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comments+xml" PartName="/ppt/comments/comment1.xml"/>
  <Override ContentType="application/vnd.openxmlformats-officedocument.presentationml.notesSlide+xml" PartName="/ppt/notesSlides/notesSlide67.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1.xml"/>
  <Override ContentType="application/vnd.openxmlformats-officedocument.presentationml.notesSlide+xml" PartName="/ppt/notesSlides/notesSlide109.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07.xml"/>
  <Override ContentType="application/vnd.openxmlformats-officedocument.presentationml.notesSlide+xml" PartName="/ppt/notesSlides/notesSlide100.xml"/>
  <Override ContentType="application/vnd.openxmlformats-officedocument.presentationml.notesSlide+xml" PartName="/ppt/notesSlides/notesSlide42.xml"/>
  <Override ContentType="application/vnd.openxmlformats-officedocument.presentationml.notesSlide+xml" PartName="/ppt/notesSlides/notesSlide85.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77.xml"/>
  <Override ContentType="application/vnd.openxmlformats-officedocument.presentationml.notesSlide+xml" PartName="/ppt/notesSlides/notesSlide1.xml"/>
  <Override ContentType="application/vnd.openxmlformats-officedocument.presentationml.notesSlide+xml" PartName="/ppt/notesSlides/notesSlide73.xml"/>
  <Override ContentType="application/vnd.openxmlformats-officedocument.presentationml.notesSlide+xml" PartName="/ppt/notesSlides/notesSlide81.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105.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93.xml"/>
  <Override ContentType="application/vnd.openxmlformats-officedocument.presentationml.notesSlide+xml" PartName="/ppt/notesSlides/notesSlide87.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110.xml"/>
  <Override ContentType="application/vnd.openxmlformats-officedocument.presentationml.notesSlide+xml" PartName="/ppt/notesSlides/notesSlide14.xml"/>
  <Override ContentType="application/vnd.openxmlformats-officedocument.presentationml.notesSlide+xml" PartName="/ppt/notesSlides/notesSlide75.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112.xml"/>
  <Override ContentType="application/vnd.openxmlformats-officedocument.presentationml.notesSlide+xml" PartName="/ppt/notesSlides/notesSlide103.xml"/>
  <Override ContentType="application/vnd.openxmlformats-officedocument.presentationml.notesSlide+xml" PartName="/ppt/notesSlides/notesSlide97.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89.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20.xml"/>
  <Override ContentType="application/vnd.openxmlformats-officedocument.presentationml.notesSlide+xml" PartName="/ppt/notesSlides/notesSlide60.xml"/>
  <Override ContentType="application/vnd.openxmlformats-officedocument.presentationml.notesSlide+xml" PartName="/ppt/notesSlides/notesSlide18.xml"/>
  <Override ContentType="application/vnd.openxmlformats-officedocument.presentationml.notesSlide+xml" PartName="/ppt/notesSlides/notesSlide48.xml"/>
  <Override ContentType="application/vnd.openxmlformats-officedocument.presentationml.notesSlide+xml" PartName="/ppt/notesSlides/notesSlide114.xml"/>
  <Override ContentType="application/vnd.openxmlformats-officedocument.presentationml.notesSlide+xml" PartName="/ppt/notesSlides/notesSlide101.xml"/>
  <Override ContentType="application/vnd.openxmlformats-officedocument.presentationml.notesSlide+xml" PartName="/ppt/notesSlides/notesSlide95.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78.xml"/>
  <Override ContentType="application/vnd.openxmlformats-officedocument.presentationml.notesSlide+xml" PartName="/ppt/notesSlides/notesSlide71.xml"/>
  <Override ContentType="application/vnd.openxmlformats-officedocument.presentationml.notesSlide+xml" PartName="/ppt/notesSlides/notesSlide92.xml"/>
  <Override ContentType="application/vnd.openxmlformats-officedocument.presentationml.notesSlide+xml" PartName="/ppt/notesSlides/notesSlide84.xml"/>
  <Override ContentType="application/vnd.openxmlformats-officedocument.presentationml.notesSlide+xml" PartName="/ppt/notesSlides/notesSlide76.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82.xml"/>
  <Override ContentType="application/vnd.openxmlformats-officedocument.presentationml.notesSlide+xml" PartName="/ppt/notesSlides/notesSlide94.xml"/>
  <Override ContentType="application/vnd.openxmlformats-officedocument.presentationml.notesSlide+xml" PartName="/ppt/notesSlides/notesSlide51.xml"/>
  <Override ContentType="application/vnd.openxmlformats-officedocument.presentationml.notesSlide+xml" PartName="/ppt/notesSlides/notesSlide108.xml"/>
  <Override ContentType="application/vnd.openxmlformats-officedocument.presentationml.notesSlide+xml" PartName="/ppt/notesSlides/notesSlide90.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86.xml"/>
  <Override ContentType="application/vnd.openxmlformats-officedocument.presentationml.notesSlide+xml" PartName="/ppt/notesSlides/notesSlide106.xml"/>
  <Override ContentType="application/vnd.openxmlformats-officedocument.presentationml.notesSlide+xml" PartName="/ppt/notesSlides/notesSlide99.xml"/>
  <Override ContentType="application/vnd.openxmlformats-officedocument.presentationml.notesSlide+xml" PartName="/ppt/notesSlides/notesSlide56.xml"/>
  <Override ContentType="application/vnd.openxmlformats-officedocument.presentationml.notesSlide+xml" PartName="/ppt/notesSlides/notesSlide31.xml"/>
  <Override ContentType="application/vnd.openxmlformats-officedocument.presentationml.notesSlide+xml" PartName="/ppt/notesSlides/notesSlide80.xml"/>
  <Override ContentType="application/vnd.openxmlformats-officedocument.presentationml.notesSlide+xml" PartName="/ppt/notesSlides/notesSlide61.xml"/>
  <Override ContentType="application/vnd.openxmlformats-officedocument.presentationml.notesSlide+xml" PartName="/ppt/notesSlides/notesSlide7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88.xml"/>
  <Override ContentType="application/vnd.openxmlformats-officedocument.presentationml.notesSlide+xml" PartName="/ppt/notesSlides/notesSlide2.xml"/>
  <Override ContentType="application/vnd.openxmlformats-officedocument.presentationml.notesSlide+xml" PartName="/ppt/notesSlides/notesSlide62.xml"/>
  <Override ContentType="application/vnd.openxmlformats-officedocument.presentationml.notesSlide+xml" PartName="/ppt/notesSlides/notesSlide45.xml"/>
  <Override ContentType="application/vnd.openxmlformats-officedocument.presentationml.notesSlide+xml" PartName="/ppt/notesSlides/notesSlide70.xml"/>
  <Override ContentType="application/vnd.openxmlformats-officedocument.presentationml.notesSlide+xml" PartName="/ppt/notesSlides/notesSlide28.xml"/>
  <Override ContentType="application/vnd.openxmlformats-officedocument.presentationml.notesSlide+xml" PartName="/ppt/notesSlides/notesSlide111.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113.xml"/>
  <Override ContentType="application/vnd.openxmlformats-officedocument.presentationml.notesSlide+xml" PartName="/ppt/notesSlides/notesSlide47.xml"/>
  <Override ContentType="application/vnd.openxmlformats-officedocument.presentationml.notesSlide+xml" PartName="/ppt/notesSlides/notesSlide72.xml"/>
  <Override ContentType="application/vnd.openxmlformats-officedocument.presentationml.notesSlide+xml" PartName="/ppt/notesSlides/notesSlide98.xml"/>
  <Override ContentType="application/vnd.openxmlformats-officedocument.presentationml.notesSlide+xml" PartName="/ppt/notesSlides/notesSlide104.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6.xml"/>
  <Override ContentType="application/vnd.openxmlformats-officedocument.presentationml.notesSlide+xml" PartName="/ppt/notesSlides/notesSlide79.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96.xml"/>
  <Override ContentType="application/vnd.openxmlformats-officedocument.presentationml.notesSlide+xml" PartName="/ppt/notesSlides/notesSlide102.xml"/>
  <Override ContentType="application/vnd.openxmlformats-officedocument.presentationml.notesSlide+xml" PartName="/ppt/notesSlides/notesSlide19.xml"/>
  <Override ContentType="application/vnd.openxmlformats-officedocument.presentationml.notesSlide+xml" PartName="/ppt/notesSlides/notesSlide83.xml"/>
  <Override ContentType="application/vnd.openxmlformats-officedocument.presentationml.notesSlide+xml" PartName="/ppt/notesSlides/notesSlide115.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29.xml"/>
  <Override ContentType="application/vnd.openxmlformats-officedocument.presentationml.slideLayout+xml" PartName="/ppt/slideLayouts/slideLayout96.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98.xml"/>
  <Override ContentType="application/vnd.openxmlformats-officedocument.presentationml.slideLayout+xml" PartName="/ppt/slideLayouts/slideLayout61.xml"/>
  <Override ContentType="application/vnd.openxmlformats-officedocument.presentationml.slideLayout+xml" PartName="/ppt/slideLayouts/slideLayout12.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78.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9.xml"/>
  <Override ContentType="application/vnd.openxmlformats-officedocument.presentationml.slideLayout+xml" PartName="/ppt/slideLayouts/slideLayout19.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71.xml"/>
  <Override ContentType="application/vnd.openxmlformats-officedocument.presentationml.slideLayout+xml" PartName="/ppt/slideLayouts/slideLayout41.xml"/>
  <Override ContentType="application/vnd.openxmlformats-officedocument.presentationml.slideLayout+xml" PartName="/ppt/slideLayouts/slideLayout84.xml"/>
  <Override ContentType="application/vnd.openxmlformats-officedocument.presentationml.slideLayout+xml" PartName="/ppt/slideLayouts/slideLayout24.xml"/>
  <Override ContentType="application/vnd.openxmlformats-officedocument.presentationml.slideLayout+xml" PartName="/ppt/slideLayouts/slideLayout67.xml"/>
  <Override ContentType="application/vnd.openxmlformats-officedocument.presentationml.slideLayout+xml" PartName="/ppt/slideLayouts/slideLayout92.xml"/>
  <Override ContentType="application/vnd.openxmlformats-officedocument.presentationml.slideLayout+xml" PartName="/ppt/slideLayouts/slideLayout83.xml"/>
  <Override ContentType="application/vnd.openxmlformats-officedocument.presentationml.slideLayout+xml" PartName="/ppt/slideLayouts/slideLayout40.xml"/>
  <Override ContentType="application/vnd.openxmlformats-officedocument.presentationml.slideLayout+xml" PartName="/ppt/slideLayouts/slideLayout17.xml"/>
  <Override ContentType="application/vnd.openxmlformats-officedocument.presentationml.slideLayout+xml" PartName="/ppt/slideLayouts/slideLayout34.xml"/>
  <Override ContentType="application/vnd.openxmlformats-officedocument.presentationml.slideLayout+xml" PartName="/ppt/slideLayouts/slideLayout90.xml"/>
  <Override ContentType="application/vnd.openxmlformats-officedocument.presentationml.slideLayout+xml" PartName="/ppt/slideLayouts/slideLayout6.xml"/>
  <Override ContentType="application/vnd.openxmlformats-officedocument.presentationml.slideLayout+xml" PartName="/ppt/slideLayouts/slideLayout77.xml"/>
  <Override ContentType="application/vnd.openxmlformats-officedocument.presentationml.slideLayout+xml" PartName="/ppt/slideLayouts/slideLayout30.xml"/>
  <Override ContentType="application/vnd.openxmlformats-officedocument.presentationml.slideLayout+xml" PartName="/ppt/slideLayouts/slideLayout73.xml"/>
  <Override ContentType="application/vnd.openxmlformats-officedocument.presentationml.slideLayout+xml" PartName="/ppt/slideLayouts/slideLayout86.xml"/>
  <Override ContentType="application/vnd.openxmlformats-officedocument.presentationml.slideLayout+xml" PartName="/ppt/slideLayouts/slideLayout56.xml"/>
  <Override ContentType="application/vnd.openxmlformats-officedocument.presentationml.slideLayout+xml" PartName="/ppt/slideLayouts/slideLayout81.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69.xml"/>
  <Override ContentType="application/vnd.openxmlformats-officedocument.presentationml.slideLayout+xml" PartName="/ppt/slideLayouts/slideLayout94.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28.xml"/>
  <Override ContentType="application/vnd.openxmlformats-officedocument.presentationml.slideLayout+xml" PartName="/ppt/slideLayouts/slideLayout58.xml"/>
  <Override ContentType="application/vnd.openxmlformats-officedocument.presentationml.slideLayout+xml" PartName="/ppt/slideLayouts/slideLayout15.xml"/>
  <Override ContentType="application/vnd.openxmlformats-officedocument.presentationml.slideLayout+xml" PartName="/ppt/slideLayouts/slideLayout88.xml"/>
  <Override ContentType="application/vnd.openxmlformats-officedocument.presentationml.slideLayout+xml" PartName="/ppt/slideLayouts/slideLayout8.xml"/>
  <Override ContentType="application/vnd.openxmlformats-officedocument.presentationml.slideLayout+xml" PartName="/ppt/slideLayouts/slideLayout75.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Layout+xml" PartName="/ppt/slideLayouts/slideLayout97.xml"/>
  <Override ContentType="application/vnd.openxmlformats-officedocument.presentationml.slideLayout+xml" PartName="/ppt/slideLayouts/slideLayout62.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46.xml"/>
  <Override ContentType="application/vnd.openxmlformats-officedocument.presentationml.slideLayout+xml" PartName="/ppt/slideLayouts/slideLayout89.xml"/>
  <Override ContentType="application/vnd.openxmlformats-officedocument.presentationml.slideLayout+xml" PartName="/ppt/slideLayouts/slideLayout70.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52.xml"/>
  <Override ContentType="application/vnd.openxmlformats-officedocument.presentationml.slideLayout+xml" PartName="/ppt/slideLayouts/slideLayout95.xml"/>
  <Override ContentType="application/vnd.openxmlformats-officedocument.presentationml.slideLayout+xml" PartName="/ppt/slideLayouts/slideLayout64.xml"/>
  <Override ContentType="application/vnd.openxmlformats-officedocument.presentationml.slideLayout+xml" PartName="/ppt/slideLayouts/slideLayout99.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18.xml"/>
  <Override ContentType="application/vnd.openxmlformats-officedocument.presentationml.slideLayout+xml" PartName="/ppt/slideLayouts/slideLayout48.xml"/>
  <Override ContentType="application/vnd.openxmlformats-officedocument.presentationml.slideLayout+xml" PartName="/ppt/slideLayouts/slideLayout85.xml"/>
  <Override ContentType="application/vnd.openxmlformats-officedocument.presentationml.slideLayout+xml" PartName="/ppt/slideLayouts/slideLayout72.xml"/>
  <Override ContentType="application/vnd.openxmlformats-officedocument.presentationml.slideLayout+xml" PartName="/ppt/slideLayouts/slideLayout7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23.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76.xml"/>
  <Override ContentType="application/vnd.openxmlformats-officedocument.presentationml.slideLayout+xml" PartName="/ppt/slideLayouts/slideLayout59.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74.xml"/>
  <Override ContentType="application/vnd.openxmlformats-officedocument.presentationml.slideLayout+xml" PartName="/ppt/slideLayouts/slideLayout42.xml"/>
  <Override ContentType="application/vnd.openxmlformats-officedocument.presentationml.slideLayout+xml" PartName="/ppt/slideLayouts/slideLayout91.xml"/>
  <Override ContentType="application/vnd.openxmlformats-officedocument.presentationml.slideLayout+xml" PartName="/ppt/slideLayouts/slideLayout68.xml"/>
  <Override ContentType="application/vnd.openxmlformats-officedocument.presentationml.slideLayout+xml" PartName="/ppt/slideLayouts/slideLayout82.xml"/>
  <Override ContentType="application/vnd.openxmlformats-officedocument.presentationml.slideLayout+xml" PartName="/ppt/slideLayouts/slideLayout100.xml"/>
  <Override ContentType="application/vnd.openxmlformats-officedocument.presentationml.slideLayout+xml" PartName="/ppt/slideLayouts/slideLayout57.xml"/>
  <Override ContentType="application/vnd.openxmlformats-officedocument.presentationml.slideLayout+xml" PartName="/ppt/slideLayouts/slideLayout8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8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93.xml"/>
  <Override ContentType="application/vnd.openxmlformats-officedocument.presentationml.slideLayout+xml" PartName="/ppt/slideLayouts/slideLayout27.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xml" PartName="/ppt/slides/slide43.xml"/>
  <Override ContentType="application/vnd.openxmlformats-officedocument.presentationml.slide+xml" PartName="/ppt/slides/slide78.xml"/>
  <Override ContentType="application/vnd.openxmlformats-officedocument.presentationml.slide+xml" PartName="/ppt/slides/slide86.xml"/>
  <Override ContentType="application/vnd.openxmlformats-officedocument.presentationml.slide+xml" PartName="/ppt/slides/slide35.xml"/>
  <Override ContentType="application/vnd.openxmlformats-officedocument.presentationml.slide+xml" PartName="/ppt/slides/slide105.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13.xml"/>
  <Override ContentType="application/vnd.openxmlformats-officedocument.presentationml.slide+xml" PartName="/ppt/slides/slide68.xml"/>
  <Override ContentType="application/vnd.openxmlformats-officedocument.presentationml.slide+xml" PartName="/ppt/slides/slide94.xml"/>
  <Override ContentType="application/vnd.openxmlformats-officedocument.presentationml.slide+xml" PartName="/ppt/slides/slide84.xml"/>
  <Override ContentType="application/vnd.openxmlformats-officedocument.presentationml.slide+xml" PartName="/ppt/slides/slide107.xml"/>
  <Override ContentType="application/vnd.openxmlformats-officedocument.presentationml.slide+xml" PartName="/ppt/slides/slide37.xml"/>
  <Override ContentType="application/vnd.openxmlformats-officedocument.presentationml.slide+xml" PartName="/ppt/slides/slide71.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66.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111.xml"/>
  <Override ContentType="application/vnd.openxmlformats-officedocument.presentationml.slide+xml" PartName="/ppt/slides/slide53.xml"/>
  <Override ContentType="application/vnd.openxmlformats-officedocument.presentationml.slide+xml" PartName="/ppt/slides/slide96.xml"/>
  <Override ContentType="application/vnd.openxmlformats-officedocument.presentationml.slide+xml" PartName="/ppt/slides/slide48.xml"/>
  <Override ContentType="application/vnd.openxmlformats-officedocument.presentationml.slide+xml" PartName="/ppt/slides/slide22.xml"/>
  <Override ContentType="application/vnd.openxmlformats-officedocument.presentationml.slide+xml" PartName="/ppt/slides/slide82.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2.xml"/>
  <Override ContentType="application/vnd.openxmlformats-officedocument.presentationml.slide+xml" PartName="/ppt/slides/slide108.xml"/>
  <Override ContentType="application/vnd.openxmlformats-officedocument.presentationml.slide+xml" PartName="/ppt/slides/slide98.xml"/>
  <Override ContentType="application/vnd.openxmlformats-officedocument.presentationml.slide+xml" PartName="/ppt/slides/slide72.xml"/>
  <Override ContentType="application/vnd.openxmlformats-officedocument.presentationml.slide+xml" PartName="/ppt/slides/slide20.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89.xml"/>
  <Override ContentType="application/vnd.openxmlformats-officedocument.presentationml.slide+xml" PartName="/ppt/slides/slide76.xml"/>
  <Override ContentType="application/vnd.openxmlformats-officedocument.presentationml.slide+xml" PartName="/ppt/slides/slide63.xml"/>
  <Override ContentType="application/vnd.openxmlformats-officedocument.presentationml.slide+xml" PartName="/ppt/slides/slide93.xml"/>
  <Override ContentType="application/vnd.openxmlformats-officedocument.presentationml.slide+xml" PartName="/ppt/slides/slide101.xml"/>
  <Override ContentType="application/vnd.openxmlformats-officedocument.presentationml.slide+xml" PartName="/ppt/slides/slide80.xml"/>
  <Override ContentType="application/vnd.openxmlformats-officedocument.presentationml.slide+xml" PartName="/ppt/slides/slide103.xml"/>
  <Override ContentType="application/vnd.openxmlformats-officedocument.presentationml.slide+xml" PartName="/ppt/slides/slide61.xml"/>
  <Override ContentType="application/vnd.openxmlformats-officedocument.presentationml.slide+xml" PartName="/ppt/slides/slide91.xml"/>
  <Override ContentType="application/vnd.openxmlformats-officedocument.presentationml.slide+xml" PartName="/ppt/slides/slide114.xml"/>
  <Override ContentType="application/vnd.openxmlformats-officedocument.presentationml.slide+xml" PartName="/ppt/slides/slide31.xml"/>
  <Override ContentType="application/vnd.openxmlformats-officedocument.presentationml.slide+xml" PartName="/ppt/slides/slide87.xml"/>
  <Override ContentType="application/vnd.openxmlformats-officedocument.presentationml.slide+xml" PartName="/ppt/slides/slide74.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12.xml"/>
  <Override ContentType="application/vnd.openxmlformats-officedocument.presentationml.slide+xml" PartName="/ppt/slides/slide95.xml"/>
  <Override ContentType="application/vnd.openxmlformats-officedocument.presentationml.slide+xml" PartName="/ppt/slides/slide69.xml"/>
  <Override ContentType="application/vnd.openxmlformats-officedocument.presentationml.slide+xml" PartName="/ppt/slides/slide85.xml"/>
  <Override ContentType="application/vnd.openxmlformats-officedocument.presentationml.slide+xml" PartName="/ppt/slides/slide42.xml"/>
  <Override ContentType="application/vnd.openxmlformats-officedocument.presentationml.slide+xml" PartName="/ppt/slides/slide50.xml"/>
  <Override ContentType="application/vnd.openxmlformats-officedocument.presentationml.slide+xml" PartName="/ppt/slides/slide77.xml"/>
  <Override ContentType="application/vnd.openxmlformats-officedocument.presentationml.slide+xml" PartName="/ppt/slides/slide34.xml"/>
  <Override ContentType="application/vnd.openxmlformats-officedocument.presentationml.slide+xml" PartName="/ppt/slides/slide16.xml"/>
  <Override ContentType="application/vnd.openxmlformats-officedocument.presentationml.slide+xml" PartName="/ppt/slides/slide104.xml"/>
  <Override ContentType="application/vnd.openxmlformats-officedocument.presentationml.slide+xml" PartName="/ppt/slides/slide24.xml"/>
  <Override ContentType="application/vnd.openxmlformats-officedocument.presentationml.slide+xml" PartName="/ppt/slides/slide97.xml"/>
  <Override ContentType="application/vnd.openxmlformats-officedocument.presentationml.slide+xml" PartName="/ppt/slides/slide11.xml"/>
  <Override ContentType="application/vnd.openxmlformats-officedocument.presentationml.slide+xml" PartName="/ppt/slides/slide110.xml"/>
  <Override ContentType="application/vnd.openxmlformats-officedocument.presentationml.slide+xml" PartName="/ppt/slides/slide6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79.xml"/>
  <Override ContentType="application/vnd.openxmlformats-officedocument.presentationml.slide+xml" PartName="/ppt/slides/slide49.xml"/>
  <Override ContentType="application/vnd.openxmlformats-officedocument.presentationml.slide+xml" PartName="/ppt/slides/slide83.xml"/>
  <Override ContentType="application/vnd.openxmlformats-officedocument.presentationml.slide+xml" PartName="/ppt/slides/slide106.xml"/>
  <Override ContentType="application/vnd.openxmlformats-officedocument.presentationml.slide+xml" PartName="/ppt/slides/slide70.xml"/>
  <Override ContentType="application/vnd.openxmlformats-officedocument.presentationml.slide+xml" PartName="/ppt/slides/slide6.xml"/>
  <Override ContentType="application/vnd.openxmlformats-officedocument.presentationml.slide+xml" PartName="/ppt/slides/slide40.xml"/>
  <Override ContentType="application/vnd.openxmlformats-officedocument.presentationml.slide+xml" PartName="/ppt/slides/slide73.xml"/>
  <Override ContentType="application/vnd.openxmlformats-officedocument.presentationml.slide+xml" PartName="/ppt/slides/slide30.xml"/>
  <Override ContentType="application/vnd.openxmlformats-officedocument.presentationml.slide+xml" PartName="/ppt/slides/slide109.xml"/>
  <Override ContentType="application/vnd.openxmlformats-officedocument.presentationml.slide+xml" PartName="/ppt/slides/slide99.xml"/>
  <Override ContentType="application/vnd.openxmlformats-officedocument.presentationml.slide+xml" PartName="/ppt/slides/slide3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47.xml"/>
  <Override ContentType="application/vnd.openxmlformats-officedocument.presentationml.slide+xml" PartName="/ppt/slides/slide21.xml"/>
  <Override ContentType="application/vnd.openxmlformats-officedocument.presentationml.slide+xml" PartName="/ppt/slides/slide100.xml"/>
  <Override ContentType="application/vnd.openxmlformats-officedocument.presentationml.slide+xml" PartName="/ppt/slides/slide64.xml"/>
  <Override ContentType="application/vnd.openxmlformats-officedocument.presentationml.slide+xml" PartName="/ppt/slides/slide81.xml"/>
  <Override ContentType="application/vnd.openxmlformats-officedocument.presentationml.slide+xml" PartName="/ppt/slides/slide90.xml"/>
  <Override ContentType="application/vnd.openxmlformats-officedocument.presentationml.slide+xml" PartName="/ppt/slides/slide8.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75.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88.xml"/>
  <Override ContentType="application/vnd.openxmlformats-officedocument.presentationml.slide+xml" PartName="/ppt/slides/slide92.xml"/>
  <Override ContentType="application/vnd.openxmlformats-officedocument.presentationml.slide+xml" PartName="/ppt/slides/slide115.xml"/>
  <Override ContentType="application/vnd.openxmlformats-officedocument.presentationml.slide+xml" PartName="/ppt/slides/slide102.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commentAuthors+xml" PartName="/ppt/commentAuthors.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748" r:id="rId5"/>
    <p:sldMasterId id="2147483749" r:id="rId6"/>
    <p:sldMasterId id="2147483750" r:id="rId7"/>
    <p:sldMasterId id="2147483751" r:id="rId8"/>
  </p:sldMasterIdLst>
  <p:notesMasterIdLst>
    <p:notesMasterId r:id="rId9"/>
  </p:notesMasterIdLst>
  <p:sldIdLst>
    <p:sldId id="256" r:id="rId10"/>
    <p:sldId id="257" r:id="rId11"/>
    <p:sldId id="258" r:id="rId12"/>
    <p:sldId id="259" r:id="rId13"/>
    <p:sldId id="260" r:id="rId14"/>
    <p:sldId id="261" r:id="rId15"/>
    <p:sldId id="262" r:id="rId16"/>
    <p:sldId id="263" r:id="rId17"/>
    <p:sldId id="264" r:id="rId18"/>
    <p:sldId id="265" r:id="rId19"/>
    <p:sldId id="266" r:id="rId20"/>
    <p:sldId id="267" r:id="rId21"/>
    <p:sldId id="268" r:id="rId22"/>
    <p:sldId id="269" r:id="rId23"/>
    <p:sldId id="270" r:id="rId24"/>
    <p:sldId id="271" r:id="rId25"/>
    <p:sldId id="272" r:id="rId26"/>
    <p:sldId id="273" r:id="rId27"/>
    <p:sldId id="274" r:id="rId28"/>
    <p:sldId id="275" r:id="rId29"/>
    <p:sldId id="276" r:id="rId30"/>
    <p:sldId id="277" r:id="rId31"/>
    <p:sldId id="278" r:id="rId32"/>
    <p:sldId id="279" r:id="rId33"/>
    <p:sldId id="280" r:id="rId34"/>
    <p:sldId id="281" r:id="rId35"/>
    <p:sldId id="282" r:id="rId36"/>
    <p:sldId id="283" r:id="rId37"/>
    <p:sldId id="284" r:id="rId38"/>
    <p:sldId id="285" r:id="rId39"/>
    <p:sldId id="286" r:id="rId40"/>
    <p:sldId id="287" r:id="rId41"/>
    <p:sldId id="288" r:id="rId42"/>
    <p:sldId id="289" r:id="rId43"/>
    <p:sldId id="290" r:id="rId44"/>
    <p:sldId id="291" r:id="rId45"/>
    <p:sldId id="292" r:id="rId46"/>
    <p:sldId id="293" r:id="rId47"/>
    <p:sldId id="294" r:id="rId48"/>
    <p:sldId id="295" r:id="rId49"/>
    <p:sldId id="296" r:id="rId50"/>
    <p:sldId id="297" r:id="rId51"/>
    <p:sldId id="298" r:id="rId52"/>
    <p:sldId id="299" r:id="rId53"/>
    <p:sldId id="300" r:id="rId54"/>
    <p:sldId id="301" r:id="rId55"/>
    <p:sldId id="302" r:id="rId56"/>
    <p:sldId id="303" r:id="rId57"/>
    <p:sldId id="304" r:id="rId58"/>
    <p:sldId id="305" r:id="rId59"/>
    <p:sldId id="306" r:id="rId60"/>
    <p:sldId id="307" r:id="rId61"/>
    <p:sldId id="308" r:id="rId62"/>
    <p:sldId id="309" r:id="rId63"/>
    <p:sldId id="310" r:id="rId64"/>
    <p:sldId id="311" r:id="rId65"/>
    <p:sldId id="312" r:id="rId66"/>
    <p:sldId id="313" r:id="rId67"/>
    <p:sldId id="314" r:id="rId68"/>
    <p:sldId id="315" r:id="rId69"/>
    <p:sldId id="316" r:id="rId70"/>
    <p:sldId id="317" r:id="rId71"/>
    <p:sldId id="318" r:id="rId72"/>
    <p:sldId id="319" r:id="rId73"/>
    <p:sldId id="320" r:id="rId74"/>
    <p:sldId id="321" r:id="rId75"/>
    <p:sldId id="322" r:id="rId76"/>
    <p:sldId id="323" r:id="rId77"/>
    <p:sldId id="324" r:id="rId78"/>
    <p:sldId id="325" r:id="rId79"/>
    <p:sldId id="326" r:id="rId80"/>
    <p:sldId id="327" r:id="rId81"/>
    <p:sldId id="328" r:id="rId82"/>
    <p:sldId id="329" r:id="rId83"/>
    <p:sldId id="330" r:id="rId84"/>
    <p:sldId id="331" r:id="rId85"/>
    <p:sldId id="332" r:id="rId86"/>
    <p:sldId id="333" r:id="rId87"/>
    <p:sldId id="334" r:id="rId88"/>
    <p:sldId id="335" r:id="rId89"/>
    <p:sldId id="336" r:id="rId90"/>
    <p:sldId id="337" r:id="rId91"/>
    <p:sldId id="338" r:id="rId92"/>
    <p:sldId id="339" r:id="rId93"/>
    <p:sldId id="340" r:id="rId94"/>
    <p:sldId id="341" r:id="rId95"/>
    <p:sldId id="342" r:id="rId96"/>
    <p:sldId id="343" r:id="rId97"/>
    <p:sldId id="344" r:id="rId98"/>
    <p:sldId id="345" r:id="rId99"/>
    <p:sldId id="346" r:id="rId100"/>
    <p:sldId id="347" r:id="rId101"/>
    <p:sldId id="348" r:id="rId102"/>
    <p:sldId id="349" r:id="rId103"/>
    <p:sldId id="350" r:id="rId104"/>
    <p:sldId id="351" r:id="rId105"/>
    <p:sldId id="352" r:id="rId106"/>
    <p:sldId id="353" r:id="rId107"/>
    <p:sldId id="354" r:id="rId108"/>
    <p:sldId id="355" r:id="rId109"/>
    <p:sldId id="356" r:id="rId110"/>
    <p:sldId id="357" r:id="rId111"/>
    <p:sldId id="358" r:id="rId112"/>
    <p:sldId id="359" r:id="rId113"/>
    <p:sldId id="360" r:id="rId114"/>
    <p:sldId id="361" r:id="rId115"/>
    <p:sldId id="362" r:id="rId116"/>
    <p:sldId id="363" r:id="rId117"/>
    <p:sldId id="364" r:id="rId118"/>
    <p:sldId id="365" r:id="rId119"/>
    <p:sldId id="366" r:id="rId120"/>
    <p:sldId id="367" r:id="rId121"/>
    <p:sldId id="368" r:id="rId122"/>
    <p:sldId id="369" r:id="rId123"/>
    <p:sldId id="370" r:id="rId124"/>
  </p:sldIdLst>
  <p:sldSz cy="5143500" cx="9144000"/>
  <p:notesSz cx="6858000" cy="9144000"/>
  <p:embeddedFontLst>
    <p:embeddedFont>
      <p:font typeface="Raleway"/>
      <p:regular r:id="rId125"/>
      <p:bold r:id="rId126"/>
      <p:italic r:id="rId127"/>
      <p:boldItalic r:id="rId128"/>
    </p:embeddedFont>
    <p:embeddedFont>
      <p:font typeface="Roboto"/>
      <p:regular r:id="rId129"/>
      <p:bold r:id="rId130"/>
      <p:italic r:id="rId131"/>
      <p:boldItalic r:id="rId132"/>
    </p:embeddedFont>
    <p:embeddedFont>
      <p:font typeface="Raleway Light"/>
      <p:regular r:id="rId133"/>
      <p:bold r:id="rId134"/>
      <p:italic r:id="rId135"/>
      <p:boldItalic r:id="rId136"/>
    </p:embeddedFont>
    <p:embeddedFont>
      <p:font typeface="Open Sans"/>
      <p:regular r:id="rId137"/>
      <p:bold r:id="rId138"/>
      <p:italic r:id="rId139"/>
      <p:boldItalic r:id="rId14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commentAuthors.xml><?xml version="1.0" encoding="utf-8"?>
<p:cmAuthor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Author clrIdx="0" id="0" initials="" lastIdx="1" name="Heather Ryan"/>
</p:cmAuthorLst>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1.xml"/><Relationship Id="rId42" Type="http://schemas.openxmlformats.org/officeDocument/2006/relationships/slide" Target="slides/slide33.xml"/><Relationship Id="rId41" Type="http://schemas.openxmlformats.org/officeDocument/2006/relationships/slide" Target="slides/slide32.xml"/><Relationship Id="rId44" Type="http://schemas.openxmlformats.org/officeDocument/2006/relationships/slide" Target="slides/slide35.xml"/><Relationship Id="rId43" Type="http://schemas.openxmlformats.org/officeDocument/2006/relationships/slide" Target="slides/slide34.xml"/><Relationship Id="rId46" Type="http://schemas.openxmlformats.org/officeDocument/2006/relationships/slide" Target="slides/slide37.xml"/><Relationship Id="rId45" Type="http://schemas.openxmlformats.org/officeDocument/2006/relationships/slide" Target="slides/slide36.xml"/><Relationship Id="rId107" Type="http://schemas.openxmlformats.org/officeDocument/2006/relationships/slide" Target="slides/slide98.xml"/><Relationship Id="rId106" Type="http://schemas.openxmlformats.org/officeDocument/2006/relationships/slide" Target="slides/slide97.xml"/><Relationship Id="rId105" Type="http://schemas.openxmlformats.org/officeDocument/2006/relationships/slide" Target="slides/slide96.xml"/><Relationship Id="rId104" Type="http://schemas.openxmlformats.org/officeDocument/2006/relationships/slide" Target="slides/slide95.xml"/><Relationship Id="rId109" Type="http://schemas.openxmlformats.org/officeDocument/2006/relationships/slide" Target="slides/slide100.xml"/><Relationship Id="rId108" Type="http://schemas.openxmlformats.org/officeDocument/2006/relationships/slide" Target="slides/slide99.xml"/><Relationship Id="rId48" Type="http://schemas.openxmlformats.org/officeDocument/2006/relationships/slide" Target="slides/slide39.xml"/><Relationship Id="rId47" Type="http://schemas.openxmlformats.org/officeDocument/2006/relationships/slide" Target="slides/slide38.xml"/><Relationship Id="rId49" Type="http://schemas.openxmlformats.org/officeDocument/2006/relationships/slide" Target="slides/slide40.xml"/><Relationship Id="rId103" Type="http://schemas.openxmlformats.org/officeDocument/2006/relationships/slide" Target="slides/slide94.xml"/><Relationship Id="rId102" Type="http://schemas.openxmlformats.org/officeDocument/2006/relationships/slide" Target="slides/slide93.xml"/><Relationship Id="rId101" Type="http://schemas.openxmlformats.org/officeDocument/2006/relationships/slide" Target="slides/slide92.xml"/><Relationship Id="rId100" Type="http://schemas.openxmlformats.org/officeDocument/2006/relationships/slide" Target="slides/slide91.xml"/><Relationship Id="rId31" Type="http://schemas.openxmlformats.org/officeDocument/2006/relationships/slide" Target="slides/slide22.xml"/><Relationship Id="rId30" Type="http://schemas.openxmlformats.org/officeDocument/2006/relationships/slide" Target="slides/slide21.xml"/><Relationship Id="rId33" Type="http://schemas.openxmlformats.org/officeDocument/2006/relationships/slide" Target="slides/slide24.xml"/><Relationship Id="rId32" Type="http://schemas.openxmlformats.org/officeDocument/2006/relationships/slide" Target="slides/slide23.xml"/><Relationship Id="rId35" Type="http://schemas.openxmlformats.org/officeDocument/2006/relationships/slide" Target="slides/slide26.xml"/><Relationship Id="rId34" Type="http://schemas.openxmlformats.org/officeDocument/2006/relationships/slide" Target="slides/slide25.xml"/><Relationship Id="rId37" Type="http://schemas.openxmlformats.org/officeDocument/2006/relationships/slide" Target="slides/slide28.xml"/><Relationship Id="rId36" Type="http://schemas.openxmlformats.org/officeDocument/2006/relationships/slide" Target="slides/slide27.xml"/><Relationship Id="rId39" Type="http://schemas.openxmlformats.org/officeDocument/2006/relationships/slide" Target="slides/slide30.xml"/><Relationship Id="rId38" Type="http://schemas.openxmlformats.org/officeDocument/2006/relationships/slide" Target="slides/slide29.xml"/><Relationship Id="rId20" Type="http://schemas.openxmlformats.org/officeDocument/2006/relationships/slide" Target="slides/slide11.xml"/><Relationship Id="rId22" Type="http://schemas.openxmlformats.org/officeDocument/2006/relationships/slide" Target="slides/slide13.xml"/><Relationship Id="rId21" Type="http://schemas.openxmlformats.org/officeDocument/2006/relationships/slide" Target="slides/slide12.xml"/><Relationship Id="rId24" Type="http://schemas.openxmlformats.org/officeDocument/2006/relationships/slide" Target="slides/slide15.xml"/><Relationship Id="rId23" Type="http://schemas.openxmlformats.org/officeDocument/2006/relationships/slide" Target="slides/slide14.xml"/><Relationship Id="rId129" Type="http://schemas.openxmlformats.org/officeDocument/2006/relationships/font" Target="fonts/Roboto-regular.fntdata"/><Relationship Id="rId128" Type="http://schemas.openxmlformats.org/officeDocument/2006/relationships/font" Target="fonts/Raleway-boldItalic.fntdata"/><Relationship Id="rId127" Type="http://schemas.openxmlformats.org/officeDocument/2006/relationships/font" Target="fonts/Raleway-italic.fntdata"/><Relationship Id="rId126" Type="http://schemas.openxmlformats.org/officeDocument/2006/relationships/font" Target="fonts/Raleway-bold.fntdata"/><Relationship Id="rId26" Type="http://schemas.openxmlformats.org/officeDocument/2006/relationships/slide" Target="slides/slide17.xml"/><Relationship Id="rId121" Type="http://schemas.openxmlformats.org/officeDocument/2006/relationships/slide" Target="slides/slide112.xml"/><Relationship Id="rId25" Type="http://schemas.openxmlformats.org/officeDocument/2006/relationships/slide" Target="slides/slide16.xml"/><Relationship Id="rId120" Type="http://schemas.openxmlformats.org/officeDocument/2006/relationships/slide" Target="slides/slide111.xml"/><Relationship Id="rId28" Type="http://schemas.openxmlformats.org/officeDocument/2006/relationships/slide" Target="slides/slide19.xml"/><Relationship Id="rId27" Type="http://schemas.openxmlformats.org/officeDocument/2006/relationships/slide" Target="slides/slide18.xml"/><Relationship Id="rId125" Type="http://schemas.openxmlformats.org/officeDocument/2006/relationships/font" Target="fonts/Raleway-regular.fntdata"/><Relationship Id="rId29" Type="http://schemas.openxmlformats.org/officeDocument/2006/relationships/slide" Target="slides/slide20.xml"/><Relationship Id="rId124" Type="http://schemas.openxmlformats.org/officeDocument/2006/relationships/slide" Target="slides/slide115.xml"/><Relationship Id="rId123" Type="http://schemas.openxmlformats.org/officeDocument/2006/relationships/slide" Target="slides/slide114.xml"/><Relationship Id="rId122" Type="http://schemas.openxmlformats.org/officeDocument/2006/relationships/slide" Target="slides/slide113.xml"/><Relationship Id="rId95" Type="http://schemas.openxmlformats.org/officeDocument/2006/relationships/slide" Target="slides/slide86.xml"/><Relationship Id="rId94" Type="http://schemas.openxmlformats.org/officeDocument/2006/relationships/slide" Target="slides/slide85.xml"/><Relationship Id="rId97" Type="http://schemas.openxmlformats.org/officeDocument/2006/relationships/slide" Target="slides/slide88.xml"/><Relationship Id="rId96" Type="http://schemas.openxmlformats.org/officeDocument/2006/relationships/slide" Target="slides/slide87.xml"/><Relationship Id="rId11" Type="http://schemas.openxmlformats.org/officeDocument/2006/relationships/slide" Target="slides/slide2.xml"/><Relationship Id="rId99" Type="http://schemas.openxmlformats.org/officeDocument/2006/relationships/slide" Target="slides/slide90.xml"/><Relationship Id="rId10" Type="http://schemas.openxmlformats.org/officeDocument/2006/relationships/slide" Target="slides/slide1.xml"/><Relationship Id="rId98" Type="http://schemas.openxmlformats.org/officeDocument/2006/relationships/slide" Target="slides/slide89.xml"/><Relationship Id="rId13" Type="http://schemas.openxmlformats.org/officeDocument/2006/relationships/slide" Target="slides/slide4.xml"/><Relationship Id="rId12" Type="http://schemas.openxmlformats.org/officeDocument/2006/relationships/slide" Target="slides/slide3.xml"/><Relationship Id="rId91" Type="http://schemas.openxmlformats.org/officeDocument/2006/relationships/slide" Target="slides/slide82.xml"/><Relationship Id="rId90" Type="http://schemas.openxmlformats.org/officeDocument/2006/relationships/slide" Target="slides/slide81.xml"/><Relationship Id="rId93" Type="http://schemas.openxmlformats.org/officeDocument/2006/relationships/slide" Target="slides/slide84.xml"/><Relationship Id="rId92" Type="http://schemas.openxmlformats.org/officeDocument/2006/relationships/slide" Target="slides/slide83.xml"/><Relationship Id="rId118" Type="http://schemas.openxmlformats.org/officeDocument/2006/relationships/slide" Target="slides/slide109.xml"/><Relationship Id="rId117" Type="http://schemas.openxmlformats.org/officeDocument/2006/relationships/slide" Target="slides/slide108.xml"/><Relationship Id="rId116" Type="http://schemas.openxmlformats.org/officeDocument/2006/relationships/slide" Target="slides/slide107.xml"/><Relationship Id="rId115" Type="http://schemas.openxmlformats.org/officeDocument/2006/relationships/slide" Target="slides/slide106.xml"/><Relationship Id="rId119" Type="http://schemas.openxmlformats.org/officeDocument/2006/relationships/slide" Target="slides/slide110.xml"/><Relationship Id="rId15" Type="http://schemas.openxmlformats.org/officeDocument/2006/relationships/slide" Target="slides/slide6.xml"/><Relationship Id="rId110" Type="http://schemas.openxmlformats.org/officeDocument/2006/relationships/slide" Target="slides/slide101.xml"/><Relationship Id="rId14" Type="http://schemas.openxmlformats.org/officeDocument/2006/relationships/slide" Target="slides/slide5.xml"/><Relationship Id="rId17" Type="http://schemas.openxmlformats.org/officeDocument/2006/relationships/slide" Target="slides/slide8.xml"/><Relationship Id="rId16" Type="http://schemas.openxmlformats.org/officeDocument/2006/relationships/slide" Target="slides/slide7.xml"/><Relationship Id="rId19" Type="http://schemas.openxmlformats.org/officeDocument/2006/relationships/slide" Target="slides/slide10.xml"/><Relationship Id="rId114" Type="http://schemas.openxmlformats.org/officeDocument/2006/relationships/slide" Target="slides/slide105.xml"/><Relationship Id="rId18" Type="http://schemas.openxmlformats.org/officeDocument/2006/relationships/slide" Target="slides/slide9.xml"/><Relationship Id="rId113" Type="http://schemas.openxmlformats.org/officeDocument/2006/relationships/slide" Target="slides/slide104.xml"/><Relationship Id="rId112" Type="http://schemas.openxmlformats.org/officeDocument/2006/relationships/slide" Target="slides/slide103.xml"/><Relationship Id="rId111" Type="http://schemas.openxmlformats.org/officeDocument/2006/relationships/slide" Target="slides/slide102.xml"/><Relationship Id="rId84" Type="http://schemas.openxmlformats.org/officeDocument/2006/relationships/slide" Target="slides/slide75.xml"/><Relationship Id="rId83" Type="http://schemas.openxmlformats.org/officeDocument/2006/relationships/slide" Target="slides/slide74.xml"/><Relationship Id="rId86" Type="http://schemas.openxmlformats.org/officeDocument/2006/relationships/slide" Target="slides/slide77.xml"/><Relationship Id="rId85" Type="http://schemas.openxmlformats.org/officeDocument/2006/relationships/slide" Target="slides/slide76.xml"/><Relationship Id="rId88" Type="http://schemas.openxmlformats.org/officeDocument/2006/relationships/slide" Target="slides/slide79.xml"/><Relationship Id="rId87" Type="http://schemas.openxmlformats.org/officeDocument/2006/relationships/slide" Target="slides/slide78.xml"/><Relationship Id="rId89" Type="http://schemas.openxmlformats.org/officeDocument/2006/relationships/slide" Target="slides/slide80.xml"/><Relationship Id="rId80" Type="http://schemas.openxmlformats.org/officeDocument/2006/relationships/slide" Target="slides/slide71.xml"/><Relationship Id="rId82" Type="http://schemas.openxmlformats.org/officeDocument/2006/relationships/slide" Target="slides/slide73.xml"/><Relationship Id="rId81" Type="http://schemas.openxmlformats.org/officeDocument/2006/relationships/slide" Target="slides/slide72.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commentAuthors" Target="commentAuthors.xml"/><Relationship Id="rId9" Type="http://schemas.openxmlformats.org/officeDocument/2006/relationships/notesMaster" Target="notesMasters/notesMaster1.xml"/><Relationship Id="rId140" Type="http://schemas.openxmlformats.org/officeDocument/2006/relationships/font" Target="fonts/OpenSans-boldItalic.fntdata"/><Relationship Id="rId5" Type="http://schemas.openxmlformats.org/officeDocument/2006/relationships/slideMaster" Target="slideMasters/slideMaster1.xml"/><Relationship Id="rId6" Type="http://schemas.openxmlformats.org/officeDocument/2006/relationships/slideMaster" Target="slideMasters/slideMaster2.xml"/><Relationship Id="rId7" Type="http://schemas.openxmlformats.org/officeDocument/2006/relationships/slideMaster" Target="slideMasters/slideMaster3.xml"/><Relationship Id="rId8" Type="http://schemas.openxmlformats.org/officeDocument/2006/relationships/slideMaster" Target="slideMasters/slideMaster4.xml"/><Relationship Id="rId73" Type="http://schemas.openxmlformats.org/officeDocument/2006/relationships/slide" Target="slides/slide64.xml"/><Relationship Id="rId72" Type="http://schemas.openxmlformats.org/officeDocument/2006/relationships/slide" Target="slides/slide63.xml"/><Relationship Id="rId75" Type="http://schemas.openxmlformats.org/officeDocument/2006/relationships/slide" Target="slides/slide66.xml"/><Relationship Id="rId74" Type="http://schemas.openxmlformats.org/officeDocument/2006/relationships/slide" Target="slides/slide65.xml"/><Relationship Id="rId77" Type="http://schemas.openxmlformats.org/officeDocument/2006/relationships/slide" Target="slides/slide68.xml"/><Relationship Id="rId76" Type="http://schemas.openxmlformats.org/officeDocument/2006/relationships/slide" Target="slides/slide67.xml"/><Relationship Id="rId79" Type="http://schemas.openxmlformats.org/officeDocument/2006/relationships/slide" Target="slides/slide70.xml"/><Relationship Id="rId78" Type="http://schemas.openxmlformats.org/officeDocument/2006/relationships/slide" Target="slides/slide69.xml"/><Relationship Id="rId71" Type="http://schemas.openxmlformats.org/officeDocument/2006/relationships/slide" Target="slides/slide62.xml"/><Relationship Id="rId70" Type="http://schemas.openxmlformats.org/officeDocument/2006/relationships/slide" Target="slides/slide61.xml"/><Relationship Id="rId139" Type="http://schemas.openxmlformats.org/officeDocument/2006/relationships/font" Target="fonts/OpenSans-italic.fntdata"/><Relationship Id="rId138" Type="http://schemas.openxmlformats.org/officeDocument/2006/relationships/font" Target="fonts/OpenSans-bold.fntdata"/><Relationship Id="rId137" Type="http://schemas.openxmlformats.org/officeDocument/2006/relationships/font" Target="fonts/OpenSans-regular.fntdata"/><Relationship Id="rId132" Type="http://schemas.openxmlformats.org/officeDocument/2006/relationships/font" Target="fonts/Roboto-boldItalic.fntdata"/><Relationship Id="rId131" Type="http://schemas.openxmlformats.org/officeDocument/2006/relationships/font" Target="fonts/Roboto-italic.fntdata"/><Relationship Id="rId130" Type="http://schemas.openxmlformats.org/officeDocument/2006/relationships/font" Target="fonts/Roboto-bold.fntdata"/><Relationship Id="rId136" Type="http://schemas.openxmlformats.org/officeDocument/2006/relationships/font" Target="fonts/RalewayLight-boldItalic.fntdata"/><Relationship Id="rId135" Type="http://schemas.openxmlformats.org/officeDocument/2006/relationships/font" Target="fonts/RalewayLight-italic.fntdata"/><Relationship Id="rId134" Type="http://schemas.openxmlformats.org/officeDocument/2006/relationships/font" Target="fonts/RalewayLight-bold.fntdata"/><Relationship Id="rId133" Type="http://schemas.openxmlformats.org/officeDocument/2006/relationships/font" Target="fonts/RalewayLight-regular.fntdata"/><Relationship Id="rId62" Type="http://schemas.openxmlformats.org/officeDocument/2006/relationships/slide" Target="slides/slide53.xml"/><Relationship Id="rId61" Type="http://schemas.openxmlformats.org/officeDocument/2006/relationships/slide" Target="slides/slide52.xml"/><Relationship Id="rId64" Type="http://schemas.openxmlformats.org/officeDocument/2006/relationships/slide" Target="slides/slide55.xml"/><Relationship Id="rId63" Type="http://schemas.openxmlformats.org/officeDocument/2006/relationships/slide" Target="slides/slide54.xml"/><Relationship Id="rId66" Type="http://schemas.openxmlformats.org/officeDocument/2006/relationships/slide" Target="slides/slide57.xml"/><Relationship Id="rId65" Type="http://schemas.openxmlformats.org/officeDocument/2006/relationships/slide" Target="slides/slide56.xml"/><Relationship Id="rId68" Type="http://schemas.openxmlformats.org/officeDocument/2006/relationships/slide" Target="slides/slide59.xml"/><Relationship Id="rId67" Type="http://schemas.openxmlformats.org/officeDocument/2006/relationships/slide" Target="slides/slide58.xml"/><Relationship Id="rId60" Type="http://schemas.openxmlformats.org/officeDocument/2006/relationships/slide" Target="slides/slide51.xml"/><Relationship Id="rId69" Type="http://schemas.openxmlformats.org/officeDocument/2006/relationships/slide" Target="slides/slide60.xml"/><Relationship Id="rId51" Type="http://schemas.openxmlformats.org/officeDocument/2006/relationships/slide" Target="slides/slide42.xml"/><Relationship Id="rId50" Type="http://schemas.openxmlformats.org/officeDocument/2006/relationships/slide" Target="slides/slide41.xml"/><Relationship Id="rId53" Type="http://schemas.openxmlformats.org/officeDocument/2006/relationships/slide" Target="slides/slide44.xml"/><Relationship Id="rId52" Type="http://schemas.openxmlformats.org/officeDocument/2006/relationships/slide" Target="slides/slide43.xml"/><Relationship Id="rId55" Type="http://schemas.openxmlformats.org/officeDocument/2006/relationships/slide" Target="slides/slide46.xml"/><Relationship Id="rId54" Type="http://schemas.openxmlformats.org/officeDocument/2006/relationships/slide" Target="slides/slide45.xml"/><Relationship Id="rId57" Type="http://schemas.openxmlformats.org/officeDocument/2006/relationships/slide" Target="slides/slide48.xml"/><Relationship Id="rId56" Type="http://schemas.openxmlformats.org/officeDocument/2006/relationships/slide" Target="slides/slide47.xml"/><Relationship Id="rId59" Type="http://schemas.openxmlformats.org/officeDocument/2006/relationships/slide" Target="slides/slide50.xml"/><Relationship Id="rId58" Type="http://schemas.openxmlformats.org/officeDocument/2006/relationships/slide" Target="slides/slide49.xml"/></Relationships>
</file>

<file path=ppt/comments/comment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 dt="2026-06-04T20:28:23.525">
    <p:pos x="6000" y="0"/>
    <p:text>@markhoelzer85@gmail.com - we like to share the slide with participants, please copy any slides/resources you have here.</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drive.google.com/file/d/15TekwUTHFU3q-Ef3HwEyVmPAPQqfA9Fv/view?usp=drive_link" TargetMode="External"/></Relationships>
</file>

<file path=ppt/notesSlides/_rels/notesSlide1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9" name="Shape 519"/>
        <p:cNvGrpSpPr/>
        <p:nvPr/>
      </p:nvGrpSpPr>
      <p:grpSpPr>
        <a:xfrm>
          <a:off x="0" y="0"/>
          <a:ext cx="0" cy="0"/>
          <a:chOff x="0" y="0"/>
          <a:chExt cx="0" cy="0"/>
        </a:xfrm>
      </p:grpSpPr>
      <p:sp>
        <p:nvSpPr>
          <p:cNvPr id="520" name="Google Shape;520;g2f0ee68977a_1_9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1" name="Google Shape;521;g2f0ee68977a_1_9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2" name="Shape 582"/>
        <p:cNvGrpSpPr/>
        <p:nvPr/>
      </p:nvGrpSpPr>
      <p:grpSpPr>
        <a:xfrm>
          <a:off x="0" y="0"/>
          <a:ext cx="0" cy="0"/>
          <a:chOff x="0" y="0"/>
          <a:chExt cx="0" cy="0"/>
        </a:xfrm>
      </p:grpSpPr>
      <p:sp>
        <p:nvSpPr>
          <p:cNvPr id="583" name="Google Shape;583;g2f0ee68977a_1_1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4" name="Google Shape;584;g2f0ee68977a_1_1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8" name="Shape 1238"/>
        <p:cNvGrpSpPr/>
        <p:nvPr/>
      </p:nvGrpSpPr>
      <p:grpSpPr>
        <a:xfrm>
          <a:off x="0" y="0"/>
          <a:ext cx="0" cy="0"/>
          <a:chOff x="0" y="0"/>
          <a:chExt cx="0" cy="0"/>
        </a:xfrm>
      </p:grpSpPr>
      <p:sp>
        <p:nvSpPr>
          <p:cNvPr id="1239" name="Google Shape;1239;g344a3e93b25_0_808: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240" name="Google Shape;1240;g344a3e93b25_0_80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4" name="Shape 1244"/>
        <p:cNvGrpSpPr/>
        <p:nvPr/>
      </p:nvGrpSpPr>
      <p:grpSpPr>
        <a:xfrm>
          <a:off x="0" y="0"/>
          <a:ext cx="0" cy="0"/>
          <a:chOff x="0" y="0"/>
          <a:chExt cx="0" cy="0"/>
        </a:xfrm>
      </p:grpSpPr>
      <p:sp>
        <p:nvSpPr>
          <p:cNvPr id="1245" name="Google Shape;1245;g344a3e93b25_0_8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46" name="Google Shape;1246;g344a3e93b25_0_813:notes"/>
          <p:cNvSpPr txBox="1"/>
          <p:nvPr>
            <p:ph idx="1" type="body"/>
          </p:nvPr>
        </p:nvSpPr>
        <p:spPr>
          <a:xfrm>
            <a:off x="685800" y="4400550"/>
            <a:ext cx="5486400" cy="3600600"/>
          </a:xfrm>
          <a:prstGeom prst="rect">
            <a:avLst/>
          </a:prstGeom>
          <a:noFill/>
          <a:ln>
            <a:noFill/>
          </a:ln>
        </p:spPr>
        <p:txBody>
          <a:bodyPr anchorCtr="0" anchor="t" bIns="45650" lIns="91325" spcFirstLastPara="1" rIns="91325" wrap="square" tIns="45650">
            <a:noAutofit/>
          </a:bodyPr>
          <a:lstStyle/>
          <a:p>
            <a:pPr indent="0" lvl="0" marL="0" rtl="0" algn="l">
              <a:lnSpc>
                <a:spcPct val="100000"/>
              </a:lnSpc>
              <a:spcBef>
                <a:spcPts val="0"/>
              </a:spcBef>
              <a:spcAft>
                <a:spcPts val="0"/>
              </a:spcAft>
              <a:buSzPts val="1100"/>
              <a:buNone/>
            </a:pPr>
            <a:r>
              <a:t/>
            </a:r>
            <a:endParaRPr/>
          </a:p>
        </p:txBody>
      </p:sp>
      <p:sp>
        <p:nvSpPr>
          <p:cNvPr id="1247" name="Google Shape;1247;g344a3e93b25_0_813:notes"/>
          <p:cNvSpPr txBox="1"/>
          <p:nvPr>
            <p:ph idx="12" type="sldNum"/>
          </p:nvPr>
        </p:nvSpPr>
        <p:spPr>
          <a:xfrm>
            <a:off x="3884613" y="8685213"/>
            <a:ext cx="2971800" cy="459000"/>
          </a:xfrm>
          <a:prstGeom prst="rect">
            <a:avLst/>
          </a:prstGeom>
          <a:noFill/>
          <a:ln>
            <a:noFill/>
          </a:ln>
        </p:spPr>
        <p:txBody>
          <a:bodyPr anchorCtr="0" anchor="b" bIns="45650" lIns="91325" spcFirstLastPara="1" rIns="91325" wrap="square" tIns="4565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10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5" name="Shape 1255"/>
        <p:cNvGrpSpPr/>
        <p:nvPr/>
      </p:nvGrpSpPr>
      <p:grpSpPr>
        <a:xfrm>
          <a:off x="0" y="0"/>
          <a:ext cx="0" cy="0"/>
          <a:chOff x="0" y="0"/>
          <a:chExt cx="0" cy="0"/>
        </a:xfrm>
      </p:grpSpPr>
      <p:sp>
        <p:nvSpPr>
          <p:cNvPr id="1256" name="Google Shape;1256;g344a3e93b25_0_823: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257" name="Google Shape;1257;g344a3e93b25_0_8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6" name="Shape 1266"/>
        <p:cNvGrpSpPr/>
        <p:nvPr/>
      </p:nvGrpSpPr>
      <p:grpSpPr>
        <a:xfrm>
          <a:off x="0" y="0"/>
          <a:ext cx="0" cy="0"/>
          <a:chOff x="0" y="0"/>
          <a:chExt cx="0" cy="0"/>
        </a:xfrm>
      </p:grpSpPr>
      <p:sp>
        <p:nvSpPr>
          <p:cNvPr id="1267" name="Google Shape;1267;g344a3e93b25_0_833: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268" name="Google Shape;1268;g344a3e93b25_0_8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6" name="Shape 1276"/>
        <p:cNvGrpSpPr/>
        <p:nvPr/>
      </p:nvGrpSpPr>
      <p:grpSpPr>
        <a:xfrm>
          <a:off x="0" y="0"/>
          <a:ext cx="0" cy="0"/>
          <a:chOff x="0" y="0"/>
          <a:chExt cx="0" cy="0"/>
        </a:xfrm>
      </p:grpSpPr>
      <p:sp>
        <p:nvSpPr>
          <p:cNvPr id="1277" name="Google Shape;1277;g344a3e93b25_0_842: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278" name="Google Shape;1278;g344a3e93b25_0_8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5" name="Shape 1285"/>
        <p:cNvGrpSpPr/>
        <p:nvPr/>
      </p:nvGrpSpPr>
      <p:grpSpPr>
        <a:xfrm>
          <a:off x="0" y="0"/>
          <a:ext cx="0" cy="0"/>
          <a:chOff x="0" y="0"/>
          <a:chExt cx="0" cy="0"/>
        </a:xfrm>
      </p:grpSpPr>
      <p:sp>
        <p:nvSpPr>
          <p:cNvPr id="1286" name="Google Shape;1286;g344a3e93b25_0_850: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287" name="Google Shape;1287;g344a3e93b25_0_85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2" name="Shape 1292"/>
        <p:cNvGrpSpPr/>
        <p:nvPr/>
      </p:nvGrpSpPr>
      <p:grpSpPr>
        <a:xfrm>
          <a:off x="0" y="0"/>
          <a:ext cx="0" cy="0"/>
          <a:chOff x="0" y="0"/>
          <a:chExt cx="0" cy="0"/>
        </a:xfrm>
      </p:grpSpPr>
      <p:sp>
        <p:nvSpPr>
          <p:cNvPr id="1293" name="Google Shape;1293;g344a3e93b25_0_856: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294" name="Google Shape;1294;g344a3e93b25_0_85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1" name="Shape 1301"/>
        <p:cNvGrpSpPr/>
        <p:nvPr/>
      </p:nvGrpSpPr>
      <p:grpSpPr>
        <a:xfrm>
          <a:off x="0" y="0"/>
          <a:ext cx="0" cy="0"/>
          <a:chOff x="0" y="0"/>
          <a:chExt cx="0" cy="0"/>
        </a:xfrm>
      </p:grpSpPr>
      <p:sp>
        <p:nvSpPr>
          <p:cNvPr id="1302" name="Google Shape;1302;g344a3e93b25_0_86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03" name="Google Shape;1303;g344a3e93b25_0_864:notes"/>
          <p:cNvSpPr txBox="1"/>
          <p:nvPr>
            <p:ph idx="1" type="body"/>
          </p:nvPr>
        </p:nvSpPr>
        <p:spPr>
          <a:xfrm>
            <a:off x="685800" y="4400550"/>
            <a:ext cx="5486400" cy="3600600"/>
          </a:xfrm>
          <a:prstGeom prst="rect">
            <a:avLst/>
          </a:prstGeom>
          <a:noFill/>
          <a:ln>
            <a:noFill/>
          </a:ln>
        </p:spPr>
        <p:txBody>
          <a:bodyPr anchorCtr="0" anchor="t" bIns="45650" lIns="91325" spcFirstLastPara="1" rIns="91325" wrap="square" tIns="45650">
            <a:noAutofit/>
          </a:bodyPr>
          <a:lstStyle/>
          <a:p>
            <a:pPr indent="0" lvl="0" marL="0" rtl="0" algn="l">
              <a:lnSpc>
                <a:spcPct val="100000"/>
              </a:lnSpc>
              <a:spcBef>
                <a:spcPts val="0"/>
              </a:spcBef>
              <a:spcAft>
                <a:spcPts val="0"/>
              </a:spcAft>
              <a:buSzPts val="1100"/>
              <a:buNone/>
            </a:pPr>
            <a:r>
              <a:t/>
            </a:r>
            <a:endParaRPr/>
          </a:p>
        </p:txBody>
      </p:sp>
      <p:sp>
        <p:nvSpPr>
          <p:cNvPr id="1304" name="Google Shape;1304;g344a3e93b25_0_864:notes"/>
          <p:cNvSpPr txBox="1"/>
          <p:nvPr>
            <p:ph idx="12" type="sldNum"/>
          </p:nvPr>
        </p:nvSpPr>
        <p:spPr>
          <a:xfrm>
            <a:off x="3884613" y="8685213"/>
            <a:ext cx="2971800" cy="459000"/>
          </a:xfrm>
          <a:prstGeom prst="rect">
            <a:avLst/>
          </a:prstGeom>
          <a:noFill/>
          <a:ln>
            <a:noFill/>
          </a:ln>
        </p:spPr>
        <p:txBody>
          <a:bodyPr anchorCtr="0" anchor="b" bIns="45650" lIns="91325" spcFirstLastPara="1" rIns="91325" wrap="square" tIns="4565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10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1" name="Shape 1311"/>
        <p:cNvGrpSpPr/>
        <p:nvPr/>
      </p:nvGrpSpPr>
      <p:grpSpPr>
        <a:xfrm>
          <a:off x="0" y="0"/>
          <a:ext cx="0" cy="0"/>
          <a:chOff x="0" y="0"/>
          <a:chExt cx="0" cy="0"/>
        </a:xfrm>
      </p:grpSpPr>
      <p:sp>
        <p:nvSpPr>
          <p:cNvPr id="1312" name="Google Shape;1312;g344a3e93b25_0_873: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313" name="Google Shape;1313;g344a3e93b25_0_87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7" name="Shape 1327"/>
        <p:cNvGrpSpPr/>
        <p:nvPr/>
      </p:nvGrpSpPr>
      <p:grpSpPr>
        <a:xfrm>
          <a:off x="0" y="0"/>
          <a:ext cx="0" cy="0"/>
          <a:chOff x="0" y="0"/>
          <a:chExt cx="0" cy="0"/>
        </a:xfrm>
      </p:grpSpPr>
      <p:sp>
        <p:nvSpPr>
          <p:cNvPr id="1328" name="Google Shape;1328;g344a3e93b25_0_888: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329" name="Google Shape;1329;g344a3e93b25_0_88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8" name="Shape 588"/>
        <p:cNvGrpSpPr/>
        <p:nvPr/>
      </p:nvGrpSpPr>
      <p:grpSpPr>
        <a:xfrm>
          <a:off x="0" y="0"/>
          <a:ext cx="0" cy="0"/>
          <a:chOff x="0" y="0"/>
          <a:chExt cx="0" cy="0"/>
        </a:xfrm>
      </p:grpSpPr>
      <p:sp>
        <p:nvSpPr>
          <p:cNvPr id="589" name="Google Shape;589;g3eaa09aa514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0" name="Google Shape;590;g3eaa09aa514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The challenge for the week is to see and appreciate the whole “enzyme” while identifying those active sites</a:t>
            </a:r>
            <a:endParaRPr/>
          </a:p>
          <a:p>
            <a:pPr indent="0" lvl="0" marL="0" rtl="0" algn="l">
              <a:spcBef>
                <a:spcPts val="0"/>
              </a:spcBef>
              <a:spcAft>
                <a:spcPts val="0"/>
              </a:spcAft>
              <a:buNone/>
            </a:pPr>
            <a:r>
              <a:t/>
            </a:r>
            <a:endParaRPr/>
          </a:p>
          <a:p>
            <a:pPr indent="0" lvl="0" marL="0" rtl="0" algn="l">
              <a:spcBef>
                <a:spcPts val="0"/>
              </a:spcBef>
              <a:spcAft>
                <a:spcPts val="0"/>
              </a:spcAft>
              <a:buClr>
                <a:schemeClr val="dk1"/>
              </a:buClr>
              <a:buSzPts val="1100"/>
              <a:buFont typeface="Arial"/>
              <a:buNone/>
            </a:pPr>
            <a:r>
              <a:rPr lang="en"/>
              <a:t>After we talk about protein structures and then enzymes we mention that active sites are often just a couple of side chains.  This is a metaphor for our professional learning.  We have a mass of learning that builds and supports our teaching but maybe only two or three pieces that will directly apply to our context.  </a:t>
            </a:r>
            <a:endParaRPr/>
          </a:p>
          <a:p>
            <a:pPr indent="0" lvl="0" marL="0" rtl="0" algn="l">
              <a:spcBef>
                <a:spcPts val="0"/>
              </a:spcBef>
              <a:spcAft>
                <a:spcPts val="0"/>
              </a:spcAft>
              <a:buNone/>
            </a:pPr>
            <a:r>
              <a:t/>
            </a:r>
            <a:endParaRPr/>
          </a:p>
          <a:p>
            <a:pPr indent="0" lvl="0" marL="0" rtl="0" algn="l">
              <a:spcBef>
                <a:spcPts val="0"/>
              </a:spcBef>
              <a:spcAft>
                <a:spcPts val="0"/>
              </a:spcAft>
              <a:buClr>
                <a:schemeClr val="dk1"/>
              </a:buClr>
              <a:buSzPts val="1100"/>
              <a:buFont typeface="Arial"/>
              <a:buNone/>
            </a:pPr>
            <a:r>
              <a:rPr lang="en">
                <a:solidFill>
                  <a:schemeClr val="dk1"/>
                </a:solidFill>
              </a:rPr>
              <a:t>But it was about how there is so much involved in the structure of an enzyme but the active site is just two or three key pieces (Aa’s). So pick the two or three key things for your own learning or practice instead of being overwhelmed with everything.</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4" name="Shape 1334"/>
        <p:cNvGrpSpPr/>
        <p:nvPr/>
      </p:nvGrpSpPr>
      <p:grpSpPr>
        <a:xfrm>
          <a:off x="0" y="0"/>
          <a:ext cx="0" cy="0"/>
          <a:chOff x="0" y="0"/>
          <a:chExt cx="0" cy="0"/>
        </a:xfrm>
      </p:grpSpPr>
      <p:sp>
        <p:nvSpPr>
          <p:cNvPr id="1335" name="Google Shape;1335;g33d51a3072a_1_2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36" name="Google Shape;1336;g33d51a3072a_1_2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8" name="Shape 1338"/>
        <p:cNvGrpSpPr/>
        <p:nvPr/>
      </p:nvGrpSpPr>
      <p:grpSpPr>
        <a:xfrm>
          <a:off x="0" y="0"/>
          <a:ext cx="0" cy="0"/>
          <a:chOff x="0" y="0"/>
          <a:chExt cx="0" cy="0"/>
        </a:xfrm>
      </p:grpSpPr>
      <p:sp>
        <p:nvSpPr>
          <p:cNvPr id="1339" name="Google Shape;1339;g3e82cfd4438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40" name="Google Shape;1340;g3e82cfd4438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activity I am using in Dallas is here: </a:t>
            </a:r>
            <a:r>
              <a:rPr lang="en" u="sng">
                <a:solidFill>
                  <a:schemeClr val="hlink"/>
                </a:solidFill>
                <a:hlinkClick r:id="rId2"/>
              </a:rPr>
              <a:t>https://drive.google.com/file/d/15TekwUTHFU3q-Ef3HwEyVmPAPQqfA9Fv/view?usp=drive_link</a:t>
            </a:r>
            <a:endParaRPr/>
          </a:p>
          <a:p>
            <a:pPr indent="0" lvl="0" marL="0" rtl="0" algn="l">
              <a:spcBef>
                <a:spcPts val="0"/>
              </a:spcBef>
              <a:spcAft>
                <a:spcPts val="0"/>
              </a:spcAft>
              <a:buNone/>
            </a:pPr>
            <a:r>
              <a:t/>
            </a:r>
            <a:endParaRPr/>
          </a:p>
        </p:txBody>
      </p:sp>
    </p:spTree>
  </p:cSld>
  <p:clrMapOvr>
    <a:masterClrMapping/>
  </p:clrMapOvr>
</p:notes>
</file>

<file path=ppt/notesSlides/notesSlide1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5" name="Shape 1345"/>
        <p:cNvGrpSpPr/>
        <p:nvPr/>
      </p:nvGrpSpPr>
      <p:grpSpPr>
        <a:xfrm>
          <a:off x="0" y="0"/>
          <a:ext cx="0" cy="0"/>
          <a:chOff x="0" y="0"/>
          <a:chExt cx="0" cy="0"/>
        </a:xfrm>
      </p:grpSpPr>
      <p:sp>
        <p:nvSpPr>
          <p:cNvPr id="1346" name="Google Shape;1346;g2f0ee68977a_1_9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47" name="Google Shape;1347;g2f0ee68977a_1_9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2" name="Shape 1352"/>
        <p:cNvGrpSpPr/>
        <p:nvPr/>
      </p:nvGrpSpPr>
      <p:grpSpPr>
        <a:xfrm>
          <a:off x="0" y="0"/>
          <a:ext cx="0" cy="0"/>
          <a:chOff x="0" y="0"/>
          <a:chExt cx="0" cy="0"/>
        </a:xfrm>
      </p:grpSpPr>
      <p:sp>
        <p:nvSpPr>
          <p:cNvPr id="1353" name="Google Shape;1353;g3eaa09aa514_0_4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54" name="Google Shape;1354;g3eaa09aa514_0_4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0" name="Shape 1360"/>
        <p:cNvGrpSpPr/>
        <p:nvPr/>
      </p:nvGrpSpPr>
      <p:grpSpPr>
        <a:xfrm>
          <a:off x="0" y="0"/>
          <a:ext cx="0" cy="0"/>
          <a:chOff x="0" y="0"/>
          <a:chExt cx="0" cy="0"/>
        </a:xfrm>
      </p:grpSpPr>
      <p:sp>
        <p:nvSpPr>
          <p:cNvPr id="1361" name="Google Shape;1361;g3e87ba6f05f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62" name="Google Shape;1362;g3e87ba6f05f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6" name="Shape 1366"/>
        <p:cNvGrpSpPr/>
        <p:nvPr/>
      </p:nvGrpSpPr>
      <p:grpSpPr>
        <a:xfrm>
          <a:off x="0" y="0"/>
          <a:ext cx="0" cy="0"/>
          <a:chOff x="0" y="0"/>
          <a:chExt cx="0" cy="0"/>
        </a:xfrm>
      </p:grpSpPr>
      <p:sp>
        <p:nvSpPr>
          <p:cNvPr id="1367" name="Google Shape;1367;g33d51a3072a_1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68" name="Google Shape;1368;g33d51a3072a_1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6" name="Shape 596"/>
        <p:cNvGrpSpPr/>
        <p:nvPr/>
      </p:nvGrpSpPr>
      <p:grpSpPr>
        <a:xfrm>
          <a:off x="0" y="0"/>
          <a:ext cx="0" cy="0"/>
          <a:chOff x="0" y="0"/>
          <a:chExt cx="0" cy="0"/>
        </a:xfrm>
      </p:grpSpPr>
      <p:sp>
        <p:nvSpPr>
          <p:cNvPr id="597" name="Google Shape;597;g344a3e93b25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598" name="Google Shape;598;g344a3e93b25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3" name="Shape 603"/>
        <p:cNvGrpSpPr/>
        <p:nvPr/>
      </p:nvGrpSpPr>
      <p:grpSpPr>
        <a:xfrm>
          <a:off x="0" y="0"/>
          <a:ext cx="0" cy="0"/>
          <a:chOff x="0" y="0"/>
          <a:chExt cx="0" cy="0"/>
        </a:xfrm>
      </p:grpSpPr>
      <p:sp>
        <p:nvSpPr>
          <p:cNvPr id="604" name="Google Shape;604;g344a3e93b25_0_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Go to www.rcsb.org</a:t>
            </a:r>
            <a:endParaRPr/>
          </a:p>
        </p:txBody>
      </p:sp>
      <p:sp>
        <p:nvSpPr>
          <p:cNvPr id="605" name="Google Shape;605;g344a3e93b25_0_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9" name="Shape 609"/>
        <p:cNvGrpSpPr/>
        <p:nvPr/>
      </p:nvGrpSpPr>
      <p:grpSpPr>
        <a:xfrm>
          <a:off x="0" y="0"/>
          <a:ext cx="0" cy="0"/>
          <a:chOff x="0" y="0"/>
          <a:chExt cx="0" cy="0"/>
        </a:xfrm>
      </p:grpSpPr>
      <p:sp>
        <p:nvSpPr>
          <p:cNvPr id="610" name="Google Shape;610;g3eaa09aa514_3_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Go to www.rcsb.org</a:t>
            </a:r>
            <a:endParaRPr/>
          </a:p>
        </p:txBody>
      </p:sp>
      <p:sp>
        <p:nvSpPr>
          <p:cNvPr id="611" name="Google Shape;611;g3eaa09aa514_3_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8" name="Shape 618"/>
        <p:cNvGrpSpPr/>
        <p:nvPr/>
      </p:nvGrpSpPr>
      <p:grpSpPr>
        <a:xfrm>
          <a:off x="0" y="0"/>
          <a:ext cx="0" cy="0"/>
          <a:chOff x="0" y="0"/>
          <a:chExt cx="0" cy="0"/>
        </a:xfrm>
      </p:grpSpPr>
      <p:sp>
        <p:nvSpPr>
          <p:cNvPr id="619" name="Google Shape;619;g3eeb4ec90f8_2_2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Go to www.rcsb.org</a:t>
            </a:r>
            <a:endParaRPr/>
          </a:p>
        </p:txBody>
      </p:sp>
      <p:sp>
        <p:nvSpPr>
          <p:cNvPr id="620" name="Google Shape;620;g3eeb4ec90f8_2_2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4" name="Shape 624"/>
        <p:cNvGrpSpPr/>
        <p:nvPr/>
      </p:nvGrpSpPr>
      <p:grpSpPr>
        <a:xfrm>
          <a:off x="0" y="0"/>
          <a:ext cx="0" cy="0"/>
          <a:chOff x="0" y="0"/>
          <a:chExt cx="0" cy="0"/>
        </a:xfrm>
      </p:grpSpPr>
      <p:sp>
        <p:nvSpPr>
          <p:cNvPr id="625" name="Google Shape;625;g344a3e93b25_0_2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626" name="Google Shape;626;g344a3e93b25_0_2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1" name="Shape 631"/>
        <p:cNvGrpSpPr/>
        <p:nvPr/>
      </p:nvGrpSpPr>
      <p:grpSpPr>
        <a:xfrm>
          <a:off x="0" y="0"/>
          <a:ext cx="0" cy="0"/>
          <a:chOff x="0" y="0"/>
          <a:chExt cx="0" cy="0"/>
        </a:xfrm>
      </p:grpSpPr>
      <p:sp>
        <p:nvSpPr>
          <p:cNvPr id="632" name="Google Shape;632;g344a3e93b25_0_2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633" name="Google Shape;633;g344a3e93b25_0_2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9" name="Shape 639"/>
        <p:cNvGrpSpPr/>
        <p:nvPr/>
      </p:nvGrpSpPr>
      <p:grpSpPr>
        <a:xfrm>
          <a:off x="0" y="0"/>
          <a:ext cx="0" cy="0"/>
          <a:chOff x="0" y="0"/>
          <a:chExt cx="0" cy="0"/>
        </a:xfrm>
      </p:grpSpPr>
      <p:sp>
        <p:nvSpPr>
          <p:cNvPr id="640" name="Google Shape;640;g344a3e93b25_0_3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641" name="Google Shape;641;g344a3e93b25_0_3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6" name="Shape 646"/>
        <p:cNvGrpSpPr/>
        <p:nvPr/>
      </p:nvGrpSpPr>
      <p:grpSpPr>
        <a:xfrm>
          <a:off x="0" y="0"/>
          <a:ext cx="0" cy="0"/>
          <a:chOff x="0" y="0"/>
          <a:chExt cx="0" cy="0"/>
        </a:xfrm>
      </p:grpSpPr>
      <p:sp>
        <p:nvSpPr>
          <p:cNvPr id="647" name="Google Shape;647;g344a3e93b25_0_3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Go to www.rcsb.org</a:t>
            </a:r>
            <a:endParaRPr/>
          </a:p>
        </p:txBody>
      </p:sp>
      <p:sp>
        <p:nvSpPr>
          <p:cNvPr id="648" name="Google Shape;648;g344a3e93b25_0_3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3" name="Shape 523"/>
        <p:cNvGrpSpPr/>
        <p:nvPr/>
      </p:nvGrpSpPr>
      <p:grpSpPr>
        <a:xfrm>
          <a:off x="0" y="0"/>
          <a:ext cx="0" cy="0"/>
          <a:chOff x="0" y="0"/>
          <a:chExt cx="0" cy="0"/>
        </a:xfrm>
      </p:grpSpPr>
      <p:sp>
        <p:nvSpPr>
          <p:cNvPr id="524" name="Google Shape;524;g3eeb4ec90f8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5" name="Google Shape;525;g3eeb4ec90f8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3" name="Shape 653"/>
        <p:cNvGrpSpPr/>
        <p:nvPr/>
      </p:nvGrpSpPr>
      <p:grpSpPr>
        <a:xfrm>
          <a:off x="0" y="0"/>
          <a:ext cx="0" cy="0"/>
          <a:chOff x="0" y="0"/>
          <a:chExt cx="0" cy="0"/>
        </a:xfrm>
      </p:grpSpPr>
      <p:sp>
        <p:nvSpPr>
          <p:cNvPr id="654" name="Google Shape;654;g3eaa09aa514_3_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Go to www.rcsb.org</a:t>
            </a:r>
            <a:endParaRPr/>
          </a:p>
        </p:txBody>
      </p:sp>
      <p:sp>
        <p:nvSpPr>
          <p:cNvPr id="655" name="Google Shape;655;g3eaa09aa514_3_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9" name="Shape 659"/>
        <p:cNvGrpSpPr/>
        <p:nvPr/>
      </p:nvGrpSpPr>
      <p:grpSpPr>
        <a:xfrm>
          <a:off x="0" y="0"/>
          <a:ext cx="0" cy="0"/>
          <a:chOff x="0" y="0"/>
          <a:chExt cx="0" cy="0"/>
        </a:xfrm>
      </p:grpSpPr>
      <p:sp>
        <p:nvSpPr>
          <p:cNvPr id="660" name="Google Shape;660;g33d51a3072a_1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1" name="Google Shape;661;g33d51a3072a_1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6" name="Shape 666"/>
        <p:cNvGrpSpPr/>
        <p:nvPr/>
      </p:nvGrpSpPr>
      <p:grpSpPr>
        <a:xfrm>
          <a:off x="0" y="0"/>
          <a:ext cx="0" cy="0"/>
          <a:chOff x="0" y="0"/>
          <a:chExt cx="0" cy="0"/>
        </a:xfrm>
      </p:grpSpPr>
      <p:sp>
        <p:nvSpPr>
          <p:cNvPr id="667" name="Google Shape;667;g2f0ee68977a_1_39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68" name="Google Shape;668;g2f0ee68977a_1_39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1" name="Shape 671"/>
        <p:cNvGrpSpPr/>
        <p:nvPr/>
      </p:nvGrpSpPr>
      <p:grpSpPr>
        <a:xfrm>
          <a:off x="0" y="0"/>
          <a:ext cx="0" cy="0"/>
          <a:chOff x="0" y="0"/>
          <a:chExt cx="0" cy="0"/>
        </a:xfrm>
      </p:grpSpPr>
      <p:sp>
        <p:nvSpPr>
          <p:cNvPr id="672" name="Google Shape;672;g2f0ee68977a_1_3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3" name="Google Shape;673;g2f0ee68977a_1_3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8" name="Shape 678"/>
        <p:cNvGrpSpPr/>
        <p:nvPr/>
      </p:nvGrpSpPr>
      <p:grpSpPr>
        <a:xfrm>
          <a:off x="0" y="0"/>
          <a:ext cx="0" cy="0"/>
          <a:chOff x="0" y="0"/>
          <a:chExt cx="0" cy="0"/>
        </a:xfrm>
      </p:grpSpPr>
      <p:sp>
        <p:nvSpPr>
          <p:cNvPr id="679" name="Google Shape;679;g2f0ee68977a_1_8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80" name="Google Shape;680;g2f0ee68977a_1_85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6" name="Shape 686"/>
        <p:cNvGrpSpPr/>
        <p:nvPr/>
      </p:nvGrpSpPr>
      <p:grpSpPr>
        <a:xfrm>
          <a:off x="0" y="0"/>
          <a:ext cx="0" cy="0"/>
          <a:chOff x="0" y="0"/>
          <a:chExt cx="0" cy="0"/>
        </a:xfrm>
      </p:grpSpPr>
      <p:sp>
        <p:nvSpPr>
          <p:cNvPr id="687" name="Google Shape;687;g2f0ee68977a_1_8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88" name="Google Shape;688;g2f0ee68977a_1_8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2" name="Shape 692"/>
        <p:cNvGrpSpPr/>
        <p:nvPr/>
      </p:nvGrpSpPr>
      <p:grpSpPr>
        <a:xfrm>
          <a:off x="0" y="0"/>
          <a:ext cx="0" cy="0"/>
          <a:chOff x="0" y="0"/>
          <a:chExt cx="0" cy="0"/>
        </a:xfrm>
      </p:grpSpPr>
      <p:sp>
        <p:nvSpPr>
          <p:cNvPr id="693" name="Google Shape;693;g2f0ee68977a_1_8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4" name="Google Shape;694;g2f0ee68977a_1_8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8" name="Shape 698"/>
        <p:cNvGrpSpPr/>
        <p:nvPr/>
      </p:nvGrpSpPr>
      <p:grpSpPr>
        <a:xfrm>
          <a:off x="0" y="0"/>
          <a:ext cx="0" cy="0"/>
          <a:chOff x="0" y="0"/>
          <a:chExt cx="0" cy="0"/>
        </a:xfrm>
      </p:grpSpPr>
      <p:sp>
        <p:nvSpPr>
          <p:cNvPr id="699" name="Google Shape;699;g36e5b6a533a_3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0" name="Google Shape;700;g36e5b6a533a_3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3" name="Shape 703"/>
        <p:cNvGrpSpPr/>
        <p:nvPr/>
      </p:nvGrpSpPr>
      <p:grpSpPr>
        <a:xfrm>
          <a:off x="0" y="0"/>
          <a:ext cx="0" cy="0"/>
          <a:chOff x="0" y="0"/>
          <a:chExt cx="0" cy="0"/>
        </a:xfrm>
      </p:grpSpPr>
      <p:sp>
        <p:nvSpPr>
          <p:cNvPr id="704" name="Google Shape;704;g36e5b6a533a_3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5" name="Google Shape;705;g36e5b6a533a_3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8" name="Shape 708"/>
        <p:cNvGrpSpPr/>
        <p:nvPr/>
      </p:nvGrpSpPr>
      <p:grpSpPr>
        <a:xfrm>
          <a:off x="0" y="0"/>
          <a:ext cx="0" cy="0"/>
          <a:chOff x="0" y="0"/>
          <a:chExt cx="0" cy="0"/>
        </a:xfrm>
      </p:grpSpPr>
      <p:sp>
        <p:nvSpPr>
          <p:cNvPr id="709" name="Google Shape;709;g36e5b6a533a_3_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10" name="Google Shape;710;g36e5b6a533a_3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0" name="Shape 530"/>
        <p:cNvGrpSpPr/>
        <p:nvPr/>
      </p:nvGrpSpPr>
      <p:grpSpPr>
        <a:xfrm>
          <a:off x="0" y="0"/>
          <a:ext cx="0" cy="0"/>
          <a:chOff x="0" y="0"/>
          <a:chExt cx="0" cy="0"/>
        </a:xfrm>
      </p:grpSpPr>
      <p:sp>
        <p:nvSpPr>
          <p:cNvPr id="531" name="Google Shape;531;g3eaa09aa514_0_2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32" name="Google Shape;532;g3eaa09aa514_0_2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5" name="Shape 715"/>
        <p:cNvGrpSpPr/>
        <p:nvPr/>
      </p:nvGrpSpPr>
      <p:grpSpPr>
        <a:xfrm>
          <a:off x="0" y="0"/>
          <a:ext cx="0" cy="0"/>
          <a:chOff x="0" y="0"/>
          <a:chExt cx="0" cy="0"/>
        </a:xfrm>
      </p:grpSpPr>
      <p:sp>
        <p:nvSpPr>
          <p:cNvPr id="716" name="Google Shape;716;g36e5b6a533a_3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17" name="Google Shape;717;g36e5b6a533a_3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0" name="Shape 720"/>
        <p:cNvGrpSpPr/>
        <p:nvPr/>
      </p:nvGrpSpPr>
      <p:grpSpPr>
        <a:xfrm>
          <a:off x="0" y="0"/>
          <a:ext cx="0" cy="0"/>
          <a:chOff x="0" y="0"/>
          <a:chExt cx="0" cy="0"/>
        </a:xfrm>
      </p:grpSpPr>
      <p:sp>
        <p:nvSpPr>
          <p:cNvPr id="721" name="Google Shape;721;g36e5b6a533a_3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22" name="Google Shape;722;g36e5b6a533a_3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5" name="Shape 725"/>
        <p:cNvGrpSpPr/>
        <p:nvPr/>
      </p:nvGrpSpPr>
      <p:grpSpPr>
        <a:xfrm>
          <a:off x="0" y="0"/>
          <a:ext cx="0" cy="0"/>
          <a:chOff x="0" y="0"/>
          <a:chExt cx="0" cy="0"/>
        </a:xfrm>
      </p:grpSpPr>
      <p:sp>
        <p:nvSpPr>
          <p:cNvPr id="726" name="Google Shape;726;g3e87ba6f05f_0_1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27" name="Google Shape;727;g3e87ba6f05f_0_1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0" name="Shape 730"/>
        <p:cNvGrpSpPr/>
        <p:nvPr/>
      </p:nvGrpSpPr>
      <p:grpSpPr>
        <a:xfrm>
          <a:off x="0" y="0"/>
          <a:ext cx="0" cy="0"/>
          <a:chOff x="0" y="0"/>
          <a:chExt cx="0" cy="0"/>
        </a:xfrm>
      </p:grpSpPr>
      <p:sp>
        <p:nvSpPr>
          <p:cNvPr id="731" name="Google Shape;731;g3e87ba6f05f_0_1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32" name="Google Shape;732;g3e87ba6f05f_0_1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5" name="Shape 735"/>
        <p:cNvGrpSpPr/>
        <p:nvPr/>
      </p:nvGrpSpPr>
      <p:grpSpPr>
        <a:xfrm>
          <a:off x="0" y="0"/>
          <a:ext cx="0" cy="0"/>
          <a:chOff x="0" y="0"/>
          <a:chExt cx="0" cy="0"/>
        </a:xfrm>
      </p:grpSpPr>
      <p:sp>
        <p:nvSpPr>
          <p:cNvPr id="736" name="Google Shape;736;g3eaa09aa514_0_4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37" name="Google Shape;737;g3eaa09aa514_0_4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5" name="Shape 745"/>
        <p:cNvGrpSpPr/>
        <p:nvPr/>
      </p:nvGrpSpPr>
      <p:grpSpPr>
        <a:xfrm>
          <a:off x="0" y="0"/>
          <a:ext cx="0" cy="0"/>
          <a:chOff x="0" y="0"/>
          <a:chExt cx="0" cy="0"/>
        </a:xfrm>
      </p:grpSpPr>
      <p:sp>
        <p:nvSpPr>
          <p:cNvPr id="746" name="Google Shape;746;g2f0ee68977a_3_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7" name="Google Shape;747;g2f0ee68977a_3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5" name="Shape 755"/>
        <p:cNvGrpSpPr/>
        <p:nvPr/>
      </p:nvGrpSpPr>
      <p:grpSpPr>
        <a:xfrm>
          <a:off x="0" y="0"/>
          <a:ext cx="0" cy="0"/>
          <a:chOff x="0" y="0"/>
          <a:chExt cx="0" cy="0"/>
        </a:xfrm>
      </p:grpSpPr>
      <p:sp>
        <p:nvSpPr>
          <p:cNvPr id="756" name="Google Shape;756;g2f0f1fafe0f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57" name="Google Shape;757;g2f0f1fafe0f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1" name="Shape 761"/>
        <p:cNvGrpSpPr/>
        <p:nvPr/>
      </p:nvGrpSpPr>
      <p:grpSpPr>
        <a:xfrm>
          <a:off x="0" y="0"/>
          <a:ext cx="0" cy="0"/>
          <a:chOff x="0" y="0"/>
          <a:chExt cx="0" cy="0"/>
        </a:xfrm>
      </p:grpSpPr>
      <p:sp>
        <p:nvSpPr>
          <p:cNvPr id="762" name="Google Shape;762;g2f0ee68977a_1_8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3" name="Google Shape;763;g2f0ee68977a_1_8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6" name="Shape 766"/>
        <p:cNvGrpSpPr/>
        <p:nvPr/>
      </p:nvGrpSpPr>
      <p:grpSpPr>
        <a:xfrm>
          <a:off x="0" y="0"/>
          <a:ext cx="0" cy="0"/>
          <a:chOff x="0" y="0"/>
          <a:chExt cx="0" cy="0"/>
        </a:xfrm>
      </p:grpSpPr>
      <p:sp>
        <p:nvSpPr>
          <p:cNvPr id="767" name="Google Shape;767;g2f0ee68977a_1_8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8" name="Google Shape;768;g2f0ee68977a_1_8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2" name="Shape 772"/>
        <p:cNvGrpSpPr/>
        <p:nvPr/>
      </p:nvGrpSpPr>
      <p:grpSpPr>
        <a:xfrm>
          <a:off x="0" y="0"/>
          <a:ext cx="0" cy="0"/>
          <a:chOff x="0" y="0"/>
          <a:chExt cx="0" cy="0"/>
        </a:xfrm>
      </p:grpSpPr>
      <p:sp>
        <p:nvSpPr>
          <p:cNvPr id="773" name="Google Shape;773;g2f0ee68977a_1_8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4" name="Google Shape;774;g2f0ee68977a_1_8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7" name="Shape 537"/>
        <p:cNvGrpSpPr/>
        <p:nvPr/>
      </p:nvGrpSpPr>
      <p:grpSpPr>
        <a:xfrm>
          <a:off x="0" y="0"/>
          <a:ext cx="0" cy="0"/>
          <a:chOff x="0" y="0"/>
          <a:chExt cx="0" cy="0"/>
        </a:xfrm>
      </p:grpSpPr>
      <p:sp>
        <p:nvSpPr>
          <p:cNvPr id="538" name="Google Shape;538;g3eaa09aa514_0_2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39" name="Google Shape;539;g3eaa09aa514_0_2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8" name="Shape 778"/>
        <p:cNvGrpSpPr/>
        <p:nvPr/>
      </p:nvGrpSpPr>
      <p:grpSpPr>
        <a:xfrm>
          <a:off x="0" y="0"/>
          <a:ext cx="0" cy="0"/>
          <a:chOff x="0" y="0"/>
          <a:chExt cx="0" cy="0"/>
        </a:xfrm>
      </p:grpSpPr>
      <p:sp>
        <p:nvSpPr>
          <p:cNvPr id="779" name="Google Shape;779;g2f0ee68977a_1_8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80" name="Google Shape;780;g2f0ee68977a_1_8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3" name="Shape 783"/>
        <p:cNvGrpSpPr/>
        <p:nvPr/>
      </p:nvGrpSpPr>
      <p:grpSpPr>
        <a:xfrm>
          <a:off x="0" y="0"/>
          <a:ext cx="0" cy="0"/>
          <a:chOff x="0" y="0"/>
          <a:chExt cx="0" cy="0"/>
        </a:xfrm>
      </p:grpSpPr>
      <p:sp>
        <p:nvSpPr>
          <p:cNvPr id="784" name="Google Shape;784;g2f0ee68977a_1_9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85" name="Google Shape;785;g2f0ee68977a_1_9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9" name="Shape 789"/>
        <p:cNvGrpSpPr/>
        <p:nvPr/>
      </p:nvGrpSpPr>
      <p:grpSpPr>
        <a:xfrm>
          <a:off x="0" y="0"/>
          <a:ext cx="0" cy="0"/>
          <a:chOff x="0" y="0"/>
          <a:chExt cx="0" cy="0"/>
        </a:xfrm>
      </p:grpSpPr>
      <p:sp>
        <p:nvSpPr>
          <p:cNvPr id="790" name="Google Shape;790;g2f0ee68977a_1_9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91" name="Google Shape;791;g2f0ee68977a_1_9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5" name="Shape 795"/>
        <p:cNvGrpSpPr/>
        <p:nvPr/>
      </p:nvGrpSpPr>
      <p:grpSpPr>
        <a:xfrm>
          <a:off x="0" y="0"/>
          <a:ext cx="0" cy="0"/>
          <a:chOff x="0" y="0"/>
          <a:chExt cx="0" cy="0"/>
        </a:xfrm>
      </p:grpSpPr>
      <p:sp>
        <p:nvSpPr>
          <p:cNvPr id="796" name="Google Shape;796;g2f0f0afd7a4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97" name="Google Shape;797;g2f0f0afd7a4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1" name="Shape 801"/>
        <p:cNvGrpSpPr/>
        <p:nvPr/>
      </p:nvGrpSpPr>
      <p:grpSpPr>
        <a:xfrm>
          <a:off x="0" y="0"/>
          <a:ext cx="0" cy="0"/>
          <a:chOff x="0" y="0"/>
          <a:chExt cx="0" cy="0"/>
        </a:xfrm>
      </p:grpSpPr>
      <p:sp>
        <p:nvSpPr>
          <p:cNvPr id="802" name="Google Shape;802;g3e87ba6f05f_0_2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3" name="Google Shape;803;g3e87ba6f05f_0_2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0" name="Shape 810"/>
        <p:cNvGrpSpPr/>
        <p:nvPr/>
      </p:nvGrpSpPr>
      <p:grpSpPr>
        <a:xfrm>
          <a:off x="0" y="0"/>
          <a:ext cx="0" cy="0"/>
          <a:chOff x="0" y="0"/>
          <a:chExt cx="0" cy="0"/>
        </a:xfrm>
      </p:grpSpPr>
      <p:sp>
        <p:nvSpPr>
          <p:cNvPr id="811" name="Google Shape;811;g3e87ba6f05f_0_20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12" name="Google Shape;812;g3e87ba6f05f_0_20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6" name="Shape 816"/>
        <p:cNvGrpSpPr/>
        <p:nvPr/>
      </p:nvGrpSpPr>
      <p:grpSpPr>
        <a:xfrm>
          <a:off x="0" y="0"/>
          <a:ext cx="0" cy="0"/>
          <a:chOff x="0" y="0"/>
          <a:chExt cx="0" cy="0"/>
        </a:xfrm>
      </p:grpSpPr>
      <p:sp>
        <p:nvSpPr>
          <p:cNvPr id="817" name="Google Shape;817;g2f0ee68977a_1_62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18" name="Google Shape;818;g2f0ee68977a_1_62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1" name="Shape 821"/>
        <p:cNvGrpSpPr/>
        <p:nvPr/>
      </p:nvGrpSpPr>
      <p:grpSpPr>
        <a:xfrm>
          <a:off x="0" y="0"/>
          <a:ext cx="0" cy="0"/>
          <a:chOff x="0" y="0"/>
          <a:chExt cx="0" cy="0"/>
        </a:xfrm>
      </p:grpSpPr>
      <p:sp>
        <p:nvSpPr>
          <p:cNvPr id="822" name="Google Shape;822;g344a3e93b25_0_216: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823" name="Google Shape;823;g344a3e93b25_0_2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8" name="Shape 828"/>
        <p:cNvGrpSpPr/>
        <p:nvPr/>
      </p:nvGrpSpPr>
      <p:grpSpPr>
        <a:xfrm>
          <a:off x="0" y="0"/>
          <a:ext cx="0" cy="0"/>
          <a:chOff x="0" y="0"/>
          <a:chExt cx="0" cy="0"/>
        </a:xfrm>
      </p:grpSpPr>
      <p:sp>
        <p:nvSpPr>
          <p:cNvPr id="829" name="Google Shape;829;g344a3e93b25_0_43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30" name="Google Shape;830;g344a3e93b25_0_43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3" name="Shape 833"/>
        <p:cNvGrpSpPr/>
        <p:nvPr/>
      </p:nvGrpSpPr>
      <p:grpSpPr>
        <a:xfrm>
          <a:off x="0" y="0"/>
          <a:ext cx="0" cy="0"/>
          <a:chOff x="0" y="0"/>
          <a:chExt cx="0" cy="0"/>
        </a:xfrm>
      </p:grpSpPr>
      <p:sp>
        <p:nvSpPr>
          <p:cNvPr id="834" name="Google Shape;834;g344a3e93b25_0_22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35" name="Google Shape;835;g344a3e93b25_0_22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4" name="Shape 544"/>
        <p:cNvGrpSpPr/>
        <p:nvPr/>
      </p:nvGrpSpPr>
      <p:grpSpPr>
        <a:xfrm>
          <a:off x="0" y="0"/>
          <a:ext cx="0" cy="0"/>
          <a:chOff x="0" y="0"/>
          <a:chExt cx="0" cy="0"/>
        </a:xfrm>
      </p:grpSpPr>
      <p:sp>
        <p:nvSpPr>
          <p:cNvPr id="545" name="Google Shape;545;g3eaa09aa514_0_2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46" name="Google Shape;546;g3eaa09aa514_0_2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1" name="Shape 841"/>
        <p:cNvGrpSpPr/>
        <p:nvPr/>
      </p:nvGrpSpPr>
      <p:grpSpPr>
        <a:xfrm>
          <a:off x="0" y="0"/>
          <a:ext cx="0" cy="0"/>
          <a:chOff x="0" y="0"/>
          <a:chExt cx="0" cy="0"/>
        </a:xfrm>
      </p:grpSpPr>
      <p:sp>
        <p:nvSpPr>
          <p:cNvPr id="842" name="Google Shape;842;g344a3e93b25_0_235: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843" name="Google Shape;843;g344a3e93b25_0_2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1" name="Shape 851"/>
        <p:cNvGrpSpPr/>
        <p:nvPr/>
      </p:nvGrpSpPr>
      <p:grpSpPr>
        <a:xfrm>
          <a:off x="0" y="0"/>
          <a:ext cx="0" cy="0"/>
          <a:chOff x="0" y="0"/>
          <a:chExt cx="0" cy="0"/>
        </a:xfrm>
      </p:grpSpPr>
      <p:sp>
        <p:nvSpPr>
          <p:cNvPr id="852" name="Google Shape;852;g344a3e93b25_0_24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53" name="Google Shape;853;g344a3e93b25_0_24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5" name="Shape 875"/>
        <p:cNvGrpSpPr/>
        <p:nvPr/>
      </p:nvGrpSpPr>
      <p:grpSpPr>
        <a:xfrm>
          <a:off x="0" y="0"/>
          <a:ext cx="0" cy="0"/>
          <a:chOff x="0" y="0"/>
          <a:chExt cx="0" cy="0"/>
        </a:xfrm>
      </p:grpSpPr>
      <p:sp>
        <p:nvSpPr>
          <p:cNvPr id="876" name="Google Shape;876;g344a3e93b25_0_267: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877" name="Google Shape;877;g344a3e93b25_0_26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3" name="Shape 883"/>
        <p:cNvGrpSpPr/>
        <p:nvPr/>
      </p:nvGrpSpPr>
      <p:grpSpPr>
        <a:xfrm>
          <a:off x="0" y="0"/>
          <a:ext cx="0" cy="0"/>
          <a:chOff x="0" y="0"/>
          <a:chExt cx="0" cy="0"/>
        </a:xfrm>
      </p:grpSpPr>
      <p:sp>
        <p:nvSpPr>
          <p:cNvPr id="884" name="Google Shape;884;g344a3e93b25_0_274: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885" name="Google Shape;885;g344a3e93b25_0_27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1" name="Shape 891"/>
        <p:cNvGrpSpPr/>
        <p:nvPr/>
      </p:nvGrpSpPr>
      <p:grpSpPr>
        <a:xfrm>
          <a:off x="0" y="0"/>
          <a:ext cx="0" cy="0"/>
          <a:chOff x="0" y="0"/>
          <a:chExt cx="0" cy="0"/>
        </a:xfrm>
      </p:grpSpPr>
      <p:sp>
        <p:nvSpPr>
          <p:cNvPr id="892" name="Google Shape;892;g344a3e93b25_0_281: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893" name="Google Shape;893;g344a3e93b25_0_28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7" name="Shape 897"/>
        <p:cNvGrpSpPr/>
        <p:nvPr/>
      </p:nvGrpSpPr>
      <p:grpSpPr>
        <a:xfrm>
          <a:off x="0" y="0"/>
          <a:ext cx="0" cy="0"/>
          <a:chOff x="0" y="0"/>
          <a:chExt cx="0" cy="0"/>
        </a:xfrm>
      </p:grpSpPr>
      <p:sp>
        <p:nvSpPr>
          <p:cNvPr id="898" name="Google Shape;898;g344a3e93b25_0_286: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899" name="Google Shape;899;g344a3e93b25_0_28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3" name="Shape 903"/>
        <p:cNvGrpSpPr/>
        <p:nvPr/>
      </p:nvGrpSpPr>
      <p:grpSpPr>
        <a:xfrm>
          <a:off x="0" y="0"/>
          <a:ext cx="0" cy="0"/>
          <a:chOff x="0" y="0"/>
          <a:chExt cx="0" cy="0"/>
        </a:xfrm>
      </p:grpSpPr>
      <p:sp>
        <p:nvSpPr>
          <p:cNvPr id="904" name="Google Shape;904;g344a3e93b25_0_29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05" name="Google Shape;905;g344a3e93b25_0_29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0" name="Shape 910"/>
        <p:cNvGrpSpPr/>
        <p:nvPr/>
      </p:nvGrpSpPr>
      <p:grpSpPr>
        <a:xfrm>
          <a:off x="0" y="0"/>
          <a:ext cx="0" cy="0"/>
          <a:chOff x="0" y="0"/>
          <a:chExt cx="0" cy="0"/>
        </a:xfrm>
      </p:grpSpPr>
      <p:sp>
        <p:nvSpPr>
          <p:cNvPr id="911" name="Google Shape;911;g344a3e93b25_0_29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912" name="Google Shape;912;g344a3e93b25_0_29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3" name="Shape 923"/>
        <p:cNvGrpSpPr/>
        <p:nvPr/>
      </p:nvGrpSpPr>
      <p:grpSpPr>
        <a:xfrm>
          <a:off x="0" y="0"/>
          <a:ext cx="0" cy="0"/>
          <a:chOff x="0" y="0"/>
          <a:chExt cx="0" cy="0"/>
        </a:xfrm>
      </p:grpSpPr>
      <p:sp>
        <p:nvSpPr>
          <p:cNvPr id="924" name="Google Shape;924;g344a3e93b25_0_30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25" name="Google Shape;925;g344a3e93b25_0_30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6" name="Shape 936"/>
        <p:cNvGrpSpPr/>
        <p:nvPr/>
      </p:nvGrpSpPr>
      <p:grpSpPr>
        <a:xfrm>
          <a:off x="0" y="0"/>
          <a:ext cx="0" cy="0"/>
          <a:chOff x="0" y="0"/>
          <a:chExt cx="0" cy="0"/>
        </a:xfrm>
      </p:grpSpPr>
      <p:sp>
        <p:nvSpPr>
          <p:cNvPr id="937" name="Google Shape;937;g344a3e93b25_0_3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38" name="Google Shape;938;g344a3e93b25_0_32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1" name="Shape 551"/>
        <p:cNvGrpSpPr/>
        <p:nvPr/>
      </p:nvGrpSpPr>
      <p:grpSpPr>
        <a:xfrm>
          <a:off x="0" y="0"/>
          <a:ext cx="0" cy="0"/>
          <a:chOff x="0" y="0"/>
          <a:chExt cx="0" cy="0"/>
        </a:xfrm>
      </p:grpSpPr>
      <p:sp>
        <p:nvSpPr>
          <p:cNvPr id="552" name="Google Shape;552;g3eaa09aa514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53" name="Google Shape;553;g3eaa09aa514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1" name="Shape 941"/>
        <p:cNvGrpSpPr/>
        <p:nvPr/>
      </p:nvGrpSpPr>
      <p:grpSpPr>
        <a:xfrm>
          <a:off x="0" y="0"/>
          <a:ext cx="0" cy="0"/>
          <a:chOff x="0" y="0"/>
          <a:chExt cx="0" cy="0"/>
        </a:xfrm>
      </p:grpSpPr>
      <p:sp>
        <p:nvSpPr>
          <p:cNvPr id="942" name="Google Shape;942;g3eebb7550e2_2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43" name="Google Shape;943;g3eebb7550e2_2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9" name="Shape 949"/>
        <p:cNvGrpSpPr/>
        <p:nvPr/>
      </p:nvGrpSpPr>
      <p:grpSpPr>
        <a:xfrm>
          <a:off x="0" y="0"/>
          <a:ext cx="0" cy="0"/>
          <a:chOff x="0" y="0"/>
          <a:chExt cx="0" cy="0"/>
        </a:xfrm>
      </p:grpSpPr>
      <p:sp>
        <p:nvSpPr>
          <p:cNvPr id="950" name="Google Shape;950;g344a3e93b25_0_3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51" name="Google Shape;951;g344a3e93b25_0_32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8" name="Shape 958"/>
        <p:cNvGrpSpPr/>
        <p:nvPr/>
      </p:nvGrpSpPr>
      <p:grpSpPr>
        <a:xfrm>
          <a:off x="0" y="0"/>
          <a:ext cx="0" cy="0"/>
          <a:chOff x="0" y="0"/>
          <a:chExt cx="0" cy="0"/>
        </a:xfrm>
      </p:grpSpPr>
      <p:sp>
        <p:nvSpPr>
          <p:cNvPr id="959" name="Google Shape;959;g344a3e93b25_0_332: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960" name="Google Shape;960;g344a3e93b25_0_3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5" name="Shape 965"/>
        <p:cNvGrpSpPr/>
        <p:nvPr/>
      </p:nvGrpSpPr>
      <p:grpSpPr>
        <a:xfrm>
          <a:off x="0" y="0"/>
          <a:ext cx="0" cy="0"/>
          <a:chOff x="0" y="0"/>
          <a:chExt cx="0" cy="0"/>
        </a:xfrm>
      </p:grpSpPr>
      <p:sp>
        <p:nvSpPr>
          <p:cNvPr id="966" name="Google Shape;966;g344a3e93b25_0_338: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967" name="Google Shape;967;g344a3e93b25_0_3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1" name="Shape 971"/>
        <p:cNvGrpSpPr/>
        <p:nvPr/>
      </p:nvGrpSpPr>
      <p:grpSpPr>
        <a:xfrm>
          <a:off x="0" y="0"/>
          <a:ext cx="0" cy="0"/>
          <a:chOff x="0" y="0"/>
          <a:chExt cx="0" cy="0"/>
        </a:xfrm>
      </p:grpSpPr>
      <p:sp>
        <p:nvSpPr>
          <p:cNvPr id="972" name="Google Shape;972;g344a3e93b25_0_34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973" name="Google Shape;973;g344a3e93b25_0_34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8" name="Shape 978"/>
        <p:cNvGrpSpPr/>
        <p:nvPr/>
      </p:nvGrpSpPr>
      <p:grpSpPr>
        <a:xfrm>
          <a:off x="0" y="0"/>
          <a:ext cx="0" cy="0"/>
          <a:chOff x="0" y="0"/>
          <a:chExt cx="0" cy="0"/>
        </a:xfrm>
      </p:grpSpPr>
      <p:sp>
        <p:nvSpPr>
          <p:cNvPr id="979" name="Google Shape;979;g344a3e93b25_0_34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980" name="Google Shape;980;g344a3e93b25_0_34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4" name="Shape 984"/>
        <p:cNvGrpSpPr/>
        <p:nvPr/>
      </p:nvGrpSpPr>
      <p:grpSpPr>
        <a:xfrm>
          <a:off x="0" y="0"/>
          <a:ext cx="0" cy="0"/>
          <a:chOff x="0" y="0"/>
          <a:chExt cx="0" cy="0"/>
        </a:xfrm>
      </p:grpSpPr>
      <p:sp>
        <p:nvSpPr>
          <p:cNvPr id="985" name="Google Shape;985;g344a3e93b25_0_35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986" name="Google Shape;986;g344a3e93b25_0_35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0" name="Shape 990"/>
        <p:cNvGrpSpPr/>
        <p:nvPr/>
      </p:nvGrpSpPr>
      <p:grpSpPr>
        <a:xfrm>
          <a:off x="0" y="0"/>
          <a:ext cx="0" cy="0"/>
          <a:chOff x="0" y="0"/>
          <a:chExt cx="0" cy="0"/>
        </a:xfrm>
      </p:grpSpPr>
      <p:sp>
        <p:nvSpPr>
          <p:cNvPr id="991" name="Google Shape;991;g344a3e93b25_0_35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992" name="Google Shape;992;g344a3e93b25_0_35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6" name="Shape 996"/>
        <p:cNvGrpSpPr/>
        <p:nvPr/>
      </p:nvGrpSpPr>
      <p:grpSpPr>
        <a:xfrm>
          <a:off x="0" y="0"/>
          <a:ext cx="0" cy="0"/>
          <a:chOff x="0" y="0"/>
          <a:chExt cx="0" cy="0"/>
        </a:xfrm>
      </p:grpSpPr>
      <p:sp>
        <p:nvSpPr>
          <p:cNvPr id="997" name="Google Shape;997;g344a3e93b25_0_36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998" name="Google Shape;998;g344a3e93b25_0_36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2" name="Shape 1002"/>
        <p:cNvGrpSpPr/>
        <p:nvPr/>
      </p:nvGrpSpPr>
      <p:grpSpPr>
        <a:xfrm>
          <a:off x="0" y="0"/>
          <a:ext cx="0" cy="0"/>
          <a:chOff x="0" y="0"/>
          <a:chExt cx="0" cy="0"/>
        </a:xfrm>
      </p:grpSpPr>
      <p:sp>
        <p:nvSpPr>
          <p:cNvPr id="1003" name="Google Shape;1003;g344a3e93b25_0_36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1004" name="Google Shape;1004;g344a3e93b25_0_36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6" name="Shape 556"/>
        <p:cNvGrpSpPr/>
        <p:nvPr/>
      </p:nvGrpSpPr>
      <p:grpSpPr>
        <a:xfrm>
          <a:off x="0" y="0"/>
          <a:ext cx="0" cy="0"/>
          <a:chOff x="0" y="0"/>
          <a:chExt cx="0" cy="0"/>
        </a:xfrm>
      </p:grpSpPr>
      <p:sp>
        <p:nvSpPr>
          <p:cNvPr id="557" name="Google Shape;557;g33d51a3072a_1_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58" name="Google Shape;558;g33d51a3072a_1_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8" name="Shape 1008"/>
        <p:cNvGrpSpPr/>
        <p:nvPr/>
      </p:nvGrpSpPr>
      <p:grpSpPr>
        <a:xfrm>
          <a:off x="0" y="0"/>
          <a:ext cx="0" cy="0"/>
          <a:chOff x="0" y="0"/>
          <a:chExt cx="0" cy="0"/>
        </a:xfrm>
      </p:grpSpPr>
      <p:sp>
        <p:nvSpPr>
          <p:cNvPr id="1009" name="Google Shape;1009;g344a3e93b25_0_37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1010" name="Google Shape;1010;g344a3e93b25_0_37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4" name="Shape 1014"/>
        <p:cNvGrpSpPr/>
        <p:nvPr/>
      </p:nvGrpSpPr>
      <p:grpSpPr>
        <a:xfrm>
          <a:off x="0" y="0"/>
          <a:ext cx="0" cy="0"/>
          <a:chOff x="0" y="0"/>
          <a:chExt cx="0" cy="0"/>
        </a:xfrm>
      </p:grpSpPr>
      <p:sp>
        <p:nvSpPr>
          <p:cNvPr id="1015" name="Google Shape;1015;g344a3e93b25_0_37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1016" name="Google Shape;1016;g344a3e93b25_0_37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0" name="Shape 1020"/>
        <p:cNvGrpSpPr/>
        <p:nvPr/>
      </p:nvGrpSpPr>
      <p:grpSpPr>
        <a:xfrm>
          <a:off x="0" y="0"/>
          <a:ext cx="0" cy="0"/>
          <a:chOff x="0" y="0"/>
          <a:chExt cx="0" cy="0"/>
        </a:xfrm>
      </p:grpSpPr>
      <p:sp>
        <p:nvSpPr>
          <p:cNvPr id="1021" name="Google Shape;1021;g344a3e93b25_0_38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1022" name="Google Shape;1022;g344a3e93b25_0_38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6" name="Shape 1026"/>
        <p:cNvGrpSpPr/>
        <p:nvPr/>
      </p:nvGrpSpPr>
      <p:grpSpPr>
        <a:xfrm>
          <a:off x="0" y="0"/>
          <a:ext cx="0" cy="0"/>
          <a:chOff x="0" y="0"/>
          <a:chExt cx="0" cy="0"/>
        </a:xfrm>
      </p:grpSpPr>
      <p:sp>
        <p:nvSpPr>
          <p:cNvPr id="1027" name="Google Shape;1027;g344a3e93b25_0_38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1028" name="Google Shape;1028;g344a3e93b25_0_38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2" name="Shape 1032"/>
        <p:cNvGrpSpPr/>
        <p:nvPr/>
      </p:nvGrpSpPr>
      <p:grpSpPr>
        <a:xfrm>
          <a:off x="0" y="0"/>
          <a:ext cx="0" cy="0"/>
          <a:chOff x="0" y="0"/>
          <a:chExt cx="0" cy="0"/>
        </a:xfrm>
      </p:grpSpPr>
      <p:sp>
        <p:nvSpPr>
          <p:cNvPr id="1033" name="Google Shape;1033;g344a3e93b25_0_39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1034" name="Google Shape;1034;g344a3e93b25_0_39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8" name="Shape 1038"/>
        <p:cNvGrpSpPr/>
        <p:nvPr/>
      </p:nvGrpSpPr>
      <p:grpSpPr>
        <a:xfrm>
          <a:off x="0" y="0"/>
          <a:ext cx="0" cy="0"/>
          <a:chOff x="0" y="0"/>
          <a:chExt cx="0" cy="0"/>
        </a:xfrm>
      </p:grpSpPr>
      <p:sp>
        <p:nvSpPr>
          <p:cNvPr id="1039" name="Google Shape;1039;g344a3e93b25_0_39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1040" name="Google Shape;1040;g344a3e93b25_0_39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4" name="Shape 1044"/>
        <p:cNvGrpSpPr/>
        <p:nvPr/>
      </p:nvGrpSpPr>
      <p:grpSpPr>
        <a:xfrm>
          <a:off x="0" y="0"/>
          <a:ext cx="0" cy="0"/>
          <a:chOff x="0" y="0"/>
          <a:chExt cx="0" cy="0"/>
        </a:xfrm>
      </p:grpSpPr>
      <p:sp>
        <p:nvSpPr>
          <p:cNvPr id="1045" name="Google Shape;1045;g344a3e93b25_0_40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1046" name="Google Shape;1046;g344a3e93b25_0_40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0" name="Shape 1050"/>
        <p:cNvGrpSpPr/>
        <p:nvPr/>
      </p:nvGrpSpPr>
      <p:grpSpPr>
        <a:xfrm>
          <a:off x="0" y="0"/>
          <a:ext cx="0" cy="0"/>
          <a:chOff x="0" y="0"/>
          <a:chExt cx="0" cy="0"/>
        </a:xfrm>
      </p:grpSpPr>
      <p:sp>
        <p:nvSpPr>
          <p:cNvPr id="1051" name="Google Shape;1051;g344a3e93b25_0_40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1052" name="Google Shape;1052;g344a3e93b25_0_40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6" name="Shape 1056"/>
        <p:cNvGrpSpPr/>
        <p:nvPr/>
      </p:nvGrpSpPr>
      <p:grpSpPr>
        <a:xfrm>
          <a:off x="0" y="0"/>
          <a:ext cx="0" cy="0"/>
          <a:chOff x="0" y="0"/>
          <a:chExt cx="0" cy="0"/>
        </a:xfrm>
      </p:grpSpPr>
      <p:sp>
        <p:nvSpPr>
          <p:cNvPr id="1057" name="Google Shape;1057;g344a3e93b25_0_4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1058" name="Google Shape;1058;g344a3e93b25_0_41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4" name="Shape 1064"/>
        <p:cNvGrpSpPr/>
        <p:nvPr/>
      </p:nvGrpSpPr>
      <p:grpSpPr>
        <a:xfrm>
          <a:off x="0" y="0"/>
          <a:ext cx="0" cy="0"/>
          <a:chOff x="0" y="0"/>
          <a:chExt cx="0" cy="0"/>
        </a:xfrm>
      </p:grpSpPr>
      <p:sp>
        <p:nvSpPr>
          <p:cNvPr id="1065" name="Google Shape;1065;g344a3e93b25_0_42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1066" name="Google Shape;1066;g344a3e93b25_0_42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2" name="Shape 562"/>
        <p:cNvGrpSpPr/>
        <p:nvPr/>
      </p:nvGrpSpPr>
      <p:grpSpPr>
        <a:xfrm>
          <a:off x="0" y="0"/>
          <a:ext cx="0" cy="0"/>
          <a:chOff x="0" y="0"/>
          <a:chExt cx="0" cy="0"/>
        </a:xfrm>
      </p:grpSpPr>
      <p:sp>
        <p:nvSpPr>
          <p:cNvPr id="563" name="Google Shape;563;g3eaa09aa514_0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4" name="Google Shape;564;g3eaa09aa514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0" name="Shape 1070"/>
        <p:cNvGrpSpPr/>
        <p:nvPr/>
      </p:nvGrpSpPr>
      <p:grpSpPr>
        <a:xfrm>
          <a:off x="0" y="0"/>
          <a:ext cx="0" cy="0"/>
          <a:chOff x="0" y="0"/>
          <a:chExt cx="0" cy="0"/>
        </a:xfrm>
      </p:grpSpPr>
      <p:sp>
        <p:nvSpPr>
          <p:cNvPr id="1071" name="Google Shape;1071;g344a3e93b25_0_42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1072" name="Google Shape;1072;g344a3e93b25_0_42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6" name="Shape 1076"/>
        <p:cNvGrpSpPr/>
        <p:nvPr/>
      </p:nvGrpSpPr>
      <p:grpSpPr>
        <a:xfrm>
          <a:off x="0" y="0"/>
          <a:ext cx="0" cy="0"/>
          <a:chOff x="0" y="0"/>
          <a:chExt cx="0" cy="0"/>
        </a:xfrm>
      </p:grpSpPr>
      <p:sp>
        <p:nvSpPr>
          <p:cNvPr id="1077" name="Google Shape;1077;g2f0ee68977a_1_6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78" name="Google Shape;1078;g2f0ee68977a_1_6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3" name="Shape 1083"/>
        <p:cNvGrpSpPr/>
        <p:nvPr/>
      </p:nvGrpSpPr>
      <p:grpSpPr>
        <a:xfrm>
          <a:off x="0" y="0"/>
          <a:ext cx="0" cy="0"/>
          <a:chOff x="0" y="0"/>
          <a:chExt cx="0" cy="0"/>
        </a:xfrm>
      </p:grpSpPr>
      <p:sp>
        <p:nvSpPr>
          <p:cNvPr id="1084" name="Google Shape;1084;g2f0ee68977a_1_6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85" name="Google Shape;1085;g2f0ee68977a_1_62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0" name="Shape 1090"/>
        <p:cNvGrpSpPr/>
        <p:nvPr/>
      </p:nvGrpSpPr>
      <p:grpSpPr>
        <a:xfrm>
          <a:off x="0" y="0"/>
          <a:ext cx="0" cy="0"/>
          <a:chOff x="0" y="0"/>
          <a:chExt cx="0" cy="0"/>
        </a:xfrm>
      </p:grpSpPr>
      <p:sp>
        <p:nvSpPr>
          <p:cNvPr id="1091" name="Google Shape;1091;g2f0ee68977a_1_6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92" name="Google Shape;1092;g2f0ee68977a_1_6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7" name="Shape 1097"/>
        <p:cNvGrpSpPr/>
        <p:nvPr/>
      </p:nvGrpSpPr>
      <p:grpSpPr>
        <a:xfrm>
          <a:off x="0" y="0"/>
          <a:ext cx="0" cy="0"/>
          <a:chOff x="0" y="0"/>
          <a:chExt cx="0" cy="0"/>
        </a:xfrm>
      </p:grpSpPr>
      <p:sp>
        <p:nvSpPr>
          <p:cNvPr id="1098" name="Google Shape;1098;g2f0ee68977a_1_63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99" name="Google Shape;1099;g2f0ee68977a_1_63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8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2" name="Shape 1102"/>
        <p:cNvGrpSpPr/>
        <p:nvPr/>
      </p:nvGrpSpPr>
      <p:grpSpPr>
        <a:xfrm>
          <a:off x="0" y="0"/>
          <a:ext cx="0" cy="0"/>
          <a:chOff x="0" y="0"/>
          <a:chExt cx="0" cy="0"/>
        </a:xfrm>
      </p:grpSpPr>
      <p:sp>
        <p:nvSpPr>
          <p:cNvPr id="1103" name="Google Shape;1103;g2f0ee68977a_1_6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04" name="Google Shape;1104;g2f0ee68977a_1_6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0" name="Shape 1110"/>
        <p:cNvGrpSpPr/>
        <p:nvPr/>
      </p:nvGrpSpPr>
      <p:grpSpPr>
        <a:xfrm>
          <a:off x="0" y="0"/>
          <a:ext cx="0" cy="0"/>
          <a:chOff x="0" y="0"/>
          <a:chExt cx="0" cy="0"/>
        </a:xfrm>
      </p:grpSpPr>
      <p:sp>
        <p:nvSpPr>
          <p:cNvPr id="1111" name="Google Shape;1111;g344a3e93b25_0_694: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112" name="Google Shape;1112;g344a3e93b25_0_694:notes"/>
          <p:cNvSpPr/>
          <p:nvPr>
            <p:ph idx="2" type="sldImg"/>
          </p:nvPr>
        </p:nvSpPr>
        <p:spPr>
          <a:xfrm>
            <a:off x="701951" y="1143000"/>
            <a:ext cx="5454000" cy="30855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8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6" name="Shape 1116"/>
        <p:cNvGrpSpPr/>
        <p:nvPr/>
      </p:nvGrpSpPr>
      <p:grpSpPr>
        <a:xfrm>
          <a:off x="0" y="0"/>
          <a:ext cx="0" cy="0"/>
          <a:chOff x="0" y="0"/>
          <a:chExt cx="0" cy="0"/>
        </a:xfrm>
      </p:grpSpPr>
      <p:sp>
        <p:nvSpPr>
          <p:cNvPr id="1117" name="Google Shape;1117;g344a3e93b25_0_699: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118" name="Google Shape;1118;g344a3e93b25_0_69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8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5" name="Shape 1125"/>
        <p:cNvGrpSpPr/>
        <p:nvPr/>
      </p:nvGrpSpPr>
      <p:grpSpPr>
        <a:xfrm>
          <a:off x="0" y="0"/>
          <a:ext cx="0" cy="0"/>
          <a:chOff x="0" y="0"/>
          <a:chExt cx="0" cy="0"/>
        </a:xfrm>
      </p:grpSpPr>
      <p:sp>
        <p:nvSpPr>
          <p:cNvPr id="1126" name="Google Shape;1126;g344a3e93b25_0_707: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127" name="Google Shape;1127;g344a3e93b25_0_70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8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5" name="Shape 1135"/>
        <p:cNvGrpSpPr/>
        <p:nvPr/>
      </p:nvGrpSpPr>
      <p:grpSpPr>
        <a:xfrm>
          <a:off x="0" y="0"/>
          <a:ext cx="0" cy="0"/>
          <a:chOff x="0" y="0"/>
          <a:chExt cx="0" cy="0"/>
        </a:xfrm>
      </p:grpSpPr>
      <p:sp>
        <p:nvSpPr>
          <p:cNvPr id="1136" name="Google Shape;1136;g344a3e93b25_0_716: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137" name="Google Shape;1137;g344a3e93b25_0_7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9" name="Shape 569"/>
        <p:cNvGrpSpPr/>
        <p:nvPr/>
      </p:nvGrpSpPr>
      <p:grpSpPr>
        <a:xfrm>
          <a:off x="0" y="0"/>
          <a:ext cx="0" cy="0"/>
          <a:chOff x="0" y="0"/>
          <a:chExt cx="0" cy="0"/>
        </a:xfrm>
      </p:grpSpPr>
      <p:sp>
        <p:nvSpPr>
          <p:cNvPr id="570" name="Google Shape;570;g2f0ee68977a_1_1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71" name="Google Shape;571;g2f0ee68977a_1_1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0" name="Shape 1150"/>
        <p:cNvGrpSpPr/>
        <p:nvPr/>
      </p:nvGrpSpPr>
      <p:grpSpPr>
        <a:xfrm>
          <a:off x="0" y="0"/>
          <a:ext cx="0" cy="0"/>
          <a:chOff x="0" y="0"/>
          <a:chExt cx="0" cy="0"/>
        </a:xfrm>
      </p:grpSpPr>
      <p:sp>
        <p:nvSpPr>
          <p:cNvPr id="1151" name="Google Shape;1151;g344a3e93b25_0_730: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152" name="Google Shape;1152;g344a3e93b25_0_7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9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0" name="Shape 1160"/>
        <p:cNvGrpSpPr/>
        <p:nvPr/>
      </p:nvGrpSpPr>
      <p:grpSpPr>
        <a:xfrm>
          <a:off x="0" y="0"/>
          <a:ext cx="0" cy="0"/>
          <a:chOff x="0" y="0"/>
          <a:chExt cx="0" cy="0"/>
        </a:xfrm>
      </p:grpSpPr>
      <p:sp>
        <p:nvSpPr>
          <p:cNvPr id="1161" name="Google Shape;1161;g344a3e93b25_0_739: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162" name="Google Shape;1162;g344a3e93b25_0_7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9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0" name="Shape 1170"/>
        <p:cNvGrpSpPr/>
        <p:nvPr/>
      </p:nvGrpSpPr>
      <p:grpSpPr>
        <a:xfrm>
          <a:off x="0" y="0"/>
          <a:ext cx="0" cy="0"/>
          <a:chOff x="0" y="0"/>
          <a:chExt cx="0" cy="0"/>
        </a:xfrm>
      </p:grpSpPr>
      <p:sp>
        <p:nvSpPr>
          <p:cNvPr id="1171" name="Google Shape;1171;g344a3e93b25_0_748: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172" name="Google Shape;1172;g344a3e93b25_0_7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9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9" name="Shape 1179"/>
        <p:cNvGrpSpPr/>
        <p:nvPr/>
      </p:nvGrpSpPr>
      <p:grpSpPr>
        <a:xfrm>
          <a:off x="0" y="0"/>
          <a:ext cx="0" cy="0"/>
          <a:chOff x="0" y="0"/>
          <a:chExt cx="0" cy="0"/>
        </a:xfrm>
      </p:grpSpPr>
      <p:sp>
        <p:nvSpPr>
          <p:cNvPr id="1180" name="Google Shape;1180;g344a3e93b25_0_756: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181" name="Google Shape;1181;g344a3e93b25_0_75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9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8" name="Shape 1188"/>
        <p:cNvGrpSpPr/>
        <p:nvPr/>
      </p:nvGrpSpPr>
      <p:grpSpPr>
        <a:xfrm>
          <a:off x="0" y="0"/>
          <a:ext cx="0" cy="0"/>
          <a:chOff x="0" y="0"/>
          <a:chExt cx="0" cy="0"/>
        </a:xfrm>
      </p:grpSpPr>
      <p:sp>
        <p:nvSpPr>
          <p:cNvPr id="1189" name="Google Shape;1189;g344a3e93b25_0_764: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190" name="Google Shape;1190;g344a3e93b25_0_76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9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7" name="Shape 1197"/>
        <p:cNvGrpSpPr/>
        <p:nvPr/>
      </p:nvGrpSpPr>
      <p:grpSpPr>
        <a:xfrm>
          <a:off x="0" y="0"/>
          <a:ext cx="0" cy="0"/>
          <a:chOff x="0" y="0"/>
          <a:chExt cx="0" cy="0"/>
        </a:xfrm>
      </p:grpSpPr>
      <p:sp>
        <p:nvSpPr>
          <p:cNvPr id="1198" name="Google Shape;1198;g344a3e93b25_0_772: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199" name="Google Shape;1199;g344a3e93b25_0_77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9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7" name="Shape 1207"/>
        <p:cNvGrpSpPr/>
        <p:nvPr/>
      </p:nvGrpSpPr>
      <p:grpSpPr>
        <a:xfrm>
          <a:off x="0" y="0"/>
          <a:ext cx="0" cy="0"/>
          <a:chOff x="0" y="0"/>
          <a:chExt cx="0" cy="0"/>
        </a:xfrm>
      </p:grpSpPr>
      <p:sp>
        <p:nvSpPr>
          <p:cNvPr id="1208" name="Google Shape;1208;g344a3e93b25_0_781: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209" name="Google Shape;1209;g344a3e93b25_0_78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9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5" name="Shape 1215"/>
        <p:cNvGrpSpPr/>
        <p:nvPr/>
      </p:nvGrpSpPr>
      <p:grpSpPr>
        <a:xfrm>
          <a:off x="0" y="0"/>
          <a:ext cx="0" cy="0"/>
          <a:chOff x="0" y="0"/>
          <a:chExt cx="0" cy="0"/>
        </a:xfrm>
      </p:grpSpPr>
      <p:sp>
        <p:nvSpPr>
          <p:cNvPr id="1216" name="Google Shape;1216;g344a3e93b25_0_788: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217" name="Google Shape;1217;g344a3e93b25_0_78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9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1" name="Shape 1221"/>
        <p:cNvGrpSpPr/>
        <p:nvPr/>
      </p:nvGrpSpPr>
      <p:grpSpPr>
        <a:xfrm>
          <a:off x="0" y="0"/>
          <a:ext cx="0" cy="0"/>
          <a:chOff x="0" y="0"/>
          <a:chExt cx="0" cy="0"/>
        </a:xfrm>
      </p:grpSpPr>
      <p:sp>
        <p:nvSpPr>
          <p:cNvPr id="1222" name="Google Shape;1222;g344a3e93b25_0_793: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223" name="Google Shape;1223;g344a3e93b25_0_79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9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1" name="Shape 1231"/>
        <p:cNvGrpSpPr/>
        <p:nvPr/>
      </p:nvGrpSpPr>
      <p:grpSpPr>
        <a:xfrm>
          <a:off x="0" y="0"/>
          <a:ext cx="0" cy="0"/>
          <a:chOff x="0" y="0"/>
          <a:chExt cx="0" cy="0"/>
        </a:xfrm>
      </p:grpSpPr>
      <p:sp>
        <p:nvSpPr>
          <p:cNvPr id="1232" name="Google Shape;1232;g344a3e93b25_0_802: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233" name="Google Shape;1233;g344a3e93b25_0_80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83.jpg"/><Relationship Id="rId3" Type="http://schemas.openxmlformats.org/officeDocument/2006/relationships/image" Target="../media/image79.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jp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2.jp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jp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5.jp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0.jp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jp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jp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3.jp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1.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7.jp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4.jp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7.jp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2.jp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jp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1.jpg"/></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0.jp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3.jpg"/></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7.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2.jpg"/></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4.jpg"/></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jpg"/></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5.jpg"/></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jpg"/></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0.jpg"/></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4.png"/></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jpg"/></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0.jpg"/></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7.png"/></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9.png"/><Relationship Id="rId3" Type="http://schemas.openxmlformats.org/officeDocument/2006/relationships/image" Target="../media/image46.png"/></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3.png"/></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2.png"/></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4.png"/></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75.png"/></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3.png"/></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7.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4.png"/></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61.png"/></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8.jpg"/></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1.jpg"/></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jpg"/></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0.jpg"/></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2.jpg"/></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7.jpg"/></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9.png"/><Relationship Id="rId3" Type="http://schemas.openxmlformats.org/officeDocument/2006/relationships/image" Target="../media/image46.png"/></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43.png"/></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42.png"/></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4.png"/></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75.png"/></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43.png"/></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47.png"/></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4.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1.png"/></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9.jpg"/></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70.jpg"/><Relationship Id="rId3" Type="http://schemas.openxmlformats.org/officeDocument/2006/relationships/image" Target="../media/image72.png"/></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81.jpg"/></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7.jpg"/></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70.jpg"/><Relationship Id="rId3" Type="http://schemas.openxmlformats.org/officeDocument/2006/relationships/image" Target="../media/image80.png"/></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85.jp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 your own">
  <p:cSld name="7_BODY Slide RIGHT 4">
    <p:spTree>
      <p:nvGrpSpPr>
        <p:cNvPr id="512" name="Shape 512"/>
        <p:cNvGrpSpPr/>
        <p:nvPr/>
      </p:nvGrpSpPr>
      <p:grpSpPr>
        <a:xfrm>
          <a:off x="0" y="0"/>
          <a:ext cx="0" cy="0"/>
          <a:chOff x="0" y="0"/>
          <a:chExt cx="0" cy="0"/>
        </a:xfrm>
      </p:grpSpPr>
      <p:pic>
        <p:nvPicPr>
          <p:cNvPr descr="A picture containing background pattern&#10;&#10;Description automatically generated" id="513" name="Google Shape;513;p104"/>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514" name="Google Shape;514;p104"/>
          <p:cNvSpPr txBox="1"/>
          <p:nvPr>
            <p:ph type="title"/>
          </p:nvPr>
        </p:nvSpPr>
        <p:spPr>
          <a:xfrm>
            <a:off x="707065" y="220847"/>
            <a:ext cx="76500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515" name="Google Shape;515;p104"/>
          <p:cNvSpPr/>
          <p:nvPr/>
        </p:nvSpPr>
        <p:spPr>
          <a:xfrm>
            <a:off x="105101" y="4810035"/>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516" name="Google Shape;516;p104"/>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517" name="Google Shape;517;p104"/>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rmAutofit/>
          </a:bodyPr>
          <a:lstStyle>
            <a:lvl1pPr indent="0" lvl="0" marL="0" algn="ctr">
              <a:spcBef>
                <a:spcPts val="0"/>
              </a:spcBef>
              <a:buNone/>
              <a:defRPr b="1" i="0" sz="900" u="none" cap="none" strike="noStrike">
                <a:solidFill>
                  <a:schemeClr val="lt1"/>
                </a:solidFill>
                <a:latin typeface="Calibri"/>
                <a:ea typeface="Calibri"/>
                <a:cs typeface="Calibri"/>
                <a:sym typeface="Calibri"/>
              </a:defRPr>
            </a:lvl1pPr>
            <a:lvl2pPr indent="0" lvl="1" marL="0" algn="ctr">
              <a:spcBef>
                <a:spcPts val="0"/>
              </a:spcBef>
              <a:buNone/>
              <a:defRPr b="1" i="0" sz="900" u="none" cap="none" strike="noStrike">
                <a:solidFill>
                  <a:schemeClr val="lt1"/>
                </a:solidFill>
                <a:latin typeface="Calibri"/>
                <a:ea typeface="Calibri"/>
                <a:cs typeface="Calibri"/>
                <a:sym typeface="Calibri"/>
              </a:defRPr>
            </a:lvl2pPr>
            <a:lvl3pPr indent="0" lvl="2" marL="0" algn="ctr">
              <a:spcBef>
                <a:spcPts val="0"/>
              </a:spcBef>
              <a:buNone/>
              <a:defRPr b="1" i="0" sz="900" u="none" cap="none" strike="noStrike">
                <a:solidFill>
                  <a:schemeClr val="lt1"/>
                </a:solidFill>
                <a:latin typeface="Calibri"/>
                <a:ea typeface="Calibri"/>
                <a:cs typeface="Calibri"/>
                <a:sym typeface="Calibri"/>
              </a:defRPr>
            </a:lvl3pPr>
            <a:lvl4pPr indent="0" lvl="3" marL="0" algn="ctr">
              <a:spcBef>
                <a:spcPts val="0"/>
              </a:spcBef>
              <a:buNone/>
              <a:defRPr b="1" i="0" sz="900" u="none" cap="none" strike="noStrike">
                <a:solidFill>
                  <a:schemeClr val="lt1"/>
                </a:solidFill>
                <a:latin typeface="Calibri"/>
                <a:ea typeface="Calibri"/>
                <a:cs typeface="Calibri"/>
                <a:sym typeface="Calibri"/>
              </a:defRPr>
            </a:lvl4pPr>
            <a:lvl5pPr indent="0" lvl="4" marL="0" algn="ctr">
              <a:spcBef>
                <a:spcPts val="0"/>
              </a:spcBef>
              <a:buNone/>
              <a:defRPr b="1" i="0" sz="900" u="none" cap="none" strike="noStrike">
                <a:solidFill>
                  <a:schemeClr val="lt1"/>
                </a:solidFill>
                <a:latin typeface="Calibri"/>
                <a:ea typeface="Calibri"/>
                <a:cs typeface="Calibri"/>
                <a:sym typeface="Calibri"/>
              </a:defRPr>
            </a:lvl5pPr>
            <a:lvl6pPr indent="0" lvl="5" marL="0" algn="ctr">
              <a:spcBef>
                <a:spcPts val="0"/>
              </a:spcBef>
              <a:buNone/>
              <a:defRPr b="1" i="0" sz="900" u="none" cap="none" strike="noStrike">
                <a:solidFill>
                  <a:schemeClr val="lt1"/>
                </a:solidFill>
                <a:latin typeface="Calibri"/>
                <a:ea typeface="Calibri"/>
                <a:cs typeface="Calibri"/>
                <a:sym typeface="Calibri"/>
              </a:defRPr>
            </a:lvl6pPr>
            <a:lvl7pPr indent="0" lvl="6" marL="0" algn="ctr">
              <a:spcBef>
                <a:spcPts val="0"/>
              </a:spcBef>
              <a:buNone/>
              <a:defRPr b="1" i="0" sz="900" u="none" cap="none" strike="noStrike">
                <a:solidFill>
                  <a:schemeClr val="lt1"/>
                </a:solidFill>
                <a:latin typeface="Calibri"/>
                <a:ea typeface="Calibri"/>
                <a:cs typeface="Calibri"/>
                <a:sym typeface="Calibri"/>
              </a:defRPr>
            </a:lvl7pPr>
            <a:lvl8pPr indent="0" lvl="7" marL="0" algn="ctr">
              <a:spcBef>
                <a:spcPts val="0"/>
              </a:spcBef>
              <a:buNone/>
              <a:defRPr b="1" i="0" sz="900" u="none" cap="none" strike="noStrike">
                <a:solidFill>
                  <a:schemeClr val="lt1"/>
                </a:solidFill>
                <a:latin typeface="Calibri"/>
                <a:ea typeface="Calibri"/>
                <a:cs typeface="Calibri"/>
                <a:sym typeface="Calibri"/>
              </a:defRPr>
            </a:lvl8pPr>
            <a:lvl9pPr indent="0" lvl="8" marL="0" algn="ctr">
              <a:spcBef>
                <a:spcPts val="0"/>
              </a:spcBef>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pic>
        <p:nvPicPr>
          <p:cNvPr id="518" name="Google Shape;518;p104"/>
          <p:cNvPicPr preferRelativeResize="0"/>
          <p:nvPr/>
        </p:nvPicPr>
        <p:blipFill>
          <a:blip r:embed="rId3">
            <a:alphaModFix/>
          </a:blip>
          <a:stretch>
            <a:fillRect/>
          </a:stretch>
        </p:blipFill>
        <p:spPr>
          <a:xfrm>
            <a:off x="105103" y="4455363"/>
            <a:ext cx="515451" cy="659725"/>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p:cSld name="TITLE Slide 1">
    <p:spTree>
      <p:nvGrpSpPr>
        <p:cNvPr id="50" name="Shape 50"/>
        <p:cNvGrpSpPr/>
        <p:nvPr/>
      </p:nvGrpSpPr>
      <p:grpSpPr>
        <a:xfrm>
          <a:off x="0" y="0"/>
          <a:ext cx="0" cy="0"/>
          <a:chOff x="0" y="0"/>
          <a:chExt cx="0" cy="0"/>
        </a:xfrm>
      </p:grpSpPr>
      <p:pic>
        <p:nvPicPr>
          <p:cNvPr id="51" name="Google Shape;51;p13"/>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52" name="Google Shape;52;p13"/>
          <p:cNvSpPr txBox="1"/>
          <p:nvPr>
            <p:ph type="title"/>
          </p:nvPr>
        </p:nvSpPr>
        <p:spPr>
          <a:xfrm>
            <a:off x="3408629" y="1295885"/>
            <a:ext cx="4938900" cy="17718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3600"/>
              <a:buFont typeface="Arial"/>
              <a:buNone/>
              <a:defRPr sz="3600">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53" name="Google Shape;53;p13"/>
          <p:cNvSpPr/>
          <p:nvPr>
            <p:ph idx="2" type="pic"/>
          </p:nvPr>
        </p:nvSpPr>
        <p:spPr>
          <a:xfrm>
            <a:off x="6251239" y="2074787"/>
            <a:ext cx="3503700" cy="3503700"/>
          </a:xfrm>
          <a:prstGeom prst="rect">
            <a:avLst/>
          </a:prstGeom>
          <a:noFill/>
          <a:ln>
            <a:noFill/>
          </a:ln>
        </p:spPr>
      </p:sp>
      <p:sp>
        <p:nvSpPr>
          <p:cNvPr id="54" name="Google Shape;54;p13"/>
          <p:cNvSpPr txBox="1"/>
          <p:nvPr>
            <p:ph idx="1" type="subTitle"/>
          </p:nvPr>
        </p:nvSpPr>
        <p:spPr>
          <a:xfrm>
            <a:off x="3408629" y="3305771"/>
            <a:ext cx="2629500" cy="10581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rgbClr val="7F7F7F"/>
              </a:buClr>
              <a:buSzPts val="1800"/>
              <a:buNone/>
              <a:defRPr sz="1800">
                <a:solidFill>
                  <a:srgbClr val="7F7F7F"/>
                </a:solidFill>
              </a:defRPr>
            </a:lvl1pPr>
            <a:lvl2pPr lvl="1" rtl="0" algn="ctr">
              <a:lnSpc>
                <a:spcPct val="90000"/>
              </a:lnSpc>
              <a:spcBef>
                <a:spcPts val="1200"/>
              </a:spcBef>
              <a:spcAft>
                <a:spcPts val="0"/>
              </a:spcAft>
              <a:buClr>
                <a:schemeClr val="dk1"/>
              </a:buClr>
              <a:buSzPts val="1500"/>
              <a:buNone/>
              <a:defRPr sz="1500"/>
            </a:lvl2pPr>
            <a:lvl3pPr lvl="2" rtl="0" algn="ctr">
              <a:lnSpc>
                <a:spcPct val="90000"/>
              </a:lnSpc>
              <a:spcBef>
                <a:spcPts val="1200"/>
              </a:spcBef>
              <a:spcAft>
                <a:spcPts val="0"/>
              </a:spcAft>
              <a:buClr>
                <a:schemeClr val="dk1"/>
              </a:buClr>
              <a:buSzPts val="1400"/>
              <a:buNone/>
              <a:defRPr sz="1400"/>
            </a:lvl3pPr>
            <a:lvl4pPr lvl="3" rtl="0" algn="ctr">
              <a:lnSpc>
                <a:spcPct val="90000"/>
              </a:lnSpc>
              <a:spcBef>
                <a:spcPts val="1200"/>
              </a:spcBef>
              <a:spcAft>
                <a:spcPts val="0"/>
              </a:spcAft>
              <a:buClr>
                <a:schemeClr val="dk1"/>
              </a:buClr>
              <a:buSzPts val="1200"/>
              <a:buNone/>
              <a:defRPr sz="1200"/>
            </a:lvl4pPr>
            <a:lvl5pPr lvl="4" rtl="0" algn="ctr">
              <a:lnSpc>
                <a:spcPct val="90000"/>
              </a:lnSpc>
              <a:spcBef>
                <a:spcPts val="1200"/>
              </a:spcBef>
              <a:spcAft>
                <a:spcPts val="0"/>
              </a:spcAft>
              <a:buClr>
                <a:schemeClr val="dk1"/>
              </a:buClr>
              <a:buSzPts val="1200"/>
              <a:buNone/>
              <a:defRPr sz="1200"/>
            </a:lvl5pPr>
            <a:lvl6pPr lvl="5" rtl="0" algn="ctr">
              <a:lnSpc>
                <a:spcPct val="90000"/>
              </a:lnSpc>
              <a:spcBef>
                <a:spcPts val="1200"/>
              </a:spcBef>
              <a:spcAft>
                <a:spcPts val="0"/>
              </a:spcAft>
              <a:buClr>
                <a:schemeClr val="dk1"/>
              </a:buClr>
              <a:buSzPts val="1200"/>
              <a:buNone/>
              <a:defRPr sz="1200"/>
            </a:lvl6pPr>
            <a:lvl7pPr lvl="6" rtl="0" algn="ctr">
              <a:lnSpc>
                <a:spcPct val="90000"/>
              </a:lnSpc>
              <a:spcBef>
                <a:spcPts val="1200"/>
              </a:spcBef>
              <a:spcAft>
                <a:spcPts val="0"/>
              </a:spcAft>
              <a:buClr>
                <a:schemeClr val="dk1"/>
              </a:buClr>
              <a:buSzPts val="1200"/>
              <a:buNone/>
              <a:defRPr sz="1200"/>
            </a:lvl7pPr>
            <a:lvl8pPr lvl="7" rtl="0" algn="ctr">
              <a:lnSpc>
                <a:spcPct val="90000"/>
              </a:lnSpc>
              <a:spcBef>
                <a:spcPts val="1200"/>
              </a:spcBef>
              <a:spcAft>
                <a:spcPts val="0"/>
              </a:spcAft>
              <a:buClr>
                <a:schemeClr val="dk1"/>
              </a:buClr>
              <a:buSzPts val="1200"/>
              <a:buNone/>
              <a:defRPr sz="1200"/>
            </a:lvl8pPr>
            <a:lvl9pPr lvl="8" rtl="0" algn="ctr">
              <a:lnSpc>
                <a:spcPct val="90000"/>
              </a:lnSpc>
              <a:spcBef>
                <a:spcPts val="1200"/>
              </a:spcBef>
              <a:spcAft>
                <a:spcPts val="1200"/>
              </a:spcAft>
              <a:buClr>
                <a:schemeClr val="dk1"/>
              </a:buClr>
              <a:buSzPts val="1200"/>
              <a:buNone/>
              <a:defRPr sz="1200"/>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55" name="Shape 55"/>
        <p:cNvGrpSpPr/>
        <p:nvPr/>
      </p:nvGrpSpPr>
      <p:grpSpPr>
        <a:xfrm>
          <a:off x="0" y="0"/>
          <a:ext cx="0" cy="0"/>
          <a:chOff x="0" y="0"/>
          <a:chExt cx="0" cy="0"/>
        </a:xfrm>
      </p:grpSpPr>
      <p:sp>
        <p:nvSpPr>
          <p:cNvPr id="56" name="Google Shape;56;p14"/>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rtl="0" algn="l">
              <a:lnSpc>
                <a:spcPct val="90000"/>
              </a:lnSpc>
              <a:spcBef>
                <a:spcPts val="0"/>
              </a:spcBef>
              <a:spcAft>
                <a:spcPts val="0"/>
              </a:spcAft>
              <a:buClr>
                <a:schemeClr val="dk1"/>
              </a:buClr>
              <a:buSzPts val="14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57" name="Google Shape;57;p14"/>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rmAutofit/>
          </a:bodyPr>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1200"/>
              </a:spcBef>
              <a:spcAft>
                <a:spcPts val="0"/>
              </a:spcAft>
              <a:buClr>
                <a:schemeClr val="dk1"/>
              </a:buClr>
              <a:buSzPts val="1400"/>
              <a:buChar char="○"/>
              <a:defRPr/>
            </a:lvl2pPr>
            <a:lvl3pPr indent="-317500" lvl="2" marL="1371600" rtl="0" algn="l">
              <a:lnSpc>
                <a:spcPct val="90000"/>
              </a:lnSpc>
              <a:spcBef>
                <a:spcPts val="1200"/>
              </a:spcBef>
              <a:spcAft>
                <a:spcPts val="0"/>
              </a:spcAft>
              <a:buClr>
                <a:schemeClr val="dk1"/>
              </a:buClr>
              <a:buSzPts val="1400"/>
              <a:buChar char="■"/>
              <a:defRPr/>
            </a:lvl3pPr>
            <a:lvl4pPr indent="-317500" lvl="3" marL="1828800" rtl="0" algn="l">
              <a:lnSpc>
                <a:spcPct val="90000"/>
              </a:lnSpc>
              <a:spcBef>
                <a:spcPts val="1200"/>
              </a:spcBef>
              <a:spcAft>
                <a:spcPts val="0"/>
              </a:spcAft>
              <a:buClr>
                <a:schemeClr val="dk1"/>
              </a:buClr>
              <a:buSzPts val="1400"/>
              <a:buChar char="●"/>
              <a:defRPr/>
            </a:lvl4pPr>
            <a:lvl5pPr indent="-317500" lvl="4" marL="2286000" rtl="0" algn="l">
              <a:lnSpc>
                <a:spcPct val="90000"/>
              </a:lnSpc>
              <a:spcBef>
                <a:spcPts val="1200"/>
              </a:spcBef>
              <a:spcAft>
                <a:spcPts val="0"/>
              </a:spcAft>
              <a:buClr>
                <a:schemeClr val="dk1"/>
              </a:buClr>
              <a:buSzPts val="1400"/>
              <a:buChar char="○"/>
              <a:defRPr/>
            </a:lvl5pPr>
            <a:lvl6pPr indent="-317500" lvl="5" marL="2743200" rtl="0" algn="l">
              <a:lnSpc>
                <a:spcPct val="90000"/>
              </a:lnSpc>
              <a:spcBef>
                <a:spcPts val="1200"/>
              </a:spcBef>
              <a:spcAft>
                <a:spcPts val="0"/>
              </a:spcAft>
              <a:buClr>
                <a:schemeClr val="dk1"/>
              </a:buClr>
              <a:buSzPts val="1400"/>
              <a:buChar char="■"/>
              <a:defRPr/>
            </a:lvl6pPr>
            <a:lvl7pPr indent="-317500" lvl="6" marL="3200400" rtl="0" algn="l">
              <a:lnSpc>
                <a:spcPct val="90000"/>
              </a:lnSpc>
              <a:spcBef>
                <a:spcPts val="1200"/>
              </a:spcBef>
              <a:spcAft>
                <a:spcPts val="0"/>
              </a:spcAft>
              <a:buClr>
                <a:schemeClr val="dk1"/>
              </a:buClr>
              <a:buSzPts val="1400"/>
              <a:buChar char="●"/>
              <a:defRPr/>
            </a:lvl7pPr>
            <a:lvl8pPr indent="-317500" lvl="7" marL="3657600" rtl="0" algn="l">
              <a:lnSpc>
                <a:spcPct val="90000"/>
              </a:lnSpc>
              <a:spcBef>
                <a:spcPts val="1200"/>
              </a:spcBef>
              <a:spcAft>
                <a:spcPts val="0"/>
              </a:spcAft>
              <a:buClr>
                <a:schemeClr val="dk1"/>
              </a:buClr>
              <a:buSzPts val="1400"/>
              <a:buChar char="○"/>
              <a:defRPr/>
            </a:lvl8pPr>
            <a:lvl9pPr indent="-317500" lvl="8" marL="4114800" rtl="0" algn="l">
              <a:lnSpc>
                <a:spcPct val="90000"/>
              </a:lnSpc>
              <a:spcBef>
                <a:spcPts val="1200"/>
              </a:spcBef>
              <a:spcAft>
                <a:spcPts val="1200"/>
              </a:spcAft>
              <a:buClr>
                <a:schemeClr val="dk1"/>
              </a:buClr>
              <a:buSzPts val="1400"/>
              <a:buChar char="■"/>
              <a:defRPr/>
            </a:lvl9pPr>
          </a:lstStyle>
          <a:p/>
        </p:txBody>
      </p:sp>
      <p:sp>
        <p:nvSpPr>
          <p:cNvPr id="58" name="Google Shape;58;p14"/>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rtl="0" algn="l">
              <a:spcBef>
                <a:spcPts val="0"/>
              </a:spcBef>
              <a:spcAft>
                <a:spcPts val="0"/>
              </a:spcAft>
              <a:buSzPts val="1100"/>
              <a:buNone/>
              <a:defRPr sz="1100"/>
            </a:lvl1pPr>
            <a:lvl2pPr lvl="1" rtl="0" algn="l">
              <a:spcBef>
                <a:spcPts val="0"/>
              </a:spcBef>
              <a:spcAft>
                <a:spcPts val="0"/>
              </a:spcAft>
              <a:buSzPts val="1100"/>
              <a:buNone/>
              <a:defRPr sz="1100"/>
            </a:lvl2pPr>
            <a:lvl3pPr lvl="2" rtl="0" algn="l">
              <a:spcBef>
                <a:spcPts val="0"/>
              </a:spcBef>
              <a:spcAft>
                <a:spcPts val="0"/>
              </a:spcAft>
              <a:buSzPts val="1100"/>
              <a:buNone/>
              <a:defRPr sz="1100"/>
            </a:lvl3pPr>
            <a:lvl4pPr lvl="3" rtl="0" algn="l">
              <a:spcBef>
                <a:spcPts val="0"/>
              </a:spcBef>
              <a:spcAft>
                <a:spcPts val="0"/>
              </a:spcAft>
              <a:buSzPts val="1100"/>
              <a:buNone/>
              <a:defRPr sz="1100"/>
            </a:lvl4pPr>
            <a:lvl5pPr lvl="4" rtl="0" algn="l">
              <a:spcBef>
                <a:spcPts val="0"/>
              </a:spcBef>
              <a:spcAft>
                <a:spcPts val="0"/>
              </a:spcAft>
              <a:buSzPts val="1100"/>
              <a:buNone/>
              <a:defRPr sz="1100"/>
            </a:lvl5pPr>
            <a:lvl6pPr lvl="5" rtl="0" algn="l">
              <a:spcBef>
                <a:spcPts val="0"/>
              </a:spcBef>
              <a:spcAft>
                <a:spcPts val="0"/>
              </a:spcAft>
              <a:buSzPts val="1100"/>
              <a:buNone/>
              <a:defRPr sz="1100"/>
            </a:lvl6pPr>
            <a:lvl7pPr lvl="6" rtl="0" algn="l">
              <a:spcBef>
                <a:spcPts val="0"/>
              </a:spcBef>
              <a:spcAft>
                <a:spcPts val="0"/>
              </a:spcAft>
              <a:buSzPts val="1100"/>
              <a:buNone/>
              <a:defRPr sz="1100"/>
            </a:lvl7pPr>
            <a:lvl8pPr lvl="7" rtl="0" algn="l">
              <a:spcBef>
                <a:spcPts val="0"/>
              </a:spcBef>
              <a:spcAft>
                <a:spcPts val="0"/>
              </a:spcAft>
              <a:buSzPts val="1100"/>
              <a:buNone/>
              <a:defRPr sz="1100"/>
            </a:lvl8pPr>
            <a:lvl9pPr lvl="8" rtl="0" algn="l">
              <a:spcBef>
                <a:spcPts val="0"/>
              </a:spcBef>
              <a:spcAft>
                <a:spcPts val="0"/>
              </a:spcAft>
              <a:buSzPts val="1100"/>
              <a:buNone/>
              <a:defRPr sz="1100"/>
            </a:lvl9pPr>
          </a:lstStyle>
          <a:p/>
        </p:txBody>
      </p:sp>
      <p:sp>
        <p:nvSpPr>
          <p:cNvPr id="59" name="Google Shape;59;p14"/>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rtl="0" algn="ctr">
              <a:spcBef>
                <a:spcPts val="0"/>
              </a:spcBef>
              <a:spcAft>
                <a:spcPts val="0"/>
              </a:spcAft>
              <a:buSzPts val="1100"/>
              <a:buNone/>
              <a:defRPr sz="1100"/>
            </a:lvl1pPr>
            <a:lvl2pPr lvl="1" rtl="0" algn="l">
              <a:spcBef>
                <a:spcPts val="0"/>
              </a:spcBef>
              <a:spcAft>
                <a:spcPts val="0"/>
              </a:spcAft>
              <a:buSzPts val="1100"/>
              <a:buNone/>
              <a:defRPr sz="1100"/>
            </a:lvl2pPr>
            <a:lvl3pPr lvl="2" rtl="0" algn="l">
              <a:spcBef>
                <a:spcPts val="0"/>
              </a:spcBef>
              <a:spcAft>
                <a:spcPts val="0"/>
              </a:spcAft>
              <a:buSzPts val="1100"/>
              <a:buNone/>
              <a:defRPr sz="1100"/>
            </a:lvl3pPr>
            <a:lvl4pPr lvl="3" rtl="0" algn="l">
              <a:spcBef>
                <a:spcPts val="0"/>
              </a:spcBef>
              <a:spcAft>
                <a:spcPts val="0"/>
              </a:spcAft>
              <a:buSzPts val="1100"/>
              <a:buNone/>
              <a:defRPr sz="1100"/>
            </a:lvl4pPr>
            <a:lvl5pPr lvl="4" rtl="0" algn="l">
              <a:spcBef>
                <a:spcPts val="0"/>
              </a:spcBef>
              <a:spcAft>
                <a:spcPts val="0"/>
              </a:spcAft>
              <a:buSzPts val="1100"/>
              <a:buNone/>
              <a:defRPr sz="1100"/>
            </a:lvl5pPr>
            <a:lvl6pPr lvl="5" rtl="0" algn="l">
              <a:spcBef>
                <a:spcPts val="0"/>
              </a:spcBef>
              <a:spcAft>
                <a:spcPts val="0"/>
              </a:spcAft>
              <a:buSzPts val="1100"/>
              <a:buNone/>
              <a:defRPr sz="1100"/>
            </a:lvl6pPr>
            <a:lvl7pPr lvl="6" rtl="0" algn="l">
              <a:spcBef>
                <a:spcPts val="0"/>
              </a:spcBef>
              <a:spcAft>
                <a:spcPts val="0"/>
              </a:spcAft>
              <a:buSzPts val="1100"/>
              <a:buNone/>
              <a:defRPr sz="1100"/>
            </a:lvl7pPr>
            <a:lvl8pPr lvl="7" rtl="0" algn="l">
              <a:spcBef>
                <a:spcPts val="0"/>
              </a:spcBef>
              <a:spcAft>
                <a:spcPts val="0"/>
              </a:spcAft>
              <a:buSzPts val="1100"/>
              <a:buNone/>
              <a:defRPr sz="1100"/>
            </a:lvl8pPr>
            <a:lvl9pPr lvl="8" rtl="0" algn="l">
              <a:spcBef>
                <a:spcPts val="0"/>
              </a:spcBef>
              <a:spcAft>
                <a:spcPts val="0"/>
              </a:spcAft>
              <a:buSzPts val="1100"/>
              <a:buNone/>
              <a:defRPr sz="1100"/>
            </a:lvl9pPr>
          </a:lstStyle>
          <a:p/>
        </p:txBody>
      </p:sp>
      <p:sp>
        <p:nvSpPr>
          <p:cNvPr id="60" name="Google Shape;60;p14"/>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rm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ODY Slide LEFT 1">
  <p:cSld name="3_BODY Slide LEFT 1">
    <p:spTree>
      <p:nvGrpSpPr>
        <p:cNvPr id="61" name="Shape 61"/>
        <p:cNvGrpSpPr/>
        <p:nvPr/>
      </p:nvGrpSpPr>
      <p:grpSpPr>
        <a:xfrm>
          <a:off x="0" y="0"/>
          <a:ext cx="0" cy="0"/>
          <a:chOff x="0" y="0"/>
          <a:chExt cx="0" cy="0"/>
        </a:xfrm>
      </p:grpSpPr>
      <p:pic>
        <p:nvPicPr>
          <p:cNvPr id="62" name="Google Shape;62;p15"/>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63" name="Google Shape;63;p15"/>
          <p:cNvSpPr txBox="1"/>
          <p:nvPr>
            <p:ph idx="1" type="body"/>
          </p:nvPr>
        </p:nvSpPr>
        <p:spPr>
          <a:xfrm>
            <a:off x="762144" y="924315"/>
            <a:ext cx="7935900" cy="3998400"/>
          </a:xfrm>
          <a:prstGeom prst="rect">
            <a:avLst/>
          </a:prstGeom>
          <a:noFill/>
          <a:ln>
            <a:noFill/>
          </a:ln>
        </p:spPr>
        <p:txBody>
          <a:bodyPr anchorCtr="0" anchor="t" bIns="34275" lIns="68575" spcFirstLastPara="1" rIns="68575" wrap="square" tIns="34275">
            <a:normAutofit/>
          </a:bodyPr>
          <a:lstStyle>
            <a:lvl1pPr indent="-361950" lvl="0" marL="457200" rtl="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rtl="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rtl="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rtl="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rtl="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rtl="0" algn="l">
              <a:lnSpc>
                <a:spcPct val="90000"/>
              </a:lnSpc>
              <a:spcBef>
                <a:spcPts val="500"/>
              </a:spcBef>
              <a:spcAft>
                <a:spcPts val="0"/>
              </a:spcAft>
              <a:buClr>
                <a:schemeClr val="dk1"/>
              </a:buClr>
              <a:buSzPts val="1400"/>
              <a:buChar char="■"/>
              <a:defRPr/>
            </a:lvl6pPr>
            <a:lvl7pPr indent="-317500" lvl="6" marL="3200400" rtl="0" algn="l">
              <a:lnSpc>
                <a:spcPct val="90000"/>
              </a:lnSpc>
              <a:spcBef>
                <a:spcPts val="1200"/>
              </a:spcBef>
              <a:spcAft>
                <a:spcPts val="0"/>
              </a:spcAft>
              <a:buClr>
                <a:schemeClr val="dk1"/>
              </a:buClr>
              <a:buSzPts val="1400"/>
              <a:buChar char="●"/>
              <a:defRPr/>
            </a:lvl7pPr>
            <a:lvl8pPr indent="-317500" lvl="7" marL="3657600" rtl="0" algn="l">
              <a:lnSpc>
                <a:spcPct val="90000"/>
              </a:lnSpc>
              <a:spcBef>
                <a:spcPts val="1200"/>
              </a:spcBef>
              <a:spcAft>
                <a:spcPts val="0"/>
              </a:spcAft>
              <a:buClr>
                <a:schemeClr val="dk1"/>
              </a:buClr>
              <a:buSzPts val="1400"/>
              <a:buChar char="○"/>
              <a:defRPr/>
            </a:lvl8pPr>
            <a:lvl9pPr indent="-317500" lvl="8" marL="4114800" rtl="0" algn="l">
              <a:lnSpc>
                <a:spcPct val="90000"/>
              </a:lnSpc>
              <a:spcBef>
                <a:spcPts val="1200"/>
              </a:spcBef>
              <a:spcAft>
                <a:spcPts val="1200"/>
              </a:spcAft>
              <a:buClr>
                <a:schemeClr val="dk1"/>
              </a:buClr>
              <a:buSzPts val="1400"/>
              <a:buChar char="■"/>
              <a:defRPr/>
            </a:lvl9pPr>
          </a:lstStyle>
          <a:p/>
        </p:txBody>
      </p:sp>
      <p:sp>
        <p:nvSpPr>
          <p:cNvPr id="64" name="Google Shape;64;p15"/>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65" name="Google Shape;65;p15"/>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rtl="0" algn="ctr">
              <a:spcBef>
                <a:spcPts val="0"/>
              </a:spcBef>
              <a:buNone/>
              <a:defRPr b="1" sz="900">
                <a:solidFill>
                  <a:schemeClr val="lt1"/>
                </a:solidFill>
                <a:latin typeface="Calibri"/>
                <a:ea typeface="Calibri"/>
                <a:cs typeface="Calibri"/>
                <a:sym typeface="Calibri"/>
              </a:defRPr>
            </a:lvl1pPr>
            <a:lvl2pPr indent="0" lvl="1" marL="0" rtl="0" algn="ctr">
              <a:spcBef>
                <a:spcPts val="0"/>
              </a:spcBef>
              <a:buNone/>
              <a:defRPr b="1" sz="900">
                <a:solidFill>
                  <a:schemeClr val="lt1"/>
                </a:solidFill>
                <a:latin typeface="Calibri"/>
                <a:ea typeface="Calibri"/>
                <a:cs typeface="Calibri"/>
                <a:sym typeface="Calibri"/>
              </a:defRPr>
            </a:lvl2pPr>
            <a:lvl3pPr indent="0" lvl="2" marL="0" rtl="0" algn="ctr">
              <a:spcBef>
                <a:spcPts val="0"/>
              </a:spcBef>
              <a:buNone/>
              <a:defRPr b="1" sz="900">
                <a:solidFill>
                  <a:schemeClr val="lt1"/>
                </a:solidFill>
                <a:latin typeface="Calibri"/>
                <a:ea typeface="Calibri"/>
                <a:cs typeface="Calibri"/>
                <a:sym typeface="Calibri"/>
              </a:defRPr>
            </a:lvl3pPr>
            <a:lvl4pPr indent="0" lvl="3" marL="0" rtl="0" algn="ctr">
              <a:spcBef>
                <a:spcPts val="0"/>
              </a:spcBef>
              <a:buNone/>
              <a:defRPr b="1" sz="900">
                <a:solidFill>
                  <a:schemeClr val="lt1"/>
                </a:solidFill>
                <a:latin typeface="Calibri"/>
                <a:ea typeface="Calibri"/>
                <a:cs typeface="Calibri"/>
                <a:sym typeface="Calibri"/>
              </a:defRPr>
            </a:lvl4pPr>
            <a:lvl5pPr indent="0" lvl="4" marL="0" rtl="0" algn="ctr">
              <a:spcBef>
                <a:spcPts val="0"/>
              </a:spcBef>
              <a:buNone/>
              <a:defRPr b="1" sz="900">
                <a:solidFill>
                  <a:schemeClr val="lt1"/>
                </a:solidFill>
                <a:latin typeface="Calibri"/>
                <a:ea typeface="Calibri"/>
                <a:cs typeface="Calibri"/>
                <a:sym typeface="Calibri"/>
              </a:defRPr>
            </a:lvl5pPr>
            <a:lvl6pPr indent="0" lvl="5" marL="0" rtl="0" algn="ctr">
              <a:spcBef>
                <a:spcPts val="0"/>
              </a:spcBef>
              <a:buNone/>
              <a:defRPr b="1" sz="900">
                <a:solidFill>
                  <a:schemeClr val="lt1"/>
                </a:solidFill>
                <a:latin typeface="Calibri"/>
                <a:ea typeface="Calibri"/>
                <a:cs typeface="Calibri"/>
                <a:sym typeface="Calibri"/>
              </a:defRPr>
            </a:lvl6pPr>
            <a:lvl7pPr indent="0" lvl="6" marL="0" rtl="0" algn="ctr">
              <a:spcBef>
                <a:spcPts val="0"/>
              </a:spcBef>
              <a:buNone/>
              <a:defRPr b="1" sz="900">
                <a:solidFill>
                  <a:schemeClr val="lt1"/>
                </a:solidFill>
                <a:latin typeface="Calibri"/>
                <a:ea typeface="Calibri"/>
                <a:cs typeface="Calibri"/>
                <a:sym typeface="Calibri"/>
              </a:defRPr>
            </a:lvl7pPr>
            <a:lvl8pPr indent="0" lvl="7" marL="0" rtl="0" algn="ctr">
              <a:spcBef>
                <a:spcPts val="0"/>
              </a:spcBef>
              <a:buNone/>
              <a:defRPr b="1" sz="900">
                <a:solidFill>
                  <a:schemeClr val="lt1"/>
                </a:solidFill>
                <a:latin typeface="Calibri"/>
                <a:ea typeface="Calibri"/>
                <a:cs typeface="Calibri"/>
                <a:sym typeface="Calibri"/>
              </a:defRPr>
            </a:lvl8pPr>
            <a:lvl9pPr indent="0" lvl="8" marL="0" rtl="0" algn="ctr">
              <a:spcBef>
                <a:spcPts val="0"/>
              </a:spcBef>
              <a:buNone/>
              <a:defRPr b="1" sz="900">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66" name="Google Shape;66;p15"/>
          <p:cNvSpPr txBox="1"/>
          <p:nvPr>
            <p:ph type="title"/>
          </p:nvPr>
        </p:nvSpPr>
        <p:spPr>
          <a:xfrm>
            <a:off x="762144" y="310601"/>
            <a:ext cx="6883800" cy="4083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BODY Slide RIGHT 2">
  <p:cSld name="7_BODY Slide RIGHT 2">
    <p:spTree>
      <p:nvGrpSpPr>
        <p:cNvPr id="67" name="Shape 67"/>
        <p:cNvGrpSpPr/>
        <p:nvPr/>
      </p:nvGrpSpPr>
      <p:grpSpPr>
        <a:xfrm>
          <a:off x="0" y="0"/>
          <a:ext cx="0" cy="0"/>
          <a:chOff x="0" y="0"/>
          <a:chExt cx="0" cy="0"/>
        </a:xfrm>
      </p:grpSpPr>
      <p:pic>
        <p:nvPicPr>
          <p:cNvPr descr="Background pattern&#10;&#10;Description automatically generated with low confidence" id="68" name="Google Shape;68;p16"/>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69" name="Google Shape;69;p16"/>
          <p:cNvSpPr txBox="1"/>
          <p:nvPr>
            <p:ph type="title"/>
          </p:nvPr>
        </p:nvSpPr>
        <p:spPr>
          <a:xfrm>
            <a:off x="336133" y="188617"/>
            <a:ext cx="8021100" cy="4083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70" name="Google Shape;70;p16"/>
          <p:cNvSpPr/>
          <p:nvPr/>
        </p:nvSpPr>
        <p:spPr>
          <a:xfrm>
            <a:off x="105101" y="4805033"/>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71" name="Google Shape;71;p16"/>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72" name="Google Shape;72;p16"/>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rmAutofit/>
          </a:bodyPr>
          <a:lstStyle>
            <a:lvl1pPr indent="0" lvl="0" marL="0" rtl="0" algn="ctr">
              <a:spcBef>
                <a:spcPts val="0"/>
              </a:spcBef>
              <a:buNone/>
              <a:defRPr b="1" sz="900">
                <a:solidFill>
                  <a:schemeClr val="lt1"/>
                </a:solidFill>
                <a:latin typeface="Calibri"/>
                <a:ea typeface="Calibri"/>
                <a:cs typeface="Calibri"/>
                <a:sym typeface="Calibri"/>
              </a:defRPr>
            </a:lvl1pPr>
            <a:lvl2pPr indent="0" lvl="1" marL="0" rtl="0" algn="ctr">
              <a:spcBef>
                <a:spcPts val="0"/>
              </a:spcBef>
              <a:buNone/>
              <a:defRPr b="1" sz="900">
                <a:solidFill>
                  <a:schemeClr val="lt1"/>
                </a:solidFill>
                <a:latin typeface="Calibri"/>
                <a:ea typeface="Calibri"/>
                <a:cs typeface="Calibri"/>
                <a:sym typeface="Calibri"/>
              </a:defRPr>
            </a:lvl2pPr>
            <a:lvl3pPr indent="0" lvl="2" marL="0" rtl="0" algn="ctr">
              <a:spcBef>
                <a:spcPts val="0"/>
              </a:spcBef>
              <a:buNone/>
              <a:defRPr b="1" sz="900">
                <a:solidFill>
                  <a:schemeClr val="lt1"/>
                </a:solidFill>
                <a:latin typeface="Calibri"/>
                <a:ea typeface="Calibri"/>
                <a:cs typeface="Calibri"/>
                <a:sym typeface="Calibri"/>
              </a:defRPr>
            </a:lvl3pPr>
            <a:lvl4pPr indent="0" lvl="3" marL="0" rtl="0" algn="ctr">
              <a:spcBef>
                <a:spcPts val="0"/>
              </a:spcBef>
              <a:buNone/>
              <a:defRPr b="1" sz="900">
                <a:solidFill>
                  <a:schemeClr val="lt1"/>
                </a:solidFill>
                <a:latin typeface="Calibri"/>
                <a:ea typeface="Calibri"/>
                <a:cs typeface="Calibri"/>
                <a:sym typeface="Calibri"/>
              </a:defRPr>
            </a:lvl4pPr>
            <a:lvl5pPr indent="0" lvl="4" marL="0" rtl="0" algn="ctr">
              <a:spcBef>
                <a:spcPts val="0"/>
              </a:spcBef>
              <a:buNone/>
              <a:defRPr b="1" sz="900">
                <a:solidFill>
                  <a:schemeClr val="lt1"/>
                </a:solidFill>
                <a:latin typeface="Calibri"/>
                <a:ea typeface="Calibri"/>
                <a:cs typeface="Calibri"/>
                <a:sym typeface="Calibri"/>
              </a:defRPr>
            </a:lvl5pPr>
            <a:lvl6pPr indent="0" lvl="5" marL="0" rtl="0" algn="ctr">
              <a:spcBef>
                <a:spcPts val="0"/>
              </a:spcBef>
              <a:buNone/>
              <a:defRPr b="1" sz="900">
                <a:solidFill>
                  <a:schemeClr val="lt1"/>
                </a:solidFill>
                <a:latin typeface="Calibri"/>
                <a:ea typeface="Calibri"/>
                <a:cs typeface="Calibri"/>
                <a:sym typeface="Calibri"/>
              </a:defRPr>
            </a:lvl6pPr>
            <a:lvl7pPr indent="0" lvl="6" marL="0" rtl="0" algn="ctr">
              <a:spcBef>
                <a:spcPts val="0"/>
              </a:spcBef>
              <a:buNone/>
              <a:defRPr b="1" sz="900">
                <a:solidFill>
                  <a:schemeClr val="lt1"/>
                </a:solidFill>
                <a:latin typeface="Calibri"/>
                <a:ea typeface="Calibri"/>
                <a:cs typeface="Calibri"/>
                <a:sym typeface="Calibri"/>
              </a:defRPr>
            </a:lvl7pPr>
            <a:lvl8pPr indent="0" lvl="7" marL="0" rtl="0" algn="ctr">
              <a:spcBef>
                <a:spcPts val="0"/>
              </a:spcBef>
              <a:buNone/>
              <a:defRPr b="1" sz="900">
                <a:solidFill>
                  <a:schemeClr val="lt1"/>
                </a:solidFill>
                <a:latin typeface="Calibri"/>
                <a:ea typeface="Calibri"/>
                <a:cs typeface="Calibri"/>
                <a:sym typeface="Calibri"/>
              </a:defRPr>
            </a:lvl8pPr>
            <a:lvl9pPr indent="0" lvl="8" marL="0" rtl="0" algn="ctr">
              <a:spcBef>
                <a:spcPts val="0"/>
              </a:spcBef>
              <a:buNone/>
              <a:defRPr b="1" sz="900">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CLOSING Slide 4">
  <p:cSld name="13_CLOSING Slide 4">
    <p:spTree>
      <p:nvGrpSpPr>
        <p:cNvPr id="73" name="Shape 73"/>
        <p:cNvGrpSpPr/>
        <p:nvPr/>
      </p:nvGrpSpPr>
      <p:grpSpPr>
        <a:xfrm>
          <a:off x="0" y="0"/>
          <a:ext cx="0" cy="0"/>
          <a:chOff x="0" y="0"/>
          <a:chExt cx="0" cy="0"/>
        </a:xfrm>
      </p:grpSpPr>
      <p:pic>
        <p:nvPicPr>
          <p:cNvPr id="74" name="Google Shape;74;p17"/>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BODY Slide TOP 1">
  <p:cSld name="1_BODY Slide TOP 1">
    <p:spTree>
      <p:nvGrpSpPr>
        <p:cNvPr id="75" name="Shape 75"/>
        <p:cNvGrpSpPr/>
        <p:nvPr/>
      </p:nvGrpSpPr>
      <p:grpSpPr>
        <a:xfrm>
          <a:off x="0" y="0"/>
          <a:ext cx="0" cy="0"/>
          <a:chOff x="0" y="0"/>
          <a:chExt cx="0" cy="0"/>
        </a:xfrm>
      </p:grpSpPr>
      <p:pic>
        <p:nvPicPr>
          <p:cNvPr id="76" name="Google Shape;76;p18"/>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77" name="Google Shape;77;p18"/>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Open Sans"/>
              <a:ea typeface="Open Sans"/>
              <a:cs typeface="Open Sans"/>
              <a:sym typeface="Open Sans"/>
            </a:endParaRPr>
          </a:p>
        </p:txBody>
      </p:sp>
      <p:sp>
        <p:nvSpPr>
          <p:cNvPr id="78" name="Google Shape;78;p18"/>
          <p:cNvSpPr txBox="1"/>
          <p:nvPr>
            <p:ph type="title"/>
          </p:nvPr>
        </p:nvSpPr>
        <p:spPr>
          <a:xfrm>
            <a:off x="400784" y="718726"/>
            <a:ext cx="8402400" cy="4083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79" name="Google Shape;79;p18"/>
          <p:cNvSpPr txBox="1"/>
          <p:nvPr>
            <p:ph idx="1" type="body"/>
          </p:nvPr>
        </p:nvSpPr>
        <p:spPr>
          <a:xfrm>
            <a:off x="400783" y="1326356"/>
            <a:ext cx="8402400" cy="3488700"/>
          </a:xfrm>
          <a:prstGeom prst="rect">
            <a:avLst/>
          </a:prstGeom>
          <a:noFill/>
          <a:ln>
            <a:noFill/>
          </a:ln>
        </p:spPr>
        <p:txBody>
          <a:bodyPr anchorCtr="0" anchor="t" bIns="34275" lIns="68575" spcFirstLastPara="1" rIns="68575" wrap="square" tIns="34275">
            <a:normAutofit/>
          </a:bodyPr>
          <a:lstStyle>
            <a:lvl1pPr indent="-361950" lvl="0" marL="457200" rtl="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rtl="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rtl="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rtl="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rtl="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rtl="0" algn="l">
              <a:lnSpc>
                <a:spcPct val="90000"/>
              </a:lnSpc>
              <a:spcBef>
                <a:spcPts val="500"/>
              </a:spcBef>
              <a:spcAft>
                <a:spcPts val="0"/>
              </a:spcAft>
              <a:buClr>
                <a:schemeClr val="dk1"/>
              </a:buClr>
              <a:buSzPts val="1400"/>
              <a:buChar char="■"/>
              <a:defRPr/>
            </a:lvl6pPr>
            <a:lvl7pPr indent="-317500" lvl="6" marL="3200400" rtl="0" algn="l">
              <a:lnSpc>
                <a:spcPct val="90000"/>
              </a:lnSpc>
              <a:spcBef>
                <a:spcPts val="1200"/>
              </a:spcBef>
              <a:spcAft>
                <a:spcPts val="0"/>
              </a:spcAft>
              <a:buClr>
                <a:schemeClr val="dk1"/>
              </a:buClr>
              <a:buSzPts val="1400"/>
              <a:buChar char="●"/>
              <a:defRPr/>
            </a:lvl7pPr>
            <a:lvl8pPr indent="-317500" lvl="7" marL="3657600" rtl="0" algn="l">
              <a:lnSpc>
                <a:spcPct val="90000"/>
              </a:lnSpc>
              <a:spcBef>
                <a:spcPts val="1200"/>
              </a:spcBef>
              <a:spcAft>
                <a:spcPts val="0"/>
              </a:spcAft>
              <a:buClr>
                <a:schemeClr val="dk1"/>
              </a:buClr>
              <a:buSzPts val="1400"/>
              <a:buChar char="○"/>
              <a:defRPr/>
            </a:lvl8pPr>
            <a:lvl9pPr indent="-317500" lvl="8" marL="4114800" rtl="0" algn="l">
              <a:lnSpc>
                <a:spcPct val="90000"/>
              </a:lnSpc>
              <a:spcBef>
                <a:spcPts val="1200"/>
              </a:spcBef>
              <a:spcAft>
                <a:spcPts val="1200"/>
              </a:spcAft>
              <a:buClr>
                <a:schemeClr val="dk1"/>
              </a:buClr>
              <a:buSzPts val="1400"/>
              <a:buChar char="■"/>
              <a:defRPr/>
            </a:lvl9pPr>
          </a:lstStyle>
          <a:p/>
        </p:txBody>
      </p:sp>
      <p:sp>
        <p:nvSpPr>
          <p:cNvPr id="80" name="Google Shape;80;p18"/>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rtl="0" algn="ctr">
              <a:spcBef>
                <a:spcPts val="0"/>
              </a:spcBef>
              <a:buNone/>
              <a:defRPr b="1" sz="900">
                <a:solidFill>
                  <a:schemeClr val="lt1"/>
                </a:solidFill>
                <a:latin typeface="Open Sans"/>
                <a:ea typeface="Open Sans"/>
                <a:cs typeface="Open Sans"/>
                <a:sym typeface="Open Sans"/>
              </a:defRPr>
            </a:lvl1pPr>
            <a:lvl2pPr indent="0" lvl="1" marL="0" rtl="0" algn="ctr">
              <a:spcBef>
                <a:spcPts val="0"/>
              </a:spcBef>
              <a:buNone/>
              <a:defRPr b="1" sz="900">
                <a:solidFill>
                  <a:schemeClr val="lt1"/>
                </a:solidFill>
                <a:latin typeface="Open Sans"/>
                <a:ea typeface="Open Sans"/>
                <a:cs typeface="Open Sans"/>
                <a:sym typeface="Open Sans"/>
              </a:defRPr>
            </a:lvl2pPr>
            <a:lvl3pPr indent="0" lvl="2" marL="0" rtl="0" algn="ctr">
              <a:spcBef>
                <a:spcPts val="0"/>
              </a:spcBef>
              <a:buNone/>
              <a:defRPr b="1" sz="900">
                <a:solidFill>
                  <a:schemeClr val="lt1"/>
                </a:solidFill>
                <a:latin typeface="Open Sans"/>
                <a:ea typeface="Open Sans"/>
                <a:cs typeface="Open Sans"/>
                <a:sym typeface="Open Sans"/>
              </a:defRPr>
            </a:lvl3pPr>
            <a:lvl4pPr indent="0" lvl="3" marL="0" rtl="0" algn="ctr">
              <a:spcBef>
                <a:spcPts val="0"/>
              </a:spcBef>
              <a:buNone/>
              <a:defRPr b="1" sz="900">
                <a:solidFill>
                  <a:schemeClr val="lt1"/>
                </a:solidFill>
                <a:latin typeface="Open Sans"/>
                <a:ea typeface="Open Sans"/>
                <a:cs typeface="Open Sans"/>
                <a:sym typeface="Open Sans"/>
              </a:defRPr>
            </a:lvl4pPr>
            <a:lvl5pPr indent="0" lvl="4" marL="0" rtl="0" algn="ctr">
              <a:spcBef>
                <a:spcPts val="0"/>
              </a:spcBef>
              <a:buNone/>
              <a:defRPr b="1" sz="900">
                <a:solidFill>
                  <a:schemeClr val="lt1"/>
                </a:solidFill>
                <a:latin typeface="Open Sans"/>
                <a:ea typeface="Open Sans"/>
                <a:cs typeface="Open Sans"/>
                <a:sym typeface="Open Sans"/>
              </a:defRPr>
            </a:lvl5pPr>
            <a:lvl6pPr indent="0" lvl="5" marL="0" rtl="0" algn="ctr">
              <a:spcBef>
                <a:spcPts val="0"/>
              </a:spcBef>
              <a:buNone/>
              <a:defRPr b="1" sz="900">
                <a:solidFill>
                  <a:schemeClr val="lt1"/>
                </a:solidFill>
                <a:latin typeface="Open Sans"/>
                <a:ea typeface="Open Sans"/>
                <a:cs typeface="Open Sans"/>
                <a:sym typeface="Open Sans"/>
              </a:defRPr>
            </a:lvl6pPr>
            <a:lvl7pPr indent="0" lvl="6" marL="0" rtl="0" algn="ctr">
              <a:spcBef>
                <a:spcPts val="0"/>
              </a:spcBef>
              <a:buNone/>
              <a:defRPr b="1" sz="900">
                <a:solidFill>
                  <a:schemeClr val="lt1"/>
                </a:solidFill>
                <a:latin typeface="Open Sans"/>
                <a:ea typeface="Open Sans"/>
                <a:cs typeface="Open Sans"/>
                <a:sym typeface="Open Sans"/>
              </a:defRPr>
            </a:lvl7pPr>
            <a:lvl8pPr indent="0" lvl="7" marL="0" rtl="0" algn="ctr">
              <a:spcBef>
                <a:spcPts val="0"/>
              </a:spcBef>
              <a:buNone/>
              <a:defRPr b="1" sz="900">
                <a:solidFill>
                  <a:schemeClr val="lt1"/>
                </a:solidFill>
                <a:latin typeface="Open Sans"/>
                <a:ea typeface="Open Sans"/>
                <a:cs typeface="Open Sans"/>
                <a:sym typeface="Open Sans"/>
              </a:defRPr>
            </a:lvl8pPr>
            <a:lvl9pPr indent="0" lvl="8" marL="0" rtl="0" algn="ctr">
              <a:spcBef>
                <a:spcPts val="0"/>
              </a:spcBef>
              <a:buNone/>
              <a:defRPr b="1" sz="900">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
              <a:t>‹#›</a:t>
            </a:fld>
            <a:endParaRPr/>
          </a:p>
        </p:txBody>
      </p:sp>
      <p:pic>
        <p:nvPicPr>
          <p:cNvPr id="81" name="Google Shape;81;p18"/>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82" name="Google Shape;82;p18"/>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Open Sans"/>
              <a:ea typeface="Open Sans"/>
              <a:cs typeface="Open Sans"/>
              <a:sym typeface="Open Sans"/>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BODY Slide LEFT 3">
  <p:cSld name="5_BODY Slide LEFT 3">
    <p:spTree>
      <p:nvGrpSpPr>
        <p:cNvPr id="83" name="Shape 83"/>
        <p:cNvGrpSpPr/>
        <p:nvPr/>
      </p:nvGrpSpPr>
      <p:grpSpPr>
        <a:xfrm>
          <a:off x="0" y="0"/>
          <a:ext cx="0" cy="0"/>
          <a:chOff x="0" y="0"/>
          <a:chExt cx="0" cy="0"/>
        </a:xfrm>
      </p:grpSpPr>
      <p:pic>
        <p:nvPicPr>
          <p:cNvPr id="84" name="Google Shape;84;p19"/>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85" name="Google Shape;85;p19"/>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Open Sans"/>
              <a:ea typeface="Open Sans"/>
              <a:cs typeface="Open Sans"/>
              <a:sym typeface="Open Sans"/>
            </a:endParaRPr>
          </a:p>
        </p:txBody>
      </p:sp>
      <p:sp>
        <p:nvSpPr>
          <p:cNvPr id="86" name="Google Shape;86;p19"/>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rtl="0" algn="ctr">
              <a:spcBef>
                <a:spcPts val="0"/>
              </a:spcBef>
              <a:buNone/>
              <a:defRPr b="1" sz="900">
                <a:solidFill>
                  <a:schemeClr val="lt1"/>
                </a:solidFill>
                <a:latin typeface="Open Sans"/>
                <a:ea typeface="Open Sans"/>
                <a:cs typeface="Open Sans"/>
                <a:sym typeface="Open Sans"/>
              </a:defRPr>
            </a:lvl1pPr>
            <a:lvl2pPr indent="0" lvl="1" marL="0" rtl="0" algn="ctr">
              <a:spcBef>
                <a:spcPts val="0"/>
              </a:spcBef>
              <a:buNone/>
              <a:defRPr b="1" sz="900">
                <a:solidFill>
                  <a:schemeClr val="lt1"/>
                </a:solidFill>
                <a:latin typeface="Open Sans"/>
                <a:ea typeface="Open Sans"/>
                <a:cs typeface="Open Sans"/>
                <a:sym typeface="Open Sans"/>
              </a:defRPr>
            </a:lvl2pPr>
            <a:lvl3pPr indent="0" lvl="2" marL="0" rtl="0" algn="ctr">
              <a:spcBef>
                <a:spcPts val="0"/>
              </a:spcBef>
              <a:buNone/>
              <a:defRPr b="1" sz="900">
                <a:solidFill>
                  <a:schemeClr val="lt1"/>
                </a:solidFill>
                <a:latin typeface="Open Sans"/>
                <a:ea typeface="Open Sans"/>
                <a:cs typeface="Open Sans"/>
                <a:sym typeface="Open Sans"/>
              </a:defRPr>
            </a:lvl3pPr>
            <a:lvl4pPr indent="0" lvl="3" marL="0" rtl="0" algn="ctr">
              <a:spcBef>
                <a:spcPts val="0"/>
              </a:spcBef>
              <a:buNone/>
              <a:defRPr b="1" sz="900">
                <a:solidFill>
                  <a:schemeClr val="lt1"/>
                </a:solidFill>
                <a:latin typeface="Open Sans"/>
                <a:ea typeface="Open Sans"/>
                <a:cs typeface="Open Sans"/>
                <a:sym typeface="Open Sans"/>
              </a:defRPr>
            </a:lvl4pPr>
            <a:lvl5pPr indent="0" lvl="4" marL="0" rtl="0" algn="ctr">
              <a:spcBef>
                <a:spcPts val="0"/>
              </a:spcBef>
              <a:buNone/>
              <a:defRPr b="1" sz="900">
                <a:solidFill>
                  <a:schemeClr val="lt1"/>
                </a:solidFill>
                <a:latin typeface="Open Sans"/>
                <a:ea typeface="Open Sans"/>
                <a:cs typeface="Open Sans"/>
                <a:sym typeface="Open Sans"/>
              </a:defRPr>
            </a:lvl5pPr>
            <a:lvl6pPr indent="0" lvl="5" marL="0" rtl="0" algn="ctr">
              <a:spcBef>
                <a:spcPts val="0"/>
              </a:spcBef>
              <a:buNone/>
              <a:defRPr b="1" sz="900">
                <a:solidFill>
                  <a:schemeClr val="lt1"/>
                </a:solidFill>
                <a:latin typeface="Open Sans"/>
                <a:ea typeface="Open Sans"/>
                <a:cs typeface="Open Sans"/>
                <a:sym typeface="Open Sans"/>
              </a:defRPr>
            </a:lvl6pPr>
            <a:lvl7pPr indent="0" lvl="6" marL="0" rtl="0" algn="ctr">
              <a:spcBef>
                <a:spcPts val="0"/>
              </a:spcBef>
              <a:buNone/>
              <a:defRPr b="1" sz="900">
                <a:solidFill>
                  <a:schemeClr val="lt1"/>
                </a:solidFill>
                <a:latin typeface="Open Sans"/>
                <a:ea typeface="Open Sans"/>
                <a:cs typeface="Open Sans"/>
                <a:sym typeface="Open Sans"/>
              </a:defRPr>
            </a:lvl7pPr>
            <a:lvl8pPr indent="0" lvl="7" marL="0" rtl="0" algn="ctr">
              <a:spcBef>
                <a:spcPts val="0"/>
              </a:spcBef>
              <a:buNone/>
              <a:defRPr b="1" sz="900">
                <a:solidFill>
                  <a:schemeClr val="lt1"/>
                </a:solidFill>
                <a:latin typeface="Open Sans"/>
                <a:ea typeface="Open Sans"/>
                <a:cs typeface="Open Sans"/>
                <a:sym typeface="Open Sans"/>
              </a:defRPr>
            </a:lvl8pPr>
            <a:lvl9pPr indent="0" lvl="8" marL="0" rtl="0" algn="ctr">
              <a:spcBef>
                <a:spcPts val="0"/>
              </a:spcBef>
              <a:buNone/>
              <a:defRPr b="1" sz="900">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
              <a:t>‹#›</a:t>
            </a:fld>
            <a:endParaRPr/>
          </a:p>
        </p:txBody>
      </p:sp>
      <p:sp>
        <p:nvSpPr>
          <p:cNvPr id="87" name="Google Shape;87;p19"/>
          <p:cNvSpPr txBox="1"/>
          <p:nvPr>
            <p:ph idx="1" type="body"/>
          </p:nvPr>
        </p:nvSpPr>
        <p:spPr>
          <a:xfrm>
            <a:off x="762144" y="924315"/>
            <a:ext cx="7935900" cy="3998400"/>
          </a:xfrm>
          <a:prstGeom prst="rect">
            <a:avLst/>
          </a:prstGeom>
          <a:noFill/>
          <a:ln>
            <a:noFill/>
          </a:ln>
        </p:spPr>
        <p:txBody>
          <a:bodyPr anchorCtr="0" anchor="t" bIns="34275" lIns="68575" spcFirstLastPara="1" rIns="68575" wrap="square" tIns="34275">
            <a:normAutofit/>
          </a:bodyPr>
          <a:lstStyle>
            <a:lvl1pPr indent="-361950" lvl="0" marL="457200" rtl="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rtl="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rtl="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rtl="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rtl="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rtl="0" algn="l">
              <a:lnSpc>
                <a:spcPct val="90000"/>
              </a:lnSpc>
              <a:spcBef>
                <a:spcPts val="500"/>
              </a:spcBef>
              <a:spcAft>
                <a:spcPts val="0"/>
              </a:spcAft>
              <a:buClr>
                <a:schemeClr val="dk1"/>
              </a:buClr>
              <a:buSzPts val="1400"/>
              <a:buChar char="■"/>
              <a:defRPr/>
            </a:lvl6pPr>
            <a:lvl7pPr indent="-317500" lvl="6" marL="3200400" rtl="0" algn="l">
              <a:lnSpc>
                <a:spcPct val="90000"/>
              </a:lnSpc>
              <a:spcBef>
                <a:spcPts val="1200"/>
              </a:spcBef>
              <a:spcAft>
                <a:spcPts val="0"/>
              </a:spcAft>
              <a:buClr>
                <a:schemeClr val="dk1"/>
              </a:buClr>
              <a:buSzPts val="1400"/>
              <a:buChar char="●"/>
              <a:defRPr/>
            </a:lvl7pPr>
            <a:lvl8pPr indent="-317500" lvl="7" marL="3657600" rtl="0" algn="l">
              <a:lnSpc>
                <a:spcPct val="90000"/>
              </a:lnSpc>
              <a:spcBef>
                <a:spcPts val="1200"/>
              </a:spcBef>
              <a:spcAft>
                <a:spcPts val="0"/>
              </a:spcAft>
              <a:buClr>
                <a:schemeClr val="dk1"/>
              </a:buClr>
              <a:buSzPts val="1400"/>
              <a:buChar char="○"/>
              <a:defRPr/>
            </a:lvl8pPr>
            <a:lvl9pPr indent="-317500" lvl="8" marL="4114800" rtl="0" algn="l">
              <a:lnSpc>
                <a:spcPct val="90000"/>
              </a:lnSpc>
              <a:spcBef>
                <a:spcPts val="1200"/>
              </a:spcBef>
              <a:spcAft>
                <a:spcPts val="1200"/>
              </a:spcAft>
              <a:buClr>
                <a:schemeClr val="dk1"/>
              </a:buClr>
              <a:buSzPts val="1400"/>
              <a:buChar char="■"/>
              <a:defRPr/>
            </a:lvl9pPr>
          </a:lstStyle>
          <a:p/>
        </p:txBody>
      </p:sp>
      <p:sp>
        <p:nvSpPr>
          <p:cNvPr id="88" name="Google Shape;88;p19"/>
          <p:cNvSpPr txBox="1"/>
          <p:nvPr>
            <p:ph type="title"/>
          </p:nvPr>
        </p:nvSpPr>
        <p:spPr>
          <a:xfrm>
            <a:off x="762143" y="310601"/>
            <a:ext cx="7935900" cy="4083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pic>
        <p:nvPicPr>
          <p:cNvPr id="89" name="Google Shape;89;p19"/>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90" name="Google Shape;90;p19"/>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Open Sans"/>
              <a:ea typeface="Open Sans"/>
              <a:cs typeface="Open Sans"/>
              <a:sym typeface="Open Sans"/>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ODY Slide TOP 3">
  <p:cSld name="3_BODY Slide TOP 3">
    <p:spTree>
      <p:nvGrpSpPr>
        <p:cNvPr id="91" name="Shape 91"/>
        <p:cNvGrpSpPr/>
        <p:nvPr/>
      </p:nvGrpSpPr>
      <p:grpSpPr>
        <a:xfrm>
          <a:off x="0" y="0"/>
          <a:ext cx="0" cy="0"/>
          <a:chOff x="0" y="0"/>
          <a:chExt cx="0" cy="0"/>
        </a:xfrm>
      </p:grpSpPr>
      <p:pic>
        <p:nvPicPr>
          <p:cNvPr id="92" name="Google Shape;92;p20"/>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93" name="Google Shape;93;p20"/>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Open Sans"/>
              <a:ea typeface="Open Sans"/>
              <a:cs typeface="Open Sans"/>
              <a:sym typeface="Open Sans"/>
            </a:endParaRPr>
          </a:p>
        </p:txBody>
      </p:sp>
      <p:sp>
        <p:nvSpPr>
          <p:cNvPr id="94" name="Google Shape;94;p20"/>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rtl="0" algn="ctr">
              <a:spcBef>
                <a:spcPts val="0"/>
              </a:spcBef>
              <a:buNone/>
              <a:defRPr b="1" sz="900">
                <a:solidFill>
                  <a:schemeClr val="lt1"/>
                </a:solidFill>
                <a:latin typeface="Open Sans"/>
                <a:ea typeface="Open Sans"/>
                <a:cs typeface="Open Sans"/>
                <a:sym typeface="Open Sans"/>
              </a:defRPr>
            </a:lvl1pPr>
            <a:lvl2pPr indent="0" lvl="1" marL="0" rtl="0" algn="ctr">
              <a:spcBef>
                <a:spcPts val="0"/>
              </a:spcBef>
              <a:buNone/>
              <a:defRPr b="1" sz="900">
                <a:solidFill>
                  <a:schemeClr val="lt1"/>
                </a:solidFill>
                <a:latin typeface="Open Sans"/>
                <a:ea typeface="Open Sans"/>
                <a:cs typeface="Open Sans"/>
                <a:sym typeface="Open Sans"/>
              </a:defRPr>
            </a:lvl2pPr>
            <a:lvl3pPr indent="0" lvl="2" marL="0" rtl="0" algn="ctr">
              <a:spcBef>
                <a:spcPts val="0"/>
              </a:spcBef>
              <a:buNone/>
              <a:defRPr b="1" sz="900">
                <a:solidFill>
                  <a:schemeClr val="lt1"/>
                </a:solidFill>
                <a:latin typeface="Open Sans"/>
                <a:ea typeface="Open Sans"/>
                <a:cs typeface="Open Sans"/>
                <a:sym typeface="Open Sans"/>
              </a:defRPr>
            </a:lvl3pPr>
            <a:lvl4pPr indent="0" lvl="3" marL="0" rtl="0" algn="ctr">
              <a:spcBef>
                <a:spcPts val="0"/>
              </a:spcBef>
              <a:buNone/>
              <a:defRPr b="1" sz="900">
                <a:solidFill>
                  <a:schemeClr val="lt1"/>
                </a:solidFill>
                <a:latin typeface="Open Sans"/>
                <a:ea typeface="Open Sans"/>
                <a:cs typeface="Open Sans"/>
                <a:sym typeface="Open Sans"/>
              </a:defRPr>
            </a:lvl4pPr>
            <a:lvl5pPr indent="0" lvl="4" marL="0" rtl="0" algn="ctr">
              <a:spcBef>
                <a:spcPts val="0"/>
              </a:spcBef>
              <a:buNone/>
              <a:defRPr b="1" sz="900">
                <a:solidFill>
                  <a:schemeClr val="lt1"/>
                </a:solidFill>
                <a:latin typeface="Open Sans"/>
                <a:ea typeface="Open Sans"/>
                <a:cs typeface="Open Sans"/>
                <a:sym typeface="Open Sans"/>
              </a:defRPr>
            </a:lvl5pPr>
            <a:lvl6pPr indent="0" lvl="5" marL="0" rtl="0" algn="ctr">
              <a:spcBef>
                <a:spcPts val="0"/>
              </a:spcBef>
              <a:buNone/>
              <a:defRPr b="1" sz="900">
                <a:solidFill>
                  <a:schemeClr val="lt1"/>
                </a:solidFill>
                <a:latin typeface="Open Sans"/>
                <a:ea typeface="Open Sans"/>
                <a:cs typeface="Open Sans"/>
                <a:sym typeface="Open Sans"/>
              </a:defRPr>
            </a:lvl6pPr>
            <a:lvl7pPr indent="0" lvl="6" marL="0" rtl="0" algn="ctr">
              <a:spcBef>
                <a:spcPts val="0"/>
              </a:spcBef>
              <a:buNone/>
              <a:defRPr b="1" sz="900">
                <a:solidFill>
                  <a:schemeClr val="lt1"/>
                </a:solidFill>
                <a:latin typeface="Open Sans"/>
                <a:ea typeface="Open Sans"/>
                <a:cs typeface="Open Sans"/>
                <a:sym typeface="Open Sans"/>
              </a:defRPr>
            </a:lvl7pPr>
            <a:lvl8pPr indent="0" lvl="7" marL="0" rtl="0" algn="ctr">
              <a:spcBef>
                <a:spcPts val="0"/>
              </a:spcBef>
              <a:buNone/>
              <a:defRPr b="1" sz="900">
                <a:solidFill>
                  <a:schemeClr val="lt1"/>
                </a:solidFill>
                <a:latin typeface="Open Sans"/>
                <a:ea typeface="Open Sans"/>
                <a:cs typeface="Open Sans"/>
                <a:sym typeface="Open Sans"/>
              </a:defRPr>
            </a:lvl8pPr>
            <a:lvl9pPr indent="0" lvl="8" marL="0" rtl="0" algn="ctr">
              <a:spcBef>
                <a:spcPts val="0"/>
              </a:spcBef>
              <a:buNone/>
              <a:defRPr b="1" sz="900">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
              <a:t>‹#›</a:t>
            </a:fld>
            <a:endParaRPr/>
          </a:p>
        </p:txBody>
      </p:sp>
      <p:sp>
        <p:nvSpPr>
          <p:cNvPr id="95" name="Google Shape;95;p20"/>
          <p:cNvSpPr txBox="1"/>
          <p:nvPr>
            <p:ph type="title"/>
          </p:nvPr>
        </p:nvSpPr>
        <p:spPr>
          <a:xfrm>
            <a:off x="400784" y="718726"/>
            <a:ext cx="8402400" cy="4083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96" name="Google Shape;96;p20"/>
          <p:cNvSpPr txBox="1"/>
          <p:nvPr>
            <p:ph idx="1" type="body"/>
          </p:nvPr>
        </p:nvSpPr>
        <p:spPr>
          <a:xfrm>
            <a:off x="400783" y="1326356"/>
            <a:ext cx="8402400" cy="3488700"/>
          </a:xfrm>
          <a:prstGeom prst="rect">
            <a:avLst/>
          </a:prstGeom>
          <a:noFill/>
          <a:ln>
            <a:noFill/>
          </a:ln>
        </p:spPr>
        <p:txBody>
          <a:bodyPr anchorCtr="0" anchor="t" bIns="34275" lIns="68575" spcFirstLastPara="1" rIns="68575" wrap="square" tIns="34275">
            <a:normAutofit/>
          </a:bodyPr>
          <a:lstStyle>
            <a:lvl1pPr indent="-361950" lvl="0" marL="457200" rtl="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rtl="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rtl="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rtl="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rtl="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rtl="0" algn="l">
              <a:lnSpc>
                <a:spcPct val="90000"/>
              </a:lnSpc>
              <a:spcBef>
                <a:spcPts val="500"/>
              </a:spcBef>
              <a:spcAft>
                <a:spcPts val="0"/>
              </a:spcAft>
              <a:buClr>
                <a:schemeClr val="dk1"/>
              </a:buClr>
              <a:buSzPts val="1400"/>
              <a:buChar char="■"/>
              <a:defRPr/>
            </a:lvl6pPr>
            <a:lvl7pPr indent="-317500" lvl="6" marL="3200400" rtl="0" algn="l">
              <a:lnSpc>
                <a:spcPct val="90000"/>
              </a:lnSpc>
              <a:spcBef>
                <a:spcPts val="1200"/>
              </a:spcBef>
              <a:spcAft>
                <a:spcPts val="0"/>
              </a:spcAft>
              <a:buClr>
                <a:schemeClr val="dk1"/>
              </a:buClr>
              <a:buSzPts val="1400"/>
              <a:buChar char="●"/>
              <a:defRPr/>
            </a:lvl7pPr>
            <a:lvl8pPr indent="-317500" lvl="7" marL="3657600" rtl="0" algn="l">
              <a:lnSpc>
                <a:spcPct val="90000"/>
              </a:lnSpc>
              <a:spcBef>
                <a:spcPts val="1200"/>
              </a:spcBef>
              <a:spcAft>
                <a:spcPts val="0"/>
              </a:spcAft>
              <a:buClr>
                <a:schemeClr val="dk1"/>
              </a:buClr>
              <a:buSzPts val="1400"/>
              <a:buChar char="○"/>
              <a:defRPr/>
            </a:lvl8pPr>
            <a:lvl9pPr indent="-317500" lvl="8" marL="4114800" rtl="0" algn="l">
              <a:lnSpc>
                <a:spcPct val="90000"/>
              </a:lnSpc>
              <a:spcBef>
                <a:spcPts val="1200"/>
              </a:spcBef>
              <a:spcAft>
                <a:spcPts val="1200"/>
              </a:spcAft>
              <a:buClr>
                <a:schemeClr val="dk1"/>
              </a:buClr>
              <a:buSzPts val="1400"/>
              <a:buChar char="■"/>
              <a:defRPr/>
            </a:lvl9pPr>
          </a:lstStyle>
          <a:p/>
        </p:txBody>
      </p:sp>
      <p:pic>
        <p:nvPicPr>
          <p:cNvPr id="97" name="Google Shape;97;p20"/>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98" name="Google Shape;98;p20"/>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Open Sans"/>
              <a:ea typeface="Open Sans"/>
              <a:cs typeface="Open Sans"/>
              <a:sym typeface="Open Sans"/>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BODY Slide RIGHT 1">
  <p:cSld name="5_BODY Slide RIGHT 1">
    <p:spTree>
      <p:nvGrpSpPr>
        <p:cNvPr id="99" name="Shape 99"/>
        <p:cNvGrpSpPr/>
        <p:nvPr/>
      </p:nvGrpSpPr>
      <p:grpSpPr>
        <a:xfrm>
          <a:off x="0" y="0"/>
          <a:ext cx="0" cy="0"/>
          <a:chOff x="0" y="0"/>
          <a:chExt cx="0" cy="0"/>
        </a:xfrm>
      </p:grpSpPr>
      <p:pic>
        <p:nvPicPr>
          <p:cNvPr id="100" name="Google Shape;100;p21"/>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01" name="Google Shape;101;p21"/>
          <p:cNvSpPr txBox="1"/>
          <p:nvPr>
            <p:ph type="title"/>
          </p:nvPr>
        </p:nvSpPr>
        <p:spPr>
          <a:xfrm>
            <a:off x="292396" y="173477"/>
            <a:ext cx="6858000" cy="4083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02" name="Google Shape;102;p21"/>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Open Sans"/>
              <a:ea typeface="Open Sans"/>
              <a:cs typeface="Open Sans"/>
              <a:sym typeface="Open Sans"/>
            </a:endParaRPr>
          </a:p>
        </p:txBody>
      </p:sp>
      <p:sp>
        <p:nvSpPr>
          <p:cNvPr id="103" name="Google Shape;103;p21"/>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rmAutofit/>
          </a:bodyPr>
          <a:lstStyle>
            <a:lvl1pPr indent="0" lvl="0" marL="0" rtl="0" algn="ctr">
              <a:spcBef>
                <a:spcPts val="0"/>
              </a:spcBef>
              <a:buNone/>
              <a:defRPr b="1" sz="900">
                <a:solidFill>
                  <a:schemeClr val="lt1"/>
                </a:solidFill>
                <a:latin typeface="Open Sans"/>
                <a:ea typeface="Open Sans"/>
                <a:cs typeface="Open Sans"/>
                <a:sym typeface="Open Sans"/>
              </a:defRPr>
            </a:lvl1pPr>
            <a:lvl2pPr indent="0" lvl="1" marL="0" rtl="0" algn="ctr">
              <a:spcBef>
                <a:spcPts val="0"/>
              </a:spcBef>
              <a:buNone/>
              <a:defRPr b="1" sz="900">
                <a:solidFill>
                  <a:schemeClr val="lt1"/>
                </a:solidFill>
                <a:latin typeface="Open Sans"/>
                <a:ea typeface="Open Sans"/>
                <a:cs typeface="Open Sans"/>
                <a:sym typeface="Open Sans"/>
              </a:defRPr>
            </a:lvl2pPr>
            <a:lvl3pPr indent="0" lvl="2" marL="0" rtl="0" algn="ctr">
              <a:spcBef>
                <a:spcPts val="0"/>
              </a:spcBef>
              <a:buNone/>
              <a:defRPr b="1" sz="900">
                <a:solidFill>
                  <a:schemeClr val="lt1"/>
                </a:solidFill>
                <a:latin typeface="Open Sans"/>
                <a:ea typeface="Open Sans"/>
                <a:cs typeface="Open Sans"/>
                <a:sym typeface="Open Sans"/>
              </a:defRPr>
            </a:lvl3pPr>
            <a:lvl4pPr indent="0" lvl="3" marL="0" rtl="0" algn="ctr">
              <a:spcBef>
                <a:spcPts val="0"/>
              </a:spcBef>
              <a:buNone/>
              <a:defRPr b="1" sz="900">
                <a:solidFill>
                  <a:schemeClr val="lt1"/>
                </a:solidFill>
                <a:latin typeface="Open Sans"/>
                <a:ea typeface="Open Sans"/>
                <a:cs typeface="Open Sans"/>
                <a:sym typeface="Open Sans"/>
              </a:defRPr>
            </a:lvl4pPr>
            <a:lvl5pPr indent="0" lvl="4" marL="0" rtl="0" algn="ctr">
              <a:spcBef>
                <a:spcPts val="0"/>
              </a:spcBef>
              <a:buNone/>
              <a:defRPr b="1" sz="900">
                <a:solidFill>
                  <a:schemeClr val="lt1"/>
                </a:solidFill>
                <a:latin typeface="Open Sans"/>
                <a:ea typeface="Open Sans"/>
                <a:cs typeface="Open Sans"/>
                <a:sym typeface="Open Sans"/>
              </a:defRPr>
            </a:lvl5pPr>
            <a:lvl6pPr indent="0" lvl="5" marL="0" rtl="0" algn="ctr">
              <a:spcBef>
                <a:spcPts val="0"/>
              </a:spcBef>
              <a:buNone/>
              <a:defRPr b="1" sz="900">
                <a:solidFill>
                  <a:schemeClr val="lt1"/>
                </a:solidFill>
                <a:latin typeface="Open Sans"/>
                <a:ea typeface="Open Sans"/>
                <a:cs typeface="Open Sans"/>
                <a:sym typeface="Open Sans"/>
              </a:defRPr>
            </a:lvl6pPr>
            <a:lvl7pPr indent="0" lvl="6" marL="0" rtl="0" algn="ctr">
              <a:spcBef>
                <a:spcPts val="0"/>
              </a:spcBef>
              <a:buNone/>
              <a:defRPr b="1" sz="900">
                <a:solidFill>
                  <a:schemeClr val="lt1"/>
                </a:solidFill>
                <a:latin typeface="Open Sans"/>
                <a:ea typeface="Open Sans"/>
                <a:cs typeface="Open Sans"/>
                <a:sym typeface="Open Sans"/>
              </a:defRPr>
            </a:lvl7pPr>
            <a:lvl8pPr indent="0" lvl="7" marL="0" rtl="0" algn="ctr">
              <a:spcBef>
                <a:spcPts val="0"/>
              </a:spcBef>
              <a:buNone/>
              <a:defRPr b="1" sz="900">
                <a:solidFill>
                  <a:schemeClr val="lt1"/>
                </a:solidFill>
                <a:latin typeface="Open Sans"/>
                <a:ea typeface="Open Sans"/>
                <a:cs typeface="Open Sans"/>
                <a:sym typeface="Open Sans"/>
              </a:defRPr>
            </a:lvl8pPr>
            <a:lvl9pPr indent="0" lvl="8" marL="0" rtl="0" algn="ctr">
              <a:spcBef>
                <a:spcPts val="0"/>
              </a:spcBef>
              <a:buNone/>
              <a:defRPr b="1" sz="900">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
              <a:t>‹#›</a:t>
            </a:fld>
            <a:endParaRPr/>
          </a:p>
        </p:txBody>
      </p:sp>
      <p:pic>
        <p:nvPicPr>
          <p:cNvPr id="104" name="Google Shape;104;p21"/>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05" name="Google Shape;105;p21"/>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Open Sans"/>
              <a:ea typeface="Open Sans"/>
              <a:cs typeface="Open Sans"/>
              <a:sym typeface="Open Sans"/>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Stripe">
  <p:cSld name="Vertical Stripe">
    <p:bg>
      <p:bgPr>
        <a:blipFill>
          <a:blip r:embed="rId2">
            <a:alphaModFix/>
          </a:blip>
          <a:stretch>
            <a:fillRect/>
          </a:stretch>
        </a:blipFill>
      </p:bgPr>
    </p:bg>
    <p:spTree>
      <p:nvGrpSpPr>
        <p:cNvPr id="106" name="Shape 106"/>
        <p:cNvGrpSpPr/>
        <p:nvPr/>
      </p:nvGrpSpPr>
      <p:grpSpPr>
        <a:xfrm>
          <a:off x="0" y="0"/>
          <a:ext cx="0" cy="0"/>
          <a:chOff x="0" y="0"/>
          <a:chExt cx="0" cy="0"/>
        </a:xfrm>
      </p:grpSpPr>
      <p:sp>
        <p:nvSpPr>
          <p:cNvPr id="107" name="Google Shape;107;p22"/>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rmAutofit/>
          </a:bodyPr>
          <a:lstStyle>
            <a:lvl1pPr indent="0" lvl="0" marL="0" rtl="0" algn="r">
              <a:buClr>
                <a:srgbClr val="888888"/>
              </a:buClr>
              <a:buSzPts val="900"/>
              <a:buFont typeface="Open Sans"/>
              <a:buNone/>
              <a:defRPr sz="900">
                <a:solidFill>
                  <a:srgbClr val="888888"/>
                </a:solidFill>
                <a:latin typeface="Open Sans"/>
                <a:ea typeface="Open Sans"/>
                <a:cs typeface="Open Sans"/>
                <a:sym typeface="Open Sans"/>
              </a:defRPr>
            </a:lvl1pPr>
            <a:lvl2pPr indent="0" lvl="1" marL="0" rtl="0" algn="r">
              <a:buClr>
                <a:srgbClr val="888888"/>
              </a:buClr>
              <a:buSzPts val="900"/>
              <a:buFont typeface="Open Sans"/>
              <a:buNone/>
              <a:defRPr sz="900">
                <a:solidFill>
                  <a:srgbClr val="888888"/>
                </a:solidFill>
                <a:latin typeface="Open Sans"/>
                <a:ea typeface="Open Sans"/>
                <a:cs typeface="Open Sans"/>
                <a:sym typeface="Open Sans"/>
              </a:defRPr>
            </a:lvl2pPr>
            <a:lvl3pPr indent="0" lvl="2" marL="0" rtl="0" algn="r">
              <a:buClr>
                <a:srgbClr val="888888"/>
              </a:buClr>
              <a:buSzPts val="900"/>
              <a:buFont typeface="Open Sans"/>
              <a:buNone/>
              <a:defRPr sz="900">
                <a:solidFill>
                  <a:srgbClr val="888888"/>
                </a:solidFill>
                <a:latin typeface="Open Sans"/>
                <a:ea typeface="Open Sans"/>
                <a:cs typeface="Open Sans"/>
                <a:sym typeface="Open Sans"/>
              </a:defRPr>
            </a:lvl3pPr>
            <a:lvl4pPr indent="0" lvl="3" marL="0" rtl="0" algn="r">
              <a:buClr>
                <a:srgbClr val="888888"/>
              </a:buClr>
              <a:buSzPts val="900"/>
              <a:buFont typeface="Open Sans"/>
              <a:buNone/>
              <a:defRPr sz="900">
                <a:solidFill>
                  <a:srgbClr val="888888"/>
                </a:solidFill>
                <a:latin typeface="Open Sans"/>
                <a:ea typeface="Open Sans"/>
                <a:cs typeface="Open Sans"/>
                <a:sym typeface="Open Sans"/>
              </a:defRPr>
            </a:lvl4pPr>
            <a:lvl5pPr indent="0" lvl="4" marL="0" rtl="0" algn="r">
              <a:buClr>
                <a:srgbClr val="888888"/>
              </a:buClr>
              <a:buSzPts val="900"/>
              <a:buFont typeface="Open Sans"/>
              <a:buNone/>
              <a:defRPr sz="900">
                <a:solidFill>
                  <a:srgbClr val="888888"/>
                </a:solidFill>
                <a:latin typeface="Open Sans"/>
                <a:ea typeface="Open Sans"/>
                <a:cs typeface="Open Sans"/>
                <a:sym typeface="Open Sans"/>
              </a:defRPr>
            </a:lvl5pPr>
            <a:lvl6pPr indent="0" lvl="5" marL="0" rtl="0" algn="r">
              <a:buClr>
                <a:srgbClr val="888888"/>
              </a:buClr>
              <a:buSzPts val="900"/>
              <a:buFont typeface="Open Sans"/>
              <a:buNone/>
              <a:defRPr sz="900">
                <a:solidFill>
                  <a:srgbClr val="888888"/>
                </a:solidFill>
                <a:latin typeface="Open Sans"/>
                <a:ea typeface="Open Sans"/>
                <a:cs typeface="Open Sans"/>
                <a:sym typeface="Open Sans"/>
              </a:defRPr>
            </a:lvl6pPr>
            <a:lvl7pPr indent="0" lvl="6" marL="0" rtl="0" algn="r">
              <a:buClr>
                <a:srgbClr val="888888"/>
              </a:buClr>
              <a:buSzPts val="900"/>
              <a:buFont typeface="Open Sans"/>
              <a:buNone/>
              <a:defRPr sz="900">
                <a:solidFill>
                  <a:srgbClr val="888888"/>
                </a:solidFill>
                <a:latin typeface="Open Sans"/>
                <a:ea typeface="Open Sans"/>
                <a:cs typeface="Open Sans"/>
                <a:sym typeface="Open Sans"/>
              </a:defRPr>
            </a:lvl7pPr>
            <a:lvl8pPr indent="0" lvl="7" marL="0" rtl="0" algn="r">
              <a:buClr>
                <a:srgbClr val="888888"/>
              </a:buClr>
              <a:buSzPts val="900"/>
              <a:buFont typeface="Open Sans"/>
              <a:buNone/>
              <a:defRPr sz="900">
                <a:solidFill>
                  <a:srgbClr val="888888"/>
                </a:solidFill>
                <a:latin typeface="Open Sans"/>
                <a:ea typeface="Open Sans"/>
                <a:cs typeface="Open Sans"/>
                <a:sym typeface="Open Sans"/>
              </a:defRPr>
            </a:lvl8pPr>
            <a:lvl9pPr indent="0" lvl="8" marL="0" rtl="0" algn="r">
              <a:buClr>
                <a:srgbClr val="888888"/>
              </a:buClr>
              <a:buSzPts val="900"/>
              <a:buFont typeface="Open Sans"/>
              <a:buNone/>
              <a:defRPr sz="9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
              <a:t>‹#›</a:t>
            </a:fld>
            <a:endParaRPr/>
          </a:p>
        </p:txBody>
      </p:sp>
      <p:sp>
        <p:nvSpPr>
          <p:cNvPr id="108" name="Google Shape;108;p22"/>
          <p:cNvSpPr txBox="1"/>
          <p:nvPr>
            <p:ph idx="1" type="body"/>
          </p:nvPr>
        </p:nvSpPr>
        <p:spPr>
          <a:xfrm>
            <a:off x="980250" y="906375"/>
            <a:ext cx="6758700" cy="3497400"/>
          </a:xfrm>
          <a:prstGeom prst="rect">
            <a:avLst/>
          </a:prstGeom>
          <a:noFill/>
          <a:ln>
            <a:noFill/>
          </a:ln>
        </p:spPr>
        <p:txBody>
          <a:bodyPr anchorCtr="0" anchor="t" bIns="68575" lIns="68575" spcFirstLastPara="1" rIns="68575" wrap="square" tIns="68575">
            <a:normAutofit/>
          </a:bodyPr>
          <a:lstStyle>
            <a:lvl1pPr indent="-342900" lvl="0" marL="457200" rtl="0" algn="l">
              <a:lnSpc>
                <a:spcPct val="90000"/>
              </a:lnSpc>
              <a:spcBef>
                <a:spcPts val="0"/>
              </a:spcBef>
              <a:spcAft>
                <a:spcPts val="0"/>
              </a:spcAft>
              <a:buClr>
                <a:schemeClr val="dk1"/>
              </a:buClr>
              <a:buSzPts val="1800"/>
              <a:buChar char="●"/>
              <a:defRPr/>
            </a:lvl1pPr>
            <a:lvl2pPr indent="-323850" lvl="1" marL="914400" rtl="0" algn="l">
              <a:lnSpc>
                <a:spcPct val="90000"/>
              </a:lnSpc>
              <a:spcBef>
                <a:spcPts val="0"/>
              </a:spcBef>
              <a:spcAft>
                <a:spcPts val="0"/>
              </a:spcAft>
              <a:buClr>
                <a:schemeClr val="dk1"/>
              </a:buClr>
              <a:buSzPts val="1500"/>
              <a:buChar char="○"/>
              <a:defRPr/>
            </a:lvl2pPr>
            <a:lvl3pPr indent="-317500" lvl="2" marL="1371600" rtl="0" algn="l">
              <a:lnSpc>
                <a:spcPct val="90000"/>
              </a:lnSpc>
              <a:spcBef>
                <a:spcPts val="0"/>
              </a:spcBef>
              <a:spcAft>
                <a:spcPts val="0"/>
              </a:spcAft>
              <a:buClr>
                <a:schemeClr val="dk1"/>
              </a:buClr>
              <a:buSzPts val="1400"/>
              <a:buChar char="■"/>
              <a:defRPr/>
            </a:lvl3pPr>
            <a:lvl4pPr indent="-304800" lvl="3" marL="1828800" rtl="0" algn="l">
              <a:lnSpc>
                <a:spcPct val="90000"/>
              </a:lnSpc>
              <a:spcBef>
                <a:spcPts val="0"/>
              </a:spcBef>
              <a:spcAft>
                <a:spcPts val="0"/>
              </a:spcAft>
              <a:buClr>
                <a:schemeClr val="dk1"/>
              </a:buClr>
              <a:buSzPts val="1200"/>
              <a:buChar char="●"/>
              <a:defRPr/>
            </a:lvl4pPr>
            <a:lvl5pPr indent="-304800" lvl="4" marL="2286000" rtl="0" algn="l">
              <a:lnSpc>
                <a:spcPct val="90000"/>
              </a:lnSpc>
              <a:spcBef>
                <a:spcPts val="0"/>
              </a:spcBef>
              <a:spcAft>
                <a:spcPts val="0"/>
              </a:spcAft>
              <a:buClr>
                <a:schemeClr val="dk1"/>
              </a:buClr>
              <a:buSzPts val="1200"/>
              <a:buChar char="○"/>
              <a:defRPr/>
            </a:lvl5pPr>
            <a:lvl6pPr indent="-304800" lvl="5" marL="2743200" rtl="0" algn="l">
              <a:lnSpc>
                <a:spcPct val="90000"/>
              </a:lnSpc>
              <a:spcBef>
                <a:spcPts val="0"/>
              </a:spcBef>
              <a:spcAft>
                <a:spcPts val="0"/>
              </a:spcAft>
              <a:buClr>
                <a:schemeClr val="dk1"/>
              </a:buClr>
              <a:buSzPts val="1200"/>
              <a:buChar char="■"/>
              <a:defRPr/>
            </a:lvl6pPr>
            <a:lvl7pPr indent="-304800" lvl="6" marL="3200400" rtl="0" algn="l">
              <a:lnSpc>
                <a:spcPct val="90000"/>
              </a:lnSpc>
              <a:spcBef>
                <a:spcPts val="0"/>
              </a:spcBef>
              <a:spcAft>
                <a:spcPts val="0"/>
              </a:spcAft>
              <a:buClr>
                <a:schemeClr val="dk1"/>
              </a:buClr>
              <a:buSzPts val="1200"/>
              <a:buChar char="●"/>
              <a:defRPr/>
            </a:lvl7pPr>
            <a:lvl8pPr indent="-304800" lvl="7" marL="3657600" rtl="0" algn="l">
              <a:lnSpc>
                <a:spcPct val="90000"/>
              </a:lnSpc>
              <a:spcBef>
                <a:spcPts val="0"/>
              </a:spcBef>
              <a:spcAft>
                <a:spcPts val="0"/>
              </a:spcAft>
              <a:buClr>
                <a:schemeClr val="dk1"/>
              </a:buClr>
              <a:buSzPts val="1200"/>
              <a:buChar char="○"/>
              <a:defRPr/>
            </a:lvl8pPr>
            <a:lvl9pPr indent="-304800" lvl="8" marL="4114800" rtl="0" algn="l">
              <a:lnSpc>
                <a:spcPct val="90000"/>
              </a:lnSpc>
              <a:spcBef>
                <a:spcPts val="0"/>
              </a:spcBef>
              <a:spcAft>
                <a:spcPts val="0"/>
              </a:spcAft>
              <a:buClr>
                <a:schemeClr val="dk1"/>
              </a:buClr>
              <a:buSzPts val="1200"/>
              <a:buChar char="■"/>
              <a:defRPr/>
            </a:lvl9pPr>
          </a:lstStyle>
          <a:p/>
        </p:txBody>
      </p:sp>
      <p:sp>
        <p:nvSpPr>
          <p:cNvPr id="109" name="Google Shape;109;p22"/>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D9D9D9"/>
              </a:buClr>
              <a:buSzPts val="800"/>
              <a:buFont typeface="Calibri"/>
              <a:buNone/>
            </a:pPr>
            <a:r>
              <a:rPr lang="en" sz="800">
                <a:solidFill>
                  <a:srgbClr val="D9D9D9"/>
                </a:solidFill>
                <a:latin typeface="Calibri"/>
                <a:ea typeface="Calibri"/>
                <a:cs typeface="Calibri"/>
                <a:sym typeface="Calibri"/>
              </a:rPr>
              <a:t>© 2024 3D Molecular Designs. All Rights Reserved. </a:t>
            </a:r>
            <a:endParaRPr sz="800">
              <a:solidFill>
                <a:schemeClr val="dk2"/>
              </a:solidFill>
              <a:latin typeface="Calibri"/>
              <a:ea typeface="Calibri"/>
              <a:cs typeface="Calibri"/>
              <a:sym typeface="Calibri"/>
            </a:endParaRPr>
          </a:p>
        </p:txBody>
      </p:sp>
      <p:sp>
        <p:nvSpPr>
          <p:cNvPr id="110" name="Google Shape;110;p22"/>
          <p:cNvSpPr txBox="1"/>
          <p:nvPr>
            <p:ph type="title"/>
          </p:nvPr>
        </p:nvSpPr>
        <p:spPr>
          <a:xfrm>
            <a:off x="980250" y="113811"/>
            <a:ext cx="7851300" cy="973800"/>
          </a:xfrm>
          <a:prstGeom prst="rect">
            <a:avLst/>
          </a:prstGeom>
          <a:noFill/>
          <a:ln>
            <a:noFill/>
          </a:ln>
        </p:spPr>
        <p:txBody>
          <a:bodyPr anchorCtr="0" anchor="t" bIns="68575" lIns="68575" spcFirstLastPara="1" rIns="68575" wrap="square" tIns="68575">
            <a:normAutofit/>
          </a:bodyPr>
          <a:lstStyle>
            <a:lvl1pPr lvl="0" rtl="0" algn="ctr">
              <a:lnSpc>
                <a:spcPct val="90000"/>
              </a:lnSpc>
              <a:spcBef>
                <a:spcPts val="0"/>
              </a:spcBef>
              <a:spcAft>
                <a:spcPts val="0"/>
              </a:spcAft>
              <a:buClr>
                <a:schemeClr val="dk1"/>
              </a:buClr>
              <a:buSzPts val="3000"/>
              <a:buFont typeface="Open Sans"/>
              <a:buNone/>
              <a:defRPr b="1"/>
            </a:lvl1pPr>
            <a:lvl2pPr lvl="1" rtl="0">
              <a:spcBef>
                <a:spcPts val="0"/>
              </a:spcBef>
              <a:spcAft>
                <a:spcPts val="0"/>
              </a:spcAft>
              <a:buSzPts val="2100"/>
              <a:buNone/>
              <a:defRPr/>
            </a:lvl2pPr>
            <a:lvl3pPr lvl="2" rtl="0">
              <a:spcBef>
                <a:spcPts val="0"/>
              </a:spcBef>
              <a:spcAft>
                <a:spcPts val="0"/>
              </a:spcAft>
              <a:buSzPts val="2100"/>
              <a:buNone/>
              <a:defRPr/>
            </a:lvl3pPr>
            <a:lvl4pPr lvl="3" rtl="0">
              <a:spcBef>
                <a:spcPts val="0"/>
              </a:spcBef>
              <a:spcAft>
                <a:spcPts val="0"/>
              </a:spcAft>
              <a:buSzPts val="2100"/>
              <a:buNone/>
              <a:defRPr/>
            </a:lvl4pPr>
            <a:lvl5pPr lvl="4" rtl="0">
              <a:spcBef>
                <a:spcPts val="0"/>
              </a:spcBef>
              <a:spcAft>
                <a:spcPts val="0"/>
              </a:spcAft>
              <a:buSzPts val="2100"/>
              <a:buNone/>
              <a:defRPr/>
            </a:lvl5pPr>
            <a:lvl6pPr lvl="5" rtl="0">
              <a:spcBef>
                <a:spcPts val="0"/>
              </a:spcBef>
              <a:spcAft>
                <a:spcPts val="0"/>
              </a:spcAft>
              <a:buSzPts val="2100"/>
              <a:buNone/>
              <a:defRPr/>
            </a:lvl6pPr>
            <a:lvl7pPr lvl="6" rtl="0">
              <a:spcBef>
                <a:spcPts val="0"/>
              </a:spcBef>
              <a:spcAft>
                <a:spcPts val="0"/>
              </a:spcAft>
              <a:buSzPts val="2100"/>
              <a:buNone/>
              <a:defRPr/>
            </a:lvl7pPr>
            <a:lvl8pPr lvl="7" rtl="0">
              <a:spcBef>
                <a:spcPts val="0"/>
              </a:spcBef>
              <a:spcAft>
                <a:spcPts val="0"/>
              </a:spcAft>
              <a:buSzPts val="2100"/>
              <a:buNone/>
              <a:defRPr/>
            </a:lvl8pPr>
            <a:lvl9pPr lvl="8" rtl="0">
              <a:spcBef>
                <a:spcPts val="0"/>
              </a:spcBef>
              <a:spcAft>
                <a:spcPts val="0"/>
              </a:spcAft>
              <a:buSzPts val="2100"/>
              <a:buNone/>
              <a:defRPr/>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p:cSld name="2_Title slide 1">
    <p:spTree>
      <p:nvGrpSpPr>
        <p:cNvPr id="111" name="Shape 111"/>
        <p:cNvGrpSpPr/>
        <p:nvPr/>
      </p:nvGrpSpPr>
      <p:grpSpPr>
        <a:xfrm>
          <a:off x="0" y="0"/>
          <a:ext cx="0" cy="0"/>
          <a:chOff x="0" y="0"/>
          <a:chExt cx="0" cy="0"/>
        </a:xfrm>
      </p:grpSpPr>
      <p:sp>
        <p:nvSpPr>
          <p:cNvPr id="112" name="Google Shape;112;p23"/>
          <p:cNvSpPr txBox="1"/>
          <p:nvPr>
            <p:ph type="ctrTitle"/>
          </p:nvPr>
        </p:nvSpPr>
        <p:spPr>
          <a:xfrm>
            <a:off x="311708" y="744575"/>
            <a:ext cx="8520600" cy="2052600"/>
          </a:xfrm>
          <a:prstGeom prst="rect">
            <a:avLst/>
          </a:prstGeom>
          <a:noFill/>
          <a:ln>
            <a:noFill/>
          </a:ln>
        </p:spPr>
        <p:txBody>
          <a:bodyPr anchorCtr="0" anchor="b" bIns="68575" lIns="68575" spcFirstLastPara="1" rIns="68575" wrap="square" tIns="68575">
            <a:normAutofit/>
          </a:bodyPr>
          <a:lstStyle>
            <a:lvl1pPr lvl="0" rtl="0" algn="ctr">
              <a:lnSpc>
                <a:spcPct val="90000"/>
              </a:lnSpc>
              <a:spcBef>
                <a:spcPts val="0"/>
              </a:spcBef>
              <a:spcAft>
                <a:spcPts val="0"/>
              </a:spcAft>
              <a:buClr>
                <a:schemeClr val="dk1"/>
              </a:buClr>
              <a:buSzPts val="3900"/>
              <a:buFont typeface="Open Sans"/>
              <a:buNone/>
              <a:defRPr sz="5200"/>
            </a:lvl1pPr>
            <a:lvl2pPr lvl="1" rtl="0" algn="ctr">
              <a:spcBef>
                <a:spcPts val="0"/>
              </a:spcBef>
              <a:spcAft>
                <a:spcPts val="0"/>
              </a:spcAft>
              <a:buSzPts val="3900"/>
              <a:buNone/>
              <a:defRPr sz="5200"/>
            </a:lvl2pPr>
            <a:lvl3pPr lvl="2" rtl="0" algn="ctr">
              <a:spcBef>
                <a:spcPts val="0"/>
              </a:spcBef>
              <a:spcAft>
                <a:spcPts val="0"/>
              </a:spcAft>
              <a:buSzPts val="3900"/>
              <a:buNone/>
              <a:defRPr sz="5200"/>
            </a:lvl3pPr>
            <a:lvl4pPr lvl="3" rtl="0" algn="ctr">
              <a:spcBef>
                <a:spcPts val="0"/>
              </a:spcBef>
              <a:spcAft>
                <a:spcPts val="0"/>
              </a:spcAft>
              <a:buSzPts val="3900"/>
              <a:buNone/>
              <a:defRPr sz="5200"/>
            </a:lvl4pPr>
            <a:lvl5pPr lvl="4" rtl="0" algn="ctr">
              <a:spcBef>
                <a:spcPts val="0"/>
              </a:spcBef>
              <a:spcAft>
                <a:spcPts val="0"/>
              </a:spcAft>
              <a:buSzPts val="3900"/>
              <a:buNone/>
              <a:defRPr sz="5200"/>
            </a:lvl5pPr>
            <a:lvl6pPr lvl="5" rtl="0" algn="ctr">
              <a:spcBef>
                <a:spcPts val="0"/>
              </a:spcBef>
              <a:spcAft>
                <a:spcPts val="0"/>
              </a:spcAft>
              <a:buSzPts val="3900"/>
              <a:buNone/>
              <a:defRPr sz="5200"/>
            </a:lvl6pPr>
            <a:lvl7pPr lvl="6" rtl="0" algn="ctr">
              <a:spcBef>
                <a:spcPts val="0"/>
              </a:spcBef>
              <a:spcAft>
                <a:spcPts val="0"/>
              </a:spcAft>
              <a:buSzPts val="3900"/>
              <a:buNone/>
              <a:defRPr sz="5200"/>
            </a:lvl7pPr>
            <a:lvl8pPr lvl="7" rtl="0" algn="ctr">
              <a:spcBef>
                <a:spcPts val="0"/>
              </a:spcBef>
              <a:spcAft>
                <a:spcPts val="0"/>
              </a:spcAft>
              <a:buSzPts val="3900"/>
              <a:buNone/>
              <a:defRPr sz="5200"/>
            </a:lvl8pPr>
            <a:lvl9pPr lvl="8" rtl="0" algn="ctr">
              <a:spcBef>
                <a:spcPts val="0"/>
              </a:spcBef>
              <a:spcAft>
                <a:spcPts val="0"/>
              </a:spcAft>
              <a:buSzPts val="3900"/>
              <a:buNone/>
              <a:defRPr sz="5200"/>
            </a:lvl9pPr>
          </a:lstStyle>
          <a:p/>
        </p:txBody>
      </p:sp>
      <p:sp>
        <p:nvSpPr>
          <p:cNvPr id="113" name="Google Shape;113;p23"/>
          <p:cNvSpPr txBox="1"/>
          <p:nvPr>
            <p:ph idx="1" type="subTitle"/>
          </p:nvPr>
        </p:nvSpPr>
        <p:spPr>
          <a:xfrm>
            <a:off x="311700" y="2834125"/>
            <a:ext cx="8520600" cy="792600"/>
          </a:xfrm>
          <a:prstGeom prst="rect">
            <a:avLst/>
          </a:prstGeom>
          <a:noFill/>
          <a:ln>
            <a:noFill/>
          </a:ln>
        </p:spPr>
        <p:txBody>
          <a:bodyPr anchorCtr="0" anchor="t" bIns="68575" lIns="68575" spcFirstLastPara="1" rIns="68575" wrap="square" tIns="68575">
            <a:normAutofit/>
          </a:bodyPr>
          <a:lstStyle>
            <a:lvl1pPr lvl="0" rtl="0" algn="ctr">
              <a:lnSpc>
                <a:spcPct val="100000"/>
              </a:lnSpc>
              <a:spcBef>
                <a:spcPts val="0"/>
              </a:spcBef>
              <a:spcAft>
                <a:spcPts val="0"/>
              </a:spcAft>
              <a:buClr>
                <a:schemeClr val="dk1"/>
              </a:buClr>
              <a:buSzPts val="2100"/>
              <a:buNone/>
              <a:defRPr sz="2800"/>
            </a:lvl1pPr>
            <a:lvl2pPr lvl="1" rtl="0" algn="ctr">
              <a:lnSpc>
                <a:spcPct val="100000"/>
              </a:lnSpc>
              <a:spcBef>
                <a:spcPts val="0"/>
              </a:spcBef>
              <a:spcAft>
                <a:spcPts val="0"/>
              </a:spcAft>
              <a:buClr>
                <a:schemeClr val="dk1"/>
              </a:buClr>
              <a:buSzPts val="2100"/>
              <a:buNone/>
              <a:defRPr sz="2800"/>
            </a:lvl2pPr>
            <a:lvl3pPr lvl="2" rtl="0" algn="ctr">
              <a:lnSpc>
                <a:spcPct val="100000"/>
              </a:lnSpc>
              <a:spcBef>
                <a:spcPts val="0"/>
              </a:spcBef>
              <a:spcAft>
                <a:spcPts val="0"/>
              </a:spcAft>
              <a:buClr>
                <a:schemeClr val="dk1"/>
              </a:buClr>
              <a:buSzPts val="2100"/>
              <a:buNone/>
              <a:defRPr sz="2800"/>
            </a:lvl3pPr>
            <a:lvl4pPr lvl="3" rtl="0" algn="ctr">
              <a:lnSpc>
                <a:spcPct val="100000"/>
              </a:lnSpc>
              <a:spcBef>
                <a:spcPts val="0"/>
              </a:spcBef>
              <a:spcAft>
                <a:spcPts val="0"/>
              </a:spcAft>
              <a:buClr>
                <a:schemeClr val="dk1"/>
              </a:buClr>
              <a:buSzPts val="2100"/>
              <a:buNone/>
              <a:defRPr sz="2800"/>
            </a:lvl4pPr>
            <a:lvl5pPr lvl="4" rtl="0" algn="ctr">
              <a:lnSpc>
                <a:spcPct val="100000"/>
              </a:lnSpc>
              <a:spcBef>
                <a:spcPts val="0"/>
              </a:spcBef>
              <a:spcAft>
                <a:spcPts val="0"/>
              </a:spcAft>
              <a:buClr>
                <a:schemeClr val="dk1"/>
              </a:buClr>
              <a:buSzPts val="2100"/>
              <a:buNone/>
              <a:defRPr sz="2800"/>
            </a:lvl5pPr>
            <a:lvl6pPr lvl="5" rtl="0" algn="ctr">
              <a:lnSpc>
                <a:spcPct val="100000"/>
              </a:lnSpc>
              <a:spcBef>
                <a:spcPts val="0"/>
              </a:spcBef>
              <a:spcAft>
                <a:spcPts val="0"/>
              </a:spcAft>
              <a:buClr>
                <a:schemeClr val="dk1"/>
              </a:buClr>
              <a:buSzPts val="2100"/>
              <a:buNone/>
              <a:defRPr sz="2800"/>
            </a:lvl6pPr>
            <a:lvl7pPr lvl="6" rtl="0" algn="ctr">
              <a:lnSpc>
                <a:spcPct val="100000"/>
              </a:lnSpc>
              <a:spcBef>
                <a:spcPts val="0"/>
              </a:spcBef>
              <a:spcAft>
                <a:spcPts val="0"/>
              </a:spcAft>
              <a:buClr>
                <a:schemeClr val="dk1"/>
              </a:buClr>
              <a:buSzPts val="2100"/>
              <a:buNone/>
              <a:defRPr sz="2800"/>
            </a:lvl7pPr>
            <a:lvl8pPr lvl="7" rtl="0" algn="ctr">
              <a:lnSpc>
                <a:spcPct val="100000"/>
              </a:lnSpc>
              <a:spcBef>
                <a:spcPts val="0"/>
              </a:spcBef>
              <a:spcAft>
                <a:spcPts val="0"/>
              </a:spcAft>
              <a:buClr>
                <a:schemeClr val="dk1"/>
              </a:buClr>
              <a:buSzPts val="2100"/>
              <a:buNone/>
              <a:defRPr sz="2800"/>
            </a:lvl8pPr>
            <a:lvl9pPr lvl="8" rtl="0" algn="ctr">
              <a:lnSpc>
                <a:spcPct val="100000"/>
              </a:lnSpc>
              <a:spcBef>
                <a:spcPts val="0"/>
              </a:spcBef>
              <a:spcAft>
                <a:spcPts val="0"/>
              </a:spcAft>
              <a:buClr>
                <a:schemeClr val="dk1"/>
              </a:buClr>
              <a:buSzPts val="2100"/>
              <a:buNone/>
              <a:defRPr sz="2800"/>
            </a:lvl9pPr>
          </a:lstStyle>
          <a:p/>
        </p:txBody>
      </p:sp>
      <p:sp>
        <p:nvSpPr>
          <p:cNvPr id="114" name="Google Shape;114;p23"/>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rmAutofit/>
          </a:bodyPr>
          <a:lstStyle>
            <a:lvl1pPr indent="0" lvl="0" marL="0" rtl="0" algn="r">
              <a:buClr>
                <a:srgbClr val="888888"/>
              </a:buClr>
              <a:buSzPts val="900"/>
              <a:buFont typeface="Open Sans"/>
              <a:buNone/>
              <a:defRPr sz="900">
                <a:solidFill>
                  <a:srgbClr val="888888"/>
                </a:solidFill>
                <a:latin typeface="Open Sans"/>
                <a:ea typeface="Open Sans"/>
                <a:cs typeface="Open Sans"/>
                <a:sym typeface="Open Sans"/>
              </a:defRPr>
            </a:lvl1pPr>
            <a:lvl2pPr indent="0" lvl="1" marL="0" rtl="0" algn="r">
              <a:buClr>
                <a:srgbClr val="888888"/>
              </a:buClr>
              <a:buSzPts val="900"/>
              <a:buFont typeface="Open Sans"/>
              <a:buNone/>
              <a:defRPr sz="900">
                <a:solidFill>
                  <a:srgbClr val="888888"/>
                </a:solidFill>
                <a:latin typeface="Open Sans"/>
                <a:ea typeface="Open Sans"/>
                <a:cs typeface="Open Sans"/>
                <a:sym typeface="Open Sans"/>
              </a:defRPr>
            </a:lvl2pPr>
            <a:lvl3pPr indent="0" lvl="2" marL="0" rtl="0" algn="r">
              <a:buClr>
                <a:srgbClr val="888888"/>
              </a:buClr>
              <a:buSzPts val="900"/>
              <a:buFont typeface="Open Sans"/>
              <a:buNone/>
              <a:defRPr sz="900">
                <a:solidFill>
                  <a:srgbClr val="888888"/>
                </a:solidFill>
                <a:latin typeface="Open Sans"/>
                <a:ea typeface="Open Sans"/>
                <a:cs typeface="Open Sans"/>
                <a:sym typeface="Open Sans"/>
              </a:defRPr>
            </a:lvl3pPr>
            <a:lvl4pPr indent="0" lvl="3" marL="0" rtl="0" algn="r">
              <a:buClr>
                <a:srgbClr val="888888"/>
              </a:buClr>
              <a:buSzPts val="900"/>
              <a:buFont typeface="Open Sans"/>
              <a:buNone/>
              <a:defRPr sz="900">
                <a:solidFill>
                  <a:srgbClr val="888888"/>
                </a:solidFill>
                <a:latin typeface="Open Sans"/>
                <a:ea typeface="Open Sans"/>
                <a:cs typeface="Open Sans"/>
                <a:sym typeface="Open Sans"/>
              </a:defRPr>
            </a:lvl4pPr>
            <a:lvl5pPr indent="0" lvl="4" marL="0" rtl="0" algn="r">
              <a:buClr>
                <a:srgbClr val="888888"/>
              </a:buClr>
              <a:buSzPts val="900"/>
              <a:buFont typeface="Open Sans"/>
              <a:buNone/>
              <a:defRPr sz="900">
                <a:solidFill>
                  <a:srgbClr val="888888"/>
                </a:solidFill>
                <a:latin typeface="Open Sans"/>
                <a:ea typeface="Open Sans"/>
                <a:cs typeface="Open Sans"/>
                <a:sym typeface="Open Sans"/>
              </a:defRPr>
            </a:lvl5pPr>
            <a:lvl6pPr indent="0" lvl="5" marL="0" rtl="0" algn="r">
              <a:buClr>
                <a:srgbClr val="888888"/>
              </a:buClr>
              <a:buSzPts val="900"/>
              <a:buFont typeface="Open Sans"/>
              <a:buNone/>
              <a:defRPr sz="900">
                <a:solidFill>
                  <a:srgbClr val="888888"/>
                </a:solidFill>
                <a:latin typeface="Open Sans"/>
                <a:ea typeface="Open Sans"/>
                <a:cs typeface="Open Sans"/>
                <a:sym typeface="Open Sans"/>
              </a:defRPr>
            </a:lvl6pPr>
            <a:lvl7pPr indent="0" lvl="6" marL="0" rtl="0" algn="r">
              <a:buClr>
                <a:srgbClr val="888888"/>
              </a:buClr>
              <a:buSzPts val="900"/>
              <a:buFont typeface="Open Sans"/>
              <a:buNone/>
              <a:defRPr sz="900">
                <a:solidFill>
                  <a:srgbClr val="888888"/>
                </a:solidFill>
                <a:latin typeface="Open Sans"/>
                <a:ea typeface="Open Sans"/>
                <a:cs typeface="Open Sans"/>
                <a:sym typeface="Open Sans"/>
              </a:defRPr>
            </a:lvl7pPr>
            <a:lvl8pPr indent="0" lvl="7" marL="0" rtl="0" algn="r">
              <a:buClr>
                <a:srgbClr val="888888"/>
              </a:buClr>
              <a:buSzPts val="900"/>
              <a:buFont typeface="Open Sans"/>
              <a:buNone/>
              <a:defRPr sz="900">
                <a:solidFill>
                  <a:srgbClr val="888888"/>
                </a:solidFill>
                <a:latin typeface="Open Sans"/>
                <a:ea typeface="Open Sans"/>
                <a:cs typeface="Open Sans"/>
                <a:sym typeface="Open Sans"/>
              </a:defRPr>
            </a:lvl8pPr>
            <a:lvl9pPr indent="0" lvl="8" marL="0" rtl="0" algn="r">
              <a:buClr>
                <a:srgbClr val="888888"/>
              </a:buClr>
              <a:buSzPts val="900"/>
              <a:buFont typeface="Open Sans"/>
              <a:buNone/>
              <a:defRPr sz="9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BODY Slide RIGHT 2">
  <p:cSld name="8_BODY Slide RIGHT 2">
    <p:spTree>
      <p:nvGrpSpPr>
        <p:cNvPr id="115" name="Shape 115"/>
        <p:cNvGrpSpPr/>
        <p:nvPr/>
      </p:nvGrpSpPr>
      <p:grpSpPr>
        <a:xfrm>
          <a:off x="0" y="0"/>
          <a:ext cx="0" cy="0"/>
          <a:chOff x="0" y="0"/>
          <a:chExt cx="0" cy="0"/>
        </a:xfrm>
      </p:grpSpPr>
      <p:pic>
        <p:nvPicPr>
          <p:cNvPr descr="Background pattern&#10;&#10;Description automatically generated with low confidence" id="116" name="Google Shape;116;p24"/>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17" name="Google Shape;117;p24"/>
          <p:cNvSpPr txBox="1"/>
          <p:nvPr>
            <p:ph type="title"/>
          </p:nvPr>
        </p:nvSpPr>
        <p:spPr>
          <a:xfrm>
            <a:off x="336133" y="188617"/>
            <a:ext cx="8021100" cy="4083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18" name="Google Shape;118;p24"/>
          <p:cNvSpPr/>
          <p:nvPr/>
        </p:nvSpPr>
        <p:spPr>
          <a:xfrm>
            <a:off x="105101" y="4805033"/>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Open Sans"/>
              <a:ea typeface="Open Sans"/>
              <a:cs typeface="Open Sans"/>
              <a:sym typeface="Open Sans"/>
            </a:endParaRPr>
          </a:p>
        </p:txBody>
      </p:sp>
      <p:sp>
        <p:nvSpPr>
          <p:cNvPr id="119" name="Google Shape;119;p24"/>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Open Sans"/>
              <a:ea typeface="Open Sans"/>
              <a:cs typeface="Open Sans"/>
              <a:sym typeface="Open Sans"/>
            </a:endParaRPr>
          </a:p>
        </p:txBody>
      </p:sp>
      <p:sp>
        <p:nvSpPr>
          <p:cNvPr id="120" name="Google Shape;120;p24"/>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rmAutofit/>
          </a:bodyPr>
          <a:lstStyle>
            <a:lvl1pPr indent="0" lvl="0" marL="0" rtl="0" algn="ctr">
              <a:spcBef>
                <a:spcPts val="0"/>
              </a:spcBef>
              <a:buNone/>
              <a:defRPr b="1" sz="900">
                <a:solidFill>
                  <a:schemeClr val="lt1"/>
                </a:solidFill>
                <a:latin typeface="Open Sans"/>
                <a:ea typeface="Open Sans"/>
                <a:cs typeface="Open Sans"/>
                <a:sym typeface="Open Sans"/>
              </a:defRPr>
            </a:lvl1pPr>
            <a:lvl2pPr indent="0" lvl="1" marL="0" rtl="0" algn="ctr">
              <a:spcBef>
                <a:spcPts val="0"/>
              </a:spcBef>
              <a:buNone/>
              <a:defRPr b="1" sz="900">
                <a:solidFill>
                  <a:schemeClr val="lt1"/>
                </a:solidFill>
                <a:latin typeface="Open Sans"/>
                <a:ea typeface="Open Sans"/>
                <a:cs typeface="Open Sans"/>
                <a:sym typeface="Open Sans"/>
              </a:defRPr>
            </a:lvl2pPr>
            <a:lvl3pPr indent="0" lvl="2" marL="0" rtl="0" algn="ctr">
              <a:spcBef>
                <a:spcPts val="0"/>
              </a:spcBef>
              <a:buNone/>
              <a:defRPr b="1" sz="900">
                <a:solidFill>
                  <a:schemeClr val="lt1"/>
                </a:solidFill>
                <a:latin typeface="Open Sans"/>
                <a:ea typeface="Open Sans"/>
                <a:cs typeface="Open Sans"/>
                <a:sym typeface="Open Sans"/>
              </a:defRPr>
            </a:lvl3pPr>
            <a:lvl4pPr indent="0" lvl="3" marL="0" rtl="0" algn="ctr">
              <a:spcBef>
                <a:spcPts val="0"/>
              </a:spcBef>
              <a:buNone/>
              <a:defRPr b="1" sz="900">
                <a:solidFill>
                  <a:schemeClr val="lt1"/>
                </a:solidFill>
                <a:latin typeface="Open Sans"/>
                <a:ea typeface="Open Sans"/>
                <a:cs typeface="Open Sans"/>
                <a:sym typeface="Open Sans"/>
              </a:defRPr>
            </a:lvl4pPr>
            <a:lvl5pPr indent="0" lvl="4" marL="0" rtl="0" algn="ctr">
              <a:spcBef>
                <a:spcPts val="0"/>
              </a:spcBef>
              <a:buNone/>
              <a:defRPr b="1" sz="900">
                <a:solidFill>
                  <a:schemeClr val="lt1"/>
                </a:solidFill>
                <a:latin typeface="Open Sans"/>
                <a:ea typeface="Open Sans"/>
                <a:cs typeface="Open Sans"/>
                <a:sym typeface="Open Sans"/>
              </a:defRPr>
            </a:lvl5pPr>
            <a:lvl6pPr indent="0" lvl="5" marL="0" rtl="0" algn="ctr">
              <a:spcBef>
                <a:spcPts val="0"/>
              </a:spcBef>
              <a:buNone/>
              <a:defRPr b="1" sz="900">
                <a:solidFill>
                  <a:schemeClr val="lt1"/>
                </a:solidFill>
                <a:latin typeface="Open Sans"/>
                <a:ea typeface="Open Sans"/>
                <a:cs typeface="Open Sans"/>
                <a:sym typeface="Open Sans"/>
              </a:defRPr>
            </a:lvl6pPr>
            <a:lvl7pPr indent="0" lvl="6" marL="0" rtl="0" algn="ctr">
              <a:spcBef>
                <a:spcPts val="0"/>
              </a:spcBef>
              <a:buNone/>
              <a:defRPr b="1" sz="900">
                <a:solidFill>
                  <a:schemeClr val="lt1"/>
                </a:solidFill>
                <a:latin typeface="Open Sans"/>
                <a:ea typeface="Open Sans"/>
                <a:cs typeface="Open Sans"/>
                <a:sym typeface="Open Sans"/>
              </a:defRPr>
            </a:lvl7pPr>
            <a:lvl8pPr indent="0" lvl="7" marL="0" rtl="0" algn="ctr">
              <a:spcBef>
                <a:spcPts val="0"/>
              </a:spcBef>
              <a:buNone/>
              <a:defRPr b="1" sz="900">
                <a:solidFill>
                  <a:schemeClr val="lt1"/>
                </a:solidFill>
                <a:latin typeface="Open Sans"/>
                <a:ea typeface="Open Sans"/>
                <a:cs typeface="Open Sans"/>
                <a:sym typeface="Open Sans"/>
              </a:defRPr>
            </a:lvl8pPr>
            <a:lvl9pPr indent="0" lvl="8" marL="0" rtl="0" algn="ctr">
              <a:spcBef>
                <a:spcPts val="0"/>
              </a:spcBef>
              <a:buNone/>
              <a:defRPr b="1" sz="900">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BODY Slide LEFT 3">
  <p:cSld name="6_BODY Slide LEFT 3">
    <p:spTree>
      <p:nvGrpSpPr>
        <p:cNvPr id="121" name="Shape 121"/>
        <p:cNvGrpSpPr/>
        <p:nvPr/>
      </p:nvGrpSpPr>
      <p:grpSpPr>
        <a:xfrm>
          <a:off x="0" y="0"/>
          <a:ext cx="0" cy="0"/>
          <a:chOff x="0" y="0"/>
          <a:chExt cx="0" cy="0"/>
        </a:xfrm>
      </p:grpSpPr>
      <p:pic>
        <p:nvPicPr>
          <p:cNvPr id="122" name="Google Shape;122;p25"/>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23" name="Google Shape;123;p25"/>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Open Sans"/>
              <a:ea typeface="Open Sans"/>
              <a:cs typeface="Open Sans"/>
              <a:sym typeface="Open Sans"/>
            </a:endParaRPr>
          </a:p>
        </p:txBody>
      </p:sp>
      <p:sp>
        <p:nvSpPr>
          <p:cNvPr id="124" name="Google Shape;124;p25"/>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rtl="0" algn="ctr">
              <a:spcBef>
                <a:spcPts val="0"/>
              </a:spcBef>
              <a:buNone/>
              <a:defRPr b="1" sz="900">
                <a:solidFill>
                  <a:schemeClr val="lt1"/>
                </a:solidFill>
                <a:latin typeface="Open Sans"/>
                <a:ea typeface="Open Sans"/>
                <a:cs typeface="Open Sans"/>
                <a:sym typeface="Open Sans"/>
              </a:defRPr>
            </a:lvl1pPr>
            <a:lvl2pPr indent="0" lvl="1" marL="0" rtl="0" algn="ctr">
              <a:spcBef>
                <a:spcPts val="0"/>
              </a:spcBef>
              <a:buNone/>
              <a:defRPr b="1" sz="900">
                <a:solidFill>
                  <a:schemeClr val="lt1"/>
                </a:solidFill>
                <a:latin typeface="Open Sans"/>
                <a:ea typeface="Open Sans"/>
                <a:cs typeface="Open Sans"/>
                <a:sym typeface="Open Sans"/>
              </a:defRPr>
            </a:lvl2pPr>
            <a:lvl3pPr indent="0" lvl="2" marL="0" rtl="0" algn="ctr">
              <a:spcBef>
                <a:spcPts val="0"/>
              </a:spcBef>
              <a:buNone/>
              <a:defRPr b="1" sz="900">
                <a:solidFill>
                  <a:schemeClr val="lt1"/>
                </a:solidFill>
                <a:latin typeface="Open Sans"/>
                <a:ea typeface="Open Sans"/>
                <a:cs typeface="Open Sans"/>
                <a:sym typeface="Open Sans"/>
              </a:defRPr>
            </a:lvl3pPr>
            <a:lvl4pPr indent="0" lvl="3" marL="0" rtl="0" algn="ctr">
              <a:spcBef>
                <a:spcPts val="0"/>
              </a:spcBef>
              <a:buNone/>
              <a:defRPr b="1" sz="900">
                <a:solidFill>
                  <a:schemeClr val="lt1"/>
                </a:solidFill>
                <a:latin typeface="Open Sans"/>
                <a:ea typeface="Open Sans"/>
                <a:cs typeface="Open Sans"/>
                <a:sym typeface="Open Sans"/>
              </a:defRPr>
            </a:lvl4pPr>
            <a:lvl5pPr indent="0" lvl="4" marL="0" rtl="0" algn="ctr">
              <a:spcBef>
                <a:spcPts val="0"/>
              </a:spcBef>
              <a:buNone/>
              <a:defRPr b="1" sz="900">
                <a:solidFill>
                  <a:schemeClr val="lt1"/>
                </a:solidFill>
                <a:latin typeface="Open Sans"/>
                <a:ea typeface="Open Sans"/>
                <a:cs typeface="Open Sans"/>
                <a:sym typeface="Open Sans"/>
              </a:defRPr>
            </a:lvl5pPr>
            <a:lvl6pPr indent="0" lvl="5" marL="0" rtl="0" algn="ctr">
              <a:spcBef>
                <a:spcPts val="0"/>
              </a:spcBef>
              <a:buNone/>
              <a:defRPr b="1" sz="900">
                <a:solidFill>
                  <a:schemeClr val="lt1"/>
                </a:solidFill>
                <a:latin typeface="Open Sans"/>
                <a:ea typeface="Open Sans"/>
                <a:cs typeface="Open Sans"/>
                <a:sym typeface="Open Sans"/>
              </a:defRPr>
            </a:lvl6pPr>
            <a:lvl7pPr indent="0" lvl="6" marL="0" rtl="0" algn="ctr">
              <a:spcBef>
                <a:spcPts val="0"/>
              </a:spcBef>
              <a:buNone/>
              <a:defRPr b="1" sz="900">
                <a:solidFill>
                  <a:schemeClr val="lt1"/>
                </a:solidFill>
                <a:latin typeface="Open Sans"/>
                <a:ea typeface="Open Sans"/>
                <a:cs typeface="Open Sans"/>
                <a:sym typeface="Open Sans"/>
              </a:defRPr>
            </a:lvl7pPr>
            <a:lvl8pPr indent="0" lvl="7" marL="0" rtl="0" algn="ctr">
              <a:spcBef>
                <a:spcPts val="0"/>
              </a:spcBef>
              <a:buNone/>
              <a:defRPr b="1" sz="900">
                <a:solidFill>
                  <a:schemeClr val="lt1"/>
                </a:solidFill>
                <a:latin typeface="Open Sans"/>
                <a:ea typeface="Open Sans"/>
                <a:cs typeface="Open Sans"/>
                <a:sym typeface="Open Sans"/>
              </a:defRPr>
            </a:lvl8pPr>
            <a:lvl9pPr indent="0" lvl="8" marL="0" rtl="0" algn="ctr">
              <a:spcBef>
                <a:spcPts val="0"/>
              </a:spcBef>
              <a:buNone/>
              <a:defRPr b="1" sz="900">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
              <a:t>‹#›</a:t>
            </a:fld>
            <a:endParaRPr/>
          </a:p>
        </p:txBody>
      </p:sp>
      <p:sp>
        <p:nvSpPr>
          <p:cNvPr id="125" name="Google Shape;125;p25"/>
          <p:cNvSpPr txBox="1"/>
          <p:nvPr>
            <p:ph idx="1" type="body"/>
          </p:nvPr>
        </p:nvSpPr>
        <p:spPr>
          <a:xfrm>
            <a:off x="762144" y="924315"/>
            <a:ext cx="7935900" cy="3998400"/>
          </a:xfrm>
          <a:prstGeom prst="rect">
            <a:avLst/>
          </a:prstGeom>
          <a:noFill/>
          <a:ln>
            <a:noFill/>
          </a:ln>
        </p:spPr>
        <p:txBody>
          <a:bodyPr anchorCtr="0" anchor="t" bIns="34275" lIns="68575" spcFirstLastPara="1" rIns="68575" wrap="square" tIns="34275">
            <a:normAutofit/>
          </a:bodyPr>
          <a:lstStyle>
            <a:lvl1pPr indent="-361950" lvl="0" marL="457200" rtl="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rtl="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rtl="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rtl="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rtl="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rtl="0" algn="l">
              <a:lnSpc>
                <a:spcPct val="90000"/>
              </a:lnSpc>
              <a:spcBef>
                <a:spcPts val="500"/>
              </a:spcBef>
              <a:spcAft>
                <a:spcPts val="0"/>
              </a:spcAft>
              <a:buClr>
                <a:schemeClr val="dk1"/>
              </a:buClr>
              <a:buSzPts val="1400"/>
              <a:buChar char="■"/>
              <a:defRPr/>
            </a:lvl6pPr>
            <a:lvl7pPr indent="-317500" lvl="6" marL="3200400" rtl="0" algn="l">
              <a:lnSpc>
                <a:spcPct val="90000"/>
              </a:lnSpc>
              <a:spcBef>
                <a:spcPts val="1200"/>
              </a:spcBef>
              <a:spcAft>
                <a:spcPts val="0"/>
              </a:spcAft>
              <a:buClr>
                <a:schemeClr val="dk1"/>
              </a:buClr>
              <a:buSzPts val="1400"/>
              <a:buChar char="●"/>
              <a:defRPr/>
            </a:lvl7pPr>
            <a:lvl8pPr indent="-317500" lvl="7" marL="3657600" rtl="0" algn="l">
              <a:lnSpc>
                <a:spcPct val="90000"/>
              </a:lnSpc>
              <a:spcBef>
                <a:spcPts val="1200"/>
              </a:spcBef>
              <a:spcAft>
                <a:spcPts val="0"/>
              </a:spcAft>
              <a:buClr>
                <a:schemeClr val="dk1"/>
              </a:buClr>
              <a:buSzPts val="1400"/>
              <a:buChar char="○"/>
              <a:defRPr/>
            </a:lvl8pPr>
            <a:lvl9pPr indent="-317500" lvl="8" marL="4114800" rtl="0" algn="l">
              <a:lnSpc>
                <a:spcPct val="90000"/>
              </a:lnSpc>
              <a:spcBef>
                <a:spcPts val="1200"/>
              </a:spcBef>
              <a:spcAft>
                <a:spcPts val="1200"/>
              </a:spcAft>
              <a:buClr>
                <a:schemeClr val="dk1"/>
              </a:buClr>
              <a:buSzPts val="1400"/>
              <a:buChar char="■"/>
              <a:defRPr/>
            </a:lvl9pPr>
          </a:lstStyle>
          <a:p/>
        </p:txBody>
      </p:sp>
      <p:sp>
        <p:nvSpPr>
          <p:cNvPr id="126" name="Google Shape;126;p25"/>
          <p:cNvSpPr txBox="1"/>
          <p:nvPr>
            <p:ph type="title"/>
          </p:nvPr>
        </p:nvSpPr>
        <p:spPr>
          <a:xfrm>
            <a:off x="762143" y="310601"/>
            <a:ext cx="7935900" cy="4083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BODY Slide RIGHT 3">
  <p:cSld name="7_BODY Slide RIGHT 3">
    <p:spTree>
      <p:nvGrpSpPr>
        <p:cNvPr id="127" name="Shape 127"/>
        <p:cNvGrpSpPr/>
        <p:nvPr/>
      </p:nvGrpSpPr>
      <p:grpSpPr>
        <a:xfrm>
          <a:off x="0" y="0"/>
          <a:ext cx="0" cy="0"/>
          <a:chOff x="0" y="0"/>
          <a:chExt cx="0" cy="0"/>
        </a:xfrm>
      </p:grpSpPr>
      <p:pic>
        <p:nvPicPr>
          <p:cNvPr id="128" name="Google Shape;128;p26"/>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29" name="Google Shape;129;p26"/>
          <p:cNvSpPr txBox="1"/>
          <p:nvPr>
            <p:ph type="title"/>
          </p:nvPr>
        </p:nvSpPr>
        <p:spPr>
          <a:xfrm>
            <a:off x="707065" y="217192"/>
            <a:ext cx="7644900" cy="4083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30" name="Google Shape;130;p26"/>
          <p:cNvSpPr/>
          <p:nvPr/>
        </p:nvSpPr>
        <p:spPr>
          <a:xfrm>
            <a:off x="105101" y="4810035"/>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Open Sans"/>
              <a:ea typeface="Open Sans"/>
              <a:cs typeface="Open Sans"/>
              <a:sym typeface="Open Sans"/>
            </a:endParaRPr>
          </a:p>
        </p:txBody>
      </p:sp>
      <p:sp>
        <p:nvSpPr>
          <p:cNvPr id="131" name="Google Shape;131;p26"/>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Open Sans"/>
              <a:ea typeface="Open Sans"/>
              <a:cs typeface="Open Sans"/>
              <a:sym typeface="Open Sans"/>
            </a:endParaRPr>
          </a:p>
        </p:txBody>
      </p:sp>
      <p:sp>
        <p:nvSpPr>
          <p:cNvPr id="132" name="Google Shape;132;p26"/>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rmAutofit/>
          </a:bodyPr>
          <a:lstStyle>
            <a:lvl1pPr indent="0" lvl="0" marL="0" rtl="0" algn="ctr">
              <a:spcBef>
                <a:spcPts val="0"/>
              </a:spcBef>
              <a:buNone/>
              <a:defRPr b="1" sz="900">
                <a:solidFill>
                  <a:schemeClr val="lt1"/>
                </a:solidFill>
                <a:latin typeface="Open Sans"/>
                <a:ea typeface="Open Sans"/>
                <a:cs typeface="Open Sans"/>
                <a:sym typeface="Open Sans"/>
              </a:defRPr>
            </a:lvl1pPr>
            <a:lvl2pPr indent="0" lvl="1" marL="0" rtl="0" algn="ctr">
              <a:spcBef>
                <a:spcPts val="0"/>
              </a:spcBef>
              <a:buNone/>
              <a:defRPr b="1" sz="900">
                <a:solidFill>
                  <a:schemeClr val="lt1"/>
                </a:solidFill>
                <a:latin typeface="Open Sans"/>
                <a:ea typeface="Open Sans"/>
                <a:cs typeface="Open Sans"/>
                <a:sym typeface="Open Sans"/>
              </a:defRPr>
            </a:lvl2pPr>
            <a:lvl3pPr indent="0" lvl="2" marL="0" rtl="0" algn="ctr">
              <a:spcBef>
                <a:spcPts val="0"/>
              </a:spcBef>
              <a:buNone/>
              <a:defRPr b="1" sz="900">
                <a:solidFill>
                  <a:schemeClr val="lt1"/>
                </a:solidFill>
                <a:latin typeface="Open Sans"/>
                <a:ea typeface="Open Sans"/>
                <a:cs typeface="Open Sans"/>
                <a:sym typeface="Open Sans"/>
              </a:defRPr>
            </a:lvl3pPr>
            <a:lvl4pPr indent="0" lvl="3" marL="0" rtl="0" algn="ctr">
              <a:spcBef>
                <a:spcPts val="0"/>
              </a:spcBef>
              <a:buNone/>
              <a:defRPr b="1" sz="900">
                <a:solidFill>
                  <a:schemeClr val="lt1"/>
                </a:solidFill>
                <a:latin typeface="Open Sans"/>
                <a:ea typeface="Open Sans"/>
                <a:cs typeface="Open Sans"/>
                <a:sym typeface="Open Sans"/>
              </a:defRPr>
            </a:lvl4pPr>
            <a:lvl5pPr indent="0" lvl="4" marL="0" rtl="0" algn="ctr">
              <a:spcBef>
                <a:spcPts val="0"/>
              </a:spcBef>
              <a:buNone/>
              <a:defRPr b="1" sz="900">
                <a:solidFill>
                  <a:schemeClr val="lt1"/>
                </a:solidFill>
                <a:latin typeface="Open Sans"/>
                <a:ea typeface="Open Sans"/>
                <a:cs typeface="Open Sans"/>
                <a:sym typeface="Open Sans"/>
              </a:defRPr>
            </a:lvl5pPr>
            <a:lvl6pPr indent="0" lvl="5" marL="0" rtl="0" algn="ctr">
              <a:spcBef>
                <a:spcPts val="0"/>
              </a:spcBef>
              <a:buNone/>
              <a:defRPr b="1" sz="900">
                <a:solidFill>
                  <a:schemeClr val="lt1"/>
                </a:solidFill>
                <a:latin typeface="Open Sans"/>
                <a:ea typeface="Open Sans"/>
                <a:cs typeface="Open Sans"/>
                <a:sym typeface="Open Sans"/>
              </a:defRPr>
            </a:lvl6pPr>
            <a:lvl7pPr indent="0" lvl="6" marL="0" rtl="0" algn="ctr">
              <a:spcBef>
                <a:spcPts val="0"/>
              </a:spcBef>
              <a:buNone/>
              <a:defRPr b="1" sz="900">
                <a:solidFill>
                  <a:schemeClr val="lt1"/>
                </a:solidFill>
                <a:latin typeface="Open Sans"/>
                <a:ea typeface="Open Sans"/>
                <a:cs typeface="Open Sans"/>
                <a:sym typeface="Open Sans"/>
              </a:defRPr>
            </a:lvl7pPr>
            <a:lvl8pPr indent="0" lvl="7" marL="0" rtl="0" algn="ctr">
              <a:spcBef>
                <a:spcPts val="0"/>
              </a:spcBef>
              <a:buNone/>
              <a:defRPr b="1" sz="900">
                <a:solidFill>
                  <a:schemeClr val="lt1"/>
                </a:solidFill>
                <a:latin typeface="Open Sans"/>
                <a:ea typeface="Open Sans"/>
                <a:cs typeface="Open Sans"/>
                <a:sym typeface="Open Sans"/>
              </a:defRPr>
            </a:lvl8pPr>
            <a:lvl9pPr indent="0" lvl="8" marL="0" rtl="0" algn="ctr">
              <a:spcBef>
                <a:spcPts val="0"/>
              </a:spcBef>
              <a:buNone/>
              <a:defRPr b="1" sz="900">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BODY Slide LEFT 2">
  <p:cSld name="4_BODY Slide LEFT 2">
    <p:spTree>
      <p:nvGrpSpPr>
        <p:cNvPr id="133" name="Shape 133"/>
        <p:cNvGrpSpPr/>
        <p:nvPr/>
      </p:nvGrpSpPr>
      <p:grpSpPr>
        <a:xfrm>
          <a:off x="0" y="0"/>
          <a:ext cx="0" cy="0"/>
          <a:chOff x="0" y="0"/>
          <a:chExt cx="0" cy="0"/>
        </a:xfrm>
      </p:grpSpPr>
      <p:pic>
        <p:nvPicPr>
          <p:cNvPr id="134" name="Google Shape;134;p27"/>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35" name="Google Shape;135;p27"/>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Open Sans"/>
              <a:ea typeface="Open Sans"/>
              <a:cs typeface="Open Sans"/>
              <a:sym typeface="Open Sans"/>
            </a:endParaRPr>
          </a:p>
        </p:txBody>
      </p:sp>
      <p:sp>
        <p:nvSpPr>
          <p:cNvPr id="136" name="Google Shape;136;p27"/>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rtl="0" algn="ctr">
              <a:spcBef>
                <a:spcPts val="0"/>
              </a:spcBef>
              <a:buNone/>
              <a:defRPr b="1" sz="900">
                <a:solidFill>
                  <a:schemeClr val="lt1"/>
                </a:solidFill>
                <a:latin typeface="Open Sans"/>
                <a:ea typeface="Open Sans"/>
                <a:cs typeface="Open Sans"/>
                <a:sym typeface="Open Sans"/>
              </a:defRPr>
            </a:lvl1pPr>
            <a:lvl2pPr indent="0" lvl="1" marL="0" rtl="0" algn="ctr">
              <a:spcBef>
                <a:spcPts val="0"/>
              </a:spcBef>
              <a:buNone/>
              <a:defRPr b="1" sz="900">
                <a:solidFill>
                  <a:schemeClr val="lt1"/>
                </a:solidFill>
                <a:latin typeface="Open Sans"/>
                <a:ea typeface="Open Sans"/>
                <a:cs typeface="Open Sans"/>
                <a:sym typeface="Open Sans"/>
              </a:defRPr>
            </a:lvl2pPr>
            <a:lvl3pPr indent="0" lvl="2" marL="0" rtl="0" algn="ctr">
              <a:spcBef>
                <a:spcPts val="0"/>
              </a:spcBef>
              <a:buNone/>
              <a:defRPr b="1" sz="900">
                <a:solidFill>
                  <a:schemeClr val="lt1"/>
                </a:solidFill>
                <a:latin typeface="Open Sans"/>
                <a:ea typeface="Open Sans"/>
                <a:cs typeface="Open Sans"/>
                <a:sym typeface="Open Sans"/>
              </a:defRPr>
            </a:lvl3pPr>
            <a:lvl4pPr indent="0" lvl="3" marL="0" rtl="0" algn="ctr">
              <a:spcBef>
                <a:spcPts val="0"/>
              </a:spcBef>
              <a:buNone/>
              <a:defRPr b="1" sz="900">
                <a:solidFill>
                  <a:schemeClr val="lt1"/>
                </a:solidFill>
                <a:latin typeface="Open Sans"/>
                <a:ea typeface="Open Sans"/>
                <a:cs typeface="Open Sans"/>
                <a:sym typeface="Open Sans"/>
              </a:defRPr>
            </a:lvl4pPr>
            <a:lvl5pPr indent="0" lvl="4" marL="0" rtl="0" algn="ctr">
              <a:spcBef>
                <a:spcPts val="0"/>
              </a:spcBef>
              <a:buNone/>
              <a:defRPr b="1" sz="900">
                <a:solidFill>
                  <a:schemeClr val="lt1"/>
                </a:solidFill>
                <a:latin typeface="Open Sans"/>
                <a:ea typeface="Open Sans"/>
                <a:cs typeface="Open Sans"/>
                <a:sym typeface="Open Sans"/>
              </a:defRPr>
            </a:lvl5pPr>
            <a:lvl6pPr indent="0" lvl="5" marL="0" rtl="0" algn="ctr">
              <a:spcBef>
                <a:spcPts val="0"/>
              </a:spcBef>
              <a:buNone/>
              <a:defRPr b="1" sz="900">
                <a:solidFill>
                  <a:schemeClr val="lt1"/>
                </a:solidFill>
                <a:latin typeface="Open Sans"/>
                <a:ea typeface="Open Sans"/>
                <a:cs typeface="Open Sans"/>
                <a:sym typeface="Open Sans"/>
              </a:defRPr>
            </a:lvl6pPr>
            <a:lvl7pPr indent="0" lvl="6" marL="0" rtl="0" algn="ctr">
              <a:spcBef>
                <a:spcPts val="0"/>
              </a:spcBef>
              <a:buNone/>
              <a:defRPr b="1" sz="900">
                <a:solidFill>
                  <a:schemeClr val="lt1"/>
                </a:solidFill>
                <a:latin typeface="Open Sans"/>
                <a:ea typeface="Open Sans"/>
                <a:cs typeface="Open Sans"/>
                <a:sym typeface="Open Sans"/>
              </a:defRPr>
            </a:lvl7pPr>
            <a:lvl8pPr indent="0" lvl="7" marL="0" rtl="0" algn="ctr">
              <a:spcBef>
                <a:spcPts val="0"/>
              </a:spcBef>
              <a:buNone/>
              <a:defRPr b="1" sz="900">
                <a:solidFill>
                  <a:schemeClr val="lt1"/>
                </a:solidFill>
                <a:latin typeface="Open Sans"/>
                <a:ea typeface="Open Sans"/>
                <a:cs typeface="Open Sans"/>
                <a:sym typeface="Open Sans"/>
              </a:defRPr>
            </a:lvl8pPr>
            <a:lvl9pPr indent="0" lvl="8" marL="0" rtl="0" algn="ctr">
              <a:spcBef>
                <a:spcPts val="0"/>
              </a:spcBef>
              <a:buNone/>
              <a:defRPr b="1" sz="900">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
              <a:t>‹#›</a:t>
            </a:fld>
            <a:endParaRPr/>
          </a:p>
        </p:txBody>
      </p:sp>
      <p:sp>
        <p:nvSpPr>
          <p:cNvPr id="137" name="Google Shape;137;p27"/>
          <p:cNvSpPr txBox="1"/>
          <p:nvPr>
            <p:ph idx="1" type="body"/>
          </p:nvPr>
        </p:nvSpPr>
        <p:spPr>
          <a:xfrm>
            <a:off x="762144" y="924315"/>
            <a:ext cx="7935900" cy="3998400"/>
          </a:xfrm>
          <a:prstGeom prst="rect">
            <a:avLst/>
          </a:prstGeom>
          <a:noFill/>
          <a:ln>
            <a:noFill/>
          </a:ln>
        </p:spPr>
        <p:txBody>
          <a:bodyPr anchorCtr="0" anchor="t" bIns="34275" lIns="68575" spcFirstLastPara="1" rIns="68575" wrap="square" tIns="34275">
            <a:normAutofit/>
          </a:bodyPr>
          <a:lstStyle>
            <a:lvl1pPr indent="-361950" lvl="0" marL="457200" rtl="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rtl="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rtl="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rtl="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rtl="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rtl="0" algn="l">
              <a:lnSpc>
                <a:spcPct val="90000"/>
              </a:lnSpc>
              <a:spcBef>
                <a:spcPts val="500"/>
              </a:spcBef>
              <a:spcAft>
                <a:spcPts val="0"/>
              </a:spcAft>
              <a:buClr>
                <a:schemeClr val="dk1"/>
              </a:buClr>
              <a:buSzPts val="1400"/>
              <a:buChar char="■"/>
              <a:defRPr/>
            </a:lvl6pPr>
            <a:lvl7pPr indent="-317500" lvl="6" marL="3200400" rtl="0" algn="l">
              <a:lnSpc>
                <a:spcPct val="90000"/>
              </a:lnSpc>
              <a:spcBef>
                <a:spcPts val="1200"/>
              </a:spcBef>
              <a:spcAft>
                <a:spcPts val="0"/>
              </a:spcAft>
              <a:buClr>
                <a:schemeClr val="dk1"/>
              </a:buClr>
              <a:buSzPts val="1400"/>
              <a:buChar char="●"/>
              <a:defRPr/>
            </a:lvl7pPr>
            <a:lvl8pPr indent="-317500" lvl="7" marL="3657600" rtl="0" algn="l">
              <a:lnSpc>
                <a:spcPct val="90000"/>
              </a:lnSpc>
              <a:spcBef>
                <a:spcPts val="1200"/>
              </a:spcBef>
              <a:spcAft>
                <a:spcPts val="0"/>
              </a:spcAft>
              <a:buClr>
                <a:schemeClr val="dk1"/>
              </a:buClr>
              <a:buSzPts val="1400"/>
              <a:buChar char="○"/>
              <a:defRPr/>
            </a:lvl8pPr>
            <a:lvl9pPr indent="-317500" lvl="8" marL="4114800" rtl="0" algn="l">
              <a:lnSpc>
                <a:spcPct val="90000"/>
              </a:lnSpc>
              <a:spcBef>
                <a:spcPts val="1200"/>
              </a:spcBef>
              <a:spcAft>
                <a:spcPts val="1200"/>
              </a:spcAft>
              <a:buClr>
                <a:schemeClr val="dk1"/>
              </a:buClr>
              <a:buSzPts val="1400"/>
              <a:buChar char="■"/>
              <a:defRPr/>
            </a:lvl9pPr>
          </a:lstStyle>
          <a:p/>
        </p:txBody>
      </p:sp>
      <p:sp>
        <p:nvSpPr>
          <p:cNvPr id="138" name="Google Shape;138;p27"/>
          <p:cNvSpPr txBox="1"/>
          <p:nvPr>
            <p:ph type="title"/>
          </p:nvPr>
        </p:nvSpPr>
        <p:spPr>
          <a:xfrm>
            <a:off x="762143" y="310601"/>
            <a:ext cx="7935900" cy="4083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pic>
        <p:nvPicPr>
          <p:cNvPr id="139" name="Google Shape;139;p27"/>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40" name="Google Shape;140;p27"/>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Open Sans"/>
              <a:ea typeface="Open Sans"/>
              <a:cs typeface="Open Sans"/>
              <a:sym typeface="Open Sans"/>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BODY Slide RIGHT 3">
  <p:cSld name="6_BODY Slide RIGHT 3">
    <p:spTree>
      <p:nvGrpSpPr>
        <p:cNvPr id="141" name="Shape 141"/>
        <p:cNvGrpSpPr/>
        <p:nvPr/>
      </p:nvGrpSpPr>
      <p:grpSpPr>
        <a:xfrm>
          <a:off x="0" y="0"/>
          <a:ext cx="0" cy="0"/>
          <a:chOff x="0" y="0"/>
          <a:chExt cx="0" cy="0"/>
        </a:xfrm>
      </p:grpSpPr>
      <p:pic>
        <p:nvPicPr>
          <p:cNvPr id="142" name="Google Shape;142;p28"/>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43" name="Google Shape;143;p28"/>
          <p:cNvSpPr txBox="1"/>
          <p:nvPr>
            <p:ph type="title"/>
          </p:nvPr>
        </p:nvSpPr>
        <p:spPr>
          <a:xfrm>
            <a:off x="707065" y="217192"/>
            <a:ext cx="7644900" cy="4083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44" name="Google Shape;144;p28"/>
          <p:cNvSpPr/>
          <p:nvPr/>
        </p:nvSpPr>
        <p:spPr>
          <a:xfrm>
            <a:off x="105101" y="4810035"/>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Open Sans"/>
              <a:ea typeface="Open Sans"/>
              <a:cs typeface="Open Sans"/>
              <a:sym typeface="Open Sans"/>
            </a:endParaRPr>
          </a:p>
        </p:txBody>
      </p:sp>
      <p:sp>
        <p:nvSpPr>
          <p:cNvPr id="145" name="Google Shape;145;p28"/>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Open Sans"/>
              <a:ea typeface="Open Sans"/>
              <a:cs typeface="Open Sans"/>
              <a:sym typeface="Open Sans"/>
            </a:endParaRPr>
          </a:p>
        </p:txBody>
      </p:sp>
      <p:sp>
        <p:nvSpPr>
          <p:cNvPr id="146" name="Google Shape;146;p28"/>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rmAutofit/>
          </a:bodyPr>
          <a:lstStyle>
            <a:lvl1pPr indent="0" lvl="0" marL="0" rtl="0" algn="ctr">
              <a:spcBef>
                <a:spcPts val="0"/>
              </a:spcBef>
              <a:buNone/>
              <a:defRPr b="1" sz="900">
                <a:solidFill>
                  <a:schemeClr val="lt1"/>
                </a:solidFill>
                <a:latin typeface="Open Sans"/>
                <a:ea typeface="Open Sans"/>
                <a:cs typeface="Open Sans"/>
                <a:sym typeface="Open Sans"/>
              </a:defRPr>
            </a:lvl1pPr>
            <a:lvl2pPr indent="0" lvl="1" marL="0" rtl="0" algn="ctr">
              <a:spcBef>
                <a:spcPts val="0"/>
              </a:spcBef>
              <a:buNone/>
              <a:defRPr b="1" sz="900">
                <a:solidFill>
                  <a:schemeClr val="lt1"/>
                </a:solidFill>
                <a:latin typeface="Open Sans"/>
                <a:ea typeface="Open Sans"/>
                <a:cs typeface="Open Sans"/>
                <a:sym typeface="Open Sans"/>
              </a:defRPr>
            </a:lvl2pPr>
            <a:lvl3pPr indent="0" lvl="2" marL="0" rtl="0" algn="ctr">
              <a:spcBef>
                <a:spcPts val="0"/>
              </a:spcBef>
              <a:buNone/>
              <a:defRPr b="1" sz="900">
                <a:solidFill>
                  <a:schemeClr val="lt1"/>
                </a:solidFill>
                <a:latin typeface="Open Sans"/>
                <a:ea typeface="Open Sans"/>
                <a:cs typeface="Open Sans"/>
                <a:sym typeface="Open Sans"/>
              </a:defRPr>
            </a:lvl3pPr>
            <a:lvl4pPr indent="0" lvl="3" marL="0" rtl="0" algn="ctr">
              <a:spcBef>
                <a:spcPts val="0"/>
              </a:spcBef>
              <a:buNone/>
              <a:defRPr b="1" sz="900">
                <a:solidFill>
                  <a:schemeClr val="lt1"/>
                </a:solidFill>
                <a:latin typeface="Open Sans"/>
                <a:ea typeface="Open Sans"/>
                <a:cs typeface="Open Sans"/>
                <a:sym typeface="Open Sans"/>
              </a:defRPr>
            </a:lvl4pPr>
            <a:lvl5pPr indent="0" lvl="4" marL="0" rtl="0" algn="ctr">
              <a:spcBef>
                <a:spcPts val="0"/>
              </a:spcBef>
              <a:buNone/>
              <a:defRPr b="1" sz="900">
                <a:solidFill>
                  <a:schemeClr val="lt1"/>
                </a:solidFill>
                <a:latin typeface="Open Sans"/>
                <a:ea typeface="Open Sans"/>
                <a:cs typeface="Open Sans"/>
                <a:sym typeface="Open Sans"/>
              </a:defRPr>
            </a:lvl5pPr>
            <a:lvl6pPr indent="0" lvl="5" marL="0" rtl="0" algn="ctr">
              <a:spcBef>
                <a:spcPts val="0"/>
              </a:spcBef>
              <a:buNone/>
              <a:defRPr b="1" sz="900">
                <a:solidFill>
                  <a:schemeClr val="lt1"/>
                </a:solidFill>
                <a:latin typeface="Open Sans"/>
                <a:ea typeface="Open Sans"/>
                <a:cs typeface="Open Sans"/>
                <a:sym typeface="Open Sans"/>
              </a:defRPr>
            </a:lvl6pPr>
            <a:lvl7pPr indent="0" lvl="6" marL="0" rtl="0" algn="ctr">
              <a:spcBef>
                <a:spcPts val="0"/>
              </a:spcBef>
              <a:buNone/>
              <a:defRPr b="1" sz="900">
                <a:solidFill>
                  <a:schemeClr val="lt1"/>
                </a:solidFill>
                <a:latin typeface="Open Sans"/>
                <a:ea typeface="Open Sans"/>
                <a:cs typeface="Open Sans"/>
                <a:sym typeface="Open Sans"/>
              </a:defRPr>
            </a:lvl7pPr>
            <a:lvl8pPr indent="0" lvl="7" marL="0" rtl="0" algn="ctr">
              <a:spcBef>
                <a:spcPts val="0"/>
              </a:spcBef>
              <a:buNone/>
              <a:defRPr b="1" sz="900">
                <a:solidFill>
                  <a:schemeClr val="lt1"/>
                </a:solidFill>
                <a:latin typeface="Open Sans"/>
                <a:ea typeface="Open Sans"/>
                <a:cs typeface="Open Sans"/>
                <a:sym typeface="Open Sans"/>
              </a:defRPr>
            </a:lvl8pPr>
            <a:lvl9pPr indent="0" lvl="8" marL="0" rtl="0" algn="ctr">
              <a:spcBef>
                <a:spcPts val="0"/>
              </a:spcBef>
              <a:buNone/>
              <a:defRPr b="1" sz="900">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
              <a:t>‹#›</a:t>
            </a:fld>
            <a:endParaRPr/>
          </a:p>
        </p:txBody>
      </p:sp>
      <p:pic>
        <p:nvPicPr>
          <p:cNvPr id="147" name="Google Shape;147;p28"/>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48" name="Google Shape;148;p28"/>
          <p:cNvSpPr/>
          <p:nvPr/>
        </p:nvSpPr>
        <p:spPr>
          <a:xfrm>
            <a:off x="105101" y="4810035"/>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Open Sans"/>
              <a:ea typeface="Open Sans"/>
              <a:cs typeface="Open Sans"/>
              <a:sym typeface="Open Sans"/>
            </a:endParaRPr>
          </a:p>
        </p:txBody>
      </p:sp>
      <p:sp>
        <p:nvSpPr>
          <p:cNvPr id="149" name="Google Shape;149;p28"/>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Open Sans"/>
              <a:ea typeface="Open Sans"/>
              <a:cs typeface="Open Sans"/>
              <a:sym typeface="Open Sans"/>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BODY Slide TOP 2">
  <p:cSld name="2_BODY Slide TOP 2">
    <p:spTree>
      <p:nvGrpSpPr>
        <p:cNvPr id="150" name="Shape 150"/>
        <p:cNvGrpSpPr/>
        <p:nvPr/>
      </p:nvGrpSpPr>
      <p:grpSpPr>
        <a:xfrm>
          <a:off x="0" y="0"/>
          <a:ext cx="0" cy="0"/>
          <a:chOff x="0" y="0"/>
          <a:chExt cx="0" cy="0"/>
        </a:xfrm>
      </p:grpSpPr>
      <p:pic>
        <p:nvPicPr>
          <p:cNvPr id="151" name="Google Shape;151;p29"/>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52" name="Google Shape;152;p29"/>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Open Sans"/>
              <a:ea typeface="Open Sans"/>
              <a:cs typeface="Open Sans"/>
              <a:sym typeface="Open Sans"/>
            </a:endParaRPr>
          </a:p>
        </p:txBody>
      </p:sp>
      <p:sp>
        <p:nvSpPr>
          <p:cNvPr id="153" name="Google Shape;153;p29"/>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rtl="0" algn="ctr">
              <a:spcBef>
                <a:spcPts val="0"/>
              </a:spcBef>
              <a:buNone/>
              <a:defRPr b="1" sz="900">
                <a:solidFill>
                  <a:schemeClr val="lt1"/>
                </a:solidFill>
                <a:latin typeface="Open Sans"/>
                <a:ea typeface="Open Sans"/>
                <a:cs typeface="Open Sans"/>
                <a:sym typeface="Open Sans"/>
              </a:defRPr>
            </a:lvl1pPr>
            <a:lvl2pPr indent="0" lvl="1" marL="0" rtl="0" algn="ctr">
              <a:spcBef>
                <a:spcPts val="0"/>
              </a:spcBef>
              <a:buNone/>
              <a:defRPr b="1" sz="900">
                <a:solidFill>
                  <a:schemeClr val="lt1"/>
                </a:solidFill>
                <a:latin typeface="Open Sans"/>
                <a:ea typeface="Open Sans"/>
                <a:cs typeface="Open Sans"/>
                <a:sym typeface="Open Sans"/>
              </a:defRPr>
            </a:lvl2pPr>
            <a:lvl3pPr indent="0" lvl="2" marL="0" rtl="0" algn="ctr">
              <a:spcBef>
                <a:spcPts val="0"/>
              </a:spcBef>
              <a:buNone/>
              <a:defRPr b="1" sz="900">
                <a:solidFill>
                  <a:schemeClr val="lt1"/>
                </a:solidFill>
                <a:latin typeface="Open Sans"/>
                <a:ea typeface="Open Sans"/>
                <a:cs typeface="Open Sans"/>
                <a:sym typeface="Open Sans"/>
              </a:defRPr>
            </a:lvl3pPr>
            <a:lvl4pPr indent="0" lvl="3" marL="0" rtl="0" algn="ctr">
              <a:spcBef>
                <a:spcPts val="0"/>
              </a:spcBef>
              <a:buNone/>
              <a:defRPr b="1" sz="900">
                <a:solidFill>
                  <a:schemeClr val="lt1"/>
                </a:solidFill>
                <a:latin typeface="Open Sans"/>
                <a:ea typeface="Open Sans"/>
                <a:cs typeface="Open Sans"/>
                <a:sym typeface="Open Sans"/>
              </a:defRPr>
            </a:lvl4pPr>
            <a:lvl5pPr indent="0" lvl="4" marL="0" rtl="0" algn="ctr">
              <a:spcBef>
                <a:spcPts val="0"/>
              </a:spcBef>
              <a:buNone/>
              <a:defRPr b="1" sz="900">
                <a:solidFill>
                  <a:schemeClr val="lt1"/>
                </a:solidFill>
                <a:latin typeface="Open Sans"/>
                <a:ea typeface="Open Sans"/>
                <a:cs typeface="Open Sans"/>
                <a:sym typeface="Open Sans"/>
              </a:defRPr>
            </a:lvl5pPr>
            <a:lvl6pPr indent="0" lvl="5" marL="0" rtl="0" algn="ctr">
              <a:spcBef>
                <a:spcPts val="0"/>
              </a:spcBef>
              <a:buNone/>
              <a:defRPr b="1" sz="900">
                <a:solidFill>
                  <a:schemeClr val="lt1"/>
                </a:solidFill>
                <a:latin typeface="Open Sans"/>
                <a:ea typeface="Open Sans"/>
                <a:cs typeface="Open Sans"/>
                <a:sym typeface="Open Sans"/>
              </a:defRPr>
            </a:lvl6pPr>
            <a:lvl7pPr indent="0" lvl="6" marL="0" rtl="0" algn="ctr">
              <a:spcBef>
                <a:spcPts val="0"/>
              </a:spcBef>
              <a:buNone/>
              <a:defRPr b="1" sz="900">
                <a:solidFill>
                  <a:schemeClr val="lt1"/>
                </a:solidFill>
                <a:latin typeface="Open Sans"/>
                <a:ea typeface="Open Sans"/>
                <a:cs typeface="Open Sans"/>
                <a:sym typeface="Open Sans"/>
              </a:defRPr>
            </a:lvl7pPr>
            <a:lvl8pPr indent="0" lvl="7" marL="0" rtl="0" algn="ctr">
              <a:spcBef>
                <a:spcPts val="0"/>
              </a:spcBef>
              <a:buNone/>
              <a:defRPr b="1" sz="900">
                <a:solidFill>
                  <a:schemeClr val="lt1"/>
                </a:solidFill>
                <a:latin typeface="Open Sans"/>
                <a:ea typeface="Open Sans"/>
                <a:cs typeface="Open Sans"/>
                <a:sym typeface="Open Sans"/>
              </a:defRPr>
            </a:lvl8pPr>
            <a:lvl9pPr indent="0" lvl="8" marL="0" rtl="0" algn="ctr">
              <a:spcBef>
                <a:spcPts val="0"/>
              </a:spcBef>
              <a:buNone/>
              <a:defRPr b="1" sz="900">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
              <a:t>‹#›</a:t>
            </a:fld>
            <a:endParaRPr/>
          </a:p>
        </p:txBody>
      </p:sp>
      <p:sp>
        <p:nvSpPr>
          <p:cNvPr id="154" name="Google Shape;154;p29"/>
          <p:cNvSpPr txBox="1"/>
          <p:nvPr>
            <p:ph type="title"/>
          </p:nvPr>
        </p:nvSpPr>
        <p:spPr>
          <a:xfrm>
            <a:off x="400784" y="718726"/>
            <a:ext cx="8402400" cy="4083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55" name="Google Shape;155;p29"/>
          <p:cNvSpPr txBox="1"/>
          <p:nvPr>
            <p:ph idx="1" type="body"/>
          </p:nvPr>
        </p:nvSpPr>
        <p:spPr>
          <a:xfrm>
            <a:off x="400783" y="1326356"/>
            <a:ext cx="8402400" cy="3488700"/>
          </a:xfrm>
          <a:prstGeom prst="rect">
            <a:avLst/>
          </a:prstGeom>
          <a:noFill/>
          <a:ln>
            <a:noFill/>
          </a:ln>
        </p:spPr>
        <p:txBody>
          <a:bodyPr anchorCtr="0" anchor="t" bIns="34275" lIns="68575" spcFirstLastPara="1" rIns="68575" wrap="square" tIns="34275">
            <a:normAutofit/>
          </a:bodyPr>
          <a:lstStyle>
            <a:lvl1pPr indent="-361950" lvl="0" marL="457200" rtl="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rtl="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rtl="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rtl="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rtl="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rtl="0" algn="l">
              <a:lnSpc>
                <a:spcPct val="90000"/>
              </a:lnSpc>
              <a:spcBef>
                <a:spcPts val="500"/>
              </a:spcBef>
              <a:spcAft>
                <a:spcPts val="0"/>
              </a:spcAft>
              <a:buClr>
                <a:schemeClr val="dk1"/>
              </a:buClr>
              <a:buSzPts val="1400"/>
              <a:buChar char="■"/>
              <a:defRPr/>
            </a:lvl6pPr>
            <a:lvl7pPr indent="-317500" lvl="6" marL="3200400" rtl="0" algn="l">
              <a:lnSpc>
                <a:spcPct val="90000"/>
              </a:lnSpc>
              <a:spcBef>
                <a:spcPts val="1200"/>
              </a:spcBef>
              <a:spcAft>
                <a:spcPts val="0"/>
              </a:spcAft>
              <a:buClr>
                <a:schemeClr val="dk1"/>
              </a:buClr>
              <a:buSzPts val="1400"/>
              <a:buChar char="●"/>
              <a:defRPr/>
            </a:lvl7pPr>
            <a:lvl8pPr indent="-317500" lvl="7" marL="3657600" rtl="0" algn="l">
              <a:lnSpc>
                <a:spcPct val="90000"/>
              </a:lnSpc>
              <a:spcBef>
                <a:spcPts val="1200"/>
              </a:spcBef>
              <a:spcAft>
                <a:spcPts val="0"/>
              </a:spcAft>
              <a:buClr>
                <a:schemeClr val="dk1"/>
              </a:buClr>
              <a:buSzPts val="1400"/>
              <a:buChar char="○"/>
              <a:defRPr/>
            </a:lvl8pPr>
            <a:lvl9pPr indent="-317500" lvl="8" marL="4114800" rtl="0" algn="l">
              <a:lnSpc>
                <a:spcPct val="90000"/>
              </a:lnSpc>
              <a:spcBef>
                <a:spcPts val="1200"/>
              </a:spcBef>
              <a:spcAft>
                <a:spcPts val="1200"/>
              </a:spcAft>
              <a:buClr>
                <a:schemeClr val="dk1"/>
              </a:buClr>
              <a:buSzPts val="1400"/>
              <a:buChar char="■"/>
              <a:defRPr/>
            </a:lvl9pPr>
          </a:lstStyle>
          <a:p/>
        </p:txBody>
      </p:sp>
      <p:pic>
        <p:nvPicPr>
          <p:cNvPr id="156" name="Google Shape;156;p29"/>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57" name="Google Shape;157;p29"/>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Open Sans"/>
              <a:ea typeface="Open Sans"/>
              <a:cs typeface="Open Sans"/>
              <a:sym typeface="Open Sans"/>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CLOSING Slide 3">
  <p:cSld name="13_CLOSING Slide 3">
    <p:spTree>
      <p:nvGrpSpPr>
        <p:cNvPr id="158" name="Shape 158"/>
        <p:cNvGrpSpPr/>
        <p:nvPr/>
      </p:nvGrpSpPr>
      <p:grpSpPr>
        <a:xfrm>
          <a:off x="0" y="0"/>
          <a:ext cx="0" cy="0"/>
          <a:chOff x="0" y="0"/>
          <a:chExt cx="0" cy="0"/>
        </a:xfrm>
      </p:grpSpPr>
      <p:pic>
        <p:nvPicPr>
          <p:cNvPr id="159" name="Google Shape;159;p30"/>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BODY Slide LEFT 4">
  <p:cSld name="6_BODY Slide LEFT 4">
    <p:spTree>
      <p:nvGrpSpPr>
        <p:cNvPr id="160" name="Shape 160"/>
        <p:cNvGrpSpPr/>
        <p:nvPr/>
      </p:nvGrpSpPr>
      <p:grpSpPr>
        <a:xfrm>
          <a:off x="0" y="0"/>
          <a:ext cx="0" cy="0"/>
          <a:chOff x="0" y="0"/>
          <a:chExt cx="0" cy="0"/>
        </a:xfrm>
      </p:grpSpPr>
      <p:pic>
        <p:nvPicPr>
          <p:cNvPr id="161" name="Google Shape;161;p31"/>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62" name="Google Shape;162;p31"/>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None/>
            </a:pPr>
            <a:r>
              <a:t/>
            </a:r>
            <a:endParaRPr b="0" i="0" sz="1100" u="none" cap="none" strike="noStrike">
              <a:solidFill>
                <a:schemeClr val="lt1"/>
              </a:solidFill>
              <a:latin typeface="Arial"/>
              <a:ea typeface="Arial"/>
              <a:cs typeface="Arial"/>
              <a:sym typeface="Arial"/>
            </a:endParaRPr>
          </a:p>
        </p:txBody>
      </p:sp>
      <p:sp>
        <p:nvSpPr>
          <p:cNvPr id="163" name="Google Shape;163;p31"/>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1pPr>
            <a:lvl2pPr indent="0" lvl="1"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2pPr>
            <a:lvl3pPr indent="0" lvl="2"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3pPr>
            <a:lvl4pPr indent="0" lvl="3"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4pPr>
            <a:lvl5pPr indent="0" lvl="4"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5pPr>
            <a:lvl6pPr indent="0" lvl="5"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6pPr>
            <a:lvl7pPr indent="0" lvl="6"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7pPr>
            <a:lvl8pPr indent="0" lvl="7"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8pPr>
            <a:lvl9pPr indent="0" lvl="8"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
        <p:nvSpPr>
          <p:cNvPr id="164" name="Google Shape;164;p31"/>
          <p:cNvSpPr txBox="1"/>
          <p:nvPr>
            <p:ph idx="1" type="body"/>
          </p:nvPr>
        </p:nvSpPr>
        <p:spPr>
          <a:xfrm>
            <a:off x="762144" y="924315"/>
            <a:ext cx="7935900" cy="39987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1200"/>
              </a:spcBef>
              <a:spcAft>
                <a:spcPts val="0"/>
              </a:spcAft>
              <a:buClr>
                <a:schemeClr val="dk1"/>
              </a:buClr>
              <a:buSzPts val="1400"/>
              <a:buChar char="●"/>
              <a:defRPr/>
            </a:lvl7pPr>
            <a:lvl8pPr indent="-317500" lvl="7" marL="3657600" algn="l">
              <a:lnSpc>
                <a:spcPct val="90000"/>
              </a:lnSpc>
              <a:spcBef>
                <a:spcPts val="1200"/>
              </a:spcBef>
              <a:spcAft>
                <a:spcPts val="0"/>
              </a:spcAft>
              <a:buClr>
                <a:schemeClr val="dk1"/>
              </a:buClr>
              <a:buSzPts val="1400"/>
              <a:buChar char="○"/>
              <a:defRPr/>
            </a:lvl8pPr>
            <a:lvl9pPr indent="-317500" lvl="8" marL="4114800" algn="l">
              <a:lnSpc>
                <a:spcPct val="90000"/>
              </a:lnSpc>
              <a:spcBef>
                <a:spcPts val="1200"/>
              </a:spcBef>
              <a:spcAft>
                <a:spcPts val="1200"/>
              </a:spcAft>
              <a:buClr>
                <a:schemeClr val="dk1"/>
              </a:buClr>
              <a:buSzPts val="1400"/>
              <a:buChar char="■"/>
              <a:defRPr/>
            </a:lvl9pPr>
          </a:lstStyle>
          <a:p/>
        </p:txBody>
      </p:sp>
      <p:sp>
        <p:nvSpPr>
          <p:cNvPr id="165" name="Google Shape;165;p31"/>
          <p:cNvSpPr txBox="1"/>
          <p:nvPr>
            <p:ph type="title"/>
          </p:nvPr>
        </p:nvSpPr>
        <p:spPr>
          <a:xfrm>
            <a:off x="762143" y="310601"/>
            <a:ext cx="79359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CLOSING Slide 1">
  <p:cSld name="8_CLOSING Slide 1">
    <p:spTree>
      <p:nvGrpSpPr>
        <p:cNvPr id="166" name="Shape 166"/>
        <p:cNvGrpSpPr/>
        <p:nvPr/>
      </p:nvGrpSpPr>
      <p:grpSpPr>
        <a:xfrm>
          <a:off x="0" y="0"/>
          <a:ext cx="0" cy="0"/>
          <a:chOff x="0" y="0"/>
          <a:chExt cx="0" cy="0"/>
        </a:xfrm>
      </p:grpSpPr>
      <p:pic>
        <p:nvPicPr>
          <p:cNvPr descr="A picture containing map&#10;&#10;Description automatically generated" id="167" name="Google Shape;167;p32"/>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72" name="Shape 172"/>
        <p:cNvGrpSpPr/>
        <p:nvPr/>
      </p:nvGrpSpPr>
      <p:grpSpPr>
        <a:xfrm>
          <a:off x="0" y="0"/>
          <a:ext cx="0" cy="0"/>
          <a:chOff x="0" y="0"/>
          <a:chExt cx="0" cy="0"/>
        </a:xfrm>
      </p:grpSpPr>
      <p:sp>
        <p:nvSpPr>
          <p:cNvPr id="173" name="Google Shape;173;p34"/>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rtl="0" algn="ctr">
              <a:spcBef>
                <a:spcPts val="0"/>
              </a:spcBef>
              <a:spcAft>
                <a:spcPts val="0"/>
              </a:spcAft>
              <a:buSzPts val="5200"/>
              <a:buNone/>
              <a:defRPr sz="52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174" name="Google Shape;174;p34"/>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rtl="0" algn="ctr">
              <a:lnSpc>
                <a:spcPct val="100000"/>
              </a:lnSpc>
              <a:spcBef>
                <a:spcPts val="0"/>
              </a:spcBef>
              <a:spcAft>
                <a:spcPts val="0"/>
              </a:spcAft>
              <a:buSzPts val="2800"/>
              <a:buNone/>
              <a:defRPr sz="28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75" name="Google Shape;175;p3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76" name="Shape 176"/>
        <p:cNvGrpSpPr/>
        <p:nvPr/>
      </p:nvGrpSpPr>
      <p:grpSpPr>
        <a:xfrm>
          <a:off x="0" y="0"/>
          <a:ext cx="0" cy="0"/>
          <a:chOff x="0" y="0"/>
          <a:chExt cx="0" cy="0"/>
        </a:xfrm>
      </p:grpSpPr>
      <p:sp>
        <p:nvSpPr>
          <p:cNvPr id="177" name="Google Shape;177;p35"/>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rtl="0" algn="ctr">
              <a:spcBef>
                <a:spcPts val="0"/>
              </a:spcBef>
              <a:spcAft>
                <a:spcPts val="0"/>
              </a:spcAft>
              <a:buSzPts val="3600"/>
              <a:buNone/>
              <a:defRPr sz="3600"/>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178" name="Google Shape;178;p3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79" name="Shape 179"/>
        <p:cNvGrpSpPr/>
        <p:nvPr/>
      </p:nvGrpSpPr>
      <p:grpSpPr>
        <a:xfrm>
          <a:off x="0" y="0"/>
          <a:ext cx="0" cy="0"/>
          <a:chOff x="0" y="0"/>
          <a:chExt cx="0" cy="0"/>
        </a:xfrm>
      </p:grpSpPr>
      <p:sp>
        <p:nvSpPr>
          <p:cNvPr id="180" name="Google Shape;180;p3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81" name="Google Shape;181;p36"/>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rtl="0">
              <a:spcBef>
                <a:spcPts val="0"/>
              </a:spcBef>
              <a:spcAft>
                <a:spcPts val="0"/>
              </a:spcAft>
              <a:buSzPts val="1800"/>
              <a:buChar char="●"/>
              <a:defRPr/>
            </a:lvl1pPr>
            <a:lvl2pPr indent="-317500" lvl="1" marL="914400" rtl="0">
              <a:spcBef>
                <a:spcPts val="0"/>
              </a:spcBef>
              <a:spcAft>
                <a:spcPts val="0"/>
              </a:spcAft>
              <a:buSzPts val="1400"/>
              <a:buChar char="○"/>
              <a:defRPr/>
            </a:lvl2pPr>
            <a:lvl3pPr indent="-317500" lvl="2" marL="1371600" rtl="0">
              <a:spcBef>
                <a:spcPts val="0"/>
              </a:spcBef>
              <a:spcAft>
                <a:spcPts val="0"/>
              </a:spcAft>
              <a:buSzPts val="1400"/>
              <a:buChar char="■"/>
              <a:defRPr/>
            </a:lvl3pPr>
            <a:lvl4pPr indent="-317500" lvl="3" marL="1828800" rtl="0">
              <a:spcBef>
                <a:spcPts val="0"/>
              </a:spcBef>
              <a:spcAft>
                <a:spcPts val="0"/>
              </a:spcAft>
              <a:buSzPts val="1400"/>
              <a:buChar char="●"/>
              <a:defRPr/>
            </a:lvl4pPr>
            <a:lvl5pPr indent="-317500" lvl="4" marL="2286000" rtl="0">
              <a:spcBef>
                <a:spcPts val="0"/>
              </a:spcBef>
              <a:spcAft>
                <a:spcPts val="0"/>
              </a:spcAft>
              <a:buSzPts val="1400"/>
              <a:buChar char="○"/>
              <a:defRPr/>
            </a:lvl5pPr>
            <a:lvl6pPr indent="-317500" lvl="5" marL="2743200" rtl="0">
              <a:spcBef>
                <a:spcPts val="0"/>
              </a:spcBef>
              <a:spcAft>
                <a:spcPts val="0"/>
              </a:spcAft>
              <a:buSzPts val="1400"/>
              <a:buChar char="■"/>
              <a:defRPr/>
            </a:lvl6pPr>
            <a:lvl7pPr indent="-317500" lvl="6" marL="3200400" rtl="0">
              <a:spcBef>
                <a:spcPts val="0"/>
              </a:spcBef>
              <a:spcAft>
                <a:spcPts val="0"/>
              </a:spcAft>
              <a:buSzPts val="1400"/>
              <a:buChar char="●"/>
              <a:defRPr/>
            </a:lvl7pPr>
            <a:lvl8pPr indent="-317500" lvl="7" marL="3657600" rtl="0">
              <a:spcBef>
                <a:spcPts val="0"/>
              </a:spcBef>
              <a:spcAft>
                <a:spcPts val="0"/>
              </a:spcAft>
              <a:buSzPts val="1400"/>
              <a:buChar char="○"/>
              <a:defRPr/>
            </a:lvl8pPr>
            <a:lvl9pPr indent="-317500" lvl="8" marL="4114800" rtl="0">
              <a:spcBef>
                <a:spcPts val="0"/>
              </a:spcBef>
              <a:spcAft>
                <a:spcPts val="0"/>
              </a:spcAft>
              <a:buSzPts val="1400"/>
              <a:buChar char="■"/>
              <a:defRPr/>
            </a:lvl9pPr>
          </a:lstStyle>
          <a:p/>
        </p:txBody>
      </p:sp>
      <p:sp>
        <p:nvSpPr>
          <p:cNvPr id="182" name="Google Shape;182;p3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183" name="Shape 183"/>
        <p:cNvGrpSpPr/>
        <p:nvPr/>
      </p:nvGrpSpPr>
      <p:grpSpPr>
        <a:xfrm>
          <a:off x="0" y="0"/>
          <a:ext cx="0" cy="0"/>
          <a:chOff x="0" y="0"/>
          <a:chExt cx="0" cy="0"/>
        </a:xfrm>
      </p:grpSpPr>
      <p:sp>
        <p:nvSpPr>
          <p:cNvPr id="184" name="Google Shape;184;p37"/>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85" name="Google Shape;185;p37"/>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rtl="0">
              <a:spcBef>
                <a:spcPts val="0"/>
              </a:spcBef>
              <a:spcAft>
                <a:spcPts val="0"/>
              </a:spcAft>
              <a:buSzPts val="1400"/>
              <a:buChar char="●"/>
              <a:defRPr sz="14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186" name="Google Shape;186;p37"/>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rtl="0">
              <a:spcBef>
                <a:spcPts val="0"/>
              </a:spcBef>
              <a:spcAft>
                <a:spcPts val="0"/>
              </a:spcAft>
              <a:buSzPts val="1400"/>
              <a:buChar char="●"/>
              <a:defRPr sz="14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187" name="Google Shape;187;p3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88" name="Shape 188"/>
        <p:cNvGrpSpPr/>
        <p:nvPr/>
      </p:nvGrpSpPr>
      <p:grpSpPr>
        <a:xfrm>
          <a:off x="0" y="0"/>
          <a:ext cx="0" cy="0"/>
          <a:chOff x="0" y="0"/>
          <a:chExt cx="0" cy="0"/>
        </a:xfrm>
      </p:grpSpPr>
      <p:sp>
        <p:nvSpPr>
          <p:cNvPr id="189" name="Google Shape;189;p38"/>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90" name="Google Shape;190;p3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191" name="Shape 191"/>
        <p:cNvGrpSpPr/>
        <p:nvPr/>
      </p:nvGrpSpPr>
      <p:grpSpPr>
        <a:xfrm>
          <a:off x="0" y="0"/>
          <a:ext cx="0" cy="0"/>
          <a:chOff x="0" y="0"/>
          <a:chExt cx="0" cy="0"/>
        </a:xfrm>
      </p:grpSpPr>
      <p:sp>
        <p:nvSpPr>
          <p:cNvPr id="192" name="Google Shape;192;p39"/>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193" name="Google Shape;193;p39"/>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rtl="0">
              <a:spcBef>
                <a:spcPts val="0"/>
              </a:spcBef>
              <a:spcAft>
                <a:spcPts val="0"/>
              </a:spcAft>
              <a:buSzPts val="1200"/>
              <a:buChar char="●"/>
              <a:defRPr sz="12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194" name="Google Shape;194;p3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195" name="Shape 195"/>
        <p:cNvGrpSpPr/>
        <p:nvPr/>
      </p:nvGrpSpPr>
      <p:grpSpPr>
        <a:xfrm>
          <a:off x="0" y="0"/>
          <a:ext cx="0" cy="0"/>
          <a:chOff x="0" y="0"/>
          <a:chExt cx="0" cy="0"/>
        </a:xfrm>
      </p:grpSpPr>
      <p:sp>
        <p:nvSpPr>
          <p:cNvPr id="196" name="Google Shape;196;p40"/>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p:txBody>
      </p:sp>
      <p:sp>
        <p:nvSpPr>
          <p:cNvPr id="197" name="Google Shape;197;p4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98" name="Shape 198"/>
        <p:cNvGrpSpPr/>
        <p:nvPr/>
      </p:nvGrpSpPr>
      <p:grpSpPr>
        <a:xfrm>
          <a:off x="0" y="0"/>
          <a:ext cx="0" cy="0"/>
          <a:chOff x="0" y="0"/>
          <a:chExt cx="0" cy="0"/>
        </a:xfrm>
      </p:grpSpPr>
      <p:sp>
        <p:nvSpPr>
          <p:cNvPr id="199" name="Google Shape;199;p41"/>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p41"/>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rtl="0" algn="ctr">
              <a:spcBef>
                <a:spcPts val="0"/>
              </a:spcBef>
              <a:spcAft>
                <a:spcPts val="0"/>
              </a:spcAft>
              <a:buSzPts val="4200"/>
              <a:buNone/>
              <a:defRPr sz="4200"/>
            </a:lvl1pPr>
            <a:lvl2pPr lvl="1" rtl="0" algn="ctr">
              <a:spcBef>
                <a:spcPts val="0"/>
              </a:spcBef>
              <a:spcAft>
                <a:spcPts val="0"/>
              </a:spcAft>
              <a:buSzPts val="4200"/>
              <a:buNone/>
              <a:defRPr sz="4200"/>
            </a:lvl2pPr>
            <a:lvl3pPr lvl="2" rtl="0" algn="ctr">
              <a:spcBef>
                <a:spcPts val="0"/>
              </a:spcBef>
              <a:spcAft>
                <a:spcPts val="0"/>
              </a:spcAft>
              <a:buSzPts val="4200"/>
              <a:buNone/>
              <a:defRPr sz="4200"/>
            </a:lvl3pPr>
            <a:lvl4pPr lvl="3" rtl="0" algn="ctr">
              <a:spcBef>
                <a:spcPts val="0"/>
              </a:spcBef>
              <a:spcAft>
                <a:spcPts val="0"/>
              </a:spcAft>
              <a:buSzPts val="4200"/>
              <a:buNone/>
              <a:defRPr sz="4200"/>
            </a:lvl4pPr>
            <a:lvl5pPr lvl="4" rtl="0" algn="ctr">
              <a:spcBef>
                <a:spcPts val="0"/>
              </a:spcBef>
              <a:spcAft>
                <a:spcPts val="0"/>
              </a:spcAft>
              <a:buSzPts val="4200"/>
              <a:buNone/>
              <a:defRPr sz="4200"/>
            </a:lvl5pPr>
            <a:lvl6pPr lvl="5" rtl="0" algn="ctr">
              <a:spcBef>
                <a:spcPts val="0"/>
              </a:spcBef>
              <a:spcAft>
                <a:spcPts val="0"/>
              </a:spcAft>
              <a:buSzPts val="4200"/>
              <a:buNone/>
              <a:defRPr sz="4200"/>
            </a:lvl6pPr>
            <a:lvl7pPr lvl="6" rtl="0" algn="ctr">
              <a:spcBef>
                <a:spcPts val="0"/>
              </a:spcBef>
              <a:spcAft>
                <a:spcPts val="0"/>
              </a:spcAft>
              <a:buSzPts val="4200"/>
              <a:buNone/>
              <a:defRPr sz="4200"/>
            </a:lvl7pPr>
            <a:lvl8pPr lvl="7" rtl="0" algn="ctr">
              <a:spcBef>
                <a:spcPts val="0"/>
              </a:spcBef>
              <a:spcAft>
                <a:spcPts val="0"/>
              </a:spcAft>
              <a:buSzPts val="4200"/>
              <a:buNone/>
              <a:defRPr sz="4200"/>
            </a:lvl8pPr>
            <a:lvl9pPr lvl="8" rtl="0" algn="ctr">
              <a:spcBef>
                <a:spcPts val="0"/>
              </a:spcBef>
              <a:spcAft>
                <a:spcPts val="0"/>
              </a:spcAft>
              <a:buSzPts val="4200"/>
              <a:buNone/>
              <a:defRPr sz="4200"/>
            </a:lvl9pPr>
          </a:lstStyle>
          <a:p/>
        </p:txBody>
      </p:sp>
      <p:sp>
        <p:nvSpPr>
          <p:cNvPr id="201" name="Google Shape;201;p41"/>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rtl="0" algn="ctr">
              <a:lnSpc>
                <a:spcPct val="100000"/>
              </a:lnSpc>
              <a:spcBef>
                <a:spcPts val="0"/>
              </a:spcBef>
              <a:spcAft>
                <a:spcPts val="0"/>
              </a:spcAft>
              <a:buSzPts val="2100"/>
              <a:buNone/>
              <a:defRPr sz="21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202" name="Google Shape;202;p41"/>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rtl="0">
              <a:spcBef>
                <a:spcPts val="0"/>
              </a:spcBef>
              <a:spcAft>
                <a:spcPts val="0"/>
              </a:spcAft>
              <a:buSzPts val="1800"/>
              <a:buChar char="●"/>
              <a:defRPr/>
            </a:lvl1pPr>
            <a:lvl2pPr indent="-317500" lvl="1" marL="914400" rtl="0">
              <a:spcBef>
                <a:spcPts val="0"/>
              </a:spcBef>
              <a:spcAft>
                <a:spcPts val="0"/>
              </a:spcAft>
              <a:buSzPts val="1400"/>
              <a:buChar char="○"/>
              <a:defRPr/>
            </a:lvl2pPr>
            <a:lvl3pPr indent="-317500" lvl="2" marL="1371600" rtl="0">
              <a:spcBef>
                <a:spcPts val="0"/>
              </a:spcBef>
              <a:spcAft>
                <a:spcPts val="0"/>
              </a:spcAft>
              <a:buSzPts val="1400"/>
              <a:buChar char="■"/>
              <a:defRPr/>
            </a:lvl3pPr>
            <a:lvl4pPr indent="-317500" lvl="3" marL="1828800" rtl="0">
              <a:spcBef>
                <a:spcPts val="0"/>
              </a:spcBef>
              <a:spcAft>
                <a:spcPts val="0"/>
              </a:spcAft>
              <a:buSzPts val="1400"/>
              <a:buChar char="●"/>
              <a:defRPr/>
            </a:lvl4pPr>
            <a:lvl5pPr indent="-317500" lvl="4" marL="2286000" rtl="0">
              <a:spcBef>
                <a:spcPts val="0"/>
              </a:spcBef>
              <a:spcAft>
                <a:spcPts val="0"/>
              </a:spcAft>
              <a:buSzPts val="1400"/>
              <a:buChar char="○"/>
              <a:defRPr/>
            </a:lvl5pPr>
            <a:lvl6pPr indent="-317500" lvl="5" marL="2743200" rtl="0">
              <a:spcBef>
                <a:spcPts val="0"/>
              </a:spcBef>
              <a:spcAft>
                <a:spcPts val="0"/>
              </a:spcAft>
              <a:buSzPts val="1400"/>
              <a:buChar char="■"/>
              <a:defRPr/>
            </a:lvl6pPr>
            <a:lvl7pPr indent="-317500" lvl="6" marL="3200400" rtl="0">
              <a:spcBef>
                <a:spcPts val="0"/>
              </a:spcBef>
              <a:spcAft>
                <a:spcPts val="0"/>
              </a:spcAft>
              <a:buSzPts val="1400"/>
              <a:buChar char="●"/>
              <a:defRPr/>
            </a:lvl7pPr>
            <a:lvl8pPr indent="-317500" lvl="7" marL="3657600" rtl="0">
              <a:spcBef>
                <a:spcPts val="0"/>
              </a:spcBef>
              <a:spcAft>
                <a:spcPts val="0"/>
              </a:spcAft>
              <a:buSzPts val="1400"/>
              <a:buChar char="○"/>
              <a:defRPr/>
            </a:lvl8pPr>
            <a:lvl9pPr indent="-317500" lvl="8" marL="4114800" rtl="0">
              <a:spcBef>
                <a:spcPts val="0"/>
              </a:spcBef>
              <a:spcAft>
                <a:spcPts val="0"/>
              </a:spcAft>
              <a:buSzPts val="1400"/>
              <a:buChar char="■"/>
              <a:defRPr/>
            </a:lvl9pPr>
          </a:lstStyle>
          <a:p/>
        </p:txBody>
      </p:sp>
      <p:sp>
        <p:nvSpPr>
          <p:cNvPr id="203" name="Google Shape;203;p4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204" name="Shape 204"/>
        <p:cNvGrpSpPr/>
        <p:nvPr/>
      </p:nvGrpSpPr>
      <p:grpSpPr>
        <a:xfrm>
          <a:off x="0" y="0"/>
          <a:ext cx="0" cy="0"/>
          <a:chOff x="0" y="0"/>
          <a:chExt cx="0" cy="0"/>
        </a:xfrm>
      </p:grpSpPr>
      <p:sp>
        <p:nvSpPr>
          <p:cNvPr id="205" name="Google Shape;205;p42"/>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rtl="0">
              <a:lnSpc>
                <a:spcPct val="100000"/>
              </a:lnSpc>
              <a:spcBef>
                <a:spcPts val="0"/>
              </a:spcBef>
              <a:spcAft>
                <a:spcPts val="0"/>
              </a:spcAft>
              <a:buSzPts val="1800"/>
              <a:buNone/>
              <a:defRPr/>
            </a:lvl1pPr>
          </a:lstStyle>
          <a:p/>
        </p:txBody>
      </p:sp>
      <p:sp>
        <p:nvSpPr>
          <p:cNvPr id="206" name="Google Shape;206;p4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207" name="Shape 207"/>
        <p:cNvGrpSpPr/>
        <p:nvPr/>
      </p:nvGrpSpPr>
      <p:grpSpPr>
        <a:xfrm>
          <a:off x="0" y="0"/>
          <a:ext cx="0" cy="0"/>
          <a:chOff x="0" y="0"/>
          <a:chExt cx="0" cy="0"/>
        </a:xfrm>
      </p:grpSpPr>
      <p:sp>
        <p:nvSpPr>
          <p:cNvPr id="208" name="Google Shape;208;p43"/>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rtl="0" algn="ctr">
              <a:spcBef>
                <a:spcPts val="0"/>
              </a:spcBef>
              <a:spcAft>
                <a:spcPts val="0"/>
              </a:spcAft>
              <a:buSzPts val="12000"/>
              <a:buNone/>
              <a:defRPr sz="12000"/>
            </a:lvl1pPr>
            <a:lvl2pPr lvl="1" rtl="0" algn="ctr">
              <a:spcBef>
                <a:spcPts val="0"/>
              </a:spcBef>
              <a:spcAft>
                <a:spcPts val="0"/>
              </a:spcAft>
              <a:buSzPts val="12000"/>
              <a:buNone/>
              <a:defRPr sz="12000"/>
            </a:lvl2pPr>
            <a:lvl3pPr lvl="2" rtl="0" algn="ctr">
              <a:spcBef>
                <a:spcPts val="0"/>
              </a:spcBef>
              <a:spcAft>
                <a:spcPts val="0"/>
              </a:spcAft>
              <a:buSzPts val="12000"/>
              <a:buNone/>
              <a:defRPr sz="12000"/>
            </a:lvl3pPr>
            <a:lvl4pPr lvl="3" rtl="0" algn="ctr">
              <a:spcBef>
                <a:spcPts val="0"/>
              </a:spcBef>
              <a:spcAft>
                <a:spcPts val="0"/>
              </a:spcAft>
              <a:buSzPts val="12000"/>
              <a:buNone/>
              <a:defRPr sz="12000"/>
            </a:lvl4pPr>
            <a:lvl5pPr lvl="4" rtl="0" algn="ctr">
              <a:spcBef>
                <a:spcPts val="0"/>
              </a:spcBef>
              <a:spcAft>
                <a:spcPts val="0"/>
              </a:spcAft>
              <a:buSzPts val="12000"/>
              <a:buNone/>
              <a:defRPr sz="12000"/>
            </a:lvl5pPr>
            <a:lvl6pPr lvl="5" rtl="0" algn="ctr">
              <a:spcBef>
                <a:spcPts val="0"/>
              </a:spcBef>
              <a:spcAft>
                <a:spcPts val="0"/>
              </a:spcAft>
              <a:buSzPts val="12000"/>
              <a:buNone/>
              <a:defRPr sz="12000"/>
            </a:lvl6pPr>
            <a:lvl7pPr lvl="6" rtl="0" algn="ctr">
              <a:spcBef>
                <a:spcPts val="0"/>
              </a:spcBef>
              <a:spcAft>
                <a:spcPts val="0"/>
              </a:spcAft>
              <a:buSzPts val="12000"/>
              <a:buNone/>
              <a:defRPr sz="12000"/>
            </a:lvl7pPr>
            <a:lvl8pPr lvl="7" rtl="0" algn="ctr">
              <a:spcBef>
                <a:spcPts val="0"/>
              </a:spcBef>
              <a:spcAft>
                <a:spcPts val="0"/>
              </a:spcAft>
              <a:buSzPts val="12000"/>
              <a:buNone/>
              <a:defRPr sz="12000"/>
            </a:lvl8pPr>
            <a:lvl9pPr lvl="8" rtl="0" algn="ctr">
              <a:spcBef>
                <a:spcPts val="0"/>
              </a:spcBef>
              <a:spcAft>
                <a:spcPts val="0"/>
              </a:spcAft>
              <a:buSzPts val="12000"/>
              <a:buNone/>
              <a:defRPr sz="12000"/>
            </a:lvl9pPr>
          </a:lstStyle>
          <a:p>
            <a:r>
              <a:t>xx%</a:t>
            </a:r>
          </a:p>
        </p:txBody>
      </p:sp>
      <p:sp>
        <p:nvSpPr>
          <p:cNvPr id="209" name="Google Shape;209;p43"/>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rtl="0" algn="ctr">
              <a:spcBef>
                <a:spcPts val="0"/>
              </a:spcBef>
              <a:spcAft>
                <a:spcPts val="0"/>
              </a:spcAft>
              <a:buSzPts val="1800"/>
              <a:buChar char="●"/>
              <a:defRPr/>
            </a:lvl1pPr>
            <a:lvl2pPr indent="-317500" lvl="1" marL="914400" rtl="0" algn="ctr">
              <a:spcBef>
                <a:spcPts val="0"/>
              </a:spcBef>
              <a:spcAft>
                <a:spcPts val="0"/>
              </a:spcAft>
              <a:buSzPts val="1400"/>
              <a:buChar char="○"/>
              <a:defRPr/>
            </a:lvl2pPr>
            <a:lvl3pPr indent="-317500" lvl="2" marL="1371600" rtl="0" algn="ctr">
              <a:spcBef>
                <a:spcPts val="0"/>
              </a:spcBef>
              <a:spcAft>
                <a:spcPts val="0"/>
              </a:spcAft>
              <a:buSzPts val="1400"/>
              <a:buChar char="■"/>
              <a:defRPr/>
            </a:lvl3pPr>
            <a:lvl4pPr indent="-317500" lvl="3" marL="1828800" rtl="0" algn="ctr">
              <a:spcBef>
                <a:spcPts val="0"/>
              </a:spcBef>
              <a:spcAft>
                <a:spcPts val="0"/>
              </a:spcAft>
              <a:buSzPts val="1400"/>
              <a:buChar char="●"/>
              <a:defRPr/>
            </a:lvl4pPr>
            <a:lvl5pPr indent="-317500" lvl="4" marL="2286000" rtl="0" algn="ctr">
              <a:spcBef>
                <a:spcPts val="0"/>
              </a:spcBef>
              <a:spcAft>
                <a:spcPts val="0"/>
              </a:spcAft>
              <a:buSzPts val="1400"/>
              <a:buChar char="○"/>
              <a:defRPr/>
            </a:lvl5pPr>
            <a:lvl6pPr indent="-317500" lvl="5" marL="2743200" rtl="0" algn="ctr">
              <a:spcBef>
                <a:spcPts val="0"/>
              </a:spcBef>
              <a:spcAft>
                <a:spcPts val="0"/>
              </a:spcAft>
              <a:buSzPts val="1400"/>
              <a:buChar char="■"/>
              <a:defRPr/>
            </a:lvl6pPr>
            <a:lvl7pPr indent="-317500" lvl="6" marL="3200400" rtl="0" algn="ctr">
              <a:spcBef>
                <a:spcPts val="0"/>
              </a:spcBef>
              <a:spcAft>
                <a:spcPts val="0"/>
              </a:spcAft>
              <a:buSzPts val="1400"/>
              <a:buChar char="●"/>
              <a:defRPr/>
            </a:lvl7pPr>
            <a:lvl8pPr indent="-317500" lvl="7" marL="3657600" rtl="0" algn="ctr">
              <a:spcBef>
                <a:spcPts val="0"/>
              </a:spcBef>
              <a:spcAft>
                <a:spcPts val="0"/>
              </a:spcAft>
              <a:buSzPts val="1400"/>
              <a:buChar char="○"/>
              <a:defRPr/>
            </a:lvl8pPr>
            <a:lvl9pPr indent="-317500" lvl="8" marL="4114800" rtl="0" algn="ctr">
              <a:spcBef>
                <a:spcPts val="0"/>
              </a:spcBef>
              <a:spcAft>
                <a:spcPts val="0"/>
              </a:spcAft>
              <a:buSzPts val="1400"/>
              <a:buChar char="■"/>
              <a:defRPr/>
            </a:lvl9pPr>
          </a:lstStyle>
          <a:p/>
        </p:txBody>
      </p:sp>
      <p:sp>
        <p:nvSpPr>
          <p:cNvPr id="210" name="Google Shape;210;p4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11" name="Shape 211"/>
        <p:cNvGrpSpPr/>
        <p:nvPr/>
      </p:nvGrpSpPr>
      <p:grpSpPr>
        <a:xfrm>
          <a:off x="0" y="0"/>
          <a:ext cx="0" cy="0"/>
          <a:chOff x="0" y="0"/>
          <a:chExt cx="0" cy="0"/>
        </a:xfrm>
      </p:grpSpPr>
      <p:sp>
        <p:nvSpPr>
          <p:cNvPr id="212" name="Google Shape;212;p4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2">
  <p:cSld name="1_TITLE Slide 2">
    <p:spTree>
      <p:nvGrpSpPr>
        <p:cNvPr id="213" name="Shape 213"/>
        <p:cNvGrpSpPr/>
        <p:nvPr/>
      </p:nvGrpSpPr>
      <p:grpSpPr>
        <a:xfrm>
          <a:off x="0" y="0"/>
          <a:ext cx="0" cy="0"/>
          <a:chOff x="0" y="0"/>
          <a:chExt cx="0" cy="0"/>
        </a:xfrm>
      </p:grpSpPr>
      <p:pic>
        <p:nvPicPr>
          <p:cNvPr id="214" name="Google Shape;214;p45"/>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215" name="Google Shape;215;p45"/>
          <p:cNvSpPr txBox="1"/>
          <p:nvPr>
            <p:ph type="title"/>
          </p:nvPr>
        </p:nvSpPr>
        <p:spPr>
          <a:xfrm>
            <a:off x="3408629" y="1295885"/>
            <a:ext cx="4938900" cy="17718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3600"/>
              <a:buFont typeface="Arial"/>
              <a:buNone/>
              <a:defRPr sz="3600">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16" name="Google Shape;216;p45"/>
          <p:cNvSpPr txBox="1"/>
          <p:nvPr>
            <p:ph idx="1" type="subTitle"/>
          </p:nvPr>
        </p:nvSpPr>
        <p:spPr>
          <a:xfrm>
            <a:off x="3408629" y="3305771"/>
            <a:ext cx="2629500" cy="10581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rgbClr val="7F7F7F"/>
              </a:buClr>
              <a:buSzPts val="1800"/>
              <a:buNone/>
              <a:defRPr sz="1800">
                <a:solidFill>
                  <a:srgbClr val="7F7F7F"/>
                </a:solidFill>
              </a:defRPr>
            </a:lvl1pPr>
            <a:lvl2pPr lvl="1" rtl="0" algn="ctr">
              <a:lnSpc>
                <a:spcPct val="90000"/>
              </a:lnSpc>
              <a:spcBef>
                <a:spcPts val="1200"/>
              </a:spcBef>
              <a:spcAft>
                <a:spcPts val="0"/>
              </a:spcAft>
              <a:buClr>
                <a:schemeClr val="dk1"/>
              </a:buClr>
              <a:buSzPts val="1500"/>
              <a:buNone/>
              <a:defRPr sz="1500"/>
            </a:lvl2pPr>
            <a:lvl3pPr lvl="2" rtl="0" algn="ctr">
              <a:lnSpc>
                <a:spcPct val="90000"/>
              </a:lnSpc>
              <a:spcBef>
                <a:spcPts val="1200"/>
              </a:spcBef>
              <a:spcAft>
                <a:spcPts val="0"/>
              </a:spcAft>
              <a:buClr>
                <a:schemeClr val="dk1"/>
              </a:buClr>
              <a:buSzPts val="1400"/>
              <a:buNone/>
              <a:defRPr sz="1400"/>
            </a:lvl3pPr>
            <a:lvl4pPr lvl="3" rtl="0" algn="ctr">
              <a:lnSpc>
                <a:spcPct val="90000"/>
              </a:lnSpc>
              <a:spcBef>
                <a:spcPts val="1200"/>
              </a:spcBef>
              <a:spcAft>
                <a:spcPts val="0"/>
              </a:spcAft>
              <a:buClr>
                <a:schemeClr val="dk1"/>
              </a:buClr>
              <a:buSzPts val="1200"/>
              <a:buNone/>
              <a:defRPr sz="1200"/>
            </a:lvl4pPr>
            <a:lvl5pPr lvl="4" rtl="0" algn="ctr">
              <a:lnSpc>
                <a:spcPct val="90000"/>
              </a:lnSpc>
              <a:spcBef>
                <a:spcPts val="1200"/>
              </a:spcBef>
              <a:spcAft>
                <a:spcPts val="0"/>
              </a:spcAft>
              <a:buClr>
                <a:schemeClr val="dk1"/>
              </a:buClr>
              <a:buSzPts val="1200"/>
              <a:buNone/>
              <a:defRPr sz="1200"/>
            </a:lvl5pPr>
            <a:lvl6pPr lvl="5" rtl="0" algn="ctr">
              <a:lnSpc>
                <a:spcPct val="90000"/>
              </a:lnSpc>
              <a:spcBef>
                <a:spcPts val="1200"/>
              </a:spcBef>
              <a:spcAft>
                <a:spcPts val="0"/>
              </a:spcAft>
              <a:buClr>
                <a:schemeClr val="dk1"/>
              </a:buClr>
              <a:buSzPts val="1200"/>
              <a:buNone/>
              <a:defRPr sz="1200"/>
            </a:lvl6pPr>
            <a:lvl7pPr lvl="6" rtl="0" algn="ctr">
              <a:lnSpc>
                <a:spcPct val="90000"/>
              </a:lnSpc>
              <a:spcBef>
                <a:spcPts val="1200"/>
              </a:spcBef>
              <a:spcAft>
                <a:spcPts val="0"/>
              </a:spcAft>
              <a:buClr>
                <a:schemeClr val="dk1"/>
              </a:buClr>
              <a:buSzPts val="1200"/>
              <a:buNone/>
              <a:defRPr sz="1200"/>
            </a:lvl7pPr>
            <a:lvl8pPr lvl="7" rtl="0" algn="ctr">
              <a:lnSpc>
                <a:spcPct val="90000"/>
              </a:lnSpc>
              <a:spcBef>
                <a:spcPts val="1200"/>
              </a:spcBef>
              <a:spcAft>
                <a:spcPts val="0"/>
              </a:spcAft>
              <a:buClr>
                <a:schemeClr val="dk1"/>
              </a:buClr>
              <a:buSzPts val="1200"/>
              <a:buNone/>
              <a:defRPr sz="1200"/>
            </a:lvl8pPr>
            <a:lvl9pPr lvl="8" rtl="0" algn="ctr">
              <a:lnSpc>
                <a:spcPct val="90000"/>
              </a:lnSpc>
              <a:spcBef>
                <a:spcPts val="1200"/>
              </a:spcBef>
              <a:spcAft>
                <a:spcPts val="1200"/>
              </a:spcAft>
              <a:buClr>
                <a:schemeClr val="dk1"/>
              </a:buClr>
              <a:buSzPts val="1200"/>
              <a:buNone/>
              <a:defRPr sz="1200"/>
            </a:lvl9pPr>
          </a:lstStyle>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ODY Slide LEFT 1">
  <p:cSld name="3_BODY Slide LEFT 1">
    <p:spTree>
      <p:nvGrpSpPr>
        <p:cNvPr id="217" name="Shape 217"/>
        <p:cNvGrpSpPr/>
        <p:nvPr/>
      </p:nvGrpSpPr>
      <p:grpSpPr>
        <a:xfrm>
          <a:off x="0" y="0"/>
          <a:ext cx="0" cy="0"/>
          <a:chOff x="0" y="0"/>
          <a:chExt cx="0" cy="0"/>
        </a:xfrm>
      </p:grpSpPr>
      <p:pic>
        <p:nvPicPr>
          <p:cNvPr id="218" name="Google Shape;218;p46"/>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219" name="Google Shape;219;p46"/>
          <p:cNvSpPr txBox="1"/>
          <p:nvPr>
            <p:ph idx="1" type="body"/>
          </p:nvPr>
        </p:nvSpPr>
        <p:spPr>
          <a:xfrm>
            <a:off x="762144" y="924315"/>
            <a:ext cx="7935900" cy="3998400"/>
          </a:xfrm>
          <a:prstGeom prst="rect">
            <a:avLst/>
          </a:prstGeom>
          <a:noFill/>
          <a:ln>
            <a:noFill/>
          </a:ln>
        </p:spPr>
        <p:txBody>
          <a:bodyPr anchorCtr="0" anchor="t" bIns="34275" lIns="68575" spcFirstLastPara="1" rIns="68575" wrap="square" tIns="34275">
            <a:normAutofit/>
          </a:bodyPr>
          <a:lstStyle>
            <a:lvl1pPr indent="-361950" lvl="0" marL="457200" rtl="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rtl="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rtl="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rtl="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rtl="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rtl="0" algn="l">
              <a:lnSpc>
                <a:spcPct val="90000"/>
              </a:lnSpc>
              <a:spcBef>
                <a:spcPts val="500"/>
              </a:spcBef>
              <a:spcAft>
                <a:spcPts val="0"/>
              </a:spcAft>
              <a:buClr>
                <a:schemeClr val="dk1"/>
              </a:buClr>
              <a:buSzPts val="1400"/>
              <a:buChar char="■"/>
              <a:defRPr/>
            </a:lvl6pPr>
            <a:lvl7pPr indent="-317500" lvl="6" marL="3200400" rtl="0" algn="l">
              <a:lnSpc>
                <a:spcPct val="90000"/>
              </a:lnSpc>
              <a:spcBef>
                <a:spcPts val="1200"/>
              </a:spcBef>
              <a:spcAft>
                <a:spcPts val="0"/>
              </a:spcAft>
              <a:buClr>
                <a:schemeClr val="dk1"/>
              </a:buClr>
              <a:buSzPts val="1400"/>
              <a:buChar char="●"/>
              <a:defRPr/>
            </a:lvl7pPr>
            <a:lvl8pPr indent="-317500" lvl="7" marL="3657600" rtl="0" algn="l">
              <a:lnSpc>
                <a:spcPct val="90000"/>
              </a:lnSpc>
              <a:spcBef>
                <a:spcPts val="1200"/>
              </a:spcBef>
              <a:spcAft>
                <a:spcPts val="0"/>
              </a:spcAft>
              <a:buClr>
                <a:schemeClr val="dk1"/>
              </a:buClr>
              <a:buSzPts val="1400"/>
              <a:buChar char="○"/>
              <a:defRPr/>
            </a:lvl8pPr>
            <a:lvl9pPr indent="-317500" lvl="8" marL="4114800" rtl="0" algn="l">
              <a:lnSpc>
                <a:spcPct val="90000"/>
              </a:lnSpc>
              <a:spcBef>
                <a:spcPts val="1200"/>
              </a:spcBef>
              <a:spcAft>
                <a:spcPts val="1200"/>
              </a:spcAft>
              <a:buClr>
                <a:schemeClr val="dk1"/>
              </a:buClr>
              <a:buSzPts val="1400"/>
              <a:buChar char="■"/>
              <a:defRPr/>
            </a:lvl9pPr>
          </a:lstStyle>
          <a:p/>
        </p:txBody>
      </p:sp>
      <p:sp>
        <p:nvSpPr>
          <p:cNvPr id="220" name="Google Shape;220;p46"/>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221" name="Google Shape;221;p46"/>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rtl="0" algn="ctr">
              <a:spcBef>
                <a:spcPts val="0"/>
              </a:spcBef>
              <a:buNone/>
              <a:defRPr b="1" sz="900">
                <a:solidFill>
                  <a:schemeClr val="lt1"/>
                </a:solidFill>
                <a:latin typeface="Arial"/>
                <a:ea typeface="Arial"/>
                <a:cs typeface="Arial"/>
                <a:sym typeface="Arial"/>
              </a:defRPr>
            </a:lvl1pPr>
            <a:lvl2pPr indent="0" lvl="1" marL="0" rtl="0" algn="ctr">
              <a:spcBef>
                <a:spcPts val="0"/>
              </a:spcBef>
              <a:buNone/>
              <a:defRPr b="1" sz="900">
                <a:solidFill>
                  <a:schemeClr val="lt1"/>
                </a:solidFill>
                <a:latin typeface="Arial"/>
                <a:ea typeface="Arial"/>
                <a:cs typeface="Arial"/>
                <a:sym typeface="Arial"/>
              </a:defRPr>
            </a:lvl2pPr>
            <a:lvl3pPr indent="0" lvl="2" marL="0" rtl="0" algn="ctr">
              <a:spcBef>
                <a:spcPts val="0"/>
              </a:spcBef>
              <a:buNone/>
              <a:defRPr b="1" sz="900">
                <a:solidFill>
                  <a:schemeClr val="lt1"/>
                </a:solidFill>
                <a:latin typeface="Arial"/>
                <a:ea typeface="Arial"/>
                <a:cs typeface="Arial"/>
                <a:sym typeface="Arial"/>
              </a:defRPr>
            </a:lvl3pPr>
            <a:lvl4pPr indent="0" lvl="3" marL="0" rtl="0" algn="ctr">
              <a:spcBef>
                <a:spcPts val="0"/>
              </a:spcBef>
              <a:buNone/>
              <a:defRPr b="1" sz="900">
                <a:solidFill>
                  <a:schemeClr val="lt1"/>
                </a:solidFill>
                <a:latin typeface="Arial"/>
                <a:ea typeface="Arial"/>
                <a:cs typeface="Arial"/>
                <a:sym typeface="Arial"/>
              </a:defRPr>
            </a:lvl4pPr>
            <a:lvl5pPr indent="0" lvl="4" marL="0" rtl="0" algn="ctr">
              <a:spcBef>
                <a:spcPts val="0"/>
              </a:spcBef>
              <a:buNone/>
              <a:defRPr b="1" sz="900">
                <a:solidFill>
                  <a:schemeClr val="lt1"/>
                </a:solidFill>
                <a:latin typeface="Arial"/>
                <a:ea typeface="Arial"/>
                <a:cs typeface="Arial"/>
                <a:sym typeface="Arial"/>
              </a:defRPr>
            </a:lvl5pPr>
            <a:lvl6pPr indent="0" lvl="5" marL="0" rtl="0" algn="ctr">
              <a:spcBef>
                <a:spcPts val="0"/>
              </a:spcBef>
              <a:buNone/>
              <a:defRPr b="1" sz="900">
                <a:solidFill>
                  <a:schemeClr val="lt1"/>
                </a:solidFill>
                <a:latin typeface="Arial"/>
                <a:ea typeface="Arial"/>
                <a:cs typeface="Arial"/>
                <a:sym typeface="Arial"/>
              </a:defRPr>
            </a:lvl6pPr>
            <a:lvl7pPr indent="0" lvl="6" marL="0" rtl="0" algn="ctr">
              <a:spcBef>
                <a:spcPts val="0"/>
              </a:spcBef>
              <a:buNone/>
              <a:defRPr b="1" sz="900">
                <a:solidFill>
                  <a:schemeClr val="lt1"/>
                </a:solidFill>
                <a:latin typeface="Arial"/>
                <a:ea typeface="Arial"/>
                <a:cs typeface="Arial"/>
                <a:sym typeface="Arial"/>
              </a:defRPr>
            </a:lvl7pPr>
            <a:lvl8pPr indent="0" lvl="7" marL="0" rtl="0" algn="ctr">
              <a:spcBef>
                <a:spcPts val="0"/>
              </a:spcBef>
              <a:buNone/>
              <a:defRPr b="1" sz="900">
                <a:solidFill>
                  <a:schemeClr val="lt1"/>
                </a:solidFill>
                <a:latin typeface="Arial"/>
                <a:ea typeface="Arial"/>
                <a:cs typeface="Arial"/>
                <a:sym typeface="Arial"/>
              </a:defRPr>
            </a:lvl8pPr>
            <a:lvl9pPr indent="0" lvl="8" marL="0" rtl="0" algn="ctr">
              <a:spcBef>
                <a:spcPts val="0"/>
              </a:spcBef>
              <a:buNone/>
              <a:defRPr b="1" sz="900">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
        <p:nvSpPr>
          <p:cNvPr id="222" name="Google Shape;222;p46"/>
          <p:cNvSpPr txBox="1"/>
          <p:nvPr>
            <p:ph type="title"/>
          </p:nvPr>
        </p:nvSpPr>
        <p:spPr>
          <a:xfrm>
            <a:off x="762144" y="310601"/>
            <a:ext cx="6883800" cy="4083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BODY Slide LEFT 2">
  <p:cSld name="4_BODY Slide LEFT 2">
    <p:spTree>
      <p:nvGrpSpPr>
        <p:cNvPr id="223" name="Shape 223"/>
        <p:cNvGrpSpPr/>
        <p:nvPr/>
      </p:nvGrpSpPr>
      <p:grpSpPr>
        <a:xfrm>
          <a:off x="0" y="0"/>
          <a:ext cx="0" cy="0"/>
          <a:chOff x="0" y="0"/>
          <a:chExt cx="0" cy="0"/>
        </a:xfrm>
      </p:grpSpPr>
      <p:pic>
        <p:nvPicPr>
          <p:cNvPr id="224" name="Google Shape;224;p47"/>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225" name="Google Shape;225;p47"/>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226" name="Google Shape;226;p47"/>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rtl="0" algn="ctr">
              <a:spcBef>
                <a:spcPts val="0"/>
              </a:spcBef>
              <a:buNone/>
              <a:defRPr b="1" sz="900">
                <a:solidFill>
                  <a:schemeClr val="lt1"/>
                </a:solidFill>
                <a:latin typeface="Arial"/>
                <a:ea typeface="Arial"/>
                <a:cs typeface="Arial"/>
                <a:sym typeface="Arial"/>
              </a:defRPr>
            </a:lvl1pPr>
            <a:lvl2pPr indent="0" lvl="1" marL="0" rtl="0" algn="ctr">
              <a:spcBef>
                <a:spcPts val="0"/>
              </a:spcBef>
              <a:buNone/>
              <a:defRPr b="1" sz="900">
                <a:solidFill>
                  <a:schemeClr val="lt1"/>
                </a:solidFill>
                <a:latin typeface="Arial"/>
                <a:ea typeface="Arial"/>
                <a:cs typeface="Arial"/>
                <a:sym typeface="Arial"/>
              </a:defRPr>
            </a:lvl2pPr>
            <a:lvl3pPr indent="0" lvl="2" marL="0" rtl="0" algn="ctr">
              <a:spcBef>
                <a:spcPts val="0"/>
              </a:spcBef>
              <a:buNone/>
              <a:defRPr b="1" sz="900">
                <a:solidFill>
                  <a:schemeClr val="lt1"/>
                </a:solidFill>
                <a:latin typeface="Arial"/>
                <a:ea typeface="Arial"/>
                <a:cs typeface="Arial"/>
                <a:sym typeface="Arial"/>
              </a:defRPr>
            </a:lvl3pPr>
            <a:lvl4pPr indent="0" lvl="3" marL="0" rtl="0" algn="ctr">
              <a:spcBef>
                <a:spcPts val="0"/>
              </a:spcBef>
              <a:buNone/>
              <a:defRPr b="1" sz="900">
                <a:solidFill>
                  <a:schemeClr val="lt1"/>
                </a:solidFill>
                <a:latin typeface="Arial"/>
                <a:ea typeface="Arial"/>
                <a:cs typeface="Arial"/>
                <a:sym typeface="Arial"/>
              </a:defRPr>
            </a:lvl4pPr>
            <a:lvl5pPr indent="0" lvl="4" marL="0" rtl="0" algn="ctr">
              <a:spcBef>
                <a:spcPts val="0"/>
              </a:spcBef>
              <a:buNone/>
              <a:defRPr b="1" sz="900">
                <a:solidFill>
                  <a:schemeClr val="lt1"/>
                </a:solidFill>
                <a:latin typeface="Arial"/>
                <a:ea typeface="Arial"/>
                <a:cs typeface="Arial"/>
                <a:sym typeface="Arial"/>
              </a:defRPr>
            </a:lvl5pPr>
            <a:lvl6pPr indent="0" lvl="5" marL="0" rtl="0" algn="ctr">
              <a:spcBef>
                <a:spcPts val="0"/>
              </a:spcBef>
              <a:buNone/>
              <a:defRPr b="1" sz="900">
                <a:solidFill>
                  <a:schemeClr val="lt1"/>
                </a:solidFill>
                <a:latin typeface="Arial"/>
                <a:ea typeface="Arial"/>
                <a:cs typeface="Arial"/>
                <a:sym typeface="Arial"/>
              </a:defRPr>
            </a:lvl6pPr>
            <a:lvl7pPr indent="0" lvl="6" marL="0" rtl="0" algn="ctr">
              <a:spcBef>
                <a:spcPts val="0"/>
              </a:spcBef>
              <a:buNone/>
              <a:defRPr b="1" sz="900">
                <a:solidFill>
                  <a:schemeClr val="lt1"/>
                </a:solidFill>
                <a:latin typeface="Arial"/>
                <a:ea typeface="Arial"/>
                <a:cs typeface="Arial"/>
                <a:sym typeface="Arial"/>
              </a:defRPr>
            </a:lvl7pPr>
            <a:lvl8pPr indent="0" lvl="7" marL="0" rtl="0" algn="ctr">
              <a:spcBef>
                <a:spcPts val="0"/>
              </a:spcBef>
              <a:buNone/>
              <a:defRPr b="1" sz="900">
                <a:solidFill>
                  <a:schemeClr val="lt1"/>
                </a:solidFill>
                <a:latin typeface="Arial"/>
                <a:ea typeface="Arial"/>
                <a:cs typeface="Arial"/>
                <a:sym typeface="Arial"/>
              </a:defRPr>
            </a:lvl8pPr>
            <a:lvl9pPr indent="0" lvl="8" marL="0" rtl="0" algn="ctr">
              <a:spcBef>
                <a:spcPts val="0"/>
              </a:spcBef>
              <a:buNone/>
              <a:defRPr b="1" sz="900">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
        <p:nvSpPr>
          <p:cNvPr id="227" name="Google Shape;227;p47"/>
          <p:cNvSpPr txBox="1"/>
          <p:nvPr>
            <p:ph idx="1" type="body"/>
          </p:nvPr>
        </p:nvSpPr>
        <p:spPr>
          <a:xfrm>
            <a:off x="762144" y="924315"/>
            <a:ext cx="7935900" cy="3998400"/>
          </a:xfrm>
          <a:prstGeom prst="rect">
            <a:avLst/>
          </a:prstGeom>
          <a:noFill/>
          <a:ln>
            <a:noFill/>
          </a:ln>
        </p:spPr>
        <p:txBody>
          <a:bodyPr anchorCtr="0" anchor="t" bIns="34275" lIns="68575" spcFirstLastPara="1" rIns="68575" wrap="square" tIns="34275">
            <a:normAutofit/>
          </a:bodyPr>
          <a:lstStyle>
            <a:lvl1pPr indent="-361950" lvl="0" marL="457200" rtl="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rtl="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rtl="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rtl="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rtl="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rtl="0" algn="l">
              <a:lnSpc>
                <a:spcPct val="90000"/>
              </a:lnSpc>
              <a:spcBef>
                <a:spcPts val="500"/>
              </a:spcBef>
              <a:spcAft>
                <a:spcPts val="0"/>
              </a:spcAft>
              <a:buClr>
                <a:schemeClr val="dk1"/>
              </a:buClr>
              <a:buSzPts val="1400"/>
              <a:buChar char="■"/>
              <a:defRPr/>
            </a:lvl6pPr>
            <a:lvl7pPr indent="-317500" lvl="6" marL="3200400" rtl="0" algn="l">
              <a:lnSpc>
                <a:spcPct val="90000"/>
              </a:lnSpc>
              <a:spcBef>
                <a:spcPts val="1200"/>
              </a:spcBef>
              <a:spcAft>
                <a:spcPts val="0"/>
              </a:spcAft>
              <a:buClr>
                <a:schemeClr val="dk1"/>
              </a:buClr>
              <a:buSzPts val="1400"/>
              <a:buChar char="●"/>
              <a:defRPr/>
            </a:lvl7pPr>
            <a:lvl8pPr indent="-317500" lvl="7" marL="3657600" rtl="0" algn="l">
              <a:lnSpc>
                <a:spcPct val="90000"/>
              </a:lnSpc>
              <a:spcBef>
                <a:spcPts val="1200"/>
              </a:spcBef>
              <a:spcAft>
                <a:spcPts val="0"/>
              </a:spcAft>
              <a:buClr>
                <a:schemeClr val="dk1"/>
              </a:buClr>
              <a:buSzPts val="1400"/>
              <a:buChar char="○"/>
              <a:defRPr/>
            </a:lvl8pPr>
            <a:lvl9pPr indent="-317500" lvl="8" marL="4114800" rtl="0" algn="l">
              <a:lnSpc>
                <a:spcPct val="90000"/>
              </a:lnSpc>
              <a:spcBef>
                <a:spcPts val="1200"/>
              </a:spcBef>
              <a:spcAft>
                <a:spcPts val="1200"/>
              </a:spcAft>
              <a:buClr>
                <a:schemeClr val="dk1"/>
              </a:buClr>
              <a:buSzPts val="1400"/>
              <a:buChar char="■"/>
              <a:defRPr/>
            </a:lvl9pPr>
          </a:lstStyle>
          <a:p/>
        </p:txBody>
      </p:sp>
      <p:sp>
        <p:nvSpPr>
          <p:cNvPr id="228" name="Google Shape;228;p47"/>
          <p:cNvSpPr txBox="1"/>
          <p:nvPr>
            <p:ph type="title"/>
          </p:nvPr>
        </p:nvSpPr>
        <p:spPr>
          <a:xfrm>
            <a:off x="762143" y="310601"/>
            <a:ext cx="7935900" cy="4083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ODY Slide TOP 3">
  <p:cSld name="3_BODY Slide TOP 3">
    <p:spTree>
      <p:nvGrpSpPr>
        <p:cNvPr id="229" name="Shape 229"/>
        <p:cNvGrpSpPr/>
        <p:nvPr/>
      </p:nvGrpSpPr>
      <p:grpSpPr>
        <a:xfrm>
          <a:off x="0" y="0"/>
          <a:ext cx="0" cy="0"/>
          <a:chOff x="0" y="0"/>
          <a:chExt cx="0" cy="0"/>
        </a:xfrm>
      </p:grpSpPr>
      <p:pic>
        <p:nvPicPr>
          <p:cNvPr id="230" name="Google Shape;230;p48"/>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231" name="Google Shape;231;p48"/>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232" name="Google Shape;232;p48"/>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rtl="0" algn="ctr">
              <a:spcBef>
                <a:spcPts val="0"/>
              </a:spcBef>
              <a:buNone/>
              <a:defRPr b="1" sz="900">
                <a:solidFill>
                  <a:schemeClr val="lt1"/>
                </a:solidFill>
                <a:latin typeface="Arial"/>
                <a:ea typeface="Arial"/>
                <a:cs typeface="Arial"/>
                <a:sym typeface="Arial"/>
              </a:defRPr>
            </a:lvl1pPr>
            <a:lvl2pPr indent="0" lvl="1" marL="0" rtl="0" algn="ctr">
              <a:spcBef>
                <a:spcPts val="0"/>
              </a:spcBef>
              <a:buNone/>
              <a:defRPr b="1" sz="900">
                <a:solidFill>
                  <a:schemeClr val="lt1"/>
                </a:solidFill>
                <a:latin typeface="Arial"/>
                <a:ea typeface="Arial"/>
                <a:cs typeface="Arial"/>
                <a:sym typeface="Arial"/>
              </a:defRPr>
            </a:lvl2pPr>
            <a:lvl3pPr indent="0" lvl="2" marL="0" rtl="0" algn="ctr">
              <a:spcBef>
                <a:spcPts val="0"/>
              </a:spcBef>
              <a:buNone/>
              <a:defRPr b="1" sz="900">
                <a:solidFill>
                  <a:schemeClr val="lt1"/>
                </a:solidFill>
                <a:latin typeface="Arial"/>
                <a:ea typeface="Arial"/>
                <a:cs typeface="Arial"/>
                <a:sym typeface="Arial"/>
              </a:defRPr>
            </a:lvl3pPr>
            <a:lvl4pPr indent="0" lvl="3" marL="0" rtl="0" algn="ctr">
              <a:spcBef>
                <a:spcPts val="0"/>
              </a:spcBef>
              <a:buNone/>
              <a:defRPr b="1" sz="900">
                <a:solidFill>
                  <a:schemeClr val="lt1"/>
                </a:solidFill>
                <a:latin typeface="Arial"/>
                <a:ea typeface="Arial"/>
                <a:cs typeface="Arial"/>
                <a:sym typeface="Arial"/>
              </a:defRPr>
            </a:lvl4pPr>
            <a:lvl5pPr indent="0" lvl="4" marL="0" rtl="0" algn="ctr">
              <a:spcBef>
                <a:spcPts val="0"/>
              </a:spcBef>
              <a:buNone/>
              <a:defRPr b="1" sz="900">
                <a:solidFill>
                  <a:schemeClr val="lt1"/>
                </a:solidFill>
                <a:latin typeface="Arial"/>
                <a:ea typeface="Arial"/>
                <a:cs typeface="Arial"/>
                <a:sym typeface="Arial"/>
              </a:defRPr>
            </a:lvl5pPr>
            <a:lvl6pPr indent="0" lvl="5" marL="0" rtl="0" algn="ctr">
              <a:spcBef>
                <a:spcPts val="0"/>
              </a:spcBef>
              <a:buNone/>
              <a:defRPr b="1" sz="900">
                <a:solidFill>
                  <a:schemeClr val="lt1"/>
                </a:solidFill>
                <a:latin typeface="Arial"/>
                <a:ea typeface="Arial"/>
                <a:cs typeface="Arial"/>
                <a:sym typeface="Arial"/>
              </a:defRPr>
            </a:lvl6pPr>
            <a:lvl7pPr indent="0" lvl="6" marL="0" rtl="0" algn="ctr">
              <a:spcBef>
                <a:spcPts val="0"/>
              </a:spcBef>
              <a:buNone/>
              <a:defRPr b="1" sz="900">
                <a:solidFill>
                  <a:schemeClr val="lt1"/>
                </a:solidFill>
                <a:latin typeface="Arial"/>
                <a:ea typeface="Arial"/>
                <a:cs typeface="Arial"/>
                <a:sym typeface="Arial"/>
              </a:defRPr>
            </a:lvl7pPr>
            <a:lvl8pPr indent="0" lvl="7" marL="0" rtl="0" algn="ctr">
              <a:spcBef>
                <a:spcPts val="0"/>
              </a:spcBef>
              <a:buNone/>
              <a:defRPr b="1" sz="900">
                <a:solidFill>
                  <a:schemeClr val="lt1"/>
                </a:solidFill>
                <a:latin typeface="Arial"/>
                <a:ea typeface="Arial"/>
                <a:cs typeface="Arial"/>
                <a:sym typeface="Arial"/>
              </a:defRPr>
            </a:lvl8pPr>
            <a:lvl9pPr indent="0" lvl="8" marL="0" rtl="0" algn="ctr">
              <a:spcBef>
                <a:spcPts val="0"/>
              </a:spcBef>
              <a:buNone/>
              <a:defRPr b="1" sz="900">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
        <p:nvSpPr>
          <p:cNvPr id="233" name="Google Shape;233;p48"/>
          <p:cNvSpPr txBox="1"/>
          <p:nvPr>
            <p:ph type="title"/>
          </p:nvPr>
        </p:nvSpPr>
        <p:spPr>
          <a:xfrm>
            <a:off x="400784" y="718726"/>
            <a:ext cx="8402400" cy="4083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34" name="Google Shape;234;p48"/>
          <p:cNvSpPr txBox="1"/>
          <p:nvPr>
            <p:ph idx="1" type="body"/>
          </p:nvPr>
        </p:nvSpPr>
        <p:spPr>
          <a:xfrm>
            <a:off x="400783" y="1326356"/>
            <a:ext cx="8402400" cy="3488700"/>
          </a:xfrm>
          <a:prstGeom prst="rect">
            <a:avLst/>
          </a:prstGeom>
          <a:noFill/>
          <a:ln>
            <a:noFill/>
          </a:ln>
        </p:spPr>
        <p:txBody>
          <a:bodyPr anchorCtr="0" anchor="t" bIns="34275" lIns="68575" spcFirstLastPara="1" rIns="68575" wrap="square" tIns="34275">
            <a:normAutofit/>
          </a:bodyPr>
          <a:lstStyle>
            <a:lvl1pPr indent="-361950" lvl="0" marL="457200" rtl="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rtl="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rtl="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rtl="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rtl="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rtl="0" algn="l">
              <a:lnSpc>
                <a:spcPct val="90000"/>
              </a:lnSpc>
              <a:spcBef>
                <a:spcPts val="500"/>
              </a:spcBef>
              <a:spcAft>
                <a:spcPts val="0"/>
              </a:spcAft>
              <a:buClr>
                <a:schemeClr val="dk1"/>
              </a:buClr>
              <a:buSzPts val="1400"/>
              <a:buChar char="■"/>
              <a:defRPr/>
            </a:lvl6pPr>
            <a:lvl7pPr indent="-317500" lvl="6" marL="3200400" rtl="0" algn="l">
              <a:lnSpc>
                <a:spcPct val="90000"/>
              </a:lnSpc>
              <a:spcBef>
                <a:spcPts val="1200"/>
              </a:spcBef>
              <a:spcAft>
                <a:spcPts val="0"/>
              </a:spcAft>
              <a:buClr>
                <a:schemeClr val="dk1"/>
              </a:buClr>
              <a:buSzPts val="1400"/>
              <a:buChar char="●"/>
              <a:defRPr/>
            </a:lvl7pPr>
            <a:lvl8pPr indent="-317500" lvl="7" marL="3657600" rtl="0" algn="l">
              <a:lnSpc>
                <a:spcPct val="90000"/>
              </a:lnSpc>
              <a:spcBef>
                <a:spcPts val="1200"/>
              </a:spcBef>
              <a:spcAft>
                <a:spcPts val="0"/>
              </a:spcAft>
              <a:buClr>
                <a:schemeClr val="dk1"/>
              </a:buClr>
              <a:buSzPts val="1400"/>
              <a:buChar char="○"/>
              <a:defRPr/>
            </a:lvl8pPr>
            <a:lvl9pPr indent="-317500" lvl="8" marL="4114800" rtl="0" algn="l">
              <a:lnSpc>
                <a:spcPct val="90000"/>
              </a:lnSpc>
              <a:spcBef>
                <a:spcPts val="1200"/>
              </a:spcBef>
              <a:spcAft>
                <a:spcPts val="1200"/>
              </a:spcAft>
              <a:buClr>
                <a:schemeClr val="dk1"/>
              </a:buClr>
              <a:buSzPts val="1400"/>
              <a:buChar char="■"/>
              <a:defRPr/>
            </a:lvl9pPr>
          </a:lstStyle>
          <a:p/>
        </p:txBody>
      </p:sp>
      <p:pic>
        <p:nvPicPr>
          <p:cNvPr id="235" name="Google Shape;235;p48"/>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236" name="Google Shape;236;p48"/>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BODY Slide RIGHT 3">
  <p:cSld name="6_BODY Slide RIGHT 3">
    <p:spTree>
      <p:nvGrpSpPr>
        <p:cNvPr id="237" name="Shape 237"/>
        <p:cNvGrpSpPr/>
        <p:nvPr/>
      </p:nvGrpSpPr>
      <p:grpSpPr>
        <a:xfrm>
          <a:off x="0" y="0"/>
          <a:ext cx="0" cy="0"/>
          <a:chOff x="0" y="0"/>
          <a:chExt cx="0" cy="0"/>
        </a:xfrm>
      </p:grpSpPr>
      <p:pic>
        <p:nvPicPr>
          <p:cNvPr id="238" name="Google Shape;238;p49"/>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239" name="Google Shape;239;p49"/>
          <p:cNvSpPr txBox="1"/>
          <p:nvPr>
            <p:ph type="title"/>
          </p:nvPr>
        </p:nvSpPr>
        <p:spPr>
          <a:xfrm>
            <a:off x="707065" y="217192"/>
            <a:ext cx="7644900" cy="4083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40" name="Google Shape;240;p49"/>
          <p:cNvSpPr/>
          <p:nvPr/>
        </p:nvSpPr>
        <p:spPr>
          <a:xfrm>
            <a:off x="105101" y="4810035"/>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241" name="Google Shape;241;p49"/>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242" name="Google Shape;242;p49"/>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rmAutofit/>
          </a:bodyPr>
          <a:lstStyle>
            <a:lvl1pPr indent="0" lvl="0" marL="0" rtl="0" algn="ctr">
              <a:spcBef>
                <a:spcPts val="0"/>
              </a:spcBef>
              <a:buNone/>
              <a:defRPr b="1" sz="900">
                <a:solidFill>
                  <a:schemeClr val="lt1"/>
                </a:solidFill>
                <a:latin typeface="Arial"/>
                <a:ea typeface="Arial"/>
                <a:cs typeface="Arial"/>
                <a:sym typeface="Arial"/>
              </a:defRPr>
            </a:lvl1pPr>
            <a:lvl2pPr indent="0" lvl="1" marL="0" rtl="0" algn="ctr">
              <a:spcBef>
                <a:spcPts val="0"/>
              </a:spcBef>
              <a:buNone/>
              <a:defRPr b="1" sz="900">
                <a:solidFill>
                  <a:schemeClr val="lt1"/>
                </a:solidFill>
                <a:latin typeface="Arial"/>
                <a:ea typeface="Arial"/>
                <a:cs typeface="Arial"/>
                <a:sym typeface="Arial"/>
              </a:defRPr>
            </a:lvl2pPr>
            <a:lvl3pPr indent="0" lvl="2" marL="0" rtl="0" algn="ctr">
              <a:spcBef>
                <a:spcPts val="0"/>
              </a:spcBef>
              <a:buNone/>
              <a:defRPr b="1" sz="900">
                <a:solidFill>
                  <a:schemeClr val="lt1"/>
                </a:solidFill>
                <a:latin typeface="Arial"/>
                <a:ea typeface="Arial"/>
                <a:cs typeface="Arial"/>
                <a:sym typeface="Arial"/>
              </a:defRPr>
            </a:lvl3pPr>
            <a:lvl4pPr indent="0" lvl="3" marL="0" rtl="0" algn="ctr">
              <a:spcBef>
                <a:spcPts val="0"/>
              </a:spcBef>
              <a:buNone/>
              <a:defRPr b="1" sz="900">
                <a:solidFill>
                  <a:schemeClr val="lt1"/>
                </a:solidFill>
                <a:latin typeface="Arial"/>
                <a:ea typeface="Arial"/>
                <a:cs typeface="Arial"/>
                <a:sym typeface="Arial"/>
              </a:defRPr>
            </a:lvl4pPr>
            <a:lvl5pPr indent="0" lvl="4" marL="0" rtl="0" algn="ctr">
              <a:spcBef>
                <a:spcPts val="0"/>
              </a:spcBef>
              <a:buNone/>
              <a:defRPr b="1" sz="900">
                <a:solidFill>
                  <a:schemeClr val="lt1"/>
                </a:solidFill>
                <a:latin typeface="Arial"/>
                <a:ea typeface="Arial"/>
                <a:cs typeface="Arial"/>
                <a:sym typeface="Arial"/>
              </a:defRPr>
            </a:lvl5pPr>
            <a:lvl6pPr indent="0" lvl="5" marL="0" rtl="0" algn="ctr">
              <a:spcBef>
                <a:spcPts val="0"/>
              </a:spcBef>
              <a:buNone/>
              <a:defRPr b="1" sz="900">
                <a:solidFill>
                  <a:schemeClr val="lt1"/>
                </a:solidFill>
                <a:latin typeface="Arial"/>
                <a:ea typeface="Arial"/>
                <a:cs typeface="Arial"/>
                <a:sym typeface="Arial"/>
              </a:defRPr>
            </a:lvl6pPr>
            <a:lvl7pPr indent="0" lvl="6" marL="0" rtl="0" algn="ctr">
              <a:spcBef>
                <a:spcPts val="0"/>
              </a:spcBef>
              <a:buNone/>
              <a:defRPr b="1" sz="900">
                <a:solidFill>
                  <a:schemeClr val="lt1"/>
                </a:solidFill>
                <a:latin typeface="Arial"/>
                <a:ea typeface="Arial"/>
                <a:cs typeface="Arial"/>
                <a:sym typeface="Arial"/>
              </a:defRPr>
            </a:lvl7pPr>
            <a:lvl8pPr indent="0" lvl="7" marL="0" rtl="0" algn="ctr">
              <a:spcBef>
                <a:spcPts val="0"/>
              </a:spcBef>
              <a:buNone/>
              <a:defRPr b="1" sz="900">
                <a:solidFill>
                  <a:schemeClr val="lt1"/>
                </a:solidFill>
                <a:latin typeface="Arial"/>
                <a:ea typeface="Arial"/>
                <a:cs typeface="Arial"/>
                <a:sym typeface="Arial"/>
              </a:defRPr>
            </a:lvl8pPr>
            <a:lvl9pPr indent="0" lvl="8" marL="0" rtl="0" algn="ctr">
              <a:spcBef>
                <a:spcPts val="0"/>
              </a:spcBef>
              <a:buNone/>
              <a:defRPr b="1" sz="900">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BODY Slide TOP 2">
  <p:cSld name="2_BODY Slide TOP 2">
    <p:spTree>
      <p:nvGrpSpPr>
        <p:cNvPr id="243" name="Shape 243"/>
        <p:cNvGrpSpPr/>
        <p:nvPr/>
      </p:nvGrpSpPr>
      <p:grpSpPr>
        <a:xfrm>
          <a:off x="0" y="0"/>
          <a:ext cx="0" cy="0"/>
          <a:chOff x="0" y="0"/>
          <a:chExt cx="0" cy="0"/>
        </a:xfrm>
      </p:grpSpPr>
      <p:pic>
        <p:nvPicPr>
          <p:cNvPr id="244" name="Google Shape;244;p50"/>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245" name="Google Shape;245;p50"/>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246" name="Google Shape;246;p50"/>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rtl="0" algn="ctr">
              <a:spcBef>
                <a:spcPts val="0"/>
              </a:spcBef>
              <a:buNone/>
              <a:defRPr b="1" sz="900">
                <a:solidFill>
                  <a:schemeClr val="lt1"/>
                </a:solidFill>
                <a:latin typeface="Arial"/>
                <a:ea typeface="Arial"/>
                <a:cs typeface="Arial"/>
                <a:sym typeface="Arial"/>
              </a:defRPr>
            </a:lvl1pPr>
            <a:lvl2pPr indent="0" lvl="1" marL="0" rtl="0" algn="ctr">
              <a:spcBef>
                <a:spcPts val="0"/>
              </a:spcBef>
              <a:buNone/>
              <a:defRPr b="1" sz="900">
                <a:solidFill>
                  <a:schemeClr val="lt1"/>
                </a:solidFill>
                <a:latin typeface="Arial"/>
                <a:ea typeface="Arial"/>
                <a:cs typeface="Arial"/>
                <a:sym typeface="Arial"/>
              </a:defRPr>
            </a:lvl2pPr>
            <a:lvl3pPr indent="0" lvl="2" marL="0" rtl="0" algn="ctr">
              <a:spcBef>
                <a:spcPts val="0"/>
              </a:spcBef>
              <a:buNone/>
              <a:defRPr b="1" sz="900">
                <a:solidFill>
                  <a:schemeClr val="lt1"/>
                </a:solidFill>
                <a:latin typeface="Arial"/>
                <a:ea typeface="Arial"/>
                <a:cs typeface="Arial"/>
                <a:sym typeface="Arial"/>
              </a:defRPr>
            </a:lvl3pPr>
            <a:lvl4pPr indent="0" lvl="3" marL="0" rtl="0" algn="ctr">
              <a:spcBef>
                <a:spcPts val="0"/>
              </a:spcBef>
              <a:buNone/>
              <a:defRPr b="1" sz="900">
                <a:solidFill>
                  <a:schemeClr val="lt1"/>
                </a:solidFill>
                <a:latin typeface="Arial"/>
                <a:ea typeface="Arial"/>
                <a:cs typeface="Arial"/>
                <a:sym typeface="Arial"/>
              </a:defRPr>
            </a:lvl4pPr>
            <a:lvl5pPr indent="0" lvl="4" marL="0" rtl="0" algn="ctr">
              <a:spcBef>
                <a:spcPts val="0"/>
              </a:spcBef>
              <a:buNone/>
              <a:defRPr b="1" sz="900">
                <a:solidFill>
                  <a:schemeClr val="lt1"/>
                </a:solidFill>
                <a:latin typeface="Arial"/>
                <a:ea typeface="Arial"/>
                <a:cs typeface="Arial"/>
                <a:sym typeface="Arial"/>
              </a:defRPr>
            </a:lvl5pPr>
            <a:lvl6pPr indent="0" lvl="5" marL="0" rtl="0" algn="ctr">
              <a:spcBef>
                <a:spcPts val="0"/>
              </a:spcBef>
              <a:buNone/>
              <a:defRPr b="1" sz="900">
                <a:solidFill>
                  <a:schemeClr val="lt1"/>
                </a:solidFill>
                <a:latin typeface="Arial"/>
                <a:ea typeface="Arial"/>
                <a:cs typeface="Arial"/>
                <a:sym typeface="Arial"/>
              </a:defRPr>
            </a:lvl6pPr>
            <a:lvl7pPr indent="0" lvl="6" marL="0" rtl="0" algn="ctr">
              <a:spcBef>
                <a:spcPts val="0"/>
              </a:spcBef>
              <a:buNone/>
              <a:defRPr b="1" sz="900">
                <a:solidFill>
                  <a:schemeClr val="lt1"/>
                </a:solidFill>
                <a:latin typeface="Arial"/>
                <a:ea typeface="Arial"/>
                <a:cs typeface="Arial"/>
                <a:sym typeface="Arial"/>
              </a:defRPr>
            </a:lvl7pPr>
            <a:lvl8pPr indent="0" lvl="7" marL="0" rtl="0" algn="ctr">
              <a:spcBef>
                <a:spcPts val="0"/>
              </a:spcBef>
              <a:buNone/>
              <a:defRPr b="1" sz="900">
                <a:solidFill>
                  <a:schemeClr val="lt1"/>
                </a:solidFill>
                <a:latin typeface="Arial"/>
                <a:ea typeface="Arial"/>
                <a:cs typeface="Arial"/>
                <a:sym typeface="Arial"/>
              </a:defRPr>
            </a:lvl8pPr>
            <a:lvl9pPr indent="0" lvl="8" marL="0" rtl="0" algn="ctr">
              <a:spcBef>
                <a:spcPts val="0"/>
              </a:spcBef>
              <a:buNone/>
              <a:defRPr b="1" sz="900">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
        <p:nvSpPr>
          <p:cNvPr id="247" name="Google Shape;247;p50"/>
          <p:cNvSpPr txBox="1"/>
          <p:nvPr>
            <p:ph type="title"/>
          </p:nvPr>
        </p:nvSpPr>
        <p:spPr>
          <a:xfrm>
            <a:off x="400784" y="718726"/>
            <a:ext cx="8402400" cy="4083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48" name="Google Shape;248;p50"/>
          <p:cNvSpPr txBox="1"/>
          <p:nvPr>
            <p:ph idx="1" type="body"/>
          </p:nvPr>
        </p:nvSpPr>
        <p:spPr>
          <a:xfrm>
            <a:off x="400783" y="1326356"/>
            <a:ext cx="8402400" cy="3488700"/>
          </a:xfrm>
          <a:prstGeom prst="rect">
            <a:avLst/>
          </a:prstGeom>
          <a:noFill/>
          <a:ln>
            <a:noFill/>
          </a:ln>
        </p:spPr>
        <p:txBody>
          <a:bodyPr anchorCtr="0" anchor="t" bIns="34275" lIns="68575" spcFirstLastPara="1" rIns="68575" wrap="square" tIns="34275">
            <a:normAutofit/>
          </a:bodyPr>
          <a:lstStyle>
            <a:lvl1pPr indent="-361950" lvl="0" marL="457200" rtl="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rtl="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rtl="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rtl="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rtl="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rtl="0" algn="l">
              <a:lnSpc>
                <a:spcPct val="90000"/>
              </a:lnSpc>
              <a:spcBef>
                <a:spcPts val="500"/>
              </a:spcBef>
              <a:spcAft>
                <a:spcPts val="0"/>
              </a:spcAft>
              <a:buClr>
                <a:schemeClr val="dk1"/>
              </a:buClr>
              <a:buSzPts val="1400"/>
              <a:buChar char="■"/>
              <a:defRPr/>
            </a:lvl6pPr>
            <a:lvl7pPr indent="-317500" lvl="6" marL="3200400" rtl="0" algn="l">
              <a:lnSpc>
                <a:spcPct val="90000"/>
              </a:lnSpc>
              <a:spcBef>
                <a:spcPts val="1200"/>
              </a:spcBef>
              <a:spcAft>
                <a:spcPts val="0"/>
              </a:spcAft>
              <a:buClr>
                <a:schemeClr val="dk1"/>
              </a:buClr>
              <a:buSzPts val="1400"/>
              <a:buChar char="●"/>
              <a:defRPr/>
            </a:lvl7pPr>
            <a:lvl8pPr indent="-317500" lvl="7" marL="3657600" rtl="0" algn="l">
              <a:lnSpc>
                <a:spcPct val="90000"/>
              </a:lnSpc>
              <a:spcBef>
                <a:spcPts val="1200"/>
              </a:spcBef>
              <a:spcAft>
                <a:spcPts val="0"/>
              </a:spcAft>
              <a:buClr>
                <a:schemeClr val="dk1"/>
              </a:buClr>
              <a:buSzPts val="1400"/>
              <a:buChar char="○"/>
              <a:defRPr/>
            </a:lvl8pPr>
            <a:lvl9pPr indent="-317500" lvl="8" marL="4114800" rtl="0" algn="l">
              <a:lnSpc>
                <a:spcPct val="90000"/>
              </a:lnSpc>
              <a:spcBef>
                <a:spcPts val="1200"/>
              </a:spcBef>
              <a:spcAft>
                <a:spcPts val="1200"/>
              </a:spcAft>
              <a:buClr>
                <a:schemeClr val="dk1"/>
              </a:buClr>
              <a:buSzPts val="1400"/>
              <a:buChar char="■"/>
              <a:defRPr/>
            </a:lvl9pPr>
          </a:lstStyle>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BODY Slide LEFT 4">
  <p:cSld name="6_BODY Slide LEFT 4">
    <p:spTree>
      <p:nvGrpSpPr>
        <p:cNvPr id="249" name="Shape 249"/>
        <p:cNvGrpSpPr/>
        <p:nvPr/>
      </p:nvGrpSpPr>
      <p:grpSpPr>
        <a:xfrm>
          <a:off x="0" y="0"/>
          <a:ext cx="0" cy="0"/>
          <a:chOff x="0" y="0"/>
          <a:chExt cx="0" cy="0"/>
        </a:xfrm>
      </p:grpSpPr>
      <p:pic>
        <p:nvPicPr>
          <p:cNvPr id="250" name="Google Shape;250;p51"/>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251" name="Google Shape;251;p51"/>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252" name="Google Shape;252;p51"/>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rtl="0" algn="ctr">
              <a:spcBef>
                <a:spcPts val="0"/>
              </a:spcBef>
              <a:buNone/>
              <a:defRPr b="1" sz="900">
                <a:solidFill>
                  <a:schemeClr val="lt1"/>
                </a:solidFill>
                <a:latin typeface="Arial"/>
                <a:ea typeface="Arial"/>
                <a:cs typeface="Arial"/>
                <a:sym typeface="Arial"/>
              </a:defRPr>
            </a:lvl1pPr>
            <a:lvl2pPr indent="0" lvl="1" marL="0" rtl="0" algn="ctr">
              <a:spcBef>
                <a:spcPts val="0"/>
              </a:spcBef>
              <a:buNone/>
              <a:defRPr b="1" sz="900">
                <a:solidFill>
                  <a:schemeClr val="lt1"/>
                </a:solidFill>
                <a:latin typeface="Arial"/>
                <a:ea typeface="Arial"/>
                <a:cs typeface="Arial"/>
                <a:sym typeface="Arial"/>
              </a:defRPr>
            </a:lvl2pPr>
            <a:lvl3pPr indent="0" lvl="2" marL="0" rtl="0" algn="ctr">
              <a:spcBef>
                <a:spcPts val="0"/>
              </a:spcBef>
              <a:buNone/>
              <a:defRPr b="1" sz="900">
                <a:solidFill>
                  <a:schemeClr val="lt1"/>
                </a:solidFill>
                <a:latin typeface="Arial"/>
                <a:ea typeface="Arial"/>
                <a:cs typeface="Arial"/>
                <a:sym typeface="Arial"/>
              </a:defRPr>
            </a:lvl3pPr>
            <a:lvl4pPr indent="0" lvl="3" marL="0" rtl="0" algn="ctr">
              <a:spcBef>
                <a:spcPts val="0"/>
              </a:spcBef>
              <a:buNone/>
              <a:defRPr b="1" sz="900">
                <a:solidFill>
                  <a:schemeClr val="lt1"/>
                </a:solidFill>
                <a:latin typeface="Arial"/>
                <a:ea typeface="Arial"/>
                <a:cs typeface="Arial"/>
                <a:sym typeface="Arial"/>
              </a:defRPr>
            </a:lvl4pPr>
            <a:lvl5pPr indent="0" lvl="4" marL="0" rtl="0" algn="ctr">
              <a:spcBef>
                <a:spcPts val="0"/>
              </a:spcBef>
              <a:buNone/>
              <a:defRPr b="1" sz="900">
                <a:solidFill>
                  <a:schemeClr val="lt1"/>
                </a:solidFill>
                <a:latin typeface="Arial"/>
                <a:ea typeface="Arial"/>
                <a:cs typeface="Arial"/>
                <a:sym typeface="Arial"/>
              </a:defRPr>
            </a:lvl5pPr>
            <a:lvl6pPr indent="0" lvl="5" marL="0" rtl="0" algn="ctr">
              <a:spcBef>
                <a:spcPts val="0"/>
              </a:spcBef>
              <a:buNone/>
              <a:defRPr b="1" sz="900">
                <a:solidFill>
                  <a:schemeClr val="lt1"/>
                </a:solidFill>
                <a:latin typeface="Arial"/>
                <a:ea typeface="Arial"/>
                <a:cs typeface="Arial"/>
                <a:sym typeface="Arial"/>
              </a:defRPr>
            </a:lvl6pPr>
            <a:lvl7pPr indent="0" lvl="6" marL="0" rtl="0" algn="ctr">
              <a:spcBef>
                <a:spcPts val="0"/>
              </a:spcBef>
              <a:buNone/>
              <a:defRPr b="1" sz="900">
                <a:solidFill>
                  <a:schemeClr val="lt1"/>
                </a:solidFill>
                <a:latin typeface="Arial"/>
                <a:ea typeface="Arial"/>
                <a:cs typeface="Arial"/>
                <a:sym typeface="Arial"/>
              </a:defRPr>
            </a:lvl7pPr>
            <a:lvl8pPr indent="0" lvl="7" marL="0" rtl="0" algn="ctr">
              <a:spcBef>
                <a:spcPts val="0"/>
              </a:spcBef>
              <a:buNone/>
              <a:defRPr b="1" sz="900">
                <a:solidFill>
                  <a:schemeClr val="lt1"/>
                </a:solidFill>
                <a:latin typeface="Arial"/>
                <a:ea typeface="Arial"/>
                <a:cs typeface="Arial"/>
                <a:sym typeface="Arial"/>
              </a:defRPr>
            </a:lvl8pPr>
            <a:lvl9pPr indent="0" lvl="8" marL="0" rtl="0" algn="ctr">
              <a:spcBef>
                <a:spcPts val="0"/>
              </a:spcBef>
              <a:buNone/>
              <a:defRPr b="1" sz="900">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
        <p:nvSpPr>
          <p:cNvPr id="253" name="Google Shape;253;p51"/>
          <p:cNvSpPr txBox="1"/>
          <p:nvPr>
            <p:ph idx="1" type="body"/>
          </p:nvPr>
        </p:nvSpPr>
        <p:spPr>
          <a:xfrm>
            <a:off x="762144" y="924315"/>
            <a:ext cx="7935900" cy="3998400"/>
          </a:xfrm>
          <a:prstGeom prst="rect">
            <a:avLst/>
          </a:prstGeom>
          <a:noFill/>
          <a:ln>
            <a:noFill/>
          </a:ln>
        </p:spPr>
        <p:txBody>
          <a:bodyPr anchorCtr="0" anchor="t" bIns="34275" lIns="68575" spcFirstLastPara="1" rIns="68575" wrap="square" tIns="34275">
            <a:normAutofit/>
          </a:bodyPr>
          <a:lstStyle>
            <a:lvl1pPr indent="-361950" lvl="0" marL="457200" rtl="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rtl="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rtl="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rtl="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rtl="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rtl="0" algn="l">
              <a:lnSpc>
                <a:spcPct val="90000"/>
              </a:lnSpc>
              <a:spcBef>
                <a:spcPts val="500"/>
              </a:spcBef>
              <a:spcAft>
                <a:spcPts val="0"/>
              </a:spcAft>
              <a:buClr>
                <a:schemeClr val="dk1"/>
              </a:buClr>
              <a:buSzPts val="1400"/>
              <a:buChar char="■"/>
              <a:defRPr/>
            </a:lvl6pPr>
            <a:lvl7pPr indent="-317500" lvl="6" marL="3200400" rtl="0" algn="l">
              <a:lnSpc>
                <a:spcPct val="90000"/>
              </a:lnSpc>
              <a:spcBef>
                <a:spcPts val="1200"/>
              </a:spcBef>
              <a:spcAft>
                <a:spcPts val="0"/>
              </a:spcAft>
              <a:buClr>
                <a:schemeClr val="dk1"/>
              </a:buClr>
              <a:buSzPts val="1400"/>
              <a:buChar char="●"/>
              <a:defRPr/>
            </a:lvl7pPr>
            <a:lvl8pPr indent="-317500" lvl="7" marL="3657600" rtl="0" algn="l">
              <a:lnSpc>
                <a:spcPct val="90000"/>
              </a:lnSpc>
              <a:spcBef>
                <a:spcPts val="1200"/>
              </a:spcBef>
              <a:spcAft>
                <a:spcPts val="0"/>
              </a:spcAft>
              <a:buClr>
                <a:schemeClr val="dk1"/>
              </a:buClr>
              <a:buSzPts val="1400"/>
              <a:buChar char="○"/>
              <a:defRPr/>
            </a:lvl8pPr>
            <a:lvl9pPr indent="-317500" lvl="8" marL="4114800" rtl="0" algn="l">
              <a:lnSpc>
                <a:spcPct val="90000"/>
              </a:lnSpc>
              <a:spcBef>
                <a:spcPts val="1200"/>
              </a:spcBef>
              <a:spcAft>
                <a:spcPts val="1200"/>
              </a:spcAft>
              <a:buClr>
                <a:schemeClr val="dk1"/>
              </a:buClr>
              <a:buSzPts val="1400"/>
              <a:buChar char="■"/>
              <a:defRPr/>
            </a:lvl9pPr>
          </a:lstStyle>
          <a:p/>
        </p:txBody>
      </p:sp>
      <p:sp>
        <p:nvSpPr>
          <p:cNvPr id="254" name="Google Shape;254;p51"/>
          <p:cNvSpPr txBox="1"/>
          <p:nvPr>
            <p:ph type="title"/>
          </p:nvPr>
        </p:nvSpPr>
        <p:spPr>
          <a:xfrm>
            <a:off x="762143" y="310601"/>
            <a:ext cx="7935900" cy="4083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CLOSING Slide 4">
  <p:cSld name="13_CLOSING Slide 4">
    <p:spTree>
      <p:nvGrpSpPr>
        <p:cNvPr id="255" name="Shape 255"/>
        <p:cNvGrpSpPr/>
        <p:nvPr/>
      </p:nvGrpSpPr>
      <p:grpSpPr>
        <a:xfrm>
          <a:off x="0" y="0"/>
          <a:ext cx="0" cy="0"/>
          <a:chOff x="0" y="0"/>
          <a:chExt cx="0" cy="0"/>
        </a:xfrm>
      </p:grpSpPr>
      <p:pic>
        <p:nvPicPr>
          <p:cNvPr id="256" name="Google Shape;256;p52"/>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CLOSING Slide 1">
  <p:cSld name="8_CLOSING Slide 1">
    <p:spTree>
      <p:nvGrpSpPr>
        <p:cNvPr id="257" name="Shape 257"/>
        <p:cNvGrpSpPr/>
        <p:nvPr/>
      </p:nvGrpSpPr>
      <p:grpSpPr>
        <a:xfrm>
          <a:off x="0" y="0"/>
          <a:ext cx="0" cy="0"/>
          <a:chOff x="0" y="0"/>
          <a:chExt cx="0" cy="0"/>
        </a:xfrm>
      </p:grpSpPr>
      <p:pic>
        <p:nvPicPr>
          <p:cNvPr descr="A picture containing map&#10;&#10;Description automatically generated" id="258" name="Google Shape;258;p53"/>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p:cSld name="TITLE Slide 1">
    <p:spTree>
      <p:nvGrpSpPr>
        <p:cNvPr id="259" name="Shape 259"/>
        <p:cNvGrpSpPr/>
        <p:nvPr/>
      </p:nvGrpSpPr>
      <p:grpSpPr>
        <a:xfrm>
          <a:off x="0" y="0"/>
          <a:ext cx="0" cy="0"/>
          <a:chOff x="0" y="0"/>
          <a:chExt cx="0" cy="0"/>
        </a:xfrm>
      </p:grpSpPr>
      <p:pic>
        <p:nvPicPr>
          <p:cNvPr id="260" name="Google Shape;260;p54"/>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261" name="Google Shape;261;p54"/>
          <p:cNvSpPr txBox="1"/>
          <p:nvPr>
            <p:ph type="title"/>
          </p:nvPr>
        </p:nvSpPr>
        <p:spPr>
          <a:xfrm>
            <a:off x="3408629" y="1295885"/>
            <a:ext cx="4938900" cy="17718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3600"/>
              <a:buFont typeface="Arial"/>
              <a:buNone/>
              <a:defRPr sz="3600">
                <a:latin typeface="Arial"/>
                <a:ea typeface="Arial"/>
                <a:cs typeface="Arial"/>
                <a:sym typeface="Aria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62" name="Google Shape;262;p54"/>
          <p:cNvSpPr/>
          <p:nvPr>
            <p:ph idx="2" type="pic"/>
          </p:nvPr>
        </p:nvSpPr>
        <p:spPr>
          <a:xfrm>
            <a:off x="6251239" y="2074787"/>
            <a:ext cx="3503700" cy="3503700"/>
          </a:xfrm>
          <a:prstGeom prst="rect">
            <a:avLst/>
          </a:prstGeom>
          <a:noFill/>
          <a:ln>
            <a:noFill/>
          </a:ln>
        </p:spPr>
      </p:sp>
      <p:sp>
        <p:nvSpPr>
          <p:cNvPr id="263" name="Google Shape;263;p54"/>
          <p:cNvSpPr txBox="1"/>
          <p:nvPr>
            <p:ph idx="1" type="subTitle"/>
          </p:nvPr>
        </p:nvSpPr>
        <p:spPr>
          <a:xfrm>
            <a:off x="3408629" y="3305771"/>
            <a:ext cx="2629500" cy="10581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rgbClr val="7F7F7F"/>
              </a:buClr>
              <a:buSzPts val="1800"/>
              <a:buNone/>
              <a:defRPr sz="1800">
                <a:solidFill>
                  <a:srgbClr val="7F7F7F"/>
                </a:solidFill>
              </a:defRPr>
            </a:lvl1pPr>
            <a:lvl2pPr lvl="1" algn="ctr">
              <a:lnSpc>
                <a:spcPct val="90000"/>
              </a:lnSpc>
              <a:spcBef>
                <a:spcPts val="1200"/>
              </a:spcBef>
              <a:spcAft>
                <a:spcPts val="0"/>
              </a:spcAft>
              <a:buClr>
                <a:schemeClr val="dk1"/>
              </a:buClr>
              <a:buSzPts val="1500"/>
              <a:buNone/>
              <a:defRPr sz="1500"/>
            </a:lvl2pPr>
            <a:lvl3pPr lvl="2" algn="ctr">
              <a:lnSpc>
                <a:spcPct val="90000"/>
              </a:lnSpc>
              <a:spcBef>
                <a:spcPts val="1200"/>
              </a:spcBef>
              <a:spcAft>
                <a:spcPts val="0"/>
              </a:spcAft>
              <a:buClr>
                <a:schemeClr val="dk1"/>
              </a:buClr>
              <a:buSzPts val="1400"/>
              <a:buNone/>
              <a:defRPr sz="1400"/>
            </a:lvl3pPr>
            <a:lvl4pPr lvl="3" algn="ctr">
              <a:lnSpc>
                <a:spcPct val="90000"/>
              </a:lnSpc>
              <a:spcBef>
                <a:spcPts val="1200"/>
              </a:spcBef>
              <a:spcAft>
                <a:spcPts val="0"/>
              </a:spcAft>
              <a:buClr>
                <a:schemeClr val="dk1"/>
              </a:buClr>
              <a:buSzPts val="1200"/>
              <a:buNone/>
              <a:defRPr sz="1200"/>
            </a:lvl4pPr>
            <a:lvl5pPr lvl="4" algn="ctr">
              <a:lnSpc>
                <a:spcPct val="90000"/>
              </a:lnSpc>
              <a:spcBef>
                <a:spcPts val="1200"/>
              </a:spcBef>
              <a:spcAft>
                <a:spcPts val="0"/>
              </a:spcAft>
              <a:buClr>
                <a:schemeClr val="dk1"/>
              </a:buClr>
              <a:buSzPts val="1200"/>
              <a:buNone/>
              <a:defRPr sz="1200"/>
            </a:lvl5pPr>
            <a:lvl6pPr lvl="5" algn="ctr">
              <a:lnSpc>
                <a:spcPct val="90000"/>
              </a:lnSpc>
              <a:spcBef>
                <a:spcPts val="1200"/>
              </a:spcBef>
              <a:spcAft>
                <a:spcPts val="0"/>
              </a:spcAft>
              <a:buClr>
                <a:schemeClr val="dk1"/>
              </a:buClr>
              <a:buSzPts val="1200"/>
              <a:buNone/>
              <a:defRPr sz="1200"/>
            </a:lvl6pPr>
            <a:lvl7pPr lvl="6" algn="ctr">
              <a:lnSpc>
                <a:spcPct val="90000"/>
              </a:lnSpc>
              <a:spcBef>
                <a:spcPts val="1200"/>
              </a:spcBef>
              <a:spcAft>
                <a:spcPts val="0"/>
              </a:spcAft>
              <a:buClr>
                <a:schemeClr val="dk1"/>
              </a:buClr>
              <a:buSzPts val="1200"/>
              <a:buNone/>
              <a:defRPr sz="1200"/>
            </a:lvl7pPr>
            <a:lvl8pPr lvl="7" algn="ctr">
              <a:lnSpc>
                <a:spcPct val="90000"/>
              </a:lnSpc>
              <a:spcBef>
                <a:spcPts val="1200"/>
              </a:spcBef>
              <a:spcAft>
                <a:spcPts val="0"/>
              </a:spcAft>
              <a:buClr>
                <a:schemeClr val="dk1"/>
              </a:buClr>
              <a:buSzPts val="1200"/>
              <a:buNone/>
              <a:defRPr sz="1200"/>
            </a:lvl8pPr>
            <a:lvl9pPr lvl="8" algn="ctr">
              <a:lnSpc>
                <a:spcPct val="90000"/>
              </a:lnSpc>
              <a:spcBef>
                <a:spcPts val="1200"/>
              </a:spcBef>
              <a:spcAft>
                <a:spcPts val="1200"/>
              </a:spcAft>
              <a:buClr>
                <a:schemeClr val="dk1"/>
              </a:buClr>
              <a:buSzPts val="1200"/>
              <a:buNone/>
              <a:defRPr sz="1200"/>
            </a:lvl9pPr>
          </a:lstStyle>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64" name="Shape 264"/>
        <p:cNvGrpSpPr/>
        <p:nvPr/>
      </p:nvGrpSpPr>
      <p:grpSpPr>
        <a:xfrm>
          <a:off x="0" y="0"/>
          <a:ext cx="0" cy="0"/>
          <a:chOff x="0" y="0"/>
          <a:chExt cx="0" cy="0"/>
        </a:xfrm>
      </p:grpSpPr>
      <p:sp>
        <p:nvSpPr>
          <p:cNvPr id="265" name="Google Shape;265;p55"/>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66" name="Google Shape;266;p55"/>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1200"/>
              </a:spcBef>
              <a:spcAft>
                <a:spcPts val="0"/>
              </a:spcAft>
              <a:buClr>
                <a:schemeClr val="dk1"/>
              </a:buClr>
              <a:buSzPts val="1400"/>
              <a:buChar char="○"/>
              <a:defRPr/>
            </a:lvl2pPr>
            <a:lvl3pPr indent="-317500" lvl="2" marL="1371600" algn="l">
              <a:lnSpc>
                <a:spcPct val="90000"/>
              </a:lnSpc>
              <a:spcBef>
                <a:spcPts val="1200"/>
              </a:spcBef>
              <a:spcAft>
                <a:spcPts val="0"/>
              </a:spcAft>
              <a:buClr>
                <a:schemeClr val="dk1"/>
              </a:buClr>
              <a:buSzPts val="1400"/>
              <a:buChar char="■"/>
              <a:defRPr/>
            </a:lvl3pPr>
            <a:lvl4pPr indent="-317500" lvl="3" marL="1828800" algn="l">
              <a:lnSpc>
                <a:spcPct val="90000"/>
              </a:lnSpc>
              <a:spcBef>
                <a:spcPts val="1200"/>
              </a:spcBef>
              <a:spcAft>
                <a:spcPts val="0"/>
              </a:spcAft>
              <a:buClr>
                <a:schemeClr val="dk1"/>
              </a:buClr>
              <a:buSzPts val="1400"/>
              <a:buChar char="●"/>
              <a:defRPr/>
            </a:lvl4pPr>
            <a:lvl5pPr indent="-317500" lvl="4" marL="2286000" algn="l">
              <a:lnSpc>
                <a:spcPct val="90000"/>
              </a:lnSpc>
              <a:spcBef>
                <a:spcPts val="1200"/>
              </a:spcBef>
              <a:spcAft>
                <a:spcPts val="0"/>
              </a:spcAft>
              <a:buClr>
                <a:schemeClr val="dk1"/>
              </a:buClr>
              <a:buSzPts val="1400"/>
              <a:buChar char="○"/>
              <a:defRPr/>
            </a:lvl5pPr>
            <a:lvl6pPr indent="-317500" lvl="5" marL="2743200" algn="l">
              <a:lnSpc>
                <a:spcPct val="90000"/>
              </a:lnSpc>
              <a:spcBef>
                <a:spcPts val="1200"/>
              </a:spcBef>
              <a:spcAft>
                <a:spcPts val="0"/>
              </a:spcAft>
              <a:buClr>
                <a:schemeClr val="dk1"/>
              </a:buClr>
              <a:buSzPts val="1400"/>
              <a:buChar char="■"/>
              <a:defRPr/>
            </a:lvl6pPr>
            <a:lvl7pPr indent="-317500" lvl="6" marL="3200400" algn="l">
              <a:lnSpc>
                <a:spcPct val="90000"/>
              </a:lnSpc>
              <a:spcBef>
                <a:spcPts val="1200"/>
              </a:spcBef>
              <a:spcAft>
                <a:spcPts val="0"/>
              </a:spcAft>
              <a:buClr>
                <a:schemeClr val="dk1"/>
              </a:buClr>
              <a:buSzPts val="1400"/>
              <a:buChar char="●"/>
              <a:defRPr/>
            </a:lvl7pPr>
            <a:lvl8pPr indent="-317500" lvl="7" marL="3657600" algn="l">
              <a:lnSpc>
                <a:spcPct val="90000"/>
              </a:lnSpc>
              <a:spcBef>
                <a:spcPts val="1200"/>
              </a:spcBef>
              <a:spcAft>
                <a:spcPts val="0"/>
              </a:spcAft>
              <a:buClr>
                <a:schemeClr val="dk1"/>
              </a:buClr>
              <a:buSzPts val="1400"/>
              <a:buChar char="○"/>
              <a:defRPr/>
            </a:lvl8pPr>
            <a:lvl9pPr indent="-317500" lvl="8" marL="4114800" algn="l">
              <a:lnSpc>
                <a:spcPct val="90000"/>
              </a:lnSpc>
              <a:spcBef>
                <a:spcPts val="1200"/>
              </a:spcBef>
              <a:spcAft>
                <a:spcPts val="1200"/>
              </a:spcAft>
              <a:buClr>
                <a:schemeClr val="dk1"/>
              </a:buClr>
              <a:buSzPts val="1400"/>
              <a:buChar char="■"/>
              <a:defRPr/>
            </a:lvl9pPr>
          </a:lstStyle>
          <a:p/>
        </p:txBody>
      </p:sp>
      <p:sp>
        <p:nvSpPr>
          <p:cNvPr id="267" name="Google Shape;267;p55"/>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1pPr>
            <a:lvl2pPr lvl="1"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268" name="Google Shape;268;p55"/>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marR="0" algn="ct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1pPr>
            <a:lvl2pPr lvl="1"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269" name="Google Shape;269;p55"/>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BODY Slide TOP 1">
  <p:cSld name="1_BODY Slide TOP 1">
    <p:spTree>
      <p:nvGrpSpPr>
        <p:cNvPr id="270" name="Shape 270"/>
        <p:cNvGrpSpPr/>
        <p:nvPr/>
      </p:nvGrpSpPr>
      <p:grpSpPr>
        <a:xfrm>
          <a:off x="0" y="0"/>
          <a:ext cx="0" cy="0"/>
          <a:chOff x="0" y="0"/>
          <a:chExt cx="0" cy="0"/>
        </a:xfrm>
      </p:grpSpPr>
      <p:pic>
        <p:nvPicPr>
          <p:cNvPr id="271" name="Google Shape;271;p56"/>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272" name="Google Shape;272;p56"/>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Open Sans"/>
              <a:ea typeface="Open Sans"/>
              <a:cs typeface="Open Sans"/>
              <a:sym typeface="Open Sans"/>
            </a:endParaRPr>
          </a:p>
        </p:txBody>
      </p:sp>
      <p:sp>
        <p:nvSpPr>
          <p:cNvPr id="273" name="Google Shape;273;p56"/>
          <p:cNvSpPr txBox="1"/>
          <p:nvPr>
            <p:ph type="title"/>
          </p:nvPr>
        </p:nvSpPr>
        <p:spPr>
          <a:xfrm>
            <a:off x="400784" y="718726"/>
            <a:ext cx="84024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74" name="Google Shape;274;p56"/>
          <p:cNvSpPr txBox="1"/>
          <p:nvPr>
            <p:ph idx="1" type="body"/>
          </p:nvPr>
        </p:nvSpPr>
        <p:spPr>
          <a:xfrm>
            <a:off x="400783" y="1326356"/>
            <a:ext cx="8402400" cy="34887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1200"/>
              </a:spcBef>
              <a:spcAft>
                <a:spcPts val="0"/>
              </a:spcAft>
              <a:buClr>
                <a:schemeClr val="dk1"/>
              </a:buClr>
              <a:buSzPts val="1400"/>
              <a:buChar char="●"/>
              <a:defRPr/>
            </a:lvl7pPr>
            <a:lvl8pPr indent="-317500" lvl="7" marL="3657600" algn="l">
              <a:lnSpc>
                <a:spcPct val="90000"/>
              </a:lnSpc>
              <a:spcBef>
                <a:spcPts val="1200"/>
              </a:spcBef>
              <a:spcAft>
                <a:spcPts val="0"/>
              </a:spcAft>
              <a:buClr>
                <a:schemeClr val="dk1"/>
              </a:buClr>
              <a:buSzPts val="1400"/>
              <a:buChar char="○"/>
              <a:defRPr/>
            </a:lvl8pPr>
            <a:lvl9pPr indent="-317500" lvl="8" marL="4114800" algn="l">
              <a:lnSpc>
                <a:spcPct val="90000"/>
              </a:lnSpc>
              <a:spcBef>
                <a:spcPts val="1200"/>
              </a:spcBef>
              <a:spcAft>
                <a:spcPts val="1200"/>
              </a:spcAft>
              <a:buClr>
                <a:schemeClr val="dk1"/>
              </a:buClr>
              <a:buSzPts val="1400"/>
              <a:buChar char="■"/>
              <a:defRPr/>
            </a:lvl9pPr>
          </a:lstStyle>
          <a:p/>
        </p:txBody>
      </p:sp>
      <p:sp>
        <p:nvSpPr>
          <p:cNvPr id="275" name="Google Shape;275;p56"/>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
              <a:t>‹#›</a:t>
            </a:fld>
            <a:endParaRPr/>
          </a:p>
        </p:txBody>
      </p:sp>
      <p:pic>
        <p:nvPicPr>
          <p:cNvPr id="276" name="Google Shape;276;p56"/>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277" name="Google Shape;277;p56"/>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Open Sans"/>
              <a:ea typeface="Open Sans"/>
              <a:cs typeface="Open Sans"/>
              <a:sym typeface="Open Sans"/>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BODY Slide LEFT 3">
  <p:cSld name="5_BODY Slide LEFT 3">
    <p:spTree>
      <p:nvGrpSpPr>
        <p:cNvPr id="278" name="Shape 278"/>
        <p:cNvGrpSpPr/>
        <p:nvPr/>
      </p:nvGrpSpPr>
      <p:grpSpPr>
        <a:xfrm>
          <a:off x="0" y="0"/>
          <a:ext cx="0" cy="0"/>
          <a:chOff x="0" y="0"/>
          <a:chExt cx="0" cy="0"/>
        </a:xfrm>
      </p:grpSpPr>
      <p:pic>
        <p:nvPicPr>
          <p:cNvPr id="279" name="Google Shape;279;p57"/>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280" name="Google Shape;280;p57"/>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Open Sans"/>
              <a:ea typeface="Open Sans"/>
              <a:cs typeface="Open Sans"/>
              <a:sym typeface="Open Sans"/>
            </a:endParaRPr>
          </a:p>
        </p:txBody>
      </p:sp>
      <p:sp>
        <p:nvSpPr>
          <p:cNvPr id="281" name="Google Shape;281;p57"/>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
              <a:t>‹#›</a:t>
            </a:fld>
            <a:endParaRPr/>
          </a:p>
        </p:txBody>
      </p:sp>
      <p:sp>
        <p:nvSpPr>
          <p:cNvPr id="282" name="Google Shape;282;p57"/>
          <p:cNvSpPr txBox="1"/>
          <p:nvPr>
            <p:ph idx="1" type="body"/>
          </p:nvPr>
        </p:nvSpPr>
        <p:spPr>
          <a:xfrm>
            <a:off x="762144" y="924315"/>
            <a:ext cx="7935900" cy="39984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1200"/>
              </a:spcBef>
              <a:spcAft>
                <a:spcPts val="0"/>
              </a:spcAft>
              <a:buClr>
                <a:schemeClr val="dk1"/>
              </a:buClr>
              <a:buSzPts val="1400"/>
              <a:buChar char="●"/>
              <a:defRPr/>
            </a:lvl7pPr>
            <a:lvl8pPr indent="-317500" lvl="7" marL="3657600" algn="l">
              <a:lnSpc>
                <a:spcPct val="90000"/>
              </a:lnSpc>
              <a:spcBef>
                <a:spcPts val="1200"/>
              </a:spcBef>
              <a:spcAft>
                <a:spcPts val="0"/>
              </a:spcAft>
              <a:buClr>
                <a:schemeClr val="dk1"/>
              </a:buClr>
              <a:buSzPts val="1400"/>
              <a:buChar char="○"/>
              <a:defRPr/>
            </a:lvl8pPr>
            <a:lvl9pPr indent="-317500" lvl="8" marL="4114800" algn="l">
              <a:lnSpc>
                <a:spcPct val="90000"/>
              </a:lnSpc>
              <a:spcBef>
                <a:spcPts val="1200"/>
              </a:spcBef>
              <a:spcAft>
                <a:spcPts val="1200"/>
              </a:spcAft>
              <a:buClr>
                <a:schemeClr val="dk1"/>
              </a:buClr>
              <a:buSzPts val="1400"/>
              <a:buChar char="■"/>
              <a:defRPr/>
            </a:lvl9pPr>
          </a:lstStyle>
          <a:p/>
        </p:txBody>
      </p:sp>
      <p:sp>
        <p:nvSpPr>
          <p:cNvPr id="283" name="Google Shape;283;p57"/>
          <p:cNvSpPr txBox="1"/>
          <p:nvPr>
            <p:ph type="title"/>
          </p:nvPr>
        </p:nvSpPr>
        <p:spPr>
          <a:xfrm>
            <a:off x="762143" y="310601"/>
            <a:ext cx="79359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pic>
        <p:nvPicPr>
          <p:cNvPr id="284" name="Google Shape;284;p57"/>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285" name="Google Shape;285;p57"/>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Open Sans"/>
              <a:ea typeface="Open Sans"/>
              <a:cs typeface="Open Sans"/>
              <a:sym typeface="Open Sans"/>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BODY Slide RIGHT 1">
  <p:cSld name="5_BODY Slide RIGHT 1">
    <p:spTree>
      <p:nvGrpSpPr>
        <p:cNvPr id="286" name="Shape 286"/>
        <p:cNvGrpSpPr/>
        <p:nvPr/>
      </p:nvGrpSpPr>
      <p:grpSpPr>
        <a:xfrm>
          <a:off x="0" y="0"/>
          <a:ext cx="0" cy="0"/>
          <a:chOff x="0" y="0"/>
          <a:chExt cx="0" cy="0"/>
        </a:xfrm>
      </p:grpSpPr>
      <p:pic>
        <p:nvPicPr>
          <p:cNvPr id="287" name="Google Shape;287;p58"/>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288" name="Google Shape;288;p58"/>
          <p:cNvSpPr txBox="1"/>
          <p:nvPr>
            <p:ph type="title"/>
          </p:nvPr>
        </p:nvSpPr>
        <p:spPr>
          <a:xfrm>
            <a:off x="292396" y="173477"/>
            <a:ext cx="68580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89" name="Google Shape;289;p58"/>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Open Sans"/>
              <a:ea typeface="Open Sans"/>
              <a:cs typeface="Open Sans"/>
              <a:sym typeface="Open Sans"/>
            </a:endParaRPr>
          </a:p>
        </p:txBody>
      </p:sp>
      <p:sp>
        <p:nvSpPr>
          <p:cNvPr id="290" name="Google Shape;290;p58"/>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rm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
              <a:t>‹#›</a:t>
            </a:fld>
            <a:endParaRPr/>
          </a:p>
        </p:txBody>
      </p:sp>
      <p:pic>
        <p:nvPicPr>
          <p:cNvPr id="291" name="Google Shape;291;p58"/>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292" name="Google Shape;292;p58"/>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Open Sans"/>
              <a:ea typeface="Open Sans"/>
              <a:cs typeface="Open Sans"/>
              <a:sym typeface="Open Sans"/>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Stripe">
  <p:cSld name="Vertical Stripe">
    <p:bg>
      <p:bgPr>
        <a:blipFill>
          <a:blip r:embed="rId2">
            <a:alphaModFix/>
          </a:blip>
          <a:stretch>
            <a:fillRect/>
          </a:stretch>
        </a:blipFill>
      </p:bgPr>
    </p:bg>
    <p:spTree>
      <p:nvGrpSpPr>
        <p:cNvPr id="293" name="Shape 293"/>
        <p:cNvGrpSpPr/>
        <p:nvPr/>
      </p:nvGrpSpPr>
      <p:grpSpPr>
        <a:xfrm>
          <a:off x="0" y="0"/>
          <a:ext cx="0" cy="0"/>
          <a:chOff x="0" y="0"/>
          <a:chExt cx="0" cy="0"/>
        </a:xfrm>
      </p:grpSpPr>
      <p:sp>
        <p:nvSpPr>
          <p:cNvPr id="294" name="Google Shape;294;p59"/>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rmAutofit/>
          </a:bodyPr>
          <a:lstStyle>
            <a:lvl1pPr indent="0" lvl="0" marL="0" marR="0" algn="r">
              <a:lnSpc>
                <a:spcPct val="100000"/>
              </a:lnSpc>
              <a:spcBef>
                <a:spcPts val="0"/>
              </a:spcBef>
              <a:spcAft>
                <a:spcPts val="0"/>
              </a:spcAft>
              <a:buClr>
                <a:srgbClr val="888888"/>
              </a:buClr>
              <a:buSzPts val="900"/>
              <a:buFont typeface="Open Sans"/>
              <a:buNone/>
              <a:defRPr b="0" i="0" sz="900" u="none" cap="none" strike="noStrike">
                <a:solidFill>
                  <a:srgbClr val="888888"/>
                </a:solidFill>
                <a:latin typeface="Open Sans"/>
                <a:ea typeface="Open Sans"/>
                <a:cs typeface="Open Sans"/>
                <a:sym typeface="Open Sans"/>
              </a:defRPr>
            </a:lvl1pPr>
            <a:lvl2pPr indent="0" lvl="1" marL="0" marR="0" algn="r">
              <a:lnSpc>
                <a:spcPct val="100000"/>
              </a:lnSpc>
              <a:spcBef>
                <a:spcPts val="0"/>
              </a:spcBef>
              <a:spcAft>
                <a:spcPts val="0"/>
              </a:spcAft>
              <a:buClr>
                <a:srgbClr val="888888"/>
              </a:buClr>
              <a:buSzPts val="900"/>
              <a:buFont typeface="Open Sans"/>
              <a:buNone/>
              <a:defRPr b="0" i="0" sz="900" u="none" cap="none" strike="noStrike">
                <a:solidFill>
                  <a:srgbClr val="888888"/>
                </a:solidFill>
                <a:latin typeface="Open Sans"/>
                <a:ea typeface="Open Sans"/>
                <a:cs typeface="Open Sans"/>
                <a:sym typeface="Open Sans"/>
              </a:defRPr>
            </a:lvl2pPr>
            <a:lvl3pPr indent="0" lvl="2" marL="0" marR="0" algn="r">
              <a:lnSpc>
                <a:spcPct val="100000"/>
              </a:lnSpc>
              <a:spcBef>
                <a:spcPts val="0"/>
              </a:spcBef>
              <a:spcAft>
                <a:spcPts val="0"/>
              </a:spcAft>
              <a:buClr>
                <a:srgbClr val="888888"/>
              </a:buClr>
              <a:buSzPts val="900"/>
              <a:buFont typeface="Open Sans"/>
              <a:buNone/>
              <a:defRPr b="0" i="0" sz="900" u="none" cap="none" strike="noStrike">
                <a:solidFill>
                  <a:srgbClr val="888888"/>
                </a:solidFill>
                <a:latin typeface="Open Sans"/>
                <a:ea typeface="Open Sans"/>
                <a:cs typeface="Open Sans"/>
                <a:sym typeface="Open Sans"/>
              </a:defRPr>
            </a:lvl3pPr>
            <a:lvl4pPr indent="0" lvl="3" marL="0" marR="0" algn="r">
              <a:lnSpc>
                <a:spcPct val="100000"/>
              </a:lnSpc>
              <a:spcBef>
                <a:spcPts val="0"/>
              </a:spcBef>
              <a:spcAft>
                <a:spcPts val="0"/>
              </a:spcAft>
              <a:buClr>
                <a:srgbClr val="888888"/>
              </a:buClr>
              <a:buSzPts val="900"/>
              <a:buFont typeface="Open Sans"/>
              <a:buNone/>
              <a:defRPr b="0" i="0" sz="900" u="none" cap="none" strike="noStrike">
                <a:solidFill>
                  <a:srgbClr val="888888"/>
                </a:solidFill>
                <a:latin typeface="Open Sans"/>
                <a:ea typeface="Open Sans"/>
                <a:cs typeface="Open Sans"/>
                <a:sym typeface="Open Sans"/>
              </a:defRPr>
            </a:lvl4pPr>
            <a:lvl5pPr indent="0" lvl="4" marL="0" marR="0" algn="r">
              <a:lnSpc>
                <a:spcPct val="100000"/>
              </a:lnSpc>
              <a:spcBef>
                <a:spcPts val="0"/>
              </a:spcBef>
              <a:spcAft>
                <a:spcPts val="0"/>
              </a:spcAft>
              <a:buClr>
                <a:srgbClr val="888888"/>
              </a:buClr>
              <a:buSzPts val="900"/>
              <a:buFont typeface="Open Sans"/>
              <a:buNone/>
              <a:defRPr b="0" i="0" sz="900" u="none" cap="none" strike="noStrike">
                <a:solidFill>
                  <a:srgbClr val="888888"/>
                </a:solidFill>
                <a:latin typeface="Open Sans"/>
                <a:ea typeface="Open Sans"/>
                <a:cs typeface="Open Sans"/>
                <a:sym typeface="Open Sans"/>
              </a:defRPr>
            </a:lvl5pPr>
            <a:lvl6pPr indent="0" lvl="5" marL="0" marR="0" algn="r">
              <a:lnSpc>
                <a:spcPct val="100000"/>
              </a:lnSpc>
              <a:spcBef>
                <a:spcPts val="0"/>
              </a:spcBef>
              <a:spcAft>
                <a:spcPts val="0"/>
              </a:spcAft>
              <a:buClr>
                <a:srgbClr val="888888"/>
              </a:buClr>
              <a:buSzPts val="900"/>
              <a:buFont typeface="Open Sans"/>
              <a:buNone/>
              <a:defRPr b="0" i="0" sz="900" u="none" cap="none" strike="noStrike">
                <a:solidFill>
                  <a:srgbClr val="888888"/>
                </a:solidFill>
                <a:latin typeface="Open Sans"/>
                <a:ea typeface="Open Sans"/>
                <a:cs typeface="Open Sans"/>
                <a:sym typeface="Open Sans"/>
              </a:defRPr>
            </a:lvl6pPr>
            <a:lvl7pPr indent="0" lvl="6" marL="0" marR="0" algn="r">
              <a:lnSpc>
                <a:spcPct val="100000"/>
              </a:lnSpc>
              <a:spcBef>
                <a:spcPts val="0"/>
              </a:spcBef>
              <a:spcAft>
                <a:spcPts val="0"/>
              </a:spcAft>
              <a:buClr>
                <a:srgbClr val="888888"/>
              </a:buClr>
              <a:buSzPts val="900"/>
              <a:buFont typeface="Open Sans"/>
              <a:buNone/>
              <a:defRPr b="0" i="0" sz="900" u="none" cap="none" strike="noStrike">
                <a:solidFill>
                  <a:srgbClr val="888888"/>
                </a:solidFill>
                <a:latin typeface="Open Sans"/>
                <a:ea typeface="Open Sans"/>
                <a:cs typeface="Open Sans"/>
                <a:sym typeface="Open Sans"/>
              </a:defRPr>
            </a:lvl7pPr>
            <a:lvl8pPr indent="0" lvl="7" marL="0" marR="0" algn="r">
              <a:lnSpc>
                <a:spcPct val="100000"/>
              </a:lnSpc>
              <a:spcBef>
                <a:spcPts val="0"/>
              </a:spcBef>
              <a:spcAft>
                <a:spcPts val="0"/>
              </a:spcAft>
              <a:buClr>
                <a:srgbClr val="888888"/>
              </a:buClr>
              <a:buSzPts val="900"/>
              <a:buFont typeface="Open Sans"/>
              <a:buNone/>
              <a:defRPr b="0" i="0" sz="900" u="none" cap="none" strike="noStrike">
                <a:solidFill>
                  <a:srgbClr val="888888"/>
                </a:solidFill>
                <a:latin typeface="Open Sans"/>
                <a:ea typeface="Open Sans"/>
                <a:cs typeface="Open Sans"/>
                <a:sym typeface="Open Sans"/>
              </a:defRPr>
            </a:lvl8pPr>
            <a:lvl9pPr indent="0" lvl="8" marL="0" marR="0" algn="r">
              <a:lnSpc>
                <a:spcPct val="100000"/>
              </a:lnSpc>
              <a:spcBef>
                <a:spcPts val="0"/>
              </a:spcBef>
              <a:spcAft>
                <a:spcPts val="0"/>
              </a:spcAft>
              <a:buClr>
                <a:srgbClr val="888888"/>
              </a:buClr>
              <a:buSzPts val="900"/>
              <a:buFont typeface="Open Sans"/>
              <a:buNone/>
              <a:defRPr b="0" i="0" sz="900" u="none" cap="none" strike="noStrike">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
              <a:t>‹#›</a:t>
            </a:fld>
            <a:endParaRPr/>
          </a:p>
        </p:txBody>
      </p:sp>
      <p:sp>
        <p:nvSpPr>
          <p:cNvPr id="295" name="Google Shape;295;p59"/>
          <p:cNvSpPr txBox="1"/>
          <p:nvPr>
            <p:ph idx="1" type="body"/>
          </p:nvPr>
        </p:nvSpPr>
        <p:spPr>
          <a:xfrm>
            <a:off x="980250" y="906375"/>
            <a:ext cx="6758700" cy="3497400"/>
          </a:xfrm>
          <a:prstGeom prst="rect">
            <a:avLst/>
          </a:prstGeom>
          <a:noFill/>
          <a:ln>
            <a:noFill/>
          </a:ln>
        </p:spPr>
        <p:txBody>
          <a:bodyPr anchorCtr="0" anchor="t" bIns="68575" lIns="68575" spcFirstLastPara="1" rIns="68575" wrap="square" tIns="68575">
            <a:normAutofit/>
          </a:bodyPr>
          <a:lstStyle>
            <a:lvl1pPr indent="-342900" lvl="0" marL="457200" algn="l">
              <a:lnSpc>
                <a:spcPct val="90000"/>
              </a:lnSpc>
              <a:spcBef>
                <a:spcPts val="0"/>
              </a:spcBef>
              <a:spcAft>
                <a:spcPts val="0"/>
              </a:spcAft>
              <a:buClr>
                <a:schemeClr val="dk1"/>
              </a:buClr>
              <a:buSzPts val="1800"/>
              <a:buChar char="●"/>
              <a:defRPr/>
            </a:lvl1pPr>
            <a:lvl2pPr indent="-323850" lvl="1" marL="914400" algn="l">
              <a:lnSpc>
                <a:spcPct val="90000"/>
              </a:lnSpc>
              <a:spcBef>
                <a:spcPts val="0"/>
              </a:spcBef>
              <a:spcAft>
                <a:spcPts val="0"/>
              </a:spcAft>
              <a:buClr>
                <a:schemeClr val="dk1"/>
              </a:buClr>
              <a:buSzPts val="1500"/>
              <a:buChar char="○"/>
              <a:defRPr/>
            </a:lvl2pPr>
            <a:lvl3pPr indent="-317500" lvl="2" marL="1371600" algn="l">
              <a:lnSpc>
                <a:spcPct val="90000"/>
              </a:lnSpc>
              <a:spcBef>
                <a:spcPts val="0"/>
              </a:spcBef>
              <a:spcAft>
                <a:spcPts val="0"/>
              </a:spcAft>
              <a:buClr>
                <a:schemeClr val="dk1"/>
              </a:buClr>
              <a:buSzPts val="1400"/>
              <a:buChar char="■"/>
              <a:defRPr/>
            </a:lvl3pPr>
            <a:lvl4pPr indent="-304800" lvl="3" marL="1828800" algn="l">
              <a:lnSpc>
                <a:spcPct val="90000"/>
              </a:lnSpc>
              <a:spcBef>
                <a:spcPts val="0"/>
              </a:spcBef>
              <a:spcAft>
                <a:spcPts val="0"/>
              </a:spcAft>
              <a:buClr>
                <a:schemeClr val="dk1"/>
              </a:buClr>
              <a:buSzPts val="1200"/>
              <a:buChar char="●"/>
              <a:defRPr/>
            </a:lvl4pPr>
            <a:lvl5pPr indent="-304800" lvl="4" marL="2286000" algn="l">
              <a:lnSpc>
                <a:spcPct val="90000"/>
              </a:lnSpc>
              <a:spcBef>
                <a:spcPts val="0"/>
              </a:spcBef>
              <a:spcAft>
                <a:spcPts val="0"/>
              </a:spcAft>
              <a:buClr>
                <a:schemeClr val="dk1"/>
              </a:buClr>
              <a:buSzPts val="1200"/>
              <a:buChar char="○"/>
              <a:defRPr/>
            </a:lvl5pPr>
            <a:lvl6pPr indent="-304800" lvl="5" marL="2743200" algn="l">
              <a:lnSpc>
                <a:spcPct val="90000"/>
              </a:lnSpc>
              <a:spcBef>
                <a:spcPts val="0"/>
              </a:spcBef>
              <a:spcAft>
                <a:spcPts val="0"/>
              </a:spcAft>
              <a:buClr>
                <a:schemeClr val="dk1"/>
              </a:buClr>
              <a:buSzPts val="1200"/>
              <a:buChar char="■"/>
              <a:defRPr/>
            </a:lvl6pPr>
            <a:lvl7pPr indent="-304800" lvl="6" marL="3200400" algn="l">
              <a:lnSpc>
                <a:spcPct val="90000"/>
              </a:lnSpc>
              <a:spcBef>
                <a:spcPts val="0"/>
              </a:spcBef>
              <a:spcAft>
                <a:spcPts val="0"/>
              </a:spcAft>
              <a:buClr>
                <a:schemeClr val="dk1"/>
              </a:buClr>
              <a:buSzPts val="1200"/>
              <a:buChar char="●"/>
              <a:defRPr/>
            </a:lvl7pPr>
            <a:lvl8pPr indent="-304800" lvl="7" marL="3657600" algn="l">
              <a:lnSpc>
                <a:spcPct val="90000"/>
              </a:lnSpc>
              <a:spcBef>
                <a:spcPts val="0"/>
              </a:spcBef>
              <a:spcAft>
                <a:spcPts val="0"/>
              </a:spcAft>
              <a:buClr>
                <a:schemeClr val="dk1"/>
              </a:buClr>
              <a:buSzPts val="1200"/>
              <a:buChar char="○"/>
              <a:defRPr/>
            </a:lvl8pPr>
            <a:lvl9pPr indent="-304800" lvl="8" marL="4114800" algn="l">
              <a:lnSpc>
                <a:spcPct val="90000"/>
              </a:lnSpc>
              <a:spcBef>
                <a:spcPts val="0"/>
              </a:spcBef>
              <a:spcAft>
                <a:spcPts val="0"/>
              </a:spcAft>
              <a:buClr>
                <a:schemeClr val="dk1"/>
              </a:buClr>
              <a:buSzPts val="1200"/>
              <a:buChar char="■"/>
              <a:defRPr/>
            </a:lvl9pPr>
          </a:lstStyle>
          <a:p/>
        </p:txBody>
      </p:sp>
      <p:sp>
        <p:nvSpPr>
          <p:cNvPr id="296" name="Google Shape;296;p59"/>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D9D9D9"/>
              </a:buClr>
              <a:buSzPts val="800"/>
              <a:buFont typeface="Calibri"/>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chemeClr val="dk2"/>
              </a:solidFill>
              <a:latin typeface="Calibri"/>
              <a:ea typeface="Calibri"/>
              <a:cs typeface="Calibri"/>
              <a:sym typeface="Calibri"/>
            </a:endParaRPr>
          </a:p>
        </p:txBody>
      </p:sp>
      <p:sp>
        <p:nvSpPr>
          <p:cNvPr id="297" name="Google Shape;297;p59"/>
          <p:cNvSpPr txBox="1"/>
          <p:nvPr>
            <p:ph type="title"/>
          </p:nvPr>
        </p:nvSpPr>
        <p:spPr>
          <a:xfrm>
            <a:off x="980250" y="113811"/>
            <a:ext cx="7851300" cy="973800"/>
          </a:xfrm>
          <a:prstGeom prst="rect">
            <a:avLst/>
          </a:prstGeom>
          <a:noFill/>
          <a:ln>
            <a:noFill/>
          </a:ln>
        </p:spPr>
        <p:txBody>
          <a:bodyPr anchorCtr="0" anchor="t" bIns="68575" lIns="68575" spcFirstLastPara="1" rIns="68575" wrap="square" tIns="68575">
            <a:normAutofit/>
          </a:bodyPr>
          <a:lstStyle>
            <a:lvl1pPr lvl="0" algn="ctr">
              <a:lnSpc>
                <a:spcPct val="90000"/>
              </a:lnSpc>
              <a:spcBef>
                <a:spcPts val="0"/>
              </a:spcBef>
              <a:spcAft>
                <a:spcPts val="0"/>
              </a:spcAft>
              <a:buClr>
                <a:schemeClr val="dk1"/>
              </a:buClr>
              <a:buSzPts val="3000"/>
              <a:buFont typeface="Open Sans"/>
              <a:buNone/>
              <a:defRPr b="1"/>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p:cSld name="2_Title slide 1">
    <p:spTree>
      <p:nvGrpSpPr>
        <p:cNvPr id="298" name="Shape 298"/>
        <p:cNvGrpSpPr/>
        <p:nvPr/>
      </p:nvGrpSpPr>
      <p:grpSpPr>
        <a:xfrm>
          <a:off x="0" y="0"/>
          <a:ext cx="0" cy="0"/>
          <a:chOff x="0" y="0"/>
          <a:chExt cx="0" cy="0"/>
        </a:xfrm>
      </p:grpSpPr>
      <p:sp>
        <p:nvSpPr>
          <p:cNvPr id="299" name="Google Shape;299;p60"/>
          <p:cNvSpPr txBox="1"/>
          <p:nvPr>
            <p:ph type="ctrTitle"/>
          </p:nvPr>
        </p:nvSpPr>
        <p:spPr>
          <a:xfrm>
            <a:off x="311708" y="744575"/>
            <a:ext cx="8520600" cy="2052600"/>
          </a:xfrm>
          <a:prstGeom prst="rect">
            <a:avLst/>
          </a:prstGeom>
          <a:noFill/>
          <a:ln>
            <a:noFill/>
          </a:ln>
        </p:spPr>
        <p:txBody>
          <a:bodyPr anchorCtr="0" anchor="b" bIns="68575" lIns="68575" spcFirstLastPara="1" rIns="68575" wrap="square" tIns="68575">
            <a:normAutofit/>
          </a:bodyPr>
          <a:lstStyle>
            <a:lvl1pPr lvl="0" algn="ctr">
              <a:lnSpc>
                <a:spcPct val="90000"/>
              </a:lnSpc>
              <a:spcBef>
                <a:spcPts val="0"/>
              </a:spcBef>
              <a:spcAft>
                <a:spcPts val="0"/>
              </a:spcAft>
              <a:buClr>
                <a:schemeClr val="dk1"/>
              </a:buClr>
              <a:buSzPts val="3900"/>
              <a:buFont typeface="Open Sans"/>
              <a:buNone/>
              <a:defRPr sz="5200"/>
            </a:lvl1pPr>
            <a:lvl2pPr lvl="1" algn="ctr">
              <a:lnSpc>
                <a:spcPct val="100000"/>
              </a:lnSpc>
              <a:spcBef>
                <a:spcPts val="0"/>
              </a:spcBef>
              <a:spcAft>
                <a:spcPts val="0"/>
              </a:spcAft>
              <a:buSzPts val="3900"/>
              <a:buNone/>
              <a:defRPr sz="5200"/>
            </a:lvl2pPr>
            <a:lvl3pPr lvl="2" algn="ctr">
              <a:lnSpc>
                <a:spcPct val="100000"/>
              </a:lnSpc>
              <a:spcBef>
                <a:spcPts val="0"/>
              </a:spcBef>
              <a:spcAft>
                <a:spcPts val="0"/>
              </a:spcAft>
              <a:buSzPts val="3900"/>
              <a:buNone/>
              <a:defRPr sz="5200"/>
            </a:lvl3pPr>
            <a:lvl4pPr lvl="3" algn="ctr">
              <a:lnSpc>
                <a:spcPct val="100000"/>
              </a:lnSpc>
              <a:spcBef>
                <a:spcPts val="0"/>
              </a:spcBef>
              <a:spcAft>
                <a:spcPts val="0"/>
              </a:spcAft>
              <a:buSzPts val="3900"/>
              <a:buNone/>
              <a:defRPr sz="5200"/>
            </a:lvl4pPr>
            <a:lvl5pPr lvl="4" algn="ctr">
              <a:lnSpc>
                <a:spcPct val="100000"/>
              </a:lnSpc>
              <a:spcBef>
                <a:spcPts val="0"/>
              </a:spcBef>
              <a:spcAft>
                <a:spcPts val="0"/>
              </a:spcAft>
              <a:buSzPts val="3900"/>
              <a:buNone/>
              <a:defRPr sz="5200"/>
            </a:lvl5pPr>
            <a:lvl6pPr lvl="5" algn="ctr">
              <a:lnSpc>
                <a:spcPct val="100000"/>
              </a:lnSpc>
              <a:spcBef>
                <a:spcPts val="0"/>
              </a:spcBef>
              <a:spcAft>
                <a:spcPts val="0"/>
              </a:spcAft>
              <a:buSzPts val="3900"/>
              <a:buNone/>
              <a:defRPr sz="5200"/>
            </a:lvl6pPr>
            <a:lvl7pPr lvl="6" algn="ctr">
              <a:lnSpc>
                <a:spcPct val="100000"/>
              </a:lnSpc>
              <a:spcBef>
                <a:spcPts val="0"/>
              </a:spcBef>
              <a:spcAft>
                <a:spcPts val="0"/>
              </a:spcAft>
              <a:buSzPts val="3900"/>
              <a:buNone/>
              <a:defRPr sz="5200"/>
            </a:lvl7pPr>
            <a:lvl8pPr lvl="7" algn="ctr">
              <a:lnSpc>
                <a:spcPct val="100000"/>
              </a:lnSpc>
              <a:spcBef>
                <a:spcPts val="0"/>
              </a:spcBef>
              <a:spcAft>
                <a:spcPts val="0"/>
              </a:spcAft>
              <a:buSzPts val="3900"/>
              <a:buNone/>
              <a:defRPr sz="5200"/>
            </a:lvl8pPr>
            <a:lvl9pPr lvl="8" algn="ctr">
              <a:lnSpc>
                <a:spcPct val="100000"/>
              </a:lnSpc>
              <a:spcBef>
                <a:spcPts val="0"/>
              </a:spcBef>
              <a:spcAft>
                <a:spcPts val="0"/>
              </a:spcAft>
              <a:buSzPts val="3900"/>
              <a:buNone/>
              <a:defRPr sz="5200"/>
            </a:lvl9pPr>
          </a:lstStyle>
          <a:p/>
        </p:txBody>
      </p:sp>
      <p:sp>
        <p:nvSpPr>
          <p:cNvPr id="300" name="Google Shape;300;p60"/>
          <p:cNvSpPr txBox="1"/>
          <p:nvPr>
            <p:ph idx="1" type="subTitle"/>
          </p:nvPr>
        </p:nvSpPr>
        <p:spPr>
          <a:xfrm>
            <a:off x="311700" y="2834125"/>
            <a:ext cx="8520600" cy="792600"/>
          </a:xfrm>
          <a:prstGeom prst="rect">
            <a:avLst/>
          </a:prstGeom>
          <a:noFill/>
          <a:ln>
            <a:noFill/>
          </a:ln>
        </p:spPr>
        <p:txBody>
          <a:bodyPr anchorCtr="0" anchor="t" bIns="68575" lIns="68575" spcFirstLastPara="1" rIns="68575" wrap="square" tIns="68575">
            <a:normAutofit/>
          </a:bodyPr>
          <a:lstStyle>
            <a:lvl1pPr lvl="0" algn="ctr">
              <a:lnSpc>
                <a:spcPct val="100000"/>
              </a:lnSpc>
              <a:spcBef>
                <a:spcPts val="0"/>
              </a:spcBef>
              <a:spcAft>
                <a:spcPts val="0"/>
              </a:spcAft>
              <a:buClr>
                <a:schemeClr val="dk1"/>
              </a:buClr>
              <a:buSzPts val="2100"/>
              <a:buNone/>
              <a:defRPr sz="2800"/>
            </a:lvl1pPr>
            <a:lvl2pPr lvl="1" algn="ctr">
              <a:lnSpc>
                <a:spcPct val="100000"/>
              </a:lnSpc>
              <a:spcBef>
                <a:spcPts val="0"/>
              </a:spcBef>
              <a:spcAft>
                <a:spcPts val="0"/>
              </a:spcAft>
              <a:buClr>
                <a:schemeClr val="dk1"/>
              </a:buClr>
              <a:buSzPts val="2100"/>
              <a:buNone/>
              <a:defRPr sz="2800"/>
            </a:lvl2pPr>
            <a:lvl3pPr lvl="2" algn="ctr">
              <a:lnSpc>
                <a:spcPct val="100000"/>
              </a:lnSpc>
              <a:spcBef>
                <a:spcPts val="0"/>
              </a:spcBef>
              <a:spcAft>
                <a:spcPts val="0"/>
              </a:spcAft>
              <a:buClr>
                <a:schemeClr val="dk1"/>
              </a:buClr>
              <a:buSzPts val="2100"/>
              <a:buNone/>
              <a:defRPr sz="2800"/>
            </a:lvl3pPr>
            <a:lvl4pPr lvl="3" algn="ctr">
              <a:lnSpc>
                <a:spcPct val="100000"/>
              </a:lnSpc>
              <a:spcBef>
                <a:spcPts val="0"/>
              </a:spcBef>
              <a:spcAft>
                <a:spcPts val="0"/>
              </a:spcAft>
              <a:buClr>
                <a:schemeClr val="dk1"/>
              </a:buClr>
              <a:buSzPts val="2100"/>
              <a:buNone/>
              <a:defRPr sz="2800"/>
            </a:lvl4pPr>
            <a:lvl5pPr lvl="4" algn="ctr">
              <a:lnSpc>
                <a:spcPct val="100000"/>
              </a:lnSpc>
              <a:spcBef>
                <a:spcPts val="0"/>
              </a:spcBef>
              <a:spcAft>
                <a:spcPts val="0"/>
              </a:spcAft>
              <a:buClr>
                <a:schemeClr val="dk1"/>
              </a:buClr>
              <a:buSzPts val="2100"/>
              <a:buNone/>
              <a:defRPr sz="2800"/>
            </a:lvl5pPr>
            <a:lvl6pPr lvl="5" algn="ctr">
              <a:lnSpc>
                <a:spcPct val="100000"/>
              </a:lnSpc>
              <a:spcBef>
                <a:spcPts val="0"/>
              </a:spcBef>
              <a:spcAft>
                <a:spcPts val="0"/>
              </a:spcAft>
              <a:buClr>
                <a:schemeClr val="dk1"/>
              </a:buClr>
              <a:buSzPts val="2100"/>
              <a:buNone/>
              <a:defRPr sz="2800"/>
            </a:lvl6pPr>
            <a:lvl7pPr lvl="6" algn="ctr">
              <a:lnSpc>
                <a:spcPct val="100000"/>
              </a:lnSpc>
              <a:spcBef>
                <a:spcPts val="0"/>
              </a:spcBef>
              <a:spcAft>
                <a:spcPts val="0"/>
              </a:spcAft>
              <a:buClr>
                <a:schemeClr val="dk1"/>
              </a:buClr>
              <a:buSzPts val="2100"/>
              <a:buNone/>
              <a:defRPr sz="2800"/>
            </a:lvl7pPr>
            <a:lvl8pPr lvl="7" algn="ctr">
              <a:lnSpc>
                <a:spcPct val="100000"/>
              </a:lnSpc>
              <a:spcBef>
                <a:spcPts val="0"/>
              </a:spcBef>
              <a:spcAft>
                <a:spcPts val="0"/>
              </a:spcAft>
              <a:buClr>
                <a:schemeClr val="dk1"/>
              </a:buClr>
              <a:buSzPts val="2100"/>
              <a:buNone/>
              <a:defRPr sz="2800"/>
            </a:lvl8pPr>
            <a:lvl9pPr lvl="8" algn="ctr">
              <a:lnSpc>
                <a:spcPct val="100000"/>
              </a:lnSpc>
              <a:spcBef>
                <a:spcPts val="0"/>
              </a:spcBef>
              <a:spcAft>
                <a:spcPts val="0"/>
              </a:spcAft>
              <a:buClr>
                <a:schemeClr val="dk1"/>
              </a:buClr>
              <a:buSzPts val="2100"/>
              <a:buNone/>
              <a:defRPr sz="2800"/>
            </a:lvl9pPr>
          </a:lstStyle>
          <a:p/>
        </p:txBody>
      </p:sp>
      <p:sp>
        <p:nvSpPr>
          <p:cNvPr id="301" name="Google Shape;301;p60"/>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rmAutofit/>
          </a:bodyPr>
          <a:lstStyle>
            <a:lvl1pPr indent="0" lvl="0" marL="0" marR="0" algn="r">
              <a:lnSpc>
                <a:spcPct val="100000"/>
              </a:lnSpc>
              <a:spcBef>
                <a:spcPts val="0"/>
              </a:spcBef>
              <a:spcAft>
                <a:spcPts val="0"/>
              </a:spcAft>
              <a:buClr>
                <a:srgbClr val="888888"/>
              </a:buClr>
              <a:buSzPts val="900"/>
              <a:buFont typeface="Open Sans"/>
              <a:buNone/>
              <a:defRPr b="0" i="0" sz="900" u="none" cap="none" strike="noStrike">
                <a:solidFill>
                  <a:srgbClr val="888888"/>
                </a:solidFill>
                <a:latin typeface="Open Sans"/>
                <a:ea typeface="Open Sans"/>
                <a:cs typeface="Open Sans"/>
                <a:sym typeface="Open Sans"/>
              </a:defRPr>
            </a:lvl1pPr>
            <a:lvl2pPr indent="0" lvl="1" marL="0" marR="0" algn="r">
              <a:lnSpc>
                <a:spcPct val="100000"/>
              </a:lnSpc>
              <a:spcBef>
                <a:spcPts val="0"/>
              </a:spcBef>
              <a:spcAft>
                <a:spcPts val="0"/>
              </a:spcAft>
              <a:buClr>
                <a:srgbClr val="888888"/>
              </a:buClr>
              <a:buSzPts val="900"/>
              <a:buFont typeface="Open Sans"/>
              <a:buNone/>
              <a:defRPr b="0" i="0" sz="900" u="none" cap="none" strike="noStrike">
                <a:solidFill>
                  <a:srgbClr val="888888"/>
                </a:solidFill>
                <a:latin typeface="Open Sans"/>
                <a:ea typeface="Open Sans"/>
                <a:cs typeface="Open Sans"/>
                <a:sym typeface="Open Sans"/>
              </a:defRPr>
            </a:lvl2pPr>
            <a:lvl3pPr indent="0" lvl="2" marL="0" marR="0" algn="r">
              <a:lnSpc>
                <a:spcPct val="100000"/>
              </a:lnSpc>
              <a:spcBef>
                <a:spcPts val="0"/>
              </a:spcBef>
              <a:spcAft>
                <a:spcPts val="0"/>
              </a:spcAft>
              <a:buClr>
                <a:srgbClr val="888888"/>
              </a:buClr>
              <a:buSzPts val="900"/>
              <a:buFont typeface="Open Sans"/>
              <a:buNone/>
              <a:defRPr b="0" i="0" sz="900" u="none" cap="none" strike="noStrike">
                <a:solidFill>
                  <a:srgbClr val="888888"/>
                </a:solidFill>
                <a:latin typeface="Open Sans"/>
                <a:ea typeface="Open Sans"/>
                <a:cs typeface="Open Sans"/>
                <a:sym typeface="Open Sans"/>
              </a:defRPr>
            </a:lvl3pPr>
            <a:lvl4pPr indent="0" lvl="3" marL="0" marR="0" algn="r">
              <a:lnSpc>
                <a:spcPct val="100000"/>
              </a:lnSpc>
              <a:spcBef>
                <a:spcPts val="0"/>
              </a:spcBef>
              <a:spcAft>
                <a:spcPts val="0"/>
              </a:spcAft>
              <a:buClr>
                <a:srgbClr val="888888"/>
              </a:buClr>
              <a:buSzPts val="900"/>
              <a:buFont typeface="Open Sans"/>
              <a:buNone/>
              <a:defRPr b="0" i="0" sz="900" u="none" cap="none" strike="noStrike">
                <a:solidFill>
                  <a:srgbClr val="888888"/>
                </a:solidFill>
                <a:latin typeface="Open Sans"/>
                <a:ea typeface="Open Sans"/>
                <a:cs typeface="Open Sans"/>
                <a:sym typeface="Open Sans"/>
              </a:defRPr>
            </a:lvl4pPr>
            <a:lvl5pPr indent="0" lvl="4" marL="0" marR="0" algn="r">
              <a:lnSpc>
                <a:spcPct val="100000"/>
              </a:lnSpc>
              <a:spcBef>
                <a:spcPts val="0"/>
              </a:spcBef>
              <a:spcAft>
                <a:spcPts val="0"/>
              </a:spcAft>
              <a:buClr>
                <a:srgbClr val="888888"/>
              </a:buClr>
              <a:buSzPts val="900"/>
              <a:buFont typeface="Open Sans"/>
              <a:buNone/>
              <a:defRPr b="0" i="0" sz="900" u="none" cap="none" strike="noStrike">
                <a:solidFill>
                  <a:srgbClr val="888888"/>
                </a:solidFill>
                <a:latin typeface="Open Sans"/>
                <a:ea typeface="Open Sans"/>
                <a:cs typeface="Open Sans"/>
                <a:sym typeface="Open Sans"/>
              </a:defRPr>
            </a:lvl5pPr>
            <a:lvl6pPr indent="0" lvl="5" marL="0" marR="0" algn="r">
              <a:lnSpc>
                <a:spcPct val="100000"/>
              </a:lnSpc>
              <a:spcBef>
                <a:spcPts val="0"/>
              </a:spcBef>
              <a:spcAft>
                <a:spcPts val="0"/>
              </a:spcAft>
              <a:buClr>
                <a:srgbClr val="888888"/>
              </a:buClr>
              <a:buSzPts val="900"/>
              <a:buFont typeface="Open Sans"/>
              <a:buNone/>
              <a:defRPr b="0" i="0" sz="900" u="none" cap="none" strike="noStrike">
                <a:solidFill>
                  <a:srgbClr val="888888"/>
                </a:solidFill>
                <a:latin typeface="Open Sans"/>
                <a:ea typeface="Open Sans"/>
                <a:cs typeface="Open Sans"/>
                <a:sym typeface="Open Sans"/>
              </a:defRPr>
            </a:lvl6pPr>
            <a:lvl7pPr indent="0" lvl="6" marL="0" marR="0" algn="r">
              <a:lnSpc>
                <a:spcPct val="100000"/>
              </a:lnSpc>
              <a:spcBef>
                <a:spcPts val="0"/>
              </a:spcBef>
              <a:spcAft>
                <a:spcPts val="0"/>
              </a:spcAft>
              <a:buClr>
                <a:srgbClr val="888888"/>
              </a:buClr>
              <a:buSzPts val="900"/>
              <a:buFont typeface="Open Sans"/>
              <a:buNone/>
              <a:defRPr b="0" i="0" sz="900" u="none" cap="none" strike="noStrike">
                <a:solidFill>
                  <a:srgbClr val="888888"/>
                </a:solidFill>
                <a:latin typeface="Open Sans"/>
                <a:ea typeface="Open Sans"/>
                <a:cs typeface="Open Sans"/>
                <a:sym typeface="Open Sans"/>
              </a:defRPr>
            </a:lvl7pPr>
            <a:lvl8pPr indent="0" lvl="7" marL="0" marR="0" algn="r">
              <a:lnSpc>
                <a:spcPct val="100000"/>
              </a:lnSpc>
              <a:spcBef>
                <a:spcPts val="0"/>
              </a:spcBef>
              <a:spcAft>
                <a:spcPts val="0"/>
              </a:spcAft>
              <a:buClr>
                <a:srgbClr val="888888"/>
              </a:buClr>
              <a:buSzPts val="900"/>
              <a:buFont typeface="Open Sans"/>
              <a:buNone/>
              <a:defRPr b="0" i="0" sz="900" u="none" cap="none" strike="noStrike">
                <a:solidFill>
                  <a:srgbClr val="888888"/>
                </a:solidFill>
                <a:latin typeface="Open Sans"/>
                <a:ea typeface="Open Sans"/>
                <a:cs typeface="Open Sans"/>
                <a:sym typeface="Open Sans"/>
              </a:defRPr>
            </a:lvl8pPr>
            <a:lvl9pPr indent="0" lvl="8" marL="0" marR="0" algn="r">
              <a:lnSpc>
                <a:spcPct val="100000"/>
              </a:lnSpc>
              <a:spcBef>
                <a:spcPts val="0"/>
              </a:spcBef>
              <a:spcAft>
                <a:spcPts val="0"/>
              </a:spcAft>
              <a:buClr>
                <a:srgbClr val="888888"/>
              </a:buClr>
              <a:buSzPts val="900"/>
              <a:buFont typeface="Open Sans"/>
              <a:buNone/>
              <a:defRPr b="0" i="0" sz="900" u="none" cap="none" strike="noStrike">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BODY Slide RIGHT 2">
  <p:cSld name="8_BODY Slide RIGHT 2">
    <p:spTree>
      <p:nvGrpSpPr>
        <p:cNvPr id="302" name="Shape 302"/>
        <p:cNvGrpSpPr/>
        <p:nvPr/>
      </p:nvGrpSpPr>
      <p:grpSpPr>
        <a:xfrm>
          <a:off x="0" y="0"/>
          <a:ext cx="0" cy="0"/>
          <a:chOff x="0" y="0"/>
          <a:chExt cx="0" cy="0"/>
        </a:xfrm>
      </p:grpSpPr>
      <p:pic>
        <p:nvPicPr>
          <p:cNvPr descr="Background pattern&#10;&#10;Description automatically generated with low confidence" id="303" name="Google Shape;303;p61"/>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304" name="Google Shape;304;p61"/>
          <p:cNvSpPr txBox="1"/>
          <p:nvPr>
            <p:ph type="title"/>
          </p:nvPr>
        </p:nvSpPr>
        <p:spPr>
          <a:xfrm>
            <a:off x="336133" y="188617"/>
            <a:ext cx="80211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305" name="Google Shape;305;p61"/>
          <p:cNvSpPr/>
          <p:nvPr/>
        </p:nvSpPr>
        <p:spPr>
          <a:xfrm>
            <a:off x="105101" y="4805033"/>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Open Sans"/>
              <a:ea typeface="Open Sans"/>
              <a:cs typeface="Open Sans"/>
              <a:sym typeface="Open Sans"/>
            </a:endParaRPr>
          </a:p>
        </p:txBody>
      </p:sp>
      <p:sp>
        <p:nvSpPr>
          <p:cNvPr id="306" name="Google Shape;306;p61"/>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Open Sans"/>
              <a:ea typeface="Open Sans"/>
              <a:cs typeface="Open Sans"/>
              <a:sym typeface="Open Sans"/>
            </a:endParaRPr>
          </a:p>
        </p:txBody>
      </p:sp>
      <p:sp>
        <p:nvSpPr>
          <p:cNvPr id="307" name="Google Shape;307;p61"/>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rm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BODY Slide LEFT 3">
  <p:cSld name="6_BODY Slide LEFT 3">
    <p:spTree>
      <p:nvGrpSpPr>
        <p:cNvPr id="308" name="Shape 308"/>
        <p:cNvGrpSpPr/>
        <p:nvPr/>
      </p:nvGrpSpPr>
      <p:grpSpPr>
        <a:xfrm>
          <a:off x="0" y="0"/>
          <a:ext cx="0" cy="0"/>
          <a:chOff x="0" y="0"/>
          <a:chExt cx="0" cy="0"/>
        </a:xfrm>
      </p:grpSpPr>
      <p:pic>
        <p:nvPicPr>
          <p:cNvPr id="309" name="Google Shape;309;p62"/>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310" name="Google Shape;310;p62"/>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Open Sans"/>
              <a:ea typeface="Open Sans"/>
              <a:cs typeface="Open Sans"/>
              <a:sym typeface="Open Sans"/>
            </a:endParaRPr>
          </a:p>
        </p:txBody>
      </p:sp>
      <p:sp>
        <p:nvSpPr>
          <p:cNvPr id="311" name="Google Shape;311;p62"/>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
              <a:t>‹#›</a:t>
            </a:fld>
            <a:endParaRPr/>
          </a:p>
        </p:txBody>
      </p:sp>
      <p:sp>
        <p:nvSpPr>
          <p:cNvPr id="312" name="Google Shape;312;p62"/>
          <p:cNvSpPr txBox="1"/>
          <p:nvPr>
            <p:ph idx="1" type="body"/>
          </p:nvPr>
        </p:nvSpPr>
        <p:spPr>
          <a:xfrm>
            <a:off x="762144" y="924315"/>
            <a:ext cx="7935900" cy="39984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1200"/>
              </a:spcBef>
              <a:spcAft>
                <a:spcPts val="0"/>
              </a:spcAft>
              <a:buClr>
                <a:schemeClr val="dk1"/>
              </a:buClr>
              <a:buSzPts val="1400"/>
              <a:buChar char="●"/>
              <a:defRPr/>
            </a:lvl7pPr>
            <a:lvl8pPr indent="-317500" lvl="7" marL="3657600" algn="l">
              <a:lnSpc>
                <a:spcPct val="90000"/>
              </a:lnSpc>
              <a:spcBef>
                <a:spcPts val="1200"/>
              </a:spcBef>
              <a:spcAft>
                <a:spcPts val="0"/>
              </a:spcAft>
              <a:buClr>
                <a:schemeClr val="dk1"/>
              </a:buClr>
              <a:buSzPts val="1400"/>
              <a:buChar char="○"/>
              <a:defRPr/>
            </a:lvl8pPr>
            <a:lvl9pPr indent="-317500" lvl="8" marL="4114800" algn="l">
              <a:lnSpc>
                <a:spcPct val="90000"/>
              </a:lnSpc>
              <a:spcBef>
                <a:spcPts val="1200"/>
              </a:spcBef>
              <a:spcAft>
                <a:spcPts val="1200"/>
              </a:spcAft>
              <a:buClr>
                <a:schemeClr val="dk1"/>
              </a:buClr>
              <a:buSzPts val="1400"/>
              <a:buChar char="■"/>
              <a:defRPr/>
            </a:lvl9pPr>
          </a:lstStyle>
          <a:p/>
        </p:txBody>
      </p:sp>
      <p:sp>
        <p:nvSpPr>
          <p:cNvPr id="313" name="Google Shape;313;p62"/>
          <p:cNvSpPr txBox="1"/>
          <p:nvPr>
            <p:ph type="title"/>
          </p:nvPr>
        </p:nvSpPr>
        <p:spPr>
          <a:xfrm>
            <a:off x="762143" y="310601"/>
            <a:ext cx="79359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BODY Slide RIGHT 3">
  <p:cSld name="7_BODY Slide RIGHT 3">
    <p:spTree>
      <p:nvGrpSpPr>
        <p:cNvPr id="314" name="Shape 314"/>
        <p:cNvGrpSpPr/>
        <p:nvPr/>
      </p:nvGrpSpPr>
      <p:grpSpPr>
        <a:xfrm>
          <a:off x="0" y="0"/>
          <a:ext cx="0" cy="0"/>
          <a:chOff x="0" y="0"/>
          <a:chExt cx="0" cy="0"/>
        </a:xfrm>
      </p:grpSpPr>
      <p:pic>
        <p:nvPicPr>
          <p:cNvPr id="315" name="Google Shape;315;p63"/>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316" name="Google Shape;316;p63"/>
          <p:cNvSpPr txBox="1"/>
          <p:nvPr>
            <p:ph type="title"/>
          </p:nvPr>
        </p:nvSpPr>
        <p:spPr>
          <a:xfrm>
            <a:off x="707065" y="217192"/>
            <a:ext cx="76449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317" name="Google Shape;317;p63"/>
          <p:cNvSpPr/>
          <p:nvPr/>
        </p:nvSpPr>
        <p:spPr>
          <a:xfrm>
            <a:off x="105101" y="4810035"/>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Open Sans"/>
              <a:ea typeface="Open Sans"/>
              <a:cs typeface="Open Sans"/>
              <a:sym typeface="Open Sans"/>
            </a:endParaRPr>
          </a:p>
        </p:txBody>
      </p:sp>
      <p:sp>
        <p:nvSpPr>
          <p:cNvPr id="318" name="Google Shape;318;p63"/>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Open Sans"/>
              <a:ea typeface="Open Sans"/>
              <a:cs typeface="Open Sans"/>
              <a:sym typeface="Open Sans"/>
            </a:endParaRPr>
          </a:p>
        </p:txBody>
      </p:sp>
      <p:sp>
        <p:nvSpPr>
          <p:cNvPr id="319" name="Google Shape;319;p63"/>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rm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Stripe Lite">
  <p:cSld name="TITLE_AND_BODY_4_1">
    <p:bg>
      <p:bgPr>
        <a:blipFill>
          <a:blip r:embed="rId2">
            <a:alphaModFix/>
          </a:blip>
          <a:stretch>
            <a:fillRect/>
          </a:stretch>
        </a:blipFill>
      </p:bgPr>
    </p:bg>
    <p:spTree>
      <p:nvGrpSpPr>
        <p:cNvPr id="320" name="Shape 320"/>
        <p:cNvGrpSpPr/>
        <p:nvPr/>
      </p:nvGrpSpPr>
      <p:grpSpPr>
        <a:xfrm>
          <a:off x="0" y="0"/>
          <a:ext cx="0" cy="0"/>
          <a:chOff x="0" y="0"/>
          <a:chExt cx="0" cy="0"/>
        </a:xfrm>
      </p:grpSpPr>
      <p:sp>
        <p:nvSpPr>
          <p:cNvPr id="321" name="Google Shape;321;p6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322" name="Google Shape;322;p64"/>
          <p:cNvSpPr txBox="1"/>
          <p:nvPr>
            <p:ph type="title"/>
          </p:nvPr>
        </p:nvSpPr>
        <p:spPr>
          <a:xfrm>
            <a:off x="591850" y="41300"/>
            <a:ext cx="8128800" cy="9738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40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323" name="Google Shape;323;p64"/>
          <p:cNvSpPr txBox="1"/>
          <p:nvPr>
            <p:ph idx="1" type="body"/>
          </p:nvPr>
        </p:nvSpPr>
        <p:spPr>
          <a:xfrm>
            <a:off x="591850" y="906375"/>
            <a:ext cx="7564500" cy="3497400"/>
          </a:xfrm>
          <a:prstGeom prst="rect">
            <a:avLst/>
          </a:prstGeom>
          <a:noFill/>
          <a:ln>
            <a:noFill/>
          </a:ln>
        </p:spPr>
        <p:txBody>
          <a:bodyPr anchorCtr="0" anchor="t" bIns="91425" lIns="91425" spcFirstLastPara="1" rIns="91425" wrap="square" tIns="91425">
            <a:normAutofit/>
          </a:bodyPr>
          <a:lstStyle>
            <a:lvl1pPr indent="-381000" lvl="0" marL="457200" algn="l">
              <a:lnSpc>
                <a:spcPct val="115000"/>
              </a:lnSpc>
              <a:spcBef>
                <a:spcPts val="0"/>
              </a:spcBef>
              <a:spcAft>
                <a:spcPts val="0"/>
              </a:spcAft>
              <a:buSzPts val="2400"/>
              <a:buChar char="●"/>
              <a:defRPr/>
            </a:lvl1pPr>
            <a:lvl2pPr indent="-355600" lvl="1" marL="914400" algn="l">
              <a:lnSpc>
                <a:spcPct val="115000"/>
              </a:lnSpc>
              <a:spcBef>
                <a:spcPts val="0"/>
              </a:spcBef>
              <a:spcAft>
                <a:spcPts val="0"/>
              </a:spcAft>
              <a:buSzPts val="2000"/>
              <a:buChar char="○"/>
              <a:defRPr/>
            </a:lvl2pPr>
            <a:lvl3pPr indent="-342900" lvl="2" marL="1371600" algn="l">
              <a:lnSpc>
                <a:spcPct val="115000"/>
              </a:lnSpc>
              <a:spcBef>
                <a:spcPts val="0"/>
              </a:spcBef>
              <a:spcAft>
                <a:spcPts val="0"/>
              </a:spcAft>
              <a:buSzPts val="1800"/>
              <a:buChar char="■"/>
              <a:defRPr/>
            </a:lvl3pPr>
            <a:lvl4pPr indent="-330200" lvl="3" marL="1828800" algn="l">
              <a:lnSpc>
                <a:spcPct val="115000"/>
              </a:lnSpc>
              <a:spcBef>
                <a:spcPts val="0"/>
              </a:spcBef>
              <a:spcAft>
                <a:spcPts val="0"/>
              </a:spcAft>
              <a:buSzPts val="1600"/>
              <a:buChar char="●"/>
              <a:defRPr/>
            </a:lvl4pPr>
            <a:lvl5pPr indent="-330200" lvl="4" marL="2286000" algn="l">
              <a:lnSpc>
                <a:spcPct val="115000"/>
              </a:lnSpc>
              <a:spcBef>
                <a:spcPts val="0"/>
              </a:spcBef>
              <a:spcAft>
                <a:spcPts val="0"/>
              </a:spcAft>
              <a:buSzPts val="1600"/>
              <a:buChar char="○"/>
              <a:defRPr/>
            </a:lvl5pPr>
            <a:lvl6pPr indent="-330200" lvl="5" marL="2743200" algn="l">
              <a:lnSpc>
                <a:spcPct val="115000"/>
              </a:lnSpc>
              <a:spcBef>
                <a:spcPts val="0"/>
              </a:spcBef>
              <a:spcAft>
                <a:spcPts val="0"/>
              </a:spcAft>
              <a:buSzPts val="1600"/>
              <a:buChar char="■"/>
              <a:defRPr/>
            </a:lvl6pPr>
            <a:lvl7pPr indent="-330200" lvl="6" marL="3200400" algn="l">
              <a:lnSpc>
                <a:spcPct val="115000"/>
              </a:lnSpc>
              <a:spcBef>
                <a:spcPts val="0"/>
              </a:spcBef>
              <a:spcAft>
                <a:spcPts val="0"/>
              </a:spcAft>
              <a:buSzPts val="1600"/>
              <a:buChar char="●"/>
              <a:defRPr/>
            </a:lvl7pPr>
            <a:lvl8pPr indent="-330200" lvl="7" marL="3657600" algn="l">
              <a:lnSpc>
                <a:spcPct val="115000"/>
              </a:lnSpc>
              <a:spcBef>
                <a:spcPts val="0"/>
              </a:spcBef>
              <a:spcAft>
                <a:spcPts val="0"/>
              </a:spcAft>
              <a:buSzPts val="1600"/>
              <a:buChar char="○"/>
              <a:defRPr/>
            </a:lvl8pPr>
            <a:lvl9pPr indent="-330200" lvl="8" marL="4114800" algn="l">
              <a:lnSpc>
                <a:spcPct val="115000"/>
              </a:lnSpc>
              <a:spcBef>
                <a:spcPts val="0"/>
              </a:spcBef>
              <a:spcAft>
                <a:spcPts val="0"/>
              </a:spcAft>
              <a:buSzPts val="1600"/>
              <a:buChar char="■"/>
              <a:defRPr/>
            </a:lvl9pPr>
          </a:lstStyle>
          <a:p/>
        </p:txBody>
      </p:sp>
      <p:sp>
        <p:nvSpPr>
          <p:cNvPr id="324" name="Google Shape;324;p64"/>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chemeClr val="dk2"/>
              </a:solidFill>
              <a:latin typeface="Calibri"/>
              <a:ea typeface="Calibri"/>
              <a:cs typeface="Calibri"/>
              <a:sym typeface="Calibri"/>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blipFill>
          <a:blip r:embed="rId2">
            <a:alphaModFix/>
          </a:blip>
          <a:stretch>
            <a:fillRect/>
          </a:stretch>
        </a:blipFill>
      </p:bgPr>
    </p:bg>
    <p:spTree>
      <p:nvGrpSpPr>
        <p:cNvPr id="329" name="Shape 329"/>
        <p:cNvGrpSpPr/>
        <p:nvPr/>
      </p:nvGrpSpPr>
      <p:grpSpPr>
        <a:xfrm>
          <a:off x="0" y="0"/>
          <a:ext cx="0" cy="0"/>
          <a:chOff x="0" y="0"/>
          <a:chExt cx="0" cy="0"/>
        </a:xfrm>
      </p:grpSpPr>
      <p:sp>
        <p:nvSpPr>
          <p:cNvPr id="330" name="Google Shape;330;p6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pic>
        <p:nvPicPr>
          <p:cNvPr descr="Logo&#10;&#10;Description automatically generated" id="331" name="Google Shape;331;p66"/>
          <p:cNvPicPr preferRelativeResize="0"/>
          <p:nvPr/>
        </p:nvPicPr>
        <p:blipFill rotWithShape="1">
          <a:blip r:embed="rId3">
            <a:alphaModFix/>
          </a:blip>
          <a:srcRect b="0" l="0" r="0" t="0"/>
          <a:stretch/>
        </p:blipFill>
        <p:spPr>
          <a:xfrm>
            <a:off x="1919665" y="4085271"/>
            <a:ext cx="2118725" cy="761250"/>
          </a:xfrm>
          <a:prstGeom prst="rect">
            <a:avLst/>
          </a:prstGeom>
          <a:noFill/>
          <a:ln>
            <a:noFill/>
          </a:ln>
        </p:spPr>
      </p:pic>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acher Guide">
  <p:cSld name="TITLE_AND_BODY_2">
    <p:bg>
      <p:bgPr>
        <a:blipFill>
          <a:blip r:embed="rId2">
            <a:alphaModFix/>
          </a:blip>
          <a:stretch>
            <a:fillRect/>
          </a:stretch>
        </a:blipFill>
      </p:bgPr>
    </p:bg>
    <p:spTree>
      <p:nvGrpSpPr>
        <p:cNvPr id="332" name="Shape 332"/>
        <p:cNvGrpSpPr/>
        <p:nvPr/>
      </p:nvGrpSpPr>
      <p:grpSpPr>
        <a:xfrm>
          <a:off x="0" y="0"/>
          <a:ext cx="0" cy="0"/>
          <a:chOff x="0" y="0"/>
          <a:chExt cx="0" cy="0"/>
        </a:xfrm>
      </p:grpSpPr>
      <p:sp>
        <p:nvSpPr>
          <p:cNvPr id="333" name="Google Shape;333;p67"/>
          <p:cNvSpPr txBox="1"/>
          <p:nvPr/>
        </p:nvSpPr>
        <p:spPr>
          <a:xfrm>
            <a:off x="336175" y="0"/>
            <a:ext cx="8807700" cy="672300"/>
          </a:xfrm>
          <a:prstGeom prst="rect">
            <a:avLst/>
          </a:prstGeom>
          <a:noFill/>
          <a:ln>
            <a:noFill/>
          </a:ln>
        </p:spPr>
        <p:txBody>
          <a:bodyPr anchorCtr="1"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0"/>
              <a:buFont typeface="Arial"/>
              <a:buNone/>
            </a:pPr>
            <a:r>
              <a:rPr b="1" i="0" lang="en" sz="4000" u="none" cap="none" strike="noStrike">
                <a:solidFill>
                  <a:srgbClr val="FFFFFF"/>
                </a:solidFill>
                <a:latin typeface="Calibri"/>
                <a:ea typeface="Calibri"/>
                <a:cs typeface="Calibri"/>
                <a:sym typeface="Calibri"/>
              </a:rPr>
              <a:t>Teacher Guide</a:t>
            </a:r>
            <a:endParaRPr b="0" i="0" sz="4000" u="none" cap="none" strike="noStrike">
              <a:solidFill>
                <a:srgbClr val="000000"/>
              </a:solidFill>
              <a:latin typeface="Arial"/>
              <a:ea typeface="Arial"/>
              <a:cs typeface="Arial"/>
              <a:sym typeface="Arial"/>
            </a:endParaRPr>
          </a:p>
        </p:txBody>
      </p:sp>
      <p:sp>
        <p:nvSpPr>
          <p:cNvPr id="334" name="Google Shape;334;p67"/>
          <p:cNvSpPr txBox="1"/>
          <p:nvPr>
            <p:ph idx="1" type="body"/>
          </p:nvPr>
        </p:nvSpPr>
        <p:spPr>
          <a:xfrm>
            <a:off x="706925" y="997150"/>
            <a:ext cx="8111100" cy="3795000"/>
          </a:xfrm>
          <a:prstGeom prst="rect">
            <a:avLst/>
          </a:prstGeom>
          <a:noFill/>
          <a:ln>
            <a:noFill/>
          </a:ln>
        </p:spPr>
        <p:txBody>
          <a:bodyPr anchorCtr="0" anchor="t" bIns="91425" lIns="91425" spcFirstLastPara="1" rIns="91425" wrap="square" tIns="91425">
            <a:normAutofit/>
          </a:bodyPr>
          <a:lstStyle>
            <a:lvl1pPr indent="-381000" lvl="0" marL="457200" rtl="0" algn="l">
              <a:lnSpc>
                <a:spcPct val="115000"/>
              </a:lnSpc>
              <a:spcBef>
                <a:spcPts val="0"/>
              </a:spcBef>
              <a:spcAft>
                <a:spcPts val="0"/>
              </a:spcAft>
              <a:buSzPts val="2400"/>
              <a:buChar char="●"/>
              <a:defRPr/>
            </a:lvl1pPr>
            <a:lvl2pPr indent="-355600" lvl="1" marL="914400" rtl="0" algn="l">
              <a:lnSpc>
                <a:spcPct val="115000"/>
              </a:lnSpc>
              <a:spcBef>
                <a:spcPts val="0"/>
              </a:spcBef>
              <a:spcAft>
                <a:spcPts val="0"/>
              </a:spcAft>
              <a:buSzPts val="2000"/>
              <a:buChar char="○"/>
              <a:defRPr/>
            </a:lvl2pPr>
            <a:lvl3pPr indent="-342900" lvl="2" marL="1371600" rtl="0" algn="l">
              <a:lnSpc>
                <a:spcPct val="115000"/>
              </a:lnSpc>
              <a:spcBef>
                <a:spcPts val="0"/>
              </a:spcBef>
              <a:spcAft>
                <a:spcPts val="0"/>
              </a:spcAft>
              <a:buSzPts val="1800"/>
              <a:buChar char="■"/>
              <a:defRPr/>
            </a:lvl3pPr>
            <a:lvl4pPr indent="-330200" lvl="3" marL="1828800" rtl="0" algn="l">
              <a:lnSpc>
                <a:spcPct val="115000"/>
              </a:lnSpc>
              <a:spcBef>
                <a:spcPts val="0"/>
              </a:spcBef>
              <a:spcAft>
                <a:spcPts val="0"/>
              </a:spcAft>
              <a:buSzPts val="1600"/>
              <a:buChar char="●"/>
              <a:defRPr/>
            </a:lvl4pPr>
            <a:lvl5pPr indent="-330200" lvl="4" marL="2286000" rtl="0" algn="l">
              <a:lnSpc>
                <a:spcPct val="115000"/>
              </a:lnSpc>
              <a:spcBef>
                <a:spcPts val="0"/>
              </a:spcBef>
              <a:spcAft>
                <a:spcPts val="0"/>
              </a:spcAft>
              <a:buSzPts val="1600"/>
              <a:buChar char="○"/>
              <a:defRPr/>
            </a:lvl5pPr>
            <a:lvl6pPr indent="-330200" lvl="5" marL="2743200" rtl="0" algn="l">
              <a:lnSpc>
                <a:spcPct val="115000"/>
              </a:lnSpc>
              <a:spcBef>
                <a:spcPts val="0"/>
              </a:spcBef>
              <a:spcAft>
                <a:spcPts val="0"/>
              </a:spcAft>
              <a:buSzPts val="1600"/>
              <a:buChar char="■"/>
              <a:defRPr/>
            </a:lvl6pPr>
            <a:lvl7pPr indent="-330200" lvl="6" marL="3200400" rtl="0" algn="l">
              <a:lnSpc>
                <a:spcPct val="115000"/>
              </a:lnSpc>
              <a:spcBef>
                <a:spcPts val="0"/>
              </a:spcBef>
              <a:spcAft>
                <a:spcPts val="0"/>
              </a:spcAft>
              <a:buSzPts val="1600"/>
              <a:buChar char="●"/>
              <a:defRPr/>
            </a:lvl7pPr>
            <a:lvl8pPr indent="-330200" lvl="7" marL="3657600" rtl="0" algn="l">
              <a:lnSpc>
                <a:spcPct val="115000"/>
              </a:lnSpc>
              <a:spcBef>
                <a:spcPts val="0"/>
              </a:spcBef>
              <a:spcAft>
                <a:spcPts val="0"/>
              </a:spcAft>
              <a:buSzPts val="1600"/>
              <a:buChar char="○"/>
              <a:defRPr/>
            </a:lvl8pPr>
            <a:lvl9pPr indent="-330200" lvl="8" marL="4114800" rtl="0" algn="l">
              <a:lnSpc>
                <a:spcPct val="115000"/>
              </a:lnSpc>
              <a:spcBef>
                <a:spcPts val="0"/>
              </a:spcBef>
              <a:spcAft>
                <a:spcPts val="0"/>
              </a:spcAft>
              <a:buSzPts val="1600"/>
              <a:buChar char="■"/>
              <a:defRPr/>
            </a:lvl9pPr>
          </a:lstStyle>
          <a:p/>
        </p:txBody>
      </p:sp>
      <p:sp>
        <p:nvSpPr>
          <p:cNvPr id="335" name="Google Shape;335;p67"/>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E0BBE7"/>
                </a:solidFill>
                <a:latin typeface="Calibri"/>
                <a:ea typeface="Calibri"/>
                <a:cs typeface="Calibri"/>
                <a:sym typeface="Calibri"/>
              </a:rPr>
              <a:t>© 2024 3D Molecular Designs. All Rights Reserved. </a:t>
            </a:r>
            <a:endParaRPr b="0" i="0" sz="800" u="none" cap="none" strike="noStrike">
              <a:solidFill>
                <a:srgbClr val="E0BBE7"/>
              </a:solidFill>
              <a:latin typeface="Calibri"/>
              <a:ea typeface="Calibri"/>
              <a:cs typeface="Calibri"/>
              <a:sym typeface="Calibri"/>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orizontal Stripe" type="tx">
  <p:cSld name="TITLE_AND_BODY">
    <p:bg>
      <p:bgPr>
        <a:blipFill>
          <a:blip r:embed="rId2">
            <a:alphaModFix/>
          </a:blip>
          <a:stretch>
            <a:fillRect/>
          </a:stretch>
        </a:blipFill>
      </p:bgPr>
    </p:bg>
    <p:spTree>
      <p:nvGrpSpPr>
        <p:cNvPr id="336" name="Shape 336"/>
        <p:cNvGrpSpPr/>
        <p:nvPr/>
      </p:nvGrpSpPr>
      <p:grpSpPr>
        <a:xfrm>
          <a:off x="0" y="0"/>
          <a:ext cx="0" cy="0"/>
          <a:chOff x="0" y="0"/>
          <a:chExt cx="0" cy="0"/>
        </a:xfrm>
      </p:grpSpPr>
      <p:sp>
        <p:nvSpPr>
          <p:cNvPr id="337" name="Google Shape;337;p6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338" name="Google Shape;338;p68"/>
          <p:cNvSpPr txBox="1"/>
          <p:nvPr>
            <p:ph type="title"/>
          </p:nvPr>
        </p:nvSpPr>
        <p:spPr>
          <a:xfrm>
            <a:off x="233200" y="32050"/>
            <a:ext cx="8481000" cy="973800"/>
          </a:xfrm>
          <a:prstGeom prst="rect">
            <a:avLst/>
          </a:prstGeom>
          <a:noFill/>
          <a:ln>
            <a:noFill/>
          </a:ln>
        </p:spPr>
        <p:txBody>
          <a:bodyPr anchorCtr="0" anchor="t" bIns="91425" lIns="91425" spcFirstLastPara="1" rIns="91425" wrap="square" tIns="91425">
            <a:normAutofit/>
          </a:bodyPr>
          <a:lstStyle>
            <a:lvl1pPr lvl="0" rtl="0" algn="l">
              <a:lnSpc>
                <a:spcPct val="100000"/>
              </a:lnSpc>
              <a:spcBef>
                <a:spcPts val="0"/>
              </a:spcBef>
              <a:spcAft>
                <a:spcPts val="0"/>
              </a:spcAft>
              <a:buClr>
                <a:schemeClr val="lt1"/>
              </a:buClr>
              <a:buSzPts val="4000"/>
              <a:buNone/>
              <a:defRPr>
                <a:solidFill>
                  <a:schemeClr val="lt1"/>
                </a:solidFill>
              </a:defRPr>
            </a:lvl1pPr>
            <a:lvl2pPr lvl="1" rtl="0" algn="l">
              <a:lnSpc>
                <a:spcPct val="100000"/>
              </a:lnSpc>
              <a:spcBef>
                <a:spcPts val="0"/>
              </a:spcBef>
              <a:spcAft>
                <a:spcPts val="0"/>
              </a:spcAft>
              <a:buSzPts val="2800"/>
              <a:buNone/>
              <a:defRPr/>
            </a:lvl2pPr>
            <a:lvl3pPr lvl="2" rtl="0" algn="l">
              <a:lnSpc>
                <a:spcPct val="100000"/>
              </a:lnSpc>
              <a:spcBef>
                <a:spcPts val="0"/>
              </a:spcBef>
              <a:spcAft>
                <a:spcPts val="0"/>
              </a:spcAft>
              <a:buSzPts val="2800"/>
              <a:buNone/>
              <a:defRPr/>
            </a:lvl3pPr>
            <a:lvl4pPr lvl="3" rtl="0" algn="l">
              <a:lnSpc>
                <a:spcPct val="100000"/>
              </a:lnSpc>
              <a:spcBef>
                <a:spcPts val="0"/>
              </a:spcBef>
              <a:spcAft>
                <a:spcPts val="0"/>
              </a:spcAft>
              <a:buSzPts val="2800"/>
              <a:buNone/>
              <a:defRPr/>
            </a:lvl4pPr>
            <a:lvl5pPr lvl="4" rtl="0" algn="l">
              <a:lnSpc>
                <a:spcPct val="100000"/>
              </a:lnSpc>
              <a:spcBef>
                <a:spcPts val="0"/>
              </a:spcBef>
              <a:spcAft>
                <a:spcPts val="0"/>
              </a:spcAft>
              <a:buSzPts val="2800"/>
              <a:buNone/>
              <a:defRPr/>
            </a:lvl5pPr>
            <a:lvl6pPr lvl="5" rtl="0" algn="l">
              <a:lnSpc>
                <a:spcPct val="100000"/>
              </a:lnSpc>
              <a:spcBef>
                <a:spcPts val="0"/>
              </a:spcBef>
              <a:spcAft>
                <a:spcPts val="0"/>
              </a:spcAft>
              <a:buSzPts val="2800"/>
              <a:buNone/>
              <a:defRPr/>
            </a:lvl6pPr>
            <a:lvl7pPr lvl="6" rtl="0" algn="l">
              <a:lnSpc>
                <a:spcPct val="100000"/>
              </a:lnSpc>
              <a:spcBef>
                <a:spcPts val="0"/>
              </a:spcBef>
              <a:spcAft>
                <a:spcPts val="0"/>
              </a:spcAft>
              <a:buSzPts val="2800"/>
              <a:buNone/>
              <a:defRPr/>
            </a:lvl7pPr>
            <a:lvl8pPr lvl="7" rtl="0" algn="l">
              <a:lnSpc>
                <a:spcPct val="100000"/>
              </a:lnSpc>
              <a:spcBef>
                <a:spcPts val="0"/>
              </a:spcBef>
              <a:spcAft>
                <a:spcPts val="0"/>
              </a:spcAft>
              <a:buSzPts val="2800"/>
              <a:buNone/>
              <a:defRPr/>
            </a:lvl8pPr>
            <a:lvl9pPr lvl="8" rtl="0" algn="l">
              <a:lnSpc>
                <a:spcPct val="100000"/>
              </a:lnSpc>
              <a:spcBef>
                <a:spcPts val="0"/>
              </a:spcBef>
              <a:spcAft>
                <a:spcPts val="0"/>
              </a:spcAft>
              <a:buSzPts val="2800"/>
              <a:buNone/>
              <a:defRPr/>
            </a:lvl9pPr>
          </a:lstStyle>
          <a:p/>
        </p:txBody>
      </p:sp>
      <p:sp>
        <p:nvSpPr>
          <p:cNvPr id="339" name="Google Shape;339;p68"/>
          <p:cNvSpPr txBox="1"/>
          <p:nvPr>
            <p:ph idx="1" type="body"/>
          </p:nvPr>
        </p:nvSpPr>
        <p:spPr>
          <a:xfrm>
            <a:off x="706925" y="1211175"/>
            <a:ext cx="7032000" cy="3497400"/>
          </a:xfrm>
          <a:prstGeom prst="rect">
            <a:avLst/>
          </a:prstGeom>
          <a:noFill/>
          <a:ln>
            <a:noFill/>
          </a:ln>
        </p:spPr>
        <p:txBody>
          <a:bodyPr anchorCtr="0" anchor="t" bIns="91425" lIns="91425" spcFirstLastPara="1" rIns="91425" wrap="square" tIns="91425">
            <a:normAutofit/>
          </a:bodyPr>
          <a:lstStyle>
            <a:lvl1pPr indent="-381000" lvl="0" marL="457200" rtl="0" algn="l">
              <a:lnSpc>
                <a:spcPct val="115000"/>
              </a:lnSpc>
              <a:spcBef>
                <a:spcPts val="0"/>
              </a:spcBef>
              <a:spcAft>
                <a:spcPts val="0"/>
              </a:spcAft>
              <a:buSzPts val="2400"/>
              <a:buChar char="●"/>
              <a:defRPr/>
            </a:lvl1pPr>
            <a:lvl2pPr indent="-355600" lvl="1" marL="914400" rtl="0" algn="l">
              <a:lnSpc>
                <a:spcPct val="115000"/>
              </a:lnSpc>
              <a:spcBef>
                <a:spcPts val="0"/>
              </a:spcBef>
              <a:spcAft>
                <a:spcPts val="0"/>
              </a:spcAft>
              <a:buSzPts val="2000"/>
              <a:buChar char="○"/>
              <a:defRPr/>
            </a:lvl2pPr>
            <a:lvl3pPr indent="-342900" lvl="2" marL="1371600" rtl="0" algn="l">
              <a:lnSpc>
                <a:spcPct val="115000"/>
              </a:lnSpc>
              <a:spcBef>
                <a:spcPts val="0"/>
              </a:spcBef>
              <a:spcAft>
                <a:spcPts val="0"/>
              </a:spcAft>
              <a:buSzPts val="1800"/>
              <a:buChar char="■"/>
              <a:defRPr/>
            </a:lvl3pPr>
            <a:lvl4pPr indent="-330200" lvl="3" marL="1828800" rtl="0" algn="l">
              <a:lnSpc>
                <a:spcPct val="115000"/>
              </a:lnSpc>
              <a:spcBef>
                <a:spcPts val="0"/>
              </a:spcBef>
              <a:spcAft>
                <a:spcPts val="0"/>
              </a:spcAft>
              <a:buSzPts val="1600"/>
              <a:buChar char="●"/>
              <a:defRPr/>
            </a:lvl4pPr>
            <a:lvl5pPr indent="-330200" lvl="4" marL="2286000" rtl="0" algn="l">
              <a:lnSpc>
                <a:spcPct val="115000"/>
              </a:lnSpc>
              <a:spcBef>
                <a:spcPts val="0"/>
              </a:spcBef>
              <a:spcAft>
                <a:spcPts val="0"/>
              </a:spcAft>
              <a:buSzPts val="1600"/>
              <a:buChar char="○"/>
              <a:defRPr/>
            </a:lvl5pPr>
            <a:lvl6pPr indent="-330200" lvl="5" marL="2743200" rtl="0" algn="l">
              <a:lnSpc>
                <a:spcPct val="115000"/>
              </a:lnSpc>
              <a:spcBef>
                <a:spcPts val="0"/>
              </a:spcBef>
              <a:spcAft>
                <a:spcPts val="0"/>
              </a:spcAft>
              <a:buSzPts val="1600"/>
              <a:buChar char="■"/>
              <a:defRPr/>
            </a:lvl6pPr>
            <a:lvl7pPr indent="-330200" lvl="6" marL="3200400" rtl="0" algn="l">
              <a:lnSpc>
                <a:spcPct val="115000"/>
              </a:lnSpc>
              <a:spcBef>
                <a:spcPts val="0"/>
              </a:spcBef>
              <a:spcAft>
                <a:spcPts val="0"/>
              </a:spcAft>
              <a:buSzPts val="1600"/>
              <a:buChar char="●"/>
              <a:defRPr/>
            </a:lvl7pPr>
            <a:lvl8pPr indent="-330200" lvl="7" marL="3657600" rtl="0" algn="l">
              <a:lnSpc>
                <a:spcPct val="115000"/>
              </a:lnSpc>
              <a:spcBef>
                <a:spcPts val="0"/>
              </a:spcBef>
              <a:spcAft>
                <a:spcPts val="0"/>
              </a:spcAft>
              <a:buSzPts val="1600"/>
              <a:buChar char="○"/>
              <a:defRPr/>
            </a:lvl8pPr>
            <a:lvl9pPr indent="-330200" lvl="8" marL="4114800" rtl="0" algn="l">
              <a:lnSpc>
                <a:spcPct val="115000"/>
              </a:lnSpc>
              <a:spcBef>
                <a:spcPts val="0"/>
              </a:spcBef>
              <a:spcAft>
                <a:spcPts val="0"/>
              </a:spcAft>
              <a:buSzPts val="1600"/>
              <a:buChar char="■"/>
              <a:defRPr/>
            </a:lvl9pPr>
          </a:lstStyle>
          <a:p/>
        </p:txBody>
      </p:sp>
      <p:sp>
        <p:nvSpPr>
          <p:cNvPr id="340" name="Google Shape;340;p68"/>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chemeClr val="dk2"/>
              </a:solidFill>
              <a:latin typeface="Calibri"/>
              <a:ea typeface="Calibri"/>
              <a:cs typeface="Calibri"/>
              <a:sym typeface="Calibri"/>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Stripe">
  <p:cSld name="TITLE_AND_BODY_4">
    <p:bg>
      <p:bgPr>
        <a:blipFill>
          <a:blip r:embed="rId2">
            <a:alphaModFix/>
          </a:blip>
          <a:stretch>
            <a:fillRect/>
          </a:stretch>
        </a:blipFill>
      </p:bgPr>
    </p:bg>
    <p:spTree>
      <p:nvGrpSpPr>
        <p:cNvPr id="341" name="Shape 341"/>
        <p:cNvGrpSpPr/>
        <p:nvPr/>
      </p:nvGrpSpPr>
      <p:grpSpPr>
        <a:xfrm>
          <a:off x="0" y="0"/>
          <a:ext cx="0" cy="0"/>
          <a:chOff x="0" y="0"/>
          <a:chExt cx="0" cy="0"/>
        </a:xfrm>
      </p:grpSpPr>
      <p:sp>
        <p:nvSpPr>
          <p:cNvPr id="342" name="Google Shape;342;p6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343" name="Google Shape;343;p69"/>
          <p:cNvSpPr txBox="1"/>
          <p:nvPr>
            <p:ph type="title"/>
          </p:nvPr>
        </p:nvSpPr>
        <p:spPr>
          <a:xfrm>
            <a:off x="980250" y="32050"/>
            <a:ext cx="7851300" cy="973800"/>
          </a:xfrm>
          <a:prstGeom prst="rect">
            <a:avLst/>
          </a:prstGeom>
          <a:noFill/>
          <a:ln>
            <a:noFill/>
          </a:ln>
        </p:spPr>
        <p:txBody>
          <a:bodyPr anchorCtr="0" anchor="t" bIns="91425" lIns="91425" spcFirstLastPara="1" rIns="91425" wrap="square" tIns="91425">
            <a:normAutofit/>
          </a:bodyPr>
          <a:lstStyle>
            <a:lvl1pPr lvl="0" rtl="0" algn="ctr">
              <a:lnSpc>
                <a:spcPct val="100000"/>
              </a:lnSpc>
              <a:spcBef>
                <a:spcPts val="0"/>
              </a:spcBef>
              <a:spcAft>
                <a:spcPts val="0"/>
              </a:spcAft>
              <a:buSzPts val="4000"/>
              <a:buNone/>
              <a:defRPr/>
            </a:lvl1pPr>
            <a:lvl2pPr lvl="1" rtl="0" algn="l">
              <a:lnSpc>
                <a:spcPct val="100000"/>
              </a:lnSpc>
              <a:spcBef>
                <a:spcPts val="0"/>
              </a:spcBef>
              <a:spcAft>
                <a:spcPts val="0"/>
              </a:spcAft>
              <a:buSzPts val="2800"/>
              <a:buNone/>
              <a:defRPr/>
            </a:lvl2pPr>
            <a:lvl3pPr lvl="2" rtl="0" algn="l">
              <a:lnSpc>
                <a:spcPct val="100000"/>
              </a:lnSpc>
              <a:spcBef>
                <a:spcPts val="0"/>
              </a:spcBef>
              <a:spcAft>
                <a:spcPts val="0"/>
              </a:spcAft>
              <a:buSzPts val="2800"/>
              <a:buNone/>
              <a:defRPr/>
            </a:lvl3pPr>
            <a:lvl4pPr lvl="3" rtl="0" algn="l">
              <a:lnSpc>
                <a:spcPct val="100000"/>
              </a:lnSpc>
              <a:spcBef>
                <a:spcPts val="0"/>
              </a:spcBef>
              <a:spcAft>
                <a:spcPts val="0"/>
              </a:spcAft>
              <a:buSzPts val="2800"/>
              <a:buNone/>
              <a:defRPr/>
            </a:lvl4pPr>
            <a:lvl5pPr lvl="4" rtl="0" algn="l">
              <a:lnSpc>
                <a:spcPct val="100000"/>
              </a:lnSpc>
              <a:spcBef>
                <a:spcPts val="0"/>
              </a:spcBef>
              <a:spcAft>
                <a:spcPts val="0"/>
              </a:spcAft>
              <a:buSzPts val="2800"/>
              <a:buNone/>
              <a:defRPr/>
            </a:lvl5pPr>
            <a:lvl6pPr lvl="5" rtl="0" algn="l">
              <a:lnSpc>
                <a:spcPct val="100000"/>
              </a:lnSpc>
              <a:spcBef>
                <a:spcPts val="0"/>
              </a:spcBef>
              <a:spcAft>
                <a:spcPts val="0"/>
              </a:spcAft>
              <a:buSzPts val="2800"/>
              <a:buNone/>
              <a:defRPr/>
            </a:lvl6pPr>
            <a:lvl7pPr lvl="6" rtl="0" algn="l">
              <a:lnSpc>
                <a:spcPct val="100000"/>
              </a:lnSpc>
              <a:spcBef>
                <a:spcPts val="0"/>
              </a:spcBef>
              <a:spcAft>
                <a:spcPts val="0"/>
              </a:spcAft>
              <a:buSzPts val="2800"/>
              <a:buNone/>
              <a:defRPr/>
            </a:lvl7pPr>
            <a:lvl8pPr lvl="7" rtl="0" algn="l">
              <a:lnSpc>
                <a:spcPct val="100000"/>
              </a:lnSpc>
              <a:spcBef>
                <a:spcPts val="0"/>
              </a:spcBef>
              <a:spcAft>
                <a:spcPts val="0"/>
              </a:spcAft>
              <a:buSzPts val="2800"/>
              <a:buNone/>
              <a:defRPr/>
            </a:lvl8pPr>
            <a:lvl9pPr lvl="8" rtl="0" algn="l">
              <a:lnSpc>
                <a:spcPct val="100000"/>
              </a:lnSpc>
              <a:spcBef>
                <a:spcPts val="0"/>
              </a:spcBef>
              <a:spcAft>
                <a:spcPts val="0"/>
              </a:spcAft>
              <a:buSzPts val="2800"/>
              <a:buNone/>
              <a:defRPr/>
            </a:lvl9pPr>
          </a:lstStyle>
          <a:p/>
        </p:txBody>
      </p:sp>
      <p:sp>
        <p:nvSpPr>
          <p:cNvPr id="344" name="Google Shape;344;p69"/>
          <p:cNvSpPr txBox="1"/>
          <p:nvPr>
            <p:ph idx="1" type="body"/>
          </p:nvPr>
        </p:nvSpPr>
        <p:spPr>
          <a:xfrm>
            <a:off x="980250" y="906375"/>
            <a:ext cx="6758700" cy="3497400"/>
          </a:xfrm>
          <a:prstGeom prst="rect">
            <a:avLst/>
          </a:prstGeom>
          <a:noFill/>
          <a:ln>
            <a:noFill/>
          </a:ln>
        </p:spPr>
        <p:txBody>
          <a:bodyPr anchorCtr="0" anchor="t" bIns="91425" lIns="91425" spcFirstLastPara="1" rIns="91425" wrap="square" tIns="91425">
            <a:normAutofit/>
          </a:bodyPr>
          <a:lstStyle>
            <a:lvl1pPr indent="-381000" lvl="0" marL="457200" rtl="0" algn="l">
              <a:lnSpc>
                <a:spcPct val="115000"/>
              </a:lnSpc>
              <a:spcBef>
                <a:spcPts val="0"/>
              </a:spcBef>
              <a:spcAft>
                <a:spcPts val="0"/>
              </a:spcAft>
              <a:buSzPts val="2400"/>
              <a:buChar char="●"/>
              <a:defRPr/>
            </a:lvl1pPr>
            <a:lvl2pPr indent="-355600" lvl="1" marL="914400" rtl="0" algn="l">
              <a:lnSpc>
                <a:spcPct val="115000"/>
              </a:lnSpc>
              <a:spcBef>
                <a:spcPts val="0"/>
              </a:spcBef>
              <a:spcAft>
                <a:spcPts val="0"/>
              </a:spcAft>
              <a:buSzPts val="2000"/>
              <a:buChar char="○"/>
              <a:defRPr/>
            </a:lvl2pPr>
            <a:lvl3pPr indent="-342900" lvl="2" marL="1371600" rtl="0" algn="l">
              <a:lnSpc>
                <a:spcPct val="115000"/>
              </a:lnSpc>
              <a:spcBef>
                <a:spcPts val="0"/>
              </a:spcBef>
              <a:spcAft>
                <a:spcPts val="0"/>
              </a:spcAft>
              <a:buSzPts val="1800"/>
              <a:buChar char="■"/>
              <a:defRPr/>
            </a:lvl3pPr>
            <a:lvl4pPr indent="-330200" lvl="3" marL="1828800" rtl="0" algn="l">
              <a:lnSpc>
                <a:spcPct val="115000"/>
              </a:lnSpc>
              <a:spcBef>
                <a:spcPts val="0"/>
              </a:spcBef>
              <a:spcAft>
                <a:spcPts val="0"/>
              </a:spcAft>
              <a:buSzPts val="1600"/>
              <a:buChar char="●"/>
              <a:defRPr/>
            </a:lvl4pPr>
            <a:lvl5pPr indent="-330200" lvl="4" marL="2286000" rtl="0" algn="l">
              <a:lnSpc>
                <a:spcPct val="115000"/>
              </a:lnSpc>
              <a:spcBef>
                <a:spcPts val="0"/>
              </a:spcBef>
              <a:spcAft>
                <a:spcPts val="0"/>
              </a:spcAft>
              <a:buSzPts val="1600"/>
              <a:buChar char="○"/>
              <a:defRPr/>
            </a:lvl5pPr>
            <a:lvl6pPr indent="-330200" lvl="5" marL="2743200" rtl="0" algn="l">
              <a:lnSpc>
                <a:spcPct val="115000"/>
              </a:lnSpc>
              <a:spcBef>
                <a:spcPts val="0"/>
              </a:spcBef>
              <a:spcAft>
                <a:spcPts val="0"/>
              </a:spcAft>
              <a:buSzPts val="1600"/>
              <a:buChar char="■"/>
              <a:defRPr/>
            </a:lvl6pPr>
            <a:lvl7pPr indent="-330200" lvl="6" marL="3200400" rtl="0" algn="l">
              <a:lnSpc>
                <a:spcPct val="115000"/>
              </a:lnSpc>
              <a:spcBef>
                <a:spcPts val="0"/>
              </a:spcBef>
              <a:spcAft>
                <a:spcPts val="0"/>
              </a:spcAft>
              <a:buSzPts val="1600"/>
              <a:buChar char="●"/>
              <a:defRPr/>
            </a:lvl7pPr>
            <a:lvl8pPr indent="-330200" lvl="7" marL="3657600" rtl="0" algn="l">
              <a:lnSpc>
                <a:spcPct val="115000"/>
              </a:lnSpc>
              <a:spcBef>
                <a:spcPts val="0"/>
              </a:spcBef>
              <a:spcAft>
                <a:spcPts val="0"/>
              </a:spcAft>
              <a:buSzPts val="1600"/>
              <a:buChar char="○"/>
              <a:defRPr/>
            </a:lvl8pPr>
            <a:lvl9pPr indent="-330200" lvl="8" marL="4114800" rtl="0" algn="l">
              <a:lnSpc>
                <a:spcPct val="115000"/>
              </a:lnSpc>
              <a:spcBef>
                <a:spcPts val="0"/>
              </a:spcBef>
              <a:spcAft>
                <a:spcPts val="0"/>
              </a:spcAft>
              <a:buSzPts val="1600"/>
              <a:buChar char="■"/>
              <a:defRPr/>
            </a:lvl9pPr>
          </a:lstStyle>
          <a:p/>
        </p:txBody>
      </p:sp>
      <p:sp>
        <p:nvSpPr>
          <p:cNvPr id="345" name="Google Shape;345;p69"/>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chemeClr val="dk2"/>
              </a:solidFill>
              <a:latin typeface="Calibri"/>
              <a:ea typeface="Calibri"/>
              <a:cs typeface="Calibri"/>
              <a:sym typeface="Calibri"/>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clusion">
  <p:cSld name="TITLE_AND_BODY_3">
    <p:bg>
      <p:bgPr>
        <a:blipFill>
          <a:blip r:embed="rId2">
            <a:alphaModFix/>
          </a:blip>
          <a:stretch>
            <a:fillRect/>
          </a:stretch>
        </a:blipFill>
      </p:bgPr>
    </p:bg>
    <p:spTree>
      <p:nvGrpSpPr>
        <p:cNvPr id="346" name="Shape 346"/>
        <p:cNvGrpSpPr/>
        <p:nvPr/>
      </p:nvGrpSpPr>
      <p:grpSpPr>
        <a:xfrm>
          <a:off x="0" y="0"/>
          <a:ext cx="0" cy="0"/>
          <a:chOff x="0" y="0"/>
          <a:chExt cx="0" cy="0"/>
        </a:xfrm>
      </p:grpSpPr>
      <p:sp>
        <p:nvSpPr>
          <p:cNvPr id="347" name="Google Shape;347;p7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348" name="Google Shape;348;p70"/>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chemeClr val="dk2"/>
              </a:solidFill>
              <a:latin typeface="Calibri"/>
              <a:ea typeface="Calibri"/>
              <a:cs typeface="Calibri"/>
              <a:sym typeface="Calibri"/>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sources">
  <p:cSld name="TITLE_AND_BODY_2_1">
    <p:bg>
      <p:bgPr>
        <a:blipFill>
          <a:blip r:embed="rId2">
            <a:alphaModFix/>
          </a:blip>
          <a:stretch>
            <a:fillRect/>
          </a:stretch>
        </a:blipFill>
      </p:bgPr>
    </p:bg>
    <p:spTree>
      <p:nvGrpSpPr>
        <p:cNvPr id="349" name="Shape 349"/>
        <p:cNvGrpSpPr/>
        <p:nvPr/>
      </p:nvGrpSpPr>
      <p:grpSpPr>
        <a:xfrm>
          <a:off x="0" y="0"/>
          <a:ext cx="0" cy="0"/>
          <a:chOff x="0" y="0"/>
          <a:chExt cx="0" cy="0"/>
        </a:xfrm>
      </p:grpSpPr>
      <p:sp>
        <p:nvSpPr>
          <p:cNvPr id="350" name="Google Shape;350;p71"/>
          <p:cNvSpPr txBox="1"/>
          <p:nvPr/>
        </p:nvSpPr>
        <p:spPr>
          <a:xfrm>
            <a:off x="336175" y="0"/>
            <a:ext cx="8807700" cy="672300"/>
          </a:xfrm>
          <a:prstGeom prst="rect">
            <a:avLst/>
          </a:prstGeom>
          <a:noFill/>
          <a:ln>
            <a:noFill/>
          </a:ln>
        </p:spPr>
        <p:txBody>
          <a:bodyPr anchorCtr="1"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0"/>
              <a:buFont typeface="Arial"/>
              <a:buNone/>
            </a:pPr>
            <a:r>
              <a:rPr b="1" i="0" lang="en" sz="4000" u="none" cap="none" strike="noStrike">
                <a:solidFill>
                  <a:srgbClr val="FFFFFF"/>
                </a:solidFill>
                <a:latin typeface="Calibri"/>
                <a:ea typeface="Calibri"/>
                <a:cs typeface="Calibri"/>
                <a:sym typeface="Calibri"/>
              </a:rPr>
              <a:t>Resources</a:t>
            </a:r>
            <a:endParaRPr b="1" i="0" sz="4000" u="none" cap="none" strike="noStrike">
              <a:solidFill>
                <a:srgbClr val="FFFFFF"/>
              </a:solidFill>
              <a:latin typeface="Calibri"/>
              <a:ea typeface="Calibri"/>
              <a:cs typeface="Calibri"/>
              <a:sym typeface="Calibri"/>
            </a:endParaRPr>
          </a:p>
        </p:txBody>
      </p:sp>
      <p:sp>
        <p:nvSpPr>
          <p:cNvPr id="351" name="Google Shape;351;p71"/>
          <p:cNvSpPr txBox="1"/>
          <p:nvPr>
            <p:ph idx="1" type="body"/>
          </p:nvPr>
        </p:nvSpPr>
        <p:spPr>
          <a:xfrm>
            <a:off x="706925" y="997150"/>
            <a:ext cx="8111100" cy="3795000"/>
          </a:xfrm>
          <a:prstGeom prst="rect">
            <a:avLst/>
          </a:prstGeom>
          <a:noFill/>
          <a:ln>
            <a:noFill/>
          </a:ln>
        </p:spPr>
        <p:txBody>
          <a:bodyPr anchorCtr="0" anchor="t" bIns="91425" lIns="91425" spcFirstLastPara="1" rIns="91425" wrap="square" tIns="91425">
            <a:normAutofit/>
          </a:bodyPr>
          <a:lstStyle>
            <a:lvl1pPr indent="-381000" lvl="0" marL="457200" rtl="0" algn="l">
              <a:lnSpc>
                <a:spcPct val="115000"/>
              </a:lnSpc>
              <a:spcBef>
                <a:spcPts val="0"/>
              </a:spcBef>
              <a:spcAft>
                <a:spcPts val="0"/>
              </a:spcAft>
              <a:buSzPts val="2400"/>
              <a:buChar char="●"/>
              <a:defRPr/>
            </a:lvl1pPr>
            <a:lvl2pPr indent="-355600" lvl="1" marL="914400" rtl="0" algn="l">
              <a:lnSpc>
                <a:spcPct val="115000"/>
              </a:lnSpc>
              <a:spcBef>
                <a:spcPts val="0"/>
              </a:spcBef>
              <a:spcAft>
                <a:spcPts val="0"/>
              </a:spcAft>
              <a:buSzPts val="2000"/>
              <a:buChar char="○"/>
              <a:defRPr/>
            </a:lvl2pPr>
            <a:lvl3pPr indent="-342900" lvl="2" marL="1371600" rtl="0" algn="l">
              <a:lnSpc>
                <a:spcPct val="115000"/>
              </a:lnSpc>
              <a:spcBef>
                <a:spcPts val="0"/>
              </a:spcBef>
              <a:spcAft>
                <a:spcPts val="0"/>
              </a:spcAft>
              <a:buSzPts val="1800"/>
              <a:buChar char="■"/>
              <a:defRPr/>
            </a:lvl3pPr>
            <a:lvl4pPr indent="-330200" lvl="3" marL="1828800" rtl="0" algn="l">
              <a:lnSpc>
                <a:spcPct val="115000"/>
              </a:lnSpc>
              <a:spcBef>
                <a:spcPts val="0"/>
              </a:spcBef>
              <a:spcAft>
                <a:spcPts val="0"/>
              </a:spcAft>
              <a:buSzPts val="1600"/>
              <a:buChar char="●"/>
              <a:defRPr/>
            </a:lvl4pPr>
            <a:lvl5pPr indent="-330200" lvl="4" marL="2286000" rtl="0" algn="l">
              <a:lnSpc>
                <a:spcPct val="115000"/>
              </a:lnSpc>
              <a:spcBef>
                <a:spcPts val="0"/>
              </a:spcBef>
              <a:spcAft>
                <a:spcPts val="0"/>
              </a:spcAft>
              <a:buSzPts val="1600"/>
              <a:buChar char="○"/>
              <a:defRPr/>
            </a:lvl5pPr>
            <a:lvl6pPr indent="-330200" lvl="5" marL="2743200" rtl="0" algn="l">
              <a:lnSpc>
                <a:spcPct val="115000"/>
              </a:lnSpc>
              <a:spcBef>
                <a:spcPts val="0"/>
              </a:spcBef>
              <a:spcAft>
                <a:spcPts val="0"/>
              </a:spcAft>
              <a:buSzPts val="1600"/>
              <a:buChar char="■"/>
              <a:defRPr/>
            </a:lvl6pPr>
            <a:lvl7pPr indent="-330200" lvl="6" marL="3200400" rtl="0" algn="l">
              <a:lnSpc>
                <a:spcPct val="115000"/>
              </a:lnSpc>
              <a:spcBef>
                <a:spcPts val="0"/>
              </a:spcBef>
              <a:spcAft>
                <a:spcPts val="0"/>
              </a:spcAft>
              <a:buSzPts val="1600"/>
              <a:buChar char="●"/>
              <a:defRPr/>
            </a:lvl7pPr>
            <a:lvl8pPr indent="-330200" lvl="7" marL="3657600" rtl="0" algn="l">
              <a:lnSpc>
                <a:spcPct val="115000"/>
              </a:lnSpc>
              <a:spcBef>
                <a:spcPts val="0"/>
              </a:spcBef>
              <a:spcAft>
                <a:spcPts val="0"/>
              </a:spcAft>
              <a:buSzPts val="1600"/>
              <a:buChar char="○"/>
              <a:defRPr/>
            </a:lvl8pPr>
            <a:lvl9pPr indent="-330200" lvl="8" marL="4114800" rtl="0" algn="l">
              <a:lnSpc>
                <a:spcPct val="115000"/>
              </a:lnSpc>
              <a:spcBef>
                <a:spcPts val="0"/>
              </a:spcBef>
              <a:spcAft>
                <a:spcPts val="0"/>
              </a:spcAft>
              <a:buSzPts val="1600"/>
              <a:buChar char="■"/>
              <a:defRPr/>
            </a:lvl9pPr>
          </a:lstStyle>
          <a:p/>
        </p:txBody>
      </p:sp>
      <p:sp>
        <p:nvSpPr>
          <p:cNvPr id="352" name="Google Shape;352;p71"/>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E0BBE7"/>
                </a:solidFill>
                <a:latin typeface="Calibri"/>
                <a:ea typeface="Calibri"/>
                <a:cs typeface="Calibri"/>
                <a:sym typeface="Calibri"/>
              </a:rPr>
              <a:t>© 2024 3D Molecular Designs. All Rights Reserved. </a:t>
            </a:r>
            <a:endParaRPr b="0" i="0" sz="800" u="none" cap="none" strike="noStrike">
              <a:solidFill>
                <a:srgbClr val="E0BBE7"/>
              </a:solidFill>
              <a:latin typeface="Calibri"/>
              <a:ea typeface="Calibri"/>
              <a:cs typeface="Calibri"/>
              <a:sym typeface="Calibri"/>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Stripe Lite">
  <p:cSld name="TITLE_AND_BODY_4_1">
    <p:bg>
      <p:bgPr>
        <a:blipFill>
          <a:blip r:embed="rId2">
            <a:alphaModFix/>
          </a:blip>
          <a:stretch>
            <a:fillRect/>
          </a:stretch>
        </a:blipFill>
      </p:bgPr>
    </p:bg>
    <p:spTree>
      <p:nvGrpSpPr>
        <p:cNvPr id="353" name="Shape 353"/>
        <p:cNvGrpSpPr/>
        <p:nvPr/>
      </p:nvGrpSpPr>
      <p:grpSpPr>
        <a:xfrm>
          <a:off x="0" y="0"/>
          <a:ext cx="0" cy="0"/>
          <a:chOff x="0" y="0"/>
          <a:chExt cx="0" cy="0"/>
        </a:xfrm>
      </p:grpSpPr>
      <p:sp>
        <p:nvSpPr>
          <p:cNvPr id="354" name="Google Shape;354;p7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355" name="Google Shape;355;p72"/>
          <p:cNvSpPr txBox="1"/>
          <p:nvPr>
            <p:ph type="title"/>
          </p:nvPr>
        </p:nvSpPr>
        <p:spPr>
          <a:xfrm>
            <a:off x="591850" y="41300"/>
            <a:ext cx="8128800" cy="973800"/>
          </a:xfrm>
          <a:prstGeom prst="rect">
            <a:avLst/>
          </a:prstGeom>
          <a:noFill/>
          <a:ln>
            <a:noFill/>
          </a:ln>
        </p:spPr>
        <p:txBody>
          <a:bodyPr anchorCtr="0" anchor="t" bIns="91425" lIns="91425" spcFirstLastPara="1" rIns="91425" wrap="square" tIns="91425">
            <a:normAutofit/>
          </a:bodyPr>
          <a:lstStyle>
            <a:lvl1pPr lvl="0" rtl="0" algn="ctr">
              <a:lnSpc>
                <a:spcPct val="100000"/>
              </a:lnSpc>
              <a:spcBef>
                <a:spcPts val="0"/>
              </a:spcBef>
              <a:spcAft>
                <a:spcPts val="0"/>
              </a:spcAft>
              <a:buSzPts val="4000"/>
              <a:buNone/>
              <a:defRPr/>
            </a:lvl1pPr>
            <a:lvl2pPr lvl="1" rtl="0" algn="l">
              <a:lnSpc>
                <a:spcPct val="100000"/>
              </a:lnSpc>
              <a:spcBef>
                <a:spcPts val="0"/>
              </a:spcBef>
              <a:spcAft>
                <a:spcPts val="0"/>
              </a:spcAft>
              <a:buSzPts val="2800"/>
              <a:buNone/>
              <a:defRPr/>
            </a:lvl2pPr>
            <a:lvl3pPr lvl="2" rtl="0" algn="l">
              <a:lnSpc>
                <a:spcPct val="100000"/>
              </a:lnSpc>
              <a:spcBef>
                <a:spcPts val="0"/>
              </a:spcBef>
              <a:spcAft>
                <a:spcPts val="0"/>
              </a:spcAft>
              <a:buSzPts val="2800"/>
              <a:buNone/>
              <a:defRPr/>
            </a:lvl3pPr>
            <a:lvl4pPr lvl="3" rtl="0" algn="l">
              <a:lnSpc>
                <a:spcPct val="100000"/>
              </a:lnSpc>
              <a:spcBef>
                <a:spcPts val="0"/>
              </a:spcBef>
              <a:spcAft>
                <a:spcPts val="0"/>
              </a:spcAft>
              <a:buSzPts val="2800"/>
              <a:buNone/>
              <a:defRPr/>
            </a:lvl4pPr>
            <a:lvl5pPr lvl="4" rtl="0" algn="l">
              <a:lnSpc>
                <a:spcPct val="100000"/>
              </a:lnSpc>
              <a:spcBef>
                <a:spcPts val="0"/>
              </a:spcBef>
              <a:spcAft>
                <a:spcPts val="0"/>
              </a:spcAft>
              <a:buSzPts val="2800"/>
              <a:buNone/>
              <a:defRPr/>
            </a:lvl5pPr>
            <a:lvl6pPr lvl="5" rtl="0" algn="l">
              <a:lnSpc>
                <a:spcPct val="100000"/>
              </a:lnSpc>
              <a:spcBef>
                <a:spcPts val="0"/>
              </a:spcBef>
              <a:spcAft>
                <a:spcPts val="0"/>
              </a:spcAft>
              <a:buSzPts val="2800"/>
              <a:buNone/>
              <a:defRPr/>
            </a:lvl6pPr>
            <a:lvl7pPr lvl="6" rtl="0" algn="l">
              <a:lnSpc>
                <a:spcPct val="100000"/>
              </a:lnSpc>
              <a:spcBef>
                <a:spcPts val="0"/>
              </a:spcBef>
              <a:spcAft>
                <a:spcPts val="0"/>
              </a:spcAft>
              <a:buSzPts val="2800"/>
              <a:buNone/>
              <a:defRPr/>
            </a:lvl7pPr>
            <a:lvl8pPr lvl="7" rtl="0" algn="l">
              <a:lnSpc>
                <a:spcPct val="100000"/>
              </a:lnSpc>
              <a:spcBef>
                <a:spcPts val="0"/>
              </a:spcBef>
              <a:spcAft>
                <a:spcPts val="0"/>
              </a:spcAft>
              <a:buSzPts val="2800"/>
              <a:buNone/>
              <a:defRPr/>
            </a:lvl8pPr>
            <a:lvl9pPr lvl="8" rtl="0" algn="l">
              <a:lnSpc>
                <a:spcPct val="100000"/>
              </a:lnSpc>
              <a:spcBef>
                <a:spcPts val="0"/>
              </a:spcBef>
              <a:spcAft>
                <a:spcPts val="0"/>
              </a:spcAft>
              <a:buSzPts val="2800"/>
              <a:buNone/>
              <a:defRPr/>
            </a:lvl9pPr>
          </a:lstStyle>
          <a:p/>
        </p:txBody>
      </p:sp>
      <p:sp>
        <p:nvSpPr>
          <p:cNvPr id="356" name="Google Shape;356;p72"/>
          <p:cNvSpPr txBox="1"/>
          <p:nvPr>
            <p:ph idx="1" type="body"/>
          </p:nvPr>
        </p:nvSpPr>
        <p:spPr>
          <a:xfrm>
            <a:off x="591850" y="906375"/>
            <a:ext cx="7564500" cy="3497400"/>
          </a:xfrm>
          <a:prstGeom prst="rect">
            <a:avLst/>
          </a:prstGeom>
          <a:noFill/>
          <a:ln>
            <a:noFill/>
          </a:ln>
        </p:spPr>
        <p:txBody>
          <a:bodyPr anchorCtr="0" anchor="t" bIns="91425" lIns="91425" spcFirstLastPara="1" rIns="91425" wrap="square" tIns="91425">
            <a:normAutofit/>
          </a:bodyPr>
          <a:lstStyle>
            <a:lvl1pPr indent="-381000" lvl="0" marL="457200" rtl="0" algn="l">
              <a:lnSpc>
                <a:spcPct val="115000"/>
              </a:lnSpc>
              <a:spcBef>
                <a:spcPts val="0"/>
              </a:spcBef>
              <a:spcAft>
                <a:spcPts val="0"/>
              </a:spcAft>
              <a:buSzPts val="2400"/>
              <a:buChar char="●"/>
              <a:defRPr/>
            </a:lvl1pPr>
            <a:lvl2pPr indent="-355600" lvl="1" marL="914400" rtl="0" algn="l">
              <a:lnSpc>
                <a:spcPct val="115000"/>
              </a:lnSpc>
              <a:spcBef>
                <a:spcPts val="0"/>
              </a:spcBef>
              <a:spcAft>
                <a:spcPts val="0"/>
              </a:spcAft>
              <a:buSzPts val="2000"/>
              <a:buChar char="○"/>
              <a:defRPr/>
            </a:lvl2pPr>
            <a:lvl3pPr indent="-342900" lvl="2" marL="1371600" rtl="0" algn="l">
              <a:lnSpc>
                <a:spcPct val="115000"/>
              </a:lnSpc>
              <a:spcBef>
                <a:spcPts val="0"/>
              </a:spcBef>
              <a:spcAft>
                <a:spcPts val="0"/>
              </a:spcAft>
              <a:buSzPts val="1800"/>
              <a:buChar char="■"/>
              <a:defRPr/>
            </a:lvl3pPr>
            <a:lvl4pPr indent="-330200" lvl="3" marL="1828800" rtl="0" algn="l">
              <a:lnSpc>
                <a:spcPct val="115000"/>
              </a:lnSpc>
              <a:spcBef>
                <a:spcPts val="0"/>
              </a:spcBef>
              <a:spcAft>
                <a:spcPts val="0"/>
              </a:spcAft>
              <a:buSzPts val="1600"/>
              <a:buChar char="●"/>
              <a:defRPr/>
            </a:lvl4pPr>
            <a:lvl5pPr indent="-330200" lvl="4" marL="2286000" rtl="0" algn="l">
              <a:lnSpc>
                <a:spcPct val="115000"/>
              </a:lnSpc>
              <a:spcBef>
                <a:spcPts val="0"/>
              </a:spcBef>
              <a:spcAft>
                <a:spcPts val="0"/>
              </a:spcAft>
              <a:buSzPts val="1600"/>
              <a:buChar char="○"/>
              <a:defRPr/>
            </a:lvl5pPr>
            <a:lvl6pPr indent="-330200" lvl="5" marL="2743200" rtl="0" algn="l">
              <a:lnSpc>
                <a:spcPct val="115000"/>
              </a:lnSpc>
              <a:spcBef>
                <a:spcPts val="0"/>
              </a:spcBef>
              <a:spcAft>
                <a:spcPts val="0"/>
              </a:spcAft>
              <a:buSzPts val="1600"/>
              <a:buChar char="■"/>
              <a:defRPr/>
            </a:lvl6pPr>
            <a:lvl7pPr indent="-330200" lvl="6" marL="3200400" rtl="0" algn="l">
              <a:lnSpc>
                <a:spcPct val="115000"/>
              </a:lnSpc>
              <a:spcBef>
                <a:spcPts val="0"/>
              </a:spcBef>
              <a:spcAft>
                <a:spcPts val="0"/>
              </a:spcAft>
              <a:buSzPts val="1600"/>
              <a:buChar char="●"/>
              <a:defRPr/>
            </a:lvl7pPr>
            <a:lvl8pPr indent="-330200" lvl="7" marL="3657600" rtl="0" algn="l">
              <a:lnSpc>
                <a:spcPct val="115000"/>
              </a:lnSpc>
              <a:spcBef>
                <a:spcPts val="0"/>
              </a:spcBef>
              <a:spcAft>
                <a:spcPts val="0"/>
              </a:spcAft>
              <a:buSzPts val="1600"/>
              <a:buChar char="○"/>
              <a:defRPr/>
            </a:lvl8pPr>
            <a:lvl9pPr indent="-330200" lvl="8" marL="4114800" rtl="0" algn="l">
              <a:lnSpc>
                <a:spcPct val="115000"/>
              </a:lnSpc>
              <a:spcBef>
                <a:spcPts val="0"/>
              </a:spcBef>
              <a:spcAft>
                <a:spcPts val="0"/>
              </a:spcAft>
              <a:buSzPts val="1600"/>
              <a:buChar char="■"/>
              <a:defRPr/>
            </a:lvl9pPr>
          </a:lstStyle>
          <a:p/>
        </p:txBody>
      </p:sp>
      <p:sp>
        <p:nvSpPr>
          <p:cNvPr id="357" name="Google Shape;357;p72"/>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chemeClr val="dk2"/>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ference Page">
  <p:cSld name="CUSTOM">
    <p:bg>
      <p:bgPr>
        <a:blipFill>
          <a:blip r:embed="rId2">
            <a:alphaModFix/>
          </a:blip>
          <a:stretch>
            <a:fillRect/>
          </a:stretch>
        </a:blipFill>
      </p:bgPr>
    </p:bg>
    <p:spTree>
      <p:nvGrpSpPr>
        <p:cNvPr id="358" name="Shape 358"/>
        <p:cNvGrpSpPr/>
        <p:nvPr/>
      </p:nvGrpSpPr>
      <p:grpSpPr>
        <a:xfrm>
          <a:off x="0" y="0"/>
          <a:ext cx="0" cy="0"/>
          <a:chOff x="0" y="0"/>
          <a:chExt cx="0" cy="0"/>
        </a:xfrm>
      </p:grpSpPr>
      <p:sp>
        <p:nvSpPr>
          <p:cNvPr id="359" name="Google Shape;359;p73"/>
          <p:cNvSpPr txBox="1"/>
          <p:nvPr/>
        </p:nvSpPr>
        <p:spPr>
          <a:xfrm>
            <a:off x="860075" y="202025"/>
            <a:ext cx="7312200" cy="746100"/>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rgbClr val="000000"/>
              </a:buClr>
              <a:buSzPts val="4000"/>
              <a:buFont typeface="Arial"/>
              <a:buNone/>
            </a:pPr>
            <a:r>
              <a:rPr b="0" i="0" lang="en" sz="4000" u="none" cap="none" strike="noStrike">
                <a:solidFill>
                  <a:srgbClr val="000000"/>
                </a:solidFill>
                <a:latin typeface="Calibri"/>
                <a:ea typeface="Calibri"/>
                <a:cs typeface="Calibri"/>
                <a:sym typeface="Calibri"/>
              </a:rPr>
              <a:t>References</a:t>
            </a:r>
            <a:endParaRPr b="0" i="0" sz="4000" u="none" cap="none" strike="noStrike">
              <a:solidFill>
                <a:srgbClr val="000000"/>
              </a:solidFill>
              <a:latin typeface="Arial"/>
              <a:ea typeface="Arial"/>
              <a:cs typeface="Arial"/>
              <a:sym typeface="Arial"/>
            </a:endParaRPr>
          </a:p>
        </p:txBody>
      </p:sp>
      <p:sp>
        <p:nvSpPr>
          <p:cNvPr id="360" name="Google Shape;360;p7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361" name="Google Shape;361;p73"/>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chemeClr val="dk2"/>
              </a:solidFill>
              <a:latin typeface="Calibri"/>
              <a:ea typeface="Calibri"/>
              <a:cs typeface="Calibri"/>
              <a:sym typeface="Calibri"/>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ID">
  <p:cSld name="CUSTOM_1">
    <p:spTree>
      <p:nvGrpSpPr>
        <p:cNvPr id="362" name="Shape 362"/>
        <p:cNvGrpSpPr/>
        <p:nvPr/>
      </p:nvGrpSpPr>
      <p:grpSpPr>
        <a:xfrm>
          <a:off x="0" y="0"/>
          <a:ext cx="0" cy="0"/>
          <a:chOff x="0" y="0"/>
          <a:chExt cx="0" cy="0"/>
        </a:xfrm>
      </p:grpSpPr>
      <p:pic>
        <p:nvPicPr>
          <p:cNvPr descr="A graph with blue lines&#10;&#10;Description automatically generated" id="363" name="Google Shape;363;p74"/>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_1">
    <p:spTree>
      <p:nvGrpSpPr>
        <p:cNvPr id="364" name="Shape 364"/>
        <p:cNvGrpSpPr/>
        <p:nvPr/>
      </p:nvGrpSpPr>
      <p:grpSpPr>
        <a:xfrm>
          <a:off x="0" y="0"/>
          <a:ext cx="0" cy="0"/>
          <a:chOff x="0" y="0"/>
          <a:chExt cx="0" cy="0"/>
        </a:xfrm>
      </p:grpSpPr>
      <p:sp>
        <p:nvSpPr>
          <p:cNvPr id="365" name="Google Shape;365;p75"/>
          <p:cNvSpPr txBox="1"/>
          <p:nvPr>
            <p:ph type="ctrTitle"/>
          </p:nvPr>
        </p:nvSpPr>
        <p:spPr>
          <a:xfrm>
            <a:off x="1143000" y="841772"/>
            <a:ext cx="6858000" cy="1790700"/>
          </a:xfrm>
          <a:prstGeom prst="rect">
            <a:avLst/>
          </a:prstGeom>
          <a:noFill/>
          <a:ln>
            <a:noFill/>
          </a:ln>
        </p:spPr>
        <p:txBody>
          <a:bodyPr anchorCtr="0" anchor="b" bIns="34275" lIns="68575" spcFirstLastPara="1" rIns="68575" wrap="square" tIns="34275">
            <a:normAutofit/>
          </a:bodyPr>
          <a:lstStyle>
            <a:lvl1pPr lvl="0" rtl="0" algn="ctr">
              <a:lnSpc>
                <a:spcPct val="90000"/>
              </a:lnSpc>
              <a:spcBef>
                <a:spcPts val="0"/>
              </a:spcBef>
              <a:spcAft>
                <a:spcPts val="0"/>
              </a:spcAft>
              <a:buClr>
                <a:schemeClr val="dk1"/>
              </a:buClr>
              <a:buSzPts val="4500"/>
              <a:buFont typeface="Calibri"/>
              <a:buNone/>
              <a:defRPr sz="4500">
                <a:latin typeface="Calibri"/>
                <a:ea typeface="Calibri"/>
                <a:cs typeface="Calibri"/>
                <a:sym typeface="Calibri"/>
              </a:defRPr>
            </a:lvl1pPr>
            <a:lvl2pPr lvl="1" rtl="0" algn="l">
              <a:lnSpc>
                <a:spcPct val="100000"/>
              </a:lnSpc>
              <a:spcBef>
                <a:spcPts val="0"/>
              </a:spcBef>
              <a:spcAft>
                <a:spcPts val="0"/>
              </a:spcAft>
              <a:buSzPts val="2800"/>
              <a:buNone/>
              <a:defRPr/>
            </a:lvl2pPr>
            <a:lvl3pPr lvl="2" rtl="0" algn="l">
              <a:lnSpc>
                <a:spcPct val="100000"/>
              </a:lnSpc>
              <a:spcBef>
                <a:spcPts val="0"/>
              </a:spcBef>
              <a:spcAft>
                <a:spcPts val="0"/>
              </a:spcAft>
              <a:buSzPts val="2800"/>
              <a:buNone/>
              <a:defRPr/>
            </a:lvl3pPr>
            <a:lvl4pPr lvl="3" rtl="0" algn="l">
              <a:lnSpc>
                <a:spcPct val="100000"/>
              </a:lnSpc>
              <a:spcBef>
                <a:spcPts val="0"/>
              </a:spcBef>
              <a:spcAft>
                <a:spcPts val="0"/>
              </a:spcAft>
              <a:buSzPts val="2800"/>
              <a:buNone/>
              <a:defRPr/>
            </a:lvl4pPr>
            <a:lvl5pPr lvl="4" rtl="0" algn="l">
              <a:lnSpc>
                <a:spcPct val="100000"/>
              </a:lnSpc>
              <a:spcBef>
                <a:spcPts val="0"/>
              </a:spcBef>
              <a:spcAft>
                <a:spcPts val="0"/>
              </a:spcAft>
              <a:buSzPts val="2800"/>
              <a:buNone/>
              <a:defRPr/>
            </a:lvl5pPr>
            <a:lvl6pPr lvl="5" rtl="0" algn="l">
              <a:lnSpc>
                <a:spcPct val="100000"/>
              </a:lnSpc>
              <a:spcBef>
                <a:spcPts val="0"/>
              </a:spcBef>
              <a:spcAft>
                <a:spcPts val="0"/>
              </a:spcAft>
              <a:buSzPts val="2800"/>
              <a:buNone/>
              <a:defRPr/>
            </a:lvl6pPr>
            <a:lvl7pPr lvl="6" rtl="0" algn="l">
              <a:lnSpc>
                <a:spcPct val="100000"/>
              </a:lnSpc>
              <a:spcBef>
                <a:spcPts val="0"/>
              </a:spcBef>
              <a:spcAft>
                <a:spcPts val="0"/>
              </a:spcAft>
              <a:buSzPts val="2800"/>
              <a:buNone/>
              <a:defRPr/>
            </a:lvl7pPr>
            <a:lvl8pPr lvl="7" rtl="0" algn="l">
              <a:lnSpc>
                <a:spcPct val="100000"/>
              </a:lnSpc>
              <a:spcBef>
                <a:spcPts val="0"/>
              </a:spcBef>
              <a:spcAft>
                <a:spcPts val="0"/>
              </a:spcAft>
              <a:buSzPts val="2800"/>
              <a:buNone/>
              <a:defRPr/>
            </a:lvl8pPr>
            <a:lvl9pPr lvl="8" rtl="0" algn="l">
              <a:lnSpc>
                <a:spcPct val="100000"/>
              </a:lnSpc>
              <a:spcBef>
                <a:spcPts val="0"/>
              </a:spcBef>
              <a:spcAft>
                <a:spcPts val="0"/>
              </a:spcAft>
              <a:buSzPts val="2800"/>
              <a:buNone/>
              <a:defRPr/>
            </a:lvl9pPr>
          </a:lstStyle>
          <a:p/>
        </p:txBody>
      </p:sp>
      <p:sp>
        <p:nvSpPr>
          <p:cNvPr id="366" name="Google Shape;366;p75"/>
          <p:cNvSpPr txBox="1"/>
          <p:nvPr>
            <p:ph idx="1" type="subTitle"/>
          </p:nvPr>
        </p:nvSpPr>
        <p:spPr>
          <a:xfrm>
            <a:off x="1143000" y="2701529"/>
            <a:ext cx="6858000" cy="1241700"/>
          </a:xfrm>
          <a:prstGeom prst="rect">
            <a:avLst/>
          </a:prstGeom>
          <a:noFill/>
          <a:ln>
            <a:noFill/>
          </a:ln>
        </p:spPr>
        <p:txBody>
          <a:bodyPr anchorCtr="0" anchor="t" bIns="34275" lIns="68575" spcFirstLastPara="1" rIns="68575" wrap="square" tIns="34275">
            <a:normAutofit/>
          </a:bodyPr>
          <a:lstStyle>
            <a:lvl1pPr lvl="0" rtl="0" algn="ctr">
              <a:lnSpc>
                <a:spcPct val="90000"/>
              </a:lnSpc>
              <a:spcBef>
                <a:spcPts val="800"/>
              </a:spcBef>
              <a:spcAft>
                <a:spcPts val="0"/>
              </a:spcAft>
              <a:buClr>
                <a:schemeClr val="dk1"/>
              </a:buClr>
              <a:buSzPts val="1800"/>
              <a:buNone/>
              <a:defRPr sz="1800">
                <a:latin typeface="Calibri"/>
                <a:ea typeface="Calibri"/>
                <a:cs typeface="Calibri"/>
                <a:sym typeface="Calibri"/>
              </a:defRPr>
            </a:lvl1pPr>
            <a:lvl2pPr lvl="1" rtl="0" algn="ctr">
              <a:lnSpc>
                <a:spcPct val="90000"/>
              </a:lnSpc>
              <a:spcBef>
                <a:spcPts val="1200"/>
              </a:spcBef>
              <a:spcAft>
                <a:spcPts val="0"/>
              </a:spcAft>
              <a:buClr>
                <a:schemeClr val="dk1"/>
              </a:buClr>
              <a:buSzPts val="1500"/>
              <a:buNone/>
              <a:defRPr sz="1500"/>
            </a:lvl2pPr>
            <a:lvl3pPr lvl="2" rtl="0" algn="ctr">
              <a:lnSpc>
                <a:spcPct val="90000"/>
              </a:lnSpc>
              <a:spcBef>
                <a:spcPts val="1200"/>
              </a:spcBef>
              <a:spcAft>
                <a:spcPts val="0"/>
              </a:spcAft>
              <a:buClr>
                <a:schemeClr val="dk1"/>
              </a:buClr>
              <a:buSzPts val="1400"/>
              <a:buNone/>
              <a:defRPr sz="1400"/>
            </a:lvl3pPr>
            <a:lvl4pPr lvl="3" rtl="0" algn="ctr">
              <a:lnSpc>
                <a:spcPct val="90000"/>
              </a:lnSpc>
              <a:spcBef>
                <a:spcPts val="1200"/>
              </a:spcBef>
              <a:spcAft>
                <a:spcPts val="0"/>
              </a:spcAft>
              <a:buClr>
                <a:schemeClr val="dk1"/>
              </a:buClr>
              <a:buSzPts val="1200"/>
              <a:buNone/>
              <a:defRPr sz="1200"/>
            </a:lvl4pPr>
            <a:lvl5pPr lvl="4" rtl="0" algn="ctr">
              <a:lnSpc>
                <a:spcPct val="90000"/>
              </a:lnSpc>
              <a:spcBef>
                <a:spcPts val="1200"/>
              </a:spcBef>
              <a:spcAft>
                <a:spcPts val="0"/>
              </a:spcAft>
              <a:buClr>
                <a:schemeClr val="dk1"/>
              </a:buClr>
              <a:buSzPts val="1200"/>
              <a:buNone/>
              <a:defRPr sz="1200"/>
            </a:lvl5pPr>
            <a:lvl6pPr lvl="5" rtl="0" algn="ctr">
              <a:lnSpc>
                <a:spcPct val="90000"/>
              </a:lnSpc>
              <a:spcBef>
                <a:spcPts val="1200"/>
              </a:spcBef>
              <a:spcAft>
                <a:spcPts val="0"/>
              </a:spcAft>
              <a:buClr>
                <a:schemeClr val="dk1"/>
              </a:buClr>
              <a:buSzPts val="1200"/>
              <a:buNone/>
              <a:defRPr sz="1200"/>
            </a:lvl6pPr>
            <a:lvl7pPr lvl="6" rtl="0" algn="ctr">
              <a:lnSpc>
                <a:spcPct val="90000"/>
              </a:lnSpc>
              <a:spcBef>
                <a:spcPts val="1200"/>
              </a:spcBef>
              <a:spcAft>
                <a:spcPts val="0"/>
              </a:spcAft>
              <a:buClr>
                <a:schemeClr val="dk1"/>
              </a:buClr>
              <a:buSzPts val="1200"/>
              <a:buNone/>
              <a:defRPr sz="1200"/>
            </a:lvl7pPr>
            <a:lvl8pPr lvl="7" rtl="0" algn="ctr">
              <a:lnSpc>
                <a:spcPct val="90000"/>
              </a:lnSpc>
              <a:spcBef>
                <a:spcPts val="1200"/>
              </a:spcBef>
              <a:spcAft>
                <a:spcPts val="0"/>
              </a:spcAft>
              <a:buClr>
                <a:schemeClr val="dk1"/>
              </a:buClr>
              <a:buSzPts val="1200"/>
              <a:buNone/>
              <a:defRPr sz="1200"/>
            </a:lvl8pPr>
            <a:lvl9pPr lvl="8" rtl="0" algn="ctr">
              <a:lnSpc>
                <a:spcPct val="90000"/>
              </a:lnSpc>
              <a:spcBef>
                <a:spcPts val="1200"/>
              </a:spcBef>
              <a:spcAft>
                <a:spcPts val="1200"/>
              </a:spcAft>
              <a:buClr>
                <a:schemeClr val="dk1"/>
              </a:buClr>
              <a:buSzPts val="1200"/>
              <a:buNone/>
              <a:defRPr sz="1200"/>
            </a:lvl9pPr>
          </a:lstStyle>
          <a:p/>
        </p:txBody>
      </p:sp>
      <p:sp>
        <p:nvSpPr>
          <p:cNvPr id="367" name="Google Shape;367;p75"/>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368" name="Google Shape;368;p75"/>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marR="0" rtl="0" algn="ctr">
              <a:lnSpc>
                <a:spcPct val="100000"/>
              </a:lnSpc>
              <a:spcBef>
                <a:spcPts val="0"/>
              </a:spcBef>
              <a:spcAft>
                <a:spcPts val="0"/>
              </a:spcAft>
              <a:buClr>
                <a:srgbClr val="000000"/>
              </a:buClr>
              <a:buSzPts val="1100"/>
              <a:buFont typeface="Arial"/>
              <a:buNone/>
              <a:defRPr b="0" i="0" sz="1100" u="none" cap="none" strike="noStrike">
                <a:solidFill>
                  <a:srgbClr val="CBCBCB"/>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369" name="Google Shape;369;p75"/>
          <p:cNvSpPr txBox="1"/>
          <p:nvPr>
            <p:ph idx="12" type="sldNum"/>
          </p:nvPr>
        </p:nvSpPr>
        <p:spPr>
          <a:xfrm>
            <a:off x="6457950" y="4767263"/>
            <a:ext cx="2057400" cy="273900"/>
          </a:xfrm>
          <a:prstGeom prst="rect">
            <a:avLst/>
          </a:prstGeom>
          <a:noFill/>
          <a:ln>
            <a:noFill/>
          </a:ln>
        </p:spPr>
        <p:txBody>
          <a:bodyPr anchorCtr="0" anchor="t" bIns="34275" lIns="68575" spcFirstLastPara="1" rIns="68575" wrap="square" tIns="34275">
            <a:normAutofit lnSpcReduction="10000"/>
          </a:bodyPr>
          <a:lstStyle>
            <a:lvl1pPr indent="0" lvl="0"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370" name="Shape 370"/>
        <p:cNvGrpSpPr/>
        <p:nvPr/>
      </p:nvGrpSpPr>
      <p:grpSpPr>
        <a:xfrm>
          <a:off x="0" y="0"/>
          <a:ext cx="0" cy="0"/>
          <a:chOff x="0" y="0"/>
          <a:chExt cx="0" cy="0"/>
        </a:xfrm>
      </p:grpSpPr>
      <p:sp>
        <p:nvSpPr>
          <p:cNvPr id="371" name="Google Shape;371;p76"/>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372" name="Google Shape;372;p76"/>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marR="0" rtl="0" algn="ct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373" name="Google Shape;373;p76"/>
          <p:cNvSpPr txBox="1"/>
          <p:nvPr>
            <p:ph idx="12" type="sldNum"/>
          </p:nvPr>
        </p:nvSpPr>
        <p:spPr>
          <a:xfrm>
            <a:off x="6457950" y="4767263"/>
            <a:ext cx="2057400" cy="273900"/>
          </a:xfrm>
          <a:prstGeom prst="rect">
            <a:avLst/>
          </a:prstGeom>
          <a:noFill/>
          <a:ln>
            <a:noFill/>
          </a:ln>
        </p:spPr>
        <p:txBody>
          <a:bodyPr anchorCtr="0" anchor="t" bIns="34275" lIns="68575" spcFirstLastPara="1" rIns="68575" wrap="square" tIns="34275">
            <a:normAutofit lnSpcReduction="10000"/>
          </a:bodyPr>
          <a:lstStyle>
            <a:lvl1pPr indent="0" lvl="0"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374" name="Shape 374"/>
        <p:cNvGrpSpPr/>
        <p:nvPr/>
      </p:nvGrpSpPr>
      <p:grpSpPr>
        <a:xfrm>
          <a:off x="0" y="0"/>
          <a:ext cx="0" cy="0"/>
          <a:chOff x="0" y="0"/>
          <a:chExt cx="0" cy="0"/>
        </a:xfrm>
      </p:grpSpPr>
      <p:sp>
        <p:nvSpPr>
          <p:cNvPr id="375" name="Google Shape;375;p77"/>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rtl="0" algn="l">
              <a:lnSpc>
                <a:spcPct val="90000"/>
              </a:lnSpc>
              <a:spcBef>
                <a:spcPts val="0"/>
              </a:spcBef>
              <a:spcAft>
                <a:spcPts val="0"/>
              </a:spcAft>
              <a:buClr>
                <a:schemeClr val="dk1"/>
              </a:buClr>
              <a:buSzPts val="1400"/>
              <a:buNone/>
              <a:defRPr/>
            </a:lvl1pPr>
            <a:lvl2pPr lvl="1" rtl="0" algn="l">
              <a:lnSpc>
                <a:spcPct val="100000"/>
              </a:lnSpc>
              <a:spcBef>
                <a:spcPts val="0"/>
              </a:spcBef>
              <a:spcAft>
                <a:spcPts val="0"/>
              </a:spcAft>
              <a:buSzPts val="2800"/>
              <a:buNone/>
              <a:defRPr/>
            </a:lvl2pPr>
            <a:lvl3pPr lvl="2" rtl="0" algn="l">
              <a:lnSpc>
                <a:spcPct val="100000"/>
              </a:lnSpc>
              <a:spcBef>
                <a:spcPts val="0"/>
              </a:spcBef>
              <a:spcAft>
                <a:spcPts val="0"/>
              </a:spcAft>
              <a:buSzPts val="2800"/>
              <a:buNone/>
              <a:defRPr/>
            </a:lvl3pPr>
            <a:lvl4pPr lvl="3" rtl="0" algn="l">
              <a:lnSpc>
                <a:spcPct val="100000"/>
              </a:lnSpc>
              <a:spcBef>
                <a:spcPts val="0"/>
              </a:spcBef>
              <a:spcAft>
                <a:spcPts val="0"/>
              </a:spcAft>
              <a:buSzPts val="2800"/>
              <a:buNone/>
              <a:defRPr/>
            </a:lvl4pPr>
            <a:lvl5pPr lvl="4" rtl="0" algn="l">
              <a:lnSpc>
                <a:spcPct val="100000"/>
              </a:lnSpc>
              <a:spcBef>
                <a:spcPts val="0"/>
              </a:spcBef>
              <a:spcAft>
                <a:spcPts val="0"/>
              </a:spcAft>
              <a:buSzPts val="2800"/>
              <a:buNone/>
              <a:defRPr/>
            </a:lvl5pPr>
            <a:lvl6pPr lvl="5" rtl="0" algn="l">
              <a:lnSpc>
                <a:spcPct val="100000"/>
              </a:lnSpc>
              <a:spcBef>
                <a:spcPts val="0"/>
              </a:spcBef>
              <a:spcAft>
                <a:spcPts val="0"/>
              </a:spcAft>
              <a:buSzPts val="2800"/>
              <a:buNone/>
              <a:defRPr/>
            </a:lvl6pPr>
            <a:lvl7pPr lvl="6" rtl="0" algn="l">
              <a:lnSpc>
                <a:spcPct val="100000"/>
              </a:lnSpc>
              <a:spcBef>
                <a:spcPts val="0"/>
              </a:spcBef>
              <a:spcAft>
                <a:spcPts val="0"/>
              </a:spcAft>
              <a:buSzPts val="2800"/>
              <a:buNone/>
              <a:defRPr/>
            </a:lvl7pPr>
            <a:lvl8pPr lvl="7" rtl="0" algn="l">
              <a:lnSpc>
                <a:spcPct val="100000"/>
              </a:lnSpc>
              <a:spcBef>
                <a:spcPts val="0"/>
              </a:spcBef>
              <a:spcAft>
                <a:spcPts val="0"/>
              </a:spcAft>
              <a:buSzPts val="2800"/>
              <a:buNone/>
              <a:defRPr/>
            </a:lvl8pPr>
            <a:lvl9pPr lvl="8" rtl="0" algn="l">
              <a:lnSpc>
                <a:spcPct val="100000"/>
              </a:lnSpc>
              <a:spcBef>
                <a:spcPts val="0"/>
              </a:spcBef>
              <a:spcAft>
                <a:spcPts val="0"/>
              </a:spcAft>
              <a:buSzPts val="2800"/>
              <a:buNone/>
              <a:defRPr/>
            </a:lvl9pPr>
          </a:lstStyle>
          <a:p/>
        </p:txBody>
      </p:sp>
      <p:sp>
        <p:nvSpPr>
          <p:cNvPr id="376" name="Google Shape;376;p77"/>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rmAutofit/>
          </a:bodyPr>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1200"/>
              </a:spcBef>
              <a:spcAft>
                <a:spcPts val="0"/>
              </a:spcAft>
              <a:buClr>
                <a:schemeClr val="dk1"/>
              </a:buClr>
              <a:buSzPts val="1400"/>
              <a:buChar char="○"/>
              <a:defRPr/>
            </a:lvl2pPr>
            <a:lvl3pPr indent="-317500" lvl="2" marL="1371600" rtl="0" algn="l">
              <a:lnSpc>
                <a:spcPct val="90000"/>
              </a:lnSpc>
              <a:spcBef>
                <a:spcPts val="1200"/>
              </a:spcBef>
              <a:spcAft>
                <a:spcPts val="0"/>
              </a:spcAft>
              <a:buClr>
                <a:schemeClr val="dk1"/>
              </a:buClr>
              <a:buSzPts val="1400"/>
              <a:buChar char="■"/>
              <a:defRPr/>
            </a:lvl3pPr>
            <a:lvl4pPr indent="-317500" lvl="3" marL="1828800" rtl="0" algn="l">
              <a:lnSpc>
                <a:spcPct val="90000"/>
              </a:lnSpc>
              <a:spcBef>
                <a:spcPts val="1200"/>
              </a:spcBef>
              <a:spcAft>
                <a:spcPts val="0"/>
              </a:spcAft>
              <a:buClr>
                <a:schemeClr val="dk1"/>
              </a:buClr>
              <a:buSzPts val="1400"/>
              <a:buChar char="●"/>
              <a:defRPr/>
            </a:lvl4pPr>
            <a:lvl5pPr indent="-317500" lvl="4" marL="2286000" rtl="0" algn="l">
              <a:lnSpc>
                <a:spcPct val="90000"/>
              </a:lnSpc>
              <a:spcBef>
                <a:spcPts val="1200"/>
              </a:spcBef>
              <a:spcAft>
                <a:spcPts val="0"/>
              </a:spcAft>
              <a:buClr>
                <a:schemeClr val="dk1"/>
              </a:buClr>
              <a:buSzPts val="1400"/>
              <a:buChar char="○"/>
              <a:defRPr/>
            </a:lvl5pPr>
            <a:lvl6pPr indent="-317500" lvl="5" marL="2743200" rtl="0" algn="l">
              <a:lnSpc>
                <a:spcPct val="90000"/>
              </a:lnSpc>
              <a:spcBef>
                <a:spcPts val="1200"/>
              </a:spcBef>
              <a:spcAft>
                <a:spcPts val="0"/>
              </a:spcAft>
              <a:buClr>
                <a:schemeClr val="dk1"/>
              </a:buClr>
              <a:buSzPts val="1400"/>
              <a:buChar char="■"/>
              <a:defRPr/>
            </a:lvl6pPr>
            <a:lvl7pPr indent="-317500" lvl="6" marL="3200400" rtl="0" algn="l">
              <a:lnSpc>
                <a:spcPct val="90000"/>
              </a:lnSpc>
              <a:spcBef>
                <a:spcPts val="1200"/>
              </a:spcBef>
              <a:spcAft>
                <a:spcPts val="0"/>
              </a:spcAft>
              <a:buClr>
                <a:schemeClr val="dk1"/>
              </a:buClr>
              <a:buSzPts val="1400"/>
              <a:buChar char="●"/>
              <a:defRPr/>
            </a:lvl7pPr>
            <a:lvl8pPr indent="-317500" lvl="7" marL="3657600" rtl="0" algn="l">
              <a:lnSpc>
                <a:spcPct val="90000"/>
              </a:lnSpc>
              <a:spcBef>
                <a:spcPts val="1200"/>
              </a:spcBef>
              <a:spcAft>
                <a:spcPts val="0"/>
              </a:spcAft>
              <a:buClr>
                <a:schemeClr val="dk1"/>
              </a:buClr>
              <a:buSzPts val="1400"/>
              <a:buChar char="○"/>
              <a:defRPr/>
            </a:lvl8pPr>
            <a:lvl9pPr indent="-317500" lvl="8" marL="4114800" rtl="0" algn="l">
              <a:lnSpc>
                <a:spcPct val="90000"/>
              </a:lnSpc>
              <a:spcBef>
                <a:spcPts val="1200"/>
              </a:spcBef>
              <a:spcAft>
                <a:spcPts val="1200"/>
              </a:spcAft>
              <a:buClr>
                <a:schemeClr val="dk1"/>
              </a:buClr>
              <a:buSzPts val="1400"/>
              <a:buChar char="■"/>
              <a:defRPr/>
            </a:lvl9pPr>
          </a:lstStyle>
          <a:p/>
        </p:txBody>
      </p:sp>
      <p:sp>
        <p:nvSpPr>
          <p:cNvPr id="377" name="Google Shape;377;p77"/>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378" name="Google Shape;378;p77"/>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marR="0" rtl="0" algn="ct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379" name="Google Shape;379;p77"/>
          <p:cNvSpPr txBox="1"/>
          <p:nvPr>
            <p:ph idx="12" type="sldNum"/>
          </p:nvPr>
        </p:nvSpPr>
        <p:spPr>
          <a:xfrm>
            <a:off x="6868409" y="4772744"/>
            <a:ext cx="2034000" cy="273900"/>
          </a:xfrm>
          <a:prstGeom prst="rect">
            <a:avLst/>
          </a:prstGeom>
          <a:noFill/>
          <a:ln>
            <a:noFill/>
          </a:ln>
        </p:spPr>
        <p:txBody>
          <a:bodyPr anchorCtr="0" anchor="ctr" bIns="34275" lIns="68575" spcFirstLastPara="1" rIns="68575" wrap="square" tIns="3427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p:cSld name="TITLE Slide 1">
    <p:spTree>
      <p:nvGrpSpPr>
        <p:cNvPr id="380" name="Shape 380"/>
        <p:cNvGrpSpPr/>
        <p:nvPr/>
      </p:nvGrpSpPr>
      <p:grpSpPr>
        <a:xfrm>
          <a:off x="0" y="0"/>
          <a:ext cx="0" cy="0"/>
          <a:chOff x="0" y="0"/>
          <a:chExt cx="0" cy="0"/>
        </a:xfrm>
      </p:grpSpPr>
      <p:pic>
        <p:nvPicPr>
          <p:cNvPr id="381" name="Google Shape;381;p78"/>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382" name="Google Shape;382;p78"/>
          <p:cNvSpPr txBox="1"/>
          <p:nvPr>
            <p:ph type="title"/>
          </p:nvPr>
        </p:nvSpPr>
        <p:spPr>
          <a:xfrm>
            <a:off x="3408629" y="1295885"/>
            <a:ext cx="4938900" cy="17718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3600"/>
              <a:buFont typeface="Arial"/>
              <a:buNone/>
              <a:defRPr sz="3600">
                <a:latin typeface="Arial"/>
                <a:ea typeface="Arial"/>
                <a:cs typeface="Arial"/>
                <a:sym typeface="Aria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383" name="Google Shape;383;p78"/>
          <p:cNvSpPr/>
          <p:nvPr>
            <p:ph idx="2" type="pic"/>
          </p:nvPr>
        </p:nvSpPr>
        <p:spPr>
          <a:xfrm>
            <a:off x="6251239" y="2074787"/>
            <a:ext cx="3503700" cy="3503700"/>
          </a:xfrm>
          <a:prstGeom prst="rect">
            <a:avLst/>
          </a:prstGeom>
          <a:noFill/>
          <a:ln>
            <a:noFill/>
          </a:ln>
        </p:spPr>
      </p:sp>
      <p:sp>
        <p:nvSpPr>
          <p:cNvPr id="384" name="Google Shape;384;p78"/>
          <p:cNvSpPr txBox="1"/>
          <p:nvPr>
            <p:ph idx="1" type="subTitle"/>
          </p:nvPr>
        </p:nvSpPr>
        <p:spPr>
          <a:xfrm>
            <a:off x="3408629" y="3305771"/>
            <a:ext cx="2629500" cy="10581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rgbClr val="7F7F7F"/>
              </a:buClr>
              <a:buSzPts val="1800"/>
              <a:buNone/>
              <a:defRPr sz="1800">
                <a:solidFill>
                  <a:srgbClr val="7F7F7F"/>
                </a:solidFill>
              </a:defRPr>
            </a:lvl1pPr>
            <a:lvl2pPr lvl="1" algn="ctr">
              <a:lnSpc>
                <a:spcPct val="90000"/>
              </a:lnSpc>
              <a:spcBef>
                <a:spcPts val="1200"/>
              </a:spcBef>
              <a:spcAft>
                <a:spcPts val="0"/>
              </a:spcAft>
              <a:buClr>
                <a:schemeClr val="dk1"/>
              </a:buClr>
              <a:buSzPts val="1500"/>
              <a:buNone/>
              <a:defRPr sz="1500"/>
            </a:lvl2pPr>
            <a:lvl3pPr lvl="2" algn="ctr">
              <a:lnSpc>
                <a:spcPct val="90000"/>
              </a:lnSpc>
              <a:spcBef>
                <a:spcPts val="1200"/>
              </a:spcBef>
              <a:spcAft>
                <a:spcPts val="0"/>
              </a:spcAft>
              <a:buClr>
                <a:schemeClr val="dk1"/>
              </a:buClr>
              <a:buSzPts val="1400"/>
              <a:buNone/>
              <a:defRPr sz="1400"/>
            </a:lvl3pPr>
            <a:lvl4pPr lvl="3" algn="ctr">
              <a:lnSpc>
                <a:spcPct val="90000"/>
              </a:lnSpc>
              <a:spcBef>
                <a:spcPts val="1200"/>
              </a:spcBef>
              <a:spcAft>
                <a:spcPts val="0"/>
              </a:spcAft>
              <a:buClr>
                <a:schemeClr val="dk1"/>
              </a:buClr>
              <a:buSzPts val="1200"/>
              <a:buNone/>
              <a:defRPr sz="1200"/>
            </a:lvl4pPr>
            <a:lvl5pPr lvl="4" algn="ctr">
              <a:lnSpc>
                <a:spcPct val="90000"/>
              </a:lnSpc>
              <a:spcBef>
                <a:spcPts val="1200"/>
              </a:spcBef>
              <a:spcAft>
                <a:spcPts val="0"/>
              </a:spcAft>
              <a:buClr>
                <a:schemeClr val="dk1"/>
              </a:buClr>
              <a:buSzPts val="1200"/>
              <a:buNone/>
              <a:defRPr sz="1200"/>
            </a:lvl5pPr>
            <a:lvl6pPr lvl="5" algn="ctr">
              <a:lnSpc>
                <a:spcPct val="90000"/>
              </a:lnSpc>
              <a:spcBef>
                <a:spcPts val="1200"/>
              </a:spcBef>
              <a:spcAft>
                <a:spcPts val="0"/>
              </a:spcAft>
              <a:buClr>
                <a:schemeClr val="dk1"/>
              </a:buClr>
              <a:buSzPts val="1200"/>
              <a:buNone/>
              <a:defRPr sz="1200"/>
            </a:lvl6pPr>
            <a:lvl7pPr lvl="6" algn="ctr">
              <a:lnSpc>
                <a:spcPct val="90000"/>
              </a:lnSpc>
              <a:spcBef>
                <a:spcPts val="1200"/>
              </a:spcBef>
              <a:spcAft>
                <a:spcPts val="0"/>
              </a:spcAft>
              <a:buClr>
                <a:schemeClr val="dk1"/>
              </a:buClr>
              <a:buSzPts val="1200"/>
              <a:buNone/>
              <a:defRPr sz="1200"/>
            </a:lvl7pPr>
            <a:lvl8pPr lvl="7" algn="ctr">
              <a:lnSpc>
                <a:spcPct val="90000"/>
              </a:lnSpc>
              <a:spcBef>
                <a:spcPts val="1200"/>
              </a:spcBef>
              <a:spcAft>
                <a:spcPts val="0"/>
              </a:spcAft>
              <a:buClr>
                <a:schemeClr val="dk1"/>
              </a:buClr>
              <a:buSzPts val="1200"/>
              <a:buNone/>
              <a:defRPr sz="1200"/>
            </a:lvl8pPr>
            <a:lvl9pPr lvl="8" algn="ctr">
              <a:lnSpc>
                <a:spcPct val="90000"/>
              </a:lnSpc>
              <a:spcBef>
                <a:spcPts val="1200"/>
              </a:spcBef>
              <a:spcAft>
                <a:spcPts val="1200"/>
              </a:spcAft>
              <a:buClr>
                <a:schemeClr val="dk1"/>
              </a:buClr>
              <a:buSzPts val="1200"/>
              <a:buNone/>
              <a:defRPr sz="1200"/>
            </a:lvl9pPr>
          </a:lstStyle>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ODY Slide TOP 3">
  <p:cSld name="3_BODY Slide TOP 3">
    <p:spTree>
      <p:nvGrpSpPr>
        <p:cNvPr id="385" name="Shape 385"/>
        <p:cNvGrpSpPr/>
        <p:nvPr/>
      </p:nvGrpSpPr>
      <p:grpSpPr>
        <a:xfrm>
          <a:off x="0" y="0"/>
          <a:ext cx="0" cy="0"/>
          <a:chOff x="0" y="0"/>
          <a:chExt cx="0" cy="0"/>
        </a:xfrm>
      </p:grpSpPr>
      <p:pic>
        <p:nvPicPr>
          <p:cNvPr id="386" name="Google Shape;386;p79"/>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387" name="Google Shape;387;p79"/>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Open Sans"/>
              <a:ea typeface="Open Sans"/>
              <a:cs typeface="Open Sans"/>
              <a:sym typeface="Open Sans"/>
            </a:endParaRPr>
          </a:p>
        </p:txBody>
      </p:sp>
      <p:sp>
        <p:nvSpPr>
          <p:cNvPr id="388" name="Google Shape;388;p79"/>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
              <a:t>‹#›</a:t>
            </a:fld>
            <a:endParaRPr/>
          </a:p>
        </p:txBody>
      </p:sp>
      <p:sp>
        <p:nvSpPr>
          <p:cNvPr id="389" name="Google Shape;389;p79"/>
          <p:cNvSpPr txBox="1"/>
          <p:nvPr>
            <p:ph type="title"/>
          </p:nvPr>
        </p:nvSpPr>
        <p:spPr>
          <a:xfrm>
            <a:off x="400784" y="718726"/>
            <a:ext cx="84024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390" name="Google Shape;390;p79"/>
          <p:cNvSpPr txBox="1"/>
          <p:nvPr>
            <p:ph idx="1" type="body"/>
          </p:nvPr>
        </p:nvSpPr>
        <p:spPr>
          <a:xfrm>
            <a:off x="400783" y="1326356"/>
            <a:ext cx="8402400" cy="34887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1200"/>
              </a:spcBef>
              <a:spcAft>
                <a:spcPts val="0"/>
              </a:spcAft>
              <a:buClr>
                <a:schemeClr val="dk1"/>
              </a:buClr>
              <a:buSzPts val="1400"/>
              <a:buChar char="●"/>
              <a:defRPr/>
            </a:lvl7pPr>
            <a:lvl8pPr indent="-317500" lvl="7" marL="3657600" algn="l">
              <a:lnSpc>
                <a:spcPct val="90000"/>
              </a:lnSpc>
              <a:spcBef>
                <a:spcPts val="1200"/>
              </a:spcBef>
              <a:spcAft>
                <a:spcPts val="0"/>
              </a:spcAft>
              <a:buClr>
                <a:schemeClr val="dk1"/>
              </a:buClr>
              <a:buSzPts val="1400"/>
              <a:buChar char="○"/>
              <a:defRPr/>
            </a:lvl8pPr>
            <a:lvl9pPr indent="-317500" lvl="8" marL="4114800" algn="l">
              <a:lnSpc>
                <a:spcPct val="90000"/>
              </a:lnSpc>
              <a:spcBef>
                <a:spcPts val="1200"/>
              </a:spcBef>
              <a:spcAft>
                <a:spcPts val="1200"/>
              </a:spcAft>
              <a:buClr>
                <a:schemeClr val="dk1"/>
              </a:buClr>
              <a:buSzPts val="1400"/>
              <a:buChar char="■"/>
              <a:defRPr/>
            </a:lvl9pPr>
          </a:lstStyle>
          <a:p/>
        </p:txBody>
      </p:sp>
      <p:pic>
        <p:nvPicPr>
          <p:cNvPr id="391" name="Google Shape;391;p79"/>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392" name="Google Shape;392;p79"/>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Open Sans"/>
              <a:ea typeface="Open Sans"/>
              <a:cs typeface="Open Sans"/>
              <a:sym typeface="Open Sans"/>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BODY Slide RIGHT 2">
  <p:cSld name="7_BODY Slide RIGHT 2">
    <p:spTree>
      <p:nvGrpSpPr>
        <p:cNvPr id="393" name="Shape 393"/>
        <p:cNvGrpSpPr/>
        <p:nvPr/>
      </p:nvGrpSpPr>
      <p:grpSpPr>
        <a:xfrm>
          <a:off x="0" y="0"/>
          <a:ext cx="0" cy="0"/>
          <a:chOff x="0" y="0"/>
          <a:chExt cx="0" cy="0"/>
        </a:xfrm>
      </p:grpSpPr>
      <p:pic>
        <p:nvPicPr>
          <p:cNvPr descr="Background pattern&#10;&#10;Description automatically generated with low confidence" id="394" name="Google Shape;394;p80"/>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395" name="Google Shape;395;p80"/>
          <p:cNvSpPr txBox="1"/>
          <p:nvPr>
            <p:ph type="title"/>
          </p:nvPr>
        </p:nvSpPr>
        <p:spPr>
          <a:xfrm>
            <a:off x="336133" y="188617"/>
            <a:ext cx="80211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396" name="Google Shape;396;p80"/>
          <p:cNvSpPr/>
          <p:nvPr/>
        </p:nvSpPr>
        <p:spPr>
          <a:xfrm>
            <a:off x="105101" y="4805033"/>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397" name="Google Shape;397;p80"/>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398" name="Google Shape;398;p80"/>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rm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BODY Slide RIGHT 1">
  <p:cSld name="5_BODY Slide RIGHT 1">
    <p:spTree>
      <p:nvGrpSpPr>
        <p:cNvPr id="399" name="Shape 399"/>
        <p:cNvGrpSpPr/>
        <p:nvPr/>
      </p:nvGrpSpPr>
      <p:grpSpPr>
        <a:xfrm>
          <a:off x="0" y="0"/>
          <a:ext cx="0" cy="0"/>
          <a:chOff x="0" y="0"/>
          <a:chExt cx="0" cy="0"/>
        </a:xfrm>
      </p:grpSpPr>
      <p:pic>
        <p:nvPicPr>
          <p:cNvPr id="400" name="Google Shape;400;p81"/>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401" name="Google Shape;401;p81"/>
          <p:cNvSpPr txBox="1"/>
          <p:nvPr>
            <p:ph type="title"/>
          </p:nvPr>
        </p:nvSpPr>
        <p:spPr>
          <a:xfrm>
            <a:off x="292396" y="173477"/>
            <a:ext cx="68580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402" name="Google Shape;402;p81"/>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Open Sans"/>
              <a:ea typeface="Open Sans"/>
              <a:cs typeface="Open Sans"/>
              <a:sym typeface="Open Sans"/>
            </a:endParaRPr>
          </a:p>
        </p:txBody>
      </p:sp>
      <p:sp>
        <p:nvSpPr>
          <p:cNvPr id="403" name="Google Shape;403;p81"/>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rm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
              <a:t>‹#›</a:t>
            </a:fld>
            <a:endParaRPr/>
          </a:p>
        </p:txBody>
      </p:sp>
      <p:pic>
        <p:nvPicPr>
          <p:cNvPr id="404" name="Google Shape;404;p81"/>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405" name="Google Shape;405;p81"/>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Open Sans"/>
              <a:ea typeface="Open Sans"/>
              <a:cs typeface="Open Sans"/>
              <a:sym typeface="Open Sans"/>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BODY Slide LEFT 2">
  <p:cSld name="4_BODY Slide LEFT 2">
    <p:spTree>
      <p:nvGrpSpPr>
        <p:cNvPr id="406" name="Shape 406"/>
        <p:cNvGrpSpPr/>
        <p:nvPr/>
      </p:nvGrpSpPr>
      <p:grpSpPr>
        <a:xfrm>
          <a:off x="0" y="0"/>
          <a:ext cx="0" cy="0"/>
          <a:chOff x="0" y="0"/>
          <a:chExt cx="0" cy="0"/>
        </a:xfrm>
      </p:grpSpPr>
      <p:pic>
        <p:nvPicPr>
          <p:cNvPr id="407" name="Google Shape;407;p82"/>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408" name="Google Shape;408;p82"/>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Open Sans"/>
              <a:ea typeface="Open Sans"/>
              <a:cs typeface="Open Sans"/>
              <a:sym typeface="Open Sans"/>
            </a:endParaRPr>
          </a:p>
        </p:txBody>
      </p:sp>
      <p:sp>
        <p:nvSpPr>
          <p:cNvPr id="409" name="Google Shape;409;p82"/>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
              <a:t>‹#›</a:t>
            </a:fld>
            <a:endParaRPr/>
          </a:p>
        </p:txBody>
      </p:sp>
      <p:sp>
        <p:nvSpPr>
          <p:cNvPr id="410" name="Google Shape;410;p82"/>
          <p:cNvSpPr txBox="1"/>
          <p:nvPr>
            <p:ph idx="1" type="body"/>
          </p:nvPr>
        </p:nvSpPr>
        <p:spPr>
          <a:xfrm>
            <a:off x="762144" y="924315"/>
            <a:ext cx="7935900" cy="39984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1200"/>
              </a:spcBef>
              <a:spcAft>
                <a:spcPts val="0"/>
              </a:spcAft>
              <a:buClr>
                <a:schemeClr val="dk1"/>
              </a:buClr>
              <a:buSzPts val="1400"/>
              <a:buChar char="●"/>
              <a:defRPr/>
            </a:lvl7pPr>
            <a:lvl8pPr indent="-317500" lvl="7" marL="3657600" algn="l">
              <a:lnSpc>
                <a:spcPct val="90000"/>
              </a:lnSpc>
              <a:spcBef>
                <a:spcPts val="1200"/>
              </a:spcBef>
              <a:spcAft>
                <a:spcPts val="0"/>
              </a:spcAft>
              <a:buClr>
                <a:schemeClr val="dk1"/>
              </a:buClr>
              <a:buSzPts val="1400"/>
              <a:buChar char="○"/>
              <a:defRPr/>
            </a:lvl8pPr>
            <a:lvl9pPr indent="-317500" lvl="8" marL="4114800" algn="l">
              <a:lnSpc>
                <a:spcPct val="90000"/>
              </a:lnSpc>
              <a:spcBef>
                <a:spcPts val="1200"/>
              </a:spcBef>
              <a:spcAft>
                <a:spcPts val="1200"/>
              </a:spcAft>
              <a:buClr>
                <a:schemeClr val="dk1"/>
              </a:buClr>
              <a:buSzPts val="1400"/>
              <a:buChar char="■"/>
              <a:defRPr/>
            </a:lvl9pPr>
          </a:lstStyle>
          <a:p/>
        </p:txBody>
      </p:sp>
      <p:sp>
        <p:nvSpPr>
          <p:cNvPr id="411" name="Google Shape;411;p82"/>
          <p:cNvSpPr txBox="1"/>
          <p:nvPr>
            <p:ph type="title"/>
          </p:nvPr>
        </p:nvSpPr>
        <p:spPr>
          <a:xfrm>
            <a:off x="762143" y="310601"/>
            <a:ext cx="79359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pic>
        <p:nvPicPr>
          <p:cNvPr id="412" name="Google Shape;412;p82"/>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413" name="Google Shape;413;p82"/>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Open Sans"/>
              <a:ea typeface="Open Sans"/>
              <a:cs typeface="Open Sans"/>
              <a:sym typeface="Open Sans"/>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ODY Slide LEFT 1">
  <p:cSld name="3_BODY Slide LEFT 1">
    <p:spTree>
      <p:nvGrpSpPr>
        <p:cNvPr id="414" name="Shape 414"/>
        <p:cNvGrpSpPr/>
        <p:nvPr/>
      </p:nvGrpSpPr>
      <p:grpSpPr>
        <a:xfrm>
          <a:off x="0" y="0"/>
          <a:ext cx="0" cy="0"/>
          <a:chOff x="0" y="0"/>
          <a:chExt cx="0" cy="0"/>
        </a:xfrm>
      </p:grpSpPr>
      <p:pic>
        <p:nvPicPr>
          <p:cNvPr id="415" name="Google Shape;415;p83"/>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416" name="Google Shape;416;p83"/>
          <p:cNvSpPr txBox="1"/>
          <p:nvPr>
            <p:ph idx="1" type="body"/>
          </p:nvPr>
        </p:nvSpPr>
        <p:spPr>
          <a:xfrm>
            <a:off x="762144" y="924315"/>
            <a:ext cx="7935900" cy="39984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1200"/>
              </a:spcBef>
              <a:spcAft>
                <a:spcPts val="0"/>
              </a:spcAft>
              <a:buClr>
                <a:schemeClr val="dk1"/>
              </a:buClr>
              <a:buSzPts val="1400"/>
              <a:buChar char="●"/>
              <a:defRPr/>
            </a:lvl7pPr>
            <a:lvl8pPr indent="-317500" lvl="7" marL="3657600" algn="l">
              <a:lnSpc>
                <a:spcPct val="90000"/>
              </a:lnSpc>
              <a:spcBef>
                <a:spcPts val="1200"/>
              </a:spcBef>
              <a:spcAft>
                <a:spcPts val="0"/>
              </a:spcAft>
              <a:buClr>
                <a:schemeClr val="dk1"/>
              </a:buClr>
              <a:buSzPts val="1400"/>
              <a:buChar char="○"/>
              <a:defRPr/>
            </a:lvl8pPr>
            <a:lvl9pPr indent="-317500" lvl="8" marL="4114800" algn="l">
              <a:lnSpc>
                <a:spcPct val="90000"/>
              </a:lnSpc>
              <a:spcBef>
                <a:spcPts val="1200"/>
              </a:spcBef>
              <a:spcAft>
                <a:spcPts val="1200"/>
              </a:spcAft>
              <a:buClr>
                <a:schemeClr val="dk1"/>
              </a:buClr>
              <a:buSzPts val="1400"/>
              <a:buChar char="■"/>
              <a:defRPr/>
            </a:lvl9pPr>
          </a:lstStyle>
          <a:p/>
        </p:txBody>
      </p:sp>
      <p:sp>
        <p:nvSpPr>
          <p:cNvPr id="417" name="Google Shape;417;p83"/>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418" name="Google Shape;418;p83"/>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419" name="Google Shape;419;p83"/>
          <p:cNvSpPr txBox="1"/>
          <p:nvPr>
            <p:ph type="title"/>
          </p:nvPr>
        </p:nvSpPr>
        <p:spPr>
          <a:xfrm>
            <a:off x="762144" y="310601"/>
            <a:ext cx="68838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BODY Slide LEFT 4">
  <p:cSld name="6_BODY Slide LEFT 4">
    <p:spTree>
      <p:nvGrpSpPr>
        <p:cNvPr id="420" name="Shape 420"/>
        <p:cNvGrpSpPr/>
        <p:nvPr/>
      </p:nvGrpSpPr>
      <p:grpSpPr>
        <a:xfrm>
          <a:off x="0" y="0"/>
          <a:ext cx="0" cy="0"/>
          <a:chOff x="0" y="0"/>
          <a:chExt cx="0" cy="0"/>
        </a:xfrm>
      </p:grpSpPr>
      <p:pic>
        <p:nvPicPr>
          <p:cNvPr id="421" name="Google Shape;421;p84"/>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422" name="Google Shape;422;p84"/>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None/>
            </a:pPr>
            <a:r>
              <a:t/>
            </a:r>
            <a:endParaRPr b="0" i="0" sz="1100" u="none" cap="none" strike="noStrike">
              <a:solidFill>
                <a:schemeClr val="lt1"/>
              </a:solidFill>
              <a:latin typeface="Arial"/>
              <a:ea typeface="Arial"/>
              <a:cs typeface="Arial"/>
              <a:sym typeface="Arial"/>
            </a:endParaRPr>
          </a:p>
        </p:txBody>
      </p:sp>
      <p:sp>
        <p:nvSpPr>
          <p:cNvPr id="423" name="Google Shape;423;p84"/>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1pPr>
            <a:lvl2pPr indent="0" lvl="1"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2pPr>
            <a:lvl3pPr indent="0" lvl="2"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3pPr>
            <a:lvl4pPr indent="0" lvl="3"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4pPr>
            <a:lvl5pPr indent="0" lvl="4"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5pPr>
            <a:lvl6pPr indent="0" lvl="5"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6pPr>
            <a:lvl7pPr indent="0" lvl="6"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7pPr>
            <a:lvl8pPr indent="0" lvl="7"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8pPr>
            <a:lvl9pPr indent="0" lvl="8"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
        <p:nvSpPr>
          <p:cNvPr id="424" name="Google Shape;424;p84"/>
          <p:cNvSpPr txBox="1"/>
          <p:nvPr>
            <p:ph idx="1" type="body"/>
          </p:nvPr>
        </p:nvSpPr>
        <p:spPr>
          <a:xfrm>
            <a:off x="762144" y="924315"/>
            <a:ext cx="7935900" cy="39987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425" name="Google Shape;425;p84"/>
          <p:cNvSpPr txBox="1"/>
          <p:nvPr>
            <p:ph type="title"/>
          </p:nvPr>
        </p:nvSpPr>
        <p:spPr>
          <a:xfrm>
            <a:off x="762143" y="310601"/>
            <a:ext cx="79359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blipFill>
          <a:blip r:embed="rId2">
            <a:alphaModFix/>
          </a:blip>
          <a:stretch>
            <a:fillRect/>
          </a:stretch>
        </a:blipFill>
      </p:bgPr>
    </p:bg>
    <p:spTree>
      <p:nvGrpSpPr>
        <p:cNvPr id="430" name="Shape 430"/>
        <p:cNvGrpSpPr/>
        <p:nvPr/>
      </p:nvGrpSpPr>
      <p:grpSpPr>
        <a:xfrm>
          <a:off x="0" y="0"/>
          <a:ext cx="0" cy="0"/>
          <a:chOff x="0" y="0"/>
          <a:chExt cx="0" cy="0"/>
        </a:xfrm>
      </p:grpSpPr>
      <p:sp>
        <p:nvSpPr>
          <p:cNvPr id="431" name="Google Shape;431;p8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pic>
        <p:nvPicPr>
          <p:cNvPr descr="Logo&#10;&#10;Description automatically generated" id="432" name="Google Shape;432;p86"/>
          <p:cNvPicPr preferRelativeResize="0"/>
          <p:nvPr/>
        </p:nvPicPr>
        <p:blipFill rotWithShape="1">
          <a:blip r:embed="rId3">
            <a:alphaModFix/>
          </a:blip>
          <a:srcRect b="0" l="0" r="0" t="0"/>
          <a:stretch/>
        </p:blipFill>
        <p:spPr>
          <a:xfrm>
            <a:off x="1919665" y="4085271"/>
            <a:ext cx="2118725" cy="761250"/>
          </a:xfrm>
          <a:prstGeom prst="rect">
            <a:avLst/>
          </a:prstGeom>
          <a:noFill/>
          <a:ln>
            <a:noFill/>
          </a:ln>
        </p:spPr>
      </p:pic>
    </p:spTree>
  </p:cSld>
  <p:clrMapOvr>
    <a:masterClrMapping/>
  </p:clrMapOvr>
</p:sldLayout>
</file>

<file path=ppt/slideLayouts/slideLayout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acher Guide">
  <p:cSld name="TITLE_AND_BODY_2">
    <p:bg>
      <p:bgPr>
        <a:blipFill>
          <a:blip r:embed="rId2">
            <a:alphaModFix/>
          </a:blip>
          <a:stretch>
            <a:fillRect/>
          </a:stretch>
        </a:blipFill>
      </p:bgPr>
    </p:bg>
    <p:spTree>
      <p:nvGrpSpPr>
        <p:cNvPr id="433" name="Shape 433"/>
        <p:cNvGrpSpPr/>
        <p:nvPr/>
      </p:nvGrpSpPr>
      <p:grpSpPr>
        <a:xfrm>
          <a:off x="0" y="0"/>
          <a:ext cx="0" cy="0"/>
          <a:chOff x="0" y="0"/>
          <a:chExt cx="0" cy="0"/>
        </a:xfrm>
      </p:grpSpPr>
      <p:sp>
        <p:nvSpPr>
          <p:cNvPr id="434" name="Google Shape;434;p87"/>
          <p:cNvSpPr txBox="1"/>
          <p:nvPr/>
        </p:nvSpPr>
        <p:spPr>
          <a:xfrm>
            <a:off x="336175" y="0"/>
            <a:ext cx="8807700" cy="672300"/>
          </a:xfrm>
          <a:prstGeom prst="rect">
            <a:avLst/>
          </a:prstGeom>
          <a:noFill/>
          <a:ln>
            <a:noFill/>
          </a:ln>
        </p:spPr>
        <p:txBody>
          <a:bodyPr anchorCtr="1"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0"/>
              <a:buFont typeface="Arial"/>
              <a:buNone/>
            </a:pPr>
            <a:r>
              <a:rPr b="1" i="0" lang="en" sz="4000" u="none" cap="none" strike="noStrike">
                <a:solidFill>
                  <a:srgbClr val="FFFFFF"/>
                </a:solidFill>
                <a:latin typeface="Calibri"/>
                <a:ea typeface="Calibri"/>
                <a:cs typeface="Calibri"/>
                <a:sym typeface="Calibri"/>
              </a:rPr>
              <a:t>Teacher Guide</a:t>
            </a:r>
            <a:endParaRPr b="0" i="0" sz="4000" u="none" cap="none" strike="noStrike">
              <a:solidFill>
                <a:srgbClr val="000000"/>
              </a:solidFill>
              <a:latin typeface="Arial"/>
              <a:ea typeface="Arial"/>
              <a:cs typeface="Arial"/>
              <a:sym typeface="Arial"/>
            </a:endParaRPr>
          </a:p>
        </p:txBody>
      </p:sp>
      <p:sp>
        <p:nvSpPr>
          <p:cNvPr id="435" name="Google Shape;435;p87"/>
          <p:cNvSpPr txBox="1"/>
          <p:nvPr>
            <p:ph idx="1" type="body"/>
          </p:nvPr>
        </p:nvSpPr>
        <p:spPr>
          <a:xfrm>
            <a:off x="706925" y="997150"/>
            <a:ext cx="8111100" cy="3795000"/>
          </a:xfrm>
          <a:prstGeom prst="rect">
            <a:avLst/>
          </a:prstGeom>
          <a:noFill/>
          <a:ln>
            <a:noFill/>
          </a:ln>
        </p:spPr>
        <p:txBody>
          <a:bodyPr anchorCtr="0" anchor="t" bIns="91425" lIns="91425" spcFirstLastPara="1" rIns="91425" wrap="square" tIns="91425">
            <a:normAutofit/>
          </a:bodyPr>
          <a:lstStyle>
            <a:lvl1pPr indent="-381000" lvl="0" marL="457200" algn="l">
              <a:lnSpc>
                <a:spcPct val="115000"/>
              </a:lnSpc>
              <a:spcBef>
                <a:spcPts val="0"/>
              </a:spcBef>
              <a:spcAft>
                <a:spcPts val="0"/>
              </a:spcAft>
              <a:buSzPts val="2400"/>
              <a:buChar char="●"/>
              <a:defRPr/>
            </a:lvl1pPr>
            <a:lvl2pPr indent="-355600" lvl="1" marL="914400" algn="l">
              <a:lnSpc>
                <a:spcPct val="115000"/>
              </a:lnSpc>
              <a:spcBef>
                <a:spcPts val="0"/>
              </a:spcBef>
              <a:spcAft>
                <a:spcPts val="0"/>
              </a:spcAft>
              <a:buSzPts val="2000"/>
              <a:buChar char="○"/>
              <a:defRPr/>
            </a:lvl2pPr>
            <a:lvl3pPr indent="-342900" lvl="2" marL="1371600" algn="l">
              <a:lnSpc>
                <a:spcPct val="115000"/>
              </a:lnSpc>
              <a:spcBef>
                <a:spcPts val="0"/>
              </a:spcBef>
              <a:spcAft>
                <a:spcPts val="0"/>
              </a:spcAft>
              <a:buSzPts val="1800"/>
              <a:buChar char="■"/>
              <a:defRPr/>
            </a:lvl3pPr>
            <a:lvl4pPr indent="-330200" lvl="3" marL="1828800" algn="l">
              <a:lnSpc>
                <a:spcPct val="115000"/>
              </a:lnSpc>
              <a:spcBef>
                <a:spcPts val="0"/>
              </a:spcBef>
              <a:spcAft>
                <a:spcPts val="0"/>
              </a:spcAft>
              <a:buSzPts val="1600"/>
              <a:buChar char="●"/>
              <a:defRPr/>
            </a:lvl4pPr>
            <a:lvl5pPr indent="-330200" lvl="4" marL="2286000" algn="l">
              <a:lnSpc>
                <a:spcPct val="115000"/>
              </a:lnSpc>
              <a:spcBef>
                <a:spcPts val="0"/>
              </a:spcBef>
              <a:spcAft>
                <a:spcPts val="0"/>
              </a:spcAft>
              <a:buSzPts val="1600"/>
              <a:buChar char="○"/>
              <a:defRPr/>
            </a:lvl5pPr>
            <a:lvl6pPr indent="-330200" lvl="5" marL="2743200" algn="l">
              <a:lnSpc>
                <a:spcPct val="115000"/>
              </a:lnSpc>
              <a:spcBef>
                <a:spcPts val="0"/>
              </a:spcBef>
              <a:spcAft>
                <a:spcPts val="0"/>
              </a:spcAft>
              <a:buSzPts val="1600"/>
              <a:buChar char="■"/>
              <a:defRPr/>
            </a:lvl6pPr>
            <a:lvl7pPr indent="-330200" lvl="6" marL="3200400" algn="l">
              <a:lnSpc>
                <a:spcPct val="115000"/>
              </a:lnSpc>
              <a:spcBef>
                <a:spcPts val="0"/>
              </a:spcBef>
              <a:spcAft>
                <a:spcPts val="0"/>
              </a:spcAft>
              <a:buSzPts val="1600"/>
              <a:buChar char="●"/>
              <a:defRPr/>
            </a:lvl7pPr>
            <a:lvl8pPr indent="-330200" lvl="7" marL="3657600" algn="l">
              <a:lnSpc>
                <a:spcPct val="115000"/>
              </a:lnSpc>
              <a:spcBef>
                <a:spcPts val="0"/>
              </a:spcBef>
              <a:spcAft>
                <a:spcPts val="0"/>
              </a:spcAft>
              <a:buSzPts val="1600"/>
              <a:buChar char="○"/>
              <a:defRPr/>
            </a:lvl8pPr>
            <a:lvl9pPr indent="-330200" lvl="8" marL="4114800" algn="l">
              <a:lnSpc>
                <a:spcPct val="115000"/>
              </a:lnSpc>
              <a:spcBef>
                <a:spcPts val="0"/>
              </a:spcBef>
              <a:spcAft>
                <a:spcPts val="0"/>
              </a:spcAft>
              <a:buSzPts val="1600"/>
              <a:buChar char="■"/>
              <a:defRPr/>
            </a:lvl9pPr>
          </a:lstStyle>
          <a:p/>
        </p:txBody>
      </p:sp>
      <p:sp>
        <p:nvSpPr>
          <p:cNvPr id="436" name="Google Shape;436;p87"/>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E0BBE7"/>
                </a:solidFill>
                <a:latin typeface="Calibri"/>
                <a:ea typeface="Calibri"/>
                <a:cs typeface="Calibri"/>
                <a:sym typeface="Calibri"/>
              </a:rPr>
              <a:t>© 2024 3D Molecular Designs. All Rights Reserved. </a:t>
            </a:r>
            <a:endParaRPr b="0" i="0" sz="800" u="none" cap="none" strike="noStrike">
              <a:solidFill>
                <a:srgbClr val="E0BBE7"/>
              </a:solidFill>
              <a:latin typeface="Calibri"/>
              <a:ea typeface="Calibri"/>
              <a:cs typeface="Calibri"/>
              <a:sym typeface="Calibri"/>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orizontal Stripe" type="tx">
  <p:cSld name="TITLE_AND_BODY">
    <p:bg>
      <p:bgPr>
        <a:blipFill>
          <a:blip r:embed="rId2">
            <a:alphaModFix/>
          </a:blip>
          <a:stretch>
            <a:fillRect/>
          </a:stretch>
        </a:blipFill>
      </p:bgPr>
    </p:bg>
    <p:spTree>
      <p:nvGrpSpPr>
        <p:cNvPr id="437" name="Shape 437"/>
        <p:cNvGrpSpPr/>
        <p:nvPr/>
      </p:nvGrpSpPr>
      <p:grpSpPr>
        <a:xfrm>
          <a:off x="0" y="0"/>
          <a:ext cx="0" cy="0"/>
          <a:chOff x="0" y="0"/>
          <a:chExt cx="0" cy="0"/>
        </a:xfrm>
      </p:grpSpPr>
      <p:sp>
        <p:nvSpPr>
          <p:cNvPr id="438" name="Google Shape;438;p8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439" name="Google Shape;439;p88"/>
          <p:cNvSpPr txBox="1"/>
          <p:nvPr>
            <p:ph type="title"/>
          </p:nvPr>
        </p:nvSpPr>
        <p:spPr>
          <a:xfrm>
            <a:off x="233200" y="32050"/>
            <a:ext cx="8481000" cy="9738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Clr>
                <a:schemeClr val="lt1"/>
              </a:buClr>
              <a:buSzPts val="4000"/>
              <a:buNone/>
              <a:defRPr>
                <a:solidFill>
                  <a:schemeClr val="lt1"/>
                </a:solidFil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440" name="Google Shape;440;p88"/>
          <p:cNvSpPr txBox="1"/>
          <p:nvPr>
            <p:ph idx="1" type="body"/>
          </p:nvPr>
        </p:nvSpPr>
        <p:spPr>
          <a:xfrm>
            <a:off x="706925" y="1211175"/>
            <a:ext cx="7032000" cy="3497400"/>
          </a:xfrm>
          <a:prstGeom prst="rect">
            <a:avLst/>
          </a:prstGeom>
          <a:noFill/>
          <a:ln>
            <a:noFill/>
          </a:ln>
        </p:spPr>
        <p:txBody>
          <a:bodyPr anchorCtr="0" anchor="t" bIns="91425" lIns="91425" spcFirstLastPara="1" rIns="91425" wrap="square" tIns="91425">
            <a:normAutofit/>
          </a:bodyPr>
          <a:lstStyle>
            <a:lvl1pPr indent="-381000" lvl="0" marL="457200" algn="l">
              <a:lnSpc>
                <a:spcPct val="115000"/>
              </a:lnSpc>
              <a:spcBef>
                <a:spcPts val="0"/>
              </a:spcBef>
              <a:spcAft>
                <a:spcPts val="0"/>
              </a:spcAft>
              <a:buSzPts val="2400"/>
              <a:buChar char="●"/>
              <a:defRPr/>
            </a:lvl1pPr>
            <a:lvl2pPr indent="-355600" lvl="1" marL="914400" algn="l">
              <a:lnSpc>
                <a:spcPct val="115000"/>
              </a:lnSpc>
              <a:spcBef>
                <a:spcPts val="0"/>
              </a:spcBef>
              <a:spcAft>
                <a:spcPts val="0"/>
              </a:spcAft>
              <a:buSzPts val="2000"/>
              <a:buChar char="○"/>
              <a:defRPr/>
            </a:lvl2pPr>
            <a:lvl3pPr indent="-342900" lvl="2" marL="1371600" algn="l">
              <a:lnSpc>
                <a:spcPct val="115000"/>
              </a:lnSpc>
              <a:spcBef>
                <a:spcPts val="0"/>
              </a:spcBef>
              <a:spcAft>
                <a:spcPts val="0"/>
              </a:spcAft>
              <a:buSzPts val="1800"/>
              <a:buChar char="■"/>
              <a:defRPr/>
            </a:lvl3pPr>
            <a:lvl4pPr indent="-330200" lvl="3" marL="1828800" algn="l">
              <a:lnSpc>
                <a:spcPct val="115000"/>
              </a:lnSpc>
              <a:spcBef>
                <a:spcPts val="0"/>
              </a:spcBef>
              <a:spcAft>
                <a:spcPts val="0"/>
              </a:spcAft>
              <a:buSzPts val="1600"/>
              <a:buChar char="●"/>
              <a:defRPr/>
            </a:lvl4pPr>
            <a:lvl5pPr indent="-330200" lvl="4" marL="2286000" algn="l">
              <a:lnSpc>
                <a:spcPct val="115000"/>
              </a:lnSpc>
              <a:spcBef>
                <a:spcPts val="0"/>
              </a:spcBef>
              <a:spcAft>
                <a:spcPts val="0"/>
              </a:spcAft>
              <a:buSzPts val="1600"/>
              <a:buChar char="○"/>
              <a:defRPr/>
            </a:lvl5pPr>
            <a:lvl6pPr indent="-330200" lvl="5" marL="2743200" algn="l">
              <a:lnSpc>
                <a:spcPct val="115000"/>
              </a:lnSpc>
              <a:spcBef>
                <a:spcPts val="0"/>
              </a:spcBef>
              <a:spcAft>
                <a:spcPts val="0"/>
              </a:spcAft>
              <a:buSzPts val="1600"/>
              <a:buChar char="■"/>
              <a:defRPr/>
            </a:lvl6pPr>
            <a:lvl7pPr indent="-330200" lvl="6" marL="3200400" algn="l">
              <a:lnSpc>
                <a:spcPct val="115000"/>
              </a:lnSpc>
              <a:spcBef>
                <a:spcPts val="0"/>
              </a:spcBef>
              <a:spcAft>
                <a:spcPts val="0"/>
              </a:spcAft>
              <a:buSzPts val="1600"/>
              <a:buChar char="●"/>
              <a:defRPr/>
            </a:lvl7pPr>
            <a:lvl8pPr indent="-330200" lvl="7" marL="3657600" algn="l">
              <a:lnSpc>
                <a:spcPct val="115000"/>
              </a:lnSpc>
              <a:spcBef>
                <a:spcPts val="0"/>
              </a:spcBef>
              <a:spcAft>
                <a:spcPts val="0"/>
              </a:spcAft>
              <a:buSzPts val="1600"/>
              <a:buChar char="○"/>
              <a:defRPr/>
            </a:lvl8pPr>
            <a:lvl9pPr indent="-330200" lvl="8" marL="4114800" algn="l">
              <a:lnSpc>
                <a:spcPct val="115000"/>
              </a:lnSpc>
              <a:spcBef>
                <a:spcPts val="0"/>
              </a:spcBef>
              <a:spcAft>
                <a:spcPts val="0"/>
              </a:spcAft>
              <a:buSzPts val="1600"/>
              <a:buChar char="■"/>
              <a:defRPr/>
            </a:lvl9pPr>
          </a:lstStyle>
          <a:p/>
        </p:txBody>
      </p:sp>
      <p:sp>
        <p:nvSpPr>
          <p:cNvPr id="441" name="Google Shape;441;p88"/>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chemeClr val="dk2"/>
              </a:solidFill>
              <a:latin typeface="Calibri"/>
              <a:ea typeface="Calibri"/>
              <a:cs typeface="Calibri"/>
              <a:sym typeface="Calibri"/>
            </a:endParaRP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Stripe">
  <p:cSld name="TITLE_AND_BODY_4">
    <p:bg>
      <p:bgPr>
        <a:blipFill>
          <a:blip r:embed="rId2">
            <a:alphaModFix/>
          </a:blip>
          <a:stretch>
            <a:fillRect/>
          </a:stretch>
        </a:blipFill>
      </p:bgPr>
    </p:bg>
    <p:spTree>
      <p:nvGrpSpPr>
        <p:cNvPr id="442" name="Shape 442"/>
        <p:cNvGrpSpPr/>
        <p:nvPr/>
      </p:nvGrpSpPr>
      <p:grpSpPr>
        <a:xfrm>
          <a:off x="0" y="0"/>
          <a:ext cx="0" cy="0"/>
          <a:chOff x="0" y="0"/>
          <a:chExt cx="0" cy="0"/>
        </a:xfrm>
      </p:grpSpPr>
      <p:sp>
        <p:nvSpPr>
          <p:cNvPr id="443" name="Google Shape;443;p8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444" name="Google Shape;444;p89"/>
          <p:cNvSpPr txBox="1"/>
          <p:nvPr>
            <p:ph type="title"/>
          </p:nvPr>
        </p:nvSpPr>
        <p:spPr>
          <a:xfrm>
            <a:off x="980250" y="32050"/>
            <a:ext cx="7851300" cy="9738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40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445" name="Google Shape;445;p89"/>
          <p:cNvSpPr txBox="1"/>
          <p:nvPr>
            <p:ph idx="1" type="body"/>
          </p:nvPr>
        </p:nvSpPr>
        <p:spPr>
          <a:xfrm>
            <a:off x="980250" y="906375"/>
            <a:ext cx="6758700" cy="3497400"/>
          </a:xfrm>
          <a:prstGeom prst="rect">
            <a:avLst/>
          </a:prstGeom>
          <a:noFill/>
          <a:ln>
            <a:noFill/>
          </a:ln>
        </p:spPr>
        <p:txBody>
          <a:bodyPr anchorCtr="0" anchor="t" bIns="91425" lIns="91425" spcFirstLastPara="1" rIns="91425" wrap="square" tIns="91425">
            <a:normAutofit/>
          </a:bodyPr>
          <a:lstStyle>
            <a:lvl1pPr indent="-381000" lvl="0" marL="457200" algn="l">
              <a:lnSpc>
                <a:spcPct val="115000"/>
              </a:lnSpc>
              <a:spcBef>
                <a:spcPts val="0"/>
              </a:spcBef>
              <a:spcAft>
                <a:spcPts val="0"/>
              </a:spcAft>
              <a:buSzPts val="2400"/>
              <a:buChar char="●"/>
              <a:defRPr/>
            </a:lvl1pPr>
            <a:lvl2pPr indent="-355600" lvl="1" marL="914400" algn="l">
              <a:lnSpc>
                <a:spcPct val="115000"/>
              </a:lnSpc>
              <a:spcBef>
                <a:spcPts val="0"/>
              </a:spcBef>
              <a:spcAft>
                <a:spcPts val="0"/>
              </a:spcAft>
              <a:buSzPts val="2000"/>
              <a:buChar char="○"/>
              <a:defRPr/>
            </a:lvl2pPr>
            <a:lvl3pPr indent="-342900" lvl="2" marL="1371600" algn="l">
              <a:lnSpc>
                <a:spcPct val="115000"/>
              </a:lnSpc>
              <a:spcBef>
                <a:spcPts val="0"/>
              </a:spcBef>
              <a:spcAft>
                <a:spcPts val="0"/>
              </a:spcAft>
              <a:buSzPts val="1800"/>
              <a:buChar char="■"/>
              <a:defRPr/>
            </a:lvl3pPr>
            <a:lvl4pPr indent="-330200" lvl="3" marL="1828800" algn="l">
              <a:lnSpc>
                <a:spcPct val="115000"/>
              </a:lnSpc>
              <a:spcBef>
                <a:spcPts val="0"/>
              </a:spcBef>
              <a:spcAft>
                <a:spcPts val="0"/>
              </a:spcAft>
              <a:buSzPts val="1600"/>
              <a:buChar char="●"/>
              <a:defRPr/>
            </a:lvl4pPr>
            <a:lvl5pPr indent="-330200" lvl="4" marL="2286000" algn="l">
              <a:lnSpc>
                <a:spcPct val="115000"/>
              </a:lnSpc>
              <a:spcBef>
                <a:spcPts val="0"/>
              </a:spcBef>
              <a:spcAft>
                <a:spcPts val="0"/>
              </a:spcAft>
              <a:buSzPts val="1600"/>
              <a:buChar char="○"/>
              <a:defRPr/>
            </a:lvl5pPr>
            <a:lvl6pPr indent="-330200" lvl="5" marL="2743200" algn="l">
              <a:lnSpc>
                <a:spcPct val="115000"/>
              </a:lnSpc>
              <a:spcBef>
                <a:spcPts val="0"/>
              </a:spcBef>
              <a:spcAft>
                <a:spcPts val="0"/>
              </a:spcAft>
              <a:buSzPts val="1600"/>
              <a:buChar char="■"/>
              <a:defRPr/>
            </a:lvl6pPr>
            <a:lvl7pPr indent="-330200" lvl="6" marL="3200400" algn="l">
              <a:lnSpc>
                <a:spcPct val="115000"/>
              </a:lnSpc>
              <a:spcBef>
                <a:spcPts val="0"/>
              </a:spcBef>
              <a:spcAft>
                <a:spcPts val="0"/>
              </a:spcAft>
              <a:buSzPts val="1600"/>
              <a:buChar char="●"/>
              <a:defRPr/>
            </a:lvl7pPr>
            <a:lvl8pPr indent="-330200" lvl="7" marL="3657600" algn="l">
              <a:lnSpc>
                <a:spcPct val="115000"/>
              </a:lnSpc>
              <a:spcBef>
                <a:spcPts val="0"/>
              </a:spcBef>
              <a:spcAft>
                <a:spcPts val="0"/>
              </a:spcAft>
              <a:buSzPts val="1600"/>
              <a:buChar char="○"/>
              <a:defRPr/>
            </a:lvl8pPr>
            <a:lvl9pPr indent="-330200" lvl="8" marL="4114800" algn="l">
              <a:lnSpc>
                <a:spcPct val="115000"/>
              </a:lnSpc>
              <a:spcBef>
                <a:spcPts val="0"/>
              </a:spcBef>
              <a:spcAft>
                <a:spcPts val="0"/>
              </a:spcAft>
              <a:buSzPts val="1600"/>
              <a:buChar char="■"/>
              <a:defRPr/>
            </a:lvl9pPr>
          </a:lstStyle>
          <a:p/>
        </p:txBody>
      </p:sp>
      <p:sp>
        <p:nvSpPr>
          <p:cNvPr id="446" name="Google Shape;446;p89"/>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chemeClr val="dk2"/>
              </a:solidFill>
              <a:latin typeface="Calibri"/>
              <a:ea typeface="Calibri"/>
              <a:cs typeface="Calibri"/>
              <a:sym typeface="Calibri"/>
            </a:endParaRP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clusion">
  <p:cSld name="TITLE_AND_BODY_3">
    <p:bg>
      <p:bgPr>
        <a:blipFill>
          <a:blip r:embed="rId2">
            <a:alphaModFix/>
          </a:blip>
          <a:stretch>
            <a:fillRect/>
          </a:stretch>
        </a:blipFill>
      </p:bgPr>
    </p:bg>
    <p:spTree>
      <p:nvGrpSpPr>
        <p:cNvPr id="447" name="Shape 447"/>
        <p:cNvGrpSpPr/>
        <p:nvPr/>
      </p:nvGrpSpPr>
      <p:grpSpPr>
        <a:xfrm>
          <a:off x="0" y="0"/>
          <a:ext cx="0" cy="0"/>
          <a:chOff x="0" y="0"/>
          <a:chExt cx="0" cy="0"/>
        </a:xfrm>
      </p:grpSpPr>
      <p:sp>
        <p:nvSpPr>
          <p:cNvPr id="448" name="Google Shape;448;p9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449" name="Google Shape;449;p90"/>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chemeClr val="dk2"/>
              </a:solidFill>
              <a:latin typeface="Calibri"/>
              <a:ea typeface="Calibri"/>
              <a:cs typeface="Calibri"/>
              <a:sym typeface="Calibri"/>
            </a:endParaRP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sources">
  <p:cSld name="TITLE_AND_BODY_2_1">
    <p:bg>
      <p:bgPr>
        <a:blipFill>
          <a:blip r:embed="rId2">
            <a:alphaModFix/>
          </a:blip>
          <a:stretch>
            <a:fillRect/>
          </a:stretch>
        </a:blipFill>
      </p:bgPr>
    </p:bg>
    <p:spTree>
      <p:nvGrpSpPr>
        <p:cNvPr id="450" name="Shape 450"/>
        <p:cNvGrpSpPr/>
        <p:nvPr/>
      </p:nvGrpSpPr>
      <p:grpSpPr>
        <a:xfrm>
          <a:off x="0" y="0"/>
          <a:ext cx="0" cy="0"/>
          <a:chOff x="0" y="0"/>
          <a:chExt cx="0" cy="0"/>
        </a:xfrm>
      </p:grpSpPr>
      <p:sp>
        <p:nvSpPr>
          <p:cNvPr id="451" name="Google Shape;451;p91"/>
          <p:cNvSpPr txBox="1"/>
          <p:nvPr/>
        </p:nvSpPr>
        <p:spPr>
          <a:xfrm>
            <a:off x="336175" y="0"/>
            <a:ext cx="8807700" cy="672300"/>
          </a:xfrm>
          <a:prstGeom prst="rect">
            <a:avLst/>
          </a:prstGeom>
          <a:noFill/>
          <a:ln>
            <a:noFill/>
          </a:ln>
        </p:spPr>
        <p:txBody>
          <a:bodyPr anchorCtr="1"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0"/>
              <a:buFont typeface="Arial"/>
              <a:buNone/>
            </a:pPr>
            <a:r>
              <a:rPr b="1" i="0" lang="en" sz="4000" u="none" cap="none" strike="noStrike">
                <a:solidFill>
                  <a:srgbClr val="FFFFFF"/>
                </a:solidFill>
                <a:latin typeface="Calibri"/>
                <a:ea typeface="Calibri"/>
                <a:cs typeface="Calibri"/>
                <a:sym typeface="Calibri"/>
              </a:rPr>
              <a:t>Resources</a:t>
            </a:r>
            <a:endParaRPr b="1" i="0" sz="4000" u="none" cap="none" strike="noStrike">
              <a:solidFill>
                <a:srgbClr val="FFFFFF"/>
              </a:solidFill>
              <a:latin typeface="Calibri"/>
              <a:ea typeface="Calibri"/>
              <a:cs typeface="Calibri"/>
              <a:sym typeface="Calibri"/>
            </a:endParaRPr>
          </a:p>
        </p:txBody>
      </p:sp>
      <p:sp>
        <p:nvSpPr>
          <p:cNvPr id="452" name="Google Shape;452;p91"/>
          <p:cNvSpPr txBox="1"/>
          <p:nvPr>
            <p:ph idx="1" type="body"/>
          </p:nvPr>
        </p:nvSpPr>
        <p:spPr>
          <a:xfrm>
            <a:off x="706925" y="997150"/>
            <a:ext cx="8111100" cy="3795000"/>
          </a:xfrm>
          <a:prstGeom prst="rect">
            <a:avLst/>
          </a:prstGeom>
          <a:noFill/>
          <a:ln>
            <a:noFill/>
          </a:ln>
        </p:spPr>
        <p:txBody>
          <a:bodyPr anchorCtr="0" anchor="t" bIns="91425" lIns="91425" spcFirstLastPara="1" rIns="91425" wrap="square" tIns="91425">
            <a:normAutofit/>
          </a:bodyPr>
          <a:lstStyle>
            <a:lvl1pPr indent="-381000" lvl="0" marL="457200" algn="l">
              <a:lnSpc>
                <a:spcPct val="115000"/>
              </a:lnSpc>
              <a:spcBef>
                <a:spcPts val="0"/>
              </a:spcBef>
              <a:spcAft>
                <a:spcPts val="0"/>
              </a:spcAft>
              <a:buSzPts val="2400"/>
              <a:buChar char="●"/>
              <a:defRPr/>
            </a:lvl1pPr>
            <a:lvl2pPr indent="-355600" lvl="1" marL="914400" algn="l">
              <a:lnSpc>
                <a:spcPct val="115000"/>
              </a:lnSpc>
              <a:spcBef>
                <a:spcPts val="0"/>
              </a:spcBef>
              <a:spcAft>
                <a:spcPts val="0"/>
              </a:spcAft>
              <a:buSzPts val="2000"/>
              <a:buChar char="○"/>
              <a:defRPr/>
            </a:lvl2pPr>
            <a:lvl3pPr indent="-342900" lvl="2" marL="1371600" algn="l">
              <a:lnSpc>
                <a:spcPct val="115000"/>
              </a:lnSpc>
              <a:spcBef>
                <a:spcPts val="0"/>
              </a:spcBef>
              <a:spcAft>
                <a:spcPts val="0"/>
              </a:spcAft>
              <a:buSzPts val="1800"/>
              <a:buChar char="■"/>
              <a:defRPr/>
            </a:lvl3pPr>
            <a:lvl4pPr indent="-330200" lvl="3" marL="1828800" algn="l">
              <a:lnSpc>
                <a:spcPct val="115000"/>
              </a:lnSpc>
              <a:spcBef>
                <a:spcPts val="0"/>
              </a:spcBef>
              <a:spcAft>
                <a:spcPts val="0"/>
              </a:spcAft>
              <a:buSzPts val="1600"/>
              <a:buChar char="●"/>
              <a:defRPr/>
            </a:lvl4pPr>
            <a:lvl5pPr indent="-330200" lvl="4" marL="2286000" algn="l">
              <a:lnSpc>
                <a:spcPct val="115000"/>
              </a:lnSpc>
              <a:spcBef>
                <a:spcPts val="0"/>
              </a:spcBef>
              <a:spcAft>
                <a:spcPts val="0"/>
              </a:spcAft>
              <a:buSzPts val="1600"/>
              <a:buChar char="○"/>
              <a:defRPr/>
            </a:lvl5pPr>
            <a:lvl6pPr indent="-330200" lvl="5" marL="2743200" algn="l">
              <a:lnSpc>
                <a:spcPct val="115000"/>
              </a:lnSpc>
              <a:spcBef>
                <a:spcPts val="0"/>
              </a:spcBef>
              <a:spcAft>
                <a:spcPts val="0"/>
              </a:spcAft>
              <a:buSzPts val="1600"/>
              <a:buChar char="■"/>
              <a:defRPr/>
            </a:lvl6pPr>
            <a:lvl7pPr indent="-330200" lvl="6" marL="3200400" algn="l">
              <a:lnSpc>
                <a:spcPct val="115000"/>
              </a:lnSpc>
              <a:spcBef>
                <a:spcPts val="0"/>
              </a:spcBef>
              <a:spcAft>
                <a:spcPts val="0"/>
              </a:spcAft>
              <a:buSzPts val="1600"/>
              <a:buChar char="●"/>
              <a:defRPr/>
            </a:lvl7pPr>
            <a:lvl8pPr indent="-330200" lvl="7" marL="3657600" algn="l">
              <a:lnSpc>
                <a:spcPct val="115000"/>
              </a:lnSpc>
              <a:spcBef>
                <a:spcPts val="0"/>
              </a:spcBef>
              <a:spcAft>
                <a:spcPts val="0"/>
              </a:spcAft>
              <a:buSzPts val="1600"/>
              <a:buChar char="○"/>
              <a:defRPr/>
            </a:lvl8pPr>
            <a:lvl9pPr indent="-330200" lvl="8" marL="4114800" algn="l">
              <a:lnSpc>
                <a:spcPct val="115000"/>
              </a:lnSpc>
              <a:spcBef>
                <a:spcPts val="0"/>
              </a:spcBef>
              <a:spcAft>
                <a:spcPts val="0"/>
              </a:spcAft>
              <a:buSzPts val="1600"/>
              <a:buChar char="■"/>
              <a:defRPr/>
            </a:lvl9pPr>
          </a:lstStyle>
          <a:p/>
        </p:txBody>
      </p:sp>
      <p:sp>
        <p:nvSpPr>
          <p:cNvPr id="453" name="Google Shape;453;p91"/>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E0BBE7"/>
                </a:solidFill>
                <a:latin typeface="Calibri"/>
                <a:ea typeface="Calibri"/>
                <a:cs typeface="Calibri"/>
                <a:sym typeface="Calibri"/>
              </a:rPr>
              <a:t>© 2024 3D Molecular Designs. All Rights Reserved. </a:t>
            </a:r>
            <a:endParaRPr b="0" i="0" sz="800" u="none" cap="none" strike="noStrike">
              <a:solidFill>
                <a:srgbClr val="E0BBE7"/>
              </a:solidFill>
              <a:latin typeface="Calibri"/>
              <a:ea typeface="Calibri"/>
              <a:cs typeface="Calibri"/>
              <a:sym typeface="Calibri"/>
            </a:endParaRPr>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Stripe Lite">
  <p:cSld name="TITLE_AND_BODY_4_1">
    <p:bg>
      <p:bgPr>
        <a:blipFill>
          <a:blip r:embed="rId2">
            <a:alphaModFix/>
          </a:blip>
          <a:stretch>
            <a:fillRect/>
          </a:stretch>
        </a:blipFill>
      </p:bgPr>
    </p:bg>
    <p:spTree>
      <p:nvGrpSpPr>
        <p:cNvPr id="454" name="Shape 454"/>
        <p:cNvGrpSpPr/>
        <p:nvPr/>
      </p:nvGrpSpPr>
      <p:grpSpPr>
        <a:xfrm>
          <a:off x="0" y="0"/>
          <a:ext cx="0" cy="0"/>
          <a:chOff x="0" y="0"/>
          <a:chExt cx="0" cy="0"/>
        </a:xfrm>
      </p:grpSpPr>
      <p:sp>
        <p:nvSpPr>
          <p:cNvPr id="455" name="Google Shape;455;p9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456" name="Google Shape;456;p92"/>
          <p:cNvSpPr txBox="1"/>
          <p:nvPr>
            <p:ph type="title"/>
          </p:nvPr>
        </p:nvSpPr>
        <p:spPr>
          <a:xfrm>
            <a:off x="591850" y="41300"/>
            <a:ext cx="8128800" cy="9738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40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457" name="Google Shape;457;p92"/>
          <p:cNvSpPr txBox="1"/>
          <p:nvPr>
            <p:ph idx="1" type="body"/>
          </p:nvPr>
        </p:nvSpPr>
        <p:spPr>
          <a:xfrm>
            <a:off x="591850" y="906375"/>
            <a:ext cx="7564500" cy="3497400"/>
          </a:xfrm>
          <a:prstGeom prst="rect">
            <a:avLst/>
          </a:prstGeom>
          <a:noFill/>
          <a:ln>
            <a:noFill/>
          </a:ln>
        </p:spPr>
        <p:txBody>
          <a:bodyPr anchorCtr="0" anchor="t" bIns="91425" lIns="91425" spcFirstLastPara="1" rIns="91425" wrap="square" tIns="91425">
            <a:normAutofit/>
          </a:bodyPr>
          <a:lstStyle>
            <a:lvl1pPr indent="-381000" lvl="0" marL="457200" algn="l">
              <a:lnSpc>
                <a:spcPct val="115000"/>
              </a:lnSpc>
              <a:spcBef>
                <a:spcPts val="0"/>
              </a:spcBef>
              <a:spcAft>
                <a:spcPts val="0"/>
              </a:spcAft>
              <a:buSzPts val="2400"/>
              <a:buChar char="●"/>
              <a:defRPr/>
            </a:lvl1pPr>
            <a:lvl2pPr indent="-355600" lvl="1" marL="914400" algn="l">
              <a:lnSpc>
                <a:spcPct val="115000"/>
              </a:lnSpc>
              <a:spcBef>
                <a:spcPts val="0"/>
              </a:spcBef>
              <a:spcAft>
                <a:spcPts val="0"/>
              </a:spcAft>
              <a:buSzPts val="2000"/>
              <a:buChar char="○"/>
              <a:defRPr/>
            </a:lvl2pPr>
            <a:lvl3pPr indent="-342900" lvl="2" marL="1371600" algn="l">
              <a:lnSpc>
                <a:spcPct val="115000"/>
              </a:lnSpc>
              <a:spcBef>
                <a:spcPts val="0"/>
              </a:spcBef>
              <a:spcAft>
                <a:spcPts val="0"/>
              </a:spcAft>
              <a:buSzPts val="1800"/>
              <a:buChar char="■"/>
              <a:defRPr/>
            </a:lvl3pPr>
            <a:lvl4pPr indent="-330200" lvl="3" marL="1828800" algn="l">
              <a:lnSpc>
                <a:spcPct val="115000"/>
              </a:lnSpc>
              <a:spcBef>
                <a:spcPts val="0"/>
              </a:spcBef>
              <a:spcAft>
                <a:spcPts val="0"/>
              </a:spcAft>
              <a:buSzPts val="1600"/>
              <a:buChar char="●"/>
              <a:defRPr/>
            </a:lvl4pPr>
            <a:lvl5pPr indent="-330200" lvl="4" marL="2286000" algn="l">
              <a:lnSpc>
                <a:spcPct val="115000"/>
              </a:lnSpc>
              <a:spcBef>
                <a:spcPts val="0"/>
              </a:spcBef>
              <a:spcAft>
                <a:spcPts val="0"/>
              </a:spcAft>
              <a:buSzPts val="1600"/>
              <a:buChar char="○"/>
              <a:defRPr/>
            </a:lvl5pPr>
            <a:lvl6pPr indent="-330200" lvl="5" marL="2743200" algn="l">
              <a:lnSpc>
                <a:spcPct val="115000"/>
              </a:lnSpc>
              <a:spcBef>
                <a:spcPts val="0"/>
              </a:spcBef>
              <a:spcAft>
                <a:spcPts val="0"/>
              </a:spcAft>
              <a:buSzPts val="1600"/>
              <a:buChar char="■"/>
              <a:defRPr/>
            </a:lvl6pPr>
            <a:lvl7pPr indent="-330200" lvl="6" marL="3200400" algn="l">
              <a:lnSpc>
                <a:spcPct val="115000"/>
              </a:lnSpc>
              <a:spcBef>
                <a:spcPts val="0"/>
              </a:spcBef>
              <a:spcAft>
                <a:spcPts val="0"/>
              </a:spcAft>
              <a:buSzPts val="1600"/>
              <a:buChar char="●"/>
              <a:defRPr/>
            </a:lvl7pPr>
            <a:lvl8pPr indent="-330200" lvl="7" marL="3657600" algn="l">
              <a:lnSpc>
                <a:spcPct val="115000"/>
              </a:lnSpc>
              <a:spcBef>
                <a:spcPts val="0"/>
              </a:spcBef>
              <a:spcAft>
                <a:spcPts val="0"/>
              </a:spcAft>
              <a:buSzPts val="1600"/>
              <a:buChar char="○"/>
              <a:defRPr/>
            </a:lvl8pPr>
            <a:lvl9pPr indent="-330200" lvl="8" marL="4114800" algn="l">
              <a:lnSpc>
                <a:spcPct val="115000"/>
              </a:lnSpc>
              <a:spcBef>
                <a:spcPts val="0"/>
              </a:spcBef>
              <a:spcAft>
                <a:spcPts val="0"/>
              </a:spcAft>
              <a:buSzPts val="1600"/>
              <a:buChar char="■"/>
              <a:defRPr/>
            </a:lvl9pPr>
          </a:lstStyle>
          <a:p/>
        </p:txBody>
      </p:sp>
      <p:sp>
        <p:nvSpPr>
          <p:cNvPr id="458" name="Google Shape;458;p92"/>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chemeClr val="dk2"/>
              </a:solidFill>
              <a:latin typeface="Calibri"/>
              <a:ea typeface="Calibri"/>
              <a:cs typeface="Calibri"/>
              <a:sym typeface="Calibri"/>
            </a:endParaRPr>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ference Page">
  <p:cSld name="CUSTOM">
    <p:bg>
      <p:bgPr>
        <a:blipFill>
          <a:blip r:embed="rId2">
            <a:alphaModFix/>
          </a:blip>
          <a:stretch>
            <a:fillRect/>
          </a:stretch>
        </a:blipFill>
      </p:bgPr>
    </p:bg>
    <p:spTree>
      <p:nvGrpSpPr>
        <p:cNvPr id="459" name="Shape 459"/>
        <p:cNvGrpSpPr/>
        <p:nvPr/>
      </p:nvGrpSpPr>
      <p:grpSpPr>
        <a:xfrm>
          <a:off x="0" y="0"/>
          <a:ext cx="0" cy="0"/>
          <a:chOff x="0" y="0"/>
          <a:chExt cx="0" cy="0"/>
        </a:xfrm>
      </p:grpSpPr>
      <p:sp>
        <p:nvSpPr>
          <p:cNvPr id="460" name="Google Shape;460;p93"/>
          <p:cNvSpPr txBox="1"/>
          <p:nvPr/>
        </p:nvSpPr>
        <p:spPr>
          <a:xfrm>
            <a:off x="860075" y="202025"/>
            <a:ext cx="7312200" cy="746100"/>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rgbClr val="000000"/>
              </a:buClr>
              <a:buSzPts val="4000"/>
              <a:buFont typeface="Arial"/>
              <a:buNone/>
            </a:pPr>
            <a:r>
              <a:rPr b="0" i="0" lang="en" sz="4000" u="none" cap="none" strike="noStrike">
                <a:solidFill>
                  <a:srgbClr val="000000"/>
                </a:solidFill>
                <a:latin typeface="Calibri"/>
                <a:ea typeface="Calibri"/>
                <a:cs typeface="Calibri"/>
                <a:sym typeface="Calibri"/>
              </a:rPr>
              <a:t>References</a:t>
            </a:r>
            <a:endParaRPr b="0" i="0" sz="4000" u="none" cap="none" strike="noStrike">
              <a:solidFill>
                <a:srgbClr val="000000"/>
              </a:solidFill>
              <a:latin typeface="Arial"/>
              <a:ea typeface="Arial"/>
              <a:cs typeface="Arial"/>
              <a:sym typeface="Arial"/>
            </a:endParaRPr>
          </a:p>
        </p:txBody>
      </p:sp>
      <p:sp>
        <p:nvSpPr>
          <p:cNvPr id="461" name="Google Shape;461;p9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462" name="Google Shape;462;p93"/>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chemeClr val="dk2"/>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ID">
  <p:cSld name="CUSTOM_1">
    <p:spTree>
      <p:nvGrpSpPr>
        <p:cNvPr id="463" name="Shape 463"/>
        <p:cNvGrpSpPr/>
        <p:nvPr/>
      </p:nvGrpSpPr>
      <p:grpSpPr>
        <a:xfrm>
          <a:off x="0" y="0"/>
          <a:ext cx="0" cy="0"/>
          <a:chOff x="0" y="0"/>
          <a:chExt cx="0" cy="0"/>
        </a:xfrm>
      </p:grpSpPr>
      <p:pic>
        <p:nvPicPr>
          <p:cNvPr descr="A graph with blue lines&#10;&#10;Description automatically generated" id="464" name="Google Shape;464;p94"/>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9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_1">
    <p:spTree>
      <p:nvGrpSpPr>
        <p:cNvPr id="465" name="Shape 465"/>
        <p:cNvGrpSpPr/>
        <p:nvPr/>
      </p:nvGrpSpPr>
      <p:grpSpPr>
        <a:xfrm>
          <a:off x="0" y="0"/>
          <a:ext cx="0" cy="0"/>
          <a:chOff x="0" y="0"/>
          <a:chExt cx="0" cy="0"/>
        </a:xfrm>
      </p:grpSpPr>
      <p:sp>
        <p:nvSpPr>
          <p:cNvPr id="466" name="Google Shape;466;p95"/>
          <p:cNvSpPr txBox="1"/>
          <p:nvPr>
            <p:ph type="ctrTitle"/>
          </p:nvPr>
        </p:nvSpPr>
        <p:spPr>
          <a:xfrm>
            <a:off x="1143000" y="841772"/>
            <a:ext cx="6858000" cy="1790700"/>
          </a:xfrm>
          <a:prstGeom prst="rect">
            <a:avLst/>
          </a:prstGeom>
          <a:noFill/>
          <a:ln>
            <a:noFill/>
          </a:ln>
        </p:spPr>
        <p:txBody>
          <a:bodyPr anchorCtr="0" anchor="b" bIns="34275" lIns="68575" spcFirstLastPara="1" rIns="68575" wrap="square" tIns="34275">
            <a:normAutofit/>
          </a:bodyPr>
          <a:lstStyle>
            <a:lvl1pPr lvl="0" algn="ctr">
              <a:lnSpc>
                <a:spcPct val="90000"/>
              </a:lnSpc>
              <a:spcBef>
                <a:spcPts val="0"/>
              </a:spcBef>
              <a:spcAft>
                <a:spcPts val="0"/>
              </a:spcAft>
              <a:buClr>
                <a:schemeClr val="dk1"/>
              </a:buClr>
              <a:buSzPts val="4500"/>
              <a:buFont typeface="Calibri"/>
              <a:buNone/>
              <a:defRPr sz="4500">
                <a:latin typeface="Calibri"/>
                <a:ea typeface="Calibri"/>
                <a:cs typeface="Calibri"/>
                <a:sym typeface="Calibri"/>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467" name="Google Shape;467;p95"/>
          <p:cNvSpPr txBox="1"/>
          <p:nvPr>
            <p:ph idx="1" type="subTitle"/>
          </p:nvPr>
        </p:nvSpPr>
        <p:spPr>
          <a:xfrm>
            <a:off x="1143000" y="2701529"/>
            <a:ext cx="6858000" cy="1241700"/>
          </a:xfrm>
          <a:prstGeom prst="rect">
            <a:avLst/>
          </a:prstGeom>
          <a:noFill/>
          <a:ln>
            <a:noFill/>
          </a:ln>
        </p:spPr>
        <p:txBody>
          <a:bodyPr anchorCtr="0" anchor="t" bIns="34275" lIns="68575" spcFirstLastPara="1" rIns="68575" wrap="square" tIns="34275">
            <a:normAutofit/>
          </a:bodyPr>
          <a:lstStyle>
            <a:lvl1pPr lvl="0" algn="ctr">
              <a:lnSpc>
                <a:spcPct val="90000"/>
              </a:lnSpc>
              <a:spcBef>
                <a:spcPts val="800"/>
              </a:spcBef>
              <a:spcAft>
                <a:spcPts val="0"/>
              </a:spcAft>
              <a:buClr>
                <a:schemeClr val="dk1"/>
              </a:buClr>
              <a:buSzPts val="1800"/>
              <a:buNone/>
              <a:defRPr sz="1800">
                <a:latin typeface="Calibri"/>
                <a:ea typeface="Calibri"/>
                <a:cs typeface="Calibri"/>
                <a:sym typeface="Calibri"/>
              </a:defRPr>
            </a:lvl1pPr>
            <a:lvl2pPr lvl="1" algn="ctr">
              <a:lnSpc>
                <a:spcPct val="90000"/>
              </a:lnSpc>
              <a:spcBef>
                <a:spcPts val="1200"/>
              </a:spcBef>
              <a:spcAft>
                <a:spcPts val="0"/>
              </a:spcAft>
              <a:buClr>
                <a:schemeClr val="dk1"/>
              </a:buClr>
              <a:buSzPts val="1500"/>
              <a:buNone/>
              <a:defRPr sz="1500"/>
            </a:lvl2pPr>
            <a:lvl3pPr lvl="2" algn="ctr">
              <a:lnSpc>
                <a:spcPct val="90000"/>
              </a:lnSpc>
              <a:spcBef>
                <a:spcPts val="1200"/>
              </a:spcBef>
              <a:spcAft>
                <a:spcPts val="0"/>
              </a:spcAft>
              <a:buClr>
                <a:schemeClr val="dk1"/>
              </a:buClr>
              <a:buSzPts val="1400"/>
              <a:buNone/>
              <a:defRPr sz="1400"/>
            </a:lvl3pPr>
            <a:lvl4pPr lvl="3" algn="ctr">
              <a:lnSpc>
                <a:spcPct val="90000"/>
              </a:lnSpc>
              <a:spcBef>
                <a:spcPts val="1200"/>
              </a:spcBef>
              <a:spcAft>
                <a:spcPts val="0"/>
              </a:spcAft>
              <a:buClr>
                <a:schemeClr val="dk1"/>
              </a:buClr>
              <a:buSzPts val="1200"/>
              <a:buNone/>
              <a:defRPr sz="1200"/>
            </a:lvl4pPr>
            <a:lvl5pPr lvl="4" algn="ctr">
              <a:lnSpc>
                <a:spcPct val="90000"/>
              </a:lnSpc>
              <a:spcBef>
                <a:spcPts val="1200"/>
              </a:spcBef>
              <a:spcAft>
                <a:spcPts val="0"/>
              </a:spcAft>
              <a:buClr>
                <a:schemeClr val="dk1"/>
              </a:buClr>
              <a:buSzPts val="1200"/>
              <a:buNone/>
              <a:defRPr sz="1200"/>
            </a:lvl5pPr>
            <a:lvl6pPr lvl="5" algn="ctr">
              <a:lnSpc>
                <a:spcPct val="90000"/>
              </a:lnSpc>
              <a:spcBef>
                <a:spcPts val="1200"/>
              </a:spcBef>
              <a:spcAft>
                <a:spcPts val="0"/>
              </a:spcAft>
              <a:buClr>
                <a:schemeClr val="dk1"/>
              </a:buClr>
              <a:buSzPts val="1200"/>
              <a:buNone/>
              <a:defRPr sz="1200"/>
            </a:lvl6pPr>
            <a:lvl7pPr lvl="6" algn="ctr">
              <a:lnSpc>
                <a:spcPct val="90000"/>
              </a:lnSpc>
              <a:spcBef>
                <a:spcPts val="1200"/>
              </a:spcBef>
              <a:spcAft>
                <a:spcPts val="0"/>
              </a:spcAft>
              <a:buClr>
                <a:schemeClr val="dk1"/>
              </a:buClr>
              <a:buSzPts val="1200"/>
              <a:buNone/>
              <a:defRPr sz="1200"/>
            </a:lvl7pPr>
            <a:lvl8pPr lvl="7" algn="ctr">
              <a:lnSpc>
                <a:spcPct val="90000"/>
              </a:lnSpc>
              <a:spcBef>
                <a:spcPts val="1200"/>
              </a:spcBef>
              <a:spcAft>
                <a:spcPts val="0"/>
              </a:spcAft>
              <a:buClr>
                <a:schemeClr val="dk1"/>
              </a:buClr>
              <a:buSzPts val="1200"/>
              <a:buNone/>
              <a:defRPr sz="1200"/>
            </a:lvl8pPr>
            <a:lvl9pPr lvl="8" algn="ctr">
              <a:lnSpc>
                <a:spcPct val="90000"/>
              </a:lnSpc>
              <a:spcBef>
                <a:spcPts val="1200"/>
              </a:spcBef>
              <a:spcAft>
                <a:spcPts val="1200"/>
              </a:spcAft>
              <a:buClr>
                <a:schemeClr val="dk1"/>
              </a:buClr>
              <a:buSzPts val="1200"/>
              <a:buNone/>
              <a:defRPr sz="1200"/>
            </a:lvl9pPr>
          </a:lstStyle>
          <a:p/>
        </p:txBody>
      </p:sp>
      <p:sp>
        <p:nvSpPr>
          <p:cNvPr id="468" name="Google Shape;468;p95"/>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Calibri"/>
                <a:ea typeface="Calibri"/>
                <a:cs typeface="Calibri"/>
                <a:sym typeface="Calibri"/>
              </a:defRPr>
            </a:lvl1pPr>
            <a:lvl2pPr lvl="1"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469" name="Google Shape;469;p95"/>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marR="0" algn="ctr">
              <a:lnSpc>
                <a:spcPct val="100000"/>
              </a:lnSpc>
              <a:spcBef>
                <a:spcPts val="0"/>
              </a:spcBef>
              <a:spcAft>
                <a:spcPts val="0"/>
              </a:spcAft>
              <a:buClr>
                <a:srgbClr val="000000"/>
              </a:buClr>
              <a:buSzPts val="1100"/>
              <a:buFont typeface="Arial"/>
              <a:buNone/>
              <a:defRPr b="0" i="0" sz="1100" u="none" cap="none" strike="noStrike">
                <a:solidFill>
                  <a:srgbClr val="CBCBCB"/>
                </a:solidFill>
                <a:latin typeface="Calibri"/>
                <a:ea typeface="Calibri"/>
                <a:cs typeface="Calibri"/>
                <a:sym typeface="Calibri"/>
              </a:defRPr>
            </a:lvl1pPr>
            <a:lvl2pPr lvl="1"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470" name="Google Shape;470;p95"/>
          <p:cNvSpPr txBox="1"/>
          <p:nvPr>
            <p:ph idx="12" type="sldNum"/>
          </p:nvPr>
        </p:nvSpPr>
        <p:spPr>
          <a:xfrm>
            <a:off x="6457950" y="4767263"/>
            <a:ext cx="2057400" cy="273900"/>
          </a:xfrm>
          <a:prstGeom prst="rect">
            <a:avLst/>
          </a:prstGeom>
          <a:noFill/>
          <a:ln>
            <a:noFill/>
          </a:ln>
        </p:spPr>
        <p:txBody>
          <a:bodyPr anchorCtr="0" anchor="t" bIns="34275" lIns="68575" spcFirstLastPara="1" rIns="68575" wrap="square" tIns="34275">
            <a:normAutofit lnSpcReduction="10000"/>
          </a:bodyPr>
          <a:lstStyle>
            <a:lvl1pPr indent="0" lvl="0"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1pPr>
            <a:lvl2pPr indent="0" lvl="1"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2pPr>
            <a:lvl3pPr indent="0" lvl="2"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3pPr>
            <a:lvl4pPr indent="0" lvl="3"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4pPr>
            <a:lvl5pPr indent="0" lvl="4"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5pPr>
            <a:lvl6pPr indent="0" lvl="5"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6pPr>
            <a:lvl7pPr indent="0" lvl="6"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7pPr>
            <a:lvl8pPr indent="0" lvl="7"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8pPr>
            <a:lvl9pPr indent="0" lvl="8"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71" name="Shape 471"/>
        <p:cNvGrpSpPr/>
        <p:nvPr/>
      </p:nvGrpSpPr>
      <p:grpSpPr>
        <a:xfrm>
          <a:off x="0" y="0"/>
          <a:ext cx="0" cy="0"/>
          <a:chOff x="0" y="0"/>
          <a:chExt cx="0" cy="0"/>
        </a:xfrm>
      </p:grpSpPr>
      <p:sp>
        <p:nvSpPr>
          <p:cNvPr id="472" name="Google Shape;472;p96"/>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1pPr>
            <a:lvl2pPr lvl="1"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473" name="Google Shape;473;p96"/>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marR="0" algn="ct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1pPr>
            <a:lvl2pPr lvl="1"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474" name="Google Shape;474;p96"/>
          <p:cNvSpPr txBox="1"/>
          <p:nvPr>
            <p:ph idx="12" type="sldNum"/>
          </p:nvPr>
        </p:nvSpPr>
        <p:spPr>
          <a:xfrm>
            <a:off x="6457950" y="4767263"/>
            <a:ext cx="2057400" cy="273900"/>
          </a:xfrm>
          <a:prstGeom prst="rect">
            <a:avLst/>
          </a:prstGeom>
          <a:noFill/>
          <a:ln>
            <a:noFill/>
          </a:ln>
        </p:spPr>
        <p:txBody>
          <a:bodyPr anchorCtr="0" anchor="t" bIns="34275" lIns="68575" spcFirstLastPara="1" rIns="68575" wrap="square" tIns="34275">
            <a:normAutofit lnSpcReduction="10000"/>
          </a:bodyPr>
          <a:lstStyle>
            <a:lvl1pPr indent="0" lvl="0"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1pPr>
            <a:lvl2pPr indent="0" lvl="1"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2pPr>
            <a:lvl3pPr indent="0" lvl="2"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3pPr>
            <a:lvl4pPr indent="0" lvl="3"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4pPr>
            <a:lvl5pPr indent="0" lvl="4"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5pPr>
            <a:lvl6pPr indent="0" lvl="5"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6pPr>
            <a:lvl7pPr indent="0" lvl="6"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7pPr>
            <a:lvl8pPr indent="0" lvl="7"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8pPr>
            <a:lvl9pPr indent="0" lvl="8"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475" name="Shape 475"/>
        <p:cNvGrpSpPr/>
        <p:nvPr/>
      </p:nvGrpSpPr>
      <p:grpSpPr>
        <a:xfrm>
          <a:off x="0" y="0"/>
          <a:ext cx="0" cy="0"/>
          <a:chOff x="0" y="0"/>
          <a:chExt cx="0" cy="0"/>
        </a:xfrm>
      </p:grpSpPr>
      <p:sp>
        <p:nvSpPr>
          <p:cNvPr id="476" name="Google Shape;476;p97"/>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477" name="Google Shape;477;p97"/>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1200"/>
              </a:spcBef>
              <a:spcAft>
                <a:spcPts val="0"/>
              </a:spcAft>
              <a:buClr>
                <a:schemeClr val="dk1"/>
              </a:buClr>
              <a:buSzPts val="1400"/>
              <a:buChar char="○"/>
              <a:defRPr/>
            </a:lvl2pPr>
            <a:lvl3pPr indent="-317500" lvl="2" marL="1371600" algn="l">
              <a:lnSpc>
                <a:spcPct val="90000"/>
              </a:lnSpc>
              <a:spcBef>
                <a:spcPts val="1200"/>
              </a:spcBef>
              <a:spcAft>
                <a:spcPts val="0"/>
              </a:spcAft>
              <a:buClr>
                <a:schemeClr val="dk1"/>
              </a:buClr>
              <a:buSzPts val="1400"/>
              <a:buChar char="■"/>
              <a:defRPr/>
            </a:lvl3pPr>
            <a:lvl4pPr indent="-317500" lvl="3" marL="1828800" algn="l">
              <a:lnSpc>
                <a:spcPct val="90000"/>
              </a:lnSpc>
              <a:spcBef>
                <a:spcPts val="1200"/>
              </a:spcBef>
              <a:spcAft>
                <a:spcPts val="0"/>
              </a:spcAft>
              <a:buClr>
                <a:schemeClr val="dk1"/>
              </a:buClr>
              <a:buSzPts val="1400"/>
              <a:buChar char="●"/>
              <a:defRPr/>
            </a:lvl4pPr>
            <a:lvl5pPr indent="-317500" lvl="4" marL="2286000" algn="l">
              <a:lnSpc>
                <a:spcPct val="90000"/>
              </a:lnSpc>
              <a:spcBef>
                <a:spcPts val="1200"/>
              </a:spcBef>
              <a:spcAft>
                <a:spcPts val="0"/>
              </a:spcAft>
              <a:buClr>
                <a:schemeClr val="dk1"/>
              </a:buClr>
              <a:buSzPts val="1400"/>
              <a:buChar char="○"/>
              <a:defRPr/>
            </a:lvl5pPr>
            <a:lvl6pPr indent="-317500" lvl="5" marL="2743200" algn="l">
              <a:lnSpc>
                <a:spcPct val="90000"/>
              </a:lnSpc>
              <a:spcBef>
                <a:spcPts val="1200"/>
              </a:spcBef>
              <a:spcAft>
                <a:spcPts val="0"/>
              </a:spcAft>
              <a:buClr>
                <a:schemeClr val="dk1"/>
              </a:buClr>
              <a:buSzPts val="1400"/>
              <a:buChar char="■"/>
              <a:defRPr/>
            </a:lvl6pPr>
            <a:lvl7pPr indent="-317500" lvl="6" marL="3200400" algn="l">
              <a:lnSpc>
                <a:spcPct val="90000"/>
              </a:lnSpc>
              <a:spcBef>
                <a:spcPts val="1200"/>
              </a:spcBef>
              <a:spcAft>
                <a:spcPts val="0"/>
              </a:spcAft>
              <a:buClr>
                <a:schemeClr val="dk1"/>
              </a:buClr>
              <a:buSzPts val="1400"/>
              <a:buChar char="●"/>
              <a:defRPr/>
            </a:lvl7pPr>
            <a:lvl8pPr indent="-317500" lvl="7" marL="3657600" algn="l">
              <a:lnSpc>
                <a:spcPct val="90000"/>
              </a:lnSpc>
              <a:spcBef>
                <a:spcPts val="1200"/>
              </a:spcBef>
              <a:spcAft>
                <a:spcPts val="0"/>
              </a:spcAft>
              <a:buClr>
                <a:schemeClr val="dk1"/>
              </a:buClr>
              <a:buSzPts val="1400"/>
              <a:buChar char="○"/>
              <a:defRPr/>
            </a:lvl8pPr>
            <a:lvl9pPr indent="-317500" lvl="8" marL="4114800" algn="l">
              <a:lnSpc>
                <a:spcPct val="90000"/>
              </a:lnSpc>
              <a:spcBef>
                <a:spcPts val="1200"/>
              </a:spcBef>
              <a:spcAft>
                <a:spcPts val="1200"/>
              </a:spcAft>
              <a:buClr>
                <a:schemeClr val="dk1"/>
              </a:buClr>
              <a:buSzPts val="1400"/>
              <a:buChar char="■"/>
              <a:defRPr/>
            </a:lvl9pPr>
          </a:lstStyle>
          <a:p/>
        </p:txBody>
      </p:sp>
      <p:sp>
        <p:nvSpPr>
          <p:cNvPr id="478" name="Google Shape;478;p97"/>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1pPr>
            <a:lvl2pPr lvl="1"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479" name="Google Shape;479;p97"/>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marR="0" algn="ct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1pPr>
            <a:lvl2pPr lvl="1"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480" name="Google Shape;480;p97"/>
          <p:cNvSpPr txBox="1"/>
          <p:nvPr>
            <p:ph idx="12" type="sldNum"/>
          </p:nvPr>
        </p:nvSpPr>
        <p:spPr>
          <a:xfrm>
            <a:off x="6868409" y="4772744"/>
            <a:ext cx="2034000" cy="273900"/>
          </a:xfrm>
          <a:prstGeom prst="rect">
            <a:avLst/>
          </a:prstGeom>
          <a:noFill/>
          <a:ln>
            <a:noFill/>
          </a:ln>
        </p:spPr>
        <p:txBody>
          <a:bodyPr anchorCtr="0" anchor="ctr" bIns="34275" lIns="68575" spcFirstLastPara="1" rIns="68575" wrap="square" tIns="3427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2">
  <p:cSld name="1_TITLE Slide 2">
    <p:spTree>
      <p:nvGrpSpPr>
        <p:cNvPr id="481" name="Shape 481"/>
        <p:cNvGrpSpPr/>
        <p:nvPr/>
      </p:nvGrpSpPr>
      <p:grpSpPr>
        <a:xfrm>
          <a:off x="0" y="0"/>
          <a:ext cx="0" cy="0"/>
          <a:chOff x="0" y="0"/>
          <a:chExt cx="0" cy="0"/>
        </a:xfrm>
      </p:grpSpPr>
      <p:pic>
        <p:nvPicPr>
          <p:cNvPr descr="Text&#10;&#10;Description automatically generated" id="482" name="Google Shape;482;p98"/>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483" name="Google Shape;483;p98"/>
          <p:cNvSpPr txBox="1"/>
          <p:nvPr>
            <p:ph type="title"/>
          </p:nvPr>
        </p:nvSpPr>
        <p:spPr>
          <a:xfrm>
            <a:off x="3408629" y="1295885"/>
            <a:ext cx="4938900" cy="17718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3600"/>
              <a:buFont typeface="Arial"/>
              <a:buNone/>
              <a:defRPr sz="3600">
                <a:latin typeface="Arial"/>
                <a:ea typeface="Arial"/>
                <a:cs typeface="Arial"/>
                <a:sym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484" name="Google Shape;484;p98"/>
          <p:cNvSpPr txBox="1"/>
          <p:nvPr>
            <p:ph idx="1" type="subTitle"/>
          </p:nvPr>
        </p:nvSpPr>
        <p:spPr>
          <a:xfrm>
            <a:off x="3408629" y="3305771"/>
            <a:ext cx="2629500" cy="10578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rgbClr val="7F7F7F"/>
              </a:buClr>
              <a:buSzPts val="1800"/>
              <a:buNone/>
              <a:defRPr sz="1800">
                <a:solidFill>
                  <a:srgbClr val="7F7F7F"/>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scuss with a partner 1">
  <p:cSld name="6_BODY Slide RIGHT 3_2">
    <p:spTree>
      <p:nvGrpSpPr>
        <p:cNvPr id="485" name="Shape 485"/>
        <p:cNvGrpSpPr/>
        <p:nvPr/>
      </p:nvGrpSpPr>
      <p:grpSpPr>
        <a:xfrm>
          <a:off x="0" y="0"/>
          <a:ext cx="0" cy="0"/>
          <a:chOff x="0" y="0"/>
          <a:chExt cx="0" cy="0"/>
        </a:xfrm>
      </p:grpSpPr>
      <p:pic>
        <p:nvPicPr>
          <p:cNvPr descr="Background pattern&#10;&#10;Description automatically generated with low confidence" id="486" name="Google Shape;486;p99"/>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487" name="Google Shape;487;p99"/>
          <p:cNvSpPr txBox="1"/>
          <p:nvPr>
            <p:ph type="title"/>
          </p:nvPr>
        </p:nvSpPr>
        <p:spPr>
          <a:xfrm>
            <a:off x="707065" y="217192"/>
            <a:ext cx="76449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488" name="Google Shape;488;p99"/>
          <p:cNvSpPr/>
          <p:nvPr/>
        </p:nvSpPr>
        <p:spPr>
          <a:xfrm>
            <a:off x="105101" y="4810035"/>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pic>
        <p:nvPicPr>
          <p:cNvPr id="489" name="Google Shape;489;p99"/>
          <p:cNvPicPr preferRelativeResize="0"/>
          <p:nvPr/>
        </p:nvPicPr>
        <p:blipFill>
          <a:blip r:embed="rId3">
            <a:alphaModFix/>
          </a:blip>
          <a:stretch>
            <a:fillRect/>
          </a:stretch>
        </p:blipFill>
        <p:spPr>
          <a:xfrm>
            <a:off x="105100" y="4448301"/>
            <a:ext cx="695200" cy="695200"/>
          </a:xfrm>
          <a:prstGeom prst="rect">
            <a:avLst/>
          </a:prstGeom>
          <a:noFill/>
          <a:ln>
            <a:noFill/>
          </a:ln>
        </p:spPr>
      </p:pic>
    </p:spTree>
  </p:cSld>
  <p:clrMapOvr>
    <a:masterClrMapping/>
  </p:clrMapOvr>
</p:sldLayout>
</file>

<file path=ppt/slideLayouts/slideLayout9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ODY Slide LEFT 1">
  <p:cSld name="3_BODY Slide LEFT 1">
    <p:spTree>
      <p:nvGrpSpPr>
        <p:cNvPr id="490" name="Shape 490"/>
        <p:cNvGrpSpPr/>
        <p:nvPr/>
      </p:nvGrpSpPr>
      <p:grpSpPr>
        <a:xfrm>
          <a:off x="0" y="0"/>
          <a:ext cx="0" cy="0"/>
          <a:chOff x="0" y="0"/>
          <a:chExt cx="0" cy="0"/>
        </a:xfrm>
      </p:grpSpPr>
      <p:pic>
        <p:nvPicPr>
          <p:cNvPr descr="A picture containing background pattern&#10;&#10;Description automatically generated" id="491" name="Google Shape;491;p100"/>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492" name="Google Shape;492;p100"/>
          <p:cNvSpPr txBox="1"/>
          <p:nvPr>
            <p:ph idx="1" type="body"/>
          </p:nvPr>
        </p:nvSpPr>
        <p:spPr>
          <a:xfrm>
            <a:off x="762144" y="924315"/>
            <a:ext cx="7935900" cy="39987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493" name="Google Shape;493;p100"/>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494" name="Google Shape;494;p100"/>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algn="ctr">
              <a:spcBef>
                <a:spcPts val="0"/>
              </a:spcBef>
              <a:buNone/>
              <a:defRPr b="1" i="0" sz="900" u="none" cap="none" strike="noStrike">
                <a:solidFill>
                  <a:schemeClr val="lt1"/>
                </a:solidFill>
                <a:latin typeface="Calibri"/>
                <a:ea typeface="Calibri"/>
                <a:cs typeface="Calibri"/>
                <a:sym typeface="Calibri"/>
              </a:defRPr>
            </a:lvl1pPr>
            <a:lvl2pPr indent="0" lvl="1" marL="0" algn="ctr">
              <a:spcBef>
                <a:spcPts val="0"/>
              </a:spcBef>
              <a:buNone/>
              <a:defRPr b="1" i="0" sz="900" u="none" cap="none" strike="noStrike">
                <a:solidFill>
                  <a:schemeClr val="lt1"/>
                </a:solidFill>
                <a:latin typeface="Calibri"/>
                <a:ea typeface="Calibri"/>
                <a:cs typeface="Calibri"/>
                <a:sym typeface="Calibri"/>
              </a:defRPr>
            </a:lvl2pPr>
            <a:lvl3pPr indent="0" lvl="2" marL="0" algn="ctr">
              <a:spcBef>
                <a:spcPts val="0"/>
              </a:spcBef>
              <a:buNone/>
              <a:defRPr b="1" i="0" sz="900" u="none" cap="none" strike="noStrike">
                <a:solidFill>
                  <a:schemeClr val="lt1"/>
                </a:solidFill>
                <a:latin typeface="Calibri"/>
                <a:ea typeface="Calibri"/>
                <a:cs typeface="Calibri"/>
                <a:sym typeface="Calibri"/>
              </a:defRPr>
            </a:lvl3pPr>
            <a:lvl4pPr indent="0" lvl="3" marL="0" algn="ctr">
              <a:spcBef>
                <a:spcPts val="0"/>
              </a:spcBef>
              <a:buNone/>
              <a:defRPr b="1" i="0" sz="900" u="none" cap="none" strike="noStrike">
                <a:solidFill>
                  <a:schemeClr val="lt1"/>
                </a:solidFill>
                <a:latin typeface="Calibri"/>
                <a:ea typeface="Calibri"/>
                <a:cs typeface="Calibri"/>
                <a:sym typeface="Calibri"/>
              </a:defRPr>
            </a:lvl4pPr>
            <a:lvl5pPr indent="0" lvl="4" marL="0" algn="ctr">
              <a:spcBef>
                <a:spcPts val="0"/>
              </a:spcBef>
              <a:buNone/>
              <a:defRPr b="1" i="0" sz="900" u="none" cap="none" strike="noStrike">
                <a:solidFill>
                  <a:schemeClr val="lt1"/>
                </a:solidFill>
                <a:latin typeface="Calibri"/>
                <a:ea typeface="Calibri"/>
                <a:cs typeface="Calibri"/>
                <a:sym typeface="Calibri"/>
              </a:defRPr>
            </a:lvl5pPr>
            <a:lvl6pPr indent="0" lvl="5" marL="0" algn="ctr">
              <a:spcBef>
                <a:spcPts val="0"/>
              </a:spcBef>
              <a:buNone/>
              <a:defRPr b="1" i="0" sz="900" u="none" cap="none" strike="noStrike">
                <a:solidFill>
                  <a:schemeClr val="lt1"/>
                </a:solidFill>
                <a:latin typeface="Calibri"/>
                <a:ea typeface="Calibri"/>
                <a:cs typeface="Calibri"/>
                <a:sym typeface="Calibri"/>
              </a:defRPr>
            </a:lvl6pPr>
            <a:lvl7pPr indent="0" lvl="6" marL="0" algn="ctr">
              <a:spcBef>
                <a:spcPts val="0"/>
              </a:spcBef>
              <a:buNone/>
              <a:defRPr b="1" i="0" sz="900" u="none" cap="none" strike="noStrike">
                <a:solidFill>
                  <a:schemeClr val="lt1"/>
                </a:solidFill>
                <a:latin typeface="Calibri"/>
                <a:ea typeface="Calibri"/>
                <a:cs typeface="Calibri"/>
                <a:sym typeface="Calibri"/>
              </a:defRPr>
            </a:lvl7pPr>
            <a:lvl8pPr indent="0" lvl="7" marL="0" algn="ctr">
              <a:spcBef>
                <a:spcPts val="0"/>
              </a:spcBef>
              <a:buNone/>
              <a:defRPr b="1" i="0" sz="900" u="none" cap="none" strike="noStrike">
                <a:solidFill>
                  <a:schemeClr val="lt1"/>
                </a:solidFill>
                <a:latin typeface="Calibri"/>
                <a:ea typeface="Calibri"/>
                <a:cs typeface="Calibri"/>
                <a:sym typeface="Calibri"/>
              </a:defRPr>
            </a:lvl8pPr>
            <a:lvl9pPr indent="0" lvl="8" marL="0" algn="ctr">
              <a:spcBef>
                <a:spcPts val="0"/>
              </a:spcBef>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495" name="Google Shape;495;p100"/>
          <p:cNvSpPr txBox="1"/>
          <p:nvPr>
            <p:ph type="title"/>
          </p:nvPr>
        </p:nvSpPr>
        <p:spPr>
          <a:xfrm>
            <a:off x="762144" y="310601"/>
            <a:ext cx="68838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BODY Slide RIGHT 1">
  <p:cSld name="5_BODY Slide RIGHT 1">
    <p:spTree>
      <p:nvGrpSpPr>
        <p:cNvPr id="496" name="Shape 496"/>
        <p:cNvGrpSpPr/>
        <p:nvPr/>
      </p:nvGrpSpPr>
      <p:grpSpPr>
        <a:xfrm>
          <a:off x="0" y="0"/>
          <a:ext cx="0" cy="0"/>
          <a:chOff x="0" y="0"/>
          <a:chExt cx="0" cy="0"/>
        </a:xfrm>
      </p:grpSpPr>
      <p:pic>
        <p:nvPicPr>
          <p:cNvPr descr="A picture containing background pattern&#10;&#10;Description automatically generated" id="497" name="Google Shape;497;p101"/>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498" name="Google Shape;498;p101"/>
          <p:cNvSpPr txBox="1"/>
          <p:nvPr>
            <p:ph type="title"/>
          </p:nvPr>
        </p:nvSpPr>
        <p:spPr>
          <a:xfrm>
            <a:off x="292396" y="173477"/>
            <a:ext cx="68580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499" name="Google Shape;499;p101"/>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500" name="Google Shape;500;p101"/>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rmAutofit/>
          </a:bodyPr>
          <a:lstStyle>
            <a:lvl1pPr indent="0" lvl="0" marL="0" algn="ctr">
              <a:spcBef>
                <a:spcPts val="0"/>
              </a:spcBef>
              <a:buNone/>
              <a:defRPr b="1" i="0" sz="900" u="none" cap="none" strike="noStrike">
                <a:solidFill>
                  <a:schemeClr val="lt1"/>
                </a:solidFill>
                <a:latin typeface="Calibri"/>
                <a:ea typeface="Calibri"/>
                <a:cs typeface="Calibri"/>
                <a:sym typeface="Calibri"/>
              </a:defRPr>
            </a:lvl1pPr>
            <a:lvl2pPr indent="0" lvl="1" marL="0" algn="ctr">
              <a:spcBef>
                <a:spcPts val="0"/>
              </a:spcBef>
              <a:buNone/>
              <a:defRPr b="1" i="0" sz="900" u="none" cap="none" strike="noStrike">
                <a:solidFill>
                  <a:schemeClr val="lt1"/>
                </a:solidFill>
                <a:latin typeface="Calibri"/>
                <a:ea typeface="Calibri"/>
                <a:cs typeface="Calibri"/>
                <a:sym typeface="Calibri"/>
              </a:defRPr>
            </a:lvl2pPr>
            <a:lvl3pPr indent="0" lvl="2" marL="0" algn="ctr">
              <a:spcBef>
                <a:spcPts val="0"/>
              </a:spcBef>
              <a:buNone/>
              <a:defRPr b="1" i="0" sz="900" u="none" cap="none" strike="noStrike">
                <a:solidFill>
                  <a:schemeClr val="lt1"/>
                </a:solidFill>
                <a:latin typeface="Calibri"/>
                <a:ea typeface="Calibri"/>
                <a:cs typeface="Calibri"/>
                <a:sym typeface="Calibri"/>
              </a:defRPr>
            </a:lvl3pPr>
            <a:lvl4pPr indent="0" lvl="3" marL="0" algn="ctr">
              <a:spcBef>
                <a:spcPts val="0"/>
              </a:spcBef>
              <a:buNone/>
              <a:defRPr b="1" i="0" sz="900" u="none" cap="none" strike="noStrike">
                <a:solidFill>
                  <a:schemeClr val="lt1"/>
                </a:solidFill>
                <a:latin typeface="Calibri"/>
                <a:ea typeface="Calibri"/>
                <a:cs typeface="Calibri"/>
                <a:sym typeface="Calibri"/>
              </a:defRPr>
            </a:lvl4pPr>
            <a:lvl5pPr indent="0" lvl="4" marL="0" algn="ctr">
              <a:spcBef>
                <a:spcPts val="0"/>
              </a:spcBef>
              <a:buNone/>
              <a:defRPr b="1" i="0" sz="900" u="none" cap="none" strike="noStrike">
                <a:solidFill>
                  <a:schemeClr val="lt1"/>
                </a:solidFill>
                <a:latin typeface="Calibri"/>
                <a:ea typeface="Calibri"/>
                <a:cs typeface="Calibri"/>
                <a:sym typeface="Calibri"/>
              </a:defRPr>
            </a:lvl5pPr>
            <a:lvl6pPr indent="0" lvl="5" marL="0" algn="ctr">
              <a:spcBef>
                <a:spcPts val="0"/>
              </a:spcBef>
              <a:buNone/>
              <a:defRPr b="1" i="0" sz="900" u="none" cap="none" strike="noStrike">
                <a:solidFill>
                  <a:schemeClr val="lt1"/>
                </a:solidFill>
                <a:latin typeface="Calibri"/>
                <a:ea typeface="Calibri"/>
                <a:cs typeface="Calibri"/>
                <a:sym typeface="Calibri"/>
              </a:defRPr>
            </a:lvl6pPr>
            <a:lvl7pPr indent="0" lvl="6" marL="0" algn="ctr">
              <a:spcBef>
                <a:spcPts val="0"/>
              </a:spcBef>
              <a:buNone/>
              <a:defRPr b="1" i="0" sz="900" u="none" cap="none" strike="noStrike">
                <a:solidFill>
                  <a:schemeClr val="lt1"/>
                </a:solidFill>
                <a:latin typeface="Calibri"/>
                <a:ea typeface="Calibri"/>
                <a:cs typeface="Calibri"/>
                <a:sym typeface="Calibri"/>
              </a:defRPr>
            </a:lvl7pPr>
            <a:lvl8pPr indent="0" lvl="7" marL="0" algn="ctr">
              <a:spcBef>
                <a:spcPts val="0"/>
              </a:spcBef>
              <a:buNone/>
              <a:defRPr b="1" i="0" sz="900" u="none" cap="none" strike="noStrike">
                <a:solidFill>
                  <a:schemeClr val="lt1"/>
                </a:solidFill>
                <a:latin typeface="Calibri"/>
                <a:ea typeface="Calibri"/>
                <a:cs typeface="Calibri"/>
                <a:sym typeface="Calibri"/>
              </a:defRPr>
            </a:lvl8pPr>
            <a:lvl9pPr indent="0" lvl="8" marL="0" algn="ctr">
              <a:spcBef>
                <a:spcPts val="0"/>
              </a:spcBef>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ith a partner">
  <p:cSld name="6_BODY Slide RIGHT 3_3">
    <p:spTree>
      <p:nvGrpSpPr>
        <p:cNvPr id="501" name="Shape 501"/>
        <p:cNvGrpSpPr/>
        <p:nvPr/>
      </p:nvGrpSpPr>
      <p:grpSpPr>
        <a:xfrm>
          <a:off x="0" y="0"/>
          <a:ext cx="0" cy="0"/>
          <a:chOff x="0" y="0"/>
          <a:chExt cx="0" cy="0"/>
        </a:xfrm>
      </p:grpSpPr>
      <p:pic>
        <p:nvPicPr>
          <p:cNvPr descr="Background pattern&#10;&#10;Description automatically generated with low confidence" id="502" name="Google Shape;502;p102"/>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503" name="Google Shape;503;p102"/>
          <p:cNvSpPr txBox="1"/>
          <p:nvPr>
            <p:ph type="title"/>
          </p:nvPr>
        </p:nvSpPr>
        <p:spPr>
          <a:xfrm>
            <a:off x="707065" y="217192"/>
            <a:ext cx="76449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504" name="Google Shape;504;p102"/>
          <p:cNvSpPr/>
          <p:nvPr/>
        </p:nvSpPr>
        <p:spPr>
          <a:xfrm>
            <a:off x="105101" y="4810035"/>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pic>
        <p:nvPicPr>
          <p:cNvPr id="505" name="Google Shape;505;p102"/>
          <p:cNvPicPr preferRelativeResize="0"/>
          <p:nvPr/>
        </p:nvPicPr>
        <p:blipFill>
          <a:blip r:embed="rId3">
            <a:alphaModFix/>
          </a:blip>
          <a:stretch>
            <a:fillRect/>
          </a:stretch>
        </p:blipFill>
        <p:spPr>
          <a:xfrm>
            <a:off x="105089" y="4600077"/>
            <a:ext cx="498450" cy="498475"/>
          </a:xfrm>
          <a:prstGeom prst="rect">
            <a:avLst/>
          </a:prstGeom>
          <a:noFill/>
          <a:ln>
            <a:noFill/>
          </a:ln>
        </p:spPr>
      </p:pic>
    </p:spTree>
  </p:cSld>
  <p:clrMapOvr>
    <a:masterClrMapping/>
  </p:clrMapOvr>
</p:sldLayout>
</file>

<file path=ppt/slideLayouts/slideLayout9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ODY Slide TOP 3">
  <p:cSld name="3_BODY Slide TOP 3">
    <p:spTree>
      <p:nvGrpSpPr>
        <p:cNvPr id="506" name="Shape 506"/>
        <p:cNvGrpSpPr/>
        <p:nvPr/>
      </p:nvGrpSpPr>
      <p:grpSpPr>
        <a:xfrm>
          <a:off x="0" y="0"/>
          <a:ext cx="0" cy="0"/>
          <a:chOff x="0" y="0"/>
          <a:chExt cx="0" cy="0"/>
        </a:xfrm>
      </p:grpSpPr>
      <p:pic>
        <p:nvPicPr>
          <p:cNvPr descr="A picture containing shape&#10;&#10;Description automatically generated" id="507" name="Google Shape;507;p103"/>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508" name="Google Shape;508;p103"/>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509" name="Google Shape;509;p103"/>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algn="ctr">
              <a:spcBef>
                <a:spcPts val="0"/>
              </a:spcBef>
              <a:buNone/>
              <a:defRPr b="1" i="0" sz="900" u="none" cap="none" strike="noStrike">
                <a:solidFill>
                  <a:schemeClr val="lt1"/>
                </a:solidFill>
                <a:latin typeface="Calibri"/>
                <a:ea typeface="Calibri"/>
                <a:cs typeface="Calibri"/>
                <a:sym typeface="Calibri"/>
              </a:defRPr>
            </a:lvl1pPr>
            <a:lvl2pPr indent="0" lvl="1" marL="0" algn="ctr">
              <a:spcBef>
                <a:spcPts val="0"/>
              </a:spcBef>
              <a:buNone/>
              <a:defRPr b="1" i="0" sz="900" u="none" cap="none" strike="noStrike">
                <a:solidFill>
                  <a:schemeClr val="lt1"/>
                </a:solidFill>
                <a:latin typeface="Calibri"/>
                <a:ea typeface="Calibri"/>
                <a:cs typeface="Calibri"/>
                <a:sym typeface="Calibri"/>
              </a:defRPr>
            </a:lvl2pPr>
            <a:lvl3pPr indent="0" lvl="2" marL="0" algn="ctr">
              <a:spcBef>
                <a:spcPts val="0"/>
              </a:spcBef>
              <a:buNone/>
              <a:defRPr b="1" i="0" sz="900" u="none" cap="none" strike="noStrike">
                <a:solidFill>
                  <a:schemeClr val="lt1"/>
                </a:solidFill>
                <a:latin typeface="Calibri"/>
                <a:ea typeface="Calibri"/>
                <a:cs typeface="Calibri"/>
                <a:sym typeface="Calibri"/>
              </a:defRPr>
            </a:lvl3pPr>
            <a:lvl4pPr indent="0" lvl="3" marL="0" algn="ctr">
              <a:spcBef>
                <a:spcPts val="0"/>
              </a:spcBef>
              <a:buNone/>
              <a:defRPr b="1" i="0" sz="900" u="none" cap="none" strike="noStrike">
                <a:solidFill>
                  <a:schemeClr val="lt1"/>
                </a:solidFill>
                <a:latin typeface="Calibri"/>
                <a:ea typeface="Calibri"/>
                <a:cs typeface="Calibri"/>
                <a:sym typeface="Calibri"/>
              </a:defRPr>
            </a:lvl4pPr>
            <a:lvl5pPr indent="0" lvl="4" marL="0" algn="ctr">
              <a:spcBef>
                <a:spcPts val="0"/>
              </a:spcBef>
              <a:buNone/>
              <a:defRPr b="1" i="0" sz="900" u="none" cap="none" strike="noStrike">
                <a:solidFill>
                  <a:schemeClr val="lt1"/>
                </a:solidFill>
                <a:latin typeface="Calibri"/>
                <a:ea typeface="Calibri"/>
                <a:cs typeface="Calibri"/>
                <a:sym typeface="Calibri"/>
              </a:defRPr>
            </a:lvl5pPr>
            <a:lvl6pPr indent="0" lvl="5" marL="0" algn="ctr">
              <a:spcBef>
                <a:spcPts val="0"/>
              </a:spcBef>
              <a:buNone/>
              <a:defRPr b="1" i="0" sz="900" u="none" cap="none" strike="noStrike">
                <a:solidFill>
                  <a:schemeClr val="lt1"/>
                </a:solidFill>
                <a:latin typeface="Calibri"/>
                <a:ea typeface="Calibri"/>
                <a:cs typeface="Calibri"/>
                <a:sym typeface="Calibri"/>
              </a:defRPr>
            </a:lvl6pPr>
            <a:lvl7pPr indent="0" lvl="6" marL="0" algn="ctr">
              <a:spcBef>
                <a:spcPts val="0"/>
              </a:spcBef>
              <a:buNone/>
              <a:defRPr b="1" i="0" sz="900" u="none" cap="none" strike="noStrike">
                <a:solidFill>
                  <a:schemeClr val="lt1"/>
                </a:solidFill>
                <a:latin typeface="Calibri"/>
                <a:ea typeface="Calibri"/>
                <a:cs typeface="Calibri"/>
                <a:sym typeface="Calibri"/>
              </a:defRPr>
            </a:lvl7pPr>
            <a:lvl8pPr indent="0" lvl="7" marL="0" algn="ctr">
              <a:spcBef>
                <a:spcPts val="0"/>
              </a:spcBef>
              <a:buNone/>
              <a:defRPr b="1" i="0" sz="900" u="none" cap="none" strike="noStrike">
                <a:solidFill>
                  <a:schemeClr val="lt1"/>
                </a:solidFill>
                <a:latin typeface="Calibri"/>
                <a:ea typeface="Calibri"/>
                <a:cs typeface="Calibri"/>
                <a:sym typeface="Calibri"/>
              </a:defRPr>
            </a:lvl8pPr>
            <a:lvl9pPr indent="0" lvl="8" marL="0" algn="ctr">
              <a:spcBef>
                <a:spcPts val="0"/>
              </a:spcBef>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510" name="Google Shape;510;p103"/>
          <p:cNvSpPr txBox="1"/>
          <p:nvPr>
            <p:ph type="title"/>
          </p:nvPr>
        </p:nvSpPr>
        <p:spPr>
          <a:xfrm>
            <a:off x="400784" y="718726"/>
            <a:ext cx="84024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511" name="Google Shape;511;p103"/>
          <p:cNvSpPr txBox="1"/>
          <p:nvPr>
            <p:ph idx="1" type="body"/>
          </p:nvPr>
        </p:nvSpPr>
        <p:spPr>
          <a:xfrm>
            <a:off x="400783" y="1326356"/>
            <a:ext cx="8402400" cy="34884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5" Type="http://schemas.openxmlformats.org/officeDocument/2006/relationships/slideLayout" Target="../slideLayouts/slideLayout5.xml"/><Relationship Id="rId6" Type="http://schemas.openxmlformats.org/officeDocument/2006/relationships/slideLayout" Target="../slideLayouts/slideLayout6.xml"/><Relationship Id="rId29" Type="http://schemas.openxmlformats.org/officeDocument/2006/relationships/slideLayout" Target="../slideLayouts/slideLayout29.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32" Type="http://schemas.openxmlformats.org/officeDocument/2006/relationships/theme" Target="../theme/theme1.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_rels/slideMaster2.xml.rels><?xml version="1.0" encoding="UTF-8" standalone="yes"?><Relationships xmlns="http://schemas.openxmlformats.org/package/2006/relationships"><Relationship Id="rId20" Type="http://schemas.openxmlformats.org/officeDocument/2006/relationships/slideLayout" Target="../slideLayouts/slideLayout51.xml"/><Relationship Id="rId22" Type="http://schemas.openxmlformats.org/officeDocument/2006/relationships/slideLayout" Target="../slideLayouts/slideLayout53.xml"/><Relationship Id="rId21" Type="http://schemas.openxmlformats.org/officeDocument/2006/relationships/slideLayout" Target="../slideLayouts/slideLayout52.xml"/><Relationship Id="rId24" Type="http://schemas.openxmlformats.org/officeDocument/2006/relationships/slideLayout" Target="../slideLayouts/slideLayout55.xml"/><Relationship Id="rId23" Type="http://schemas.openxmlformats.org/officeDocument/2006/relationships/slideLayout" Target="../slideLayouts/slideLayout54.xml"/><Relationship Id="rId1" Type="http://schemas.openxmlformats.org/officeDocument/2006/relationships/slideLayout" Target="../slideLayouts/slideLayout32.xml"/><Relationship Id="rId2" Type="http://schemas.openxmlformats.org/officeDocument/2006/relationships/slideLayout" Target="../slideLayouts/slideLayout33.xml"/><Relationship Id="rId3" Type="http://schemas.openxmlformats.org/officeDocument/2006/relationships/slideLayout" Target="../slideLayouts/slideLayout34.xml"/><Relationship Id="rId4" Type="http://schemas.openxmlformats.org/officeDocument/2006/relationships/slideLayout" Target="../slideLayouts/slideLayout35.xml"/><Relationship Id="rId9" Type="http://schemas.openxmlformats.org/officeDocument/2006/relationships/slideLayout" Target="../slideLayouts/slideLayout40.xml"/><Relationship Id="rId26" Type="http://schemas.openxmlformats.org/officeDocument/2006/relationships/slideLayout" Target="../slideLayouts/slideLayout57.xml"/><Relationship Id="rId25" Type="http://schemas.openxmlformats.org/officeDocument/2006/relationships/slideLayout" Target="../slideLayouts/slideLayout56.xml"/><Relationship Id="rId28" Type="http://schemas.openxmlformats.org/officeDocument/2006/relationships/slideLayout" Target="../slideLayouts/slideLayout59.xml"/><Relationship Id="rId27" Type="http://schemas.openxmlformats.org/officeDocument/2006/relationships/slideLayout" Target="../slideLayouts/slideLayout58.xml"/><Relationship Id="rId5" Type="http://schemas.openxmlformats.org/officeDocument/2006/relationships/slideLayout" Target="../slideLayouts/slideLayout36.xml"/><Relationship Id="rId6" Type="http://schemas.openxmlformats.org/officeDocument/2006/relationships/slideLayout" Target="../slideLayouts/slideLayout37.xml"/><Relationship Id="rId29" Type="http://schemas.openxmlformats.org/officeDocument/2006/relationships/slideLayout" Target="../slideLayouts/slideLayout60.xml"/><Relationship Id="rId7" Type="http://schemas.openxmlformats.org/officeDocument/2006/relationships/slideLayout" Target="../slideLayouts/slideLayout38.xml"/><Relationship Id="rId8" Type="http://schemas.openxmlformats.org/officeDocument/2006/relationships/slideLayout" Target="../slideLayouts/slideLayout39.xml"/><Relationship Id="rId31" Type="http://schemas.openxmlformats.org/officeDocument/2006/relationships/slideLayout" Target="../slideLayouts/slideLayout62.xml"/><Relationship Id="rId30" Type="http://schemas.openxmlformats.org/officeDocument/2006/relationships/slideLayout" Target="../slideLayouts/slideLayout61.xml"/><Relationship Id="rId11" Type="http://schemas.openxmlformats.org/officeDocument/2006/relationships/slideLayout" Target="../slideLayouts/slideLayout42.xml"/><Relationship Id="rId10" Type="http://schemas.openxmlformats.org/officeDocument/2006/relationships/slideLayout" Target="../slideLayouts/slideLayout41.xml"/><Relationship Id="rId32" Type="http://schemas.openxmlformats.org/officeDocument/2006/relationships/theme" Target="../theme/theme4.xml"/><Relationship Id="rId13" Type="http://schemas.openxmlformats.org/officeDocument/2006/relationships/slideLayout" Target="../slideLayouts/slideLayout44.xml"/><Relationship Id="rId12" Type="http://schemas.openxmlformats.org/officeDocument/2006/relationships/slideLayout" Target="../slideLayouts/slideLayout43.xml"/><Relationship Id="rId15" Type="http://schemas.openxmlformats.org/officeDocument/2006/relationships/slideLayout" Target="../slideLayouts/slideLayout46.xml"/><Relationship Id="rId14" Type="http://schemas.openxmlformats.org/officeDocument/2006/relationships/slideLayout" Target="../slideLayouts/slideLayout45.xml"/><Relationship Id="rId17" Type="http://schemas.openxmlformats.org/officeDocument/2006/relationships/slideLayout" Target="../slideLayouts/slideLayout48.xml"/><Relationship Id="rId16" Type="http://schemas.openxmlformats.org/officeDocument/2006/relationships/slideLayout" Target="../slideLayouts/slideLayout47.xml"/><Relationship Id="rId19" Type="http://schemas.openxmlformats.org/officeDocument/2006/relationships/slideLayout" Target="../slideLayouts/slideLayout50.xml"/><Relationship Id="rId18" Type="http://schemas.openxmlformats.org/officeDocument/2006/relationships/slideLayout" Target="../slideLayouts/slideLayout49.xml"/></Relationships>
</file>

<file path=ppt/slideMasters/_rels/slideMaster3.xml.rels><?xml version="1.0" encoding="UTF-8" standalone="yes"?><Relationships xmlns="http://schemas.openxmlformats.org/package/2006/relationships"><Relationship Id="rId20" Type="http://schemas.openxmlformats.org/officeDocument/2006/relationships/theme" Target="../theme/theme2.xml"/><Relationship Id="rId1" Type="http://schemas.openxmlformats.org/officeDocument/2006/relationships/slideLayout" Target="../slideLayouts/slideLayout63.xml"/><Relationship Id="rId2" Type="http://schemas.openxmlformats.org/officeDocument/2006/relationships/slideLayout" Target="../slideLayouts/slideLayout64.xml"/><Relationship Id="rId3" Type="http://schemas.openxmlformats.org/officeDocument/2006/relationships/slideLayout" Target="../slideLayouts/slideLayout65.xml"/><Relationship Id="rId4" Type="http://schemas.openxmlformats.org/officeDocument/2006/relationships/slideLayout" Target="../slideLayouts/slideLayout66.xml"/><Relationship Id="rId9" Type="http://schemas.openxmlformats.org/officeDocument/2006/relationships/slideLayout" Target="../slideLayouts/slideLayout71.xml"/><Relationship Id="rId5" Type="http://schemas.openxmlformats.org/officeDocument/2006/relationships/slideLayout" Target="../slideLayouts/slideLayout67.xml"/><Relationship Id="rId6" Type="http://schemas.openxmlformats.org/officeDocument/2006/relationships/slideLayout" Target="../slideLayouts/slideLayout68.xml"/><Relationship Id="rId7" Type="http://schemas.openxmlformats.org/officeDocument/2006/relationships/slideLayout" Target="../slideLayouts/slideLayout69.xml"/><Relationship Id="rId8" Type="http://schemas.openxmlformats.org/officeDocument/2006/relationships/slideLayout" Target="../slideLayouts/slideLayout70.xml"/><Relationship Id="rId11" Type="http://schemas.openxmlformats.org/officeDocument/2006/relationships/slideLayout" Target="../slideLayouts/slideLayout73.xml"/><Relationship Id="rId10" Type="http://schemas.openxmlformats.org/officeDocument/2006/relationships/slideLayout" Target="../slideLayouts/slideLayout72.xml"/><Relationship Id="rId13" Type="http://schemas.openxmlformats.org/officeDocument/2006/relationships/slideLayout" Target="../slideLayouts/slideLayout75.xml"/><Relationship Id="rId12" Type="http://schemas.openxmlformats.org/officeDocument/2006/relationships/slideLayout" Target="../slideLayouts/slideLayout74.xml"/><Relationship Id="rId15" Type="http://schemas.openxmlformats.org/officeDocument/2006/relationships/slideLayout" Target="../slideLayouts/slideLayout77.xml"/><Relationship Id="rId14" Type="http://schemas.openxmlformats.org/officeDocument/2006/relationships/slideLayout" Target="../slideLayouts/slideLayout76.xml"/><Relationship Id="rId17" Type="http://schemas.openxmlformats.org/officeDocument/2006/relationships/slideLayout" Target="../slideLayouts/slideLayout79.xml"/><Relationship Id="rId16" Type="http://schemas.openxmlformats.org/officeDocument/2006/relationships/slideLayout" Target="../slideLayouts/slideLayout78.xml"/><Relationship Id="rId19" Type="http://schemas.openxmlformats.org/officeDocument/2006/relationships/slideLayout" Target="../slideLayouts/slideLayout81.xml"/><Relationship Id="rId18" Type="http://schemas.openxmlformats.org/officeDocument/2006/relationships/slideLayout" Target="../slideLayouts/slideLayout80.xml"/></Relationships>
</file>

<file path=ppt/slideMasters/_rels/slideMaster4.xml.rels><?xml version="1.0" encoding="UTF-8" standalone="yes"?><Relationships xmlns="http://schemas.openxmlformats.org/package/2006/relationships"><Relationship Id="rId20" Type="http://schemas.openxmlformats.org/officeDocument/2006/relationships/theme" Target="../theme/theme5.xml"/><Relationship Id="rId1" Type="http://schemas.openxmlformats.org/officeDocument/2006/relationships/slideLayout" Target="../slideLayouts/slideLayout82.xml"/><Relationship Id="rId2" Type="http://schemas.openxmlformats.org/officeDocument/2006/relationships/slideLayout" Target="../slideLayouts/slideLayout83.xml"/><Relationship Id="rId3" Type="http://schemas.openxmlformats.org/officeDocument/2006/relationships/slideLayout" Target="../slideLayouts/slideLayout84.xml"/><Relationship Id="rId4" Type="http://schemas.openxmlformats.org/officeDocument/2006/relationships/slideLayout" Target="../slideLayouts/slideLayout85.xml"/><Relationship Id="rId9" Type="http://schemas.openxmlformats.org/officeDocument/2006/relationships/slideLayout" Target="../slideLayouts/slideLayout90.xml"/><Relationship Id="rId5" Type="http://schemas.openxmlformats.org/officeDocument/2006/relationships/slideLayout" Target="../slideLayouts/slideLayout86.xml"/><Relationship Id="rId6" Type="http://schemas.openxmlformats.org/officeDocument/2006/relationships/slideLayout" Target="../slideLayouts/slideLayout87.xml"/><Relationship Id="rId7" Type="http://schemas.openxmlformats.org/officeDocument/2006/relationships/slideLayout" Target="../slideLayouts/slideLayout88.xml"/><Relationship Id="rId8" Type="http://schemas.openxmlformats.org/officeDocument/2006/relationships/slideLayout" Target="../slideLayouts/slideLayout89.xml"/><Relationship Id="rId11" Type="http://schemas.openxmlformats.org/officeDocument/2006/relationships/slideLayout" Target="../slideLayouts/slideLayout92.xml"/><Relationship Id="rId10" Type="http://schemas.openxmlformats.org/officeDocument/2006/relationships/slideLayout" Target="../slideLayouts/slideLayout91.xml"/><Relationship Id="rId13" Type="http://schemas.openxmlformats.org/officeDocument/2006/relationships/slideLayout" Target="../slideLayouts/slideLayout94.xml"/><Relationship Id="rId12" Type="http://schemas.openxmlformats.org/officeDocument/2006/relationships/slideLayout" Target="../slideLayouts/slideLayout93.xml"/><Relationship Id="rId15" Type="http://schemas.openxmlformats.org/officeDocument/2006/relationships/slideLayout" Target="../slideLayouts/slideLayout96.xml"/><Relationship Id="rId14" Type="http://schemas.openxmlformats.org/officeDocument/2006/relationships/slideLayout" Target="../slideLayouts/slideLayout95.xml"/><Relationship Id="rId17" Type="http://schemas.openxmlformats.org/officeDocument/2006/relationships/slideLayout" Target="../slideLayouts/slideLayout98.xml"/><Relationship Id="rId16" Type="http://schemas.openxmlformats.org/officeDocument/2006/relationships/slideLayout" Target="../slideLayouts/slideLayout97.xml"/><Relationship Id="rId19" Type="http://schemas.openxmlformats.org/officeDocument/2006/relationships/slideLayout" Target="../slideLayouts/slideLayout100.xml"/><Relationship Id="rId18" Type="http://schemas.openxmlformats.org/officeDocument/2006/relationships/slideLayout" Target="../slideLayouts/slideLayout9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168" name="Shape 168"/>
        <p:cNvGrpSpPr/>
        <p:nvPr/>
      </p:nvGrpSpPr>
      <p:grpSpPr>
        <a:xfrm>
          <a:off x="0" y="0"/>
          <a:ext cx="0" cy="0"/>
          <a:chOff x="0" y="0"/>
          <a:chExt cx="0" cy="0"/>
        </a:xfrm>
      </p:grpSpPr>
      <p:sp>
        <p:nvSpPr>
          <p:cNvPr id="169" name="Google Shape;169;p3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rtl="0">
              <a:spcBef>
                <a:spcPts val="0"/>
              </a:spcBef>
              <a:spcAft>
                <a:spcPts val="0"/>
              </a:spcAft>
              <a:buClr>
                <a:schemeClr val="dk1"/>
              </a:buClr>
              <a:buSzPts val="2800"/>
              <a:buNone/>
              <a:defRPr sz="2800">
                <a:solidFill>
                  <a:schemeClr val="dk1"/>
                </a:solidFill>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p:txBody>
      </p:sp>
      <p:sp>
        <p:nvSpPr>
          <p:cNvPr id="170" name="Google Shape;170;p33"/>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rtl="0">
              <a:lnSpc>
                <a:spcPct val="115000"/>
              </a:lnSpc>
              <a:spcBef>
                <a:spcPts val="0"/>
              </a:spcBef>
              <a:spcAft>
                <a:spcPts val="0"/>
              </a:spcAft>
              <a:buClr>
                <a:schemeClr val="dk2"/>
              </a:buClr>
              <a:buSzPts val="1800"/>
              <a:buChar char="●"/>
              <a:defRPr sz="1800">
                <a:solidFill>
                  <a:schemeClr val="dk2"/>
                </a:solidFill>
              </a:defRPr>
            </a:lvl1pPr>
            <a:lvl2pPr indent="-317500" lvl="1" marL="914400" rtl="0">
              <a:lnSpc>
                <a:spcPct val="115000"/>
              </a:lnSpc>
              <a:spcBef>
                <a:spcPts val="0"/>
              </a:spcBef>
              <a:spcAft>
                <a:spcPts val="0"/>
              </a:spcAft>
              <a:buClr>
                <a:schemeClr val="dk2"/>
              </a:buClr>
              <a:buSzPts val="1400"/>
              <a:buChar char="○"/>
              <a:defRPr>
                <a:solidFill>
                  <a:schemeClr val="dk2"/>
                </a:solidFill>
              </a:defRPr>
            </a:lvl2pPr>
            <a:lvl3pPr indent="-317500" lvl="2" marL="1371600" rtl="0">
              <a:lnSpc>
                <a:spcPct val="115000"/>
              </a:lnSpc>
              <a:spcBef>
                <a:spcPts val="0"/>
              </a:spcBef>
              <a:spcAft>
                <a:spcPts val="0"/>
              </a:spcAft>
              <a:buClr>
                <a:schemeClr val="dk2"/>
              </a:buClr>
              <a:buSzPts val="1400"/>
              <a:buChar char="■"/>
              <a:defRPr>
                <a:solidFill>
                  <a:schemeClr val="dk2"/>
                </a:solidFill>
              </a:defRPr>
            </a:lvl3pPr>
            <a:lvl4pPr indent="-317500" lvl="3" marL="1828800" rtl="0">
              <a:lnSpc>
                <a:spcPct val="115000"/>
              </a:lnSpc>
              <a:spcBef>
                <a:spcPts val="0"/>
              </a:spcBef>
              <a:spcAft>
                <a:spcPts val="0"/>
              </a:spcAft>
              <a:buClr>
                <a:schemeClr val="dk2"/>
              </a:buClr>
              <a:buSzPts val="1400"/>
              <a:buChar char="●"/>
              <a:defRPr>
                <a:solidFill>
                  <a:schemeClr val="dk2"/>
                </a:solidFill>
              </a:defRPr>
            </a:lvl4pPr>
            <a:lvl5pPr indent="-317500" lvl="4" marL="2286000" rtl="0">
              <a:lnSpc>
                <a:spcPct val="115000"/>
              </a:lnSpc>
              <a:spcBef>
                <a:spcPts val="0"/>
              </a:spcBef>
              <a:spcAft>
                <a:spcPts val="0"/>
              </a:spcAft>
              <a:buClr>
                <a:schemeClr val="dk2"/>
              </a:buClr>
              <a:buSzPts val="1400"/>
              <a:buChar char="○"/>
              <a:defRPr>
                <a:solidFill>
                  <a:schemeClr val="dk2"/>
                </a:solidFill>
              </a:defRPr>
            </a:lvl5pPr>
            <a:lvl6pPr indent="-317500" lvl="5" marL="2743200" rtl="0">
              <a:lnSpc>
                <a:spcPct val="115000"/>
              </a:lnSpc>
              <a:spcBef>
                <a:spcPts val="0"/>
              </a:spcBef>
              <a:spcAft>
                <a:spcPts val="0"/>
              </a:spcAft>
              <a:buClr>
                <a:schemeClr val="dk2"/>
              </a:buClr>
              <a:buSzPts val="1400"/>
              <a:buChar char="■"/>
              <a:defRPr>
                <a:solidFill>
                  <a:schemeClr val="dk2"/>
                </a:solidFill>
              </a:defRPr>
            </a:lvl6pPr>
            <a:lvl7pPr indent="-317500" lvl="6" marL="3200400" rtl="0">
              <a:lnSpc>
                <a:spcPct val="115000"/>
              </a:lnSpc>
              <a:spcBef>
                <a:spcPts val="0"/>
              </a:spcBef>
              <a:spcAft>
                <a:spcPts val="0"/>
              </a:spcAft>
              <a:buClr>
                <a:schemeClr val="dk2"/>
              </a:buClr>
              <a:buSzPts val="1400"/>
              <a:buChar char="●"/>
              <a:defRPr>
                <a:solidFill>
                  <a:schemeClr val="dk2"/>
                </a:solidFill>
              </a:defRPr>
            </a:lvl7pPr>
            <a:lvl8pPr indent="-317500" lvl="7" marL="3657600" rtl="0">
              <a:lnSpc>
                <a:spcPct val="115000"/>
              </a:lnSpc>
              <a:spcBef>
                <a:spcPts val="0"/>
              </a:spcBef>
              <a:spcAft>
                <a:spcPts val="0"/>
              </a:spcAft>
              <a:buClr>
                <a:schemeClr val="dk2"/>
              </a:buClr>
              <a:buSzPts val="1400"/>
              <a:buChar char="○"/>
              <a:defRPr>
                <a:solidFill>
                  <a:schemeClr val="dk2"/>
                </a:solidFill>
              </a:defRPr>
            </a:lvl8pPr>
            <a:lvl9pPr indent="-317500" lvl="8" marL="4114800" rtl="0">
              <a:lnSpc>
                <a:spcPct val="115000"/>
              </a:lnSpc>
              <a:spcBef>
                <a:spcPts val="0"/>
              </a:spcBef>
              <a:spcAft>
                <a:spcPts val="0"/>
              </a:spcAft>
              <a:buClr>
                <a:schemeClr val="dk2"/>
              </a:buClr>
              <a:buSzPts val="1400"/>
              <a:buChar char="■"/>
              <a:defRPr>
                <a:solidFill>
                  <a:schemeClr val="dk2"/>
                </a:solidFill>
              </a:defRPr>
            </a:lvl9pPr>
          </a:lstStyle>
          <a:p/>
        </p:txBody>
      </p:sp>
      <p:sp>
        <p:nvSpPr>
          <p:cNvPr id="171" name="Google Shape;171;p3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rtl="0" algn="r">
              <a:buNone/>
              <a:defRPr sz="1000">
                <a:solidFill>
                  <a:schemeClr val="dk2"/>
                </a:solidFill>
              </a:defRPr>
            </a:lvl1pPr>
            <a:lvl2pPr lvl="1" rtl="0" algn="r">
              <a:buNone/>
              <a:defRPr sz="1000">
                <a:solidFill>
                  <a:schemeClr val="dk2"/>
                </a:solidFill>
              </a:defRPr>
            </a:lvl2pPr>
            <a:lvl3pPr lvl="2" rtl="0" algn="r">
              <a:buNone/>
              <a:defRPr sz="1000">
                <a:solidFill>
                  <a:schemeClr val="dk2"/>
                </a:solidFill>
              </a:defRPr>
            </a:lvl3pPr>
            <a:lvl4pPr lvl="3" rtl="0" algn="r">
              <a:buNone/>
              <a:defRPr sz="1000">
                <a:solidFill>
                  <a:schemeClr val="dk2"/>
                </a:solidFill>
              </a:defRPr>
            </a:lvl4pPr>
            <a:lvl5pPr lvl="4" rtl="0" algn="r">
              <a:buNone/>
              <a:defRPr sz="1000">
                <a:solidFill>
                  <a:schemeClr val="dk2"/>
                </a:solidFill>
              </a:defRPr>
            </a:lvl5pPr>
            <a:lvl6pPr lvl="5" rtl="0" algn="r">
              <a:buNone/>
              <a:defRPr sz="1000">
                <a:solidFill>
                  <a:schemeClr val="dk2"/>
                </a:solidFill>
              </a:defRPr>
            </a:lvl6pPr>
            <a:lvl7pPr lvl="6" rtl="0" algn="r">
              <a:buNone/>
              <a:defRPr sz="1000">
                <a:solidFill>
                  <a:schemeClr val="dk2"/>
                </a:solidFill>
              </a:defRPr>
            </a:lvl7pPr>
            <a:lvl8pPr lvl="7" rtl="0" algn="r">
              <a:buNone/>
              <a:defRPr sz="1000">
                <a:solidFill>
                  <a:schemeClr val="dk2"/>
                </a:solidFill>
              </a:defRPr>
            </a:lvl8pPr>
            <a:lvl9pPr lvl="8" rtl="0"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 id="2147483696" r:id="rId18"/>
    <p:sldLayoutId id="2147483697" r:id="rId19"/>
    <p:sldLayoutId id="2147483698" r:id="rId20"/>
    <p:sldLayoutId id="2147483699" r:id="rId21"/>
    <p:sldLayoutId id="2147483700" r:id="rId22"/>
    <p:sldLayoutId id="2147483701" r:id="rId23"/>
    <p:sldLayoutId id="2147483702" r:id="rId24"/>
    <p:sldLayoutId id="2147483703" r:id="rId25"/>
    <p:sldLayoutId id="2147483704" r:id="rId26"/>
    <p:sldLayoutId id="2147483705" r:id="rId27"/>
    <p:sldLayoutId id="2147483706" r:id="rId28"/>
    <p:sldLayoutId id="2147483707" r:id="rId29"/>
    <p:sldLayoutId id="2147483708" r:id="rId30"/>
    <p:sldLayoutId id="2147483709" r:id="rId3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325" name="Shape 325"/>
        <p:cNvGrpSpPr/>
        <p:nvPr/>
      </p:nvGrpSpPr>
      <p:grpSpPr>
        <a:xfrm>
          <a:off x="0" y="0"/>
          <a:ext cx="0" cy="0"/>
          <a:chOff x="0" y="0"/>
          <a:chExt cx="0" cy="0"/>
        </a:xfrm>
      </p:grpSpPr>
      <p:sp>
        <p:nvSpPr>
          <p:cNvPr id="326" name="Google Shape;326;p65"/>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marR="0" rtl="0" algn="l">
              <a:lnSpc>
                <a:spcPct val="100000"/>
              </a:lnSpc>
              <a:spcBef>
                <a:spcPts val="0"/>
              </a:spcBef>
              <a:spcAft>
                <a:spcPts val="0"/>
              </a:spcAft>
              <a:buClr>
                <a:schemeClr val="dk1"/>
              </a:buClr>
              <a:buSzPts val="4000"/>
              <a:buFont typeface="Calibri"/>
              <a:buNone/>
              <a:defRPr b="0" i="0" sz="4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9pPr>
          </a:lstStyle>
          <a:p/>
        </p:txBody>
      </p:sp>
      <p:sp>
        <p:nvSpPr>
          <p:cNvPr id="327" name="Google Shape;327;p65"/>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81000" lvl="0" marL="457200" marR="0" rtl="0" algn="l">
              <a:lnSpc>
                <a:spcPct val="115000"/>
              </a:lnSpc>
              <a:spcBef>
                <a:spcPts val="0"/>
              </a:spcBef>
              <a:spcAft>
                <a:spcPts val="0"/>
              </a:spcAft>
              <a:buClr>
                <a:schemeClr val="dk2"/>
              </a:buClr>
              <a:buSzPts val="2400"/>
              <a:buFont typeface="Calibri"/>
              <a:buChar char="●"/>
              <a:defRPr b="0" i="0" sz="2400" u="none" cap="none" strike="noStrike">
                <a:solidFill>
                  <a:schemeClr val="dk2"/>
                </a:solidFill>
                <a:latin typeface="Calibri"/>
                <a:ea typeface="Calibri"/>
                <a:cs typeface="Calibri"/>
                <a:sym typeface="Calibri"/>
              </a:defRPr>
            </a:lvl1pPr>
            <a:lvl2pPr indent="-355600" lvl="1" marL="914400" marR="0" rtl="0" algn="l">
              <a:lnSpc>
                <a:spcPct val="115000"/>
              </a:lnSpc>
              <a:spcBef>
                <a:spcPts val="0"/>
              </a:spcBef>
              <a:spcAft>
                <a:spcPts val="0"/>
              </a:spcAft>
              <a:buClr>
                <a:schemeClr val="dk2"/>
              </a:buClr>
              <a:buSzPts val="2000"/>
              <a:buFont typeface="Calibri"/>
              <a:buChar char="○"/>
              <a:defRPr b="0" i="0" sz="2000" u="none" cap="none" strike="noStrike">
                <a:solidFill>
                  <a:schemeClr val="dk2"/>
                </a:solidFill>
                <a:latin typeface="Calibri"/>
                <a:ea typeface="Calibri"/>
                <a:cs typeface="Calibri"/>
                <a:sym typeface="Calibri"/>
              </a:defRPr>
            </a:lvl2pPr>
            <a:lvl3pPr indent="-342900" lvl="2" marL="1371600" marR="0" rtl="0" algn="l">
              <a:lnSpc>
                <a:spcPct val="115000"/>
              </a:lnSpc>
              <a:spcBef>
                <a:spcPts val="0"/>
              </a:spcBef>
              <a:spcAft>
                <a:spcPts val="0"/>
              </a:spcAft>
              <a:buClr>
                <a:schemeClr val="dk2"/>
              </a:buClr>
              <a:buSzPts val="1800"/>
              <a:buFont typeface="Calibri"/>
              <a:buChar char="■"/>
              <a:defRPr b="0" i="0" sz="1800" u="none" cap="none" strike="noStrike">
                <a:solidFill>
                  <a:schemeClr val="dk2"/>
                </a:solidFill>
                <a:latin typeface="Calibri"/>
                <a:ea typeface="Calibri"/>
                <a:cs typeface="Calibri"/>
                <a:sym typeface="Calibri"/>
              </a:defRPr>
            </a:lvl3pPr>
            <a:lvl4pPr indent="-330200" lvl="3" marL="1828800" marR="0" rtl="0" algn="l">
              <a:lnSpc>
                <a:spcPct val="115000"/>
              </a:lnSpc>
              <a:spcBef>
                <a:spcPts val="0"/>
              </a:spcBef>
              <a:spcAft>
                <a:spcPts val="0"/>
              </a:spcAft>
              <a:buClr>
                <a:schemeClr val="dk2"/>
              </a:buClr>
              <a:buSzPts val="1600"/>
              <a:buFont typeface="Calibri"/>
              <a:buChar char="●"/>
              <a:defRPr b="0" i="0" sz="1600" u="none" cap="none" strike="noStrike">
                <a:solidFill>
                  <a:schemeClr val="dk2"/>
                </a:solidFill>
                <a:latin typeface="Calibri"/>
                <a:ea typeface="Calibri"/>
                <a:cs typeface="Calibri"/>
                <a:sym typeface="Calibri"/>
              </a:defRPr>
            </a:lvl4pPr>
            <a:lvl5pPr indent="-330200" lvl="4" marL="2286000" marR="0" rtl="0" algn="l">
              <a:lnSpc>
                <a:spcPct val="115000"/>
              </a:lnSpc>
              <a:spcBef>
                <a:spcPts val="0"/>
              </a:spcBef>
              <a:spcAft>
                <a:spcPts val="0"/>
              </a:spcAft>
              <a:buClr>
                <a:schemeClr val="dk2"/>
              </a:buClr>
              <a:buSzPts val="1600"/>
              <a:buFont typeface="Calibri"/>
              <a:buChar char="○"/>
              <a:defRPr b="0" i="0" sz="1600" u="none" cap="none" strike="noStrike">
                <a:solidFill>
                  <a:schemeClr val="dk2"/>
                </a:solidFill>
                <a:latin typeface="Calibri"/>
                <a:ea typeface="Calibri"/>
                <a:cs typeface="Calibri"/>
                <a:sym typeface="Calibri"/>
              </a:defRPr>
            </a:lvl5pPr>
            <a:lvl6pPr indent="-330200" lvl="5" marL="2743200" marR="0" rtl="0" algn="l">
              <a:lnSpc>
                <a:spcPct val="115000"/>
              </a:lnSpc>
              <a:spcBef>
                <a:spcPts val="0"/>
              </a:spcBef>
              <a:spcAft>
                <a:spcPts val="0"/>
              </a:spcAft>
              <a:buClr>
                <a:schemeClr val="dk2"/>
              </a:buClr>
              <a:buSzPts val="1600"/>
              <a:buFont typeface="Calibri"/>
              <a:buChar char="■"/>
              <a:defRPr b="0" i="0" sz="1600" u="none" cap="none" strike="noStrike">
                <a:solidFill>
                  <a:schemeClr val="dk2"/>
                </a:solidFill>
                <a:latin typeface="Calibri"/>
                <a:ea typeface="Calibri"/>
                <a:cs typeface="Calibri"/>
                <a:sym typeface="Calibri"/>
              </a:defRPr>
            </a:lvl6pPr>
            <a:lvl7pPr indent="-330200" lvl="6" marL="3200400" marR="0" rtl="0" algn="l">
              <a:lnSpc>
                <a:spcPct val="115000"/>
              </a:lnSpc>
              <a:spcBef>
                <a:spcPts val="0"/>
              </a:spcBef>
              <a:spcAft>
                <a:spcPts val="0"/>
              </a:spcAft>
              <a:buClr>
                <a:schemeClr val="dk2"/>
              </a:buClr>
              <a:buSzPts val="1600"/>
              <a:buFont typeface="Calibri"/>
              <a:buChar char="●"/>
              <a:defRPr b="0" i="0" sz="1600" u="none" cap="none" strike="noStrike">
                <a:solidFill>
                  <a:schemeClr val="dk2"/>
                </a:solidFill>
                <a:latin typeface="Calibri"/>
                <a:ea typeface="Calibri"/>
                <a:cs typeface="Calibri"/>
                <a:sym typeface="Calibri"/>
              </a:defRPr>
            </a:lvl7pPr>
            <a:lvl8pPr indent="-330200" lvl="7" marL="3657600" marR="0" rtl="0" algn="l">
              <a:lnSpc>
                <a:spcPct val="115000"/>
              </a:lnSpc>
              <a:spcBef>
                <a:spcPts val="0"/>
              </a:spcBef>
              <a:spcAft>
                <a:spcPts val="0"/>
              </a:spcAft>
              <a:buClr>
                <a:schemeClr val="dk2"/>
              </a:buClr>
              <a:buSzPts val="1600"/>
              <a:buFont typeface="Calibri"/>
              <a:buChar char="○"/>
              <a:defRPr b="0" i="0" sz="1600" u="none" cap="none" strike="noStrike">
                <a:solidFill>
                  <a:schemeClr val="dk2"/>
                </a:solidFill>
                <a:latin typeface="Calibri"/>
                <a:ea typeface="Calibri"/>
                <a:cs typeface="Calibri"/>
                <a:sym typeface="Calibri"/>
              </a:defRPr>
            </a:lvl8pPr>
            <a:lvl9pPr indent="-330200" lvl="8" marL="4114800" marR="0" rtl="0" algn="l">
              <a:lnSpc>
                <a:spcPct val="115000"/>
              </a:lnSpc>
              <a:spcBef>
                <a:spcPts val="0"/>
              </a:spcBef>
              <a:spcAft>
                <a:spcPts val="0"/>
              </a:spcAft>
              <a:buClr>
                <a:schemeClr val="dk2"/>
              </a:buClr>
              <a:buSzPts val="1600"/>
              <a:buFont typeface="Calibri"/>
              <a:buChar char="■"/>
              <a:defRPr b="0" i="0" sz="1600" u="none" cap="none" strike="noStrike">
                <a:solidFill>
                  <a:schemeClr val="dk2"/>
                </a:solidFill>
                <a:latin typeface="Calibri"/>
                <a:ea typeface="Calibri"/>
                <a:cs typeface="Calibri"/>
                <a:sym typeface="Calibri"/>
              </a:defRPr>
            </a:lvl9pPr>
          </a:lstStyle>
          <a:p/>
        </p:txBody>
      </p:sp>
      <p:sp>
        <p:nvSpPr>
          <p:cNvPr id="328" name="Google Shape;328;p6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 id="2147483721" r:id="rId12"/>
    <p:sldLayoutId id="2147483722" r:id="rId13"/>
    <p:sldLayoutId id="2147483723" r:id="rId14"/>
    <p:sldLayoutId id="2147483724" r:id="rId15"/>
    <p:sldLayoutId id="2147483725" r:id="rId16"/>
    <p:sldLayoutId id="2147483726" r:id="rId17"/>
    <p:sldLayoutId id="2147483727" r:id="rId18"/>
    <p:sldLayoutId id="2147483728" r:id="rId1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426" name="Shape 426"/>
        <p:cNvGrpSpPr/>
        <p:nvPr/>
      </p:nvGrpSpPr>
      <p:grpSpPr>
        <a:xfrm>
          <a:off x="0" y="0"/>
          <a:ext cx="0" cy="0"/>
          <a:chOff x="0" y="0"/>
          <a:chExt cx="0" cy="0"/>
        </a:xfrm>
      </p:grpSpPr>
      <p:sp>
        <p:nvSpPr>
          <p:cNvPr id="427" name="Google Shape;427;p85"/>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marR="0" algn="l">
              <a:lnSpc>
                <a:spcPct val="100000"/>
              </a:lnSpc>
              <a:spcBef>
                <a:spcPts val="0"/>
              </a:spcBef>
              <a:spcAft>
                <a:spcPts val="0"/>
              </a:spcAft>
              <a:buClr>
                <a:schemeClr val="dk1"/>
              </a:buClr>
              <a:buSzPts val="4000"/>
              <a:buFont typeface="Calibri"/>
              <a:buNone/>
              <a:defRPr b="0" i="0" sz="4000" u="none" cap="none" strike="noStrike">
                <a:solidFill>
                  <a:schemeClr val="dk1"/>
                </a:solidFill>
                <a:latin typeface="Calibri"/>
                <a:ea typeface="Calibri"/>
                <a:cs typeface="Calibri"/>
                <a:sym typeface="Calibri"/>
              </a:defRPr>
            </a:lvl1pPr>
            <a:lvl2pPr lvl="1" marR="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2pPr>
            <a:lvl3pPr lvl="2" marR="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3pPr>
            <a:lvl4pPr lvl="3" marR="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4pPr>
            <a:lvl5pPr lvl="4" marR="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5pPr>
            <a:lvl6pPr lvl="5" marR="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6pPr>
            <a:lvl7pPr lvl="6" marR="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7pPr>
            <a:lvl8pPr lvl="7" marR="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8pPr>
            <a:lvl9pPr lvl="8" marR="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9pPr>
          </a:lstStyle>
          <a:p/>
        </p:txBody>
      </p:sp>
      <p:sp>
        <p:nvSpPr>
          <p:cNvPr id="428" name="Google Shape;428;p85"/>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81000" lvl="0" marL="457200" marR="0" algn="l">
              <a:lnSpc>
                <a:spcPct val="115000"/>
              </a:lnSpc>
              <a:spcBef>
                <a:spcPts val="0"/>
              </a:spcBef>
              <a:spcAft>
                <a:spcPts val="0"/>
              </a:spcAft>
              <a:buClr>
                <a:schemeClr val="dk2"/>
              </a:buClr>
              <a:buSzPts val="2400"/>
              <a:buFont typeface="Calibri"/>
              <a:buChar char="●"/>
              <a:defRPr b="0" i="0" sz="2400" u="none" cap="none" strike="noStrike">
                <a:solidFill>
                  <a:schemeClr val="dk2"/>
                </a:solidFill>
                <a:latin typeface="Calibri"/>
                <a:ea typeface="Calibri"/>
                <a:cs typeface="Calibri"/>
                <a:sym typeface="Calibri"/>
              </a:defRPr>
            </a:lvl1pPr>
            <a:lvl2pPr indent="-355600" lvl="1" marL="914400" marR="0" algn="l">
              <a:lnSpc>
                <a:spcPct val="115000"/>
              </a:lnSpc>
              <a:spcBef>
                <a:spcPts val="0"/>
              </a:spcBef>
              <a:spcAft>
                <a:spcPts val="0"/>
              </a:spcAft>
              <a:buClr>
                <a:schemeClr val="dk2"/>
              </a:buClr>
              <a:buSzPts val="2000"/>
              <a:buFont typeface="Calibri"/>
              <a:buChar char="○"/>
              <a:defRPr b="0" i="0" sz="2000" u="none" cap="none" strike="noStrike">
                <a:solidFill>
                  <a:schemeClr val="dk2"/>
                </a:solidFill>
                <a:latin typeface="Calibri"/>
                <a:ea typeface="Calibri"/>
                <a:cs typeface="Calibri"/>
                <a:sym typeface="Calibri"/>
              </a:defRPr>
            </a:lvl2pPr>
            <a:lvl3pPr indent="-342900" lvl="2" marL="1371600" marR="0" algn="l">
              <a:lnSpc>
                <a:spcPct val="115000"/>
              </a:lnSpc>
              <a:spcBef>
                <a:spcPts val="0"/>
              </a:spcBef>
              <a:spcAft>
                <a:spcPts val="0"/>
              </a:spcAft>
              <a:buClr>
                <a:schemeClr val="dk2"/>
              </a:buClr>
              <a:buSzPts val="1800"/>
              <a:buFont typeface="Calibri"/>
              <a:buChar char="■"/>
              <a:defRPr b="0" i="0" sz="1800" u="none" cap="none" strike="noStrike">
                <a:solidFill>
                  <a:schemeClr val="dk2"/>
                </a:solidFill>
                <a:latin typeface="Calibri"/>
                <a:ea typeface="Calibri"/>
                <a:cs typeface="Calibri"/>
                <a:sym typeface="Calibri"/>
              </a:defRPr>
            </a:lvl3pPr>
            <a:lvl4pPr indent="-330200" lvl="3" marL="1828800" marR="0" algn="l">
              <a:lnSpc>
                <a:spcPct val="115000"/>
              </a:lnSpc>
              <a:spcBef>
                <a:spcPts val="0"/>
              </a:spcBef>
              <a:spcAft>
                <a:spcPts val="0"/>
              </a:spcAft>
              <a:buClr>
                <a:schemeClr val="dk2"/>
              </a:buClr>
              <a:buSzPts val="1600"/>
              <a:buFont typeface="Calibri"/>
              <a:buChar char="●"/>
              <a:defRPr b="0" i="0" sz="1600" u="none" cap="none" strike="noStrike">
                <a:solidFill>
                  <a:schemeClr val="dk2"/>
                </a:solidFill>
                <a:latin typeface="Calibri"/>
                <a:ea typeface="Calibri"/>
                <a:cs typeface="Calibri"/>
                <a:sym typeface="Calibri"/>
              </a:defRPr>
            </a:lvl4pPr>
            <a:lvl5pPr indent="-330200" lvl="4" marL="2286000" marR="0" algn="l">
              <a:lnSpc>
                <a:spcPct val="115000"/>
              </a:lnSpc>
              <a:spcBef>
                <a:spcPts val="0"/>
              </a:spcBef>
              <a:spcAft>
                <a:spcPts val="0"/>
              </a:spcAft>
              <a:buClr>
                <a:schemeClr val="dk2"/>
              </a:buClr>
              <a:buSzPts val="1600"/>
              <a:buFont typeface="Calibri"/>
              <a:buChar char="○"/>
              <a:defRPr b="0" i="0" sz="1600" u="none" cap="none" strike="noStrike">
                <a:solidFill>
                  <a:schemeClr val="dk2"/>
                </a:solidFill>
                <a:latin typeface="Calibri"/>
                <a:ea typeface="Calibri"/>
                <a:cs typeface="Calibri"/>
                <a:sym typeface="Calibri"/>
              </a:defRPr>
            </a:lvl5pPr>
            <a:lvl6pPr indent="-330200" lvl="5" marL="2743200" marR="0" algn="l">
              <a:lnSpc>
                <a:spcPct val="115000"/>
              </a:lnSpc>
              <a:spcBef>
                <a:spcPts val="0"/>
              </a:spcBef>
              <a:spcAft>
                <a:spcPts val="0"/>
              </a:spcAft>
              <a:buClr>
                <a:schemeClr val="dk2"/>
              </a:buClr>
              <a:buSzPts val="1600"/>
              <a:buFont typeface="Calibri"/>
              <a:buChar char="■"/>
              <a:defRPr b="0" i="0" sz="1600" u="none" cap="none" strike="noStrike">
                <a:solidFill>
                  <a:schemeClr val="dk2"/>
                </a:solidFill>
                <a:latin typeface="Calibri"/>
                <a:ea typeface="Calibri"/>
                <a:cs typeface="Calibri"/>
                <a:sym typeface="Calibri"/>
              </a:defRPr>
            </a:lvl6pPr>
            <a:lvl7pPr indent="-330200" lvl="6" marL="3200400" marR="0" algn="l">
              <a:lnSpc>
                <a:spcPct val="115000"/>
              </a:lnSpc>
              <a:spcBef>
                <a:spcPts val="0"/>
              </a:spcBef>
              <a:spcAft>
                <a:spcPts val="0"/>
              </a:spcAft>
              <a:buClr>
                <a:schemeClr val="dk2"/>
              </a:buClr>
              <a:buSzPts val="1600"/>
              <a:buFont typeface="Calibri"/>
              <a:buChar char="●"/>
              <a:defRPr b="0" i="0" sz="1600" u="none" cap="none" strike="noStrike">
                <a:solidFill>
                  <a:schemeClr val="dk2"/>
                </a:solidFill>
                <a:latin typeface="Calibri"/>
                <a:ea typeface="Calibri"/>
                <a:cs typeface="Calibri"/>
                <a:sym typeface="Calibri"/>
              </a:defRPr>
            </a:lvl7pPr>
            <a:lvl8pPr indent="-330200" lvl="7" marL="3657600" marR="0" algn="l">
              <a:lnSpc>
                <a:spcPct val="115000"/>
              </a:lnSpc>
              <a:spcBef>
                <a:spcPts val="0"/>
              </a:spcBef>
              <a:spcAft>
                <a:spcPts val="0"/>
              </a:spcAft>
              <a:buClr>
                <a:schemeClr val="dk2"/>
              </a:buClr>
              <a:buSzPts val="1600"/>
              <a:buFont typeface="Calibri"/>
              <a:buChar char="○"/>
              <a:defRPr b="0" i="0" sz="1600" u="none" cap="none" strike="noStrike">
                <a:solidFill>
                  <a:schemeClr val="dk2"/>
                </a:solidFill>
                <a:latin typeface="Calibri"/>
                <a:ea typeface="Calibri"/>
                <a:cs typeface="Calibri"/>
                <a:sym typeface="Calibri"/>
              </a:defRPr>
            </a:lvl8pPr>
            <a:lvl9pPr indent="-330200" lvl="8" marL="4114800" marR="0" algn="l">
              <a:lnSpc>
                <a:spcPct val="115000"/>
              </a:lnSpc>
              <a:spcBef>
                <a:spcPts val="0"/>
              </a:spcBef>
              <a:spcAft>
                <a:spcPts val="0"/>
              </a:spcAft>
              <a:buClr>
                <a:schemeClr val="dk2"/>
              </a:buClr>
              <a:buSzPts val="1600"/>
              <a:buFont typeface="Calibri"/>
              <a:buChar char="■"/>
              <a:defRPr b="0" i="0" sz="1600" u="none" cap="none" strike="noStrike">
                <a:solidFill>
                  <a:schemeClr val="dk2"/>
                </a:solidFill>
                <a:latin typeface="Calibri"/>
                <a:ea typeface="Calibri"/>
                <a:cs typeface="Calibri"/>
                <a:sym typeface="Calibri"/>
              </a:defRPr>
            </a:lvl9pPr>
          </a:lstStyle>
          <a:p/>
        </p:txBody>
      </p:sp>
      <p:sp>
        <p:nvSpPr>
          <p:cNvPr id="429" name="Google Shape;429;p8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729" r:id="rId1"/>
    <p:sldLayoutId id="2147483730" r:id="rId2"/>
    <p:sldLayoutId id="2147483731" r:id="rId3"/>
    <p:sldLayoutId id="2147483732" r:id="rId4"/>
    <p:sldLayoutId id="2147483733" r:id="rId5"/>
    <p:sldLayoutId id="2147483734" r:id="rId6"/>
    <p:sldLayoutId id="2147483735" r:id="rId7"/>
    <p:sldLayoutId id="2147483736" r:id="rId8"/>
    <p:sldLayoutId id="2147483737" r:id="rId9"/>
    <p:sldLayoutId id="2147483738" r:id="rId10"/>
    <p:sldLayoutId id="2147483739" r:id="rId11"/>
    <p:sldLayoutId id="2147483740" r:id="rId12"/>
    <p:sldLayoutId id="2147483741" r:id="rId13"/>
    <p:sldLayoutId id="2147483742" r:id="rId14"/>
    <p:sldLayoutId id="2147483743" r:id="rId15"/>
    <p:sldLayoutId id="2147483744" r:id="rId16"/>
    <p:sldLayoutId id="2147483745" r:id="rId17"/>
    <p:sldLayoutId id="2147483746" r:id="rId18"/>
    <p:sldLayoutId id="2147483747" r:id="rId1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5.xml"/><Relationship Id="rId2" Type="http://schemas.openxmlformats.org/officeDocument/2006/relationships/notesSlide" Target="../notesSlides/notesSlide10.xml"/><Relationship Id="rId3" Type="http://schemas.openxmlformats.org/officeDocument/2006/relationships/image" Target="../media/image84.png"/></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77.xml"/><Relationship Id="rId2" Type="http://schemas.openxmlformats.org/officeDocument/2006/relationships/notesSlide" Target="../notesSlides/notesSlide100.xml"/><Relationship Id="rId3" Type="http://schemas.openxmlformats.org/officeDocument/2006/relationships/image" Target="../media/image199.png"/></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76.xml"/><Relationship Id="rId2" Type="http://schemas.openxmlformats.org/officeDocument/2006/relationships/notesSlide" Target="../notesSlides/notesSlide101.xml"/><Relationship Id="rId3" Type="http://schemas.openxmlformats.org/officeDocument/2006/relationships/image" Target="../media/image208.png"/></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76.xml"/><Relationship Id="rId2" Type="http://schemas.openxmlformats.org/officeDocument/2006/relationships/notesSlide" Target="../notesSlides/notesSlide10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77.xml"/><Relationship Id="rId2" Type="http://schemas.openxmlformats.org/officeDocument/2006/relationships/notesSlide" Target="../notesSlides/notesSlide103.xml"/><Relationship Id="rId3" Type="http://schemas.openxmlformats.org/officeDocument/2006/relationships/image" Target="../media/image195.png"/></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77.xml"/><Relationship Id="rId2" Type="http://schemas.openxmlformats.org/officeDocument/2006/relationships/notesSlide" Target="../notesSlides/notesSlide104.xml"/><Relationship Id="rId3" Type="http://schemas.openxmlformats.org/officeDocument/2006/relationships/image" Target="../media/image206.png"/></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77.xml"/><Relationship Id="rId2" Type="http://schemas.openxmlformats.org/officeDocument/2006/relationships/notesSlide" Target="../notesSlides/notesSlide105.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77.xml"/><Relationship Id="rId2" Type="http://schemas.openxmlformats.org/officeDocument/2006/relationships/notesSlide" Target="../notesSlides/notesSlide106.xml"/><Relationship Id="rId3" Type="http://schemas.openxmlformats.org/officeDocument/2006/relationships/image" Target="../media/image205.png"/></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76.xml"/><Relationship Id="rId2" Type="http://schemas.openxmlformats.org/officeDocument/2006/relationships/notesSlide" Target="../notesSlides/notesSlide107.xml"/><Relationship Id="rId3" Type="http://schemas.openxmlformats.org/officeDocument/2006/relationships/image" Target="../media/image188.jpg"/></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76.xml"/><Relationship Id="rId2" Type="http://schemas.openxmlformats.org/officeDocument/2006/relationships/notesSlide" Target="../notesSlides/notesSlide108.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76.xml"/><Relationship Id="rId2" Type="http://schemas.openxmlformats.org/officeDocument/2006/relationships/notesSlide" Target="../notesSlides/notesSlide10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4.xml"/><Relationship Id="rId2" Type="http://schemas.openxmlformats.org/officeDocument/2006/relationships/notesSlide" Target="../notesSlides/notesSlide11.xml"/><Relationship Id="rId3" Type="http://schemas.openxmlformats.org/officeDocument/2006/relationships/image" Target="../media/image94.png"/></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51.xml"/><Relationship Id="rId2" Type="http://schemas.openxmlformats.org/officeDocument/2006/relationships/notesSlide" Target="../notesSlides/notesSlide110.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54.xml"/><Relationship Id="rId2" Type="http://schemas.openxmlformats.org/officeDocument/2006/relationships/notesSlide" Target="../notesSlides/notesSlide111.xml"/><Relationship Id="rId3" Type="http://schemas.openxmlformats.org/officeDocument/2006/relationships/image" Target="../media/image189.png"/><Relationship Id="rId4" Type="http://schemas.openxmlformats.org/officeDocument/2006/relationships/hyperlink" Target="http://www.youtube.com/watch?v=FXnyL5wIC0k" TargetMode="External"/><Relationship Id="rId5" Type="http://schemas.openxmlformats.org/officeDocument/2006/relationships/image" Target="../media/image190.jpg"/></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65.xml"/><Relationship Id="rId2" Type="http://schemas.openxmlformats.org/officeDocument/2006/relationships/notesSlide" Target="../notesSlides/notesSlide112.xml"/><Relationship Id="rId3" Type="http://schemas.openxmlformats.org/officeDocument/2006/relationships/image" Target="../media/image164.png"/></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66.xml"/><Relationship Id="rId2" Type="http://schemas.openxmlformats.org/officeDocument/2006/relationships/notesSlide" Target="../notesSlides/notesSlide113.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81.xml"/><Relationship Id="rId2" Type="http://schemas.openxmlformats.org/officeDocument/2006/relationships/notesSlide" Target="../notesSlides/notesSlide114.xml"/><Relationship Id="rId3" Type="http://schemas.openxmlformats.org/officeDocument/2006/relationships/image" Target="../media/image192.png"/></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66.xml"/><Relationship Id="rId2" Type="http://schemas.openxmlformats.org/officeDocument/2006/relationships/notesSlide" Target="../notesSlides/notesSlide115.xml"/><Relationship Id="rId3" Type="http://schemas.openxmlformats.org/officeDocument/2006/relationships/image" Target="../media/image19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2.xml"/><Relationship Id="rId2" Type="http://schemas.openxmlformats.org/officeDocument/2006/relationships/notesSlide" Target="../notesSlides/notesSlide12.xml"/><Relationship Id="rId3" Type="http://schemas.openxmlformats.org/officeDocument/2006/relationships/image" Target="../media/image9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13.xml"/><Relationship Id="rId3" Type="http://schemas.openxmlformats.org/officeDocument/2006/relationships/image" Target="../media/image9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15.xml"/><Relationship Id="rId3" Type="http://schemas.openxmlformats.org/officeDocument/2006/relationships/image" Target="../media/image9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3.xml"/><Relationship Id="rId2" Type="http://schemas.openxmlformats.org/officeDocument/2006/relationships/notesSlide" Target="../notesSlides/notesSlide16.xml"/><Relationship Id="rId3" Type="http://schemas.openxmlformats.org/officeDocument/2006/relationships/image" Target="../media/image9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3.xml"/><Relationship Id="rId2" Type="http://schemas.openxmlformats.org/officeDocument/2006/relationships/notesSlide" Target="../notesSlides/notesSlide17.xml"/><Relationship Id="rId3" Type="http://schemas.openxmlformats.org/officeDocument/2006/relationships/image" Target="../media/image9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3.xml"/><Relationship Id="rId2" Type="http://schemas.openxmlformats.org/officeDocument/2006/relationships/notesSlide" Target="../notesSlides/notesSlide18.xml"/><Relationship Id="rId3" Type="http://schemas.openxmlformats.org/officeDocument/2006/relationships/image" Target="../media/image99.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19.xml"/><Relationship Id="rId3" Type="http://schemas.openxmlformats.org/officeDocument/2006/relationships/image" Target="../media/image8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2.xml"/><Relationship Id="rId2" Type="http://schemas.openxmlformats.org/officeDocument/2006/relationships/notesSlide" Target="../notesSlides/notesSlide2.xml"/><Relationship Id="rId3" Type="http://schemas.openxmlformats.org/officeDocument/2006/relationships/image" Target="../media/image77.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5.xml"/><Relationship Id="rId2" Type="http://schemas.openxmlformats.org/officeDocument/2006/relationships/notesSlide" Target="../notesSlides/notesSlide21.xml"/><Relationship Id="rId3" Type="http://schemas.openxmlformats.org/officeDocument/2006/relationships/image" Target="../media/image10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1.xml"/><Relationship Id="rId2" Type="http://schemas.openxmlformats.org/officeDocument/2006/relationships/notesSlide" Target="../notesSlides/notesSlide22.xml"/><Relationship Id="rId3" Type="http://schemas.openxmlformats.org/officeDocument/2006/relationships/hyperlink" Target="http://www.youtube.com/watch?v=mTPhu4wNRog" TargetMode="External"/><Relationship Id="rId4" Type="http://schemas.openxmlformats.org/officeDocument/2006/relationships/image" Target="../media/image87.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6.xml"/><Relationship Id="rId2" Type="http://schemas.openxmlformats.org/officeDocument/2006/relationships/notesSlide" Target="../notesSlides/notesSlide23.xml"/><Relationship Id="rId3" Type="http://schemas.openxmlformats.org/officeDocument/2006/relationships/image" Target="../media/image90.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4.xml"/><Relationship Id="rId3" Type="http://schemas.openxmlformats.org/officeDocument/2006/relationships/image" Target="../media/image102.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5.xml"/><Relationship Id="rId3" Type="http://schemas.openxmlformats.org/officeDocument/2006/relationships/image" Target="../media/image106.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6.xml"/><Relationship Id="rId3" Type="http://schemas.openxmlformats.org/officeDocument/2006/relationships/image" Target="../media/image100.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7.xml"/><Relationship Id="rId3" Type="http://schemas.openxmlformats.org/officeDocument/2006/relationships/image" Target="../media/image104.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8.xml"/><Relationship Id="rId3" Type="http://schemas.openxmlformats.org/officeDocument/2006/relationships/image" Target="../media/image96.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9.xml"/><Relationship Id="rId3" Type="http://schemas.openxmlformats.org/officeDocument/2006/relationships/image" Target="../media/image98.png"/><Relationship Id="rId4" Type="http://schemas.openxmlformats.org/officeDocument/2006/relationships/image" Target="../media/image103.png"/><Relationship Id="rId5" Type="http://schemas.openxmlformats.org/officeDocument/2006/relationships/image" Target="../media/image10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4.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notesSlide" Target="../notesSlides/notesSlide30.xml"/><Relationship Id="rId3" Type="http://schemas.openxmlformats.org/officeDocument/2006/relationships/image" Target="../media/image112.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notesSlide" Target="../notesSlides/notesSlide31.xml"/><Relationship Id="rId3" Type="http://schemas.openxmlformats.org/officeDocument/2006/relationships/image" Target="../media/image113.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notesSlide" Target="../notesSlides/notesSlide32.xml"/><Relationship Id="rId3" Type="http://schemas.openxmlformats.org/officeDocument/2006/relationships/image" Target="../media/image111.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notesSlide" Target="../notesSlides/notesSlide33.xml"/><Relationship Id="rId3" Type="http://schemas.openxmlformats.org/officeDocument/2006/relationships/hyperlink" Target="https://3dmoleculardesigns.com/2026smart-dsha" TargetMode="External"/><Relationship Id="rId4" Type="http://schemas.openxmlformats.org/officeDocument/2006/relationships/image" Target="../media/image114.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8.xml"/><Relationship Id="rId2" Type="http://schemas.openxmlformats.org/officeDocument/2006/relationships/notesSlide" Target="../notesSlides/notesSlide34.xml"/><Relationship Id="rId3" Type="http://schemas.openxmlformats.org/officeDocument/2006/relationships/image" Target="../media/image104.png"/><Relationship Id="rId4" Type="http://schemas.openxmlformats.org/officeDocument/2006/relationships/image" Target="../media/image121.png"/><Relationship Id="rId5" Type="http://schemas.openxmlformats.org/officeDocument/2006/relationships/image" Target="../media/image116.png"/><Relationship Id="rId6" Type="http://schemas.openxmlformats.org/officeDocument/2006/relationships/image" Target="../media/image119.jp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5.xml"/><Relationship Id="rId2" Type="http://schemas.openxmlformats.org/officeDocument/2006/relationships/notesSlide" Target="../notesSlides/notesSlide35.xml"/><Relationship Id="rId3" Type="http://schemas.openxmlformats.org/officeDocument/2006/relationships/image" Target="../media/image107.png"/><Relationship Id="rId4" Type="http://schemas.openxmlformats.org/officeDocument/2006/relationships/image" Target="../media/image109.png"/><Relationship Id="rId5" Type="http://schemas.openxmlformats.org/officeDocument/2006/relationships/image" Target="../media/image108.png"/><Relationship Id="rId6" Type="http://schemas.openxmlformats.org/officeDocument/2006/relationships/image" Target="../media/image115.png"/><Relationship Id="rId7" Type="http://schemas.openxmlformats.org/officeDocument/2006/relationships/image" Target="../media/image110.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5.xml"/><Relationship Id="rId2" Type="http://schemas.openxmlformats.org/officeDocument/2006/relationships/notesSlide" Target="../notesSlides/notesSlide36.xml"/><Relationship Id="rId3" Type="http://schemas.openxmlformats.org/officeDocument/2006/relationships/image" Target="../media/image121.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7.xml"/><Relationship Id="rId3" Type="http://schemas.openxmlformats.org/officeDocument/2006/relationships/image" Target="../media/image140.jp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8.xml"/><Relationship Id="rId3" Type="http://schemas.openxmlformats.org/officeDocument/2006/relationships/image" Target="../media/image127.jpg"/><Relationship Id="rId4" Type="http://schemas.openxmlformats.org/officeDocument/2006/relationships/image" Target="../media/image152.jp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9.xml"/><Relationship Id="rId3" Type="http://schemas.openxmlformats.org/officeDocument/2006/relationships/image" Target="../media/image150.jpg"/><Relationship Id="rId4" Type="http://schemas.openxmlformats.org/officeDocument/2006/relationships/image" Target="../media/image175.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4.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0.xml"/><Relationship Id="rId3" Type="http://schemas.openxmlformats.org/officeDocument/2006/relationships/image" Target="../media/image149.jp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1.xml"/><Relationship Id="rId3" Type="http://schemas.openxmlformats.org/officeDocument/2006/relationships/image" Target="../media/image155.jpg"/><Relationship Id="rId4" Type="http://schemas.openxmlformats.org/officeDocument/2006/relationships/image" Target="../media/image158.jp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2.xml"/><Relationship Id="rId3" Type="http://schemas.openxmlformats.org/officeDocument/2006/relationships/image" Target="../media/image180.jpg"/><Relationship Id="rId4" Type="http://schemas.openxmlformats.org/officeDocument/2006/relationships/image" Target="../media/image170.jp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5.xml"/><Relationship Id="rId2" Type="http://schemas.openxmlformats.org/officeDocument/2006/relationships/notesSlide" Target="../notesSlides/notesSlide43.xml"/><Relationship Id="rId3" Type="http://schemas.openxmlformats.org/officeDocument/2006/relationships/image" Target="../media/image123.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5.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notesSlide" Target="../notesSlides/notesSlide45.xml"/><Relationship Id="rId3" Type="http://schemas.openxmlformats.org/officeDocument/2006/relationships/hyperlink" Target="http://www.youtube.com/watch?v=nByEaSTxgsw" TargetMode="External"/><Relationship Id="rId4" Type="http://schemas.openxmlformats.org/officeDocument/2006/relationships/image" Target="../media/image117.jpg"/><Relationship Id="rId5" Type="http://schemas.openxmlformats.org/officeDocument/2006/relationships/image" Target="../media/image118.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51.xml"/><Relationship Id="rId2" Type="http://schemas.openxmlformats.org/officeDocument/2006/relationships/notesSlide" Target="../notesSlides/notesSlide46.xml"/><Relationship Id="rId3" Type="http://schemas.openxmlformats.org/officeDocument/2006/relationships/hyperlink" Target="http://www.youtube.com/watch?v=yOkoTPxIMB4" TargetMode="External"/><Relationship Id="rId4" Type="http://schemas.openxmlformats.org/officeDocument/2006/relationships/image" Target="../media/image120.jp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52.xml"/><Relationship Id="rId2" Type="http://schemas.openxmlformats.org/officeDocument/2006/relationships/notesSlide" Target="../notesSlides/notesSlide47.xml"/><Relationship Id="rId3" Type="http://schemas.openxmlformats.org/officeDocument/2006/relationships/image" Target="../media/image122.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57.xml"/><Relationship Id="rId2" Type="http://schemas.openxmlformats.org/officeDocument/2006/relationships/notesSlide" Target="../notesSlides/notesSlide48.xml"/><Relationship Id="rId3" Type="http://schemas.openxmlformats.org/officeDocument/2006/relationships/image" Target="../media/image124.jp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54.xml"/><Relationship Id="rId2" Type="http://schemas.openxmlformats.org/officeDocument/2006/relationships/notesSlide" Target="../notesSlides/notesSlide49.xml"/><Relationship Id="rId3" Type="http://schemas.openxmlformats.org/officeDocument/2006/relationships/image" Target="../media/image125.jpg"/><Relationship Id="rId4" Type="http://schemas.openxmlformats.org/officeDocument/2006/relationships/image" Target="../media/image128.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4.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55.xml"/><Relationship Id="rId2" Type="http://schemas.openxmlformats.org/officeDocument/2006/relationships/notesSlide" Target="../notesSlides/notesSlide50.xml"/><Relationship Id="rId3" Type="http://schemas.openxmlformats.org/officeDocument/2006/relationships/image" Target="../media/image172.png"/><Relationship Id="rId4" Type="http://schemas.openxmlformats.org/officeDocument/2006/relationships/image" Target="../media/image129.jp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54.xml"/><Relationship Id="rId2" Type="http://schemas.openxmlformats.org/officeDocument/2006/relationships/notesSlide" Target="../notesSlides/notesSlide51.xml"/><Relationship Id="rId3" Type="http://schemas.openxmlformats.org/officeDocument/2006/relationships/image" Target="../media/image131.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46.xml"/><Relationship Id="rId2" Type="http://schemas.openxmlformats.org/officeDocument/2006/relationships/notesSlide" Target="../notesSlides/notesSlide52.xml"/><Relationship Id="rId3" Type="http://schemas.openxmlformats.org/officeDocument/2006/relationships/image" Target="../media/image132.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46.xml"/><Relationship Id="rId2" Type="http://schemas.openxmlformats.org/officeDocument/2006/relationships/notesSlide" Target="../notesSlides/notesSlide53.xml"/><Relationship Id="rId3" Type="http://schemas.openxmlformats.org/officeDocument/2006/relationships/image" Target="../media/image130.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46.xml"/><Relationship Id="rId2" Type="http://schemas.openxmlformats.org/officeDocument/2006/relationships/notesSlide" Target="../notesSlides/notesSlide54.xml"/><Relationship Id="rId3" Type="http://schemas.openxmlformats.org/officeDocument/2006/relationships/image" Target="../media/image122.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56.xml"/><Relationship Id="rId2" Type="http://schemas.openxmlformats.org/officeDocument/2006/relationships/notesSlide" Target="../notesSlides/notesSlide55.xml"/><Relationship Id="rId3" Type="http://schemas.openxmlformats.org/officeDocument/2006/relationships/image" Target="../media/image133.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57.xml"/><Relationship Id="rId2" Type="http://schemas.openxmlformats.org/officeDocument/2006/relationships/notesSlide" Target="../notesSlides/notesSlide56.xml"/><Relationship Id="rId3" Type="http://schemas.openxmlformats.org/officeDocument/2006/relationships/image" Target="../media/image137.png"/><Relationship Id="rId4" Type="http://schemas.openxmlformats.org/officeDocument/2006/relationships/image" Target="../media/image135.png"/><Relationship Id="rId5" Type="http://schemas.openxmlformats.org/officeDocument/2006/relationships/image" Target="../media/image136.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57.xml"/><Relationship Id="rId3" Type="http://schemas.openxmlformats.org/officeDocument/2006/relationships/image" Target="../media/image134.jpg"/><Relationship Id="rId4" Type="http://schemas.openxmlformats.org/officeDocument/2006/relationships/image" Target="../media/image146.jp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46.xml"/><Relationship Id="rId2"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58.xml"/><Relationship Id="rId2" Type="http://schemas.openxmlformats.org/officeDocument/2006/relationships/notesSlide" Target="../notesSlides/notesSlide59.xml"/><Relationship Id="rId3" Type="http://schemas.openxmlformats.org/officeDocument/2006/relationships/image" Target="../media/image14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notesSlide" Target="../notesSlides/notesSlide6.xml"/><Relationship Id="rId3" Type="http://schemas.openxmlformats.org/officeDocument/2006/relationships/image" Target="../media/image97.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58.xml"/><Relationship Id="rId2" Type="http://schemas.openxmlformats.org/officeDocument/2006/relationships/notesSlide" Target="../notesSlides/notesSlide60.xml"/><Relationship Id="rId3" Type="http://schemas.openxmlformats.org/officeDocument/2006/relationships/image" Target="../media/image139.png"/><Relationship Id="rId4" Type="http://schemas.openxmlformats.org/officeDocument/2006/relationships/image" Target="../media/image138.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61.xml"/><Relationship Id="rId3" Type="http://schemas.openxmlformats.org/officeDocument/2006/relationships/image" Target="../media/image141.png"/><Relationship Id="rId4" Type="http://schemas.openxmlformats.org/officeDocument/2006/relationships/image" Target="../media/image148.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46.xml"/><Relationship Id="rId2" Type="http://schemas.openxmlformats.org/officeDocument/2006/relationships/notesSlide" Target="../notesSlides/notesSlide62.xml"/><Relationship Id="rId3" Type="http://schemas.openxmlformats.org/officeDocument/2006/relationships/image" Target="../media/image143.jp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55.xml"/><Relationship Id="rId2" Type="http://schemas.openxmlformats.org/officeDocument/2006/relationships/notesSlide" Target="../notesSlides/notesSlide63.xml"/><Relationship Id="rId3" Type="http://schemas.openxmlformats.org/officeDocument/2006/relationships/image" Target="../media/image145.jp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54.xml"/><Relationship Id="rId2" Type="http://schemas.openxmlformats.org/officeDocument/2006/relationships/notesSlide" Target="../notesSlides/notesSlide6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59.xml"/><Relationship Id="rId2" Type="http://schemas.openxmlformats.org/officeDocument/2006/relationships/notesSlide" Target="../notesSlides/notesSlide65.xml"/><Relationship Id="rId3" Type="http://schemas.openxmlformats.org/officeDocument/2006/relationships/image" Target="../media/image144.pn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60.xml"/><Relationship Id="rId2" Type="http://schemas.openxmlformats.org/officeDocument/2006/relationships/notesSlide" Target="../notesSlides/notesSlide66.xml"/><Relationship Id="rId3" Type="http://schemas.openxmlformats.org/officeDocument/2006/relationships/image" Target="../media/image142.pn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61.xml"/><Relationship Id="rId2" Type="http://schemas.openxmlformats.org/officeDocument/2006/relationships/notesSlide" Target="../notesSlides/notesSlide67.xml"/><Relationship Id="rId3" Type="http://schemas.openxmlformats.org/officeDocument/2006/relationships/image" Target="../media/image159.pn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45.xml"/><Relationship Id="rId2" Type="http://schemas.openxmlformats.org/officeDocument/2006/relationships/notesSlide" Target="../notesSlides/notesSlide68.xml"/><Relationship Id="rId3" Type="http://schemas.openxmlformats.org/officeDocument/2006/relationships/image" Target="../media/image160.pn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47.xml"/><Relationship Id="rId2" Type="http://schemas.openxmlformats.org/officeDocument/2006/relationships/notesSlide" Target="../notesSlides/notesSlide69.xml"/><Relationship Id="rId3" Type="http://schemas.openxmlformats.org/officeDocument/2006/relationships/image" Target="../media/image15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6.xml"/><Relationship Id="rId2" Type="http://schemas.openxmlformats.org/officeDocument/2006/relationships/notesSlide" Target="../notesSlides/notesSlide7.xml"/><Relationship Id="rId3" Type="http://schemas.openxmlformats.org/officeDocument/2006/relationships/image" Target="../media/image91.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55.xml"/><Relationship Id="rId2" Type="http://schemas.openxmlformats.org/officeDocument/2006/relationships/notesSlide" Target="../notesSlides/notesSlide70.xml"/><Relationship Id="rId3" Type="http://schemas.openxmlformats.org/officeDocument/2006/relationships/image" Target="../media/image165.pn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71.xml"/><Relationship Id="rId3" Type="http://schemas.openxmlformats.org/officeDocument/2006/relationships/image" Target="../media/image162.pn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45.xml"/><Relationship Id="rId2" Type="http://schemas.openxmlformats.org/officeDocument/2006/relationships/notesSlide" Target="../notesSlides/notesSlide72.xml"/><Relationship Id="rId3" Type="http://schemas.openxmlformats.org/officeDocument/2006/relationships/image" Target="../media/image156.pn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55.xml"/><Relationship Id="rId2" Type="http://schemas.openxmlformats.org/officeDocument/2006/relationships/notesSlide" Target="../notesSlides/notesSlide73.xml"/><Relationship Id="rId3" Type="http://schemas.openxmlformats.org/officeDocument/2006/relationships/image" Target="../media/image154.jp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45.xml"/><Relationship Id="rId2" Type="http://schemas.openxmlformats.org/officeDocument/2006/relationships/notesSlide" Target="../notesSlides/notesSlide74.xml"/><Relationship Id="rId3" Type="http://schemas.openxmlformats.org/officeDocument/2006/relationships/image" Target="../media/image157.jp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47.xml"/><Relationship Id="rId2" Type="http://schemas.openxmlformats.org/officeDocument/2006/relationships/notesSlide" Target="../notesSlides/notesSlide75.xml"/><Relationship Id="rId3" Type="http://schemas.openxmlformats.org/officeDocument/2006/relationships/image" Target="../media/image161.jp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46.xml"/><Relationship Id="rId2" Type="http://schemas.openxmlformats.org/officeDocument/2006/relationships/notesSlide" Target="../notesSlides/notesSlide76.xml"/><Relationship Id="rId3" Type="http://schemas.openxmlformats.org/officeDocument/2006/relationships/image" Target="../media/image153.pn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45.xml"/><Relationship Id="rId2" Type="http://schemas.openxmlformats.org/officeDocument/2006/relationships/notesSlide" Target="../notesSlides/notesSlide77.xml"/><Relationship Id="rId3" Type="http://schemas.openxmlformats.org/officeDocument/2006/relationships/image" Target="../media/image186.pn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46.xml"/><Relationship Id="rId2" Type="http://schemas.openxmlformats.org/officeDocument/2006/relationships/notesSlide" Target="../notesSlides/notesSlide78.xml"/><Relationship Id="rId3" Type="http://schemas.openxmlformats.org/officeDocument/2006/relationships/image" Target="../media/image171.png"/></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48.xml"/><Relationship Id="rId2" Type="http://schemas.openxmlformats.org/officeDocument/2006/relationships/notesSlide" Target="../notesSlides/notesSlide79.xml"/><Relationship Id="rId3" Type="http://schemas.openxmlformats.org/officeDocument/2006/relationships/image" Target="../media/image16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5.xml"/><Relationship Id="rId2" Type="http://schemas.openxmlformats.org/officeDocument/2006/relationships/notesSlide" Target="../notesSlides/notesSlide8.xml"/><Relationship Id="rId3" Type="http://schemas.openxmlformats.org/officeDocument/2006/relationships/hyperlink" Target="https://learn.3dmoleculardesigns.com/model-teacher-resources-page" TargetMode="External"/><Relationship Id="rId4" Type="http://schemas.openxmlformats.org/officeDocument/2006/relationships/image" Target="../media/image78.pn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80.xml"/><Relationship Id="rId3" Type="http://schemas.openxmlformats.org/officeDocument/2006/relationships/image" Target="../media/image173.png"/></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65.xml"/><Relationship Id="rId2" Type="http://schemas.openxmlformats.org/officeDocument/2006/relationships/notesSlide" Target="../notesSlides/notesSlide81.xml"/><Relationship Id="rId3" Type="http://schemas.openxmlformats.org/officeDocument/2006/relationships/image" Target="../media/image164.png"/></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82.xml"/><Relationship Id="rId3" Type="http://schemas.openxmlformats.org/officeDocument/2006/relationships/comments" Target="../comments/comment1.xml"/><Relationship Id="rId4" Type="http://schemas.openxmlformats.org/officeDocument/2006/relationships/image" Target="../media/image167.png"/></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65.xml"/><Relationship Id="rId2" Type="http://schemas.openxmlformats.org/officeDocument/2006/relationships/notesSlide" Target="../notesSlides/notesSlide83.xml"/><Relationship Id="rId3" Type="http://schemas.openxmlformats.org/officeDocument/2006/relationships/image" Target="../media/image166.png"/><Relationship Id="rId4" Type="http://schemas.openxmlformats.org/officeDocument/2006/relationships/image" Target="../media/image174.png"/></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51.xml"/><Relationship Id="rId2" Type="http://schemas.openxmlformats.org/officeDocument/2006/relationships/notesSlide" Target="../notesSlides/notesSlide84.xml"/><Relationship Id="rId3" Type="http://schemas.openxmlformats.org/officeDocument/2006/relationships/hyperlink" Target="http://www.youtube.com/watch?v=mTPhu4wNRog" TargetMode="External"/><Relationship Id="rId4" Type="http://schemas.openxmlformats.org/officeDocument/2006/relationships/image" Target="../media/image87.jpg"/></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63.xml"/><Relationship Id="rId2" Type="http://schemas.openxmlformats.org/officeDocument/2006/relationships/notesSlide" Target="../notesSlides/notesSlide85.xml"/><Relationship Id="rId3" Type="http://schemas.openxmlformats.org/officeDocument/2006/relationships/hyperlink" Target="http://www.youtube.com/watch?v=pOq97nMEB0E" TargetMode="External"/><Relationship Id="rId4" Type="http://schemas.openxmlformats.org/officeDocument/2006/relationships/image" Target="../media/image176.jpg"/><Relationship Id="rId5" Type="http://schemas.openxmlformats.org/officeDocument/2006/relationships/image" Target="../media/image182.jpg"/><Relationship Id="rId6" Type="http://schemas.openxmlformats.org/officeDocument/2006/relationships/image" Target="../media/image177.jpg"/></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86.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76.xml"/><Relationship Id="rId2" Type="http://schemas.openxmlformats.org/officeDocument/2006/relationships/notesSlide" Target="../notesSlides/notesSlide87.xml"/><Relationship Id="rId3" Type="http://schemas.openxmlformats.org/officeDocument/2006/relationships/image" Target="../media/image169.jpg"/></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77.xml"/><Relationship Id="rId2" Type="http://schemas.openxmlformats.org/officeDocument/2006/relationships/notesSlide" Target="../notesSlides/notesSlide88.xml"/><Relationship Id="rId3" Type="http://schemas.openxmlformats.org/officeDocument/2006/relationships/image" Target="../media/image204.png"/><Relationship Id="rId4" Type="http://schemas.openxmlformats.org/officeDocument/2006/relationships/image" Target="../media/image168.jpg"/></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77.xml"/><Relationship Id="rId2" Type="http://schemas.openxmlformats.org/officeDocument/2006/relationships/notesSlide" Target="../notesSlides/notesSlide89.xml"/><Relationship Id="rId3" Type="http://schemas.openxmlformats.org/officeDocument/2006/relationships/image" Target="../media/image178.jpg"/><Relationship Id="rId4" Type="http://schemas.openxmlformats.org/officeDocument/2006/relationships/image" Target="../media/image181.png"/><Relationship Id="rId5" Type="http://schemas.openxmlformats.org/officeDocument/2006/relationships/image" Target="../media/image179.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3.xml"/><Relationship Id="rId2" Type="http://schemas.openxmlformats.org/officeDocument/2006/relationships/notesSlide" Target="../notesSlides/notesSlide9.xml"/><Relationship Id="rId3" Type="http://schemas.openxmlformats.org/officeDocument/2006/relationships/image" Target="../media/image86.png"/><Relationship Id="rId4" Type="http://schemas.openxmlformats.org/officeDocument/2006/relationships/image" Target="../media/image88.png"/></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78.xml"/><Relationship Id="rId2" Type="http://schemas.openxmlformats.org/officeDocument/2006/relationships/notesSlide" Target="../notesSlides/notesSlide90.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79.xml"/><Relationship Id="rId2" Type="http://schemas.openxmlformats.org/officeDocument/2006/relationships/notesSlide" Target="../notesSlides/notesSlide91.xml"/><Relationship Id="rId3" Type="http://schemas.openxmlformats.org/officeDocument/2006/relationships/image" Target="../media/image202.png"/><Relationship Id="rId4" Type="http://schemas.openxmlformats.org/officeDocument/2006/relationships/image" Target="../media/image191.png"/></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76.xml"/><Relationship Id="rId2" Type="http://schemas.openxmlformats.org/officeDocument/2006/relationships/notesSlide" Target="../notesSlides/notesSlide92.xml"/><Relationship Id="rId3" Type="http://schemas.openxmlformats.org/officeDocument/2006/relationships/image" Target="../media/image197.png"/></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76.xml"/><Relationship Id="rId2" Type="http://schemas.openxmlformats.org/officeDocument/2006/relationships/notesSlide" Target="../notesSlides/notesSlide93.xml"/><Relationship Id="rId3" Type="http://schemas.openxmlformats.org/officeDocument/2006/relationships/image" Target="../media/image203.png"/></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76.xml"/><Relationship Id="rId2" Type="http://schemas.openxmlformats.org/officeDocument/2006/relationships/notesSlide" Target="../notesSlides/notesSlide94.xml"/><Relationship Id="rId3" Type="http://schemas.openxmlformats.org/officeDocument/2006/relationships/image" Target="../media/image198.png"/><Relationship Id="rId4" Type="http://schemas.openxmlformats.org/officeDocument/2006/relationships/image" Target="../media/image200.png"/></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80.xml"/><Relationship Id="rId2" Type="http://schemas.openxmlformats.org/officeDocument/2006/relationships/notesSlide" Target="../notesSlides/notesSlide95.xml"/><Relationship Id="rId3" Type="http://schemas.openxmlformats.org/officeDocument/2006/relationships/image" Target="../media/image201.png"/><Relationship Id="rId4" Type="http://schemas.openxmlformats.org/officeDocument/2006/relationships/image" Target="../media/image194.png"/></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79.xml"/><Relationship Id="rId2" Type="http://schemas.openxmlformats.org/officeDocument/2006/relationships/notesSlide" Target="../notesSlides/notesSlide96.xml"/><Relationship Id="rId3" Type="http://schemas.openxmlformats.org/officeDocument/2006/relationships/image" Target="../media/image187.jpg"/></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76.xml"/><Relationship Id="rId2" Type="http://schemas.openxmlformats.org/officeDocument/2006/relationships/notesSlide" Target="../notesSlides/notesSlide97.xml"/><Relationship Id="rId3" Type="http://schemas.openxmlformats.org/officeDocument/2006/relationships/image" Target="../media/image184.jpg"/></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76.xml"/><Relationship Id="rId2" Type="http://schemas.openxmlformats.org/officeDocument/2006/relationships/notesSlide" Target="../notesSlides/notesSlide98.xml"/><Relationship Id="rId3" Type="http://schemas.openxmlformats.org/officeDocument/2006/relationships/image" Target="../media/image183.jpg"/><Relationship Id="rId4" Type="http://schemas.openxmlformats.org/officeDocument/2006/relationships/image" Target="../media/image185.jpg"/></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76.xml"/><Relationship Id="rId2" Type="http://schemas.openxmlformats.org/officeDocument/2006/relationships/notesSlide" Target="../notesSlides/notesSlide99.xml"/><Relationship Id="rId3" Type="http://schemas.openxmlformats.org/officeDocument/2006/relationships/image" Target="../media/image207.png"/><Relationship Id="rId4" Type="http://schemas.openxmlformats.org/officeDocument/2006/relationships/image" Target="../media/image19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2" name="Shape 522"/>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5" name="Shape 585"/>
        <p:cNvGrpSpPr/>
        <p:nvPr/>
      </p:nvGrpSpPr>
      <p:grpSpPr>
        <a:xfrm>
          <a:off x="0" y="0"/>
          <a:ext cx="0" cy="0"/>
          <a:chOff x="0" y="0"/>
          <a:chExt cx="0" cy="0"/>
        </a:xfrm>
      </p:grpSpPr>
      <p:pic>
        <p:nvPicPr>
          <p:cNvPr id="586" name="Google Shape;586;p114"/>
          <p:cNvPicPr preferRelativeResize="0"/>
          <p:nvPr/>
        </p:nvPicPr>
        <p:blipFill>
          <a:blip r:embed="rId3">
            <a:alphaModFix/>
          </a:blip>
          <a:stretch>
            <a:fillRect/>
          </a:stretch>
        </p:blipFill>
        <p:spPr>
          <a:xfrm>
            <a:off x="1699413" y="854175"/>
            <a:ext cx="6061375" cy="3785950"/>
          </a:xfrm>
          <a:prstGeom prst="rect">
            <a:avLst/>
          </a:prstGeom>
          <a:noFill/>
          <a:ln>
            <a:noFill/>
          </a:ln>
        </p:spPr>
      </p:pic>
      <p:sp>
        <p:nvSpPr>
          <p:cNvPr id="587" name="Google Shape;587;p114"/>
          <p:cNvSpPr txBox="1"/>
          <p:nvPr>
            <p:ph type="title"/>
          </p:nvPr>
        </p:nvSpPr>
        <p:spPr>
          <a:xfrm>
            <a:off x="762143" y="310601"/>
            <a:ext cx="7935900" cy="408300"/>
          </a:xfrm>
          <a:prstGeom prst="rect">
            <a:avLst/>
          </a:prstGeom>
        </p:spPr>
        <p:txBody>
          <a:bodyPr anchorCtr="0" anchor="t" bIns="34275" lIns="68575" spcFirstLastPara="1" rIns="68575" wrap="square" tIns="34275">
            <a:noAutofit/>
          </a:bodyPr>
          <a:lstStyle/>
          <a:p>
            <a:pPr indent="0" lvl="0" marL="0" rtl="0" algn="ctr">
              <a:spcBef>
                <a:spcPts val="0"/>
              </a:spcBef>
              <a:spcAft>
                <a:spcPts val="0"/>
              </a:spcAft>
              <a:buNone/>
            </a:pPr>
            <a:r>
              <a:rPr b="1" lang="en" sz="4400">
                <a:solidFill>
                  <a:srgbClr val="1EAC4C"/>
                </a:solidFill>
                <a:latin typeface="Calibri"/>
                <a:ea typeface="Calibri"/>
                <a:cs typeface="Calibri"/>
                <a:sym typeface="Calibri"/>
              </a:rPr>
              <a:t>Group Photo Time!</a:t>
            </a:r>
            <a:endParaRPr b="1" sz="4400">
              <a:solidFill>
                <a:srgbClr val="1EAC4C"/>
              </a:solidFill>
              <a:latin typeface="Calibri"/>
              <a:ea typeface="Calibri"/>
              <a:cs typeface="Calibri"/>
              <a:sym typeface="Calibri"/>
            </a:endParaRPr>
          </a:p>
        </p:txBody>
      </p:sp>
    </p:spTree>
  </p:cSld>
  <p:clrMapOvr>
    <a:masterClrMapping/>
  </p:clrMapOvr>
</p:sld>
</file>

<file path=ppt/slides/slide10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1" name="Shape 1241"/>
        <p:cNvGrpSpPr/>
        <p:nvPr/>
      </p:nvGrpSpPr>
      <p:grpSpPr>
        <a:xfrm>
          <a:off x="0" y="0"/>
          <a:ext cx="0" cy="0"/>
          <a:chOff x="0" y="0"/>
          <a:chExt cx="0" cy="0"/>
        </a:xfrm>
      </p:grpSpPr>
      <p:sp>
        <p:nvSpPr>
          <p:cNvPr id="1242" name="Google Shape;1242;p204"/>
          <p:cNvSpPr txBox="1"/>
          <p:nvPr>
            <p:ph idx="12" type="sldNum"/>
          </p:nvPr>
        </p:nvSpPr>
        <p:spPr>
          <a:xfrm>
            <a:off x="6578299" y="3543397"/>
            <a:ext cx="246300" cy="205500"/>
          </a:xfrm>
          <a:prstGeom prst="rect">
            <a:avLst/>
          </a:prstGeom>
          <a:noFill/>
          <a:ln>
            <a:noFill/>
          </a:ln>
        </p:spPr>
        <p:txBody>
          <a:bodyPr anchorCtr="0" anchor="ctr" bIns="34275" lIns="68575" spcFirstLastPara="1" rIns="68575" wrap="square" tIns="34275">
            <a:normAutofit lnSpcReduction="10000"/>
          </a:bodyPr>
          <a:lstStyle/>
          <a:p>
            <a:pPr indent="0" lvl="0" marL="0" rtl="0" algn="ctr">
              <a:lnSpc>
                <a:spcPct val="100000"/>
              </a:lnSpc>
              <a:spcBef>
                <a:spcPts val="0"/>
              </a:spcBef>
              <a:spcAft>
                <a:spcPts val="0"/>
              </a:spcAft>
              <a:buClr>
                <a:srgbClr val="000000"/>
              </a:buClr>
              <a:buSzPts val="900"/>
              <a:buFont typeface="Arial"/>
              <a:buNone/>
            </a:pPr>
            <a:fld id="{00000000-1234-1234-1234-123412341234}" type="slidenum">
              <a:rPr lang="en"/>
              <a:t>‹#›</a:t>
            </a:fld>
            <a:endParaRPr/>
          </a:p>
        </p:txBody>
      </p:sp>
      <p:pic>
        <p:nvPicPr>
          <p:cNvPr id="1243" name="Google Shape;1243;p204"/>
          <p:cNvPicPr preferRelativeResize="0"/>
          <p:nvPr/>
        </p:nvPicPr>
        <p:blipFill rotWithShape="1">
          <a:blip r:embed="rId3">
            <a:alphaModFix/>
          </a:blip>
          <a:srcRect b="16942" l="21296" r="11482" t="15696"/>
          <a:stretch/>
        </p:blipFill>
        <p:spPr>
          <a:xfrm>
            <a:off x="1228724" y="507206"/>
            <a:ext cx="6430570" cy="4295905"/>
          </a:xfrm>
          <a:prstGeom prst="rect">
            <a:avLst/>
          </a:prstGeom>
          <a:noFill/>
          <a:ln>
            <a:noFill/>
          </a:ln>
        </p:spPr>
      </p:pic>
    </p:spTree>
  </p:cSld>
  <p:clrMapOvr>
    <a:masterClrMapping/>
  </p:clrMapOvr>
</p:sld>
</file>

<file path=ppt/slides/slide10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8" name="Shape 1248"/>
        <p:cNvGrpSpPr/>
        <p:nvPr/>
      </p:nvGrpSpPr>
      <p:grpSpPr>
        <a:xfrm>
          <a:off x="0" y="0"/>
          <a:ext cx="0" cy="0"/>
          <a:chOff x="0" y="0"/>
          <a:chExt cx="0" cy="0"/>
        </a:xfrm>
      </p:grpSpPr>
      <p:sp>
        <p:nvSpPr>
          <p:cNvPr id="1249" name="Google Shape;1249;p205"/>
          <p:cNvSpPr txBox="1"/>
          <p:nvPr>
            <p:ph idx="12" type="sldNum"/>
          </p:nvPr>
        </p:nvSpPr>
        <p:spPr>
          <a:xfrm>
            <a:off x="6526468" y="3543397"/>
            <a:ext cx="246300" cy="205500"/>
          </a:xfrm>
          <a:prstGeom prst="rect">
            <a:avLst/>
          </a:prstGeom>
          <a:noFill/>
          <a:ln>
            <a:noFill/>
          </a:ln>
        </p:spPr>
        <p:txBody>
          <a:bodyPr anchorCtr="0" anchor="ctr" bIns="34275" lIns="68575" spcFirstLastPara="1" rIns="68575" wrap="square" tIns="34275">
            <a:normAutofit lnSpcReduction="10000"/>
          </a:bodyPr>
          <a:lstStyle/>
          <a:p>
            <a:pPr indent="0" lvl="0" marL="0" rtl="0" algn="ctr">
              <a:lnSpc>
                <a:spcPct val="100000"/>
              </a:lnSpc>
              <a:spcBef>
                <a:spcPts val="0"/>
              </a:spcBef>
              <a:spcAft>
                <a:spcPts val="0"/>
              </a:spcAft>
              <a:buClr>
                <a:srgbClr val="000000"/>
              </a:buClr>
              <a:buSzPts val="900"/>
              <a:buFont typeface="Arial"/>
              <a:buNone/>
            </a:pPr>
            <a:fld id="{00000000-1234-1234-1234-123412341234}" type="slidenum">
              <a:rPr lang="en"/>
              <a:t>‹#›</a:t>
            </a:fld>
            <a:endParaRPr/>
          </a:p>
        </p:txBody>
      </p:sp>
      <p:sp>
        <p:nvSpPr>
          <p:cNvPr id="1250" name="Google Shape;1250;p205"/>
          <p:cNvSpPr txBox="1"/>
          <p:nvPr/>
        </p:nvSpPr>
        <p:spPr>
          <a:xfrm>
            <a:off x="486375" y="1088275"/>
            <a:ext cx="4874700" cy="4386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2400"/>
              <a:buFont typeface="Arial"/>
              <a:buNone/>
            </a:pPr>
            <a:r>
              <a:rPr b="0" i="0" lang="en" sz="2400" u="none" cap="none" strike="noStrike">
                <a:solidFill>
                  <a:schemeClr val="dk1"/>
                </a:solidFill>
                <a:latin typeface="Calibri"/>
                <a:ea typeface="Calibri"/>
                <a:cs typeface="Calibri"/>
                <a:sym typeface="Calibri"/>
              </a:rPr>
              <a:t>Models give meaning to words…</a:t>
            </a:r>
            <a:endParaRPr b="0" i="0" sz="1100" u="none" cap="none" strike="noStrike">
              <a:solidFill>
                <a:srgbClr val="000000"/>
              </a:solidFill>
              <a:latin typeface="Calibri"/>
              <a:ea typeface="Calibri"/>
              <a:cs typeface="Calibri"/>
              <a:sym typeface="Calibri"/>
            </a:endParaRPr>
          </a:p>
        </p:txBody>
      </p:sp>
      <p:pic>
        <p:nvPicPr>
          <p:cNvPr id="1251" name="Google Shape;1251;p205"/>
          <p:cNvPicPr preferRelativeResize="0"/>
          <p:nvPr/>
        </p:nvPicPr>
        <p:blipFill rotWithShape="1">
          <a:blip r:embed="rId3">
            <a:alphaModFix/>
          </a:blip>
          <a:srcRect b="15833" l="27410" r="33145" t="18334"/>
          <a:stretch/>
        </p:blipFill>
        <p:spPr>
          <a:xfrm>
            <a:off x="5560049" y="764851"/>
            <a:ext cx="3043237" cy="3386139"/>
          </a:xfrm>
          <a:prstGeom prst="rect">
            <a:avLst/>
          </a:prstGeom>
          <a:noFill/>
          <a:ln>
            <a:noFill/>
          </a:ln>
        </p:spPr>
      </p:pic>
      <p:sp>
        <p:nvSpPr>
          <p:cNvPr id="1252" name="Google Shape;1252;p205"/>
          <p:cNvSpPr txBox="1"/>
          <p:nvPr/>
        </p:nvSpPr>
        <p:spPr>
          <a:xfrm>
            <a:off x="486381" y="1841047"/>
            <a:ext cx="4264800" cy="10389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2100"/>
              <a:buFont typeface="Arial"/>
              <a:buNone/>
            </a:pPr>
            <a:r>
              <a:rPr b="0" i="0" lang="en" sz="2100" u="none" cap="none" strike="noStrike">
                <a:solidFill>
                  <a:schemeClr val="dk1"/>
                </a:solidFill>
                <a:latin typeface="Calibri"/>
                <a:ea typeface="Calibri"/>
                <a:cs typeface="Calibri"/>
                <a:sym typeface="Calibri"/>
              </a:rPr>
              <a:t>Until you have models,… molecular visualization software (Jmol) is the next-best thing.</a:t>
            </a:r>
            <a:endParaRPr b="0" i="0" sz="1100" u="none" cap="none" strike="noStrike">
              <a:solidFill>
                <a:srgbClr val="000000"/>
              </a:solidFill>
              <a:latin typeface="Calibri"/>
              <a:ea typeface="Calibri"/>
              <a:cs typeface="Calibri"/>
              <a:sym typeface="Calibri"/>
            </a:endParaRPr>
          </a:p>
        </p:txBody>
      </p:sp>
      <p:sp>
        <p:nvSpPr>
          <p:cNvPr id="1253" name="Google Shape;1253;p205"/>
          <p:cNvSpPr txBox="1"/>
          <p:nvPr/>
        </p:nvSpPr>
        <p:spPr>
          <a:xfrm>
            <a:off x="486381" y="3388217"/>
            <a:ext cx="4264800" cy="4386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2400"/>
              <a:buFont typeface="Arial"/>
              <a:buNone/>
            </a:pPr>
            <a:r>
              <a:rPr b="1" i="0" lang="en" sz="2400" u="none" cap="none" strike="noStrike">
                <a:solidFill>
                  <a:schemeClr val="dk1"/>
                </a:solidFill>
                <a:latin typeface="Calibri"/>
                <a:ea typeface="Calibri"/>
                <a:cs typeface="Calibri"/>
                <a:sym typeface="Calibri"/>
              </a:rPr>
              <a:t>The Protein Exploratorium</a:t>
            </a:r>
            <a:endParaRPr b="1" i="0" sz="2100" u="none" cap="none" strike="noStrike">
              <a:solidFill>
                <a:schemeClr val="dk1"/>
              </a:solidFill>
              <a:latin typeface="Calibri"/>
              <a:ea typeface="Calibri"/>
              <a:cs typeface="Calibri"/>
              <a:sym typeface="Calibri"/>
            </a:endParaRPr>
          </a:p>
        </p:txBody>
      </p:sp>
      <p:sp>
        <p:nvSpPr>
          <p:cNvPr id="1254" name="Google Shape;1254;p205"/>
          <p:cNvSpPr txBox="1"/>
          <p:nvPr/>
        </p:nvSpPr>
        <p:spPr>
          <a:xfrm>
            <a:off x="6418824" y="4205525"/>
            <a:ext cx="1628400" cy="3462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800"/>
              <a:buFont typeface="Arial"/>
              <a:buNone/>
            </a:pPr>
            <a:r>
              <a:rPr b="1" i="0" lang="en" sz="1800" u="none" cap="none" strike="noStrike">
                <a:solidFill>
                  <a:schemeClr val="dk1"/>
                </a:solidFill>
                <a:latin typeface="Open Sans"/>
                <a:ea typeface="Open Sans"/>
                <a:cs typeface="Open Sans"/>
                <a:sym typeface="Open Sans"/>
              </a:rPr>
              <a:t>Hemolysin</a:t>
            </a:r>
            <a:endParaRPr b="0" i="0" sz="1100" u="none" cap="none" strike="noStrike">
              <a:solidFill>
                <a:srgbClr val="000000"/>
              </a:solidFill>
              <a:latin typeface="Arial"/>
              <a:ea typeface="Arial"/>
              <a:cs typeface="Arial"/>
              <a:sym typeface="Arial"/>
            </a:endParaRPr>
          </a:p>
        </p:txBody>
      </p:sp>
    </p:spTree>
  </p:cSld>
  <p:clrMapOvr>
    <a:masterClrMapping/>
  </p:clrMapOvr>
</p:sld>
</file>

<file path=ppt/slides/slide10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8" name="Shape 1258"/>
        <p:cNvGrpSpPr/>
        <p:nvPr/>
      </p:nvGrpSpPr>
      <p:grpSpPr>
        <a:xfrm>
          <a:off x="0" y="0"/>
          <a:ext cx="0" cy="0"/>
          <a:chOff x="0" y="0"/>
          <a:chExt cx="0" cy="0"/>
        </a:xfrm>
      </p:grpSpPr>
      <p:sp>
        <p:nvSpPr>
          <p:cNvPr id="1259" name="Google Shape;1259;p206"/>
          <p:cNvSpPr txBox="1"/>
          <p:nvPr>
            <p:ph type="title"/>
          </p:nvPr>
        </p:nvSpPr>
        <p:spPr>
          <a:xfrm>
            <a:off x="343025" y="642100"/>
            <a:ext cx="8620800" cy="408300"/>
          </a:xfrm>
          <a:prstGeom prst="rect">
            <a:avLst/>
          </a:prstGeom>
          <a:noFill/>
          <a:ln>
            <a:noFill/>
          </a:ln>
        </p:spPr>
        <p:txBody>
          <a:bodyPr anchorCtr="0" anchor="t" bIns="34275" lIns="68575" spcFirstLastPara="1" rIns="68575" wrap="square" tIns="34275">
            <a:noAutofit/>
          </a:bodyPr>
          <a:lstStyle/>
          <a:p>
            <a:pPr indent="0" lvl="0" marL="0" rtl="0" algn="l">
              <a:lnSpc>
                <a:spcPct val="90000"/>
              </a:lnSpc>
              <a:spcBef>
                <a:spcPts val="0"/>
              </a:spcBef>
              <a:spcAft>
                <a:spcPts val="0"/>
              </a:spcAft>
              <a:buClr>
                <a:schemeClr val="dk1"/>
              </a:buClr>
              <a:buSzPts val="2000"/>
              <a:buFont typeface="Open Sans"/>
              <a:buNone/>
            </a:pPr>
            <a:r>
              <a:rPr lang="en" sz="2000">
                <a:latin typeface="Calibri"/>
                <a:ea typeface="Calibri"/>
                <a:cs typeface="Calibri"/>
                <a:sym typeface="Calibri"/>
              </a:rPr>
              <a:t>Connecting the dots….</a:t>
            </a:r>
            <a:br>
              <a:rPr lang="en" sz="2000">
                <a:latin typeface="Calibri"/>
                <a:ea typeface="Calibri"/>
                <a:cs typeface="Calibri"/>
                <a:sym typeface="Calibri"/>
              </a:rPr>
            </a:br>
            <a:br>
              <a:rPr lang="en" sz="2000">
                <a:solidFill>
                  <a:srgbClr val="FF0000"/>
                </a:solidFill>
                <a:latin typeface="Calibri"/>
                <a:ea typeface="Calibri"/>
                <a:cs typeface="Calibri"/>
                <a:sym typeface="Calibri"/>
              </a:rPr>
            </a:br>
            <a:r>
              <a:rPr lang="en" sz="2000">
                <a:solidFill>
                  <a:srgbClr val="FF0000"/>
                </a:solidFill>
                <a:latin typeface="Calibri"/>
                <a:ea typeface="Calibri"/>
                <a:cs typeface="Calibri"/>
                <a:sym typeface="Calibri"/>
              </a:rPr>
              <a:t>Other Protein Translocation/ Injection Systems</a:t>
            </a:r>
            <a:endParaRPr sz="2000">
              <a:latin typeface="Calibri"/>
              <a:ea typeface="Calibri"/>
              <a:cs typeface="Calibri"/>
              <a:sym typeface="Calibri"/>
            </a:endParaRPr>
          </a:p>
        </p:txBody>
      </p:sp>
      <p:sp>
        <p:nvSpPr>
          <p:cNvPr id="1260" name="Google Shape;1260;p206"/>
          <p:cNvSpPr txBox="1"/>
          <p:nvPr/>
        </p:nvSpPr>
        <p:spPr>
          <a:xfrm>
            <a:off x="305407" y="1645040"/>
            <a:ext cx="7881300" cy="377100"/>
          </a:xfrm>
          <a:prstGeom prst="rect">
            <a:avLst/>
          </a:prstGeom>
          <a:noFill/>
          <a:ln>
            <a:noFill/>
          </a:ln>
        </p:spPr>
        <p:txBody>
          <a:bodyPr anchorCtr="0" anchor="t" bIns="34275" lIns="68575" spcFirstLastPara="1" rIns="68575" wrap="square" tIns="34275">
            <a:spAutoFit/>
          </a:bodyPr>
          <a:lstStyle/>
          <a:p>
            <a:pPr indent="-330200" lvl="0" marL="342900" marR="0" rtl="0" algn="l">
              <a:lnSpc>
                <a:spcPct val="100000"/>
              </a:lnSpc>
              <a:spcBef>
                <a:spcPts val="0"/>
              </a:spcBef>
              <a:spcAft>
                <a:spcPts val="0"/>
              </a:spcAft>
              <a:buClr>
                <a:schemeClr val="dk1"/>
              </a:buClr>
              <a:buSzPts val="2000"/>
              <a:buFont typeface="Arial"/>
              <a:buChar char="•"/>
            </a:pPr>
            <a:r>
              <a:rPr b="1" i="0" lang="en" sz="2000" u="none" cap="none" strike="noStrike">
                <a:solidFill>
                  <a:schemeClr val="dk1"/>
                </a:solidFill>
                <a:latin typeface="Calibri"/>
                <a:ea typeface="Calibri"/>
                <a:cs typeface="Calibri"/>
                <a:sym typeface="Calibri"/>
              </a:rPr>
              <a:t>Bacteriophages</a:t>
            </a:r>
            <a:r>
              <a:rPr b="0" i="0" lang="en" sz="2000" u="none" cap="none" strike="noStrike">
                <a:solidFill>
                  <a:schemeClr val="dk1"/>
                </a:solidFill>
                <a:latin typeface="Calibri"/>
                <a:ea typeface="Calibri"/>
                <a:cs typeface="Calibri"/>
                <a:sym typeface="Calibri"/>
              </a:rPr>
              <a:t> delivering phage DNA into cells (Friday)</a:t>
            </a:r>
            <a:endParaRPr b="0" i="0" sz="2000" u="none" cap="none" strike="noStrike">
              <a:solidFill>
                <a:schemeClr val="dk1"/>
              </a:solidFill>
              <a:latin typeface="Calibri"/>
              <a:ea typeface="Calibri"/>
              <a:cs typeface="Calibri"/>
              <a:sym typeface="Calibri"/>
            </a:endParaRPr>
          </a:p>
        </p:txBody>
      </p:sp>
      <p:sp>
        <p:nvSpPr>
          <p:cNvPr id="1261" name="Google Shape;1261;p206"/>
          <p:cNvSpPr txBox="1"/>
          <p:nvPr/>
        </p:nvSpPr>
        <p:spPr>
          <a:xfrm>
            <a:off x="305407" y="3966071"/>
            <a:ext cx="8038500" cy="377100"/>
          </a:xfrm>
          <a:prstGeom prst="rect">
            <a:avLst/>
          </a:prstGeom>
          <a:noFill/>
          <a:ln>
            <a:noFill/>
          </a:ln>
        </p:spPr>
        <p:txBody>
          <a:bodyPr anchorCtr="0" anchor="t" bIns="34275" lIns="68575" spcFirstLastPara="1" rIns="68575" wrap="square" tIns="34275">
            <a:spAutoFit/>
          </a:bodyPr>
          <a:lstStyle/>
          <a:p>
            <a:pPr indent="-330200" lvl="0" marL="342900" marR="0" rtl="0" algn="l">
              <a:lnSpc>
                <a:spcPct val="100000"/>
              </a:lnSpc>
              <a:spcBef>
                <a:spcPts val="0"/>
              </a:spcBef>
              <a:spcAft>
                <a:spcPts val="0"/>
              </a:spcAft>
              <a:buClr>
                <a:schemeClr val="dk1"/>
              </a:buClr>
              <a:buSzPts val="2000"/>
              <a:buFont typeface="Arial"/>
              <a:buChar char="•"/>
            </a:pPr>
            <a:r>
              <a:rPr b="1" i="0" lang="en" sz="2000" u="none" cap="none" strike="noStrike">
                <a:solidFill>
                  <a:schemeClr val="dk1"/>
                </a:solidFill>
                <a:latin typeface="Calibri"/>
                <a:ea typeface="Calibri"/>
                <a:cs typeface="Calibri"/>
                <a:sym typeface="Calibri"/>
              </a:rPr>
              <a:t>Contractile Injection Systems</a:t>
            </a:r>
            <a:r>
              <a:rPr b="0" i="0" lang="en" sz="2000" u="none" cap="none" strike="noStrike">
                <a:solidFill>
                  <a:schemeClr val="dk1"/>
                </a:solidFill>
                <a:latin typeface="Calibri"/>
                <a:ea typeface="Calibri"/>
                <a:cs typeface="Calibri"/>
                <a:sym typeface="Calibri"/>
              </a:rPr>
              <a:t> introducing proteins into cells</a:t>
            </a:r>
            <a:endParaRPr b="0" i="0" sz="2000" u="none" cap="none" strike="noStrike">
              <a:solidFill>
                <a:srgbClr val="000000"/>
              </a:solidFill>
              <a:latin typeface="Calibri"/>
              <a:ea typeface="Calibri"/>
              <a:cs typeface="Calibri"/>
              <a:sym typeface="Calibri"/>
            </a:endParaRPr>
          </a:p>
        </p:txBody>
      </p:sp>
      <p:sp>
        <p:nvSpPr>
          <p:cNvPr id="1262" name="Google Shape;1262;p206"/>
          <p:cNvSpPr txBox="1"/>
          <p:nvPr/>
        </p:nvSpPr>
        <p:spPr>
          <a:xfrm>
            <a:off x="305407" y="2169468"/>
            <a:ext cx="7140000" cy="377100"/>
          </a:xfrm>
          <a:prstGeom prst="rect">
            <a:avLst/>
          </a:prstGeom>
          <a:noFill/>
          <a:ln>
            <a:noFill/>
          </a:ln>
        </p:spPr>
        <p:txBody>
          <a:bodyPr anchorCtr="0" anchor="t" bIns="34275" lIns="68575" spcFirstLastPara="1" rIns="68575" wrap="square" tIns="34275">
            <a:spAutoFit/>
          </a:bodyPr>
          <a:lstStyle/>
          <a:p>
            <a:pPr indent="-330200" lvl="0" marL="342900" marR="0" rtl="0" algn="l">
              <a:lnSpc>
                <a:spcPct val="100000"/>
              </a:lnSpc>
              <a:spcBef>
                <a:spcPts val="0"/>
              </a:spcBef>
              <a:spcAft>
                <a:spcPts val="0"/>
              </a:spcAft>
              <a:buClr>
                <a:schemeClr val="dk1"/>
              </a:buClr>
              <a:buSzPts val="2000"/>
              <a:buFont typeface="Arial"/>
              <a:buChar char="•"/>
            </a:pPr>
            <a:r>
              <a:rPr b="1" i="0" lang="en" sz="2000" u="none" cap="none" strike="noStrike">
                <a:solidFill>
                  <a:schemeClr val="dk1"/>
                </a:solidFill>
                <a:latin typeface="Calibri"/>
                <a:ea typeface="Calibri"/>
                <a:cs typeface="Calibri"/>
                <a:sym typeface="Calibri"/>
              </a:rPr>
              <a:t>Injectisomes</a:t>
            </a:r>
            <a:r>
              <a:rPr b="0" i="0" lang="en" sz="2000" u="none" cap="none" strike="noStrike">
                <a:solidFill>
                  <a:schemeClr val="dk1"/>
                </a:solidFill>
                <a:latin typeface="Calibri"/>
                <a:ea typeface="Calibri"/>
                <a:cs typeface="Calibri"/>
                <a:sym typeface="Calibri"/>
              </a:rPr>
              <a:t> June 2024 MOTM</a:t>
            </a:r>
            <a:endParaRPr b="0" i="0" sz="2000" u="none" cap="none" strike="noStrike">
              <a:solidFill>
                <a:srgbClr val="000000"/>
              </a:solidFill>
              <a:latin typeface="Calibri"/>
              <a:ea typeface="Calibri"/>
              <a:cs typeface="Calibri"/>
              <a:sym typeface="Calibri"/>
            </a:endParaRPr>
          </a:p>
        </p:txBody>
      </p:sp>
      <p:sp>
        <p:nvSpPr>
          <p:cNvPr id="1263" name="Google Shape;1263;p206"/>
          <p:cNvSpPr txBox="1"/>
          <p:nvPr/>
        </p:nvSpPr>
        <p:spPr>
          <a:xfrm>
            <a:off x="886213" y="2616362"/>
            <a:ext cx="7519800" cy="13005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rgbClr val="5A5A5A"/>
                </a:solidFill>
                <a:highlight>
                  <a:srgbClr val="FFFFFF"/>
                </a:highlight>
                <a:latin typeface="Calibri"/>
                <a:ea typeface="Calibri"/>
                <a:cs typeface="Calibri"/>
                <a:sym typeface="Calibri"/>
              </a:rPr>
              <a:t>Salmonella bacteria invade our cells and reproduce inside, causing life-threatening diseases like typhoid fever. As part of their pathogenic strategy, these bacteria inject several dozen types of effector proteins using a molecular needle called the injectisome.</a:t>
            </a:r>
            <a:endParaRPr b="0" i="0" sz="2000" u="none" cap="none" strike="noStrike">
              <a:solidFill>
                <a:schemeClr val="dk1"/>
              </a:solidFill>
              <a:latin typeface="Calibri"/>
              <a:ea typeface="Calibri"/>
              <a:cs typeface="Calibri"/>
              <a:sym typeface="Calibri"/>
            </a:endParaRPr>
          </a:p>
        </p:txBody>
      </p:sp>
      <p:sp>
        <p:nvSpPr>
          <p:cNvPr id="1264" name="Google Shape;1264;p206"/>
          <p:cNvSpPr txBox="1"/>
          <p:nvPr/>
        </p:nvSpPr>
        <p:spPr>
          <a:xfrm>
            <a:off x="1304698" y="4431700"/>
            <a:ext cx="3412800" cy="3771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chemeClr val="dk1"/>
                </a:solidFill>
                <a:latin typeface="Calibri"/>
                <a:ea typeface="Calibri"/>
                <a:cs typeface="Calibri"/>
                <a:sym typeface="Calibri"/>
              </a:rPr>
              <a:t>See Feng Zhang at MIT</a:t>
            </a:r>
            <a:endParaRPr b="0" i="0" sz="2000" u="none" cap="none" strike="noStrike">
              <a:solidFill>
                <a:srgbClr val="000000"/>
              </a:solidFill>
              <a:latin typeface="Calibri"/>
              <a:ea typeface="Calibri"/>
              <a:cs typeface="Calibri"/>
              <a:sym typeface="Calibri"/>
            </a:endParaRPr>
          </a:p>
        </p:txBody>
      </p:sp>
      <p:sp>
        <p:nvSpPr>
          <p:cNvPr id="1265" name="Google Shape;1265;p206"/>
          <p:cNvSpPr txBox="1"/>
          <p:nvPr>
            <p:ph idx="12" type="sldNum"/>
          </p:nvPr>
        </p:nvSpPr>
        <p:spPr>
          <a:xfrm>
            <a:off x="8701957" y="4717672"/>
            <a:ext cx="328200" cy="273900"/>
          </a:xfrm>
          <a:prstGeom prst="rect">
            <a:avLst/>
          </a:prstGeom>
          <a:noFill/>
          <a:ln>
            <a:noFill/>
          </a:ln>
        </p:spPr>
        <p:txBody>
          <a:bodyPr anchorCtr="0" anchor="ctr" bIns="34275" lIns="68575" spcFirstLastPara="1" rIns="68575" wrap="square" tIns="34275">
            <a:normAutofit/>
          </a:bodyPr>
          <a:lstStyle/>
          <a:p>
            <a:pPr indent="0" lvl="0" marL="0" rtl="0" algn="ctr">
              <a:lnSpc>
                <a:spcPct val="100000"/>
              </a:lnSpc>
              <a:spcBef>
                <a:spcPts val="0"/>
              </a:spcBef>
              <a:spcAft>
                <a:spcPts val="0"/>
              </a:spcAft>
              <a:buClr>
                <a:srgbClr val="000000"/>
              </a:buClr>
              <a:buSzPts val="900"/>
              <a:buFont typeface="Arial"/>
              <a:buNone/>
            </a:pPr>
            <a:fld id="{00000000-1234-1234-1234-123412341234}" type="slidenum">
              <a:rPr lang="en"/>
              <a:t>‹#›</a:t>
            </a:fld>
            <a:endParaRPr/>
          </a:p>
        </p:txBody>
      </p:sp>
    </p:spTree>
  </p:cSld>
  <p:clrMapOvr>
    <a:masterClrMapping/>
  </p:clrMapOvr>
</p:sld>
</file>

<file path=ppt/slides/slide10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9" name="Shape 1269"/>
        <p:cNvGrpSpPr/>
        <p:nvPr/>
      </p:nvGrpSpPr>
      <p:grpSpPr>
        <a:xfrm>
          <a:off x="0" y="0"/>
          <a:ext cx="0" cy="0"/>
          <a:chOff x="0" y="0"/>
          <a:chExt cx="0" cy="0"/>
        </a:xfrm>
      </p:grpSpPr>
      <p:sp>
        <p:nvSpPr>
          <p:cNvPr id="1270" name="Google Shape;1270;p207"/>
          <p:cNvSpPr txBox="1"/>
          <p:nvPr>
            <p:ph idx="12" type="sldNum"/>
          </p:nvPr>
        </p:nvSpPr>
        <p:spPr>
          <a:xfrm>
            <a:off x="6578299" y="3543397"/>
            <a:ext cx="246300" cy="205500"/>
          </a:xfrm>
          <a:prstGeom prst="rect">
            <a:avLst/>
          </a:prstGeom>
          <a:noFill/>
          <a:ln>
            <a:noFill/>
          </a:ln>
        </p:spPr>
        <p:txBody>
          <a:bodyPr anchorCtr="0" anchor="ctr" bIns="34275" lIns="68575" spcFirstLastPara="1" rIns="68575" wrap="square" tIns="34275">
            <a:normAutofit lnSpcReduction="10000"/>
          </a:bodyPr>
          <a:lstStyle/>
          <a:p>
            <a:pPr indent="0" lvl="0" marL="0" rtl="0" algn="ctr">
              <a:lnSpc>
                <a:spcPct val="100000"/>
              </a:lnSpc>
              <a:spcBef>
                <a:spcPts val="0"/>
              </a:spcBef>
              <a:spcAft>
                <a:spcPts val="0"/>
              </a:spcAft>
              <a:buClr>
                <a:srgbClr val="000000"/>
              </a:buClr>
              <a:buSzPts val="900"/>
              <a:buFont typeface="Arial"/>
              <a:buNone/>
            </a:pPr>
            <a:fld id="{00000000-1234-1234-1234-123412341234}" type="slidenum">
              <a:rPr lang="en"/>
              <a:t>‹#›</a:t>
            </a:fld>
            <a:endParaRPr/>
          </a:p>
        </p:txBody>
      </p:sp>
      <p:pic>
        <p:nvPicPr>
          <p:cNvPr id="1271" name="Google Shape;1271;p207"/>
          <p:cNvPicPr preferRelativeResize="0"/>
          <p:nvPr/>
        </p:nvPicPr>
        <p:blipFill rotWithShape="1">
          <a:blip r:embed="rId3">
            <a:alphaModFix/>
          </a:blip>
          <a:srcRect b="14686" l="54103" r="25390" t="32485"/>
          <a:stretch/>
        </p:blipFill>
        <p:spPr>
          <a:xfrm>
            <a:off x="6382801" y="1022800"/>
            <a:ext cx="2235200" cy="3838652"/>
          </a:xfrm>
          <a:prstGeom prst="rect">
            <a:avLst/>
          </a:prstGeom>
          <a:noFill/>
          <a:ln>
            <a:noFill/>
          </a:ln>
        </p:spPr>
      </p:pic>
      <p:pic>
        <p:nvPicPr>
          <p:cNvPr id="1272" name="Google Shape;1272;p207"/>
          <p:cNvPicPr preferRelativeResize="0"/>
          <p:nvPr/>
        </p:nvPicPr>
        <p:blipFill rotWithShape="1">
          <a:blip r:embed="rId3">
            <a:alphaModFix/>
          </a:blip>
          <a:srcRect b="58550" l="27612" r="45144" t="19753"/>
          <a:stretch/>
        </p:blipFill>
        <p:spPr>
          <a:xfrm>
            <a:off x="277874" y="651296"/>
            <a:ext cx="5851551" cy="3106779"/>
          </a:xfrm>
          <a:prstGeom prst="rect">
            <a:avLst/>
          </a:prstGeom>
          <a:noFill/>
          <a:ln>
            <a:noFill/>
          </a:ln>
        </p:spPr>
      </p:pic>
      <p:sp>
        <p:nvSpPr>
          <p:cNvPr id="1273" name="Google Shape;1273;p207"/>
          <p:cNvSpPr txBox="1"/>
          <p:nvPr/>
        </p:nvSpPr>
        <p:spPr>
          <a:xfrm>
            <a:off x="639041" y="3901787"/>
            <a:ext cx="1299000" cy="2847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FF0000"/>
                </a:solidFill>
                <a:latin typeface="Open Sans"/>
                <a:ea typeface="Open Sans"/>
                <a:cs typeface="Open Sans"/>
                <a:sym typeface="Open Sans"/>
              </a:rPr>
              <a:t>June, 2024</a:t>
            </a:r>
            <a:endParaRPr b="0" i="0" sz="1100" u="none" cap="none" strike="noStrike">
              <a:solidFill>
                <a:srgbClr val="000000"/>
              </a:solidFill>
              <a:latin typeface="Arial"/>
              <a:ea typeface="Arial"/>
              <a:cs typeface="Arial"/>
              <a:sym typeface="Arial"/>
            </a:endParaRPr>
          </a:p>
        </p:txBody>
      </p:sp>
      <p:sp>
        <p:nvSpPr>
          <p:cNvPr id="1274" name="Google Shape;1274;p207"/>
          <p:cNvSpPr txBox="1"/>
          <p:nvPr/>
        </p:nvSpPr>
        <p:spPr>
          <a:xfrm>
            <a:off x="7085965" y="408923"/>
            <a:ext cx="1299000" cy="7158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FF0000"/>
                </a:solidFill>
                <a:latin typeface="Open Sans"/>
                <a:ea typeface="Open Sans"/>
                <a:cs typeface="Open Sans"/>
                <a:sym typeface="Open Sans"/>
              </a:rPr>
              <a:t>Unfolded effector protein</a:t>
            </a:r>
            <a:endParaRPr b="0" i="0" sz="1100" u="none" cap="none" strike="noStrike">
              <a:solidFill>
                <a:srgbClr val="000000"/>
              </a:solidFill>
              <a:latin typeface="Arial"/>
              <a:ea typeface="Arial"/>
              <a:cs typeface="Arial"/>
              <a:sym typeface="Arial"/>
            </a:endParaRPr>
          </a:p>
        </p:txBody>
      </p:sp>
      <p:sp>
        <p:nvSpPr>
          <p:cNvPr id="1275" name="Google Shape;1275;p207"/>
          <p:cNvSpPr/>
          <p:nvPr/>
        </p:nvSpPr>
        <p:spPr>
          <a:xfrm rot="633661">
            <a:off x="6944564" y="659088"/>
            <a:ext cx="142169" cy="618430"/>
          </a:xfrm>
          <a:custGeom>
            <a:rect b="b" l="l" r="r" t="t"/>
            <a:pathLst>
              <a:path extrusionOk="0" h="824345" w="189506">
                <a:moveTo>
                  <a:pt x="99452" y="0"/>
                </a:moveTo>
                <a:cubicBezTo>
                  <a:pt x="43456" y="59459"/>
                  <a:pt x="-12539" y="118918"/>
                  <a:pt x="2470" y="256309"/>
                </a:cubicBezTo>
                <a:cubicBezTo>
                  <a:pt x="17479" y="393700"/>
                  <a:pt x="103492" y="609022"/>
                  <a:pt x="189506" y="824345"/>
                </a:cubicBezTo>
              </a:path>
            </a:pathLst>
          </a:custGeom>
          <a:noFill/>
          <a:ln cap="flat" cmpd="sng" w="28575">
            <a:solidFill>
              <a:srgbClr val="FF0000"/>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Open Sans"/>
              <a:ea typeface="Open Sans"/>
              <a:cs typeface="Open Sans"/>
              <a:sym typeface="Open Sans"/>
            </a:endParaRPr>
          </a:p>
        </p:txBody>
      </p:sp>
    </p:spTree>
  </p:cSld>
  <p:clrMapOvr>
    <a:masterClrMapping/>
  </p:clrMapOvr>
</p:sld>
</file>

<file path=ppt/slides/slide10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9" name="Shape 1279"/>
        <p:cNvGrpSpPr/>
        <p:nvPr/>
      </p:nvGrpSpPr>
      <p:grpSpPr>
        <a:xfrm>
          <a:off x="0" y="0"/>
          <a:ext cx="0" cy="0"/>
          <a:chOff x="0" y="0"/>
          <a:chExt cx="0" cy="0"/>
        </a:xfrm>
      </p:grpSpPr>
      <p:sp>
        <p:nvSpPr>
          <p:cNvPr id="1280" name="Google Shape;1280;p208"/>
          <p:cNvSpPr txBox="1"/>
          <p:nvPr>
            <p:ph idx="12" type="sldNum"/>
          </p:nvPr>
        </p:nvSpPr>
        <p:spPr>
          <a:xfrm>
            <a:off x="6578299" y="3543397"/>
            <a:ext cx="246300" cy="205500"/>
          </a:xfrm>
          <a:prstGeom prst="rect">
            <a:avLst/>
          </a:prstGeom>
          <a:noFill/>
          <a:ln>
            <a:noFill/>
          </a:ln>
        </p:spPr>
        <p:txBody>
          <a:bodyPr anchorCtr="0" anchor="ctr" bIns="34275" lIns="68575" spcFirstLastPara="1" rIns="68575" wrap="square" tIns="34275">
            <a:normAutofit lnSpcReduction="10000"/>
          </a:bodyPr>
          <a:lstStyle/>
          <a:p>
            <a:pPr indent="0" lvl="0" marL="0" rtl="0" algn="ctr">
              <a:lnSpc>
                <a:spcPct val="100000"/>
              </a:lnSpc>
              <a:spcBef>
                <a:spcPts val="0"/>
              </a:spcBef>
              <a:spcAft>
                <a:spcPts val="0"/>
              </a:spcAft>
              <a:buClr>
                <a:srgbClr val="000000"/>
              </a:buClr>
              <a:buSzPts val="900"/>
              <a:buFont typeface="Arial"/>
              <a:buNone/>
            </a:pPr>
            <a:fld id="{00000000-1234-1234-1234-123412341234}" type="slidenum">
              <a:rPr lang="en"/>
              <a:t>‹#›</a:t>
            </a:fld>
            <a:endParaRPr/>
          </a:p>
        </p:txBody>
      </p:sp>
      <p:pic>
        <p:nvPicPr>
          <p:cNvPr id="1281" name="Google Shape;1281;p208"/>
          <p:cNvPicPr preferRelativeResize="0"/>
          <p:nvPr/>
        </p:nvPicPr>
        <p:blipFill rotWithShape="1">
          <a:blip r:embed="rId3">
            <a:alphaModFix/>
          </a:blip>
          <a:srcRect b="6275" l="16101" r="20233" t="27670"/>
          <a:stretch/>
        </p:blipFill>
        <p:spPr>
          <a:xfrm>
            <a:off x="1142938" y="200558"/>
            <a:ext cx="6540685" cy="4523972"/>
          </a:xfrm>
          <a:prstGeom prst="rect">
            <a:avLst/>
          </a:prstGeom>
          <a:noFill/>
          <a:ln>
            <a:noFill/>
          </a:ln>
        </p:spPr>
      </p:pic>
      <p:sp>
        <p:nvSpPr>
          <p:cNvPr id="1282" name="Google Shape;1282;p208"/>
          <p:cNvSpPr txBox="1"/>
          <p:nvPr/>
        </p:nvSpPr>
        <p:spPr>
          <a:xfrm>
            <a:off x="3232150" y="4804443"/>
            <a:ext cx="4572000" cy="2847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FF0000"/>
                </a:solidFill>
                <a:latin typeface="Arial"/>
                <a:ea typeface="Arial"/>
                <a:cs typeface="Arial"/>
                <a:sym typeface="Arial"/>
              </a:rPr>
              <a:t>Nature | Vol 616 | 13 April 2023 | </a:t>
            </a:r>
            <a:r>
              <a:rPr b="1" i="0" lang="en" sz="1400" u="none" cap="none" strike="noStrike">
                <a:solidFill>
                  <a:srgbClr val="FF0000"/>
                </a:solidFill>
                <a:latin typeface="Arial"/>
                <a:ea typeface="Arial"/>
                <a:cs typeface="Arial"/>
                <a:sym typeface="Arial"/>
              </a:rPr>
              <a:t>357</a:t>
            </a:r>
            <a:endParaRPr b="0" i="0" sz="1400" u="none" cap="none" strike="noStrike">
              <a:solidFill>
                <a:srgbClr val="FF0000"/>
              </a:solidFill>
              <a:latin typeface="Open Sans"/>
              <a:ea typeface="Open Sans"/>
              <a:cs typeface="Open Sans"/>
              <a:sym typeface="Open Sans"/>
            </a:endParaRPr>
          </a:p>
        </p:txBody>
      </p:sp>
      <p:sp>
        <p:nvSpPr>
          <p:cNvPr id="1283" name="Google Shape;1283;p208"/>
          <p:cNvSpPr/>
          <p:nvPr/>
        </p:nvSpPr>
        <p:spPr>
          <a:xfrm>
            <a:off x="5327650" y="1454150"/>
            <a:ext cx="635100" cy="276900"/>
          </a:xfrm>
          <a:prstGeom prst="ellipse">
            <a:avLst/>
          </a:prstGeom>
          <a:noFill/>
          <a:ln cap="flat" cmpd="sng" w="38100">
            <a:solidFill>
              <a:srgbClr val="FF0000"/>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Open Sans"/>
              <a:ea typeface="Open Sans"/>
              <a:cs typeface="Open Sans"/>
              <a:sym typeface="Open Sans"/>
            </a:endParaRPr>
          </a:p>
        </p:txBody>
      </p:sp>
      <p:sp>
        <p:nvSpPr>
          <p:cNvPr id="1284" name="Google Shape;1284;p208"/>
          <p:cNvSpPr/>
          <p:nvPr/>
        </p:nvSpPr>
        <p:spPr>
          <a:xfrm>
            <a:off x="2127250" y="1905000"/>
            <a:ext cx="635100" cy="276900"/>
          </a:xfrm>
          <a:prstGeom prst="ellipse">
            <a:avLst/>
          </a:prstGeom>
          <a:noFill/>
          <a:ln cap="flat" cmpd="sng" w="38100">
            <a:solidFill>
              <a:srgbClr val="FF0000"/>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Open Sans"/>
              <a:ea typeface="Open Sans"/>
              <a:cs typeface="Open Sans"/>
              <a:sym typeface="Open Sans"/>
            </a:endParaRPr>
          </a:p>
        </p:txBody>
      </p:sp>
    </p:spTree>
  </p:cSld>
  <p:clrMapOvr>
    <a:masterClrMapping/>
  </p:clrMapOvr>
</p:sld>
</file>

<file path=ppt/slides/slide10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8" name="Shape 1288"/>
        <p:cNvGrpSpPr/>
        <p:nvPr/>
      </p:nvGrpSpPr>
      <p:grpSpPr>
        <a:xfrm>
          <a:off x="0" y="0"/>
          <a:ext cx="0" cy="0"/>
          <a:chOff x="0" y="0"/>
          <a:chExt cx="0" cy="0"/>
        </a:xfrm>
      </p:grpSpPr>
      <p:sp>
        <p:nvSpPr>
          <p:cNvPr id="1289" name="Google Shape;1289;p209"/>
          <p:cNvSpPr txBox="1"/>
          <p:nvPr>
            <p:ph idx="12" type="sldNum"/>
          </p:nvPr>
        </p:nvSpPr>
        <p:spPr>
          <a:xfrm>
            <a:off x="6578299" y="3543397"/>
            <a:ext cx="246300" cy="205500"/>
          </a:xfrm>
          <a:prstGeom prst="rect">
            <a:avLst/>
          </a:prstGeom>
          <a:noFill/>
          <a:ln>
            <a:noFill/>
          </a:ln>
        </p:spPr>
        <p:txBody>
          <a:bodyPr anchorCtr="0" anchor="ctr" bIns="34275" lIns="68575" spcFirstLastPara="1" rIns="68575" wrap="square" tIns="34275">
            <a:normAutofit lnSpcReduction="10000"/>
          </a:bodyPr>
          <a:lstStyle/>
          <a:p>
            <a:pPr indent="0" lvl="0" marL="0" rtl="0" algn="ctr">
              <a:lnSpc>
                <a:spcPct val="100000"/>
              </a:lnSpc>
              <a:spcBef>
                <a:spcPts val="0"/>
              </a:spcBef>
              <a:spcAft>
                <a:spcPts val="0"/>
              </a:spcAft>
              <a:buClr>
                <a:srgbClr val="000000"/>
              </a:buClr>
              <a:buSzPts val="900"/>
              <a:buFont typeface="Arial"/>
              <a:buNone/>
            </a:pPr>
            <a:fld id="{00000000-1234-1234-1234-123412341234}" type="slidenum">
              <a:rPr lang="en"/>
              <a:t>‹#›</a:t>
            </a:fld>
            <a:endParaRPr/>
          </a:p>
        </p:txBody>
      </p:sp>
      <p:sp>
        <p:nvSpPr>
          <p:cNvPr id="1290" name="Google Shape;1290;p209"/>
          <p:cNvSpPr txBox="1"/>
          <p:nvPr/>
        </p:nvSpPr>
        <p:spPr>
          <a:xfrm>
            <a:off x="924415" y="990021"/>
            <a:ext cx="7518000" cy="30246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2400"/>
              <a:buFont typeface="Arial"/>
              <a:buNone/>
            </a:pPr>
            <a:r>
              <a:rPr b="0" i="0" lang="en" sz="2400" u="none" cap="none" strike="noStrike">
                <a:solidFill>
                  <a:schemeClr val="dk1"/>
                </a:solidFill>
                <a:latin typeface="Calibri"/>
                <a:ea typeface="Calibri"/>
                <a:cs typeface="Calibri"/>
                <a:sym typeface="Calibri"/>
              </a:rPr>
              <a:t>For endosymbiotic bacteria, it is often advantageous to secrete factors that modulate host biology in favour of symbiont fitness</a:t>
            </a:r>
            <a:r>
              <a:rPr b="0" i="0" lang="en" sz="800" u="none" cap="none" strike="noStrike">
                <a:solidFill>
                  <a:schemeClr val="dk1"/>
                </a:solidFill>
                <a:latin typeface="Calibri"/>
                <a:ea typeface="Calibri"/>
                <a:cs typeface="Calibri"/>
                <a:sym typeface="Calibri"/>
              </a:rPr>
              <a:t>4</a:t>
            </a:r>
            <a:r>
              <a:rPr b="0" i="0" lang="en" sz="2400" u="none" cap="none" strike="noStrike">
                <a:solidFill>
                  <a:schemeClr val="dk1"/>
                </a:solidFill>
                <a:latin typeface="Calibri"/>
                <a:ea typeface="Calibri"/>
                <a:cs typeface="Calibri"/>
                <a:sym typeface="Calibri"/>
              </a:rPr>
              <a:t>. However, many such factors cannot readily pass through cellular membranes; this has led to the development of intricate systems that actively deliver payload proteins into cells. One example is the contractile injection systems (CISs), a class of syringe-like nanomachines resembling bacteriophage tails</a:t>
            </a:r>
            <a:r>
              <a:rPr lang="en" sz="800">
                <a:solidFill>
                  <a:schemeClr val="dk1"/>
                </a:solidFill>
                <a:latin typeface="Calibri"/>
                <a:ea typeface="Calibri"/>
                <a:cs typeface="Calibri"/>
                <a:sym typeface="Calibri"/>
              </a:rPr>
              <a:t>.</a:t>
            </a:r>
            <a:endParaRPr b="0" i="0" sz="2400" u="none" cap="none" strike="noStrike">
              <a:solidFill>
                <a:schemeClr val="dk1"/>
              </a:solidFill>
              <a:latin typeface="Calibri"/>
              <a:ea typeface="Calibri"/>
              <a:cs typeface="Calibri"/>
              <a:sym typeface="Calibri"/>
            </a:endParaRPr>
          </a:p>
        </p:txBody>
      </p:sp>
      <p:sp>
        <p:nvSpPr>
          <p:cNvPr id="1291" name="Google Shape;1291;p209"/>
          <p:cNvSpPr txBox="1"/>
          <p:nvPr/>
        </p:nvSpPr>
        <p:spPr>
          <a:xfrm>
            <a:off x="587750" y="317075"/>
            <a:ext cx="5403300" cy="4386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2400"/>
              <a:buFont typeface="Arial"/>
              <a:buNone/>
            </a:pPr>
            <a:r>
              <a:rPr b="1" i="0" lang="en" sz="2400" u="none" cap="none" strike="noStrike">
                <a:solidFill>
                  <a:schemeClr val="dk1"/>
                </a:solidFill>
                <a:latin typeface="Calibri"/>
                <a:ea typeface="Calibri"/>
                <a:cs typeface="Calibri"/>
                <a:sym typeface="Calibri"/>
              </a:rPr>
              <a:t>The first paragraph of Kreitz et.al.….</a:t>
            </a:r>
            <a:endParaRPr b="1" i="0" sz="2400" u="none" cap="none" strike="noStrike">
              <a:solidFill>
                <a:srgbClr val="000000"/>
              </a:solidFill>
              <a:latin typeface="Calibri"/>
              <a:ea typeface="Calibri"/>
              <a:cs typeface="Calibri"/>
              <a:sym typeface="Calibri"/>
            </a:endParaRPr>
          </a:p>
        </p:txBody>
      </p:sp>
    </p:spTree>
  </p:cSld>
  <p:clrMapOvr>
    <a:masterClrMapping/>
  </p:clrMapOvr>
</p:sld>
</file>

<file path=ppt/slides/slide10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5" name="Shape 1295"/>
        <p:cNvGrpSpPr/>
        <p:nvPr/>
      </p:nvGrpSpPr>
      <p:grpSpPr>
        <a:xfrm>
          <a:off x="0" y="0"/>
          <a:ext cx="0" cy="0"/>
          <a:chOff x="0" y="0"/>
          <a:chExt cx="0" cy="0"/>
        </a:xfrm>
      </p:grpSpPr>
      <p:sp>
        <p:nvSpPr>
          <p:cNvPr id="1296" name="Google Shape;1296;p210"/>
          <p:cNvSpPr txBox="1"/>
          <p:nvPr>
            <p:ph idx="12" type="sldNum"/>
          </p:nvPr>
        </p:nvSpPr>
        <p:spPr>
          <a:xfrm>
            <a:off x="6578299" y="3527404"/>
            <a:ext cx="246300" cy="205500"/>
          </a:xfrm>
          <a:prstGeom prst="rect">
            <a:avLst/>
          </a:prstGeom>
          <a:noFill/>
          <a:ln>
            <a:noFill/>
          </a:ln>
        </p:spPr>
        <p:txBody>
          <a:bodyPr anchorCtr="0" anchor="ctr" bIns="34275" lIns="68575" spcFirstLastPara="1" rIns="68575" wrap="square" tIns="34275">
            <a:normAutofit lnSpcReduction="10000"/>
          </a:bodyPr>
          <a:lstStyle/>
          <a:p>
            <a:pPr indent="0" lvl="0" marL="0" rtl="0" algn="ctr">
              <a:lnSpc>
                <a:spcPct val="100000"/>
              </a:lnSpc>
              <a:spcBef>
                <a:spcPts val="0"/>
              </a:spcBef>
              <a:spcAft>
                <a:spcPts val="0"/>
              </a:spcAft>
              <a:buClr>
                <a:srgbClr val="000000"/>
              </a:buClr>
              <a:buSzPts val="900"/>
              <a:buFont typeface="Arial"/>
              <a:buNone/>
            </a:pPr>
            <a:fld id="{00000000-1234-1234-1234-123412341234}" type="slidenum">
              <a:rPr lang="en"/>
              <a:t>‹#›</a:t>
            </a:fld>
            <a:endParaRPr/>
          </a:p>
        </p:txBody>
      </p:sp>
      <p:pic>
        <p:nvPicPr>
          <p:cNvPr id="1297" name="Google Shape;1297;p210"/>
          <p:cNvPicPr preferRelativeResize="0"/>
          <p:nvPr/>
        </p:nvPicPr>
        <p:blipFill rotWithShape="1">
          <a:blip r:embed="rId3">
            <a:alphaModFix/>
          </a:blip>
          <a:srcRect b="33981" l="50000" r="16007" t="20850"/>
          <a:stretch/>
        </p:blipFill>
        <p:spPr>
          <a:xfrm>
            <a:off x="866834" y="446586"/>
            <a:ext cx="4829115" cy="4277944"/>
          </a:xfrm>
          <a:prstGeom prst="rect">
            <a:avLst/>
          </a:prstGeom>
          <a:noFill/>
          <a:ln>
            <a:noFill/>
          </a:ln>
        </p:spPr>
      </p:pic>
      <p:sp>
        <p:nvSpPr>
          <p:cNvPr id="1298" name="Google Shape;1298;p210"/>
          <p:cNvSpPr txBox="1"/>
          <p:nvPr/>
        </p:nvSpPr>
        <p:spPr>
          <a:xfrm>
            <a:off x="3165621" y="571500"/>
            <a:ext cx="5136900" cy="6234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800"/>
              <a:buFont typeface="Arial"/>
              <a:buNone/>
            </a:pPr>
            <a:r>
              <a:rPr b="1" i="0" lang="en" sz="1800" u="none" cap="none" strike="noStrike">
                <a:solidFill>
                  <a:schemeClr val="dk1"/>
                </a:solidFill>
                <a:latin typeface="Open Sans"/>
                <a:ea typeface="Open Sans"/>
                <a:cs typeface="Open Sans"/>
                <a:sym typeface="Open Sans"/>
              </a:rPr>
              <a:t>Model for protein delivery via reprogrammed CISs</a:t>
            </a:r>
            <a:endParaRPr b="0" i="0" sz="1100" u="none" cap="none" strike="noStrike">
              <a:solidFill>
                <a:srgbClr val="000000"/>
              </a:solidFill>
              <a:latin typeface="Arial"/>
              <a:ea typeface="Arial"/>
              <a:cs typeface="Arial"/>
              <a:sym typeface="Arial"/>
            </a:endParaRPr>
          </a:p>
        </p:txBody>
      </p:sp>
      <p:sp>
        <p:nvSpPr>
          <p:cNvPr id="1299" name="Google Shape;1299;p210"/>
          <p:cNvSpPr txBox="1"/>
          <p:nvPr/>
        </p:nvSpPr>
        <p:spPr>
          <a:xfrm>
            <a:off x="5881999" y="1962377"/>
            <a:ext cx="1392600" cy="9003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800"/>
              <a:buFont typeface="Arial"/>
              <a:buNone/>
            </a:pPr>
            <a:r>
              <a:rPr b="1" i="0" lang="en" sz="1800" u="none" cap="none" strike="noStrike">
                <a:solidFill>
                  <a:schemeClr val="dk1"/>
                </a:solidFill>
                <a:latin typeface="Open Sans"/>
                <a:ea typeface="Open Sans"/>
                <a:cs typeface="Open Sans"/>
                <a:sym typeface="Open Sans"/>
              </a:rPr>
              <a:t>C</a:t>
            </a:r>
            <a:r>
              <a:rPr b="0" i="0" lang="en" sz="1800" u="none" cap="none" strike="noStrike">
                <a:solidFill>
                  <a:schemeClr val="dk1"/>
                </a:solidFill>
                <a:latin typeface="Open Sans"/>
                <a:ea typeface="Open Sans"/>
                <a:cs typeface="Open Sans"/>
                <a:sym typeface="Open Sans"/>
              </a:rPr>
              <a:t>ontractile</a:t>
            </a:r>
            <a:br>
              <a:rPr b="0" i="0" lang="en" sz="1800" u="none" cap="none" strike="noStrike">
                <a:solidFill>
                  <a:schemeClr val="dk1"/>
                </a:solidFill>
                <a:latin typeface="Open Sans"/>
                <a:ea typeface="Open Sans"/>
                <a:cs typeface="Open Sans"/>
                <a:sym typeface="Open Sans"/>
              </a:rPr>
            </a:br>
            <a:r>
              <a:rPr b="0" i="0" lang="en" sz="1800" u="none" cap="none" strike="noStrike">
                <a:solidFill>
                  <a:schemeClr val="dk1"/>
                </a:solidFill>
                <a:latin typeface="Open Sans"/>
                <a:ea typeface="Open Sans"/>
                <a:cs typeface="Open Sans"/>
                <a:sym typeface="Open Sans"/>
              </a:rPr>
              <a:t> </a:t>
            </a:r>
            <a:r>
              <a:rPr b="1" i="0" lang="en" sz="1800" u="none" cap="none" strike="noStrike">
                <a:solidFill>
                  <a:schemeClr val="dk1"/>
                </a:solidFill>
                <a:latin typeface="Open Sans"/>
                <a:ea typeface="Open Sans"/>
                <a:cs typeface="Open Sans"/>
                <a:sym typeface="Open Sans"/>
              </a:rPr>
              <a:t>I</a:t>
            </a:r>
            <a:r>
              <a:rPr b="0" i="0" lang="en" sz="1800" u="none" cap="none" strike="noStrike">
                <a:solidFill>
                  <a:schemeClr val="dk1"/>
                </a:solidFill>
                <a:latin typeface="Open Sans"/>
                <a:ea typeface="Open Sans"/>
                <a:cs typeface="Open Sans"/>
                <a:sym typeface="Open Sans"/>
              </a:rPr>
              <a:t>njection </a:t>
            </a:r>
            <a:br>
              <a:rPr b="0" i="0" lang="en" sz="1800" u="none" cap="none" strike="noStrike">
                <a:solidFill>
                  <a:schemeClr val="dk1"/>
                </a:solidFill>
                <a:latin typeface="Open Sans"/>
                <a:ea typeface="Open Sans"/>
                <a:cs typeface="Open Sans"/>
                <a:sym typeface="Open Sans"/>
              </a:rPr>
            </a:br>
            <a:r>
              <a:rPr b="1" i="0" lang="en" sz="1800" u="none" cap="none" strike="noStrike">
                <a:solidFill>
                  <a:schemeClr val="dk1"/>
                </a:solidFill>
                <a:latin typeface="Open Sans"/>
                <a:ea typeface="Open Sans"/>
                <a:cs typeface="Open Sans"/>
                <a:sym typeface="Open Sans"/>
              </a:rPr>
              <a:t>S</a:t>
            </a:r>
            <a:r>
              <a:rPr b="0" i="0" lang="en" sz="1800" u="none" cap="none" strike="noStrike">
                <a:solidFill>
                  <a:schemeClr val="dk1"/>
                </a:solidFill>
                <a:latin typeface="Open Sans"/>
                <a:ea typeface="Open Sans"/>
                <a:cs typeface="Open Sans"/>
                <a:sym typeface="Open Sans"/>
              </a:rPr>
              <a:t>ystem</a:t>
            </a:r>
            <a:endParaRPr b="0" i="0" sz="1800" u="none" cap="none" strike="noStrike">
              <a:solidFill>
                <a:schemeClr val="dk1"/>
              </a:solidFill>
              <a:latin typeface="Open Sans"/>
              <a:ea typeface="Open Sans"/>
              <a:cs typeface="Open Sans"/>
              <a:sym typeface="Open Sans"/>
            </a:endParaRPr>
          </a:p>
        </p:txBody>
      </p:sp>
      <p:cxnSp>
        <p:nvCxnSpPr>
          <p:cNvPr id="1300" name="Google Shape;1300;p210"/>
          <p:cNvCxnSpPr/>
          <p:nvPr/>
        </p:nvCxnSpPr>
        <p:spPr>
          <a:xfrm>
            <a:off x="5254951" y="1194900"/>
            <a:ext cx="706800" cy="706200"/>
          </a:xfrm>
          <a:prstGeom prst="straightConnector1">
            <a:avLst/>
          </a:prstGeom>
          <a:noFill/>
          <a:ln cap="flat" cmpd="sng" w="31750">
            <a:solidFill>
              <a:schemeClr val="dk1"/>
            </a:solidFill>
            <a:prstDash val="solid"/>
            <a:miter lim="800000"/>
            <a:headEnd len="sm" w="sm" type="none"/>
            <a:tailEnd len="med" w="med" type="triangle"/>
          </a:ln>
        </p:spPr>
      </p:cxnSp>
    </p:spTree>
  </p:cSld>
  <p:clrMapOvr>
    <a:masterClrMapping/>
  </p:clrMapOvr>
</p:sld>
</file>

<file path=ppt/slides/slide10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5" name="Shape 1305"/>
        <p:cNvGrpSpPr/>
        <p:nvPr/>
      </p:nvGrpSpPr>
      <p:grpSpPr>
        <a:xfrm>
          <a:off x="0" y="0"/>
          <a:ext cx="0" cy="0"/>
          <a:chOff x="0" y="0"/>
          <a:chExt cx="0" cy="0"/>
        </a:xfrm>
      </p:grpSpPr>
      <p:sp>
        <p:nvSpPr>
          <p:cNvPr id="1306" name="Google Shape;1306;p211"/>
          <p:cNvSpPr txBox="1"/>
          <p:nvPr>
            <p:ph idx="12" type="sldNum"/>
          </p:nvPr>
        </p:nvSpPr>
        <p:spPr>
          <a:xfrm>
            <a:off x="6526468" y="3543397"/>
            <a:ext cx="246300" cy="205500"/>
          </a:xfrm>
          <a:prstGeom prst="rect">
            <a:avLst/>
          </a:prstGeom>
          <a:noFill/>
          <a:ln>
            <a:noFill/>
          </a:ln>
        </p:spPr>
        <p:txBody>
          <a:bodyPr anchorCtr="0" anchor="ctr" bIns="34275" lIns="68575" spcFirstLastPara="1" rIns="68575" wrap="square" tIns="34275">
            <a:normAutofit lnSpcReduction="10000"/>
          </a:bodyPr>
          <a:lstStyle/>
          <a:p>
            <a:pPr indent="0" lvl="0" marL="0" rtl="0" algn="ctr">
              <a:lnSpc>
                <a:spcPct val="100000"/>
              </a:lnSpc>
              <a:spcBef>
                <a:spcPts val="0"/>
              </a:spcBef>
              <a:spcAft>
                <a:spcPts val="0"/>
              </a:spcAft>
              <a:buClr>
                <a:srgbClr val="000000"/>
              </a:buClr>
              <a:buSzPts val="900"/>
              <a:buFont typeface="Arial"/>
              <a:buNone/>
            </a:pPr>
            <a:fld id="{00000000-1234-1234-1234-123412341234}" type="slidenum">
              <a:rPr lang="en"/>
              <a:t>‹#›</a:t>
            </a:fld>
            <a:endParaRPr/>
          </a:p>
        </p:txBody>
      </p:sp>
      <p:sp>
        <p:nvSpPr>
          <p:cNvPr id="1307" name="Google Shape;1307;p211"/>
          <p:cNvSpPr txBox="1"/>
          <p:nvPr/>
        </p:nvSpPr>
        <p:spPr>
          <a:xfrm>
            <a:off x="700088" y="1166619"/>
            <a:ext cx="4957800" cy="4848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2700"/>
              <a:buFont typeface="Arial"/>
              <a:buNone/>
            </a:pPr>
            <a:r>
              <a:rPr b="0" i="0" lang="en" sz="2700" u="none" cap="none" strike="noStrike">
                <a:solidFill>
                  <a:schemeClr val="dk1"/>
                </a:solidFill>
                <a:latin typeface="Calibri"/>
                <a:ea typeface="Calibri"/>
                <a:cs typeface="Calibri"/>
                <a:sym typeface="Calibri"/>
              </a:rPr>
              <a:t>Digging deeper…</a:t>
            </a:r>
            <a:endParaRPr b="0" i="0" sz="1100" u="none" cap="none" strike="noStrike">
              <a:solidFill>
                <a:srgbClr val="000000"/>
              </a:solidFill>
              <a:latin typeface="Calibri"/>
              <a:ea typeface="Calibri"/>
              <a:cs typeface="Calibri"/>
              <a:sym typeface="Calibri"/>
            </a:endParaRPr>
          </a:p>
        </p:txBody>
      </p:sp>
      <p:sp>
        <p:nvSpPr>
          <p:cNvPr id="1308" name="Google Shape;1308;p211"/>
          <p:cNvSpPr txBox="1"/>
          <p:nvPr/>
        </p:nvSpPr>
        <p:spPr>
          <a:xfrm>
            <a:off x="700088" y="2329376"/>
            <a:ext cx="4957800" cy="4848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2700"/>
              <a:buFont typeface="Arial"/>
              <a:buNone/>
            </a:pPr>
            <a:r>
              <a:rPr b="0" i="0" lang="en" sz="2700" u="none" cap="none" strike="noStrike">
                <a:solidFill>
                  <a:schemeClr val="dk1"/>
                </a:solidFill>
                <a:latin typeface="Calibri"/>
                <a:ea typeface="Calibri"/>
                <a:cs typeface="Calibri"/>
                <a:sym typeface="Calibri"/>
              </a:rPr>
              <a:t>while avoiding rabbit holes…</a:t>
            </a:r>
            <a:endParaRPr b="0" i="0" sz="1100" u="none" cap="none" strike="noStrike">
              <a:solidFill>
                <a:srgbClr val="000000"/>
              </a:solidFill>
              <a:latin typeface="Calibri"/>
              <a:ea typeface="Calibri"/>
              <a:cs typeface="Calibri"/>
              <a:sym typeface="Calibri"/>
            </a:endParaRPr>
          </a:p>
        </p:txBody>
      </p:sp>
      <p:sp>
        <p:nvSpPr>
          <p:cNvPr id="1309" name="Google Shape;1309;p211"/>
          <p:cNvSpPr txBox="1"/>
          <p:nvPr/>
        </p:nvSpPr>
        <p:spPr>
          <a:xfrm>
            <a:off x="700088" y="3492132"/>
            <a:ext cx="4957800" cy="4848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2700"/>
              <a:buFont typeface="Arial"/>
              <a:buNone/>
            </a:pPr>
            <a:r>
              <a:rPr b="0" i="0" lang="en" sz="2700" u="none" cap="none" strike="noStrike">
                <a:solidFill>
                  <a:schemeClr val="dk1"/>
                </a:solidFill>
                <a:latin typeface="Calibri"/>
                <a:ea typeface="Calibri"/>
                <a:cs typeface="Calibri"/>
                <a:sym typeface="Calibri"/>
              </a:rPr>
              <a:t>….and knowing when to stop.</a:t>
            </a:r>
            <a:endParaRPr b="0" i="0" sz="1100" u="none" cap="none" strike="noStrike">
              <a:solidFill>
                <a:srgbClr val="000000"/>
              </a:solidFill>
              <a:latin typeface="Calibri"/>
              <a:ea typeface="Calibri"/>
              <a:cs typeface="Calibri"/>
              <a:sym typeface="Calibri"/>
            </a:endParaRPr>
          </a:p>
        </p:txBody>
      </p:sp>
      <p:pic>
        <p:nvPicPr>
          <p:cNvPr descr="239 Rabbit burrow Stock Illustrations | Depositphotos" id="1310" name="Google Shape;1310;p211"/>
          <p:cNvPicPr preferRelativeResize="0"/>
          <p:nvPr/>
        </p:nvPicPr>
        <p:blipFill rotWithShape="1">
          <a:blip r:embed="rId3">
            <a:alphaModFix/>
          </a:blip>
          <a:srcRect b="0" l="0" r="0" t="0"/>
          <a:stretch/>
        </p:blipFill>
        <p:spPr>
          <a:xfrm>
            <a:off x="5450950" y="1329400"/>
            <a:ext cx="3228900" cy="2484750"/>
          </a:xfrm>
          <a:prstGeom prst="rect">
            <a:avLst/>
          </a:prstGeom>
          <a:noFill/>
          <a:ln>
            <a:noFill/>
          </a:ln>
        </p:spPr>
      </p:pic>
    </p:spTree>
  </p:cSld>
  <p:clrMapOvr>
    <a:masterClrMapping/>
  </p:clrMapOvr>
</p:sld>
</file>

<file path=ppt/slides/slide10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4" name="Shape 1314"/>
        <p:cNvGrpSpPr/>
        <p:nvPr/>
      </p:nvGrpSpPr>
      <p:grpSpPr>
        <a:xfrm>
          <a:off x="0" y="0"/>
          <a:ext cx="0" cy="0"/>
          <a:chOff x="0" y="0"/>
          <a:chExt cx="0" cy="0"/>
        </a:xfrm>
      </p:grpSpPr>
      <p:sp>
        <p:nvSpPr>
          <p:cNvPr id="1315" name="Google Shape;1315;p212"/>
          <p:cNvSpPr txBox="1"/>
          <p:nvPr>
            <p:ph idx="12" type="sldNum"/>
          </p:nvPr>
        </p:nvSpPr>
        <p:spPr>
          <a:xfrm>
            <a:off x="6297868" y="3314797"/>
            <a:ext cx="246300" cy="205500"/>
          </a:xfrm>
          <a:prstGeom prst="rect">
            <a:avLst/>
          </a:prstGeom>
          <a:noFill/>
          <a:ln>
            <a:noFill/>
          </a:ln>
        </p:spPr>
        <p:txBody>
          <a:bodyPr anchorCtr="0" anchor="ctr" bIns="34275" lIns="68575" spcFirstLastPara="1" rIns="68575" wrap="square" tIns="34275">
            <a:normAutofit lnSpcReduction="10000"/>
          </a:bodyPr>
          <a:lstStyle/>
          <a:p>
            <a:pPr indent="0" lvl="0" marL="0" rtl="0" algn="ctr">
              <a:lnSpc>
                <a:spcPct val="100000"/>
              </a:lnSpc>
              <a:spcBef>
                <a:spcPts val="0"/>
              </a:spcBef>
              <a:spcAft>
                <a:spcPts val="0"/>
              </a:spcAft>
              <a:buClr>
                <a:srgbClr val="000000"/>
              </a:buClr>
              <a:buSzPts val="900"/>
              <a:buFont typeface="Arial"/>
              <a:buNone/>
            </a:pPr>
            <a:fld id="{00000000-1234-1234-1234-123412341234}" type="slidenum">
              <a:rPr lang="en"/>
              <a:t>‹#›</a:t>
            </a:fld>
            <a:endParaRPr/>
          </a:p>
        </p:txBody>
      </p:sp>
      <p:sp>
        <p:nvSpPr>
          <p:cNvPr id="1316" name="Google Shape;1316;p212"/>
          <p:cNvSpPr txBox="1"/>
          <p:nvPr/>
        </p:nvSpPr>
        <p:spPr>
          <a:xfrm>
            <a:off x="658127" y="623035"/>
            <a:ext cx="5871900" cy="3924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2100"/>
              <a:buFont typeface="Arial"/>
              <a:buNone/>
            </a:pPr>
            <a:r>
              <a:rPr b="1" i="0" lang="en" sz="2100" u="none" cap="none" strike="noStrike">
                <a:solidFill>
                  <a:schemeClr val="dk1"/>
                </a:solidFill>
                <a:latin typeface="Open Sans"/>
                <a:ea typeface="Open Sans"/>
                <a:cs typeface="Open Sans"/>
                <a:sym typeface="Open Sans"/>
              </a:rPr>
              <a:t>There are things we know…</a:t>
            </a:r>
            <a:endParaRPr b="0" i="0" sz="1100" u="none" cap="none" strike="noStrike">
              <a:solidFill>
                <a:srgbClr val="000000"/>
              </a:solidFill>
              <a:latin typeface="Arial"/>
              <a:ea typeface="Arial"/>
              <a:cs typeface="Arial"/>
              <a:sym typeface="Arial"/>
            </a:endParaRPr>
          </a:p>
        </p:txBody>
      </p:sp>
      <p:sp>
        <p:nvSpPr>
          <p:cNvPr id="1317" name="Google Shape;1317;p212"/>
          <p:cNvSpPr txBox="1"/>
          <p:nvPr/>
        </p:nvSpPr>
        <p:spPr>
          <a:xfrm>
            <a:off x="541786" y="1702285"/>
            <a:ext cx="5871900" cy="3924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2100"/>
              <a:buFont typeface="Arial"/>
              <a:buNone/>
            </a:pPr>
            <a:r>
              <a:rPr b="1" i="0" lang="en" sz="2100" u="none" cap="none" strike="noStrike">
                <a:solidFill>
                  <a:schemeClr val="dk1"/>
                </a:solidFill>
                <a:latin typeface="Open Sans"/>
                <a:ea typeface="Open Sans"/>
                <a:cs typeface="Open Sans"/>
                <a:sym typeface="Open Sans"/>
              </a:rPr>
              <a:t>There are things we don’t know…</a:t>
            </a:r>
            <a:endParaRPr b="0" i="0" sz="1100" u="none" cap="none" strike="noStrike">
              <a:solidFill>
                <a:srgbClr val="000000"/>
              </a:solidFill>
              <a:latin typeface="Arial"/>
              <a:ea typeface="Arial"/>
              <a:cs typeface="Arial"/>
              <a:sym typeface="Arial"/>
            </a:endParaRPr>
          </a:p>
        </p:txBody>
      </p:sp>
      <p:sp>
        <p:nvSpPr>
          <p:cNvPr id="1318" name="Google Shape;1318;p212"/>
          <p:cNvSpPr txBox="1"/>
          <p:nvPr/>
        </p:nvSpPr>
        <p:spPr>
          <a:xfrm>
            <a:off x="1257041" y="1001015"/>
            <a:ext cx="5871900" cy="6234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800"/>
              <a:buFont typeface="Arial"/>
              <a:buNone/>
            </a:pPr>
            <a:r>
              <a:rPr b="0" i="0" lang="en" sz="1800" u="none" cap="none" strike="noStrike">
                <a:solidFill>
                  <a:schemeClr val="accent1"/>
                </a:solidFill>
                <a:latin typeface="Open Sans"/>
                <a:ea typeface="Open Sans"/>
                <a:cs typeface="Open Sans"/>
                <a:sym typeface="Open Sans"/>
              </a:rPr>
              <a:t>As we think deeply about what we know, we will begin to </a:t>
            </a:r>
            <a:r>
              <a:rPr b="0" i="0" lang="en" sz="1800" u="none" cap="none" strike="noStrike">
                <a:solidFill>
                  <a:srgbClr val="FF0000"/>
                </a:solidFill>
                <a:latin typeface="Open Sans"/>
                <a:ea typeface="Open Sans"/>
                <a:cs typeface="Open Sans"/>
                <a:sym typeface="Open Sans"/>
              </a:rPr>
              <a:t>ask questions</a:t>
            </a:r>
            <a:r>
              <a:rPr b="0" i="0" lang="en" sz="1800" u="none" cap="none" strike="noStrike">
                <a:solidFill>
                  <a:schemeClr val="accent1"/>
                </a:solidFill>
                <a:latin typeface="Open Sans"/>
                <a:ea typeface="Open Sans"/>
                <a:cs typeface="Open Sans"/>
                <a:sym typeface="Open Sans"/>
              </a:rPr>
              <a:t> about things we don’t know </a:t>
            </a:r>
            <a:endParaRPr b="0" i="0" sz="1100" u="none" cap="none" strike="noStrike">
              <a:solidFill>
                <a:srgbClr val="000000"/>
              </a:solidFill>
              <a:latin typeface="Arial"/>
              <a:ea typeface="Arial"/>
              <a:cs typeface="Arial"/>
              <a:sym typeface="Arial"/>
            </a:endParaRPr>
          </a:p>
        </p:txBody>
      </p:sp>
      <p:sp>
        <p:nvSpPr>
          <p:cNvPr id="1319" name="Google Shape;1319;p212"/>
          <p:cNvSpPr txBox="1"/>
          <p:nvPr/>
        </p:nvSpPr>
        <p:spPr>
          <a:xfrm>
            <a:off x="1334130" y="2451556"/>
            <a:ext cx="5871900" cy="3924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2100"/>
              <a:buFont typeface="Arial"/>
              <a:buNone/>
            </a:pPr>
            <a:r>
              <a:rPr b="1" i="0" lang="en" sz="2100" u="none" cap="none" strike="noStrike">
                <a:solidFill>
                  <a:schemeClr val="dk1"/>
                </a:solidFill>
                <a:latin typeface="Open Sans"/>
                <a:ea typeface="Open Sans"/>
                <a:cs typeface="Open Sans"/>
                <a:sym typeface="Open Sans"/>
              </a:rPr>
              <a:t>There are things we know we don’t know.</a:t>
            </a:r>
            <a:endParaRPr b="0" i="0" sz="1100" u="none" cap="none" strike="noStrike">
              <a:solidFill>
                <a:srgbClr val="000000"/>
              </a:solidFill>
              <a:latin typeface="Arial"/>
              <a:ea typeface="Arial"/>
              <a:cs typeface="Arial"/>
              <a:sym typeface="Arial"/>
            </a:endParaRPr>
          </a:p>
        </p:txBody>
      </p:sp>
      <p:sp>
        <p:nvSpPr>
          <p:cNvPr id="1320" name="Google Shape;1320;p212"/>
          <p:cNvSpPr txBox="1"/>
          <p:nvPr/>
        </p:nvSpPr>
        <p:spPr>
          <a:xfrm>
            <a:off x="1334125" y="3228225"/>
            <a:ext cx="6437700" cy="3924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2100"/>
              <a:buFont typeface="Arial"/>
              <a:buNone/>
            </a:pPr>
            <a:r>
              <a:rPr b="1" i="0" lang="en" sz="2100" u="none" cap="none" strike="noStrike">
                <a:solidFill>
                  <a:schemeClr val="dk1"/>
                </a:solidFill>
                <a:latin typeface="Open Sans"/>
                <a:ea typeface="Open Sans"/>
                <a:cs typeface="Open Sans"/>
                <a:sym typeface="Open Sans"/>
              </a:rPr>
              <a:t>There are things we don’t know we don’t know</a:t>
            </a:r>
            <a:endParaRPr b="0" i="0" sz="1100" u="none" cap="none" strike="noStrike">
              <a:solidFill>
                <a:srgbClr val="000000"/>
              </a:solidFill>
              <a:latin typeface="Arial"/>
              <a:ea typeface="Arial"/>
              <a:cs typeface="Arial"/>
              <a:sym typeface="Arial"/>
            </a:endParaRPr>
          </a:p>
        </p:txBody>
      </p:sp>
      <p:sp>
        <p:nvSpPr>
          <p:cNvPr id="1321" name="Google Shape;1321;p212"/>
          <p:cNvSpPr/>
          <p:nvPr/>
        </p:nvSpPr>
        <p:spPr>
          <a:xfrm>
            <a:off x="6327468" y="1443039"/>
            <a:ext cx="757237" cy="514350"/>
          </a:xfrm>
          <a:custGeom>
            <a:rect b="b" l="l" r="r" t="t"/>
            <a:pathLst>
              <a:path extrusionOk="0" h="685800" w="1009650">
                <a:moveTo>
                  <a:pt x="714375" y="0"/>
                </a:moveTo>
                <a:lnTo>
                  <a:pt x="1009650" y="4763"/>
                </a:lnTo>
                <a:lnTo>
                  <a:pt x="1009650" y="685800"/>
                </a:lnTo>
                <a:lnTo>
                  <a:pt x="0" y="685800"/>
                </a:lnTo>
              </a:path>
            </a:pathLst>
          </a:custGeom>
          <a:noFill/>
          <a:ln cap="flat" cmpd="sng" w="19050">
            <a:solidFill>
              <a:schemeClr val="accent1"/>
            </a:solidFill>
            <a:prstDash val="solid"/>
            <a:miter lim="800000"/>
            <a:headEnd len="sm" w="sm" type="none"/>
            <a:tailEnd len="med" w="med" type="stealth"/>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Open Sans"/>
              <a:ea typeface="Open Sans"/>
              <a:cs typeface="Open Sans"/>
              <a:sym typeface="Open Sans"/>
            </a:endParaRPr>
          </a:p>
        </p:txBody>
      </p:sp>
      <p:sp>
        <p:nvSpPr>
          <p:cNvPr id="1322" name="Google Shape;1322;p212"/>
          <p:cNvSpPr txBox="1"/>
          <p:nvPr/>
        </p:nvSpPr>
        <p:spPr>
          <a:xfrm>
            <a:off x="1257041" y="2098235"/>
            <a:ext cx="5871900" cy="3462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800"/>
              <a:buFont typeface="Arial"/>
              <a:buNone/>
            </a:pPr>
            <a:r>
              <a:rPr b="0" i="0" lang="en" sz="1800" u="none" cap="none" strike="noStrike">
                <a:solidFill>
                  <a:schemeClr val="accent1"/>
                </a:solidFill>
                <a:latin typeface="Open Sans"/>
                <a:ea typeface="Open Sans"/>
                <a:cs typeface="Open Sans"/>
                <a:sym typeface="Open Sans"/>
              </a:rPr>
              <a:t>There are two kinds of things we don’t know:</a:t>
            </a:r>
            <a:endParaRPr b="0" i="0" sz="1100" u="none" cap="none" strike="noStrike">
              <a:solidFill>
                <a:srgbClr val="000000"/>
              </a:solidFill>
              <a:latin typeface="Arial"/>
              <a:ea typeface="Arial"/>
              <a:cs typeface="Arial"/>
              <a:sym typeface="Arial"/>
            </a:endParaRPr>
          </a:p>
        </p:txBody>
      </p:sp>
      <p:grpSp>
        <p:nvGrpSpPr>
          <p:cNvPr id="1323" name="Google Shape;1323;p212"/>
          <p:cNvGrpSpPr/>
          <p:nvPr/>
        </p:nvGrpSpPr>
        <p:grpSpPr>
          <a:xfrm>
            <a:off x="6470682" y="2252913"/>
            <a:ext cx="1537357" cy="1202709"/>
            <a:chOff x="6796585" y="3657600"/>
            <a:chExt cx="3145809" cy="1603612"/>
          </a:xfrm>
        </p:grpSpPr>
        <p:sp>
          <p:nvSpPr>
            <p:cNvPr id="1324" name="Google Shape;1324;p212"/>
            <p:cNvSpPr/>
            <p:nvPr/>
          </p:nvSpPr>
          <p:spPr>
            <a:xfrm>
              <a:off x="6796585" y="3657600"/>
              <a:ext cx="3145809" cy="1603612"/>
            </a:xfrm>
            <a:custGeom>
              <a:rect b="b" l="l" r="r" t="t"/>
              <a:pathLst>
                <a:path extrusionOk="0" h="1603612" w="3145809">
                  <a:moveTo>
                    <a:pt x="0" y="6824"/>
                  </a:moveTo>
                  <a:lnTo>
                    <a:pt x="3132161" y="0"/>
                  </a:lnTo>
                  <a:lnTo>
                    <a:pt x="3145809" y="1603612"/>
                  </a:lnTo>
                  <a:lnTo>
                    <a:pt x="2599899" y="1596788"/>
                  </a:lnTo>
                </a:path>
              </a:pathLst>
            </a:custGeom>
            <a:noFill/>
            <a:ln cap="flat" cmpd="sng" w="19050">
              <a:solidFill>
                <a:schemeClr val="accent1"/>
              </a:solidFill>
              <a:prstDash val="solid"/>
              <a:miter lim="800000"/>
              <a:headEnd len="sm" w="sm" type="none"/>
              <a:tailEnd len="med" w="med" type="stealth"/>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Open Sans"/>
                <a:ea typeface="Open Sans"/>
                <a:cs typeface="Open Sans"/>
                <a:sym typeface="Open Sans"/>
              </a:endParaRPr>
            </a:p>
          </p:txBody>
        </p:sp>
        <p:sp>
          <p:nvSpPr>
            <p:cNvPr id="1325" name="Google Shape;1325;p212"/>
            <p:cNvSpPr/>
            <p:nvPr/>
          </p:nvSpPr>
          <p:spPr>
            <a:xfrm>
              <a:off x="8570794" y="4217158"/>
              <a:ext cx="1364776" cy="0"/>
            </a:xfrm>
            <a:custGeom>
              <a:rect b="b" l="l" r="r" t="t"/>
              <a:pathLst>
                <a:path extrusionOk="0" h="120000" w="1364776">
                  <a:moveTo>
                    <a:pt x="1364776" y="0"/>
                  </a:moveTo>
                  <a:lnTo>
                    <a:pt x="0" y="0"/>
                  </a:lnTo>
                </a:path>
              </a:pathLst>
            </a:custGeom>
            <a:noFill/>
            <a:ln cap="flat" cmpd="sng" w="19050">
              <a:solidFill>
                <a:schemeClr val="accent1"/>
              </a:solidFill>
              <a:prstDash val="solid"/>
              <a:miter lim="800000"/>
              <a:headEnd len="sm" w="sm" type="none"/>
              <a:tailEnd len="med" w="med" type="stealth"/>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Open Sans"/>
                <a:ea typeface="Open Sans"/>
                <a:cs typeface="Open Sans"/>
                <a:sym typeface="Open Sans"/>
              </a:endParaRPr>
            </a:p>
          </p:txBody>
        </p:sp>
      </p:grpSp>
      <p:sp>
        <p:nvSpPr>
          <p:cNvPr id="1326" name="Google Shape;1326;p212"/>
          <p:cNvSpPr txBox="1"/>
          <p:nvPr/>
        </p:nvSpPr>
        <p:spPr>
          <a:xfrm>
            <a:off x="607951" y="3742500"/>
            <a:ext cx="7928100" cy="7158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2100"/>
              <a:buFont typeface="Arial"/>
              <a:buNone/>
            </a:pPr>
            <a:r>
              <a:rPr b="0" i="0" lang="en" sz="2100" u="none" cap="none" strike="noStrike">
                <a:solidFill>
                  <a:srgbClr val="FF0000"/>
                </a:solidFill>
                <a:latin typeface="Calibri"/>
                <a:ea typeface="Calibri"/>
                <a:cs typeface="Calibri"/>
                <a:sym typeface="Calibri"/>
              </a:rPr>
              <a:t>A teacher’s role is to encourage students to think deeply about what they know … and identify what they don’t know.</a:t>
            </a:r>
            <a:endParaRPr b="0" i="0" sz="1100" u="none" cap="none" strike="noStrike">
              <a:solidFill>
                <a:srgbClr val="000000"/>
              </a:solidFill>
              <a:latin typeface="Calibri"/>
              <a:ea typeface="Calibri"/>
              <a:cs typeface="Calibri"/>
              <a:sym typeface="Calibri"/>
            </a:endParaRPr>
          </a:p>
        </p:txBody>
      </p:sp>
    </p:spTree>
  </p:cSld>
  <p:clrMapOvr>
    <a:masterClrMapping/>
  </p:clrMapOvr>
</p:sld>
</file>

<file path=ppt/slides/slide10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0" name="Shape 1330"/>
        <p:cNvGrpSpPr/>
        <p:nvPr/>
      </p:nvGrpSpPr>
      <p:grpSpPr>
        <a:xfrm>
          <a:off x="0" y="0"/>
          <a:ext cx="0" cy="0"/>
          <a:chOff x="0" y="0"/>
          <a:chExt cx="0" cy="0"/>
        </a:xfrm>
      </p:grpSpPr>
      <p:sp>
        <p:nvSpPr>
          <p:cNvPr id="1331" name="Google Shape;1331;p213"/>
          <p:cNvSpPr txBox="1"/>
          <p:nvPr>
            <p:ph idx="12" type="sldNum"/>
          </p:nvPr>
        </p:nvSpPr>
        <p:spPr>
          <a:xfrm>
            <a:off x="6526468" y="3543397"/>
            <a:ext cx="246300" cy="205500"/>
          </a:xfrm>
          <a:prstGeom prst="rect">
            <a:avLst/>
          </a:prstGeom>
          <a:noFill/>
          <a:ln>
            <a:noFill/>
          </a:ln>
        </p:spPr>
        <p:txBody>
          <a:bodyPr anchorCtr="0" anchor="ctr" bIns="34275" lIns="68575" spcFirstLastPara="1" rIns="68575" wrap="square" tIns="34275">
            <a:normAutofit lnSpcReduction="10000"/>
          </a:bodyPr>
          <a:lstStyle/>
          <a:p>
            <a:pPr indent="0" lvl="0" marL="0" rtl="0" algn="ctr">
              <a:lnSpc>
                <a:spcPct val="100000"/>
              </a:lnSpc>
              <a:spcBef>
                <a:spcPts val="0"/>
              </a:spcBef>
              <a:spcAft>
                <a:spcPts val="0"/>
              </a:spcAft>
              <a:buClr>
                <a:srgbClr val="000000"/>
              </a:buClr>
              <a:buSzPts val="900"/>
              <a:buFont typeface="Arial"/>
              <a:buNone/>
            </a:pPr>
            <a:fld id="{00000000-1234-1234-1234-123412341234}" type="slidenum">
              <a:rPr lang="en"/>
              <a:t>‹#›</a:t>
            </a:fld>
            <a:endParaRPr/>
          </a:p>
        </p:txBody>
      </p:sp>
      <p:sp>
        <p:nvSpPr>
          <p:cNvPr id="1332" name="Google Shape;1332;p213"/>
          <p:cNvSpPr txBox="1"/>
          <p:nvPr/>
        </p:nvSpPr>
        <p:spPr>
          <a:xfrm>
            <a:off x="698156" y="889687"/>
            <a:ext cx="7537500" cy="22857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2400"/>
              <a:buFont typeface="Arial"/>
              <a:buNone/>
            </a:pPr>
            <a:r>
              <a:rPr b="1" i="0" lang="en" sz="2400" u="none" cap="none" strike="noStrike">
                <a:solidFill>
                  <a:schemeClr val="accent1"/>
                </a:solidFill>
                <a:latin typeface="Calibri"/>
                <a:ea typeface="Calibri"/>
                <a:cs typeface="Calibri"/>
                <a:sym typeface="Calibri"/>
              </a:rPr>
              <a:t>Teachers should model for students…. </a:t>
            </a:r>
            <a:endParaRPr b="0" i="0" sz="24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dk1"/>
              </a:solidFill>
              <a:latin typeface="Calibri"/>
              <a:ea typeface="Calibri"/>
              <a:cs typeface="Calibri"/>
              <a:sym typeface="Calibri"/>
            </a:endParaRPr>
          </a:p>
          <a:p>
            <a:pPr indent="0" lvl="1" marL="342900" marR="0" rtl="0" algn="l">
              <a:lnSpc>
                <a:spcPct val="100000"/>
              </a:lnSpc>
              <a:spcBef>
                <a:spcPts val="0"/>
              </a:spcBef>
              <a:spcAft>
                <a:spcPts val="0"/>
              </a:spcAft>
              <a:buClr>
                <a:srgbClr val="000000"/>
              </a:buClr>
              <a:buSzPts val="2400"/>
              <a:buFont typeface="Arial"/>
              <a:buNone/>
            </a:pPr>
            <a:r>
              <a:rPr b="0" i="0" lang="en" sz="2400" u="none" cap="none" strike="noStrike">
                <a:solidFill>
                  <a:schemeClr val="dk1"/>
                </a:solidFill>
                <a:latin typeface="Calibri"/>
                <a:ea typeface="Calibri"/>
                <a:cs typeface="Calibri"/>
                <a:sym typeface="Calibri"/>
              </a:rPr>
              <a:t>The joy of discovering something you didn’t know</a:t>
            </a:r>
            <a:endParaRPr b="0" i="0" sz="24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dk1"/>
              </a:solidFill>
              <a:latin typeface="Calibri"/>
              <a:ea typeface="Calibri"/>
              <a:cs typeface="Calibri"/>
              <a:sym typeface="Calibri"/>
            </a:endParaRPr>
          </a:p>
          <a:p>
            <a:pPr indent="0" lvl="1" marL="342900" marR="0" rtl="0" algn="l">
              <a:lnSpc>
                <a:spcPct val="100000"/>
              </a:lnSpc>
              <a:spcBef>
                <a:spcPts val="0"/>
              </a:spcBef>
              <a:spcAft>
                <a:spcPts val="0"/>
              </a:spcAft>
              <a:buClr>
                <a:srgbClr val="000000"/>
              </a:buClr>
              <a:buSzPts val="2400"/>
              <a:buFont typeface="Arial"/>
              <a:buNone/>
            </a:pPr>
            <a:r>
              <a:rPr b="0" i="0" lang="en" sz="2400" u="none" cap="none" strike="noStrike">
                <a:solidFill>
                  <a:schemeClr val="dk1"/>
                </a:solidFill>
                <a:latin typeface="Calibri"/>
                <a:ea typeface="Calibri"/>
                <a:cs typeface="Calibri"/>
                <a:sym typeface="Calibri"/>
              </a:rPr>
              <a:t>The joy of discovering something you didn’t even know you didn’t know.</a:t>
            </a:r>
            <a:endParaRPr b="0" i="0" sz="2400" u="none" cap="none" strike="noStrike">
              <a:solidFill>
                <a:srgbClr val="000000"/>
              </a:solidFill>
              <a:latin typeface="Calibri"/>
              <a:ea typeface="Calibri"/>
              <a:cs typeface="Calibri"/>
              <a:sym typeface="Calibri"/>
            </a:endParaRPr>
          </a:p>
        </p:txBody>
      </p:sp>
      <p:sp>
        <p:nvSpPr>
          <p:cNvPr id="1333" name="Google Shape;1333;p213"/>
          <p:cNvSpPr txBox="1"/>
          <p:nvPr/>
        </p:nvSpPr>
        <p:spPr>
          <a:xfrm>
            <a:off x="636373" y="3394885"/>
            <a:ext cx="7679700" cy="11775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2400"/>
              <a:buFont typeface="Arial"/>
              <a:buNone/>
            </a:pPr>
            <a:r>
              <a:rPr b="0" i="0" lang="en" sz="2400" u="none" cap="none" strike="noStrike">
                <a:solidFill>
                  <a:schemeClr val="dk1"/>
                </a:solidFill>
                <a:latin typeface="Calibri"/>
                <a:ea typeface="Calibri"/>
                <a:cs typeface="Calibri"/>
                <a:sym typeface="Calibri"/>
              </a:rPr>
              <a:t>This discovery happens when you…</a:t>
            </a:r>
            <a:br>
              <a:rPr b="0" i="0" lang="en" sz="2400" u="none" cap="none" strike="noStrike">
                <a:solidFill>
                  <a:schemeClr val="dk1"/>
                </a:solidFill>
                <a:latin typeface="Calibri"/>
                <a:ea typeface="Calibri"/>
                <a:cs typeface="Calibri"/>
                <a:sym typeface="Calibri"/>
              </a:rPr>
            </a:br>
            <a:r>
              <a:rPr b="0" i="0" lang="en" sz="2400" u="none" cap="none" strike="noStrike">
                <a:solidFill>
                  <a:schemeClr val="dk1"/>
                </a:solidFill>
                <a:latin typeface="Calibri"/>
                <a:ea typeface="Calibri"/>
                <a:cs typeface="Calibri"/>
                <a:sym typeface="Calibri"/>
              </a:rPr>
              <a:t> slow down, focus, think deeply…</a:t>
            </a:r>
            <a:br>
              <a:rPr b="0" i="0" lang="en" sz="2400" u="none" cap="none" strike="noStrike">
                <a:solidFill>
                  <a:schemeClr val="dk1"/>
                </a:solidFill>
                <a:latin typeface="Calibri"/>
                <a:ea typeface="Calibri"/>
                <a:cs typeface="Calibri"/>
                <a:sym typeface="Calibri"/>
              </a:rPr>
            </a:br>
            <a:r>
              <a:rPr b="0" i="0" lang="en" sz="2400" u="none" cap="none" strike="noStrike">
                <a:solidFill>
                  <a:schemeClr val="dk1"/>
                </a:solidFill>
                <a:latin typeface="Calibri"/>
                <a:ea typeface="Calibri"/>
                <a:cs typeface="Calibri"/>
                <a:sym typeface="Calibri"/>
              </a:rPr>
              <a:t>and begin to </a:t>
            </a:r>
            <a:r>
              <a:rPr b="0" i="0" lang="en" sz="2400" u="none" cap="none" strike="noStrike">
                <a:solidFill>
                  <a:srgbClr val="FF0000"/>
                </a:solidFill>
                <a:latin typeface="Calibri"/>
                <a:ea typeface="Calibri"/>
                <a:cs typeface="Calibri"/>
                <a:sym typeface="Calibri"/>
              </a:rPr>
              <a:t>ask questions</a:t>
            </a:r>
            <a:r>
              <a:rPr b="0" i="0" lang="en" sz="2400" u="none" cap="none" strike="noStrike">
                <a:solidFill>
                  <a:schemeClr val="dk1"/>
                </a:solidFill>
                <a:latin typeface="Calibri"/>
                <a:ea typeface="Calibri"/>
                <a:cs typeface="Calibri"/>
                <a:sym typeface="Calibri"/>
              </a:rPr>
              <a:t>.</a:t>
            </a:r>
            <a:endParaRPr b="0" i="0" sz="2400" u="none" cap="none" strike="noStrike">
              <a:solidFill>
                <a:srgbClr val="000000"/>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1" name="Shape 591"/>
        <p:cNvGrpSpPr/>
        <p:nvPr/>
      </p:nvGrpSpPr>
      <p:grpSpPr>
        <a:xfrm>
          <a:off x="0" y="0"/>
          <a:ext cx="0" cy="0"/>
          <a:chOff x="0" y="0"/>
          <a:chExt cx="0" cy="0"/>
        </a:xfrm>
      </p:grpSpPr>
      <p:sp>
        <p:nvSpPr>
          <p:cNvPr id="592" name="Google Shape;592;p115"/>
          <p:cNvSpPr txBox="1"/>
          <p:nvPr>
            <p:ph type="title"/>
          </p:nvPr>
        </p:nvSpPr>
        <p:spPr>
          <a:xfrm>
            <a:off x="56700" y="-82675"/>
            <a:ext cx="8664300" cy="8865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sz="6000"/>
              <a:t>Your experience with WE</a:t>
            </a:r>
            <a:r>
              <a:rPr baseline="30000" lang="en" sz="6000"/>
              <a:t>2</a:t>
            </a:r>
            <a:endParaRPr baseline="30000" sz="6000">
              <a:solidFill>
                <a:srgbClr val="0B672E"/>
              </a:solidFill>
            </a:endParaRPr>
          </a:p>
        </p:txBody>
      </p:sp>
      <p:sp>
        <p:nvSpPr>
          <p:cNvPr id="593" name="Google Shape;593;p115"/>
          <p:cNvSpPr txBox="1"/>
          <p:nvPr/>
        </p:nvSpPr>
        <p:spPr>
          <a:xfrm>
            <a:off x="561850" y="1151850"/>
            <a:ext cx="8329800" cy="2067600"/>
          </a:xfrm>
          <a:prstGeom prst="rect">
            <a:avLst/>
          </a:prstGeom>
          <a:noFill/>
          <a:ln>
            <a:noFill/>
          </a:ln>
        </p:spPr>
        <p:txBody>
          <a:bodyPr anchorCtr="0" anchor="t" bIns="91425" lIns="91425" spcFirstLastPara="1" rIns="91425" wrap="square" tIns="91425">
            <a:spAutoFit/>
          </a:bodyPr>
          <a:lstStyle/>
          <a:p>
            <a:pPr indent="-349250" lvl="1" marL="342900" rtl="0" algn="l">
              <a:spcBef>
                <a:spcPts val="0"/>
              </a:spcBef>
              <a:spcAft>
                <a:spcPts val="0"/>
              </a:spcAft>
              <a:buClr>
                <a:schemeClr val="dk1"/>
              </a:buClr>
              <a:buSzPts val="1900"/>
              <a:buFont typeface="Raleway Light"/>
              <a:buChar char="○"/>
            </a:pPr>
            <a:r>
              <a:rPr b="1" lang="en" sz="1900">
                <a:solidFill>
                  <a:schemeClr val="dk1"/>
                </a:solidFill>
                <a:latin typeface="Raleway"/>
                <a:ea typeface="Raleway"/>
                <a:cs typeface="Raleway"/>
                <a:sym typeface="Raleway"/>
              </a:rPr>
              <a:t>Wonder</a:t>
            </a:r>
            <a:r>
              <a:rPr lang="en" sz="1900">
                <a:solidFill>
                  <a:schemeClr val="dk1"/>
                </a:solidFill>
                <a:latin typeface="Raleway Light"/>
                <a:ea typeface="Raleway Light"/>
                <a:cs typeface="Raleway Light"/>
                <a:sym typeface="Raleway Light"/>
              </a:rPr>
              <a:t> – Allows authentic learner play, Ignites learner questions, engages learners to want to know more. </a:t>
            </a:r>
            <a:endParaRPr sz="1900">
              <a:solidFill>
                <a:schemeClr val="dk1"/>
              </a:solidFill>
              <a:latin typeface="Raleway Light"/>
              <a:ea typeface="Raleway Light"/>
              <a:cs typeface="Raleway Light"/>
              <a:sym typeface="Raleway Light"/>
            </a:endParaRPr>
          </a:p>
          <a:p>
            <a:pPr indent="-349250" lvl="1" marL="342900" rtl="0" algn="l">
              <a:spcBef>
                <a:spcPts val="1000"/>
              </a:spcBef>
              <a:spcAft>
                <a:spcPts val="1000"/>
              </a:spcAft>
              <a:buClr>
                <a:schemeClr val="dk1"/>
              </a:buClr>
              <a:buSzPts val="1900"/>
              <a:buFont typeface="Raleway Light"/>
              <a:buChar char="○"/>
            </a:pPr>
            <a:r>
              <a:rPr b="1" lang="en" sz="1900">
                <a:solidFill>
                  <a:schemeClr val="dk1"/>
                </a:solidFill>
                <a:latin typeface="Raleway"/>
                <a:ea typeface="Raleway"/>
                <a:cs typeface="Raleway"/>
                <a:sym typeface="Raleway"/>
              </a:rPr>
              <a:t>Explore</a:t>
            </a:r>
            <a:r>
              <a:rPr lang="en" sz="1900">
                <a:solidFill>
                  <a:schemeClr val="dk1"/>
                </a:solidFill>
                <a:latin typeface="Raleway Light"/>
                <a:ea typeface="Raleway Light"/>
                <a:cs typeface="Raleway Light"/>
                <a:sym typeface="Raleway Light"/>
              </a:rPr>
              <a:t> – Allows learners to make sense of their thinking by systematically and intentionally applying content understanding and vocabulary within the context modeling as they and extend their thinking and expand on their questions.</a:t>
            </a:r>
            <a:endParaRPr sz="2100">
              <a:solidFill>
                <a:schemeClr val="dk1"/>
              </a:solidFill>
              <a:latin typeface="Raleway Light"/>
              <a:ea typeface="Raleway Light"/>
              <a:cs typeface="Raleway Light"/>
              <a:sym typeface="Raleway Light"/>
            </a:endParaRPr>
          </a:p>
        </p:txBody>
      </p:sp>
      <p:pic>
        <p:nvPicPr>
          <p:cNvPr id="594" name="Google Shape;594;p115"/>
          <p:cNvPicPr preferRelativeResize="0"/>
          <p:nvPr/>
        </p:nvPicPr>
        <p:blipFill>
          <a:blip r:embed="rId3">
            <a:alphaModFix/>
          </a:blip>
          <a:stretch>
            <a:fillRect/>
          </a:stretch>
        </p:blipFill>
        <p:spPr>
          <a:xfrm>
            <a:off x="7225675" y="3215675"/>
            <a:ext cx="1866951" cy="1866951"/>
          </a:xfrm>
          <a:prstGeom prst="rect">
            <a:avLst/>
          </a:prstGeom>
          <a:noFill/>
          <a:ln>
            <a:noFill/>
          </a:ln>
        </p:spPr>
      </p:pic>
      <p:sp>
        <p:nvSpPr>
          <p:cNvPr id="595" name="Google Shape;595;p115"/>
          <p:cNvSpPr txBox="1"/>
          <p:nvPr/>
        </p:nvSpPr>
        <p:spPr>
          <a:xfrm>
            <a:off x="561850" y="3169751"/>
            <a:ext cx="6447000" cy="2144700"/>
          </a:xfrm>
          <a:prstGeom prst="rect">
            <a:avLst/>
          </a:prstGeom>
          <a:noFill/>
          <a:ln>
            <a:noFill/>
          </a:ln>
        </p:spPr>
        <p:txBody>
          <a:bodyPr anchorCtr="0" anchor="t" bIns="91425" lIns="91425" spcFirstLastPara="1" rIns="91425" wrap="square" tIns="91425">
            <a:spAutoFit/>
          </a:bodyPr>
          <a:lstStyle/>
          <a:p>
            <a:pPr indent="-349250" lvl="1" marL="342900" rtl="0" algn="l">
              <a:spcBef>
                <a:spcPts val="0"/>
              </a:spcBef>
              <a:spcAft>
                <a:spcPts val="0"/>
              </a:spcAft>
              <a:buClr>
                <a:schemeClr val="dk1"/>
              </a:buClr>
              <a:buSzPts val="1900"/>
              <a:buFont typeface="Raleway Light"/>
              <a:buChar char="○"/>
            </a:pPr>
            <a:r>
              <a:rPr b="1" lang="en" sz="1900">
                <a:solidFill>
                  <a:schemeClr val="dk1"/>
                </a:solidFill>
                <a:latin typeface="Raleway"/>
                <a:ea typeface="Raleway"/>
                <a:cs typeface="Raleway"/>
                <a:sym typeface="Raleway"/>
              </a:rPr>
              <a:t>Explain</a:t>
            </a:r>
            <a:r>
              <a:rPr lang="en" sz="1900">
                <a:solidFill>
                  <a:schemeClr val="dk1"/>
                </a:solidFill>
                <a:latin typeface="Raleway Light"/>
                <a:ea typeface="Raleway Light"/>
                <a:cs typeface="Raleway Light"/>
                <a:sym typeface="Raleway Light"/>
              </a:rPr>
              <a:t> – Allows students to articulate or illustrate their thinking,  grounded in the learning from the models. Fosters confidence by using models to anchor their understanding but expands to connecting conceptual ideas</a:t>
            </a:r>
            <a:endParaRPr sz="2100">
              <a:solidFill>
                <a:schemeClr val="dk1"/>
              </a:solidFill>
              <a:latin typeface="Raleway Light"/>
              <a:ea typeface="Raleway Light"/>
              <a:cs typeface="Raleway Light"/>
              <a:sym typeface="Raleway Light"/>
            </a:endParaRPr>
          </a:p>
          <a:p>
            <a:pPr indent="0" lvl="0" marL="0" rtl="0" algn="l">
              <a:spcBef>
                <a:spcPts val="1000"/>
              </a:spcBef>
              <a:spcAft>
                <a:spcPts val="0"/>
              </a:spcAft>
              <a:buNone/>
            </a:pPr>
            <a:r>
              <a:t/>
            </a:r>
            <a:endParaRPr sz="2400">
              <a:solidFill>
                <a:schemeClr val="dk2"/>
              </a:solidFill>
              <a:latin typeface="Calibri"/>
              <a:ea typeface="Calibri"/>
              <a:cs typeface="Calibri"/>
              <a:sym typeface="Calibri"/>
            </a:endParaRPr>
          </a:p>
        </p:txBody>
      </p:sp>
    </p:spTree>
  </p:cSld>
  <p:clrMapOvr>
    <a:masterClrMapping/>
  </p:clrMapOvr>
</p:sld>
</file>

<file path=ppt/slides/slide1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7" name="Shape 1337"/>
        <p:cNvGrpSpPr/>
        <p:nvPr/>
      </p:nvGrpSpPr>
      <p:grpSpPr>
        <a:xfrm>
          <a:off x="0" y="0"/>
          <a:ext cx="0" cy="0"/>
          <a:chOff x="0" y="0"/>
          <a:chExt cx="0" cy="0"/>
        </a:xfrm>
      </p:grpSpPr>
    </p:spTree>
  </p:cSld>
  <p:clrMapOvr>
    <a:masterClrMapping/>
  </p:clrMapOvr>
</p:sld>
</file>

<file path=ppt/slides/slide1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1" name="Shape 1341"/>
        <p:cNvGrpSpPr/>
        <p:nvPr/>
      </p:nvGrpSpPr>
      <p:grpSpPr>
        <a:xfrm>
          <a:off x="0" y="0"/>
          <a:ext cx="0" cy="0"/>
          <a:chOff x="0" y="0"/>
          <a:chExt cx="0" cy="0"/>
        </a:xfrm>
      </p:grpSpPr>
      <p:sp>
        <p:nvSpPr>
          <p:cNvPr id="1342" name="Google Shape;1342;p215"/>
          <p:cNvSpPr txBox="1"/>
          <p:nvPr>
            <p:ph type="title"/>
          </p:nvPr>
        </p:nvSpPr>
        <p:spPr>
          <a:xfrm>
            <a:off x="400784" y="718726"/>
            <a:ext cx="84024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lang="en"/>
              <a:t>Let’s Play!</a:t>
            </a:r>
            <a:endParaRPr/>
          </a:p>
        </p:txBody>
      </p:sp>
      <p:pic>
        <p:nvPicPr>
          <p:cNvPr id="1343" name="Google Shape;1343;p215"/>
          <p:cNvPicPr preferRelativeResize="0"/>
          <p:nvPr/>
        </p:nvPicPr>
        <p:blipFill>
          <a:blip r:embed="rId3">
            <a:alphaModFix/>
          </a:blip>
          <a:stretch>
            <a:fillRect/>
          </a:stretch>
        </p:blipFill>
        <p:spPr>
          <a:xfrm>
            <a:off x="3013900" y="1225001"/>
            <a:ext cx="5570992" cy="3711673"/>
          </a:xfrm>
          <a:prstGeom prst="rect">
            <a:avLst/>
          </a:prstGeom>
          <a:noFill/>
          <a:ln>
            <a:noFill/>
          </a:ln>
        </p:spPr>
      </p:pic>
      <p:pic>
        <p:nvPicPr>
          <p:cNvPr descr="30 Minute Silent Timer with Alarm for schoolwork.&#10;&#10;▶ Subscribe for more timers : https://bit.ly/MyTechZine&#10;&#10;💬 JOIN US IN THE COMMENTS BELOW 💭&#10;&#10;Thanks for watching&#10;&#10;#30minutes #countdown #clock" id="1344" name="Google Shape;1344;p215" title="30 Minute Silent Timer ⏰ with Alarm 🔔">
            <a:hlinkClick r:id="rId4"/>
          </p:cNvPr>
          <p:cNvPicPr preferRelativeResize="0"/>
          <p:nvPr/>
        </p:nvPicPr>
        <p:blipFill>
          <a:blip r:embed="rId5">
            <a:alphaModFix/>
          </a:blip>
          <a:stretch>
            <a:fillRect/>
          </a:stretch>
        </p:blipFill>
        <p:spPr>
          <a:xfrm>
            <a:off x="0" y="3222175"/>
            <a:ext cx="2559275" cy="17145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44"/>
                                        </p:tgtEl>
                                        <p:attrNameLst>
                                          <p:attrName>style.visibility</p:attrName>
                                        </p:attrNameLst>
                                      </p:cBhvr>
                                      <p:to>
                                        <p:strVal val="visible"/>
                                      </p:to>
                                    </p:set>
                                    <p:animEffect filter="fade" transition="in">
                                      <p:cBhvr>
                                        <p:cTn dur="1000"/>
                                        <p:tgtEl>
                                          <p:spTgt spid="134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8" name="Shape 1348"/>
        <p:cNvGrpSpPr/>
        <p:nvPr/>
      </p:nvGrpSpPr>
      <p:grpSpPr>
        <a:xfrm>
          <a:off x="0" y="0"/>
          <a:ext cx="0" cy="0"/>
          <a:chOff x="0" y="0"/>
          <a:chExt cx="0" cy="0"/>
        </a:xfrm>
      </p:grpSpPr>
      <p:sp>
        <p:nvSpPr>
          <p:cNvPr id="1349" name="Google Shape;1349;p216"/>
          <p:cNvSpPr txBox="1"/>
          <p:nvPr>
            <p:ph type="title"/>
          </p:nvPr>
        </p:nvSpPr>
        <p:spPr>
          <a:xfrm>
            <a:off x="233200" y="-44009"/>
            <a:ext cx="8481000" cy="973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
              <a:t>Reflection</a:t>
            </a:r>
            <a:endParaRPr b="1"/>
          </a:p>
        </p:txBody>
      </p:sp>
      <p:sp>
        <p:nvSpPr>
          <p:cNvPr id="1350" name="Google Shape;1350;p216"/>
          <p:cNvSpPr txBox="1"/>
          <p:nvPr>
            <p:ph idx="1" type="body"/>
          </p:nvPr>
        </p:nvSpPr>
        <p:spPr>
          <a:xfrm>
            <a:off x="486550" y="1211175"/>
            <a:ext cx="8227800" cy="3497400"/>
          </a:xfrm>
          <a:prstGeom prst="rect">
            <a:avLst/>
          </a:prstGeom>
        </p:spPr>
        <p:txBody>
          <a:bodyPr anchorCtr="0" anchor="t" bIns="91425" lIns="91425" spcFirstLastPara="1" rIns="91425" wrap="square" tIns="91425">
            <a:normAutofit/>
          </a:bodyPr>
          <a:lstStyle/>
          <a:p>
            <a:pPr indent="-381000" lvl="0" marL="457200" rtl="0" algn="l">
              <a:spcBef>
                <a:spcPts val="0"/>
              </a:spcBef>
              <a:spcAft>
                <a:spcPts val="0"/>
              </a:spcAft>
              <a:buSzPts val="2400"/>
              <a:buChar char="●"/>
            </a:pPr>
            <a:r>
              <a:rPr lang="en"/>
              <a:t>What is </a:t>
            </a:r>
            <a:r>
              <a:rPr b="1" lang="en"/>
              <a:t>one misconception</a:t>
            </a:r>
            <a:r>
              <a:rPr lang="en"/>
              <a:t> </a:t>
            </a:r>
            <a:r>
              <a:rPr lang="en"/>
              <a:t>you had about proteins or that was addressed through your interactions with molecular stories this week?</a:t>
            </a:r>
            <a:endParaRPr/>
          </a:p>
          <a:p>
            <a:pPr indent="0" lvl="0" marL="0" rtl="0" algn="l">
              <a:spcBef>
                <a:spcPts val="0"/>
              </a:spcBef>
              <a:spcAft>
                <a:spcPts val="0"/>
              </a:spcAft>
              <a:buNone/>
            </a:pPr>
            <a:r>
              <a:t/>
            </a:r>
            <a:endParaRPr/>
          </a:p>
          <a:p>
            <a:pPr indent="-381000" lvl="0" marL="457200" rtl="0" algn="l">
              <a:spcBef>
                <a:spcPts val="0"/>
              </a:spcBef>
              <a:spcAft>
                <a:spcPts val="0"/>
              </a:spcAft>
              <a:buSzPts val="2400"/>
              <a:buChar char="●"/>
            </a:pPr>
            <a:r>
              <a:rPr lang="en"/>
              <a:t>What are some ways in which you would like to incorporate more protein stories in your classroom?</a:t>
            </a:r>
            <a:endParaRPr/>
          </a:p>
        </p:txBody>
      </p:sp>
      <p:pic>
        <p:nvPicPr>
          <p:cNvPr descr="Icon&#10;&#10;Description automatically generated" id="1351" name="Google Shape;1351;p216"/>
          <p:cNvPicPr preferRelativeResize="0"/>
          <p:nvPr/>
        </p:nvPicPr>
        <p:blipFill rotWithShape="1">
          <a:blip r:embed="rId3">
            <a:alphaModFix/>
          </a:blip>
          <a:srcRect b="0" l="0" r="0" t="0"/>
          <a:stretch/>
        </p:blipFill>
        <p:spPr>
          <a:xfrm>
            <a:off x="8073680" y="145248"/>
            <a:ext cx="905276" cy="905276"/>
          </a:xfrm>
          <a:prstGeom prst="rect">
            <a:avLst/>
          </a:prstGeom>
          <a:noFill/>
          <a:ln>
            <a:noFill/>
          </a:ln>
        </p:spPr>
      </p:pic>
    </p:spTree>
  </p:cSld>
  <p:clrMapOvr>
    <a:masterClrMapping/>
  </p:clrMapOvr>
</p:sld>
</file>

<file path=ppt/slides/slide1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5" name="Shape 1355"/>
        <p:cNvGrpSpPr/>
        <p:nvPr/>
      </p:nvGrpSpPr>
      <p:grpSpPr>
        <a:xfrm>
          <a:off x="0" y="0"/>
          <a:ext cx="0" cy="0"/>
          <a:chOff x="0" y="0"/>
          <a:chExt cx="0" cy="0"/>
        </a:xfrm>
      </p:grpSpPr>
      <p:sp>
        <p:nvSpPr>
          <p:cNvPr id="1356" name="Google Shape;1356;p217"/>
          <p:cNvSpPr txBox="1"/>
          <p:nvPr>
            <p:ph type="title"/>
          </p:nvPr>
        </p:nvSpPr>
        <p:spPr>
          <a:xfrm>
            <a:off x="980250" y="32050"/>
            <a:ext cx="7851300" cy="9738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a:t>Digital Modeling Hub Resources</a:t>
            </a:r>
            <a:endParaRPr/>
          </a:p>
        </p:txBody>
      </p:sp>
      <p:sp>
        <p:nvSpPr>
          <p:cNvPr id="1357" name="Google Shape;1357;p217"/>
          <p:cNvSpPr txBox="1"/>
          <p:nvPr>
            <p:ph idx="1" type="body"/>
          </p:nvPr>
        </p:nvSpPr>
        <p:spPr>
          <a:xfrm>
            <a:off x="1175300" y="906375"/>
            <a:ext cx="7759500" cy="534300"/>
          </a:xfrm>
          <a:prstGeom prst="rect">
            <a:avLst/>
          </a:prstGeom>
        </p:spPr>
        <p:txBody>
          <a:bodyPr anchorCtr="0" anchor="t" bIns="91425" lIns="91425" spcFirstLastPara="1" rIns="91425" wrap="square" tIns="91425">
            <a:normAutofit lnSpcReduction="20000"/>
          </a:bodyPr>
          <a:lstStyle/>
          <a:p>
            <a:pPr indent="0" lvl="0" marL="0" rtl="0" algn="l">
              <a:spcBef>
                <a:spcPts val="0"/>
              </a:spcBef>
              <a:spcAft>
                <a:spcPts val="0"/>
              </a:spcAft>
              <a:buNone/>
            </a:pPr>
            <a:r>
              <a:rPr lang="en">
                <a:solidFill>
                  <a:schemeClr val="accent1"/>
                </a:solidFill>
              </a:rPr>
              <a:t>Search the DMH and explore the resources for a Kit or Model</a:t>
            </a:r>
            <a:endParaRPr>
              <a:solidFill>
                <a:schemeClr val="accent1"/>
              </a:solidFill>
            </a:endParaRPr>
          </a:p>
        </p:txBody>
      </p:sp>
      <p:sp>
        <p:nvSpPr>
          <p:cNvPr id="1358" name="Google Shape;1358;p217"/>
          <p:cNvSpPr txBox="1"/>
          <p:nvPr>
            <p:ph idx="1" type="body"/>
          </p:nvPr>
        </p:nvSpPr>
        <p:spPr>
          <a:xfrm>
            <a:off x="1277150" y="1627475"/>
            <a:ext cx="3499800" cy="35160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 sz="2200"/>
              <a:t>New Resources</a:t>
            </a:r>
            <a:endParaRPr b="1" sz="2200"/>
          </a:p>
          <a:p>
            <a:pPr indent="0" lvl="0" marL="0" rtl="0" algn="l">
              <a:spcBef>
                <a:spcPts val="0"/>
              </a:spcBef>
              <a:spcAft>
                <a:spcPts val="0"/>
              </a:spcAft>
              <a:buNone/>
            </a:pPr>
            <a:r>
              <a:rPr lang="en" sz="2200"/>
              <a:t>Hemoglobin</a:t>
            </a:r>
            <a:r>
              <a:rPr lang="en" sz="2200"/>
              <a:t> Mighty Model</a:t>
            </a:r>
            <a:endParaRPr sz="2200"/>
          </a:p>
          <a:p>
            <a:pPr indent="0" lvl="0" marL="0" rtl="0" algn="l">
              <a:spcBef>
                <a:spcPts val="0"/>
              </a:spcBef>
              <a:spcAft>
                <a:spcPts val="0"/>
              </a:spcAft>
              <a:buNone/>
            </a:pPr>
            <a:r>
              <a:rPr lang="en" sz="2200"/>
              <a:t>Molecules of Life Kit</a:t>
            </a:r>
            <a:endParaRPr sz="2200"/>
          </a:p>
          <a:p>
            <a:pPr indent="0" lvl="0" marL="0" rtl="0" algn="l">
              <a:spcBef>
                <a:spcPts val="0"/>
              </a:spcBef>
              <a:spcAft>
                <a:spcPts val="0"/>
              </a:spcAft>
              <a:buNone/>
            </a:pPr>
            <a:r>
              <a:rPr lang="en" sz="2200"/>
              <a:t>Cell Modeling Kit</a:t>
            </a:r>
            <a:endParaRPr sz="2200"/>
          </a:p>
          <a:p>
            <a:pPr indent="0" lvl="0" marL="0" rtl="0" algn="l">
              <a:spcBef>
                <a:spcPts val="0"/>
              </a:spcBef>
              <a:spcAft>
                <a:spcPts val="0"/>
              </a:spcAft>
              <a:buNone/>
            </a:pPr>
            <a:r>
              <a:rPr lang="en" sz="2200"/>
              <a:t>Alpha Helix &amp; Beta Sheets</a:t>
            </a:r>
            <a:endParaRPr sz="2200"/>
          </a:p>
          <a:p>
            <a:pPr indent="0" lvl="0" marL="0" rtl="0" algn="l">
              <a:spcBef>
                <a:spcPts val="0"/>
              </a:spcBef>
              <a:spcAft>
                <a:spcPts val="0"/>
              </a:spcAft>
              <a:buNone/>
            </a:pPr>
            <a:r>
              <a:rPr lang="en" sz="2200"/>
              <a:t>T4 Bacteriophage Model</a:t>
            </a:r>
            <a:endParaRPr sz="2200"/>
          </a:p>
          <a:p>
            <a:pPr indent="0" lvl="0" marL="0" rtl="0" algn="l">
              <a:spcBef>
                <a:spcPts val="0"/>
              </a:spcBef>
              <a:spcAft>
                <a:spcPts val="0"/>
              </a:spcAft>
              <a:buNone/>
            </a:pPr>
            <a:r>
              <a:rPr lang="en" sz="2200"/>
              <a:t>Mosaic Membrane Model</a:t>
            </a:r>
            <a:endParaRPr sz="2200"/>
          </a:p>
          <a:p>
            <a:pPr indent="0" lvl="0" marL="0" rtl="0" algn="l">
              <a:spcBef>
                <a:spcPts val="0"/>
              </a:spcBef>
              <a:spcAft>
                <a:spcPts val="0"/>
              </a:spcAft>
              <a:buNone/>
            </a:pPr>
            <a:r>
              <a:rPr lang="en" sz="2200"/>
              <a:t>Acetylcholinesterase Model</a:t>
            </a:r>
            <a:endParaRPr sz="2200"/>
          </a:p>
        </p:txBody>
      </p:sp>
      <p:sp>
        <p:nvSpPr>
          <p:cNvPr id="1359" name="Google Shape;1359;p217"/>
          <p:cNvSpPr txBox="1"/>
          <p:nvPr>
            <p:ph idx="1" type="body"/>
          </p:nvPr>
        </p:nvSpPr>
        <p:spPr>
          <a:xfrm>
            <a:off x="5331750" y="1627475"/>
            <a:ext cx="3499800" cy="35160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 sz="2200"/>
              <a:t>Classic Resources</a:t>
            </a:r>
            <a:endParaRPr b="1" sz="2200"/>
          </a:p>
          <a:p>
            <a:pPr indent="0" lvl="0" marL="0" rtl="0" algn="l">
              <a:spcBef>
                <a:spcPts val="0"/>
              </a:spcBef>
              <a:spcAft>
                <a:spcPts val="0"/>
              </a:spcAft>
              <a:buNone/>
            </a:pPr>
            <a:r>
              <a:rPr lang="en" sz="2200"/>
              <a:t>Water Kit</a:t>
            </a:r>
            <a:endParaRPr sz="2200"/>
          </a:p>
          <a:p>
            <a:pPr indent="0" lvl="0" marL="0" rtl="0" algn="l">
              <a:spcBef>
                <a:spcPts val="0"/>
              </a:spcBef>
              <a:spcAft>
                <a:spcPts val="0"/>
              </a:spcAft>
              <a:buNone/>
            </a:pPr>
            <a:r>
              <a:rPr lang="en" sz="2200"/>
              <a:t>Amino Acid Starter Kit</a:t>
            </a:r>
            <a:endParaRPr sz="2200"/>
          </a:p>
          <a:p>
            <a:pPr indent="0" lvl="0" marL="0" rtl="0" algn="l">
              <a:spcBef>
                <a:spcPts val="0"/>
              </a:spcBef>
              <a:spcAft>
                <a:spcPts val="0"/>
              </a:spcAft>
              <a:buNone/>
            </a:pPr>
            <a:r>
              <a:rPr lang="en" sz="2200"/>
              <a:t>Phospholipid &amp; Membrane    </a:t>
            </a:r>
            <a:endParaRPr sz="2200"/>
          </a:p>
          <a:p>
            <a:pPr indent="0" lvl="0" marL="0" rtl="0" algn="l">
              <a:spcBef>
                <a:spcPts val="0"/>
              </a:spcBef>
              <a:spcAft>
                <a:spcPts val="0"/>
              </a:spcAft>
              <a:buNone/>
            </a:pPr>
            <a:r>
              <a:rPr lang="en" sz="2200"/>
              <a:t>       Transport Kit</a:t>
            </a:r>
            <a:endParaRPr sz="2200"/>
          </a:p>
          <a:p>
            <a:pPr indent="0" lvl="0" marL="0" rtl="0" algn="l">
              <a:spcBef>
                <a:spcPts val="0"/>
              </a:spcBef>
              <a:spcAft>
                <a:spcPts val="0"/>
              </a:spcAft>
              <a:buNone/>
            </a:pPr>
            <a:r>
              <a:rPr lang="en" sz="2200"/>
              <a:t>Enzymes in Action Kit</a:t>
            </a:r>
            <a:endParaRPr sz="2200"/>
          </a:p>
          <a:p>
            <a:pPr indent="0" lvl="0" marL="0" rtl="0" algn="l">
              <a:spcBef>
                <a:spcPts val="0"/>
              </a:spcBef>
              <a:spcAft>
                <a:spcPts val="0"/>
              </a:spcAft>
              <a:buNone/>
            </a:pPr>
            <a:r>
              <a:t/>
            </a:r>
            <a:endParaRPr sz="2200"/>
          </a:p>
        </p:txBody>
      </p:sp>
    </p:spTree>
  </p:cSld>
  <p:clrMapOvr>
    <a:masterClrMapping/>
  </p:clrMapOvr>
</p:sld>
</file>

<file path=ppt/slides/slide1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3" name="Shape 1363"/>
        <p:cNvGrpSpPr/>
        <p:nvPr/>
      </p:nvGrpSpPr>
      <p:grpSpPr>
        <a:xfrm>
          <a:off x="0" y="0"/>
          <a:ext cx="0" cy="0"/>
          <a:chOff x="0" y="0"/>
          <a:chExt cx="0" cy="0"/>
        </a:xfrm>
      </p:grpSpPr>
      <p:sp>
        <p:nvSpPr>
          <p:cNvPr id="1364" name="Google Shape;1364;p218"/>
          <p:cNvSpPr txBox="1"/>
          <p:nvPr>
            <p:ph type="title"/>
          </p:nvPr>
        </p:nvSpPr>
        <p:spPr>
          <a:xfrm>
            <a:off x="762143" y="310601"/>
            <a:ext cx="79359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lang="en"/>
              <a:t>End of Day Survey</a:t>
            </a:r>
            <a:endParaRPr/>
          </a:p>
        </p:txBody>
      </p:sp>
      <p:pic>
        <p:nvPicPr>
          <p:cNvPr id="1365" name="Google Shape;1365;p218" title="Updated_MMWTXSurvey_Code.png"/>
          <p:cNvPicPr preferRelativeResize="0"/>
          <p:nvPr/>
        </p:nvPicPr>
        <p:blipFill rotWithShape="1">
          <a:blip r:embed="rId3">
            <a:alphaModFix/>
          </a:blip>
          <a:srcRect b="0" l="0" r="0" t="0"/>
          <a:stretch/>
        </p:blipFill>
        <p:spPr>
          <a:xfrm>
            <a:off x="2659675" y="805975"/>
            <a:ext cx="3824649" cy="3824649"/>
          </a:xfrm>
          <a:prstGeom prst="rect">
            <a:avLst/>
          </a:prstGeom>
          <a:noFill/>
          <a:ln>
            <a:noFill/>
          </a:ln>
        </p:spPr>
      </p:pic>
    </p:spTree>
  </p:cSld>
  <p:clrMapOvr>
    <a:masterClrMapping/>
  </p:clrMapOvr>
</p:sld>
</file>

<file path=ppt/slides/slide1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369" name="Shape 1369"/>
        <p:cNvGrpSpPr/>
        <p:nvPr/>
      </p:nvGrpSpPr>
      <p:grpSpPr>
        <a:xfrm>
          <a:off x="0" y="0"/>
          <a:ext cx="0" cy="0"/>
          <a:chOff x="0" y="0"/>
          <a:chExt cx="0" cy="0"/>
        </a:xfrm>
      </p:grpSpPr>
      <p:sp>
        <p:nvSpPr>
          <p:cNvPr id="1370" name="Google Shape;1370;p219"/>
          <p:cNvSpPr txBox="1"/>
          <p:nvPr>
            <p:ph type="title"/>
          </p:nvPr>
        </p:nvSpPr>
        <p:spPr>
          <a:xfrm>
            <a:off x="980250" y="32050"/>
            <a:ext cx="7851300" cy="9738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a:t>Optional </a:t>
            </a:r>
            <a:r>
              <a:rPr lang="en"/>
              <a:t>Activities</a:t>
            </a:r>
            <a:endParaRPr/>
          </a:p>
        </p:txBody>
      </p:sp>
      <p:sp>
        <p:nvSpPr>
          <p:cNvPr id="1371" name="Google Shape;1371;p219"/>
          <p:cNvSpPr txBox="1"/>
          <p:nvPr>
            <p:ph idx="1" type="body"/>
          </p:nvPr>
        </p:nvSpPr>
        <p:spPr>
          <a:xfrm>
            <a:off x="1149800" y="906375"/>
            <a:ext cx="4784400" cy="3781200"/>
          </a:xfrm>
          <a:prstGeom prst="rect">
            <a:avLst/>
          </a:prstGeom>
        </p:spPr>
        <p:txBody>
          <a:bodyPr anchorCtr="0" anchor="t" bIns="91425" lIns="91425" spcFirstLastPara="1" rIns="91425" wrap="square" tIns="91425">
            <a:normAutofit/>
          </a:bodyPr>
          <a:lstStyle/>
          <a:p>
            <a:pPr indent="0" lvl="0" marL="0" rtl="0" algn="l">
              <a:lnSpc>
                <a:spcPct val="105000"/>
              </a:lnSpc>
              <a:spcBef>
                <a:spcPts val="0"/>
              </a:spcBef>
              <a:spcAft>
                <a:spcPts val="0"/>
              </a:spcAft>
              <a:buNone/>
            </a:pPr>
            <a:r>
              <a:rPr lang="en" sz="2200"/>
              <a:t>3:45	Tour of 3DMD’s Production Labs</a:t>
            </a:r>
            <a:endParaRPr sz="2200"/>
          </a:p>
          <a:p>
            <a:pPr indent="0" lvl="0" marL="0" rtl="0" algn="l">
              <a:lnSpc>
                <a:spcPct val="105000"/>
              </a:lnSpc>
              <a:spcBef>
                <a:spcPts val="0"/>
              </a:spcBef>
              <a:spcAft>
                <a:spcPts val="0"/>
              </a:spcAft>
              <a:buNone/>
            </a:pPr>
            <a:r>
              <a:rPr lang="en" sz="2200"/>
              <a:t>			</a:t>
            </a:r>
            <a:r>
              <a:rPr lang="en" sz="2200"/>
              <a:t>Safety</a:t>
            </a:r>
            <a:r>
              <a:rPr lang="en" sz="2200"/>
              <a:t> First!</a:t>
            </a:r>
            <a:endParaRPr sz="2200"/>
          </a:p>
          <a:p>
            <a:pPr indent="0" lvl="0" marL="0" rtl="0" algn="l">
              <a:lnSpc>
                <a:spcPct val="105000"/>
              </a:lnSpc>
              <a:spcBef>
                <a:spcPts val="0"/>
              </a:spcBef>
              <a:spcAft>
                <a:spcPts val="0"/>
              </a:spcAft>
              <a:buNone/>
            </a:pPr>
            <a:r>
              <a:rPr lang="en" sz="2200"/>
              <a:t>			Foam Roller Press &amp; Kitting</a:t>
            </a:r>
            <a:endParaRPr sz="2200"/>
          </a:p>
          <a:p>
            <a:pPr indent="0" lvl="0" marL="0" rtl="0" algn="l">
              <a:lnSpc>
                <a:spcPct val="105000"/>
              </a:lnSpc>
              <a:spcBef>
                <a:spcPts val="0"/>
              </a:spcBef>
              <a:spcAft>
                <a:spcPts val="0"/>
              </a:spcAft>
              <a:buNone/>
            </a:pPr>
            <a:r>
              <a:rPr lang="en" sz="2200"/>
              <a:t>			Injection Molding</a:t>
            </a:r>
            <a:endParaRPr sz="2200"/>
          </a:p>
          <a:p>
            <a:pPr indent="0" lvl="0" marL="0" rtl="0" algn="l">
              <a:lnSpc>
                <a:spcPct val="105000"/>
              </a:lnSpc>
              <a:spcBef>
                <a:spcPts val="0"/>
              </a:spcBef>
              <a:spcAft>
                <a:spcPts val="0"/>
              </a:spcAft>
              <a:buNone/>
            </a:pPr>
            <a:r>
              <a:rPr lang="en" sz="2200"/>
              <a:t>			3D Print Lab</a:t>
            </a:r>
            <a:endParaRPr sz="2200"/>
          </a:p>
          <a:p>
            <a:pPr indent="0" lvl="0" marL="0" rtl="0" algn="l">
              <a:lnSpc>
                <a:spcPct val="105000"/>
              </a:lnSpc>
              <a:spcBef>
                <a:spcPts val="0"/>
              </a:spcBef>
              <a:spcAft>
                <a:spcPts val="0"/>
              </a:spcAft>
              <a:buNone/>
            </a:pPr>
            <a:r>
              <a:rPr lang="en" sz="1900">
                <a:solidFill>
                  <a:srgbClr val="7F7F7F"/>
                </a:solidFill>
              </a:rPr>
              <a:t>4:30		Snack Break</a:t>
            </a:r>
            <a:endParaRPr sz="1900">
              <a:solidFill>
                <a:srgbClr val="7F7F7F"/>
              </a:solidFill>
            </a:endParaRPr>
          </a:p>
          <a:p>
            <a:pPr indent="0" lvl="0" marL="0" rtl="0" algn="l">
              <a:lnSpc>
                <a:spcPct val="105000"/>
              </a:lnSpc>
              <a:spcBef>
                <a:spcPts val="0"/>
              </a:spcBef>
              <a:spcAft>
                <a:spcPts val="0"/>
              </a:spcAft>
              <a:buNone/>
            </a:pPr>
            <a:r>
              <a:rPr lang="en" sz="2200"/>
              <a:t>4:45	Cell Modeling Kit Exploration</a:t>
            </a:r>
            <a:endParaRPr sz="2200"/>
          </a:p>
          <a:p>
            <a:pPr indent="0" lvl="0" marL="1371600" rtl="0" algn="l">
              <a:lnSpc>
                <a:spcPct val="105000"/>
              </a:lnSpc>
              <a:spcBef>
                <a:spcPts val="0"/>
              </a:spcBef>
              <a:spcAft>
                <a:spcPts val="0"/>
              </a:spcAft>
              <a:buNone/>
            </a:pPr>
            <a:r>
              <a:rPr lang="en" sz="2200"/>
              <a:t>&amp; Other Modeling Infection &amp; Immunity materials</a:t>
            </a:r>
            <a:endParaRPr sz="2200"/>
          </a:p>
        </p:txBody>
      </p:sp>
      <p:pic>
        <p:nvPicPr>
          <p:cNvPr id="1372" name="Google Shape;1372;p219"/>
          <p:cNvPicPr preferRelativeResize="0"/>
          <p:nvPr/>
        </p:nvPicPr>
        <p:blipFill>
          <a:blip r:embed="rId3">
            <a:alphaModFix/>
          </a:blip>
          <a:stretch>
            <a:fillRect/>
          </a:stretch>
        </p:blipFill>
        <p:spPr>
          <a:xfrm>
            <a:off x="5934200" y="1284125"/>
            <a:ext cx="2897326" cy="2897326"/>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9" name="Shape 599"/>
        <p:cNvGrpSpPr/>
        <p:nvPr/>
      </p:nvGrpSpPr>
      <p:grpSpPr>
        <a:xfrm>
          <a:off x="0" y="0"/>
          <a:ext cx="0" cy="0"/>
          <a:chOff x="0" y="0"/>
          <a:chExt cx="0" cy="0"/>
        </a:xfrm>
      </p:grpSpPr>
      <p:sp>
        <p:nvSpPr>
          <p:cNvPr id="600" name="Google Shape;600;p116"/>
          <p:cNvSpPr txBox="1"/>
          <p:nvPr/>
        </p:nvSpPr>
        <p:spPr>
          <a:xfrm>
            <a:off x="3319835" y="860294"/>
            <a:ext cx="5762400" cy="5772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3300"/>
              <a:buFont typeface="Arial"/>
              <a:buNone/>
            </a:pPr>
            <a:r>
              <a:rPr b="1" i="0" lang="en" sz="3300" u="none" cap="none" strike="noStrike">
                <a:solidFill>
                  <a:schemeClr val="dk1"/>
                </a:solidFill>
                <a:latin typeface="Calibri"/>
                <a:ea typeface="Calibri"/>
                <a:cs typeface="Calibri"/>
                <a:sym typeface="Calibri"/>
              </a:rPr>
              <a:t>The Protein Data Bank, PDB101</a:t>
            </a:r>
            <a:endParaRPr b="0" i="0" sz="1100" u="none" cap="none" strike="noStrike">
              <a:solidFill>
                <a:srgbClr val="000000"/>
              </a:solidFill>
              <a:latin typeface="Arial"/>
              <a:ea typeface="Arial"/>
              <a:cs typeface="Arial"/>
              <a:sym typeface="Arial"/>
            </a:endParaRPr>
          </a:p>
        </p:txBody>
      </p:sp>
      <p:sp>
        <p:nvSpPr>
          <p:cNvPr id="601" name="Google Shape;601;p116"/>
          <p:cNvSpPr txBox="1"/>
          <p:nvPr/>
        </p:nvSpPr>
        <p:spPr>
          <a:xfrm>
            <a:off x="4351799" y="1437510"/>
            <a:ext cx="3312900" cy="3771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2000"/>
              <a:buFont typeface="Arial"/>
              <a:buNone/>
            </a:pPr>
            <a:r>
              <a:rPr b="1" i="1" lang="en" sz="2000" u="none" cap="none" strike="noStrike">
                <a:solidFill>
                  <a:schemeClr val="dk1"/>
                </a:solidFill>
                <a:latin typeface="Calibri"/>
                <a:ea typeface="Calibri"/>
                <a:cs typeface="Calibri"/>
                <a:sym typeface="Calibri"/>
              </a:rPr>
              <a:t>…and Molecule of the Month</a:t>
            </a:r>
            <a:endParaRPr b="1" i="1" sz="2000" u="none" cap="none" strike="noStrike">
              <a:solidFill>
                <a:srgbClr val="FF0000"/>
              </a:solidFill>
              <a:latin typeface="Calibri"/>
              <a:ea typeface="Calibri"/>
              <a:cs typeface="Calibri"/>
              <a:sym typeface="Calibri"/>
            </a:endParaRPr>
          </a:p>
        </p:txBody>
      </p:sp>
      <p:pic>
        <p:nvPicPr>
          <p:cNvPr id="602" name="Google Shape;602;p116"/>
          <p:cNvPicPr preferRelativeResize="0"/>
          <p:nvPr/>
        </p:nvPicPr>
        <p:blipFill rotWithShape="1">
          <a:blip r:embed="rId3">
            <a:alphaModFix/>
          </a:blip>
          <a:srcRect b="0" l="0" r="0" t="0"/>
          <a:stretch/>
        </p:blipFill>
        <p:spPr>
          <a:xfrm>
            <a:off x="5236675" y="1876805"/>
            <a:ext cx="2719074" cy="2940771"/>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0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6" name="Shape 606"/>
        <p:cNvGrpSpPr/>
        <p:nvPr/>
      </p:nvGrpSpPr>
      <p:grpSpPr>
        <a:xfrm>
          <a:off x="0" y="0"/>
          <a:ext cx="0" cy="0"/>
          <a:chOff x="0" y="0"/>
          <a:chExt cx="0" cy="0"/>
        </a:xfrm>
      </p:grpSpPr>
      <p:sp>
        <p:nvSpPr>
          <p:cNvPr id="607" name="Google Shape;607;p117"/>
          <p:cNvSpPr txBox="1"/>
          <p:nvPr>
            <p:ph idx="12" type="sldNum"/>
          </p:nvPr>
        </p:nvSpPr>
        <p:spPr>
          <a:xfrm>
            <a:off x="8472458" y="4663217"/>
            <a:ext cx="548700" cy="393600"/>
          </a:xfrm>
          <a:prstGeom prst="rect">
            <a:avLst/>
          </a:prstGeom>
          <a:noFill/>
          <a:ln>
            <a:noFill/>
          </a:ln>
        </p:spPr>
        <p:txBody>
          <a:bodyPr anchorCtr="0" anchor="ctr" bIns="34275" lIns="68575" spcFirstLastPara="1" rIns="68575" wrap="square" tIns="34275">
            <a:normAutofit/>
          </a:bodyPr>
          <a:lstStyle/>
          <a:p>
            <a:pPr indent="0" lvl="0" marL="0" rtl="0" algn="r">
              <a:spcBef>
                <a:spcPts val="0"/>
              </a:spcBef>
              <a:spcAft>
                <a:spcPts val="0"/>
              </a:spcAft>
              <a:buNone/>
            </a:pPr>
            <a:fld id="{00000000-1234-1234-1234-123412341234}" type="slidenum">
              <a:rPr b="0" lang="en" sz="1000">
                <a:solidFill>
                  <a:schemeClr val="dk2"/>
                </a:solidFill>
              </a:rPr>
              <a:t>‹#›</a:t>
            </a:fld>
            <a:endParaRPr b="0" sz="1000">
              <a:solidFill>
                <a:schemeClr val="dk2"/>
              </a:solidFill>
            </a:endParaRPr>
          </a:p>
        </p:txBody>
      </p:sp>
      <p:pic>
        <p:nvPicPr>
          <p:cNvPr id="608" name="Google Shape;608;p117"/>
          <p:cNvPicPr preferRelativeResize="0"/>
          <p:nvPr/>
        </p:nvPicPr>
        <p:blipFill>
          <a:blip r:embed="rId3">
            <a:alphaModFix/>
          </a:blip>
          <a:stretch>
            <a:fillRect/>
          </a:stretch>
        </p:blipFill>
        <p:spPr>
          <a:xfrm>
            <a:off x="1235800" y="0"/>
            <a:ext cx="7488466" cy="4991099"/>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2" name="Shape 612"/>
        <p:cNvGrpSpPr/>
        <p:nvPr/>
      </p:nvGrpSpPr>
      <p:grpSpPr>
        <a:xfrm>
          <a:off x="0" y="0"/>
          <a:ext cx="0" cy="0"/>
          <a:chOff x="0" y="0"/>
          <a:chExt cx="0" cy="0"/>
        </a:xfrm>
      </p:grpSpPr>
      <p:sp>
        <p:nvSpPr>
          <p:cNvPr id="613" name="Google Shape;613;p118"/>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p>
            <a:pPr indent="0" lvl="0" marL="0" rtl="0" algn="ctr">
              <a:spcBef>
                <a:spcPts val="0"/>
              </a:spcBef>
              <a:spcAft>
                <a:spcPts val="0"/>
              </a:spcAft>
              <a:buClr>
                <a:srgbClr val="000000"/>
              </a:buClr>
              <a:buFont typeface="Arial"/>
              <a:buNone/>
            </a:pPr>
            <a:fld id="{00000000-1234-1234-1234-123412341234}" type="slidenum">
              <a:rPr lang="en"/>
              <a:t>‹#›</a:t>
            </a:fld>
            <a:endParaRPr/>
          </a:p>
        </p:txBody>
      </p:sp>
      <p:grpSp>
        <p:nvGrpSpPr>
          <p:cNvPr id="614" name="Google Shape;614;p118"/>
          <p:cNvGrpSpPr/>
          <p:nvPr/>
        </p:nvGrpSpPr>
        <p:grpSpPr>
          <a:xfrm>
            <a:off x="642750" y="1342800"/>
            <a:ext cx="8387400" cy="4280400"/>
            <a:chOff x="756600" y="1302825"/>
            <a:chExt cx="8387400" cy="4280400"/>
          </a:xfrm>
        </p:grpSpPr>
        <p:sp>
          <p:nvSpPr>
            <p:cNvPr id="615" name="Google Shape;615;p118"/>
            <p:cNvSpPr txBox="1"/>
            <p:nvPr/>
          </p:nvSpPr>
          <p:spPr>
            <a:xfrm>
              <a:off x="756600" y="1889025"/>
              <a:ext cx="8387400" cy="3694200"/>
            </a:xfrm>
            <a:prstGeom prst="rect">
              <a:avLst/>
            </a:prstGeom>
            <a:solidFill>
              <a:srgbClr val="FFFF00"/>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900"/>
                <a:t>ATOM    478  N   ALA C   6      -9.539   4.454  64.244  1.00 26.78           N  </a:t>
              </a:r>
              <a:endParaRPr sz="1900"/>
            </a:p>
            <a:p>
              <a:pPr indent="0" lvl="0" marL="0" rtl="0" algn="l">
                <a:spcBef>
                  <a:spcPts val="0"/>
                </a:spcBef>
                <a:spcAft>
                  <a:spcPts val="0"/>
                </a:spcAft>
                <a:buNone/>
              </a:pPr>
              <a:r>
                <a:rPr lang="en" sz="1900"/>
                <a:t>ATOM    479  CA  ALA C   6      -8.660   5.319  64.996  1.00 25.78           C  </a:t>
              </a:r>
              <a:endParaRPr sz="1900"/>
            </a:p>
            <a:p>
              <a:pPr indent="0" lvl="0" marL="0" rtl="0" algn="l">
                <a:spcBef>
                  <a:spcPts val="0"/>
                </a:spcBef>
                <a:spcAft>
                  <a:spcPts val="0"/>
                </a:spcAft>
                <a:buNone/>
              </a:pPr>
              <a:r>
                <a:rPr lang="en" sz="1900"/>
                <a:t>ATOM    480  C   ALA C   6      -7.296   4.710  65.235  1.00 26.41           C  </a:t>
              </a:r>
              <a:endParaRPr sz="1900"/>
            </a:p>
            <a:p>
              <a:pPr indent="0" lvl="0" marL="0" rtl="0" algn="l">
                <a:spcBef>
                  <a:spcPts val="0"/>
                </a:spcBef>
                <a:spcAft>
                  <a:spcPts val="0"/>
                </a:spcAft>
                <a:buNone/>
              </a:pPr>
              <a:r>
                <a:rPr lang="en" sz="1900"/>
                <a:t>ATOM    481  O   ALA C   6      -7.160   3.505  65.401  1.00 25.88           O  </a:t>
              </a:r>
              <a:endParaRPr sz="1900"/>
            </a:p>
            <a:p>
              <a:pPr indent="0" lvl="0" marL="0" rtl="0" algn="l">
                <a:spcBef>
                  <a:spcPts val="0"/>
                </a:spcBef>
                <a:spcAft>
                  <a:spcPts val="0"/>
                </a:spcAft>
                <a:buNone/>
              </a:pPr>
              <a:r>
                <a:rPr lang="en" sz="1900"/>
                <a:t>ATOM    482  CB  ALA C   6      -9.252   5.649  66.356  1.00 28.88           C  </a:t>
              </a:r>
              <a:endParaRPr sz="1900"/>
            </a:p>
            <a:p>
              <a:pPr indent="0" lvl="0" marL="0" rtl="0" algn="l">
                <a:spcBef>
                  <a:spcPts val="0"/>
                </a:spcBef>
                <a:spcAft>
                  <a:spcPts val="0"/>
                </a:spcAft>
                <a:buNone/>
              </a:pPr>
              <a:r>
                <a:rPr lang="en" sz="1900"/>
                <a:t>ATOM    483  N   CYS C   7      -6.276   5.548  65.269  1.00 24.39           N  </a:t>
              </a:r>
              <a:endParaRPr sz="1900"/>
            </a:p>
            <a:p>
              <a:pPr indent="0" lvl="0" marL="0" rtl="0" algn="l">
                <a:spcBef>
                  <a:spcPts val="0"/>
                </a:spcBef>
                <a:spcAft>
                  <a:spcPts val="0"/>
                </a:spcAft>
                <a:buNone/>
              </a:pPr>
              <a:r>
                <a:rPr lang="en" sz="1900"/>
                <a:t>ATOM    484  CA  CYS C   7      -4.975   5.016  65.521  1.00 24.99           C  </a:t>
              </a:r>
              <a:endParaRPr sz="1900"/>
            </a:p>
            <a:p>
              <a:pPr indent="0" lvl="0" marL="0" rtl="0" algn="l">
                <a:spcBef>
                  <a:spcPts val="0"/>
                </a:spcBef>
                <a:spcAft>
                  <a:spcPts val="0"/>
                </a:spcAft>
                <a:buNone/>
              </a:pPr>
              <a:r>
                <a:rPr lang="en" sz="1900"/>
                <a:t>ATOM    485  C   CYS C   7      -4.873   4.714  67.048  1.00 34.09           C  </a:t>
              </a:r>
              <a:endParaRPr sz="1900"/>
            </a:p>
            <a:p>
              <a:pPr indent="0" lvl="0" marL="0" rtl="0" algn="l">
                <a:spcBef>
                  <a:spcPts val="0"/>
                </a:spcBef>
                <a:spcAft>
                  <a:spcPts val="0"/>
                </a:spcAft>
                <a:buNone/>
              </a:pPr>
              <a:r>
                <a:rPr lang="en" sz="1900"/>
                <a:t>ATOM    486  O   CYS C   7      -5.044   5.622  67.877  1.00 34.79           O  </a:t>
              </a:r>
              <a:endParaRPr sz="1900"/>
            </a:p>
            <a:p>
              <a:pPr indent="0" lvl="0" marL="0" rtl="0" algn="l">
                <a:spcBef>
                  <a:spcPts val="0"/>
                </a:spcBef>
                <a:spcAft>
                  <a:spcPts val="0"/>
                </a:spcAft>
                <a:buNone/>
              </a:pPr>
              <a:r>
                <a:rPr lang="en" sz="1900"/>
                <a:t>ATOM    487  CB  CYS C   7      -3.909   5.974  65.010  1.00 19.74           C  </a:t>
              </a:r>
              <a:endParaRPr sz="1900"/>
            </a:p>
            <a:p>
              <a:pPr indent="0" lvl="0" marL="0" rtl="0" algn="l">
                <a:spcBef>
                  <a:spcPts val="0"/>
                </a:spcBef>
                <a:spcAft>
                  <a:spcPts val="0"/>
                </a:spcAft>
                <a:buNone/>
              </a:pPr>
              <a:r>
                <a:rPr lang="en" sz="1900"/>
                <a:t>ATOM    488  SG  CYS C   7      -2.281   5.326  65.383  1.00 25.98           S  </a:t>
              </a:r>
              <a:endParaRPr sz="1900"/>
            </a:p>
            <a:p>
              <a:pPr indent="0" lvl="0" marL="0" rtl="0" algn="l">
                <a:spcBef>
                  <a:spcPts val="0"/>
                </a:spcBef>
                <a:spcAft>
                  <a:spcPts val="0"/>
                </a:spcAft>
                <a:buNone/>
              </a:pPr>
              <a:r>
                <a:t/>
              </a:r>
              <a:endParaRPr sz="1900"/>
            </a:p>
          </p:txBody>
        </p:sp>
        <p:sp>
          <p:nvSpPr>
            <p:cNvPr id="616" name="Google Shape;616;p118"/>
            <p:cNvSpPr txBox="1"/>
            <p:nvPr/>
          </p:nvSpPr>
          <p:spPr>
            <a:xfrm>
              <a:off x="4251450" y="1302825"/>
              <a:ext cx="4450500" cy="586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600">
                  <a:solidFill>
                    <a:srgbClr val="FF0000"/>
                  </a:solidFill>
                </a:rPr>
                <a:t>X       Y      Z</a:t>
              </a:r>
              <a:endParaRPr b="1" sz="2600">
                <a:solidFill>
                  <a:srgbClr val="FF0000"/>
                </a:solidFill>
              </a:endParaRPr>
            </a:p>
          </p:txBody>
        </p:sp>
      </p:grpSp>
      <p:sp>
        <p:nvSpPr>
          <p:cNvPr id="617" name="Google Shape;617;p118"/>
          <p:cNvSpPr txBox="1"/>
          <p:nvPr/>
        </p:nvSpPr>
        <p:spPr>
          <a:xfrm>
            <a:off x="981250" y="351650"/>
            <a:ext cx="6034800" cy="664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400">
                <a:solidFill>
                  <a:schemeClr val="dk2"/>
                </a:solidFill>
              </a:rPr>
              <a:t>A pdb file… is a text file.</a:t>
            </a:r>
            <a:endParaRPr b="1" sz="2400">
              <a:solidFill>
                <a:schemeClr val="dk2"/>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1" name="Shape 621"/>
        <p:cNvGrpSpPr/>
        <p:nvPr/>
      </p:nvGrpSpPr>
      <p:grpSpPr>
        <a:xfrm>
          <a:off x="0" y="0"/>
          <a:ext cx="0" cy="0"/>
          <a:chOff x="0" y="0"/>
          <a:chExt cx="0" cy="0"/>
        </a:xfrm>
      </p:grpSpPr>
      <p:sp>
        <p:nvSpPr>
          <p:cNvPr id="622" name="Google Shape;622;p119"/>
          <p:cNvSpPr txBox="1"/>
          <p:nvPr>
            <p:ph idx="12" type="sldNum"/>
          </p:nvPr>
        </p:nvSpPr>
        <p:spPr>
          <a:xfrm>
            <a:off x="8472458" y="4663217"/>
            <a:ext cx="548700" cy="393600"/>
          </a:xfrm>
          <a:prstGeom prst="rect">
            <a:avLst/>
          </a:prstGeom>
          <a:noFill/>
          <a:ln>
            <a:noFill/>
          </a:ln>
        </p:spPr>
        <p:txBody>
          <a:bodyPr anchorCtr="0" anchor="ctr" bIns="34275" lIns="68575" spcFirstLastPara="1" rIns="68575" wrap="square" tIns="34275">
            <a:normAutofit/>
          </a:bodyPr>
          <a:lstStyle/>
          <a:p>
            <a:pPr indent="0" lvl="0" marL="0" rtl="0" algn="r">
              <a:spcBef>
                <a:spcPts val="0"/>
              </a:spcBef>
              <a:spcAft>
                <a:spcPts val="0"/>
              </a:spcAft>
              <a:buNone/>
            </a:pPr>
            <a:fld id="{00000000-1234-1234-1234-123412341234}" type="slidenum">
              <a:rPr b="0" lang="en" sz="1000">
                <a:solidFill>
                  <a:schemeClr val="dk2"/>
                </a:solidFill>
              </a:rPr>
              <a:t>‹#›</a:t>
            </a:fld>
            <a:endParaRPr b="0" sz="1000">
              <a:solidFill>
                <a:schemeClr val="dk2"/>
              </a:solidFill>
            </a:endParaRPr>
          </a:p>
        </p:txBody>
      </p:sp>
      <p:pic>
        <p:nvPicPr>
          <p:cNvPr id="623" name="Google Shape;623;p119"/>
          <p:cNvPicPr preferRelativeResize="0"/>
          <p:nvPr/>
        </p:nvPicPr>
        <p:blipFill>
          <a:blip r:embed="rId3">
            <a:alphaModFix/>
          </a:blip>
          <a:stretch>
            <a:fillRect/>
          </a:stretch>
        </p:blipFill>
        <p:spPr>
          <a:xfrm>
            <a:off x="1235800" y="0"/>
            <a:ext cx="7488466" cy="4991099"/>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7" name="Shape 627"/>
        <p:cNvGrpSpPr/>
        <p:nvPr/>
      </p:nvGrpSpPr>
      <p:grpSpPr>
        <a:xfrm>
          <a:off x="0" y="0"/>
          <a:ext cx="0" cy="0"/>
          <a:chOff x="0" y="0"/>
          <a:chExt cx="0" cy="0"/>
        </a:xfrm>
      </p:grpSpPr>
      <p:sp>
        <p:nvSpPr>
          <p:cNvPr id="628" name="Google Shape;628;p120"/>
          <p:cNvSpPr txBox="1"/>
          <p:nvPr/>
        </p:nvSpPr>
        <p:spPr>
          <a:xfrm>
            <a:off x="690563" y="492964"/>
            <a:ext cx="6572400" cy="3924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2100"/>
              <a:buFont typeface="Arial"/>
              <a:buNone/>
            </a:pPr>
            <a:r>
              <a:rPr b="1" i="0" lang="en" sz="2100" u="none" cap="none" strike="noStrike">
                <a:solidFill>
                  <a:schemeClr val="dk1"/>
                </a:solidFill>
                <a:latin typeface="Calibri"/>
                <a:ea typeface="Calibri"/>
                <a:cs typeface="Calibri"/>
                <a:sym typeface="Calibri"/>
              </a:rPr>
              <a:t>PBB-101</a:t>
            </a:r>
            <a:endParaRPr b="0" i="0" sz="1100" u="none" cap="none" strike="noStrike">
              <a:solidFill>
                <a:srgbClr val="000000"/>
              </a:solidFill>
              <a:latin typeface="Arial"/>
              <a:ea typeface="Arial"/>
              <a:cs typeface="Arial"/>
              <a:sym typeface="Arial"/>
            </a:endParaRPr>
          </a:p>
        </p:txBody>
      </p:sp>
      <p:sp>
        <p:nvSpPr>
          <p:cNvPr id="629" name="Google Shape;629;p120"/>
          <p:cNvSpPr txBox="1"/>
          <p:nvPr/>
        </p:nvSpPr>
        <p:spPr>
          <a:xfrm>
            <a:off x="638311" y="982980"/>
            <a:ext cx="7501200" cy="238500"/>
          </a:xfrm>
          <a:prstGeom prst="rect">
            <a:avLst/>
          </a:prstGeom>
          <a:noFill/>
          <a:ln>
            <a:noFill/>
          </a:ln>
        </p:spPr>
        <p:txBody>
          <a:bodyPr anchorCtr="0" anchor="t" bIns="34275" lIns="68575" spcFirstLastPara="1" rIns="68575" wrap="square" tIns="34275">
            <a:spAutoFit/>
          </a:bodyPr>
          <a:lstStyle/>
          <a:p>
            <a:pPr indent="0" lvl="0" marL="34290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pic>
        <p:nvPicPr>
          <p:cNvPr id="630" name="Google Shape;630;p120"/>
          <p:cNvPicPr preferRelativeResize="0"/>
          <p:nvPr/>
        </p:nvPicPr>
        <p:blipFill rotWithShape="1">
          <a:blip r:embed="rId3">
            <a:alphaModFix/>
          </a:blip>
          <a:srcRect b="0" l="0" r="0" t="0"/>
          <a:stretch/>
        </p:blipFill>
        <p:spPr>
          <a:xfrm>
            <a:off x="304675" y="107150"/>
            <a:ext cx="8347075" cy="4850101"/>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4" name="Shape 634"/>
        <p:cNvGrpSpPr/>
        <p:nvPr/>
      </p:nvGrpSpPr>
      <p:grpSpPr>
        <a:xfrm>
          <a:off x="0" y="0"/>
          <a:ext cx="0" cy="0"/>
          <a:chOff x="0" y="0"/>
          <a:chExt cx="0" cy="0"/>
        </a:xfrm>
      </p:grpSpPr>
      <p:sp>
        <p:nvSpPr>
          <p:cNvPr id="635" name="Google Shape;635;p121"/>
          <p:cNvSpPr txBox="1"/>
          <p:nvPr/>
        </p:nvSpPr>
        <p:spPr>
          <a:xfrm>
            <a:off x="690563" y="492964"/>
            <a:ext cx="6572400" cy="3924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2100"/>
              <a:buFont typeface="Arial"/>
              <a:buNone/>
            </a:pPr>
            <a:r>
              <a:rPr b="1" i="0" lang="en" sz="2100" u="none" cap="none" strike="noStrike">
                <a:solidFill>
                  <a:schemeClr val="dk1"/>
                </a:solidFill>
                <a:latin typeface="Calibri"/>
                <a:ea typeface="Calibri"/>
                <a:cs typeface="Calibri"/>
                <a:sym typeface="Calibri"/>
              </a:rPr>
              <a:t>PBB-101</a:t>
            </a:r>
            <a:endParaRPr b="0" i="0" sz="1100" u="none" cap="none" strike="noStrike">
              <a:solidFill>
                <a:srgbClr val="000000"/>
              </a:solidFill>
              <a:latin typeface="Arial"/>
              <a:ea typeface="Arial"/>
              <a:cs typeface="Arial"/>
              <a:sym typeface="Arial"/>
            </a:endParaRPr>
          </a:p>
        </p:txBody>
      </p:sp>
      <p:sp>
        <p:nvSpPr>
          <p:cNvPr id="636" name="Google Shape;636;p121"/>
          <p:cNvSpPr txBox="1"/>
          <p:nvPr/>
        </p:nvSpPr>
        <p:spPr>
          <a:xfrm>
            <a:off x="638311" y="982980"/>
            <a:ext cx="7501200" cy="238500"/>
          </a:xfrm>
          <a:prstGeom prst="rect">
            <a:avLst/>
          </a:prstGeom>
          <a:noFill/>
          <a:ln>
            <a:noFill/>
          </a:ln>
        </p:spPr>
        <p:txBody>
          <a:bodyPr anchorCtr="0" anchor="t" bIns="34275" lIns="68575" spcFirstLastPara="1" rIns="68575" wrap="square" tIns="34275">
            <a:spAutoFit/>
          </a:bodyPr>
          <a:lstStyle/>
          <a:p>
            <a:pPr indent="0" lvl="0" marL="34290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pic>
        <p:nvPicPr>
          <p:cNvPr id="637" name="Google Shape;637;p121"/>
          <p:cNvPicPr preferRelativeResize="0"/>
          <p:nvPr/>
        </p:nvPicPr>
        <p:blipFill rotWithShape="1">
          <a:blip r:embed="rId3">
            <a:alphaModFix/>
          </a:blip>
          <a:srcRect b="0" l="0" r="0" t="0"/>
          <a:stretch/>
        </p:blipFill>
        <p:spPr>
          <a:xfrm>
            <a:off x="304675" y="107150"/>
            <a:ext cx="8347075" cy="4850101"/>
          </a:xfrm>
          <a:prstGeom prst="rect">
            <a:avLst/>
          </a:prstGeom>
          <a:noFill/>
          <a:ln>
            <a:noFill/>
          </a:ln>
        </p:spPr>
      </p:pic>
      <p:sp>
        <p:nvSpPr>
          <p:cNvPr id="638" name="Google Shape;638;p121"/>
          <p:cNvSpPr/>
          <p:nvPr/>
        </p:nvSpPr>
        <p:spPr>
          <a:xfrm>
            <a:off x="5602225" y="1139175"/>
            <a:ext cx="2213400" cy="812400"/>
          </a:xfrm>
          <a:prstGeom prst="ellipse">
            <a:avLst/>
          </a:prstGeom>
          <a:noFill/>
          <a:ln cap="flat" cmpd="sng" w="7620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2" name="Shape 642"/>
        <p:cNvGrpSpPr/>
        <p:nvPr/>
      </p:nvGrpSpPr>
      <p:grpSpPr>
        <a:xfrm>
          <a:off x="0" y="0"/>
          <a:ext cx="0" cy="0"/>
          <a:chOff x="0" y="0"/>
          <a:chExt cx="0" cy="0"/>
        </a:xfrm>
      </p:grpSpPr>
      <p:sp>
        <p:nvSpPr>
          <p:cNvPr id="643" name="Google Shape;643;p122"/>
          <p:cNvSpPr txBox="1"/>
          <p:nvPr/>
        </p:nvSpPr>
        <p:spPr>
          <a:xfrm>
            <a:off x="638311" y="982980"/>
            <a:ext cx="7501200" cy="238500"/>
          </a:xfrm>
          <a:prstGeom prst="rect">
            <a:avLst/>
          </a:prstGeom>
          <a:noFill/>
          <a:ln>
            <a:noFill/>
          </a:ln>
        </p:spPr>
        <p:txBody>
          <a:bodyPr anchorCtr="0" anchor="t" bIns="34275" lIns="68575" spcFirstLastPara="1" rIns="68575" wrap="square" tIns="34275">
            <a:spAutoFit/>
          </a:bodyPr>
          <a:lstStyle/>
          <a:p>
            <a:pPr indent="0" lvl="0" marL="34290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pic>
        <p:nvPicPr>
          <p:cNvPr id="644" name="Google Shape;644;p122"/>
          <p:cNvPicPr preferRelativeResize="0"/>
          <p:nvPr/>
        </p:nvPicPr>
        <p:blipFill rotWithShape="1">
          <a:blip r:embed="rId3">
            <a:alphaModFix/>
          </a:blip>
          <a:srcRect b="0" l="0" r="0" t="0"/>
          <a:stretch/>
        </p:blipFill>
        <p:spPr>
          <a:xfrm>
            <a:off x="695025" y="97125"/>
            <a:ext cx="7940801" cy="4843724"/>
          </a:xfrm>
          <a:prstGeom prst="rect">
            <a:avLst/>
          </a:prstGeom>
          <a:noFill/>
          <a:ln>
            <a:noFill/>
          </a:ln>
        </p:spPr>
      </p:pic>
      <p:sp>
        <p:nvSpPr>
          <p:cNvPr id="645" name="Google Shape;645;p122"/>
          <p:cNvSpPr/>
          <p:nvPr/>
        </p:nvSpPr>
        <p:spPr>
          <a:xfrm>
            <a:off x="4620700" y="152600"/>
            <a:ext cx="3097800" cy="360600"/>
          </a:xfrm>
          <a:prstGeom prst="ellipse">
            <a:avLst/>
          </a:prstGeom>
          <a:noFill/>
          <a:ln cap="flat" cmpd="sng" w="7620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9" name="Shape 649"/>
        <p:cNvGrpSpPr/>
        <p:nvPr/>
      </p:nvGrpSpPr>
      <p:grpSpPr>
        <a:xfrm>
          <a:off x="0" y="0"/>
          <a:ext cx="0" cy="0"/>
          <a:chOff x="0" y="0"/>
          <a:chExt cx="0" cy="0"/>
        </a:xfrm>
      </p:grpSpPr>
      <p:sp>
        <p:nvSpPr>
          <p:cNvPr id="650" name="Google Shape;650;p123"/>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p>
            <a:pPr indent="0" lvl="0" marL="0" rtl="0" algn="ctr">
              <a:spcBef>
                <a:spcPts val="0"/>
              </a:spcBef>
              <a:spcAft>
                <a:spcPts val="0"/>
              </a:spcAft>
              <a:buClr>
                <a:srgbClr val="000000"/>
              </a:buClr>
              <a:buFont typeface="Arial"/>
              <a:buNone/>
            </a:pPr>
            <a:fld id="{00000000-1234-1234-1234-123412341234}" type="slidenum">
              <a:rPr lang="en"/>
              <a:t>‹#›</a:t>
            </a:fld>
            <a:endParaRPr/>
          </a:p>
        </p:txBody>
      </p:sp>
      <p:sp>
        <p:nvSpPr>
          <p:cNvPr id="651" name="Google Shape;651;p123"/>
          <p:cNvSpPr txBox="1"/>
          <p:nvPr/>
        </p:nvSpPr>
        <p:spPr>
          <a:xfrm>
            <a:off x="633175" y="116950"/>
            <a:ext cx="7991400" cy="677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200"/>
              <a:buFont typeface="Arial"/>
              <a:buNone/>
            </a:pPr>
            <a:r>
              <a:rPr b="0" i="0" lang="en" sz="3200" u="none" cap="none" strike="noStrike">
                <a:solidFill>
                  <a:srgbClr val="9900FF"/>
                </a:solidFill>
                <a:latin typeface="Arial"/>
                <a:ea typeface="Arial"/>
                <a:cs typeface="Arial"/>
                <a:sym typeface="Arial"/>
              </a:rPr>
              <a:t>Find the Zinc Fingers resources</a:t>
            </a:r>
            <a:endParaRPr b="0" i="0" sz="3200" u="none" cap="none" strike="noStrike">
              <a:solidFill>
                <a:srgbClr val="1EAC4C"/>
              </a:solidFill>
              <a:latin typeface="Arial"/>
              <a:ea typeface="Arial"/>
              <a:cs typeface="Arial"/>
              <a:sym typeface="Arial"/>
            </a:endParaRPr>
          </a:p>
        </p:txBody>
      </p:sp>
      <p:pic>
        <p:nvPicPr>
          <p:cNvPr id="652" name="Google Shape;652;p123"/>
          <p:cNvPicPr preferRelativeResize="0"/>
          <p:nvPr/>
        </p:nvPicPr>
        <p:blipFill rotWithShape="1">
          <a:blip r:embed="rId3">
            <a:alphaModFix/>
          </a:blip>
          <a:srcRect b="0" l="0" r="0" t="0"/>
          <a:stretch/>
        </p:blipFill>
        <p:spPr>
          <a:xfrm>
            <a:off x="1235225" y="794050"/>
            <a:ext cx="6891382" cy="4044649"/>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6" name="Shape 526"/>
        <p:cNvGrpSpPr/>
        <p:nvPr/>
      </p:nvGrpSpPr>
      <p:grpSpPr>
        <a:xfrm>
          <a:off x="0" y="0"/>
          <a:ext cx="0" cy="0"/>
          <a:chOff x="0" y="0"/>
          <a:chExt cx="0" cy="0"/>
        </a:xfrm>
      </p:grpSpPr>
      <p:pic>
        <p:nvPicPr>
          <p:cNvPr id="527" name="Google Shape;527;p106"/>
          <p:cNvPicPr preferRelativeResize="0"/>
          <p:nvPr/>
        </p:nvPicPr>
        <p:blipFill>
          <a:blip r:embed="rId3">
            <a:alphaModFix/>
          </a:blip>
          <a:stretch>
            <a:fillRect/>
          </a:stretch>
        </p:blipFill>
        <p:spPr>
          <a:xfrm>
            <a:off x="3114675" y="-28575"/>
            <a:ext cx="3286125" cy="2464594"/>
          </a:xfrm>
          <a:prstGeom prst="rect">
            <a:avLst/>
          </a:prstGeom>
          <a:noFill/>
          <a:ln>
            <a:noFill/>
          </a:ln>
        </p:spPr>
      </p:pic>
      <p:sp>
        <p:nvSpPr>
          <p:cNvPr id="528" name="Google Shape;528;p106"/>
          <p:cNvSpPr/>
          <p:nvPr/>
        </p:nvSpPr>
        <p:spPr>
          <a:xfrm>
            <a:off x="5648325" y="2229010"/>
            <a:ext cx="752400" cy="226200"/>
          </a:xfrm>
          <a:prstGeom prst="rect">
            <a:avLst/>
          </a:prstGeom>
          <a:solidFill>
            <a:srgbClr val="F0FEFF"/>
          </a:solidFill>
          <a:ln>
            <a:noFill/>
          </a:ln>
        </p:spPr>
        <p:txBody>
          <a:bodyPr anchorCtr="0" anchor="ctr" bIns="68575" lIns="68575" spcFirstLastPara="1" rIns="68575" wrap="square" tIns="68575">
            <a:noAutofit/>
          </a:bodyPr>
          <a:lstStyle/>
          <a:p>
            <a:pPr indent="0" lvl="0" marL="0" rtl="0" algn="ctr">
              <a:spcBef>
                <a:spcPts val="0"/>
              </a:spcBef>
              <a:spcAft>
                <a:spcPts val="0"/>
              </a:spcAft>
              <a:buNone/>
            </a:pPr>
            <a:r>
              <a:t/>
            </a:r>
            <a:endParaRPr sz="1100">
              <a:latin typeface="Calibri"/>
              <a:ea typeface="Calibri"/>
              <a:cs typeface="Calibri"/>
              <a:sym typeface="Calibri"/>
            </a:endParaRPr>
          </a:p>
        </p:txBody>
      </p:sp>
      <p:sp>
        <p:nvSpPr>
          <p:cNvPr id="529" name="Google Shape;529;p106"/>
          <p:cNvSpPr txBox="1"/>
          <p:nvPr/>
        </p:nvSpPr>
        <p:spPr>
          <a:xfrm>
            <a:off x="1162050" y="2561585"/>
            <a:ext cx="7420200" cy="2410500"/>
          </a:xfrm>
          <a:prstGeom prst="rect">
            <a:avLst/>
          </a:prstGeom>
          <a:noFill/>
          <a:ln>
            <a:noFill/>
          </a:ln>
        </p:spPr>
        <p:txBody>
          <a:bodyPr anchorCtr="0" anchor="t" bIns="68575" lIns="68575" spcFirstLastPara="1" rIns="68575" wrap="square" tIns="68575">
            <a:spAutoFit/>
          </a:bodyPr>
          <a:lstStyle/>
          <a:p>
            <a:pPr indent="0" lvl="0" marL="0" rtl="0" algn="ctr">
              <a:lnSpc>
                <a:spcPct val="115000"/>
              </a:lnSpc>
              <a:spcBef>
                <a:spcPts val="0"/>
              </a:spcBef>
              <a:spcAft>
                <a:spcPts val="0"/>
              </a:spcAft>
              <a:buNone/>
            </a:pPr>
            <a:r>
              <a:rPr b="1" lang="en" sz="3200">
                <a:solidFill>
                  <a:schemeClr val="dk1"/>
                </a:solidFill>
                <a:latin typeface="Calibri"/>
                <a:ea typeface="Calibri"/>
                <a:cs typeface="Calibri"/>
                <a:sym typeface="Calibri"/>
              </a:rPr>
              <a:t>Morning Task</a:t>
            </a:r>
            <a:endParaRPr b="1" sz="3200">
              <a:solidFill>
                <a:schemeClr val="dk1"/>
              </a:solidFill>
              <a:latin typeface="Calibri"/>
              <a:ea typeface="Calibri"/>
              <a:cs typeface="Calibri"/>
              <a:sym typeface="Calibri"/>
            </a:endParaRPr>
          </a:p>
          <a:p>
            <a:pPr indent="0" lvl="0" marL="0" rtl="0" algn="ctr">
              <a:lnSpc>
                <a:spcPct val="115000"/>
              </a:lnSpc>
              <a:spcBef>
                <a:spcPts val="0"/>
              </a:spcBef>
              <a:spcAft>
                <a:spcPts val="0"/>
              </a:spcAft>
              <a:buNone/>
            </a:pPr>
            <a:r>
              <a:rPr lang="en" sz="2200">
                <a:solidFill>
                  <a:schemeClr val="dk1"/>
                </a:solidFill>
                <a:latin typeface="Calibri"/>
                <a:ea typeface="Calibri"/>
                <a:cs typeface="Calibri"/>
                <a:sym typeface="Calibri"/>
              </a:rPr>
              <a:t>As you enter the room, please answer this question on the white board in front of the room:</a:t>
            </a:r>
            <a:endParaRPr sz="2200">
              <a:solidFill>
                <a:schemeClr val="dk1"/>
              </a:solidFill>
              <a:latin typeface="Calibri"/>
              <a:ea typeface="Calibri"/>
              <a:cs typeface="Calibri"/>
              <a:sym typeface="Calibri"/>
            </a:endParaRPr>
          </a:p>
          <a:p>
            <a:pPr indent="0" lvl="0" marL="0" rtl="0" algn="ctr">
              <a:lnSpc>
                <a:spcPct val="115000"/>
              </a:lnSpc>
              <a:spcBef>
                <a:spcPts val="0"/>
              </a:spcBef>
              <a:spcAft>
                <a:spcPts val="0"/>
              </a:spcAft>
              <a:buNone/>
            </a:pPr>
            <a:r>
              <a:rPr b="1" i="1" lang="en" sz="2800">
                <a:solidFill>
                  <a:schemeClr val="accent2"/>
                </a:solidFill>
                <a:latin typeface="Calibri"/>
                <a:ea typeface="Calibri"/>
                <a:cs typeface="Calibri"/>
                <a:sym typeface="Calibri"/>
              </a:rPr>
              <a:t>What are the benefits of learning through modeling?</a:t>
            </a:r>
            <a:endParaRPr b="1" i="1" sz="2800">
              <a:solidFill>
                <a:schemeClr val="accent2"/>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6" name="Shape 656"/>
        <p:cNvGrpSpPr/>
        <p:nvPr/>
      </p:nvGrpSpPr>
      <p:grpSpPr>
        <a:xfrm>
          <a:off x="0" y="0"/>
          <a:ext cx="0" cy="0"/>
          <a:chOff x="0" y="0"/>
          <a:chExt cx="0" cy="0"/>
        </a:xfrm>
      </p:grpSpPr>
      <p:sp>
        <p:nvSpPr>
          <p:cNvPr id="657" name="Google Shape;657;p124"/>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p>
            <a:pPr indent="0" lvl="0" marL="0" rtl="0" algn="ctr">
              <a:spcBef>
                <a:spcPts val="0"/>
              </a:spcBef>
              <a:spcAft>
                <a:spcPts val="0"/>
              </a:spcAft>
              <a:buClr>
                <a:srgbClr val="000000"/>
              </a:buClr>
              <a:buFont typeface="Arial"/>
              <a:buNone/>
            </a:pPr>
            <a:fld id="{00000000-1234-1234-1234-123412341234}" type="slidenum">
              <a:rPr lang="en"/>
              <a:t>‹#›</a:t>
            </a:fld>
            <a:endParaRPr/>
          </a:p>
        </p:txBody>
      </p:sp>
      <p:sp>
        <p:nvSpPr>
          <p:cNvPr id="658" name="Google Shape;658;p124"/>
          <p:cNvSpPr txBox="1"/>
          <p:nvPr/>
        </p:nvSpPr>
        <p:spPr>
          <a:xfrm>
            <a:off x="857250" y="750125"/>
            <a:ext cx="7991400" cy="3140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200"/>
              <a:buFont typeface="Arial"/>
              <a:buNone/>
            </a:pPr>
            <a:r>
              <a:rPr b="0" i="0" lang="en" sz="3200" u="none" cap="none" strike="noStrike">
                <a:solidFill>
                  <a:srgbClr val="9900FF"/>
                </a:solidFill>
                <a:latin typeface="Arial"/>
                <a:ea typeface="Arial"/>
                <a:cs typeface="Arial"/>
                <a:sym typeface="Arial"/>
              </a:rPr>
              <a:t>PLAY!</a:t>
            </a:r>
            <a:endParaRPr b="0" i="0" sz="3200" u="none" cap="none" strike="noStrike">
              <a:solidFill>
                <a:srgbClr val="9900FF"/>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1EAC4C"/>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3200"/>
              <a:buFont typeface="Arial"/>
              <a:buNone/>
            </a:pPr>
            <a:r>
              <a:rPr b="0" i="0" lang="en" sz="3200" u="none" cap="none" strike="noStrike">
                <a:solidFill>
                  <a:srgbClr val="1EAC4C"/>
                </a:solidFill>
                <a:latin typeface="Arial"/>
                <a:ea typeface="Arial"/>
                <a:cs typeface="Arial"/>
                <a:sym typeface="Arial"/>
              </a:rPr>
              <a:t>What’s a protein story you’re interested in?</a:t>
            </a:r>
            <a:endParaRPr b="0" i="0" sz="3200" u="none" cap="none" strike="noStrike">
              <a:solidFill>
                <a:srgbClr val="1EAC4C"/>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1EAC4C"/>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3200"/>
              <a:buFont typeface="Arial"/>
              <a:buNone/>
            </a:pPr>
            <a:r>
              <a:rPr b="0" i="0" lang="en" sz="3200" u="none" cap="none" strike="noStrike">
                <a:solidFill>
                  <a:srgbClr val="1EAC4C"/>
                </a:solidFill>
                <a:latin typeface="Arial"/>
                <a:ea typeface="Arial"/>
                <a:cs typeface="Arial"/>
                <a:sym typeface="Arial"/>
              </a:rPr>
              <a:t>What’s a protein you think your STUDENTS may be interested in?</a:t>
            </a:r>
            <a:endParaRPr b="0" i="0" sz="3200" u="none" cap="none" strike="noStrike">
              <a:solidFill>
                <a:srgbClr val="1EAC4C"/>
              </a:solidFill>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2" name="Shape 662"/>
        <p:cNvGrpSpPr/>
        <p:nvPr/>
      </p:nvGrpSpPr>
      <p:grpSpPr>
        <a:xfrm>
          <a:off x="0" y="0"/>
          <a:ext cx="0" cy="0"/>
          <a:chOff x="0" y="0"/>
          <a:chExt cx="0" cy="0"/>
        </a:xfrm>
      </p:grpSpPr>
      <p:sp>
        <p:nvSpPr>
          <p:cNvPr id="663" name="Google Shape;663;p125"/>
          <p:cNvSpPr txBox="1"/>
          <p:nvPr>
            <p:ph type="title"/>
          </p:nvPr>
        </p:nvSpPr>
        <p:spPr>
          <a:xfrm>
            <a:off x="233200" y="32050"/>
            <a:ext cx="8481000" cy="973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Protein Exploratorium</a:t>
            </a:r>
            <a:endParaRPr/>
          </a:p>
        </p:txBody>
      </p:sp>
      <p:sp>
        <p:nvSpPr>
          <p:cNvPr id="664" name="Google Shape;664;p125"/>
          <p:cNvSpPr txBox="1"/>
          <p:nvPr>
            <p:ph idx="1" type="body"/>
          </p:nvPr>
        </p:nvSpPr>
        <p:spPr>
          <a:xfrm>
            <a:off x="706925" y="1211175"/>
            <a:ext cx="7032000" cy="3497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t/>
            </a:r>
            <a:endParaRPr/>
          </a:p>
        </p:txBody>
      </p:sp>
      <p:pic>
        <p:nvPicPr>
          <p:cNvPr id="665" name="Google Shape;665;p125"/>
          <p:cNvPicPr preferRelativeResize="0"/>
          <p:nvPr/>
        </p:nvPicPr>
        <p:blipFill>
          <a:blip r:embed="rId3">
            <a:alphaModFix/>
          </a:blip>
          <a:stretch>
            <a:fillRect/>
          </a:stretch>
        </p:blipFill>
        <p:spPr>
          <a:xfrm>
            <a:off x="0" y="691100"/>
            <a:ext cx="9144000" cy="4452399"/>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9" name="Shape 669"/>
        <p:cNvGrpSpPr/>
        <p:nvPr/>
      </p:nvGrpSpPr>
      <p:grpSpPr>
        <a:xfrm>
          <a:off x="0" y="0"/>
          <a:ext cx="0" cy="0"/>
          <a:chOff x="0" y="0"/>
          <a:chExt cx="0" cy="0"/>
        </a:xfrm>
      </p:grpSpPr>
      <p:pic>
        <p:nvPicPr>
          <p:cNvPr descr="Do you need a timer to help keep your kids on track? This 10 minute countdown timer with alarm and fun music is perfect for kids of all ages! Under the sea themed graphics will keep them entertained, while the alarm will let them know when it's time to get back to work.&#10;&#10;⚡Subscribe: https://bit.ly/3uUcvRk ⚡&#10;&#10;#kidstimer #10minutes #underthesea #fish" id="670" name="Google Shape;670;p126" title="10 Minute Countdown Timer for Kids with Alarm and Fun Music | Under the Sea 🐟">
            <a:hlinkClick r:id="rId3"/>
          </p:cNvPr>
          <p:cNvPicPr preferRelativeResize="0"/>
          <p:nvPr/>
        </p:nvPicPr>
        <p:blipFill>
          <a:blip r:embed="rId4">
            <a:alphaModFix/>
          </a:blip>
          <a:stretch>
            <a:fillRect/>
          </a:stretch>
        </p:blipFill>
        <p:spPr>
          <a:xfrm>
            <a:off x="2511288" y="321950"/>
            <a:ext cx="4121425" cy="2318300"/>
          </a:xfrm>
          <a:prstGeom prst="rect">
            <a:avLst/>
          </a:prstGeom>
          <a:noFill/>
          <a:ln cap="flat" cmpd="sng" w="9525">
            <a:solidFill>
              <a:schemeClr val="dk2"/>
            </a:solidFill>
            <a:prstDash val="solid"/>
            <a:round/>
            <a:headEnd len="sm" w="sm" type="none"/>
            <a:tailEnd len="sm" w="sm" type="none"/>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70"/>
                                        </p:tgtEl>
                                        <p:attrNameLst>
                                          <p:attrName>style.visibility</p:attrName>
                                        </p:attrNameLst>
                                      </p:cBhvr>
                                      <p:to>
                                        <p:strVal val="visible"/>
                                      </p:to>
                                    </p:set>
                                    <p:animEffect filter="fade" transition="in">
                                      <p:cBhvr>
                                        <p:cTn dur="1000"/>
                                        <p:tgtEl>
                                          <p:spTgt spid="67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4" name="Shape 674"/>
        <p:cNvGrpSpPr/>
        <p:nvPr/>
      </p:nvGrpSpPr>
      <p:grpSpPr>
        <a:xfrm>
          <a:off x="0" y="0"/>
          <a:ext cx="0" cy="0"/>
          <a:chOff x="0" y="0"/>
          <a:chExt cx="0" cy="0"/>
        </a:xfrm>
      </p:grpSpPr>
      <p:sp>
        <p:nvSpPr>
          <p:cNvPr id="675" name="Google Shape;675;p127"/>
          <p:cNvSpPr txBox="1"/>
          <p:nvPr>
            <p:ph type="title"/>
          </p:nvPr>
        </p:nvSpPr>
        <p:spPr>
          <a:xfrm>
            <a:off x="996600" y="300275"/>
            <a:ext cx="4429800" cy="9738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b="1" lang="en">
                <a:solidFill>
                  <a:schemeClr val="accent2"/>
                </a:solidFill>
              </a:rPr>
              <a:t>Model Melange</a:t>
            </a:r>
            <a:endParaRPr b="1">
              <a:solidFill>
                <a:schemeClr val="accent2"/>
              </a:solidFill>
            </a:endParaRPr>
          </a:p>
        </p:txBody>
      </p:sp>
      <p:sp>
        <p:nvSpPr>
          <p:cNvPr id="676" name="Google Shape;676;p127"/>
          <p:cNvSpPr txBox="1"/>
          <p:nvPr>
            <p:ph idx="1" type="body"/>
          </p:nvPr>
        </p:nvSpPr>
        <p:spPr>
          <a:xfrm>
            <a:off x="1446900" y="1274075"/>
            <a:ext cx="4589100" cy="3089400"/>
          </a:xfrm>
          <a:prstGeom prst="rect">
            <a:avLst/>
          </a:prstGeom>
        </p:spPr>
        <p:txBody>
          <a:bodyPr anchorCtr="0" anchor="t" bIns="91425" lIns="91425" spcFirstLastPara="1" rIns="91425" wrap="square" tIns="91425">
            <a:normAutofit/>
          </a:bodyPr>
          <a:lstStyle/>
          <a:p>
            <a:pPr indent="-381000" lvl="0" marL="457200" rtl="0" algn="l">
              <a:spcBef>
                <a:spcPts val="0"/>
              </a:spcBef>
              <a:spcAft>
                <a:spcPts val="0"/>
              </a:spcAft>
              <a:buSzPts val="2400"/>
              <a:buChar char="●"/>
            </a:pPr>
            <a:r>
              <a:rPr lang="en"/>
              <a:t>Rotate through 4 stations (12 minutes per station)</a:t>
            </a:r>
            <a:endParaRPr/>
          </a:p>
          <a:p>
            <a:pPr indent="-381000" lvl="0" marL="457200" rtl="0" algn="l">
              <a:spcBef>
                <a:spcPts val="1000"/>
              </a:spcBef>
              <a:spcAft>
                <a:spcPts val="0"/>
              </a:spcAft>
              <a:buSzPts val="2400"/>
              <a:buChar char="●"/>
            </a:pPr>
            <a:r>
              <a:rPr lang="en"/>
              <a:t>Bring your notebooks - jot down a list of the various protein stories </a:t>
            </a:r>
            <a:r>
              <a:rPr lang="en">
                <a:solidFill>
                  <a:schemeClr val="dk1"/>
                </a:solidFill>
              </a:rPr>
              <a:t>featured</a:t>
            </a:r>
            <a:endParaRPr/>
          </a:p>
          <a:p>
            <a:pPr indent="-381000" lvl="0" marL="457200" rtl="0" algn="l">
              <a:spcBef>
                <a:spcPts val="1000"/>
              </a:spcBef>
              <a:spcAft>
                <a:spcPts val="0"/>
              </a:spcAft>
              <a:buSzPts val="2400"/>
              <a:buChar char="●"/>
            </a:pPr>
            <a:r>
              <a:rPr lang="en"/>
              <a:t>Ask lots of questions!</a:t>
            </a:r>
            <a:endParaRPr/>
          </a:p>
        </p:txBody>
      </p:sp>
      <p:pic>
        <p:nvPicPr>
          <p:cNvPr id="677" name="Google Shape;677;p127"/>
          <p:cNvPicPr preferRelativeResize="0"/>
          <p:nvPr/>
        </p:nvPicPr>
        <p:blipFill rotWithShape="1">
          <a:blip r:embed="rId3">
            <a:alphaModFix/>
          </a:blip>
          <a:srcRect b="0" l="13292" r="12287" t="0"/>
          <a:stretch/>
        </p:blipFill>
        <p:spPr>
          <a:xfrm>
            <a:off x="5772575" y="224075"/>
            <a:ext cx="3058975" cy="4110325"/>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1" name="Shape 681"/>
        <p:cNvGrpSpPr/>
        <p:nvPr/>
      </p:nvGrpSpPr>
      <p:grpSpPr>
        <a:xfrm>
          <a:off x="0" y="0"/>
          <a:ext cx="0" cy="0"/>
          <a:chOff x="0" y="0"/>
          <a:chExt cx="0" cy="0"/>
        </a:xfrm>
      </p:grpSpPr>
      <p:sp>
        <p:nvSpPr>
          <p:cNvPr id="682" name="Google Shape;682;p128"/>
          <p:cNvSpPr txBox="1"/>
          <p:nvPr/>
        </p:nvSpPr>
        <p:spPr>
          <a:xfrm>
            <a:off x="2870135" y="1068019"/>
            <a:ext cx="5762400" cy="8082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lang="en" sz="4800">
                <a:solidFill>
                  <a:schemeClr val="dk1"/>
                </a:solidFill>
                <a:latin typeface="Calibri"/>
                <a:ea typeface="Calibri"/>
                <a:cs typeface="Calibri"/>
                <a:sym typeface="Calibri"/>
              </a:rPr>
              <a:t>SMART Teams</a:t>
            </a:r>
            <a:endParaRPr sz="4800">
              <a:latin typeface="Calibri"/>
              <a:ea typeface="Calibri"/>
              <a:cs typeface="Calibri"/>
              <a:sym typeface="Calibri"/>
            </a:endParaRPr>
          </a:p>
        </p:txBody>
      </p:sp>
      <p:sp>
        <p:nvSpPr>
          <p:cNvPr id="683" name="Google Shape;683;p128"/>
          <p:cNvSpPr txBox="1"/>
          <p:nvPr/>
        </p:nvSpPr>
        <p:spPr>
          <a:xfrm>
            <a:off x="2495700" y="2571750"/>
            <a:ext cx="6380700" cy="4848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i="1" lang="en" sz="2700">
                <a:solidFill>
                  <a:schemeClr val="dk1"/>
                </a:solidFill>
                <a:latin typeface="Calibri"/>
                <a:ea typeface="Calibri"/>
                <a:cs typeface="Calibri"/>
                <a:sym typeface="Calibri"/>
              </a:rPr>
              <a:t> Dan Williams</a:t>
            </a:r>
            <a:endParaRPr b="1" i="1" sz="2700" u="none" cap="none" strike="noStrike">
              <a:solidFill>
                <a:srgbClr val="FF0000"/>
              </a:solidFill>
              <a:latin typeface="Calibri"/>
              <a:ea typeface="Calibri"/>
              <a:cs typeface="Calibri"/>
              <a:sym typeface="Calibri"/>
            </a:endParaRPr>
          </a:p>
        </p:txBody>
      </p:sp>
      <p:sp>
        <p:nvSpPr>
          <p:cNvPr id="684" name="Google Shape;684;p128"/>
          <p:cNvSpPr txBox="1"/>
          <p:nvPr/>
        </p:nvSpPr>
        <p:spPr>
          <a:xfrm>
            <a:off x="2178300" y="1969750"/>
            <a:ext cx="7015500" cy="677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i="1" lang="en" sz="3200">
                <a:solidFill>
                  <a:srgbClr val="1EAC4C"/>
                </a:solidFill>
                <a:latin typeface="Calibri"/>
                <a:ea typeface="Calibri"/>
                <a:cs typeface="Calibri"/>
                <a:sym typeface="Calibri"/>
              </a:rPr>
              <a:t>SMART</a:t>
            </a:r>
            <a:r>
              <a:rPr b="1" i="1" lang="en" sz="2400">
                <a:solidFill>
                  <a:schemeClr val="dk1"/>
                </a:solidFill>
                <a:latin typeface="Calibri"/>
                <a:ea typeface="Calibri"/>
                <a:cs typeface="Calibri"/>
                <a:sym typeface="Calibri"/>
              </a:rPr>
              <a:t> = </a:t>
            </a:r>
            <a:r>
              <a:rPr b="1" i="1" lang="en" sz="3200">
                <a:solidFill>
                  <a:srgbClr val="1EAC4C"/>
                </a:solidFill>
                <a:latin typeface="Calibri"/>
                <a:ea typeface="Calibri"/>
                <a:cs typeface="Calibri"/>
                <a:sym typeface="Calibri"/>
              </a:rPr>
              <a:t>S</a:t>
            </a:r>
            <a:r>
              <a:rPr b="1" i="1" lang="en" sz="2400">
                <a:solidFill>
                  <a:schemeClr val="dk1"/>
                </a:solidFill>
                <a:latin typeface="Calibri"/>
                <a:ea typeface="Calibri"/>
                <a:cs typeface="Calibri"/>
                <a:sym typeface="Calibri"/>
              </a:rPr>
              <a:t>tudents </a:t>
            </a:r>
            <a:r>
              <a:rPr b="1" i="1" lang="en" sz="3200">
                <a:solidFill>
                  <a:srgbClr val="1EAC4C"/>
                </a:solidFill>
                <a:latin typeface="Calibri"/>
                <a:ea typeface="Calibri"/>
                <a:cs typeface="Calibri"/>
                <a:sym typeface="Calibri"/>
              </a:rPr>
              <a:t>M</a:t>
            </a:r>
            <a:r>
              <a:rPr b="1" i="1" lang="en" sz="2400">
                <a:solidFill>
                  <a:schemeClr val="dk1"/>
                </a:solidFill>
                <a:latin typeface="Calibri"/>
                <a:ea typeface="Calibri"/>
                <a:cs typeface="Calibri"/>
                <a:sym typeface="Calibri"/>
              </a:rPr>
              <a:t>odeling </a:t>
            </a:r>
            <a:r>
              <a:rPr b="1" i="1" lang="en" sz="3200">
                <a:solidFill>
                  <a:srgbClr val="1EAC4C"/>
                </a:solidFill>
                <a:latin typeface="Calibri"/>
                <a:ea typeface="Calibri"/>
                <a:cs typeface="Calibri"/>
                <a:sym typeface="Calibri"/>
              </a:rPr>
              <a:t>A</a:t>
            </a:r>
            <a:r>
              <a:rPr b="1" i="1" lang="en" sz="2400">
                <a:solidFill>
                  <a:schemeClr val="dk1"/>
                </a:solidFill>
                <a:latin typeface="Calibri"/>
                <a:ea typeface="Calibri"/>
                <a:cs typeface="Calibri"/>
                <a:sym typeface="Calibri"/>
              </a:rPr>
              <a:t> </a:t>
            </a:r>
            <a:r>
              <a:rPr b="1" i="1" lang="en" sz="3200">
                <a:solidFill>
                  <a:srgbClr val="1EAC4C"/>
                </a:solidFill>
                <a:latin typeface="Calibri"/>
                <a:ea typeface="Calibri"/>
                <a:cs typeface="Calibri"/>
                <a:sym typeface="Calibri"/>
              </a:rPr>
              <a:t>R</a:t>
            </a:r>
            <a:r>
              <a:rPr b="1" i="1" lang="en" sz="2400">
                <a:solidFill>
                  <a:schemeClr val="dk1"/>
                </a:solidFill>
                <a:latin typeface="Calibri"/>
                <a:ea typeface="Calibri"/>
                <a:cs typeface="Calibri"/>
                <a:sym typeface="Calibri"/>
              </a:rPr>
              <a:t>esearch </a:t>
            </a:r>
            <a:r>
              <a:rPr b="1" i="1" lang="en" sz="3200">
                <a:solidFill>
                  <a:srgbClr val="1EAC4C"/>
                </a:solidFill>
                <a:latin typeface="Calibri"/>
                <a:ea typeface="Calibri"/>
                <a:cs typeface="Calibri"/>
                <a:sym typeface="Calibri"/>
              </a:rPr>
              <a:t>T</a:t>
            </a:r>
            <a:r>
              <a:rPr b="1" i="1" lang="en" sz="2400">
                <a:solidFill>
                  <a:schemeClr val="dk1"/>
                </a:solidFill>
                <a:latin typeface="Calibri"/>
                <a:ea typeface="Calibri"/>
                <a:cs typeface="Calibri"/>
                <a:sym typeface="Calibri"/>
              </a:rPr>
              <a:t>opic</a:t>
            </a:r>
            <a:endParaRPr i="1" sz="2400"/>
          </a:p>
        </p:txBody>
      </p:sp>
      <p:pic>
        <p:nvPicPr>
          <p:cNvPr id="685" name="Google Shape;685;p128"/>
          <p:cNvPicPr preferRelativeResize="0"/>
          <p:nvPr/>
        </p:nvPicPr>
        <p:blipFill>
          <a:blip r:embed="rId3">
            <a:alphaModFix/>
          </a:blip>
          <a:stretch>
            <a:fillRect/>
          </a:stretch>
        </p:blipFill>
        <p:spPr>
          <a:xfrm>
            <a:off x="769950" y="2893350"/>
            <a:ext cx="2565334" cy="1709555"/>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89" name="Shape 689"/>
        <p:cNvGrpSpPr/>
        <p:nvPr/>
      </p:nvGrpSpPr>
      <p:grpSpPr>
        <a:xfrm>
          <a:off x="0" y="0"/>
          <a:ext cx="0" cy="0"/>
          <a:chOff x="0" y="0"/>
          <a:chExt cx="0" cy="0"/>
        </a:xfrm>
      </p:grpSpPr>
      <p:pic>
        <p:nvPicPr>
          <p:cNvPr id="690" name="Google Shape;690;p129"/>
          <p:cNvPicPr preferRelativeResize="0"/>
          <p:nvPr/>
        </p:nvPicPr>
        <p:blipFill>
          <a:blip r:embed="rId3">
            <a:alphaModFix/>
          </a:blip>
          <a:stretch>
            <a:fillRect/>
          </a:stretch>
        </p:blipFill>
        <p:spPr>
          <a:xfrm>
            <a:off x="119800" y="0"/>
            <a:ext cx="8904392" cy="5143501"/>
          </a:xfrm>
          <a:prstGeom prst="rect">
            <a:avLst/>
          </a:prstGeom>
          <a:noFill/>
          <a:ln>
            <a:noFill/>
          </a:ln>
        </p:spPr>
      </p:pic>
      <p:sp>
        <p:nvSpPr>
          <p:cNvPr id="691" name="Google Shape;691;p129"/>
          <p:cNvSpPr/>
          <p:nvPr/>
        </p:nvSpPr>
        <p:spPr>
          <a:xfrm>
            <a:off x="4098251" y="1128703"/>
            <a:ext cx="876600" cy="506700"/>
          </a:xfrm>
          <a:prstGeom prst="ellipse">
            <a:avLst/>
          </a:prstGeom>
          <a:noFill/>
          <a:ln cap="flat" cmpd="sng" w="7620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95" name="Shape 695"/>
        <p:cNvGrpSpPr/>
        <p:nvPr/>
      </p:nvGrpSpPr>
      <p:grpSpPr>
        <a:xfrm>
          <a:off x="0" y="0"/>
          <a:ext cx="0" cy="0"/>
          <a:chOff x="0" y="0"/>
          <a:chExt cx="0" cy="0"/>
        </a:xfrm>
      </p:grpSpPr>
      <p:pic>
        <p:nvPicPr>
          <p:cNvPr id="696" name="Google Shape;696;p130"/>
          <p:cNvPicPr preferRelativeResize="0"/>
          <p:nvPr/>
        </p:nvPicPr>
        <p:blipFill>
          <a:blip r:embed="rId3">
            <a:alphaModFix/>
          </a:blip>
          <a:stretch>
            <a:fillRect/>
          </a:stretch>
        </p:blipFill>
        <p:spPr>
          <a:xfrm>
            <a:off x="85684" y="0"/>
            <a:ext cx="8972631" cy="5143499"/>
          </a:xfrm>
          <a:prstGeom prst="rect">
            <a:avLst/>
          </a:prstGeom>
          <a:noFill/>
          <a:ln>
            <a:noFill/>
          </a:ln>
        </p:spPr>
      </p:pic>
      <p:sp>
        <p:nvSpPr>
          <p:cNvPr id="697" name="Google Shape;697;p130"/>
          <p:cNvSpPr/>
          <p:nvPr/>
        </p:nvSpPr>
        <p:spPr>
          <a:xfrm>
            <a:off x="4221950" y="1477478"/>
            <a:ext cx="962700" cy="365100"/>
          </a:xfrm>
          <a:prstGeom prst="ellipse">
            <a:avLst/>
          </a:prstGeom>
          <a:noFill/>
          <a:ln cap="flat" cmpd="sng" w="7620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1" name="Shape 701"/>
        <p:cNvGrpSpPr/>
        <p:nvPr/>
      </p:nvGrpSpPr>
      <p:grpSpPr>
        <a:xfrm>
          <a:off x="0" y="0"/>
          <a:ext cx="0" cy="0"/>
          <a:chOff x="0" y="0"/>
          <a:chExt cx="0" cy="0"/>
        </a:xfrm>
      </p:grpSpPr>
      <p:pic>
        <p:nvPicPr>
          <p:cNvPr id="702" name="Google Shape;702;p131"/>
          <p:cNvPicPr preferRelativeResize="0"/>
          <p:nvPr/>
        </p:nvPicPr>
        <p:blipFill>
          <a:blip r:embed="rId3">
            <a:alphaModFix/>
          </a:blip>
          <a:stretch>
            <a:fillRect/>
          </a:stretch>
        </p:blipFill>
        <p:spPr>
          <a:xfrm>
            <a:off x="0" y="152400"/>
            <a:ext cx="9144001" cy="4617051"/>
          </a:xfrm>
          <a:prstGeom prst="rect">
            <a:avLst/>
          </a:prstGeom>
          <a:noFill/>
          <a:ln cap="flat" cmpd="sng" w="28575">
            <a:solidFill>
              <a:schemeClr val="dk2"/>
            </a:solidFill>
            <a:prstDash val="solid"/>
            <a:round/>
            <a:headEnd len="sm" w="sm" type="none"/>
            <a:tailEnd len="sm" w="sm" type="none"/>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6" name="Shape 706"/>
        <p:cNvGrpSpPr/>
        <p:nvPr/>
      </p:nvGrpSpPr>
      <p:grpSpPr>
        <a:xfrm>
          <a:off x="0" y="0"/>
          <a:ext cx="0" cy="0"/>
          <a:chOff x="0" y="0"/>
          <a:chExt cx="0" cy="0"/>
        </a:xfrm>
      </p:grpSpPr>
      <p:pic>
        <p:nvPicPr>
          <p:cNvPr id="707" name="Google Shape;707;p132"/>
          <p:cNvPicPr preferRelativeResize="0"/>
          <p:nvPr/>
        </p:nvPicPr>
        <p:blipFill>
          <a:blip r:embed="rId3">
            <a:alphaModFix/>
          </a:blip>
          <a:stretch>
            <a:fillRect/>
          </a:stretch>
        </p:blipFill>
        <p:spPr>
          <a:xfrm>
            <a:off x="663600" y="152400"/>
            <a:ext cx="7418943" cy="4838700"/>
          </a:xfrm>
          <a:prstGeom prst="rect">
            <a:avLst/>
          </a:prstGeom>
          <a:noFill/>
          <a:ln cap="flat" cmpd="sng" w="28575">
            <a:solidFill>
              <a:schemeClr val="dk2"/>
            </a:solidFill>
            <a:prstDash val="solid"/>
            <a:round/>
            <a:headEnd len="sm" w="sm" type="none"/>
            <a:tailEnd len="sm" w="sm" type="none"/>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1" name="Shape 711"/>
        <p:cNvGrpSpPr/>
        <p:nvPr/>
      </p:nvGrpSpPr>
      <p:grpSpPr>
        <a:xfrm>
          <a:off x="0" y="0"/>
          <a:ext cx="0" cy="0"/>
          <a:chOff x="0" y="0"/>
          <a:chExt cx="0" cy="0"/>
        </a:xfrm>
      </p:grpSpPr>
      <p:pic>
        <p:nvPicPr>
          <p:cNvPr id="712" name="Google Shape;712;p133"/>
          <p:cNvPicPr preferRelativeResize="0"/>
          <p:nvPr/>
        </p:nvPicPr>
        <p:blipFill>
          <a:blip r:embed="rId3">
            <a:alphaModFix/>
          </a:blip>
          <a:stretch>
            <a:fillRect/>
          </a:stretch>
        </p:blipFill>
        <p:spPr>
          <a:xfrm>
            <a:off x="152400" y="152400"/>
            <a:ext cx="8839198" cy="2423531"/>
          </a:xfrm>
          <a:prstGeom prst="rect">
            <a:avLst/>
          </a:prstGeom>
          <a:noFill/>
          <a:ln>
            <a:noFill/>
          </a:ln>
        </p:spPr>
      </p:pic>
      <p:pic>
        <p:nvPicPr>
          <p:cNvPr id="713" name="Google Shape;713;p133"/>
          <p:cNvPicPr preferRelativeResize="0"/>
          <p:nvPr/>
        </p:nvPicPr>
        <p:blipFill>
          <a:blip r:embed="rId4">
            <a:alphaModFix/>
          </a:blip>
          <a:stretch>
            <a:fillRect/>
          </a:stretch>
        </p:blipFill>
        <p:spPr>
          <a:xfrm>
            <a:off x="411950" y="2646731"/>
            <a:ext cx="4076943" cy="2262769"/>
          </a:xfrm>
          <a:prstGeom prst="rect">
            <a:avLst/>
          </a:prstGeom>
          <a:noFill/>
          <a:ln>
            <a:noFill/>
          </a:ln>
        </p:spPr>
      </p:pic>
      <p:pic>
        <p:nvPicPr>
          <p:cNvPr id="714" name="Google Shape;714;p133"/>
          <p:cNvPicPr preferRelativeResize="0"/>
          <p:nvPr/>
        </p:nvPicPr>
        <p:blipFill>
          <a:blip r:embed="rId5">
            <a:alphaModFix/>
          </a:blip>
          <a:stretch>
            <a:fillRect/>
          </a:stretch>
        </p:blipFill>
        <p:spPr>
          <a:xfrm>
            <a:off x="4571993" y="2185681"/>
            <a:ext cx="4350307" cy="2191266"/>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3" name="Shape 533"/>
        <p:cNvGrpSpPr/>
        <p:nvPr/>
      </p:nvGrpSpPr>
      <p:grpSpPr>
        <a:xfrm>
          <a:off x="0" y="0"/>
          <a:ext cx="0" cy="0"/>
          <a:chOff x="0" y="0"/>
          <a:chExt cx="0" cy="0"/>
        </a:xfrm>
      </p:grpSpPr>
      <p:sp>
        <p:nvSpPr>
          <p:cNvPr id="534" name="Google Shape;534;p107"/>
          <p:cNvSpPr txBox="1"/>
          <p:nvPr>
            <p:ph type="title"/>
          </p:nvPr>
        </p:nvSpPr>
        <p:spPr>
          <a:xfrm>
            <a:off x="233200" y="-44009"/>
            <a:ext cx="8481000" cy="973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
              <a:t>Tuesday</a:t>
            </a:r>
            <a:r>
              <a:rPr b="1" lang="en"/>
              <a:t>’s Joy</a:t>
            </a:r>
            <a:endParaRPr b="1"/>
          </a:p>
        </p:txBody>
      </p:sp>
      <p:sp>
        <p:nvSpPr>
          <p:cNvPr id="535" name="Google Shape;535;p107"/>
          <p:cNvSpPr txBox="1"/>
          <p:nvPr>
            <p:ph idx="1" type="body"/>
          </p:nvPr>
        </p:nvSpPr>
        <p:spPr>
          <a:xfrm>
            <a:off x="486400" y="1150775"/>
            <a:ext cx="3805800" cy="3992700"/>
          </a:xfrm>
          <a:prstGeom prst="rect">
            <a:avLst/>
          </a:prstGeom>
        </p:spPr>
        <p:txBody>
          <a:bodyPr anchorCtr="0" anchor="t" bIns="91425" lIns="91425" spcFirstLastPara="1" rIns="91425" wrap="square" tIns="91425">
            <a:noAutofit/>
          </a:bodyPr>
          <a:lstStyle/>
          <a:p>
            <a:pPr indent="-355600" lvl="0" marL="457200" rtl="0" algn="l">
              <a:lnSpc>
                <a:spcPct val="100000"/>
              </a:lnSpc>
              <a:spcBef>
                <a:spcPts val="0"/>
              </a:spcBef>
              <a:spcAft>
                <a:spcPts val="0"/>
              </a:spcAft>
              <a:buClr>
                <a:schemeClr val="dk1"/>
              </a:buClr>
              <a:buSzPts val="2000"/>
              <a:buChar char="●"/>
            </a:pPr>
            <a:r>
              <a:rPr lang="en" sz="2000">
                <a:solidFill>
                  <a:srgbClr val="434343"/>
                </a:solidFill>
                <a:latin typeface="Roboto"/>
                <a:ea typeface="Roboto"/>
                <a:cs typeface="Roboto"/>
                <a:sym typeface="Roboto"/>
              </a:rPr>
              <a:t>Loved the enzyme activity!</a:t>
            </a:r>
            <a:endParaRPr sz="2000">
              <a:solidFill>
                <a:srgbClr val="434343"/>
              </a:solidFill>
              <a:latin typeface="Roboto"/>
              <a:ea typeface="Roboto"/>
              <a:cs typeface="Roboto"/>
              <a:sym typeface="Roboto"/>
            </a:endParaRPr>
          </a:p>
          <a:p>
            <a:pPr indent="-355600" lvl="0" marL="457200" rtl="0" algn="l">
              <a:lnSpc>
                <a:spcPct val="100000"/>
              </a:lnSpc>
              <a:spcBef>
                <a:spcPts val="0"/>
              </a:spcBef>
              <a:spcAft>
                <a:spcPts val="0"/>
              </a:spcAft>
              <a:buClr>
                <a:schemeClr val="dk1"/>
              </a:buClr>
              <a:buSzPts val="2000"/>
              <a:buChar char="●"/>
            </a:pPr>
            <a:r>
              <a:rPr lang="en" sz="2000">
                <a:solidFill>
                  <a:srgbClr val="434343"/>
                </a:solidFill>
                <a:latin typeface="Roboto"/>
                <a:ea typeface="Roboto"/>
                <a:cs typeface="Roboto"/>
                <a:sym typeface="Roboto"/>
              </a:rPr>
              <a:t>The protein folding model</a:t>
            </a:r>
            <a:endParaRPr sz="2000">
              <a:solidFill>
                <a:srgbClr val="434343"/>
              </a:solidFill>
              <a:latin typeface="Roboto"/>
              <a:ea typeface="Roboto"/>
              <a:cs typeface="Roboto"/>
              <a:sym typeface="Roboto"/>
            </a:endParaRPr>
          </a:p>
          <a:p>
            <a:pPr indent="-355600" lvl="0" marL="457200" rtl="0" algn="l">
              <a:lnSpc>
                <a:spcPct val="100000"/>
              </a:lnSpc>
              <a:spcBef>
                <a:spcPts val="0"/>
              </a:spcBef>
              <a:spcAft>
                <a:spcPts val="0"/>
              </a:spcAft>
              <a:buClr>
                <a:schemeClr val="dk1"/>
              </a:buClr>
              <a:buSzPts val="2000"/>
              <a:buChar char="●"/>
            </a:pPr>
            <a:r>
              <a:rPr lang="en" sz="2000">
                <a:solidFill>
                  <a:srgbClr val="434343"/>
                </a:solidFill>
                <a:latin typeface="Roboto"/>
                <a:ea typeface="Roboto"/>
                <a:cs typeface="Roboto"/>
                <a:sym typeface="Roboto"/>
              </a:rPr>
              <a:t>The enzyme model.</a:t>
            </a:r>
            <a:endParaRPr sz="2000">
              <a:solidFill>
                <a:srgbClr val="434343"/>
              </a:solidFill>
              <a:latin typeface="Roboto"/>
              <a:ea typeface="Roboto"/>
              <a:cs typeface="Roboto"/>
              <a:sym typeface="Roboto"/>
            </a:endParaRPr>
          </a:p>
          <a:p>
            <a:pPr indent="-355600" lvl="0" marL="457200" rtl="0" algn="l">
              <a:lnSpc>
                <a:spcPct val="100000"/>
              </a:lnSpc>
              <a:spcBef>
                <a:spcPts val="0"/>
              </a:spcBef>
              <a:spcAft>
                <a:spcPts val="0"/>
              </a:spcAft>
              <a:buClr>
                <a:schemeClr val="dk1"/>
              </a:buClr>
              <a:buSzPts val="2000"/>
              <a:buChar char="●"/>
            </a:pPr>
            <a:r>
              <a:rPr lang="en" sz="2000">
                <a:solidFill>
                  <a:srgbClr val="434343"/>
                </a:solidFill>
                <a:latin typeface="Roboto"/>
                <a:ea typeface="Roboto"/>
                <a:cs typeface="Roboto"/>
                <a:sym typeface="Roboto"/>
              </a:rPr>
              <a:t>Viruses and Tim Talks</a:t>
            </a:r>
            <a:endParaRPr sz="2000">
              <a:solidFill>
                <a:srgbClr val="434343"/>
              </a:solidFill>
              <a:latin typeface="Roboto"/>
              <a:ea typeface="Roboto"/>
              <a:cs typeface="Roboto"/>
              <a:sym typeface="Roboto"/>
            </a:endParaRPr>
          </a:p>
          <a:p>
            <a:pPr indent="-355600" lvl="0" marL="457200" rtl="0" algn="l">
              <a:lnSpc>
                <a:spcPct val="100000"/>
              </a:lnSpc>
              <a:spcBef>
                <a:spcPts val="0"/>
              </a:spcBef>
              <a:spcAft>
                <a:spcPts val="0"/>
              </a:spcAft>
              <a:buClr>
                <a:schemeClr val="dk1"/>
              </a:buClr>
              <a:buSzPts val="2000"/>
              <a:buChar char="●"/>
            </a:pPr>
            <a:r>
              <a:rPr lang="en" sz="2000">
                <a:solidFill>
                  <a:srgbClr val="434343"/>
                </a:solidFill>
                <a:latin typeface="Roboto"/>
                <a:ea typeface="Roboto"/>
                <a:cs typeface="Roboto"/>
                <a:sym typeface="Roboto"/>
              </a:rPr>
              <a:t>Virus, detailed imaging of what is really happening in bacteriophage</a:t>
            </a:r>
            <a:endParaRPr sz="2000">
              <a:solidFill>
                <a:srgbClr val="434343"/>
              </a:solidFill>
              <a:latin typeface="Roboto"/>
              <a:ea typeface="Roboto"/>
              <a:cs typeface="Roboto"/>
              <a:sym typeface="Roboto"/>
            </a:endParaRPr>
          </a:p>
          <a:p>
            <a:pPr indent="-355600" lvl="0" marL="457200" rtl="0" algn="l">
              <a:lnSpc>
                <a:spcPct val="100000"/>
              </a:lnSpc>
              <a:spcBef>
                <a:spcPts val="0"/>
              </a:spcBef>
              <a:spcAft>
                <a:spcPts val="0"/>
              </a:spcAft>
              <a:buClr>
                <a:schemeClr val="dk1"/>
              </a:buClr>
              <a:buSzPts val="2000"/>
              <a:buChar char="●"/>
            </a:pPr>
            <a:r>
              <a:rPr lang="en" sz="2000">
                <a:solidFill>
                  <a:srgbClr val="434343"/>
                </a:solidFill>
                <a:latin typeface="Roboto"/>
                <a:ea typeface="Roboto"/>
                <a:cs typeface="Roboto"/>
                <a:sym typeface="Roboto"/>
              </a:rPr>
              <a:t>Plenty of models to see, touch, use.</a:t>
            </a:r>
            <a:endParaRPr sz="2000">
              <a:solidFill>
                <a:srgbClr val="434343"/>
              </a:solidFill>
              <a:latin typeface="Roboto"/>
              <a:ea typeface="Roboto"/>
              <a:cs typeface="Roboto"/>
              <a:sym typeface="Roboto"/>
            </a:endParaRPr>
          </a:p>
          <a:p>
            <a:pPr indent="-355600" lvl="0" marL="457200" rtl="0" algn="l">
              <a:lnSpc>
                <a:spcPct val="100000"/>
              </a:lnSpc>
              <a:spcBef>
                <a:spcPts val="0"/>
              </a:spcBef>
              <a:spcAft>
                <a:spcPts val="0"/>
              </a:spcAft>
              <a:buClr>
                <a:schemeClr val="dk1"/>
              </a:buClr>
              <a:buSzPts val="2000"/>
              <a:buChar char="●"/>
            </a:pPr>
            <a:r>
              <a:rPr lang="en" sz="2000">
                <a:solidFill>
                  <a:srgbClr val="434343"/>
                </a:solidFill>
                <a:latin typeface="Roboto"/>
                <a:ea typeface="Roboto"/>
                <a:cs typeface="Roboto"/>
                <a:sym typeface="Roboto"/>
              </a:rPr>
              <a:t>The enzyme and bacteriophage models.</a:t>
            </a:r>
            <a:endParaRPr sz="2000">
              <a:solidFill>
                <a:srgbClr val="434343"/>
              </a:solidFill>
              <a:latin typeface="Roboto"/>
              <a:ea typeface="Roboto"/>
              <a:cs typeface="Roboto"/>
              <a:sym typeface="Roboto"/>
            </a:endParaRPr>
          </a:p>
          <a:p>
            <a:pPr indent="0" lvl="0" marL="0" rtl="0" algn="l">
              <a:lnSpc>
                <a:spcPct val="100000"/>
              </a:lnSpc>
              <a:spcBef>
                <a:spcPts val="0"/>
              </a:spcBef>
              <a:spcAft>
                <a:spcPts val="0"/>
              </a:spcAft>
              <a:buNone/>
            </a:pPr>
            <a:r>
              <a:t/>
            </a:r>
            <a:endParaRPr sz="2000">
              <a:solidFill>
                <a:srgbClr val="434343"/>
              </a:solidFill>
              <a:latin typeface="Roboto"/>
              <a:ea typeface="Roboto"/>
              <a:cs typeface="Roboto"/>
              <a:sym typeface="Roboto"/>
            </a:endParaRPr>
          </a:p>
          <a:p>
            <a:pPr indent="0" lvl="0" marL="457200" rtl="0" algn="l">
              <a:lnSpc>
                <a:spcPct val="100000"/>
              </a:lnSpc>
              <a:spcBef>
                <a:spcPts val="0"/>
              </a:spcBef>
              <a:spcAft>
                <a:spcPts val="0"/>
              </a:spcAft>
              <a:buNone/>
            </a:pPr>
            <a:r>
              <a:t/>
            </a:r>
            <a:endParaRPr sz="2000">
              <a:solidFill>
                <a:srgbClr val="434343"/>
              </a:solidFill>
              <a:latin typeface="Roboto"/>
              <a:ea typeface="Roboto"/>
              <a:cs typeface="Roboto"/>
              <a:sym typeface="Roboto"/>
            </a:endParaRPr>
          </a:p>
        </p:txBody>
      </p:sp>
      <p:sp>
        <p:nvSpPr>
          <p:cNvPr id="536" name="Google Shape;536;p107"/>
          <p:cNvSpPr txBox="1"/>
          <p:nvPr>
            <p:ph idx="1" type="body"/>
          </p:nvPr>
        </p:nvSpPr>
        <p:spPr>
          <a:xfrm>
            <a:off x="4908400" y="1150975"/>
            <a:ext cx="3805800" cy="3992700"/>
          </a:xfrm>
          <a:prstGeom prst="rect">
            <a:avLst/>
          </a:prstGeom>
        </p:spPr>
        <p:txBody>
          <a:bodyPr anchorCtr="0" anchor="t" bIns="91425" lIns="91425" spcFirstLastPara="1" rIns="91425" wrap="square" tIns="91425">
            <a:noAutofit/>
          </a:bodyPr>
          <a:lstStyle/>
          <a:p>
            <a:pPr indent="-355600" lvl="0" marL="457200" rtl="0" algn="l">
              <a:lnSpc>
                <a:spcPct val="100000"/>
              </a:lnSpc>
              <a:spcBef>
                <a:spcPts val="0"/>
              </a:spcBef>
              <a:spcAft>
                <a:spcPts val="0"/>
              </a:spcAft>
              <a:buClr>
                <a:schemeClr val="dk1"/>
              </a:buClr>
              <a:buSzPts val="2000"/>
              <a:buChar char="●"/>
            </a:pPr>
            <a:r>
              <a:rPr lang="en" sz="2000">
                <a:solidFill>
                  <a:srgbClr val="434343"/>
                </a:solidFill>
                <a:latin typeface="Roboto"/>
                <a:ea typeface="Roboto"/>
                <a:cs typeface="Roboto"/>
                <a:sym typeface="Roboto"/>
              </a:rPr>
              <a:t>Acetylcholinesterase story</a:t>
            </a:r>
            <a:endParaRPr sz="2000">
              <a:solidFill>
                <a:srgbClr val="434343"/>
              </a:solidFill>
              <a:latin typeface="Roboto"/>
              <a:ea typeface="Roboto"/>
              <a:cs typeface="Roboto"/>
              <a:sym typeface="Roboto"/>
            </a:endParaRPr>
          </a:p>
          <a:p>
            <a:pPr indent="-355600" lvl="0" marL="457200" rtl="0" algn="l">
              <a:lnSpc>
                <a:spcPct val="100000"/>
              </a:lnSpc>
              <a:spcBef>
                <a:spcPts val="0"/>
              </a:spcBef>
              <a:spcAft>
                <a:spcPts val="0"/>
              </a:spcAft>
              <a:buClr>
                <a:schemeClr val="dk1"/>
              </a:buClr>
              <a:buSzPts val="2000"/>
              <a:buChar char="●"/>
            </a:pPr>
            <a:r>
              <a:rPr lang="en" sz="2000">
                <a:solidFill>
                  <a:srgbClr val="434343"/>
                </a:solidFill>
                <a:latin typeface="Roboto"/>
                <a:ea typeface="Roboto"/>
                <a:cs typeface="Roboto"/>
                <a:sym typeface="Roboto"/>
              </a:rPr>
              <a:t>The enzyme models and the Wisconsin meat and cheese.</a:t>
            </a:r>
            <a:endParaRPr sz="2000">
              <a:solidFill>
                <a:srgbClr val="434343"/>
              </a:solidFill>
              <a:latin typeface="Roboto"/>
              <a:ea typeface="Roboto"/>
              <a:cs typeface="Roboto"/>
              <a:sym typeface="Roboto"/>
            </a:endParaRPr>
          </a:p>
          <a:p>
            <a:pPr indent="-355600" lvl="0" marL="457200" rtl="0" algn="l">
              <a:lnSpc>
                <a:spcPct val="100000"/>
              </a:lnSpc>
              <a:spcBef>
                <a:spcPts val="0"/>
              </a:spcBef>
              <a:spcAft>
                <a:spcPts val="0"/>
              </a:spcAft>
              <a:buClr>
                <a:schemeClr val="dk1"/>
              </a:buClr>
              <a:buSzPts val="2000"/>
              <a:buChar char="●"/>
            </a:pPr>
            <a:r>
              <a:rPr lang="en" sz="2000">
                <a:solidFill>
                  <a:srgbClr val="434343"/>
                </a:solidFill>
                <a:latin typeface="Roboto"/>
                <a:ea typeface="Roboto"/>
                <a:cs typeface="Roboto"/>
                <a:sym typeface="Roboto"/>
              </a:rPr>
              <a:t>The enzyme models! Made concepts way easier to understand!</a:t>
            </a:r>
            <a:endParaRPr sz="2000">
              <a:solidFill>
                <a:srgbClr val="434343"/>
              </a:solidFill>
              <a:latin typeface="Roboto"/>
              <a:ea typeface="Roboto"/>
              <a:cs typeface="Roboto"/>
              <a:sym typeface="Roboto"/>
            </a:endParaRPr>
          </a:p>
          <a:p>
            <a:pPr indent="-355600" lvl="0" marL="457200" rtl="0" algn="l">
              <a:lnSpc>
                <a:spcPct val="100000"/>
              </a:lnSpc>
              <a:spcBef>
                <a:spcPts val="0"/>
              </a:spcBef>
              <a:spcAft>
                <a:spcPts val="0"/>
              </a:spcAft>
              <a:buClr>
                <a:schemeClr val="dk1"/>
              </a:buClr>
              <a:buSzPts val="2000"/>
              <a:buChar char="●"/>
            </a:pPr>
            <a:r>
              <a:rPr lang="en" sz="2000">
                <a:solidFill>
                  <a:srgbClr val="434343"/>
                </a:solidFill>
                <a:latin typeface="Roboto"/>
                <a:ea typeface="Roboto"/>
                <a:cs typeface="Roboto"/>
                <a:sym typeface="Roboto"/>
              </a:rPr>
              <a:t>The aquaporin lesson!</a:t>
            </a:r>
            <a:endParaRPr sz="2000">
              <a:solidFill>
                <a:srgbClr val="434343"/>
              </a:solidFill>
              <a:latin typeface="Roboto"/>
              <a:ea typeface="Roboto"/>
              <a:cs typeface="Roboto"/>
              <a:sym typeface="Roboto"/>
            </a:endParaRPr>
          </a:p>
          <a:p>
            <a:pPr indent="0" lvl="0" marL="0" rtl="0" algn="l">
              <a:lnSpc>
                <a:spcPct val="100000"/>
              </a:lnSpc>
              <a:spcBef>
                <a:spcPts val="0"/>
              </a:spcBef>
              <a:spcAft>
                <a:spcPts val="0"/>
              </a:spcAft>
              <a:buNone/>
            </a:pPr>
            <a:r>
              <a:t/>
            </a:r>
            <a:endParaRPr sz="2800"/>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8" name="Shape 718"/>
        <p:cNvGrpSpPr/>
        <p:nvPr/>
      </p:nvGrpSpPr>
      <p:grpSpPr>
        <a:xfrm>
          <a:off x="0" y="0"/>
          <a:ext cx="0" cy="0"/>
          <a:chOff x="0" y="0"/>
          <a:chExt cx="0" cy="0"/>
        </a:xfrm>
      </p:grpSpPr>
      <p:pic>
        <p:nvPicPr>
          <p:cNvPr id="719" name="Google Shape;719;p134"/>
          <p:cNvPicPr preferRelativeResize="0"/>
          <p:nvPr/>
        </p:nvPicPr>
        <p:blipFill>
          <a:blip r:embed="rId3">
            <a:alphaModFix/>
          </a:blip>
          <a:stretch>
            <a:fillRect/>
          </a:stretch>
        </p:blipFill>
        <p:spPr>
          <a:xfrm>
            <a:off x="152400" y="152400"/>
            <a:ext cx="8607949" cy="4838699"/>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3" name="Shape 723"/>
        <p:cNvGrpSpPr/>
        <p:nvPr/>
      </p:nvGrpSpPr>
      <p:grpSpPr>
        <a:xfrm>
          <a:off x="0" y="0"/>
          <a:ext cx="0" cy="0"/>
          <a:chOff x="0" y="0"/>
          <a:chExt cx="0" cy="0"/>
        </a:xfrm>
      </p:grpSpPr>
      <p:pic>
        <p:nvPicPr>
          <p:cNvPr id="724" name="Google Shape;724;p135"/>
          <p:cNvPicPr preferRelativeResize="0"/>
          <p:nvPr/>
        </p:nvPicPr>
        <p:blipFill>
          <a:blip r:embed="rId3">
            <a:alphaModFix/>
          </a:blip>
          <a:stretch>
            <a:fillRect/>
          </a:stretch>
        </p:blipFill>
        <p:spPr>
          <a:xfrm>
            <a:off x="569225" y="152400"/>
            <a:ext cx="8091290" cy="4838698"/>
          </a:xfrm>
          <a:prstGeom prst="rect">
            <a:avLst/>
          </a:prstGeom>
          <a:noFill/>
          <a:ln cap="flat" cmpd="sng" w="28575">
            <a:solidFill>
              <a:srgbClr val="595959"/>
            </a:solidFill>
            <a:prstDash val="solid"/>
            <a:round/>
            <a:headEnd len="sm" w="sm" type="none"/>
            <a:tailEnd len="sm" w="sm" type="none"/>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8" name="Shape 728"/>
        <p:cNvGrpSpPr/>
        <p:nvPr/>
      </p:nvGrpSpPr>
      <p:grpSpPr>
        <a:xfrm>
          <a:off x="0" y="0"/>
          <a:ext cx="0" cy="0"/>
          <a:chOff x="0" y="0"/>
          <a:chExt cx="0" cy="0"/>
        </a:xfrm>
      </p:grpSpPr>
      <p:pic>
        <p:nvPicPr>
          <p:cNvPr id="729" name="Google Shape;729;p136"/>
          <p:cNvPicPr preferRelativeResize="0"/>
          <p:nvPr/>
        </p:nvPicPr>
        <p:blipFill>
          <a:blip r:embed="rId3">
            <a:alphaModFix/>
          </a:blip>
          <a:stretch>
            <a:fillRect/>
          </a:stretch>
        </p:blipFill>
        <p:spPr>
          <a:xfrm>
            <a:off x="890875" y="24925"/>
            <a:ext cx="7434303" cy="5143500"/>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3" name="Shape 733"/>
        <p:cNvGrpSpPr/>
        <p:nvPr/>
      </p:nvGrpSpPr>
      <p:grpSpPr>
        <a:xfrm>
          <a:off x="0" y="0"/>
          <a:ext cx="0" cy="0"/>
          <a:chOff x="0" y="0"/>
          <a:chExt cx="0" cy="0"/>
        </a:xfrm>
      </p:grpSpPr>
      <p:pic>
        <p:nvPicPr>
          <p:cNvPr id="734" name="Google Shape;734;p137">
            <a:hlinkClick r:id="rId3"/>
          </p:cNvPr>
          <p:cNvPicPr preferRelativeResize="0"/>
          <p:nvPr/>
        </p:nvPicPr>
        <p:blipFill>
          <a:blip r:embed="rId4">
            <a:alphaModFix/>
          </a:blip>
          <a:stretch>
            <a:fillRect/>
          </a:stretch>
        </p:blipFill>
        <p:spPr>
          <a:xfrm>
            <a:off x="1733826" y="0"/>
            <a:ext cx="5676351" cy="5143501"/>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8" name="Shape 738"/>
        <p:cNvGrpSpPr/>
        <p:nvPr/>
      </p:nvGrpSpPr>
      <p:grpSpPr>
        <a:xfrm>
          <a:off x="0" y="0"/>
          <a:ext cx="0" cy="0"/>
          <a:chOff x="0" y="0"/>
          <a:chExt cx="0" cy="0"/>
        </a:xfrm>
      </p:grpSpPr>
      <p:sp>
        <p:nvSpPr>
          <p:cNvPr id="739" name="Google Shape;739;p138"/>
          <p:cNvSpPr txBox="1"/>
          <p:nvPr>
            <p:ph type="title"/>
          </p:nvPr>
        </p:nvSpPr>
        <p:spPr>
          <a:xfrm>
            <a:off x="400784" y="718726"/>
            <a:ext cx="8402400" cy="408300"/>
          </a:xfrm>
          <a:prstGeom prst="rect">
            <a:avLst/>
          </a:prstGeom>
        </p:spPr>
        <p:txBody>
          <a:bodyPr anchorCtr="0" anchor="t" bIns="34275" lIns="68575" spcFirstLastPara="1" rIns="68575" wrap="square" tIns="34275">
            <a:normAutofit/>
          </a:bodyPr>
          <a:lstStyle/>
          <a:p>
            <a:pPr indent="0" lvl="0" marL="0" rtl="0" algn="l">
              <a:lnSpc>
                <a:spcPct val="115000"/>
              </a:lnSpc>
              <a:spcBef>
                <a:spcPts val="1800"/>
              </a:spcBef>
              <a:spcAft>
                <a:spcPts val="1100"/>
              </a:spcAft>
              <a:buClr>
                <a:schemeClr val="dk1"/>
              </a:buClr>
              <a:buSzPts val="1100"/>
              <a:buFont typeface="Arial"/>
              <a:buNone/>
            </a:pPr>
            <a:r>
              <a:rPr b="1" lang="en" sz="1950">
                <a:solidFill>
                  <a:srgbClr val="282828"/>
                </a:solidFill>
                <a:highlight>
                  <a:srgbClr val="FFFFFF"/>
                </a:highlight>
              </a:rPr>
              <a:t>SMART Team Support</a:t>
            </a:r>
            <a:endParaRPr b="1" sz="3200"/>
          </a:p>
        </p:txBody>
      </p:sp>
      <p:sp>
        <p:nvSpPr>
          <p:cNvPr id="740" name="Google Shape;740;p138"/>
          <p:cNvSpPr txBox="1"/>
          <p:nvPr>
            <p:ph idx="1" type="body"/>
          </p:nvPr>
        </p:nvSpPr>
        <p:spPr>
          <a:xfrm>
            <a:off x="370800" y="1295965"/>
            <a:ext cx="8402400" cy="1858800"/>
          </a:xfrm>
          <a:prstGeom prst="rect">
            <a:avLst/>
          </a:prstGeom>
        </p:spPr>
        <p:txBody>
          <a:bodyPr anchorCtr="0" anchor="t" bIns="34275" lIns="68575" spcFirstLastPara="1" rIns="68575" wrap="square" tIns="34275">
            <a:normAutofit/>
          </a:bodyPr>
          <a:lstStyle/>
          <a:p>
            <a:pPr indent="-355600" lvl="0" marL="635000" rtl="0" algn="l">
              <a:lnSpc>
                <a:spcPct val="115000"/>
              </a:lnSpc>
              <a:spcBef>
                <a:spcPts val="1100"/>
              </a:spcBef>
              <a:spcAft>
                <a:spcPts val="0"/>
              </a:spcAft>
              <a:buClr>
                <a:srgbClr val="282828"/>
              </a:buClr>
              <a:buSzPts val="2000"/>
              <a:buChar char="●"/>
            </a:pPr>
            <a:r>
              <a:rPr lang="en" sz="2000">
                <a:solidFill>
                  <a:srgbClr val="282828"/>
                </a:solidFill>
                <a:highlight>
                  <a:srgbClr val="FFFFFF"/>
                </a:highlight>
              </a:rPr>
              <a:t>Access to the program for all teams in your school</a:t>
            </a:r>
            <a:endParaRPr sz="2000">
              <a:solidFill>
                <a:srgbClr val="282828"/>
              </a:solidFill>
              <a:highlight>
                <a:srgbClr val="FFFFFF"/>
              </a:highlight>
            </a:endParaRPr>
          </a:p>
          <a:p>
            <a:pPr indent="-355600" lvl="0" marL="635000" rtl="0" algn="l">
              <a:lnSpc>
                <a:spcPct val="115000"/>
              </a:lnSpc>
              <a:spcBef>
                <a:spcPts val="0"/>
              </a:spcBef>
              <a:spcAft>
                <a:spcPts val="0"/>
              </a:spcAft>
              <a:buClr>
                <a:srgbClr val="282828"/>
              </a:buClr>
              <a:buSzPts val="2000"/>
              <a:buChar char="●"/>
            </a:pPr>
            <a:r>
              <a:rPr lang="en" sz="2000">
                <a:solidFill>
                  <a:srgbClr val="282828"/>
                </a:solidFill>
                <a:highlight>
                  <a:srgbClr val="FFFFFF"/>
                </a:highlight>
              </a:rPr>
              <a:t>Abstract, model &amp; poster review for 1 team</a:t>
            </a:r>
            <a:endParaRPr sz="2000">
              <a:solidFill>
                <a:srgbClr val="282828"/>
              </a:solidFill>
              <a:highlight>
                <a:srgbClr val="FFFFFF"/>
              </a:highlight>
            </a:endParaRPr>
          </a:p>
          <a:p>
            <a:pPr indent="-355600" lvl="0" marL="635000" rtl="0" algn="l">
              <a:lnSpc>
                <a:spcPct val="115000"/>
              </a:lnSpc>
              <a:spcBef>
                <a:spcPts val="0"/>
              </a:spcBef>
              <a:spcAft>
                <a:spcPts val="0"/>
              </a:spcAft>
              <a:buClr>
                <a:srgbClr val="282828"/>
              </a:buClr>
              <a:buSzPts val="2000"/>
              <a:buChar char="●"/>
            </a:pPr>
            <a:r>
              <a:rPr lang="en" sz="2000">
                <a:solidFill>
                  <a:srgbClr val="282828"/>
                </a:solidFill>
                <a:highlight>
                  <a:srgbClr val="FFFFFF"/>
                </a:highlight>
              </a:rPr>
              <a:t>3D Printed model for 1 team</a:t>
            </a:r>
            <a:endParaRPr sz="2000">
              <a:solidFill>
                <a:srgbClr val="282828"/>
              </a:solidFill>
              <a:highlight>
                <a:srgbClr val="FFFFFF"/>
              </a:highlight>
            </a:endParaRPr>
          </a:p>
          <a:p>
            <a:pPr indent="-355600" lvl="0" marL="635000" rtl="0" algn="l">
              <a:lnSpc>
                <a:spcPct val="115000"/>
              </a:lnSpc>
              <a:spcBef>
                <a:spcPts val="0"/>
              </a:spcBef>
              <a:spcAft>
                <a:spcPts val="0"/>
              </a:spcAft>
              <a:buClr>
                <a:srgbClr val="282828"/>
              </a:buClr>
              <a:buSzPts val="2000"/>
              <a:buChar char="●"/>
            </a:pPr>
            <a:r>
              <a:rPr lang="en" sz="2000">
                <a:solidFill>
                  <a:srgbClr val="282828"/>
                </a:solidFill>
                <a:highlight>
                  <a:srgbClr val="FFFFFF"/>
                </a:highlight>
              </a:rPr>
              <a:t>ASBMB poster session for 1 team </a:t>
            </a:r>
            <a:endParaRPr sz="2000">
              <a:solidFill>
                <a:srgbClr val="282828"/>
              </a:solidFill>
              <a:highlight>
                <a:srgbClr val="FFFFFF"/>
              </a:highlight>
            </a:endParaRPr>
          </a:p>
          <a:p>
            <a:pPr indent="-355600" lvl="1" marL="914400" rtl="0" algn="l">
              <a:lnSpc>
                <a:spcPct val="115000"/>
              </a:lnSpc>
              <a:spcBef>
                <a:spcPts val="0"/>
              </a:spcBef>
              <a:spcAft>
                <a:spcPts val="0"/>
              </a:spcAft>
              <a:buSzPts val="2000"/>
              <a:buChar char="○"/>
            </a:pPr>
            <a:r>
              <a:rPr lang="en" sz="2000">
                <a:solidFill>
                  <a:srgbClr val="282828"/>
                </a:solidFill>
                <a:highlight>
                  <a:srgbClr val="FFFFFF"/>
                </a:highlight>
              </a:rPr>
              <a:t>(for the first 10 schools to register*)</a:t>
            </a:r>
            <a:endParaRPr sz="2000"/>
          </a:p>
        </p:txBody>
      </p:sp>
      <p:pic>
        <p:nvPicPr>
          <p:cNvPr id="741" name="Google Shape;741;p138"/>
          <p:cNvPicPr preferRelativeResize="0"/>
          <p:nvPr/>
        </p:nvPicPr>
        <p:blipFill>
          <a:blip r:embed="rId3">
            <a:alphaModFix/>
          </a:blip>
          <a:stretch>
            <a:fillRect/>
          </a:stretch>
        </p:blipFill>
        <p:spPr>
          <a:xfrm>
            <a:off x="193113" y="3323725"/>
            <a:ext cx="3148039" cy="1589525"/>
          </a:xfrm>
          <a:prstGeom prst="rect">
            <a:avLst/>
          </a:prstGeom>
          <a:noFill/>
          <a:ln cap="flat" cmpd="sng" w="28575">
            <a:solidFill>
              <a:schemeClr val="dk2"/>
            </a:solidFill>
            <a:prstDash val="solid"/>
            <a:round/>
            <a:headEnd len="sm" w="sm" type="none"/>
            <a:tailEnd len="sm" w="sm" type="none"/>
          </a:ln>
        </p:spPr>
      </p:pic>
      <p:pic>
        <p:nvPicPr>
          <p:cNvPr id="742" name="Google Shape;742;p138"/>
          <p:cNvPicPr preferRelativeResize="0"/>
          <p:nvPr/>
        </p:nvPicPr>
        <p:blipFill>
          <a:blip r:embed="rId4">
            <a:alphaModFix/>
          </a:blip>
          <a:stretch>
            <a:fillRect/>
          </a:stretch>
        </p:blipFill>
        <p:spPr>
          <a:xfrm>
            <a:off x="3627475" y="3323725"/>
            <a:ext cx="2121238" cy="1589534"/>
          </a:xfrm>
          <a:prstGeom prst="rect">
            <a:avLst/>
          </a:prstGeom>
          <a:noFill/>
          <a:ln>
            <a:noFill/>
          </a:ln>
        </p:spPr>
      </p:pic>
      <p:pic>
        <p:nvPicPr>
          <p:cNvPr id="743" name="Google Shape;743;p138"/>
          <p:cNvPicPr preferRelativeResize="0"/>
          <p:nvPr/>
        </p:nvPicPr>
        <p:blipFill>
          <a:blip r:embed="rId5">
            <a:alphaModFix/>
          </a:blip>
          <a:stretch>
            <a:fillRect/>
          </a:stretch>
        </p:blipFill>
        <p:spPr>
          <a:xfrm>
            <a:off x="6716975" y="537200"/>
            <a:ext cx="2224824" cy="2781024"/>
          </a:xfrm>
          <a:prstGeom prst="rect">
            <a:avLst/>
          </a:prstGeom>
          <a:noFill/>
          <a:ln>
            <a:noFill/>
          </a:ln>
        </p:spPr>
      </p:pic>
      <p:pic>
        <p:nvPicPr>
          <p:cNvPr id="744" name="Google Shape;744;p138" title="7P0A9944.JPG"/>
          <p:cNvPicPr preferRelativeResize="0"/>
          <p:nvPr/>
        </p:nvPicPr>
        <p:blipFill>
          <a:blip r:embed="rId6">
            <a:alphaModFix/>
          </a:blip>
          <a:stretch>
            <a:fillRect/>
          </a:stretch>
        </p:blipFill>
        <p:spPr>
          <a:xfrm>
            <a:off x="6035030" y="3102487"/>
            <a:ext cx="2738176" cy="1825002"/>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8" name="Shape 748"/>
        <p:cNvGrpSpPr/>
        <p:nvPr/>
      </p:nvGrpSpPr>
      <p:grpSpPr>
        <a:xfrm>
          <a:off x="0" y="0"/>
          <a:ext cx="0" cy="0"/>
          <a:chOff x="0" y="0"/>
          <a:chExt cx="0" cy="0"/>
        </a:xfrm>
      </p:grpSpPr>
      <p:sp>
        <p:nvSpPr>
          <p:cNvPr id="749" name="Google Shape;749;p139"/>
          <p:cNvSpPr txBox="1"/>
          <p:nvPr>
            <p:ph type="title"/>
          </p:nvPr>
        </p:nvSpPr>
        <p:spPr>
          <a:xfrm>
            <a:off x="762143" y="310601"/>
            <a:ext cx="7935900" cy="408300"/>
          </a:xfrm>
          <a:prstGeom prst="rect">
            <a:avLst/>
          </a:prstGeom>
        </p:spPr>
        <p:txBody>
          <a:bodyPr anchorCtr="0" anchor="t" bIns="34275" lIns="68575" spcFirstLastPara="1" rIns="68575" wrap="square" tIns="34275">
            <a:noAutofit/>
          </a:bodyPr>
          <a:lstStyle/>
          <a:p>
            <a:pPr indent="0" lvl="0" marL="0" rtl="0" algn="ctr">
              <a:spcBef>
                <a:spcPts val="0"/>
              </a:spcBef>
              <a:spcAft>
                <a:spcPts val="0"/>
              </a:spcAft>
              <a:buNone/>
            </a:pPr>
            <a:r>
              <a:rPr b="1" lang="en" sz="4400">
                <a:solidFill>
                  <a:srgbClr val="1EAC4C"/>
                </a:solidFill>
                <a:latin typeface="Calibri"/>
                <a:ea typeface="Calibri"/>
                <a:cs typeface="Calibri"/>
                <a:sym typeface="Calibri"/>
              </a:rPr>
              <a:t>The Shelter Island Experience</a:t>
            </a:r>
            <a:endParaRPr b="1" sz="4400">
              <a:solidFill>
                <a:srgbClr val="1EAC4C"/>
              </a:solidFill>
              <a:latin typeface="Calibri"/>
              <a:ea typeface="Calibri"/>
              <a:cs typeface="Calibri"/>
              <a:sym typeface="Calibri"/>
            </a:endParaRPr>
          </a:p>
        </p:txBody>
      </p:sp>
      <p:pic>
        <p:nvPicPr>
          <p:cNvPr id="750" name="Google Shape;750;p139"/>
          <p:cNvPicPr preferRelativeResize="0"/>
          <p:nvPr/>
        </p:nvPicPr>
        <p:blipFill>
          <a:blip r:embed="rId3">
            <a:alphaModFix/>
          </a:blip>
          <a:stretch>
            <a:fillRect/>
          </a:stretch>
        </p:blipFill>
        <p:spPr>
          <a:xfrm>
            <a:off x="888850" y="1098063"/>
            <a:ext cx="2741975" cy="1843750"/>
          </a:xfrm>
          <a:prstGeom prst="rect">
            <a:avLst/>
          </a:prstGeom>
          <a:noFill/>
          <a:ln>
            <a:noFill/>
          </a:ln>
        </p:spPr>
      </p:pic>
      <p:pic>
        <p:nvPicPr>
          <p:cNvPr id="751" name="Google Shape;751;p139"/>
          <p:cNvPicPr preferRelativeResize="0"/>
          <p:nvPr/>
        </p:nvPicPr>
        <p:blipFill>
          <a:blip r:embed="rId4">
            <a:alphaModFix/>
          </a:blip>
          <a:stretch>
            <a:fillRect/>
          </a:stretch>
        </p:blipFill>
        <p:spPr>
          <a:xfrm>
            <a:off x="4139775" y="1087138"/>
            <a:ext cx="2406425" cy="1865586"/>
          </a:xfrm>
          <a:prstGeom prst="rect">
            <a:avLst/>
          </a:prstGeom>
          <a:noFill/>
          <a:ln>
            <a:noFill/>
          </a:ln>
        </p:spPr>
      </p:pic>
      <p:pic>
        <p:nvPicPr>
          <p:cNvPr id="752" name="Google Shape;752;p139"/>
          <p:cNvPicPr preferRelativeResize="0"/>
          <p:nvPr/>
        </p:nvPicPr>
        <p:blipFill>
          <a:blip r:embed="rId5">
            <a:alphaModFix/>
          </a:blip>
          <a:stretch>
            <a:fillRect/>
          </a:stretch>
        </p:blipFill>
        <p:spPr>
          <a:xfrm>
            <a:off x="1056625" y="3042675"/>
            <a:ext cx="2406423" cy="1896900"/>
          </a:xfrm>
          <a:prstGeom prst="rect">
            <a:avLst/>
          </a:prstGeom>
          <a:noFill/>
          <a:ln>
            <a:noFill/>
          </a:ln>
        </p:spPr>
      </p:pic>
      <p:pic>
        <p:nvPicPr>
          <p:cNvPr id="753" name="Google Shape;753;p139"/>
          <p:cNvPicPr preferRelativeResize="0"/>
          <p:nvPr/>
        </p:nvPicPr>
        <p:blipFill>
          <a:blip r:embed="rId6">
            <a:alphaModFix/>
          </a:blip>
          <a:stretch>
            <a:fillRect/>
          </a:stretch>
        </p:blipFill>
        <p:spPr>
          <a:xfrm>
            <a:off x="6869600" y="1504901"/>
            <a:ext cx="1952876" cy="2133697"/>
          </a:xfrm>
          <a:prstGeom prst="rect">
            <a:avLst/>
          </a:prstGeom>
          <a:noFill/>
          <a:ln>
            <a:noFill/>
          </a:ln>
        </p:spPr>
      </p:pic>
      <p:pic>
        <p:nvPicPr>
          <p:cNvPr id="754" name="Google Shape;754;p139"/>
          <p:cNvPicPr preferRelativeResize="0"/>
          <p:nvPr/>
        </p:nvPicPr>
        <p:blipFill>
          <a:blip r:embed="rId7">
            <a:alphaModFix/>
          </a:blip>
          <a:stretch>
            <a:fillRect/>
          </a:stretch>
        </p:blipFill>
        <p:spPr>
          <a:xfrm>
            <a:off x="3630436" y="3115173"/>
            <a:ext cx="3115862" cy="1751914"/>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8" name="Shape 758"/>
        <p:cNvGrpSpPr/>
        <p:nvPr/>
      </p:nvGrpSpPr>
      <p:grpSpPr>
        <a:xfrm>
          <a:off x="0" y="0"/>
          <a:ext cx="0" cy="0"/>
          <a:chOff x="0" y="0"/>
          <a:chExt cx="0" cy="0"/>
        </a:xfrm>
      </p:grpSpPr>
      <p:sp>
        <p:nvSpPr>
          <p:cNvPr id="759" name="Google Shape;759;p140"/>
          <p:cNvSpPr txBox="1"/>
          <p:nvPr>
            <p:ph type="title"/>
          </p:nvPr>
        </p:nvSpPr>
        <p:spPr>
          <a:xfrm>
            <a:off x="762143" y="310601"/>
            <a:ext cx="7935900" cy="408300"/>
          </a:xfrm>
          <a:prstGeom prst="rect">
            <a:avLst/>
          </a:prstGeom>
        </p:spPr>
        <p:txBody>
          <a:bodyPr anchorCtr="0" anchor="t" bIns="34275" lIns="68575" spcFirstLastPara="1" rIns="68575" wrap="square" tIns="34275">
            <a:noAutofit/>
          </a:bodyPr>
          <a:lstStyle/>
          <a:p>
            <a:pPr indent="0" lvl="0" marL="0" rtl="0" algn="ctr">
              <a:spcBef>
                <a:spcPts val="0"/>
              </a:spcBef>
              <a:spcAft>
                <a:spcPts val="0"/>
              </a:spcAft>
              <a:buNone/>
            </a:pPr>
            <a:r>
              <a:rPr b="1" lang="en" sz="4400">
                <a:solidFill>
                  <a:srgbClr val="1EAC4C"/>
                </a:solidFill>
                <a:latin typeface="Calibri"/>
                <a:ea typeface="Calibri"/>
                <a:cs typeface="Calibri"/>
                <a:sym typeface="Calibri"/>
              </a:rPr>
              <a:t>The Shelter Island Experience</a:t>
            </a:r>
            <a:endParaRPr b="1" sz="4400">
              <a:solidFill>
                <a:srgbClr val="1EAC4C"/>
              </a:solidFill>
              <a:latin typeface="Calibri"/>
              <a:ea typeface="Calibri"/>
              <a:cs typeface="Calibri"/>
              <a:sym typeface="Calibri"/>
            </a:endParaRPr>
          </a:p>
        </p:txBody>
      </p:sp>
      <p:pic>
        <p:nvPicPr>
          <p:cNvPr id="760" name="Google Shape;760;p140"/>
          <p:cNvPicPr preferRelativeResize="0"/>
          <p:nvPr/>
        </p:nvPicPr>
        <p:blipFill>
          <a:blip r:embed="rId3">
            <a:alphaModFix/>
          </a:blip>
          <a:stretch>
            <a:fillRect/>
          </a:stretch>
        </p:blipFill>
        <p:spPr>
          <a:xfrm>
            <a:off x="1688225" y="964050"/>
            <a:ext cx="5497901" cy="4119799"/>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764" name="Shape 764"/>
        <p:cNvGrpSpPr/>
        <p:nvPr/>
      </p:nvGrpSpPr>
      <p:grpSpPr>
        <a:xfrm>
          <a:off x="0" y="0"/>
          <a:ext cx="0" cy="0"/>
          <a:chOff x="0" y="0"/>
          <a:chExt cx="0" cy="0"/>
        </a:xfrm>
      </p:grpSpPr>
      <p:pic>
        <p:nvPicPr>
          <p:cNvPr id="765" name="Google Shape;765;p141"/>
          <p:cNvPicPr preferRelativeResize="0"/>
          <p:nvPr/>
        </p:nvPicPr>
        <p:blipFill rotWithShape="1">
          <a:blip r:embed="rId3">
            <a:alphaModFix/>
          </a:blip>
          <a:srcRect b="2818" l="0" r="0" t="20200"/>
          <a:stretch/>
        </p:blipFill>
        <p:spPr>
          <a:xfrm>
            <a:off x="117575" y="1"/>
            <a:ext cx="8908855" cy="5143499"/>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769" name="Shape 769"/>
        <p:cNvGrpSpPr/>
        <p:nvPr/>
      </p:nvGrpSpPr>
      <p:grpSpPr>
        <a:xfrm>
          <a:off x="0" y="0"/>
          <a:ext cx="0" cy="0"/>
          <a:chOff x="0" y="0"/>
          <a:chExt cx="0" cy="0"/>
        </a:xfrm>
      </p:grpSpPr>
      <p:pic>
        <p:nvPicPr>
          <p:cNvPr id="770" name="Google Shape;770;p142"/>
          <p:cNvPicPr preferRelativeResize="0"/>
          <p:nvPr/>
        </p:nvPicPr>
        <p:blipFill rotWithShape="1">
          <a:blip r:embed="rId3">
            <a:alphaModFix/>
          </a:blip>
          <a:srcRect b="0" l="0" r="0" t="14126"/>
          <a:stretch/>
        </p:blipFill>
        <p:spPr>
          <a:xfrm>
            <a:off x="4616075" y="2087524"/>
            <a:ext cx="4322099" cy="2783750"/>
          </a:xfrm>
          <a:prstGeom prst="rect">
            <a:avLst/>
          </a:prstGeom>
          <a:noFill/>
          <a:ln cap="flat" cmpd="sng" w="9525">
            <a:solidFill>
              <a:schemeClr val="dk2"/>
            </a:solidFill>
            <a:prstDash val="solid"/>
            <a:round/>
            <a:headEnd len="sm" w="sm" type="none"/>
            <a:tailEnd len="sm" w="sm" type="none"/>
          </a:ln>
          <a:effectLst>
            <a:outerShdw blurRad="57150" rotWithShape="0" algn="bl" dir="5400000" dist="19050">
              <a:srgbClr val="000000">
                <a:alpha val="50000"/>
              </a:srgbClr>
            </a:outerShdw>
          </a:effectLst>
        </p:spPr>
      </p:pic>
      <p:pic>
        <p:nvPicPr>
          <p:cNvPr id="771" name="Google Shape;771;p142"/>
          <p:cNvPicPr preferRelativeResize="0"/>
          <p:nvPr/>
        </p:nvPicPr>
        <p:blipFill rotWithShape="1">
          <a:blip r:embed="rId4">
            <a:alphaModFix/>
          </a:blip>
          <a:srcRect b="13872" l="0" r="0" t="7623"/>
          <a:stretch/>
        </p:blipFill>
        <p:spPr>
          <a:xfrm>
            <a:off x="96300" y="88200"/>
            <a:ext cx="5226702" cy="3077396"/>
          </a:xfrm>
          <a:prstGeom prst="rect">
            <a:avLst/>
          </a:prstGeom>
          <a:noFill/>
          <a:ln cap="flat" cmpd="sng" w="9525">
            <a:solidFill>
              <a:schemeClr val="dk2"/>
            </a:solidFill>
            <a:prstDash val="solid"/>
            <a:round/>
            <a:headEnd len="sm" w="sm" type="none"/>
            <a:tailEnd len="sm" w="sm" type="none"/>
          </a:ln>
          <a:effectLst>
            <a:outerShdw blurRad="57150" rotWithShape="0" algn="bl" dir="5400000" dist="19050">
              <a:srgbClr val="000000">
                <a:alpha val="50000"/>
              </a:srgbClr>
            </a:outerShdw>
          </a:effectLst>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775" name="Shape 775"/>
        <p:cNvGrpSpPr/>
        <p:nvPr/>
      </p:nvGrpSpPr>
      <p:grpSpPr>
        <a:xfrm>
          <a:off x="0" y="0"/>
          <a:ext cx="0" cy="0"/>
          <a:chOff x="0" y="0"/>
          <a:chExt cx="0" cy="0"/>
        </a:xfrm>
      </p:grpSpPr>
      <p:pic>
        <p:nvPicPr>
          <p:cNvPr id="776" name="Google Shape;776;p143"/>
          <p:cNvPicPr preferRelativeResize="0"/>
          <p:nvPr/>
        </p:nvPicPr>
        <p:blipFill rotWithShape="1">
          <a:blip r:embed="rId3">
            <a:alphaModFix/>
          </a:blip>
          <a:srcRect b="0" l="0" r="0" t="19218"/>
          <a:stretch/>
        </p:blipFill>
        <p:spPr>
          <a:xfrm>
            <a:off x="117625" y="391975"/>
            <a:ext cx="4642697" cy="2812827"/>
          </a:xfrm>
          <a:prstGeom prst="rect">
            <a:avLst/>
          </a:prstGeom>
          <a:noFill/>
          <a:ln cap="flat" cmpd="sng" w="9525">
            <a:solidFill>
              <a:schemeClr val="dk2"/>
            </a:solidFill>
            <a:prstDash val="solid"/>
            <a:round/>
            <a:headEnd len="sm" w="sm" type="none"/>
            <a:tailEnd len="sm" w="sm" type="none"/>
          </a:ln>
          <a:effectLst>
            <a:outerShdw blurRad="57150" rotWithShape="0" algn="bl" dir="3300000" dist="66675">
              <a:srgbClr val="000000">
                <a:alpha val="50000"/>
              </a:srgbClr>
            </a:outerShdw>
          </a:effectLst>
        </p:spPr>
      </p:pic>
      <p:pic>
        <p:nvPicPr>
          <p:cNvPr id="777" name="Google Shape;777;p143"/>
          <p:cNvPicPr preferRelativeResize="0"/>
          <p:nvPr/>
        </p:nvPicPr>
        <p:blipFill rotWithShape="1">
          <a:blip r:embed="rId4">
            <a:alphaModFix/>
          </a:blip>
          <a:srcRect b="11032" l="0" r="0" t="22791"/>
          <a:stretch/>
        </p:blipFill>
        <p:spPr>
          <a:xfrm>
            <a:off x="4939525" y="1176050"/>
            <a:ext cx="4020778" cy="3547848"/>
          </a:xfrm>
          <a:prstGeom prst="rect">
            <a:avLst/>
          </a:prstGeom>
          <a:noFill/>
          <a:ln cap="flat" cmpd="sng" w="9525">
            <a:solidFill>
              <a:schemeClr val="dk2"/>
            </a:solidFill>
            <a:prstDash val="solid"/>
            <a:round/>
            <a:headEnd len="sm" w="sm" type="none"/>
            <a:tailEnd len="sm" w="sm" type="none"/>
          </a:ln>
          <a:effectLst>
            <a:outerShdw blurRad="57150" rotWithShape="0" algn="bl" dir="3300000" dist="66675">
              <a:srgbClr val="000000">
                <a:alpha val="50000"/>
              </a:srgbClr>
            </a:outerShdw>
          </a:effectLst>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0" name="Shape 540"/>
        <p:cNvGrpSpPr/>
        <p:nvPr/>
      </p:nvGrpSpPr>
      <p:grpSpPr>
        <a:xfrm>
          <a:off x="0" y="0"/>
          <a:ext cx="0" cy="0"/>
          <a:chOff x="0" y="0"/>
          <a:chExt cx="0" cy="0"/>
        </a:xfrm>
      </p:grpSpPr>
      <p:sp>
        <p:nvSpPr>
          <p:cNvPr id="541" name="Google Shape;541;p108"/>
          <p:cNvSpPr txBox="1"/>
          <p:nvPr>
            <p:ph type="title"/>
          </p:nvPr>
        </p:nvSpPr>
        <p:spPr>
          <a:xfrm>
            <a:off x="233200" y="-44009"/>
            <a:ext cx="8481000" cy="973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
              <a:t>Want to know more!</a:t>
            </a:r>
            <a:endParaRPr b="1"/>
          </a:p>
        </p:txBody>
      </p:sp>
      <p:sp>
        <p:nvSpPr>
          <p:cNvPr id="542" name="Google Shape;542;p108"/>
          <p:cNvSpPr txBox="1"/>
          <p:nvPr>
            <p:ph idx="1" type="body"/>
          </p:nvPr>
        </p:nvSpPr>
        <p:spPr>
          <a:xfrm>
            <a:off x="233200" y="1301675"/>
            <a:ext cx="8156700" cy="3690300"/>
          </a:xfrm>
          <a:prstGeom prst="rect">
            <a:avLst/>
          </a:prstGeom>
        </p:spPr>
        <p:txBody>
          <a:bodyPr anchorCtr="0" anchor="t" bIns="91425" lIns="91425" spcFirstLastPara="1" rIns="91425" wrap="square" tIns="91425">
            <a:noAutofit/>
          </a:bodyPr>
          <a:lstStyle/>
          <a:p>
            <a:pPr indent="-355600" lvl="0" marL="457200" rtl="0" algn="l">
              <a:spcBef>
                <a:spcPts val="0"/>
              </a:spcBef>
              <a:spcAft>
                <a:spcPts val="0"/>
              </a:spcAft>
              <a:buClr>
                <a:srgbClr val="434343"/>
              </a:buClr>
              <a:buSzPts val="2000"/>
              <a:buFont typeface="Roboto"/>
              <a:buChar char="●"/>
            </a:pPr>
            <a:r>
              <a:rPr lang="en" sz="2000">
                <a:solidFill>
                  <a:srgbClr val="434343"/>
                </a:solidFill>
                <a:latin typeface="Roboto"/>
                <a:ea typeface="Roboto"/>
                <a:cs typeface="Roboto"/>
                <a:sym typeface="Roboto"/>
              </a:rPr>
              <a:t>Viruses</a:t>
            </a:r>
            <a:endParaRPr sz="2000">
              <a:solidFill>
                <a:srgbClr val="434343"/>
              </a:solidFill>
              <a:latin typeface="Roboto"/>
              <a:ea typeface="Roboto"/>
              <a:cs typeface="Roboto"/>
              <a:sym typeface="Roboto"/>
            </a:endParaRPr>
          </a:p>
          <a:p>
            <a:pPr indent="-355600" lvl="0" marL="457200" rtl="0" algn="l">
              <a:spcBef>
                <a:spcPts val="0"/>
              </a:spcBef>
              <a:spcAft>
                <a:spcPts val="0"/>
              </a:spcAft>
              <a:buClr>
                <a:srgbClr val="434343"/>
              </a:buClr>
              <a:buSzPts val="2000"/>
              <a:buFont typeface="Roboto"/>
              <a:buChar char="●"/>
            </a:pPr>
            <a:r>
              <a:rPr lang="en" sz="2000">
                <a:solidFill>
                  <a:srgbClr val="434343"/>
                </a:solidFill>
                <a:latin typeface="Roboto"/>
                <a:ea typeface="Roboto"/>
                <a:cs typeface="Roboto"/>
                <a:sym typeface="Roboto"/>
              </a:rPr>
              <a:t>The detailed picture we looked at with the bacteriophage and virus. How do I find those?</a:t>
            </a:r>
            <a:endParaRPr sz="2000">
              <a:solidFill>
                <a:srgbClr val="434343"/>
              </a:solidFill>
              <a:latin typeface="Roboto"/>
              <a:ea typeface="Roboto"/>
              <a:cs typeface="Roboto"/>
              <a:sym typeface="Roboto"/>
            </a:endParaRPr>
          </a:p>
          <a:p>
            <a:pPr indent="-355600" lvl="0" marL="457200" rtl="0" algn="l">
              <a:spcBef>
                <a:spcPts val="0"/>
              </a:spcBef>
              <a:spcAft>
                <a:spcPts val="0"/>
              </a:spcAft>
              <a:buClr>
                <a:srgbClr val="434343"/>
              </a:buClr>
              <a:buSzPts val="2000"/>
              <a:buFont typeface="Roboto"/>
              <a:buChar char="●"/>
            </a:pPr>
            <a:r>
              <a:rPr lang="en" sz="2000">
                <a:solidFill>
                  <a:srgbClr val="434343"/>
                </a:solidFill>
                <a:latin typeface="Roboto"/>
                <a:ea typeface="Roboto"/>
                <a:cs typeface="Roboto"/>
                <a:sym typeface="Roboto"/>
              </a:rPr>
              <a:t>Enzymes, changing active site, 3D look</a:t>
            </a:r>
            <a:endParaRPr sz="2000">
              <a:solidFill>
                <a:srgbClr val="434343"/>
              </a:solidFill>
              <a:latin typeface="Roboto"/>
              <a:ea typeface="Roboto"/>
              <a:cs typeface="Roboto"/>
              <a:sym typeface="Roboto"/>
            </a:endParaRPr>
          </a:p>
          <a:p>
            <a:pPr indent="-355600" lvl="0" marL="457200" rtl="0" algn="l">
              <a:spcBef>
                <a:spcPts val="0"/>
              </a:spcBef>
              <a:spcAft>
                <a:spcPts val="0"/>
              </a:spcAft>
              <a:buClr>
                <a:srgbClr val="434343"/>
              </a:buClr>
              <a:buSzPts val="2000"/>
              <a:buFont typeface="Roboto"/>
              <a:buChar char="●"/>
            </a:pPr>
            <a:r>
              <a:rPr lang="en" sz="2000">
                <a:solidFill>
                  <a:srgbClr val="434343"/>
                </a:solidFill>
                <a:latin typeface="Roboto"/>
                <a:ea typeface="Roboto"/>
                <a:cs typeface="Roboto"/>
                <a:sym typeface="Roboto"/>
              </a:rPr>
              <a:t>How I can create the flexible enzymes on my own</a:t>
            </a:r>
            <a:endParaRPr sz="2000">
              <a:solidFill>
                <a:srgbClr val="434343"/>
              </a:solidFill>
              <a:latin typeface="Roboto"/>
              <a:ea typeface="Roboto"/>
              <a:cs typeface="Roboto"/>
              <a:sym typeface="Roboto"/>
            </a:endParaRPr>
          </a:p>
          <a:p>
            <a:pPr indent="-355600" lvl="0" marL="457200" rtl="0" algn="l">
              <a:spcBef>
                <a:spcPts val="0"/>
              </a:spcBef>
              <a:spcAft>
                <a:spcPts val="0"/>
              </a:spcAft>
              <a:buClr>
                <a:srgbClr val="434343"/>
              </a:buClr>
              <a:buSzPts val="2000"/>
              <a:buFont typeface="Roboto"/>
              <a:buChar char="●"/>
            </a:pPr>
            <a:r>
              <a:rPr lang="en" sz="2000">
                <a:solidFill>
                  <a:srgbClr val="434343"/>
                </a:solidFill>
                <a:latin typeface="Roboto"/>
                <a:ea typeface="Roboto"/>
                <a:cs typeface="Roboto"/>
                <a:sym typeface="Roboto"/>
              </a:rPr>
              <a:t>Phage therapy</a:t>
            </a:r>
            <a:endParaRPr sz="2000">
              <a:solidFill>
                <a:srgbClr val="434343"/>
              </a:solidFill>
              <a:latin typeface="Roboto"/>
              <a:ea typeface="Roboto"/>
              <a:cs typeface="Roboto"/>
              <a:sym typeface="Roboto"/>
            </a:endParaRPr>
          </a:p>
          <a:p>
            <a:pPr indent="-355600" lvl="0" marL="457200" rtl="0" algn="l">
              <a:spcBef>
                <a:spcPts val="0"/>
              </a:spcBef>
              <a:spcAft>
                <a:spcPts val="0"/>
              </a:spcAft>
              <a:buClr>
                <a:srgbClr val="434343"/>
              </a:buClr>
              <a:buSzPts val="2000"/>
              <a:buFont typeface="Roboto"/>
              <a:buChar char="●"/>
            </a:pPr>
            <a:r>
              <a:rPr lang="en" sz="2000">
                <a:solidFill>
                  <a:srgbClr val="434343"/>
                </a:solidFill>
                <a:latin typeface="Roboto"/>
                <a:ea typeface="Roboto"/>
                <a:cs typeface="Roboto"/>
                <a:sym typeface="Roboto"/>
              </a:rPr>
              <a:t>Modeling more cellular processes</a:t>
            </a:r>
            <a:endParaRPr sz="2000">
              <a:solidFill>
                <a:srgbClr val="434343"/>
              </a:solidFill>
              <a:latin typeface="Roboto"/>
              <a:ea typeface="Roboto"/>
              <a:cs typeface="Roboto"/>
              <a:sym typeface="Roboto"/>
            </a:endParaRPr>
          </a:p>
          <a:p>
            <a:pPr indent="-355600" lvl="0" marL="457200" rtl="0" algn="l">
              <a:spcBef>
                <a:spcPts val="0"/>
              </a:spcBef>
              <a:spcAft>
                <a:spcPts val="0"/>
              </a:spcAft>
              <a:buClr>
                <a:srgbClr val="434343"/>
              </a:buClr>
              <a:buSzPts val="2000"/>
              <a:buFont typeface="Roboto"/>
              <a:buChar char="●"/>
            </a:pPr>
            <a:r>
              <a:rPr lang="en" sz="2000">
                <a:solidFill>
                  <a:srgbClr val="434343"/>
                </a:solidFill>
                <a:latin typeface="Roboto"/>
                <a:ea typeface="Roboto"/>
                <a:cs typeface="Roboto"/>
                <a:sym typeface="Roboto"/>
              </a:rPr>
              <a:t>How to effectively create student prompts and reflection questions from a completed model</a:t>
            </a:r>
            <a:endParaRPr sz="2000">
              <a:solidFill>
                <a:srgbClr val="434343"/>
              </a:solidFill>
              <a:latin typeface="Roboto"/>
              <a:ea typeface="Roboto"/>
              <a:cs typeface="Roboto"/>
              <a:sym typeface="Roboto"/>
            </a:endParaRPr>
          </a:p>
          <a:p>
            <a:pPr indent="-355600" lvl="0" marL="457200" rtl="0" algn="l">
              <a:spcBef>
                <a:spcPts val="0"/>
              </a:spcBef>
              <a:spcAft>
                <a:spcPts val="0"/>
              </a:spcAft>
              <a:buClr>
                <a:srgbClr val="434343"/>
              </a:buClr>
              <a:buSzPts val="2000"/>
              <a:buFont typeface="Roboto"/>
              <a:buChar char="●"/>
            </a:pPr>
            <a:r>
              <a:rPr lang="en" sz="2000">
                <a:solidFill>
                  <a:srgbClr val="434343"/>
                </a:solidFill>
                <a:latin typeface="Roboto"/>
                <a:ea typeface="Roboto"/>
                <a:cs typeface="Roboto"/>
                <a:sym typeface="Roboto"/>
              </a:rPr>
              <a:t>Elementary level “hooks” or “anchoring phenomena” for students</a:t>
            </a:r>
            <a:endParaRPr sz="2000">
              <a:solidFill>
                <a:srgbClr val="434343"/>
              </a:solidFill>
              <a:latin typeface="Roboto"/>
              <a:ea typeface="Roboto"/>
              <a:cs typeface="Roboto"/>
              <a:sym typeface="Roboto"/>
            </a:endParaRPr>
          </a:p>
        </p:txBody>
      </p:sp>
      <p:sp>
        <p:nvSpPr>
          <p:cNvPr id="543" name="Google Shape;543;p108"/>
          <p:cNvSpPr txBox="1"/>
          <p:nvPr/>
        </p:nvSpPr>
        <p:spPr>
          <a:xfrm>
            <a:off x="5005625" y="605975"/>
            <a:ext cx="3000000" cy="415500"/>
          </a:xfrm>
          <a:prstGeom prst="rect">
            <a:avLst/>
          </a:prstGeom>
          <a:noFill/>
          <a:ln>
            <a:noFill/>
          </a:ln>
        </p:spPr>
        <p:txBody>
          <a:bodyPr anchorCtr="0" anchor="t" bIns="91425" lIns="91425" spcFirstLastPara="1" rIns="91425" wrap="square" tIns="91425">
            <a:spAutoFit/>
          </a:bodyPr>
          <a:lstStyle/>
          <a:p>
            <a:pPr indent="0" lvl="0" marL="57150" rtl="0" algn="l">
              <a:lnSpc>
                <a:spcPct val="115000"/>
              </a:lnSpc>
              <a:spcBef>
                <a:spcPts val="0"/>
              </a:spcBef>
              <a:spcAft>
                <a:spcPts val="0"/>
              </a:spcAft>
              <a:buNone/>
            </a:pPr>
            <a:r>
              <a:t/>
            </a:r>
            <a:endParaRPr sz="1500">
              <a:solidFill>
                <a:srgbClr val="434343"/>
              </a:solidFill>
              <a:latin typeface="Roboto"/>
              <a:ea typeface="Roboto"/>
              <a:cs typeface="Roboto"/>
              <a:sym typeface="Roboto"/>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781" name="Shape 781"/>
        <p:cNvGrpSpPr/>
        <p:nvPr/>
      </p:nvGrpSpPr>
      <p:grpSpPr>
        <a:xfrm>
          <a:off x="0" y="0"/>
          <a:ext cx="0" cy="0"/>
          <a:chOff x="0" y="0"/>
          <a:chExt cx="0" cy="0"/>
        </a:xfrm>
      </p:grpSpPr>
      <p:pic>
        <p:nvPicPr>
          <p:cNvPr id="782" name="Google Shape;782;p144"/>
          <p:cNvPicPr preferRelativeResize="0"/>
          <p:nvPr/>
        </p:nvPicPr>
        <p:blipFill rotWithShape="1">
          <a:blip r:embed="rId3">
            <a:alphaModFix/>
          </a:blip>
          <a:srcRect b="12327" l="0" r="0" t="0"/>
          <a:stretch/>
        </p:blipFill>
        <p:spPr>
          <a:xfrm>
            <a:off x="660875" y="0"/>
            <a:ext cx="7822261" cy="5143499"/>
          </a:xfrm>
          <a:prstGeom prst="rect">
            <a:avLst/>
          </a:prstGeom>
          <a:noFill/>
          <a:ln cap="flat" cmpd="sng" w="9525">
            <a:solidFill>
              <a:schemeClr val="dk2"/>
            </a:solidFill>
            <a:prstDash val="solid"/>
            <a:round/>
            <a:headEnd len="sm" w="sm" type="none"/>
            <a:tailEnd len="sm" w="sm" type="none"/>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786" name="Shape 786"/>
        <p:cNvGrpSpPr/>
        <p:nvPr/>
      </p:nvGrpSpPr>
      <p:grpSpPr>
        <a:xfrm>
          <a:off x="0" y="0"/>
          <a:ext cx="0" cy="0"/>
          <a:chOff x="0" y="0"/>
          <a:chExt cx="0" cy="0"/>
        </a:xfrm>
      </p:grpSpPr>
      <p:pic>
        <p:nvPicPr>
          <p:cNvPr id="787" name="Google Shape;787;p145"/>
          <p:cNvPicPr preferRelativeResize="0"/>
          <p:nvPr/>
        </p:nvPicPr>
        <p:blipFill rotWithShape="1">
          <a:blip r:embed="rId3">
            <a:alphaModFix/>
          </a:blip>
          <a:srcRect b="23594" l="0" r="0" t="0"/>
          <a:stretch/>
        </p:blipFill>
        <p:spPr>
          <a:xfrm>
            <a:off x="163650" y="276475"/>
            <a:ext cx="4505851" cy="4590553"/>
          </a:xfrm>
          <a:prstGeom prst="rect">
            <a:avLst/>
          </a:prstGeom>
          <a:noFill/>
          <a:ln cap="flat" cmpd="sng" w="9525">
            <a:solidFill>
              <a:schemeClr val="dk2"/>
            </a:solidFill>
            <a:prstDash val="solid"/>
            <a:round/>
            <a:headEnd len="sm" w="sm" type="none"/>
            <a:tailEnd len="sm" w="sm" type="none"/>
          </a:ln>
        </p:spPr>
      </p:pic>
      <p:pic>
        <p:nvPicPr>
          <p:cNvPr id="788" name="Google Shape;788;p145"/>
          <p:cNvPicPr preferRelativeResize="0"/>
          <p:nvPr/>
        </p:nvPicPr>
        <p:blipFill rotWithShape="1">
          <a:blip r:embed="rId4">
            <a:alphaModFix/>
          </a:blip>
          <a:srcRect b="22984" l="6655" r="0" t="4964"/>
          <a:stretch/>
        </p:blipFill>
        <p:spPr>
          <a:xfrm>
            <a:off x="4812100" y="1263850"/>
            <a:ext cx="4097399" cy="2372199"/>
          </a:xfrm>
          <a:prstGeom prst="rect">
            <a:avLst/>
          </a:prstGeom>
          <a:noFill/>
          <a:ln cap="flat" cmpd="sng" w="9525">
            <a:solidFill>
              <a:schemeClr val="dk2"/>
            </a:solidFill>
            <a:prstDash val="solid"/>
            <a:round/>
            <a:headEnd len="sm" w="sm" type="none"/>
            <a:tailEnd len="sm" w="sm" type="none"/>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792" name="Shape 792"/>
        <p:cNvGrpSpPr/>
        <p:nvPr/>
      </p:nvGrpSpPr>
      <p:grpSpPr>
        <a:xfrm>
          <a:off x="0" y="0"/>
          <a:ext cx="0" cy="0"/>
          <a:chOff x="0" y="0"/>
          <a:chExt cx="0" cy="0"/>
        </a:xfrm>
      </p:grpSpPr>
      <p:pic>
        <p:nvPicPr>
          <p:cNvPr id="793" name="Google Shape;793;p146"/>
          <p:cNvPicPr preferRelativeResize="0"/>
          <p:nvPr/>
        </p:nvPicPr>
        <p:blipFill rotWithShape="1">
          <a:blip r:embed="rId3">
            <a:alphaModFix/>
          </a:blip>
          <a:srcRect b="0" l="0" r="0" t="29483"/>
          <a:stretch/>
        </p:blipFill>
        <p:spPr>
          <a:xfrm>
            <a:off x="235600" y="436849"/>
            <a:ext cx="4336401" cy="4077078"/>
          </a:xfrm>
          <a:prstGeom prst="rect">
            <a:avLst/>
          </a:prstGeom>
          <a:noFill/>
          <a:ln cap="flat" cmpd="sng" w="9525">
            <a:solidFill>
              <a:schemeClr val="dk2"/>
            </a:solidFill>
            <a:prstDash val="solid"/>
            <a:round/>
            <a:headEnd len="sm" w="sm" type="none"/>
            <a:tailEnd len="sm" w="sm" type="none"/>
          </a:ln>
          <a:effectLst>
            <a:outerShdw blurRad="57150" rotWithShape="0" algn="bl" dir="3300000" dist="66675">
              <a:srgbClr val="000000">
                <a:alpha val="50000"/>
              </a:srgbClr>
            </a:outerShdw>
          </a:effectLst>
        </p:spPr>
      </p:pic>
      <p:pic>
        <p:nvPicPr>
          <p:cNvPr id="794" name="Google Shape;794;p146"/>
          <p:cNvPicPr preferRelativeResize="0"/>
          <p:nvPr/>
        </p:nvPicPr>
        <p:blipFill rotWithShape="1">
          <a:blip r:embed="rId4">
            <a:alphaModFix/>
          </a:blip>
          <a:srcRect b="0" l="0" r="0" t="16199"/>
          <a:stretch/>
        </p:blipFill>
        <p:spPr>
          <a:xfrm>
            <a:off x="4782701" y="166607"/>
            <a:ext cx="4132500" cy="4617577"/>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798" name="Shape 798"/>
        <p:cNvGrpSpPr/>
        <p:nvPr/>
      </p:nvGrpSpPr>
      <p:grpSpPr>
        <a:xfrm>
          <a:off x="0" y="0"/>
          <a:ext cx="0" cy="0"/>
          <a:chOff x="0" y="0"/>
          <a:chExt cx="0" cy="0"/>
        </a:xfrm>
      </p:grpSpPr>
      <p:sp>
        <p:nvSpPr>
          <p:cNvPr id="799" name="Google Shape;799;p147"/>
          <p:cNvSpPr txBox="1"/>
          <p:nvPr>
            <p:ph type="title"/>
          </p:nvPr>
        </p:nvSpPr>
        <p:spPr>
          <a:xfrm>
            <a:off x="233200" y="32050"/>
            <a:ext cx="8481000" cy="973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Food Truck Wednesday</a:t>
            </a:r>
            <a:endParaRPr/>
          </a:p>
        </p:txBody>
      </p:sp>
      <p:pic>
        <p:nvPicPr>
          <p:cNvPr id="800" name="Google Shape;800;p147"/>
          <p:cNvPicPr preferRelativeResize="0"/>
          <p:nvPr/>
        </p:nvPicPr>
        <p:blipFill>
          <a:blip r:embed="rId3">
            <a:alphaModFix/>
          </a:blip>
          <a:stretch>
            <a:fillRect/>
          </a:stretch>
        </p:blipFill>
        <p:spPr>
          <a:xfrm>
            <a:off x="152400" y="1674500"/>
            <a:ext cx="8839201" cy="2410139"/>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4" name="Shape 804"/>
        <p:cNvGrpSpPr/>
        <p:nvPr/>
      </p:nvGrpSpPr>
      <p:grpSpPr>
        <a:xfrm>
          <a:off x="0" y="0"/>
          <a:ext cx="0" cy="0"/>
          <a:chOff x="0" y="0"/>
          <a:chExt cx="0" cy="0"/>
        </a:xfrm>
      </p:grpSpPr>
      <p:sp>
        <p:nvSpPr>
          <p:cNvPr id="805" name="Google Shape;805;p148"/>
          <p:cNvSpPr txBox="1"/>
          <p:nvPr/>
        </p:nvSpPr>
        <p:spPr>
          <a:xfrm>
            <a:off x="152400" y="2323725"/>
            <a:ext cx="3362400" cy="1293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400">
                <a:solidFill>
                  <a:schemeClr val="dk2"/>
                </a:solidFill>
                <a:latin typeface="Calibri"/>
                <a:ea typeface="Calibri"/>
                <a:cs typeface="Calibri"/>
                <a:sym typeface="Calibri"/>
              </a:rPr>
              <a:t>15 Minute Walk West /  3 Minute Drive</a:t>
            </a:r>
            <a:endParaRPr b="1" sz="2400">
              <a:solidFill>
                <a:schemeClr val="dk2"/>
              </a:solidFill>
              <a:latin typeface="Calibri"/>
              <a:ea typeface="Calibri"/>
              <a:cs typeface="Calibri"/>
              <a:sym typeface="Calibri"/>
            </a:endParaRPr>
          </a:p>
          <a:p>
            <a:pPr indent="0" lvl="0" marL="0" rtl="0" algn="l">
              <a:spcBef>
                <a:spcPts val="0"/>
              </a:spcBef>
              <a:spcAft>
                <a:spcPts val="0"/>
              </a:spcAft>
              <a:buNone/>
            </a:pPr>
            <a:r>
              <a:rPr lang="en" sz="2400">
                <a:solidFill>
                  <a:schemeClr val="dk2"/>
                </a:solidFill>
                <a:latin typeface="Calibri"/>
                <a:ea typeface="Calibri"/>
                <a:cs typeface="Calibri"/>
                <a:sym typeface="Calibri"/>
              </a:rPr>
              <a:t>	Sonic &amp; 7-Eleven</a:t>
            </a:r>
            <a:endParaRPr sz="2400">
              <a:solidFill>
                <a:schemeClr val="dk2"/>
              </a:solidFill>
              <a:latin typeface="Calibri"/>
              <a:ea typeface="Calibri"/>
              <a:cs typeface="Calibri"/>
              <a:sym typeface="Calibri"/>
            </a:endParaRPr>
          </a:p>
        </p:txBody>
      </p:sp>
      <p:sp>
        <p:nvSpPr>
          <p:cNvPr id="806" name="Google Shape;806;p148"/>
          <p:cNvSpPr txBox="1"/>
          <p:nvPr/>
        </p:nvSpPr>
        <p:spPr>
          <a:xfrm>
            <a:off x="571500" y="85725"/>
            <a:ext cx="3000000" cy="677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200">
                <a:solidFill>
                  <a:schemeClr val="lt1"/>
                </a:solidFill>
                <a:latin typeface="Calibri"/>
                <a:ea typeface="Calibri"/>
                <a:cs typeface="Calibri"/>
                <a:sym typeface="Calibri"/>
              </a:rPr>
              <a:t>Lunch Options</a:t>
            </a:r>
            <a:endParaRPr b="1" sz="2200">
              <a:solidFill>
                <a:schemeClr val="lt1"/>
              </a:solidFill>
            </a:endParaRPr>
          </a:p>
        </p:txBody>
      </p:sp>
      <p:sp>
        <p:nvSpPr>
          <p:cNvPr id="807" name="Google Shape;807;p148"/>
          <p:cNvSpPr txBox="1"/>
          <p:nvPr/>
        </p:nvSpPr>
        <p:spPr>
          <a:xfrm>
            <a:off x="5257800" y="2323725"/>
            <a:ext cx="3791100" cy="1293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400">
                <a:solidFill>
                  <a:schemeClr val="dk1"/>
                </a:solidFill>
                <a:latin typeface="Calibri"/>
                <a:ea typeface="Calibri"/>
                <a:cs typeface="Calibri"/>
                <a:sym typeface="Calibri"/>
              </a:rPr>
              <a:t>6 Minute Drive East</a:t>
            </a:r>
            <a:endParaRPr b="1" sz="2400">
              <a:solidFill>
                <a:schemeClr val="dk1"/>
              </a:solidFill>
              <a:latin typeface="Calibri"/>
              <a:ea typeface="Calibri"/>
              <a:cs typeface="Calibri"/>
              <a:sym typeface="Calibri"/>
            </a:endParaRPr>
          </a:p>
          <a:p>
            <a:pPr indent="0" lvl="0" marL="0" rtl="0" algn="l">
              <a:spcBef>
                <a:spcPts val="0"/>
              </a:spcBef>
              <a:spcAft>
                <a:spcPts val="0"/>
              </a:spcAft>
              <a:buNone/>
            </a:pPr>
            <a:r>
              <a:rPr lang="en" sz="2400">
                <a:solidFill>
                  <a:schemeClr val="dk1"/>
                </a:solidFill>
                <a:latin typeface="Calibri"/>
                <a:ea typeface="Calibri"/>
                <a:cs typeface="Calibri"/>
                <a:sym typeface="Calibri"/>
              </a:rPr>
              <a:t>Local &amp; Chain Fast /Counter Service</a:t>
            </a:r>
            <a:endParaRPr/>
          </a:p>
        </p:txBody>
      </p:sp>
      <p:sp>
        <p:nvSpPr>
          <p:cNvPr id="808" name="Google Shape;808;p148"/>
          <p:cNvSpPr txBox="1"/>
          <p:nvPr/>
        </p:nvSpPr>
        <p:spPr>
          <a:xfrm>
            <a:off x="2890800" y="1175400"/>
            <a:ext cx="3362400" cy="923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400">
                <a:solidFill>
                  <a:schemeClr val="dk1"/>
                </a:solidFill>
                <a:latin typeface="Calibri"/>
                <a:ea typeface="Calibri"/>
                <a:cs typeface="Calibri"/>
                <a:sym typeface="Calibri"/>
              </a:rPr>
              <a:t>15 Minute Drive North</a:t>
            </a:r>
            <a:endParaRPr b="1" sz="2400">
              <a:solidFill>
                <a:schemeClr val="dk1"/>
              </a:solidFill>
              <a:latin typeface="Calibri"/>
              <a:ea typeface="Calibri"/>
              <a:cs typeface="Calibri"/>
              <a:sym typeface="Calibri"/>
            </a:endParaRPr>
          </a:p>
          <a:p>
            <a:pPr indent="0" lvl="0" marL="0" rtl="0" algn="l">
              <a:spcBef>
                <a:spcPts val="0"/>
              </a:spcBef>
              <a:spcAft>
                <a:spcPts val="0"/>
              </a:spcAft>
              <a:buNone/>
            </a:pPr>
            <a:r>
              <a:rPr lang="en" sz="2400">
                <a:solidFill>
                  <a:schemeClr val="dk1"/>
                </a:solidFill>
                <a:latin typeface="Calibri"/>
                <a:ea typeface="Calibri"/>
                <a:cs typeface="Calibri"/>
                <a:sym typeface="Calibri"/>
              </a:rPr>
              <a:t>Chain Fast Food Options</a:t>
            </a:r>
            <a:endParaRPr/>
          </a:p>
        </p:txBody>
      </p:sp>
      <p:sp>
        <p:nvSpPr>
          <p:cNvPr id="809" name="Google Shape;809;p148"/>
          <p:cNvSpPr txBox="1"/>
          <p:nvPr/>
        </p:nvSpPr>
        <p:spPr>
          <a:xfrm>
            <a:off x="1871700" y="3841650"/>
            <a:ext cx="5400600" cy="923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400">
                <a:solidFill>
                  <a:schemeClr val="dk1"/>
                </a:solidFill>
                <a:latin typeface="Calibri"/>
                <a:ea typeface="Calibri"/>
                <a:cs typeface="Calibri"/>
                <a:sym typeface="Calibri"/>
              </a:rPr>
              <a:t>15 Minute Walk South / 3 Minute Drive</a:t>
            </a:r>
            <a:endParaRPr b="1" sz="2400">
              <a:solidFill>
                <a:schemeClr val="dk1"/>
              </a:solidFill>
              <a:latin typeface="Calibri"/>
              <a:ea typeface="Calibri"/>
              <a:cs typeface="Calibri"/>
              <a:sym typeface="Calibri"/>
            </a:endParaRPr>
          </a:p>
          <a:p>
            <a:pPr indent="0" lvl="0" marL="0" rtl="0" algn="l">
              <a:spcBef>
                <a:spcPts val="0"/>
              </a:spcBef>
              <a:spcAft>
                <a:spcPts val="0"/>
              </a:spcAft>
              <a:buNone/>
            </a:pPr>
            <a:r>
              <a:rPr lang="en" sz="2400">
                <a:solidFill>
                  <a:schemeClr val="dk1"/>
                </a:solidFill>
                <a:latin typeface="Calibri"/>
                <a:ea typeface="Calibri"/>
                <a:cs typeface="Calibri"/>
                <a:sym typeface="Calibri"/>
              </a:rPr>
              <a:t>	Local Counter Service</a:t>
            </a:r>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3" name="Shape 813"/>
        <p:cNvGrpSpPr/>
        <p:nvPr/>
      </p:nvGrpSpPr>
      <p:grpSpPr>
        <a:xfrm>
          <a:off x="0" y="0"/>
          <a:ext cx="0" cy="0"/>
          <a:chOff x="0" y="0"/>
          <a:chExt cx="0" cy="0"/>
        </a:xfrm>
      </p:grpSpPr>
      <p:pic>
        <p:nvPicPr>
          <p:cNvPr descr="Welcome to our Timer YouTube channel, where every second counts and every moment is an opportunity for growth! Watch as the timer silently counts down to 0:00, guiding you towards greater productivity and focus. Be part of our vibrant community of time enthusiasts by subscribing today! Don't miss out on more thrilling timer videos; hit the like button and stay tuned for regular updates. Together, let's make the most of our precious time and achieve success like never before!&#10;&#10;If you're ready to maximize your productivity, click on the links below to purchase a timer and begin your journey toward a more organized and accomplished life.&#10;https://amzn.to/3q0Xz6u&#10;https://amzn.to/3KaqRX4" id="814" name="Google Shape;814;p149" title="1 HOUR TIMER-YouTube">
            <a:hlinkClick r:id="rId3"/>
          </p:cNvPr>
          <p:cNvPicPr preferRelativeResize="0"/>
          <p:nvPr/>
        </p:nvPicPr>
        <p:blipFill>
          <a:blip r:embed="rId4">
            <a:alphaModFix/>
          </a:blip>
          <a:stretch>
            <a:fillRect/>
          </a:stretch>
        </p:blipFill>
        <p:spPr>
          <a:xfrm>
            <a:off x="114300" y="3555394"/>
            <a:ext cx="2286000" cy="1285875"/>
          </a:xfrm>
          <a:prstGeom prst="rect">
            <a:avLst/>
          </a:prstGeom>
          <a:noFill/>
          <a:ln>
            <a:noFill/>
          </a:ln>
        </p:spPr>
      </p:pic>
      <p:pic>
        <p:nvPicPr>
          <p:cNvPr id="815" name="Google Shape;815;p149"/>
          <p:cNvPicPr preferRelativeResize="0"/>
          <p:nvPr/>
        </p:nvPicPr>
        <p:blipFill>
          <a:blip r:embed="rId5">
            <a:alphaModFix/>
          </a:blip>
          <a:stretch>
            <a:fillRect/>
          </a:stretch>
        </p:blipFill>
        <p:spPr>
          <a:xfrm>
            <a:off x="2200275" y="142875"/>
            <a:ext cx="4743451" cy="2668801"/>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14"/>
                                        </p:tgtEl>
                                        <p:attrNameLst>
                                          <p:attrName>style.visibility</p:attrName>
                                        </p:attrNameLst>
                                      </p:cBhvr>
                                      <p:to>
                                        <p:strVal val="visible"/>
                                      </p:to>
                                    </p:set>
                                    <p:animEffect filter="fade" transition="in">
                                      <p:cBhvr>
                                        <p:cTn dur="1000"/>
                                        <p:tgtEl>
                                          <p:spTgt spid="81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819" name="Shape 819"/>
        <p:cNvGrpSpPr/>
        <p:nvPr/>
      </p:nvGrpSpPr>
      <p:grpSpPr>
        <a:xfrm>
          <a:off x="0" y="0"/>
          <a:ext cx="0" cy="0"/>
          <a:chOff x="0" y="0"/>
          <a:chExt cx="0" cy="0"/>
        </a:xfrm>
      </p:grpSpPr>
      <p:pic>
        <p:nvPicPr>
          <p:cNvPr id="820" name="Google Shape;820;p150" title="1 hour lunch Break Clock /Timer">
            <a:hlinkClick r:id="rId3"/>
          </p:cNvPr>
          <p:cNvPicPr preferRelativeResize="0"/>
          <p:nvPr/>
        </p:nvPicPr>
        <p:blipFill>
          <a:blip r:embed="rId4">
            <a:alphaModFix/>
          </a:blip>
          <a:stretch>
            <a:fillRect/>
          </a:stretch>
        </p:blipFill>
        <p:spPr>
          <a:xfrm>
            <a:off x="2388938" y="256150"/>
            <a:ext cx="4366125" cy="24559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20"/>
                                        </p:tgtEl>
                                        <p:attrNameLst>
                                          <p:attrName>style.visibility</p:attrName>
                                        </p:attrNameLst>
                                      </p:cBhvr>
                                      <p:to>
                                        <p:strVal val="visible"/>
                                      </p:to>
                                    </p:set>
                                    <p:animEffect filter="fade" transition="in">
                                      <p:cBhvr>
                                        <p:cTn dur="1000"/>
                                        <p:tgtEl>
                                          <p:spTgt spid="82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4" name="Shape 824"/>
        <p:cNvGrpSpPr/>
        <p:nvPr/>
      </p:nvGrpSpPr>
      <p:grpSpPr>
        <a:xfrm>
          <a:off x="0" y="0"/>
          <a:ext cx="0" cy="0"/>
          <a:chOff x="0" y="0"/>
          <a:chExt cx="0" cy="0"/>
        </a:xfrm>
      </p:grpSpPr>
      <p:sp>
        <p:nvSpPr>
          <p:cNvPr id="825" name="Google Shape;825;p151"/>
          <p:cNvSpPr txBox="1"/>
          <p:nvPr/>
        </p:nvSpPr>
        <p:spPr>
          <a:xfrm>
            <a:off x="3394293" y="1094189"/>
            <a:ext cx="4679700" cy="8388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2500"/>
              <a:buFont typeface="Arial"/>
              <a:buNone/>
            </a:pPr>
            <a:r>
              <a:rPr b="1" i="0" lang="en" sz="2500" u="none" cap="none" strike="noStrike">
                <a:solidFill>
                  <a:schemeClr val="dk1"/>
                </a:solidFill>
                <a:latin typeface="Open Sans"/>
                <a:ea typeface="Open Sans"/>
                <a:cs typeface="Open Sans"/>
                <a:sym typeface="Open Sans"/>
              </a:rPr>
              <a:t>The Cellular Landscapes of David Goodsell</a:t>
            </a:r>
            <a:endParaRPr b="1" i="0" sz="2500" u="none" cap="none" strike="noStrike">
              <a:solidFill>
                <a:schemeClr val="dk1"/>
              </a:solidFill>
              <a:latin typeface="Open Sans"/>
              <a:ea typeface="Open Sans"/>
              <a:cs typeface="Open Sans"/>
              <a:sym typeface="Open Sans"/>
            </a:endParaRPr>
          </a:p>
        </p:txBody>
      </p:sp>
      <p:sp>
        <p:nvSpPr>
          <p:cNvPr id="826" name="Google Shape;826;p151"/>
          <p:cNvSpPr txBox="1"/>
          <p:nvPr/>
        </p:nvSpPr>
        <p:spPr>
          <a:xfrm>
            <a:off x="2068481" y="4061099"/>
            <a:ext cx="1972200" cy="409500"/>
          </a:xfrm>
          <a:prstGeom prst="rect">
            <a:avLst/>
          </a:prstGeom>
          <a:noFill/>
          <a:ln>
            <a:noFill/>
          </a:ln>
        </p:spPr>
        <p:txBody>
          <a:bodyPr anchorCtr="0" anchor="t" bIns="25700" lIns="51425" spcFirstLastPara="1" rIns="51425" wrap="square" tIns="25700">
            <a:normAutofit lnSpcReduction="10000"/>
          </a:bodyPr>
          <a:lstStyle/>
          <a:p>
            <a:pPr indent="0" lvl="0" marL="0" marR="0" rtl="0" algn="l">
              <a:lnSpc>
                <a:spcPct val="90000"/>
              </a:lnSpc>
              <a:spcBef>
                <a:spcPts val="0"/>
              </a:spcBef>
              <a:spcAft>
                <a:spcPts val="0"/>
              </a:spcAft>
              <a:buClr>
                <a:srgbClr val="7F7F7F"/>
              </a:buClr>
              <a:buSzPts val="1400"/>
              <a:buFont typeface="Arial"/>
              <a:buNone/>
            </a:pPr>
            <a:r>
              <a:rPr b="0" i="0" lang="en" sz="1400" u="none" cap="none" strike="noStrike">
                <a:solidFill>
                  <a:srgbClr val="7F7F7F"/>
                </a:solidFill>
                <a:latin typeface="Open Sans"/>
                <a:ea typeface="Open Sans"/>
                <a:cs typeface="Open Sans"/>
                <a:sym typeface="Open Sans"/>
              </a:rPr>
              <a:t>Tim Herman</a:t>
            </a:r>
            <a:endParaRPr b="0" i="0" sz="1100" u="none" cap="none" strike="noStrike">
              <a:solidFill>
                <a:srgbClr val="000000"/>
              </a:solidFill>
              <a:latin typeface="Arial"/>
              <a:ea typeface="Arial"/>
              <a:cs typeface="Arial"/>
              <a:sym typeface="Arial"/>
            </a:endParaRPr>
          </a:p>
          <a:p>
            <a:pPr indent="0" lvl="0" marL="0" marR="0" rtl="0" algn="l">
              <a:lnSpc>
                <a:spcPct val="90000"/>
              </a:lnSpc>
              <a:spcBef>
                <a:spcPts val="0"/>
              </a:spcBef>
              <a:spcAft>
                <a:spcPts val="0"/>
              </a:spcAft>
              <a:buClr>
                <a:srgbClr val="7F7F7F"/>
              </a:buClr>
              <a:buSzPts val="1400"/>
              <a:buFont typeface="Arial"/>
              <a:buNone/>
            </a:pPr>
            <a:r>
              <a:rPr b="0" i="0" lang="en" sz="1400" u="none" cap="none" strike="noStrike">
                <a:solidFill>
                  <a:srgbClr val="7F7F7F"/>
                </a:solidFill>
                <a:latin typeface="Open Sans"/>
                <a:ea typeface="Open Sans"/>
                <a:cs typeface="Open Sans"/>
                <a:sym typeface="Open Sans"/>
              </a:rPr>
              <a:t>3D Molecular Designs</a:t>
            </a:r>
            <a:endParaRPr b="0" i="0" sz="1100" u="none" cap="none" strike="noStrike">
              <a:solidFill>
                <a:srgbClr val="000000"/>
              </a:solidFill>
              <a:latin typeface="Arial"/>
              <a:ea typeface="Arial"/>
              <a:cs typeface="Arial"/>
              <a:sym typeface="Arial"/>
            </a:endParaRPr>
          </a:p>
        </p:txBody>
      </p:sp>
      <p:pic>
        <p:nvPicPr>
          <p:cNvPr descr="A diagram of a dna polymer&#10;&#10;Description automatically generated" id="827" name="Google Shape;827;p151"/>
          <p:cNvPicPr preferRelativeResize="0"/>
          <p:nvPr/>
        </p:nvPicPr>
        <p:blipFill rotWithShape="1">
          <a:blip r:embed="rId3">
            <a:alphaModFix/>
          </a:blip>
          <a:srcRect b="0" l="0" r="0" t="0"/>
          <a:stretch/>
        </p:blipFill>
        <p:spPr>
          <a:xfrm>
            <a:off x="3893598" y="2166474"/>
            <a:ext cx="3681100" cy="1813550"/>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1" name="Shape 831"/>
        <p:cNvGrpSpPr/>
        <p:nvPr/>
      </p:nvGrpSpPr>
      <p:grpSpPr>
        <a:xfrm>
          <a:off x="0" y="0"/>
          <a:ext cx="0" cy="0"/>
          <a:chOff x="0" y="0"/>
          <a:chExt cx="0" cy="0"/>
        </a:xfrm>
      </p:grpSpPr>
      <p:pic>
        <p:nvPicPr>
          <p:cNvPr id="832" name="Google Shape;832;p152"/>
          <p:cNvPicPr preferRelativeResize="0"/>
          <p:nvPr/>
        </p:nvPicPr>
        <p:blipFill rotWithShape="1">
          <a:blip r:embed="rId3">
            <a:alphaModFix/>
          </a:blip>
          <a:srcRect b="0" l="0" r="0" t="0"/>
          <a:stretch/>
        </p:blipFill>
        <p:spPr>
          <a:xfrm>
            <a:off x="1598668" y="0"/>
            <a:ext cx="6860065" cy="5143500"/>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6" name="Shape 836"/>
        <p:cNvGrpSpPr/>
        <p:nvPr/>
      </p:nvGrpSpPr>
      <p:grpSpPr>
        <a:xfrm>
          <a:off x="0" y="0"/>
          <a:ext cx="0" cy="0"/>
          <a:chOff x="0" y="0"/>
          <a:chExt cx="0" cy="0"/>
        </a:xfrm>
      </p:grpSpPr>
      <p:sp>
        <p:nvSpPr>
          <p:cNvPr id="837" name="Google Shape;837;p153"/>
          <p:cNvSpPr txBox="1"/>
          <p:nvPr>
            <p:ph idx="12" type="sldNum"/>
          </p:nvPr>
        </p:nvSpPr>
        <p:spPr>
          <a:xfrm>
            <a:off x="8714897" y="4724531"/>
            <a:ext cx="328200" cy="273900"/>
          </a:xfrm>
          <a:prstGeom prst="rect">
            <a:avLst/>
          </a:prstGeom>
          <a:noFill/>
          <a:ln>
            <a:noFill/>
          </a:ln>
        </p:spPr>
        <p:txBody>
          <a:bodyPr anchorCtr="0" anchor="ctr" bIns="34275" lIns="68575" spcFirstLastPara="1" rIns="68575" wrap="square" tIns="34275">
            <a:normAutofit/>
          </a:bodyPr>
          <a:lstStyle/>
          <a:p>
            <a:pPr indent="0" lvl="0" marL="0" rtl="0" algn="ctr">
              <a:lnSpc>
                <a:spcPct val="100000"/>
              </a:lnSpc>
              <a:spcBef>
                <a:spcPts val="0"/>
              </a:spcBef>
              <a:spcAft>
                <a:spcPts val="0"/>
              </a:spcAft>
              <a:buSzPts val="900"/>
              <a:buNone/>
            </a:pPr>
            <a:fld id="{00000000-1234-1234-1234-123412341234}" type="slidenum">
              <a:rPr lang="en"/>
              <a:t>‹#›</a:t>
            </a:fld>
            <a:endParaRPr/>
          </a:p>
        </p:txBody>
      </p:sp>
      <p:pic>
        <p:nvPicPr>
          <p:cNvPr descr="MoL2-cover.jpg" id="838" name="Google Shape;838;p153"/>
          <p:cNvPicPr preferRelativeResize="0"/>
          <p:nvPr/>
        </p:nvPicPr>
        <p:blipFill rotWithShape="1">
          <a:blip r:embed="rId3">
            <a:alphaModFix/>
          </a:blip>
          <a:srcRect b="0" l="0" r="0" t="0"/>
          <a:stretch/>
        </p:blipFill>
        <p:spPr>
          <a:xfrm>
            <a:off x="803899" y="832639"/>
            <a:ext cx="2768367" cy="3844823"/>
          </a:xfrm>
          <a:prstGeom prst="rect">
            <a:avLst/>
          </a:prstGeom>
          <a:noFill/>
          <a:ln>
            <a:noFill/>
          </a:ln>
        </p:spPr>
      </p:pic>
      <p:sp>
        <p:nvSpPr>
          <p:cNvPr id="839" name="Google Shape;839;p153"/>
          <p:cNvSpPr txBox="1"/>
          <p:nvPr/>
        </p:nvSpPr>
        <p:spPr>
          <a:xfrm>
            <a:off x="4520738" y="782290"/>
            <a:ext cx="1969500" cy="21471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2400"/>
              <a:buFont typeface="Arial"/>
              <a:buNone/>
            </a:pPr>
            <a:r>
              <a:rPr b="1" i="0" lang="en" sz="2400" u="none" cap="none" strike="noStrike">
                <a:solidFill>
                  <a:schemeClr val="dk1"/>
                </a:solidFill>
                <a:latin typeface="Calibri"/>
                <a:ea typeface="Calibri"/>
                <a:cs typeface="Calibri"/>
                <a:sym typeface="Calibri"/>
              </a:rPr>
              <a:t>David Goodsell</a:t>
            </a:r>
            <a:endParaRPr b="0" i="0" sz="1400" u="none" cap="none" strike="noStrike">
              <a:solidFill>
                <a:schemeClr val="dk1"/>
              </a:solidFill>
              <a:latin typeface="Open Sans"/>
              <a:ea typeface="Open Sans"/>
              <a:cs typeface="Open Sans"/>
              <a:sym typeface="Open Sans"/>
            </a:endParaRPr>
          </a:p>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Scripps Research institute</a:t>
            </a:r>
            <a:endParaRPr b="0" i="0" sz="1400" u="none" cap="none" strike="noStrike">
              <a:solidFill>
                <a:schemeClr val="dk1"/>
              </a:solidFill>
              <a:latin typeface="Open Sans"/>
              <a:ea typeface="Open Sans"/>
              <a:cs typeface="Open Sans"/>
              <a:sym typeface="Open Sans"/>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500"/>
              <a:buFont typeface="Arial"/>
              <a:buNone/>
            </a:pPr>
            <a:r>
              <a:rPr b="0" i="1" lang="en" sz="1500" u="none" cap="none" strike="noStrike">
                <a:solidFill>
                  <a:schemeClr val="dk1"/>
                </a:solidFill>
                <a:latin typeface="Calibri"/>
                <a:ea typeface="Calibri"/>
                <a:cs typeface="Calibri"/>
                <a:sym typeface="Calibri"/>
              </a:rPr>
              <a:t>Scientist… Author… and Artist of all things small.</a:t>
            </a:r>
            <a:endParaRPr b="0" i="1" sz="1500" u="none" cap="none" strike="noStrike">
              <a:solidFill>
                <a:schemeClr val="dk1"/>
              </a:solidFill>
              <a:latin typeface="Calibri"/>
              <a:ea typeface="Calibri"/>
              <a:cs typeface="Calibri"/>
              <a:sym typeface="Calibri"/>
            </a:endParaRPr>
          </a:p>
        </p:txBody>
      </p:sp>
      <p:pic>
        <p:nvPicPr>
          <p:cNvPr id="840" name="Google Shape;840;p153"/>
          <p:cNvPicPr preferRelativeResize="0"/>
          <p:nvPr/>
        </p:nvPicPr>
        <p:blipFill rotWithShape="1">
          <a:blip r:embed="rId4">
            <a:alphaModFix/>
          </a:blip>
          <a:srcRect b="0" l="0" r="0" t="0"/>
          <a:stretch/>
        </p:blipFill>
        <p:spPr>
          <a:xfrm>
            <a:off x="6078237" y="2644525"/>
            <a:ext cx="1969481" cy="1969481"/>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7" name="Shape 547"/>
        <p:cNvGrpSpPr/>
        <p:nvPr/>
      </p:nvGrpSpPr>
      <p:grpSpPr>
        <a:xfrm>
          <a:off x="0" y="0"/>
          <a:ext cx="0" cy="0"/>
          <a:chOff x="0" y="0"/>
          <a:chExt cx="0" cy="0"/>
        </a:xfrm>
      </p:grpSpPr>
      <p:sp>
        <p:nvSpPr>
          <p:cNvPr id="548" name="Google Shape;548;p109"/>
          <p:cNvSpPr txBox="1"/>
          <p:nvPr>
            <p:ph type="title"/>
          </p:nvPr>
        </p:nvSpPr>
        <p:spPr>
          <a:xfrm>
            <a:off x="233200" y="-44009"/>
            <a:ext cx="8481000" cy="973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
              <a:t>Wednesday W</a:t>
            </a:r>
            <a:r>
              <a:rPr b="1" lang="en"/>
              <a:t>ants</a:t>
            </a:r>
            <a:endParaRPr b="1"/>
          </a:p>
        </p:txBody>
      </p:sp>
      <p:sp>
        <p:nvSpPr>
          <p:cNvPr id="549" name="Google Shape;549;p109"/>
          <p:cNvSpPr txBox="1"/>
          <p:nvPr>
            <p:ph idx="1" type="body"/>
          </p:nvPr>
        </p:nvSpPr>
        <p:spPr>
          <a:xfrm>
            <a:off x="233200" y="1540500"/>
            <a:ext cx="8385600" cy="3072300"/>
          </a:xfrm>
          <a:prstGeom prst="rect">
            <a:avLst/>
          </a:prstGeom>
        </p:spPr>
        <p:txBody>
          <a:bodyPr anchorCtr="0" anchor="t" bIns="91425" lIns="91425" spcFirstLastPara="1" rIns="91425" wrap="square" tIns="91425">
            <a:noAutofit/>
          </a:bodyPr>
          <a:lstStyle/>
          <a:p>
            <a:pPr indent="-355600" lvl="0" marL="457200" rtl="0" algn="l">
              <a:spcBef>
                <a:spcPts val="0"/>
              </a:spcBef>
              <a:spcAft>
                <a:spcPts val="0"/>
              </a:spcAft>
              <a:buClr>
                <a:srgbClr val="434343"/>
              </a:buClr>
              <a:buSzPts val="2000"/>
              <a:buFont typeface="Roboto"/>
              <a:buChar char="●"/>
            </a:pPr>
            <a:r>
              <a:rPr lang="en" sz="2000">
                <a:solidFill>
                  <a:srgbClr val="434343"/>
                </a:solidFill>
                <a:latin typeface="Roboto"/>
                <a:ea typeface="Roboto"/>
                <a:cs typeface="Roboto"/>
                <a:sym typeface="Roboto"/>
              </a:rPr>
              <a:t>Lessons to use in a lower level biology class</a:t>
            </a:r>
            <a:endParaRPr sz="2000">
              <a:solidFill>
                <a:srgbClr val="434343"/>
              </a:solidFill>
              <a:latin typeface="Roboto"/>
              <a:ea typeface="Roboto"/>
              <a:cs typeface="Roboto"/>
              <a:sym typeface="Roboto"/>
            </a:endParaRPr>
          </a:p>
          <a:p>
            <a:pPr indent="-355600" lvl="0" marL="457200" rtl="0" algn="l">
              <a:spcBef>
                <a:spcPts val="0"/>
              </a:spcBef>
              <a:spcAft>
                <a:spcPts val="0"/>
              </a:spcAft>
              <a:buClr>
                <a:srgbClr val="434343"/>
              </a:buClr>
              <a:buSzPts val="2000"/>
              <a:buFont typeface="Roboto"/>
              <a:buChar char="●"/>
            </a:pPr>
            <a:r>
              <a:rPr lang="en" sz="2000">
                <a:solidFill>
                  <a:srgbClr val="434343"/>
                </a:solidFill>
                <a:latin typeface="Roboto"/>
                <a:ea typeface="Roboto"/>
                <a:cs typeface="Roboto"/>
                <a:sym typeface="Roboto"/>
              </a:rPr>
              <a:t>How to access the online resources.</a:t>
            </a:r>
            <a:endParaRPr sz="2000">
              <a:solidFill>
                <a:srgbClr val="434343"/>
              </a:solidFill>
              <a:latin typeface="Roboto"/>
              <a:ea typeface="Roboto"/>
              <a:cs typeface="Roboto"/>
              <a:sym typeface="Roboto"/>
            </a:endParaRPr>
          </a:p>
          <a:p>
            <a:pPr indent="-355600" lvl="0" marL="457200" rtl="0" algn="l">
              <a:spcBef>
                <a:spcPts val="0"/>
              </a:spcBef>
              <a:spcAft>
                <a:spcPts val="0"/>
              </a:spcAft>
              <a:buClr>
                <a:srgbClr val="434343"/>
              </a:buClr>
              <a:buSzPts val="2000"/>
              <a:buFont typeface="Roboto"/>
              <a:buChar char="●"/>
            </a:pPr>
            <a:r>
              <a:rPr lang="en" sz="2000">
                <a:solidFill>
                  <a:srgbClr val="434343"/>
                </a:solidFill>
                <a:latin typeface="Roboto"/>
                <a:ea typeface="Roboto"/>
                <a:cs typeface="Roboto"/>
                <a:sym typeface="Roboto"/>
              </a:rPr>
              <a:t>Nothing- so far so good- keep the topics flowing!</a:t>
            </a:r>
            <a:endParaRPr sz="2000">
              <a:solidFill>
                <a:srgbClr val="434343"/>
              </a:solidFill>
              <a:latin typeface="Roboto"/>
              <a:ea typeface="Roboto"/>
              <a:cs typeface="Roboto"/>
              <a:sym typeface="Roboto"/>
            </a:endParaRPr>
          </a:p>
          <a:p>
            <a:pPr indent="-355600" lvl="0" marL="457200" rtl="0" algn="l">
              <a:spcBef>
                <a:spcPts val="0"/>
              </a:spcBef>
              <a:spcAft>
                <a:spcPts val="0"/>
              </a:spcAft>
              <a:buClr>
                <a:srgbClr val="434343"/>
              </a:buClr>
              <a:buSzPts val="2000"/>
              <a:buFont typeface="Roboto"/>
              <a:buChar char="●"/>
            </a:pPr>
            <a:r>
              <a:rPr lang="en" sz="2000">
                <a:solidFill>
                  <a:srgbClr val="434343"/>
                </a:solidFill>
                <a:latin typeface="Roboto"/>
                <a:ea typeface="Roboto"/>
                <a:cs typeface="Roboto"/>
                <a:sym typeface="Roboto"/>
              </a:rPr>
              <a:t>Every thing</a:t>
            </a:r>
            <a:endParaRPr sz="2000">
              <a:solidFill>
                <a:srgbClr val="434343"/>
              </a:solidFill>
              <a:latin typeface="Roboto"/>
              <a:ea typeface="Roboto"/>
              <a:cs typeface="Roboto"/>
              <a:sym typeface="Roboto"/>
            </a:endParaRPr>
          </a:p>
          <a:p>
            <a:pPr indent="-355600" lvl="0" marL="457200" rtl="0" algn="l">
              <a:spcBef>
                <a:spcPts val="0"/>
              </a:spcBef>
              <a:spcAft>
                <a:spcPts val="0"/>
              </a:spcAft>
              <a:buClr>
                <a:srgbClr val="434343"/>
              </a:buClr>
              <a:buSzPts val="2000"/>
              <a:buFont typeface="Roboto"/>
              <a:buChar char="●"/>
            </a:pPr>
            <a:r>
              <a:rPr lang="en" sz="2000">
                <a:solidFill>
                  <a:srgbClr val="434343"/>
                </a:solidFill>
                <a:latin typeface="Roboto"/>
                <a:ea typeface="Roboto"/>
                <a:cs typeface="Roboto"/>
                <a:sym typeface="Roboto"/>
              </a:rPr>
              <a:t>The same ;)</a:t>
            </a:r>
            <a:endParaRPr sz="2000">
              <a:solidFill>
                <a:srgbClr val="434343"/>
              </a:solidFill>
              <a:latin typeface="Roboto"/>
              <a:ea typeface="Roboto"/>
              <a:cs typeface="Roboto"/>
              <a:sym typeface="Roboto"/>
            </a:endParaRPr>
          </a:p>
          <a:p>
            <a:pPr indent="-355600" lvl="0" marL="457200" rtl="0" algn="l">
              <a:spcBef>
                <a:spcPts val="0"/>
              </a:spcBef>
              <a:spcAft>
                <a:spcPts val="0"/>
              </a:spcAft>
              <a:buClr>
                <a:srgbClr val="434343"/>
              </a:buClr>
              <a:buSzPts val="2000"/>
              <a:buFont typeface="Roboto"/>
              <a:buChar char="●"/>
            </a:pPr>
            <a:r>
              <a:rPr lang="en" sz="2000">
                <a:solidFill>
                  <a:srgbClr val="434343"/>
                </a:solidFill>
                <a:latin typeface="Roboto"/>
                <a:ea typeface="Roboto"/>
                <a:cs typeface="Roboto"/>
                <a:sym typeface="Roboto"/>
              </a:rPr>
              <a:t>Stories!</a:t>
            </a:r>
            <a:endParaRPr sz="2000">
              <a:solidFill>
                <a:srgbClr val="434343"/>
              </a:solidFill>
              <a:latin typeface="Roboto"/>
              <a:ea typeface="Roboto"/>
              <a:cs typeface="Roboto"/>
              <a:sym typeface="Roboto"/>
            </a:endParaRPr>
          </a:p>
          <a:p>
            <a:pPr indent="-355600" lvl="0" marL="457200" rtl="0" algn="l">
              <a:spcBef>
                <a:spcPts val="0"/>
              </a:spcBef>
              <a:spcAft>
                <a:spcPts val="0"/>
              </a:spcAft>
              <a:buClr>
                <a:srgbClr val="434343"/>
              </a:buClr>
              <a:buSzPts val="2000"/>
              <a:buFont typeface="Roboto"/>
              <a:buChar char="●"/>
            </a:pPr>
            <a:r>
              <a:rPr lang="en" sz="2000">
                <a:solidFill>
                  <a:srgbClr val="434343"/>
                </a:solidFill>
                <a:latin typeface="Roboto"/>
                <a:ea typeface="Roboto"/>
                <a:cs typeface="Roboto"/>
                <a:sym typeface="Roboto"/>
              </a:rPr>
              <a:t>Hands on, inquiry learning</a:t>
            </a:r>
            <a:endParaRPr sz="2000">
              <a:solidFill>
                <a:srgbClr val="434343"/>
              </a:solidFill>
              <a:latin typeface="Roboto"/>
              <a:ea typeface="Roboto"/>
              <a:cs typeface="Roboto"/>
              <a:sym typeface="Roboto"/>
            </a:endParaRPr>
          </a:p>
        </p:txBody>
      </p:sp>
      <p:sp>
        <p:nvSpPr>
          <p:cNvPr id="550" name="Google Shape;550;p109"/>
          <p:cNvSpPr txBox="1"/>
          <p:nvPr/>
        </p:nvSpPr>
        <p:spPr>
          <a:xfrm>
            <a:off x="5005625" y="605975"/>
            <a:ext cx="3000000" cy="415500"/>
          </a:xfrm>
          <a:prstGeom prst="rect">
            <a:avLst/>
          </a:prstGeom>
          <a:noFill/>
          <a:ln>
            <a:noFill/>
          </a:ln>
        </p:spPr>
        <p:txBody>
          <a:bodyPr anchorCtr="0" anchor="t" bIns="91425" lIns="91425" spcFirstLastPara="1" rIns="91425" wrap="square" tIns="91425">
            <a:spAutoFit/>
          </a:bodyPr>
          <a:lstStyle/>
          <a:p>
            <a:pPr indent="0" lvl="0" marL="57150" rtl="0" algn="l">
              <a:lnSpc>
                <a:spcPct val="115000"/>
              </a:lnSpc>
              <a:spcBef>
                <a:spcPts val="0"/>
              </a:spcBef>
              <a:spcAft>
                <a:spcPts val="0"/>
              </a:spcAft>
              <a:buNone/>
            </a:pPr>
            <a:r>
              <a:t/>
            </a:r>
            <a:endParaRPr sz="1500">
              <a:solidFill>
                <a:srgbClr val="434343"/>
              </a:solidFill>
              <a:latin typeface="Roboto"/>
              <a:ea typeface="Roboto"/>
              <a:cs typeface="Roboto"/>
              <a:sym typeface="Roboto"/>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4" name="Shape 844"/>
        <p:cNvGrpSpPr/>
        <p:nvPr/>
      </p:nvGrpSpPr>
      <p:grpSpPr>
        <a:xfrm>
          <a:off x="0" y="0"/>
          <a:ext cx="0" cy="0"/>
          <a:chOff x="0" y="0"/>
          <a:chExt cx="0" cy="0"/>
        </a:xfrm>
      </p:grpSpPr>
      <p:sp>
        <p:nvSpPr>
          <p:cNvPr id="845" name="Google Shape;845;p154"/>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p>
            <a:pPr indent="0" lvl="0" marL="0" rtl="0" algn="ctr">
              <a:lnSpc>
                <a:spcPct val="100000"/>
              </a:lnSpc>
              <a:spcBef>
                <a:spcPts val="0"/>
              </a:spcBef>
              <a:spcAft>
                <a:spcPts val="0"/>
              </a:spcAft>
              <a:buSzPts val="900"/>
              <a:buNone/>
            </a:pPr>
            <a:fld id="{00000000-1234-1234-1234-123412341234}" type="slidenum">
              <a:rPr lang="en"/>
              <a:t>‹#›</a:t>
            </a:fld>
            <a:endParaRPr/>
          </a:p>
        </p:txBody>
      </p:sp>
      <p:pic>
        <p:nvPicPr>
          <p:cNvPr id="846" name="Google Shape;846;p154"/>
          <p:cNvPicPr preferRelativeResize="0"/>
          <p:nvPr/>
        </p:nvPicPr>
        <p:blipFill rotWithShape="1">
          <a:blip r:embed="rId3">
            <a:alphaModFix/>
          </a:blip>
          <a:srcRect b="12041" l="33458" r="34967" t="19700"/>
          <a:stretch/>
        </p:blipFill>
        <p:spPr>
          <a:xfrm>
            <a:off x="4721466" y="392120"/>
            <a:ext cx="2945383" cy="4244814"/>
          </a:xfrm>
          <a:prstGeom prst="rect">
            <a:avLst/>
          </a:prstGeom>
          <a:noFill/>
          <a:ln>
            <a:noFill/>
          </a:ln>
        </p:spPr>
      </p:pic>
      <p:sp>
        <p:nvSpPr>
          <p:cNvPr id="847" name="Google Shape;847;p154"/>
          <p:cNvSpPr txBox="1"/>
          <p:nvPr/>
        </p:nvSpPr>
        <p:spPr>
          <a:xfrm>
            <a:off x="2935732" y="4359935"/>
            <a:ext cx="1334400" cy="2847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1400"/>
              <a:buFont typeface="Arial"/>
              <a:buNone/>
            </a:pPr>
            <a:r>
              <a:rPr b="1" i="0" lang="en" sz="1400" u="none" cap="none" strike="noStrike">
                <a:solidFill>
                  <a:srgbClr val="1E4E79"/>
                </a:solidFill>
                <a:latin typeface="Open Sans"/>
                <a:ea typeface="Open Sans"/>
                <a:cs typeface="Open Sans"/>
                <a:sym typeface="Open Sans"/>
              </a:rPr>
              <a:t>1993</a:t>
            </a:r>
            <a:endParaRPr b="0" i="0" sz="1100" u="none" cap="none" strike="noStrike">
              <a:solidFill>
                <a:srgbClr val="000000"/>
              </a:solidFill>
              <a:latin typeface="Arial"/>
              <a:ea typeface="Arial"/>
              <a:cs typeface="Arial"/>
              <a:sym typeface="Arial"/>
            </a:endParaRPr>
          </a:p>
        </p:txBody>
      </p:sp>
      <p:sp>
        <p:nvSpPr>
          <p:cNvPr id="848" name="Google Shape;848;p154"/>
          <p:cNvSpPr txBox="1"/>
          <p:nvPr/>
        </p:nvSpPr>
        <p:spPr>
          <a:xfrm>
            <a:off x="1214168" y="557470"/>
            <a:ext cx="2662800" cy="7620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500"/>
              <a:buFont typeface="Arial"/>
              <a:buNone/>
            </a:pPr>
            <a:r>
              <a:rPr b="1" i="0" lang="en" sz="1500" u="none" cap="none" strike="noStrike">
                <a:solidFill>
                  <a:schemeClr val="dk1"/>
                </a:solidFill>
                <a:latin typeface="Open Sans"/>
                <a:ea typeface="Open Sans"/>
                <a:cs typeface="Open Sans"/>
                <a:sym typeface="Open Sans"/>
              </a:rPr>
              <a:t>Imagine that we had some way to look directly at the molecules in our bodies…</a:t>
            </a:r>
            <a:endParaRPr b="0" i="0" sz="1100" u="none" cap="none" strike="noStrike">
              <a:solidFill>
                <a:srgbClr val="000000"/>
              </a:solidFill>
              <a:latin typeface="Arial"/>
              <a:ea typeface="Arial"/>
              <a:cs typeface="Arial"/>
              <a:sym typeface="Arial"/>
            </a:endParaRPr>
          </a:p>
        </p:txBody>
      </p:sp>
      <p:sp>
        <p:nvSpPr>
          <p:cNvPr id="849" name="Google Shape;849;p154"/>
          <p:cNvSpPr/>
          <p:nvPr/>
        </p:nvSpPr>
        <p:spPr>
          <a:xfrm>
            <a:off x="3328166" y="4359935"/>
            <a:ext cx="549600" cy="276900"/>
          </a:xfrm>
          <a:prstGeom prst="ellipse">
            <a:avLst/>
          </a:prstGeom>
          <a:noFill/>
          <a:ln cap="flat" cmpd="sng" w="12700">
            <a:solidFill>
              <a:srgbClr val="1C3052"/>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Open Sans"/>
              <a:ea typeface="Open Sans"/>
              <a:cs typeface="Open Sans"/>
              <a:sym typeface="Open Sans"/>
            </a:endParaRPr>
          </a:p>
        </p:txBody>
      </p:sp>
      <p:pic>
        <p:nvPicPr>
          <p:cNvPr descr="David.jpg" id="850" name="Google Shape;850;p154"/>
          <p:cNvPicPr preferRelativeResize="0"/>
          <p:nvPr/>
        </p:nvPicPr>
        <p:blipFill rotWithShape="1">
          <a:blip r:embed="rId4">
            <a:alphaModFix/>
          </a:blip>
          <a:srcRect b="0" l="0" r="0" t="0"/>
          <a:stretch/>
        </p:blipFill>
        <p:spPr>
          <a:xfrm>
            <a:off x="1319200" y="1895663"/>
            <a:ext cx="2105264" cy="2255684"/>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4" name="Shape 854"/>
        <p:cNvGrpSpPr/>
        <p:nvPr/>
      </p:nvGrpSpPr>
      <p:grpSpPr>
        <a:xfrm>
          <a:off x="0" y="0"/>
          <a:ext cx="0" cy="0"/>
          <a:chOff x="0" y="0"/>
          <a:chExt cx="0" cy="0"/>
        </a:xfrm>
      </p:grpSpPr>
      <p:sp>
        <p:nvSpPr>
          <p:cNvPr id="855" name="Google Shape;855;p155"/>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p>
            <a:pPr indent="0" lvl="0" marL="0" rtl="0" algn="ctr">
              <a:lnSpc>
                <a:spcPct val="100000"/>
              </a:lnSpc>
              <a:spcBef>
                <a:spcPts val="0"/>
              </a:spcBef>
              <a:spcAft>
                <a:spcPts val="0"/>
              </a:spcAft>
              <a:buSzPts val="900"/>
              <a:buNone/>
            </a:pPr>
            <a:fld id="{00000000-1234-1234-1234-123412341234}" type="slidenum">
              <a:rPr lang="en"/>
              <a:t>‹#›</a:t>
            </a:fld>
            <a:endParaRPr/>
          </a:p>
        </p:txBody>
      </p:sp>
      <p:pic>
        <p:nvPicPr>
          <p:cNvPr descr="A diagram of a cell&#10;&#10;Description automatically generated" id="856" name="Google Shape;856;p155"/>
          <p:cNvPicPr preferRelativeResize="0"/>
          <p:nvPr/>
        </p:nvPicPr>
        <p:blipFill rotWithShape="1">
          <a:blip r:embed="rId3">
            <a:alphaModFix/>
          </a:blip>
          <a:srcRect b="0" l="0" r="0" t="0"/>
          <a:stretch/>
        </p:blipFill>
        <p:spPr>
          <a:xfrm>
            <a:off x="2583118" y="760393"/>
            <a:ext cx="4271670" cy="4237982"/>
          </a:xfrm>
          <a:prstGeom prst="rect">
            <a:avLst/>
          </a:prstGeom>
          <a:noFill/>
          <a:ln>
            <a:noFill/>
          </a:ln>
        </p:spPr>
      </p:pic>
      <p:sp>
        <p:nvSpPr>
          <p:cNvPr id="857" name="Google Shape;857;p155"/>
          <p:cNvSpPr txBox="1"/>
          <p:nvPr/>
        </p:nvSpPr>
        <p:spPr>
          <a:xfrm>
            <a:off x="1901395" y="4692446"/>
            <a:ext cx="1830300" cy="2538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200"/>
              <a:buFont typeface="Arial"/>
              <a:buNone/>
            </a:pPr>
            <a:r>
              <a:rPr b="1" i="0" lang="en" sz="1200" u="none" cap="none" strike="noStrike">
                <a:solidFill>
                  <a:srgbClr val="0070C0"/>
                </a:solidFill>
                <a:latin typeface="Open Sans"/>
                <a:ea typeface="Open Sans"/>
                <a:cs typeface="Open Sans"/>
                <a:sym typeface="Open Sans"/>
              </a:rPr>
              <a:t>Striated Muscle Cell</a:t>
            </a:r>
            <a:endParaRPr b="0" i="0" sz="1100" u="none" cap="none" strike="noStrike">
              <a:solidFill>
                <a:srgbClr val="000000"/>
              </a:solidFill>
              <a:latin typeface="Arial"/>
              <a:ea typeface="Arial"/>
              <a:cs typeface="Arial"/>
              <a:sym typeface="Arial"/>
            </a:endParaRPr>
          </a:p>
        </p:txBody>
      </p:sp>
      <p:sp>
        <p:nvSpPr>
          <p:cNvPr id="858" name="Google Shape;858;p155"/>
          <p:cNvSpPr txBox="1"/>
          <p:nvPr/>
        </p:nvSpPr>
        <p:spPr>
          <a:xfrm>
            <a:off x="1597675" y="2396644"/>
            <a:ext cx="1005000" cy="2538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200"/>
              <a:buFont typeface="Arial"/>
              <a:buNone/>
            </a:pPr>
            <a:r>
              <a:rPr b="1" i="0" lang="en" sz="1200" u="none" cap="none" strike="noStrike">
                <a:solidFill>
                  <a:srgbClr val="0070C0"/>
                </a:solidFill>
                <a:latin typeface="Open Sans"/>
                <a:ea typeface="Open Sans"/>
                <a:cs typeface="Open Sans"/>
                <a:sym typeface="Open Sans"/>
              </a:rPr>
              <a:t>Yeast Cell</a:t>
            </a:r>
            <a:endParaRPr b="0" i="0" sz="1100" u="none" cap="none" strike="noStrike">
              <a:solidFill>
                <a:srgbClr val="000000"/>
              </a:solidFill>
              <a:latin typeface="Arial"/>
              <a:ea typeface="Arial"/>
              <a:cs typeface="Arial"/>
              <a:sym typeface="Arial"/>
            </a:endParaRPr>
          </a:p>
        </p:txBody>
      </p:sp>
      <p:sp>
        <p:nvSpPr>
          <p:cNvPr id="859" name="Google Shape;859;p155"/>
          <p:cNvSpPr txBox="1"/>
          <p:nvPr/>
        </p:nvSpPr>
        <p:spPr>
          <a:xfrm>
            <a:off x="1690883" y="1841231"/>
            <a:ext cx="1125600" cy="2538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200"/>
              <a:buFont typeface="Arial"/>
              <a:buNone/>
            </a:pPr>
            <a:r>
              <a:rPr b="1" i="0" lang="en" sz="1200" u="none" cap="none" strike="noStrike">
                <a:solidFill>
                  <a:srgbClr val="0070C0"/>
                </a:solidFill>
                <a:latin typeface="Open Sans"/>
                <a:ea typeface="Open Sans"/>
                <a:cs typeface="Open Sans"/>
                <a:sym typeface="Open Sans"/>
              </a:rPr>
              <a:t>Sperm Cell</a:t>
            </a:r>
            <a:endParaRPr b="0" i="0" sz="1100" u="none" cap="none" strike="noStrike">
              <a:solidFill>
                <a:srgbClr val="000000"/>
              </a:solidFill>
              <a:latin typeface="Arial"/>
              <a:ea typeface="Arial"/>
              <a:cs typeface="Arial"/>
              <a:sym typeface="Arial"/>
            </a:endParaRPr>
          </a:p>
        </p:txBody>
      </p:sp>
      <p:sp>
        <p:nvSpPr>
          <p:cNvPr id="860" name="Google Shape;860;p155"/>
          <p:cNvSpPr txBox="1"/>
          <p:nvPr/>
        </p:nvSpPr>
        <p:spPr>
          <a:xfrm>
            <a:off x="1561357" y="4230898"/>
            <a:ext cx="1430700" cy="2538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200"/>
              <a:buFont typeface="Arial"/>
              <a:buNone/>
            </a:pPr>
            <a:r>
              <a:rPr b="1" i="0" lang="en" sz="1200" u="none" cap="none" strike="noStrike">
                <a:solidFill>
                  <a:srgbClr val="0070C0"/>
                </a:solidFill>
                <a:latin typeface="Open Sans"/>
                <a:ea typeface="Open Sans"/>
                <a:cs typeface="Open Sans"/>
                <a:sym typeface="Open Sans"/>
              </a:rPr>
              <a:t>Human Skin Cell</a:t>
            </a:r>
            <a:endParaRPr b="0" i="0" sz="1100" u="none" cap="none" strike="noStrike">
              <a:solidFill>
                <a:srgbClr val="000000"/>
              </a:solidFill>
              <a:latin typeface="Arial"/>
              <a:ea typeface="Arial"/>
              <a:cs typeface="Arial"/>
              <a:sym typeface="Arial"/>
            </a:endParaRPr>
          </a:p>
        </p:txBody>
      </p:sp>
      <p:sp>
        <p:nvSpPr>
          <p:cNvPr id="861" name="Google Shape;861;p155"/>
          <p:cNvSpPr txBox="1"/>
          <p:nvPr/>
        </p:nvSpPr>
        <p:spPr>
          <a:xfrm>
            <a:off x="5644961" y="757599"/>
            <a:ext cx="795000" cy="2538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200"/>
              <a:buFont typeface="Arial"/>
              <a:buNone/>
            </a:pPr>
            <a:r>
              <a:rPr b="1" i="0" lang="en" sz="1200" u="none" cap="none" strike="noStrike">
                <a:solidFill>
                  <a:srgbClr val="0070C0"/>
                </a:solidFill>
                <a:latin typeface="Open Sans"/>
                <a:ea typeface="Open Sans"/>
                <a:cs typeface="Open Sans"/>
                <a:sym typeface="Open Sans"/>
              </a:rPr>
              <a:t>Neuron</a:t>
            </a:r>
            <a:endParaRPr b="0" i="0" sz="1100" u="none" cap="none" strike="noStrike">
              <a:solidFill>
                <a:srgbClr val="000000"/>
              </a:solidFill>
              <a:latin typeface="Arial"/>
              <a:ea typeface="Arial"/>
              <a:cs typeface="Arial"/>
              <a:sym typeface="Arial"/>
            </a:endParaRPr>
          </a:p>
        </p:txBody>
      </p:sp>
      <p:sp>
        <p:nvSpPr>
          <p:cNvPr id="862" name="Google Shape;862;p155"/>
          <p:cNvSpPr txBox="1"/>
          <p:nvPr/>
        </p:nvSpPr>
        <p:spPr>
          <a:xfrm>
            <a:off x="2143889" y="1353214"/>
            <a:ext cx="867900" cy="2538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200"/>
              <a:buFont typeface="Arial"/>
              <a:buNone/>
            </a:pPr>
            <a:r>
              <a:rPr b="1" i="0" lang="en" sz="1200" u="none" cap="none" strike="noStrike">
                <a:solidFill>
                  <a:srgbClr val="0070C0"/>
                </a:solidFill>
                <a:latin typeface="Open Sans"/>
                <a:ea typeface="Open Sans"/>
                <a:cs typeface="Open Sans"/>
                <a:sym typeface="Open Sans"/>
              </a:rPr>
              <a:t>Bacteria</a:t>
            </a:r>
            <a:endParaRPr b="0" i="0" sz="1100" u="none" cap="none" strike="noStrike">
              <a:solidFill>
                <a:srgbClr val="000000"/>
              </a:solidFill>
              <a:latin typeface="Arial"/>
              <a:ea typeface="Arial"/>
              <a:cs typeface="Arial"/>
              <a:sym typeface="Arial"/>
            </a:endParaRPr>
          </a:p>
        </p:txBody>
      </p:sp>
      <p:sp>
        <p:nvSpPr>
          <p:cNvPr id="863" name="Google Shape;863;p155"/>
          <p:cNvSpPr txBox="1"/>
          <p:nvPr/>
        </p:nvSpPr>
        <p:spPr>
          <a:xfrm>
            <a:off x="2397253" y="594517"/>
            <a:ext cx="1355100" cy="2538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200"/>
              <a:buFont typeface="Arial"/>
              <a:buNone/>
            </a:pPr>
            <a:r>
              <a:rPr b="1" i="0" lang="en" sz="1200" u="none" cap="none" strike="noStrike">
                <a:solidFill>
                  <a:srgbClr val="0070C0"/>
                </a:solidFill>
                <a:latin typeface="Open Sans"/>
                <a:ea typeface="Open Sans"/>
                <a:cs typeface="Open Sans"/>
                <a:sym typeface="Open Sans"/>
              </a:rPr>
              <a:t>Red Blood Cell</a:t>
            </a:r>
            <a:endParaRPr b="0" i="0" sz="1100" u="none" cap="none" strike="noStrike">
              <a:solidFill>
                <a:srgbClr val="000000"/>
              </a:solidFill>
              <a:latin typeface="Arial"/>
              <a:ea typeface="Arial"/>
              <a:cs typeface="Arial"/>
              <a:sym typeface="Arial"/>
            </a:endParaRPr>
          </a:p>
        </p:txBody>
      </p:sp>
      <p:sp>
        <p:nvSpPr>
          <p:cNvPr id="864" name="Google Shape;864;p155"/>
          <p:cNvSpPr txBox="1"/>
          <p:nvPr/>
        </p:nvSpPr>
        <p:spPr>
          <a:xfrm>
            <a:off x="2355353" y="982248"/>
            <a:ext cx="1125600" cy="2538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200"/>
              <a:buFont typeface="Arial"/>
              <a:buNone/>
            </a:pPr>
            <a:r>
              <a:rPr b="1" i="0" lang="en" sz="1200" u="none" cap="none" strike="noStrike">
                <a:solidFill>
                  <a:srgbClr val="0070C0"/>
                </a:solidFill>
                <a:latin typeface="Open Sans"/>
                <a:ea typeface="Open Sans"/>
                <a:cs typeface="Open Sans"/>
                <a:sym typeface="Open Sans"/>
              </a:rPr>
              <a:t>Lymphocyte</a:t>
            </a:r>
            <a:endParaRPr b="0" i="0" sz="1100" u="none" cap="none" strike="noStrike">
              <a:solidFill>
                <a:srgbClr val="000000"/>
              </a:solidFill>
              <a:latin typeface="Arial"/>
              <a:ea typeface="Arial"/>
              <a:cs typeface="Arial"/>
              <a:sym typeface="Arial"/>
            </a:endParaRPr>
          </a:p>
        </p:txBody>
      </p:sp>
      <p:cxnSp>
        <p:nvCxnSpPr>
          <p:cNvPr id="865" name="Google Shape;865;p155"/>
          <p:cNvCxnSpPr/>
          <p:nvPr/>
        </p:nvCxnSpPr>
        <p:spPr>
          <a:xfrm>
            <a:off x="2840812" y="1565893"/>
            <a:ext cx="377700" cy="251400"/>
          </a:xfrm>
          <a:prstGeom prst="straightConnector1">
            <a:avLst/>
          </a:prstGeom>
          <a:noFill/>
          <a:ln cap="flat" cmpd="sng" w="9525">
            <a:solidFill>
              <a:schemeClr val="accent1"/>
            </a:solidFill>
            <a:prstDash val="solid"/>
            <a:miter lim="800000"/>
            <a:headEnd len="sm" w="sm" type="none"/>
            <a:tailEnd len="sm" w="sm" type="none"/>
          </a:ln>
        </p:spPr>
      </p:cxnSp>
      <p:cxnSp>
        <p:nvCxnSpPr>
          <p:cNvPr id="866" name="Google Shape;866;p155"/>
          <p:cNvCxnSpPr/>
          <p:nvPr/>
        </p:nvCxnSpPr>
        <p:spPr>
          <a:xfrm>
            <a:off x="2602463" y="1994657"/>
            <a:ext cx="987300" cy="308100"/>
          </a:xfrm>
          <a:prstGeom prst="straightConnector1">
            <a:avLst/>
          </a:prstGeom>
          <a:noFill/>
          <a:ln cap="flat" cmpd="sng" w="9525">
            <a:solidFill>
              <a:schemeClr val="accent1"/>
            </a:solidFill>
            <a:prstDash val="solid"/>
            <a:miter lim="800000"/>
            <a:headEnd len="sm" w="sm" type="none"/>
            <a:tailEnd len="sm" w="sm" type="none"/>
          </a:ln>
        </p:spPr>
      </p:cxnSp>
      <p:cxnSp>
        <p:nvCxnSpPr>
          <p:cNvPr id="867" name="Google Shape;867;p155"/>
          <p:cNvCxnSpPr/>
          <p:nvPr/>
        </p:nvCxnSpPr>
        <p:spPr>
          <a:xfrm>
            <a:off x="3363324" y="857969"/>
            <a:ext cx="612900" cy="749400"/>
          </a:xfrm>
          <a:prstGeom prst="straightConnector1">
            <a:avLst/>
          </a:prstGeom>
          <a:noFill/>
          <a:ln cap="flat" cmpd="sng" w="9525">
            <a:solidFill>
              <a:schemeClr val="accent1"/>
            </a:solidFill>
            <a:prstDash val="solid"/>
            <a:miter lim="800000"/>
            <a:headEnd len="sm" w="sm" type="none"/>
            <a:tailEnd len="sm" w="sm" type="none"/>
          </a:ln>
        </p:spPr>
      </p:cxnSp>
      <p:cxnSp>
        <p:nvCxnSpPr>
          <p:cNvPr id="868" name="Google Shape;868;p155"/>
          <p:cNvCxnSpPr/>
          <p:nvPr/>
        </p:nvCxnSpPr>
        <p:spPr>
          <a:xfrm>
            <a:off x="3292325" y="1232549"/>
            <a:ext cx="701700" cy="830400"/>
          </a:xfrm>
          <a:prstGeom prst="straightConnector1">
            <a:avLst/>
          </a:prstGeom>
          <a:noFill/>
          <a:ln cap="flat" cmpd="sng" w="9525">
            <a:solidFill>
              <a:schemeClr val="accent1"/>
            </a:solidFill>
            <a:prstDash val="solid"/>
            <a:miter lim="800000"/>
            <a:headEnd len="sm" w="sm" type="none"/>
            <a:tailEnd len="sm" w="sm" type="none"/>
          </a:ln>
        </p:spPr>
      </p:cxnSp>
      <p:cxnSp>
        <p:nvCxnSpPr>
          <p:cNvPr id="869" name="Google Shape;869;p155"/>
          <p:cNvCxnSpPr/>
          <p:nvPr/>
        </p:nvCxnSpPr>
        <p:spPr>
          <a:xfrm flipH="1">
            <a:off x="5766621" y="1011515"/>
            <a:ext cx="211800" cy="468600"/>
          </a:xfrm>
          <a:prstGeom prst="straightConnector1">
            <a:avLst/>
          </a:prstGeom>
          <a:noFill/>
          <a:ln cap="flat" cmpd="sng" w="9525">
            <a:solidFill>
              <a:schemeClr val="accent1"/>
            </a:solidFill>
            <a:prstDash val="solid"/>
            <a:miter lim="800000"/>
            <a:headEnd len="sm" w="sm" type="none"/>
            <a:tailEnd len="sm" w="sm" type="none"/>
          </a:ln>
        </p:spPr>
      </p:cxnSp>
      <p:cxnSp>
        <p:nvCxnSpPr>
          <p:cNvPr id="870" name="Google Shape;870;p155"/>
          <p:cNvCxnSpPr/>
          <p:nvPr/>
        </p:nvCxnSpPr>
        <p:spPr>
          <a:xfrm flipH="1" rot="10800000">
            <a:off x="3450788" y="4484852"/>
            <a:ext cx="1013400" cy="321900"/>
          </a:xfrm>
          <a:prstGeom prst="straightConnector1">
            <a:avLst/>
          </a:prstGeom>
          <a:noFill/>
          <a:ln cap="flat" cmpd="sng" w="9525">
            <a:solidFill>
              <a:schemeClr val="accent1"/>
            </a:solidFill>
            <a:prstDash val="solid"/>
            <a:miter lim="800000"/>
            <a:headEnd len="sm" w="sm" type="none"/>
            <a:tailEnd len="sm" w="sm" type="none"/>
          </a:ln>
        </p:spPr>
      </p:cxnSp>
      <p:cxnSp>
        <p:nvCxnSpPr>
          <p:cNvPr id="871" name="Google Shape;871;p155"/>
          <p:cNvCxnSpPr/>
          <p:nvPr/>
        </p:nvCxnSpPr>
        <p:spPr>
          <a:xfrm flipH="1" rot="10800000">
            <a:off x="2928283" y="4023293"/>
            <a:ext cx="393600" cy="314100"/>
          </a:xfrm>
          <a:prstGeom prst="straightConnector1">
            <a:avLst/>
          </a:prstGeom>
          <a:noFill/>
          <a:ln cap="flat" cmpd="sng" w="9525">
            <a:solidFill>
              <a:schemeClr val="accent1"/>
            </a:solidFill>
            <a:prstDash val="solid"/>
            <a:miter lim="800000"/>
            <a:headEnd len="sm" w="sm" type="none"/>
            <a:tailEnd len="sm" w="sm" type="none"/>
          </a:ln>
        </p:spPr>
      </p:cxnSp>
      <p:cxnSp>
        <p:nvCxnSpPr>
          <p:cNvPr id="872" name="Google Shape;872;p155"/>
          <p:cNvCxnSpPr/>
          <p:nvPr/>
        </p:nvCxnSpPr>
        <p:spPr>
          <a:xfrm>
            <a:off x="2435735" y="2523602"/>
            <a:ext cx="586500" cy="0"/>
          </a:xfrm>
          <a:prstGeom prst="straightConnector1">
            <a:avLst/>
          </a:prstGeom>
          <a:noFill/>
          <a:ln cap="flat" cmpd="sng" w="9525">
            <a:solidFill>
              <a:schemeClr val="accent1"/>
            </a:solidFill>
            <a:prstDash val="solid"/>
            <a:miter lim="800000"/>
            <a:headEnd len="sm" w="sm" type="none"/>
            <a:tailEnd len="sm" w="sm" type="none"/>
          </a:ln>
        </p:spPr>
      </p:cxnSp>
      <p:sp>
        <p:nvSpPr>
          <p:cNvPr id="873" name="Google Shape;873;p155"/>
          <p:cNvSpPr txBox="1"/>
          <p:nvPr/>
        </p:nvSpPr>
        <p:spPr>
          <a:xfrm>
            <a:off x="323076" y="1449127"/>
            <a:ext cx="1340100" cy="5001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rgbClr val="FF0000"/>
                </a:solidFill>
                <a:latin typeface="Open Sans"/>
                <a:ea typeface="Open Sans"/>
                <a:cs typeface="Open Sans"/>
                <a:sym typeface="Open Sans"/>
              </a:rPr>
              <a:t>1,000 X magnification</a:t>
            </a:r>
            <a:endParaRPr b="0" i="0" sz="1100" u="none" cap="none" strike="noStrike">
              <a:solidFill>
                <a:srgbClr val="000000"/>
              </a:solidFill>
              <a:latin typeface="Arial"/>
              <a:ea typeface="Arial"/>
              <a:cs typeface="Arial"/>
              <a:sym typeface="Arial"/>
            </a:endParaRPr>
          </a:p>
        </p:txBody>
      </p:sp>
      <p:sp>
        <p:nvSpPr>
          <p:cNvPr id="874" name="Google Shape;874;p155"/>
          <p:cNvSpPr txBox="1"/>
          <p:nvPr/>
        </p:nvSpPr>
        <p:spPr>
          <a:xfrm>
            <a:off x="492261" y="820342"/>
            <a:ext cx="1340100" cy="4386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2400"/>
              <a:buFont typeface="Arial"/>
              <a:buNone/>
            </a:pPr>
            <a:r>
              <a:rPr b="1" i="0" lang="en" sz="2400" u="none" cap="none" strike="noStrike">
                <a:solidFill>
                  <a:srgbClr val="0070C0"/>
                </a:solidFill>
                <a:latin typeface="Open Sans"/>
                <a:ea typeface="Open Sans"/>
                <a:cs typeface="Open Sans"/>
                <a:sym typeface="Open Sans"/>
              </a:rPr>
              <a:t>Cells…</a:t>
            </a:r>
            <a:endParaRPr b="0" i="0" sz="1100" u="none" cap="none" strike="noStrike">
              <a:solidFill>
                <a:srgbClr val="000000"/>
              </a:solidFill>
              <a:latin typeface="Arial"/>
              <a:ea typeface="Arial"/>
              <a:cs typeface="Arial"/>
              <a:sym typeface="Arial"/>
            </a:endParaRPr>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8" name="Shape 878"/>
        <p:cNvGrpSpPr/>
        <p:nvPr/>
      </p:nvGrpSpPr>
      <p:grpSpPr>
        <a:xfrm>
          <a:off x="0" y="0"/>
          <a:ext cx="0" cy="0"/>
          <a:chOff x="0" y="0"/>
          <a:chExt cx="0" cy="0"/>
        </a:xfrm>
      </p:grpSpPr>
      <p:sp>
        <p:nvSpPr>
          <p:cNvPr id="879" name="Google Shape;879;p156"/>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p>
            <a:pPr indent="0" lvl="0" marL="0" rtl="0" algn="ctr">
              <a:spcBef>
                <a:spcPts val="0"/>
              </a:spcBef>
              <a:spcAft>
                <a:spcPts val="0"/>
              </a:spcAft>
              <a:buClr>
                <a:srgbClr val="000000"/>
              </a:buClr>
              <a:buFont typeface="Arial"/>
              <a:buNone/>
            </a:pPr>
            <a:fld id="{00000000-1234-1234-1234-123412341234}" type="slidenum">
              <a:rPr lang="en"/>
              <a:t>‹#›</a:t>
            </a:fld>
            <a:endParaRPr/>
          </a:p>
        </p:txBody>
      </p:sp>
      <p:pic>
        <p:nvPicPr>
          <p:cNvPr descr="A diagram of a cell&#10;&#10;Description automatically generated" id="880" name="Google Shape;880;p156"/>
          <p:cNvPicPr preferRelativeResize="0"/>
          <p:nvPr/>
        </p:nvPicPr>
        <p:blipFill rotWithShape="1">
          <a:blip r:embed="rId3">
            <a:alphaModFix/>
          </a:blip>
          <a:srcRect b="0" l="0" r="0" t="0"/>
          <a:stretch/>
        </p:blipFill>
        <p:spPr>
          <a:xfrm>
            <a:off x="3649336" y="935038"/>
            <a:ext cx="4123370" cy="3926414"/>
          </a:xfrm>
          <a:prstGeom prst="rect">
            <a:avLst/>
          </a:prstGeom>
          <a:noFill/>
          <a:ln>
            <a:noFill/>
          </a:ln>
        </p:spPr>
      </p:pic>
      <p:sp>
        <p:nvSpPr>
          <p:cNvPr id="881" name="Google Shape;881;p156"/>
          <p:cNvSpPr txBox="1"/>
          <p:nvPr/>
        </p:nvSpPr>
        <p:spPr>
          <a:xfrm>
            <a:off x="1028795" y="2306293"/>
            <a:ext cx="1413600" cy="5310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1500"/>
              <a:buFont typeface="Arial"/>
              <a:buNone/>
            </a:pPr>
            <a:r>
              <a:rPr b="0" i="0" lang="en" sz="1500" u="none" cap="none" strike="noStrike">
                <a:solidFill>
                  <a:srgbClr val="FF0000"/>
                </a:solidFill>
                <a:latin typeface="Open Sans"/>
                <a:ea typeface="Open Sans"/>
                <a:cs typeface="Open Sans"/>
                <a:sym typeface="Open Sans"/>
              </a:rPr>
              <a:t>100,000 X magnification</a:t>
            </a:r>
            <a:endParaRPr b="0" i="0" sz="1100" u="none" cap="none" strike="noStrike">
              <a:solidFill>
                <a:srgbClr val="000000"/>
              </a:solidFill>
              <a:latin typeface="Arial"/>
              <a:ea typeface="Arial"/>
              <a:cs typeface="Arial"/>
              <a:sym typeface="Arial"/>
            </a:endParaRPr>
          </a:p>
        </p:txBody>
      </p:sp>
      <p:sp>
        <p:nvSpPr>
          <p:cNvPr id="882" name="Google Shape;882;p156"/>
          <p:cNvSpPr txBox="1"/>
          <p:nvPr/>
        </p:nvSpPr>
        <p:spPr>
          <a:xfrm>
            <a:off x="994258" y="1175480"/>
            <a:ext cx="1840500" cy="7158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2100"/>
              <a:buFont typeface="Arial"/>
              <a:buNone/>
            </a:pPr>
            <a:r>
              <a:rPr b="1" i="0" lang="en" sz="2100" u="none" cap="none" strike="noStrike">
                <a:solidFill>
                  <a:srgbClr val="0070C0"/>
                </a:solidFill>
                <a:latin typeface="Open Sans"/>
                <a:ea typeface="Open Sans"/>
                <a:cs typeface="Open Sans"/>
                <a:sym typeface="Open Sans"/>
              </a:rPr>
              <a:t>Bacteria,… </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100"/>
              <a:buFont typeface="Arial"/>
              <a:buNone/>
            </a:pPr>
            <a:r>
              <a:rPr b="1" i="0" lang="en" sz="2100" u="none" cap="none" strike="noStrike">
                <a:solidFill>
                  <a:srgbClr val="0070C0"/>
                </a:solidFill>
                <a:latin typeface="Open Sans"/>
                <a:ea typeface="Open Sans"/>
                <a:cs typeface="Open Sans"/>
                <a:sym typeface="Open Sans"/>
              </a:rPr>
              <a:t>and Viruses</a:t>
            </a:r>
            <a:endParaRPr b="0" i="0" sz="1100" u="none" cap="none" strike="noStrike">
              <a:solidFill>
                <a:srgbClr val="000000"/>
              </a:solidFill>
              <a:latin typeface="Arial"/>
              <a:ea typeface="Arial"/>
              <a:cs typeface="Arial"/>
              <a:sym typeface="Arial"/>
            </a:endParaRPr>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6" name="Shape 886"/>
        <p:cNvGrpSpPr/>
        <p:nvPr/>
      </p:nvGrpSpPr>
      <p:grpSpPr>
        <a:xfrm>
          <a:off x="0" y="0"/>
          <a:ext cx="0" cy="0"/>
          <a:chOff x="0" y="0"/>
          <a:chExt cx="0" cy="0"/>
        </a:xfrm>
      </p:grpSpPr>
      <p:sp>
        <p:nvSpPr>
          <p:cNvPr id="887" name="Google Shape;887;p157"/>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p>
            <a:pPr indent="0" lvl="0" marL="0" rtl="0" algn="ctr">
              <a:spcBef>
                <a:spcPts val="0"/>
              </a:spcBef>
              <a:spcAft>
                <a:spcPts val="0"/>
              </a:spcAft>
              <a:buClr>
                <a:srgbClr val="000000"/>
              </a:buClr>
              <a:buFont typeface="Arial"/>
              <a:buNone/>
            </a:pPr>
            <a:fld id="{00000000-1234-1234-1234-123412341234}" type="slidenum">
              <a:rPr lang="en"/>
              <a:t>‹#›</a:t>
            </a:fld>
            <a:endParaRPr/>
          </a:p>
        </p:txBody>
      </p:sp>
      <p:pic>
        <p:nvPicPr>
          <p:cNvPr descr="A diagram of parts of a human body&#10;&#10;Description automatically generated" id="888" name="Google Shape;888;p157"/>
          <p:cNvPicPr preferRelativeResize="0"/>
          <p:nvPr/>
        </p:nvPicPr>
        <p:blipFill rotWithShape="1">
          <a:blip r:embed="rId3">
            <a:alphaModFix/>
          </a:blip>
          <a:srcRect b="0" l="0" r="0" t="0"/>
          <a:stretch/>
        </p:blipFill>
        <p:spPr>
          <a:xfrm>
            <a:off x="3234537" y="645197"/>
            <a:ext cx="4345654" cy="4309136"/>
          </a:xfrm>
          <a:prstGeom prst="rect">
            <a:avLst/>
          </a:prstGeom>
          <a:noFill/>
          <a:ln>
            <a:noFill/>
          </a:ln>
        </p:spPr>
      </p:pic>
      <p:sp>
        <p:nvSpPr>
          <p:cNvPr id="889" name="Google Shape;889;p157"/>
          <p:cNvSpPr txBox="1"/>
          <p:nvPr/>
        </p:nvSpPr>
        <p:spPr>
          <a:xfrm>
            <a:off x="732856" y="1122305"/>
            <a:ext cx="1662000" cy="6696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2100"/>
              <a:buFont typeface="Arial"/>
              <a:buNone/>
            </a:pPr>
            <a:r>
              <a:rPr b="1" i="0" lang="en" sz="2100" u="none" cap="none" strike="noStrike">
                <a:solidFill>
                  <a:srgbClr val="0070C0"/>
                </a:solidFill>
                <a:latin typeface="Open Sans"/>
                <a:ea typeface="Open Sans"/>
                <a:cs typeface="Open Sans"/>
                <a:sym typeface="Open Sans"/>
              </a:rPr>
              <a:t>Molecules</a:t>
            </a:r>
            <a:r>
              <a:rPr b="1" i="0" lang="en" sz="1800" u="none" cap="none" strike="noStrike">
                <a:solidFill>
                  <a:srgbClr val="0070C0"/>
                </a:solidFill>
                <a:latin typeface="Open Sans"/>
                <a:ea typeface="Open Sans"/>
                <a:cs typeface="Open Sans"/>
                <a:sym typeface="Open Sans"/>
              </a:rPr>
              <a:t>…</a:t>
            </a:r>
            <a:endParaRPr b="0" i="0" sz="1100" u="none" cap="none" strike="noStrike">
              <a:solidFill>
                <a:srgbClr val="000000"/>
              </a:solidFill>
              <a:latin typeface="Arial"/>
              <a:ea typeface="Arial"/>
              <a:cs typeface="Arial"/>
              <a:sym typeface="Arial"/>
            </a:endParaRPr>
          </a:p>
        </p:txBody>
      </p:sp>
      <p:sp>
        <p:nvSpPr>
          <p:cNvPr id="890" name="Google Shape;890;p157"/>
          <p:cNvSpPr txBox="1"/>
          <p:nvPr/>
        </p:nvSpPr>
        <p:spPr>
          <a:xfrm>
            <a:off x="732856" y="2292841"/>
            <a:ext cx="2020200" cy="7158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2100"/>
              <a:buFont typeface="Arial"/>
              <a:buNone/>
            </a:pPr>
            <a:r>
              <a:rPr b="0" i="0" lang="en" sz="2100" u="none" cap="none" strike="noStrike">
                <a:solidFill>
                  <a:srgbClr val="FF0000"/>
                </a:solidFill>
                <a:latin typeface="Open Sans"/>
                <a:ea typeface="Open Sans"/>
                <a:cs typeface="Open Sans"/>
                <a:sym typeface="Open Sans"/>
              </a:rPr>
              <a:t>1,000,000 X magnification</a:t>
            </a:r>
            <a:endParaRPr b="0" i="0" sz="1100" u="none" cap="none" strike="noStrike">
              <a:solidFill>
                <a:srgbClr val="000000"/>
              </a:solidFill>
              <a:latin typeface="Arial"/>
              <a:ea typeface="Arial"/>
              <a:cs typeface="Arial"/>
              <a:sym typeface="Arial"/>
            </a:endParaRPr>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4" name="Shape 894"/>
        <p:cNvGrpSpPr/>
        <p:nvPr/>
      </p:nvGrpSpPr>
      <p:grpSpPr>
        <a:xfrm>
          <a:off x="0" y="0"/>
          <a:ext cx="0" cy="0"/>
          <a:chOff x="0" y="0"/>
          <a:chExt cx="0" cy="0"/>
        </a:xfrm>
      </p:grpSpPr>
      <p:sp>
        <p:nvSpPr>
          <p:cNvPr id="895" name="Google Shape;895;p158"/>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p>
            <a:pPr indent="0" lvl="0" marL="0" rtl="0" algn="ctr">
              <a:spcBef>
                <a:spcPts val="0"/>
              </a:spcBef>
              <a:spcAft>
                <a:spcPts val="0"/>
              </a:spcAft>
              <a:buClr>
                <a:srgbClr val="000000"/>
              </a:buClr>
              <a:buFont typeface="Arial"/>
              <a:buNone/>
            </a:pPr>
            <a:fld id="{00000000-1234-1234-1234-123412341234}" type="slidenum">
              <a:rPr lang="en"/>
              <a:t>‹#›</a:t>
            </a:fld>
            <a:endParaRPr/>
          </a:p>
        </p:txBody>
      </p:sp>
      <p:pic>
        <p:nvPicPr>
          <p:cNvPr descr="A diagram of a dna polymer&#10;&#10;Description automatically generated" id="896" name="Google Shape;896;p158"/>
          <p:cNvPicPr preferRelativeResize="0"/>
          <p:nvPr/>
        </p:nvPicPr>
        <p:blipFill rotWithShape="1">
          <a:blip r:embed="rId3">
            <a:alphaModFix/>
          </a:blip>
          <a:srcRect b="0" l="0" r="0" t="0"/>
          <a:stretch/>
        </p:blipFill>
        <p:spPr>
          <a:xfrm>
            <a:off x="1816442" y="1422843"/>
            <a:ext cx="4962442" cy="2444823"/>
          </a:xfrm>
          <a:prstGeom prst="rect">
            <a:avLst/>
          </a:prstGeom>
          <a:noFill/>
          <a:ln>
            <a:noFill/>
          </a:ln>
        </p:spPr>
      </p:pic>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0" name="Shape 900"/>
        <p:cNvGrpSpPr/>
        <p:nvPr/>
      </p:nvGrpSpPr>
      <p:grpSpPr>
        <a:xfrm>
          <a:off x="0" y="0"/>
          <a:ext cx="0" cy="0"/>
          <a:chOff x="0" y="0"/>
          <a:chExt cx="0" cy="0"/>
        </a:xfrm>
      </p:grpSpPr>
      <p:sp>
        <p:nvSpPr>
          <p:cNvPr id="901" name="Google Shape;901;p159"/>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rmAutofit/>
          </a:bodyPr>
          <a:lstStyle/>
          <a:p>
            <a:pPr indent="0" lvl="0" marL="0" rtl="0" algn="ctr">
              <a:lnSpc>
                <a:spcPct val="100000"/>
              </a:lnSpc>
              <a:spcBef>
                <a:spcPts val="0"/>
              </a:spcBef>
              <a:spcAft>
                <a:spcPts val="0"/>
              </a:spcAft>
              <a:buSzPts val="900"/>
              <a:buNone/>
            </a:pPr>
            <a:fld id="{00000000-1234-1234-1234-123412341234}" type="slidenum">
              <a:rPr lang="en"/>
              <a:t>‹#›</a:t>
            </a:fld>
            <a:endParaRPr/>
          </a:p>
        </p:txBody>
      </p:sp>
      <p:pic>
        <p:nvPicPr>
          <p:cNvPr descr="A diagram of the human spine&#10;&#10;Description automatically generated" id="902" name="Google Shape;902;p159"/>
          <p:cNvPicPr preferRelativeResize="0"/>
          <p:nvPr/>
        </p:nvPicPr>
        <p:blipFill rotWithShape="1">
          <a:blip r:embed="rId3">
            <a:alphaModFix/>
          </a:blip>
          <a:srcRect b="0" l="0" r="0" t="0"/>
          <a:stretch/>
        </p:blipFill>
        <p:spPr>
          <a:xfrm>
            <a:off x="2984157" y="357649"/>
            <a:ext cx="3067635" cy="4593859"/>
          </a:xfrm>
          <a:prstGeom prst="rect">
            <a:avLst/>
          </a:prstGeom>
          <a:noFill/>
          <a:ln>
            <a:noFill/>
          </a:ln>
        </p:spPr>
      </p:pic>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6" name="Shape 906"/>
        <p:cNvGrpSpPr/>
        <p:nvPr/>
      </p:nvGrpSpPr>
      <p:grpSpPr>
        <a:xfrm>
          <a:off x="0" y="0"/>
          <a:ext cx="0" cy="0"/>
          <a:chOff x="0" y="0"/>
          <a:chExt cx="0" cy="0"/>
        </a:xfrm>
      </p:grpSpPr>
      <p:pic>
        <p:nvPicPr>
          <p:cNvPr id="907" name="Google Shape;907;p160"/>
          <p:cNvPicPr preferRelativeResize="0"/>
          <p:nvPr/>
        </p:nvPicPr>
        <p:blipFill rotWithShape="1">
          <a:blip r:embed="rId3">
            <a:alphaModFix/>
          </a:blip>
          <a:srcRect b="0" l="0" r="0" t="0"/>
          <a:stretch/>
        </p:blipFill>
        <p:spPr>
          <a:xfrm>
            <a:off x="6137329" y="228507"/>
            <a:ext cx="2262317" cy="4362625"/>
          </a:xfrm>
          <a:prstGeom prst="rect">
            <a:avLst/>
          </a:prstGeom>
          <a:noFill/>
          <a:ln>
            <a:noFill/>
          </a:ln>
        </p:spPr>
      </p:pic>
      <p:pic>
        <p:nvPicPr>
          <p:cNvPr id="908" name="Google Shape;908;p160"/>
          <p:cNvPicPr preferRelativeResize="0"/>
          <p:nvPr/>
        </p:nvPicPr>
        <p:blipFill rotWithShape="1">
          <a:blip r:embed="rId4">
            <a:alphaModFix/>
          </a:blip>
          <a:srcRect b="0" l="0" r="0" t="0"/>
          <a:stretch/>
        </p:blipFill>
        <p:spPr>
          <a:xfrm>
            <a:off x="1751309" y="266700"/>
            <a:ext cx="3435235" cy="2205608"/>
          </a:xfrm>
          <a:prstGeom prst="rect">
            <a:avLst/>
          </a:prstGeom>
          <a:noFill/>
          <a:ln>
            <a:noFill/>
          </a:ln>
        </p:spPr>
      </p:pic>
      <p:pic>
        <p:nvPicPr>
          <p:cNvPr id="909" name="Google Shape;909;p160"/>
          <p:cNvPicPr preferRelativeResize="0"/>
          <p:nvPr/>
        </p:nvPicPr>
        <p:blipFill rotWithShape="1">
          <a:blip r:embed="rId5">
            <a:alphaModFix/>
          </a:blip>
          <a:srcRect b="4664" l="3445" r="47277" t="6494"/>
          <a:stretch/>
        </p:blipFill>
        <p:spPr>
          <a:xfrm>
            <a:off x="2484894" y="2671193"/>
            <a:ext cx="2159430" cy="2205607"/>
          </a:xfrm>
          <a:prstGeom prst="rect">
            <a:avLst/>
          </a:prstGeom>
          <a:noFill/>
          <a:ln>
            <a:noFill/>
          </a:ln>
        </p:spPr>
      </p:pic>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3" name="Shape 913"/>
        <p:cNvGrpSpPr/>
        <p:nvPr/>
      </p:nvGrpSpPr>
      <p:grpSpPr>
        <a:xfrm>
          <a:off x="0" y="0"/>
          <a:ext cx="0" cy="0"/>
          <a:chOff x="0" y="0"/>
          <a:chExt cx="0" cy="0"/>
        </a:xfrm>
      </p:grpSpPr>
      <p:pic>
        <p:nvPicPr>
          <p:cNvPr descr="Panorma_EM.jpg" id="914" name="Google Shape;914;p161"/>
          <p:cNvPicPr preferRelativeResize="0"/>
          <p:nvPr/>
        </p:nvPicPr>
        <p:blipFill rotWithShape="1">
          <a:blip r:embed="rId3">
            <a:alphaModFix/>
          </a:blip>
          <a:srcRect b="0" l="0" r="0" t="0"/>
          <a:stretch/>
        </p:blipFill>
        <p:spPr>
          <a:xfrm>
            <a:off x="3314700" y="1028700"/>
            <a:ext cx="2514600" cy="2199132"/>
          </a:xfrm>
          <a:prstGeom prst="rect">
            <a:avLst/>
          </a:prstGeom>
          <a:noFill/>
          <a:ln>
            <a:noFill/>
          </a:ln>
        </p:spPr>
      </p:pic>
      <p:grpSp>
        <p:nvGrpSpPr>
          <p:cNvPr id="915" name="Google Shape;915;p161"/>
          <p:cNvGrpSpPr/>
          <p:nvPr/>
        </p:nvGrpSpPr>
        <p:grpSpPr>
          <a:xfrm>
            <a:off x="1314450" y="2228852"/>
            <a:ext cx="6515101" cy="2236088"/>
            <a:chOff x="228600" y="2971800"/>
            <a:chExt cx="8686801" cy="2981451"/>
          </a:xfrm>
        </p:grpSpPr>
        <p:pic>
          <p:nvPicPr>
            <p:cNvPr descr="exploded panorama.jpg" id="916" name="Google Shape;916;p161"/>
            <p:cNvPicPr preferRelativeResize="0"/>
            <p:nvPr/>
          </p:nvPicPr>
          <p:blipFill rotWithShape="1">
            <a:blip r:embed="rId4">
              <a:alphaModFix/>
            </a:blip>
            <a:srcRect b="0" l="0" r="0" t="0"/>
            <a:stretch/>
          </p:blipFill>
          <p:spPr>
            <a:xfrm>
              <a:off x="228600" y="4800600"/>
              <a:ext cx="8686801" cy="1152651"/>
            </a:xfrm>
            <a:prstGeom prst="rect">
              <a:avLst/>
            </a:prstGeom>
            <a:noFill/>
            <a:ln>
              <a:noFill/>
            </a:ln>
          </p:spPr>
        </p:pic>
        <p:cxnSp>
          <p:nvCxnSpPr>
            <p:cNvPr id="917" name="Google Shape;917;p161"/>
            <p:cNvCxnSpPr/>
            <p:nvPr/>
          </p:nvCxnSpPr>
          <p:spPr>
            <a:xfrm flipH="1" rot="10800000">
              <a:off x="228600" y="2971800"/>
              <a:ext cx="4267200" cy="1828800"/>
            </a:xfrm>
            <a:prstGeom prst="straightConnector1">
              <a:avLst/>
            </a:prstGeom>
            <a:noFill/>
            <a:ln cap="flat" cmpd="sng" w="9525">
              <a:solidFill>
                <a:schemeClr val="dk1"/>
              </a:solidFill>
              <a:prstDash val="solid"/>
              <a:round/>
              <a:headEnd len="sm" w="sm" type="none"/>
              <a:tailEnd len="sm" w="sm" type="none"/>
            </a:ln>
          </p:spPr>
        </p:cxnSp>
        <p:cxnSp>
          <p:nvCxnSpPr>
            <p:cNvPr id="918" name="Google Shape;918;p161"/>
            <p:cNvCxnSpPr/>
            <p:nvPr/>
          </p:nvCxnSpPr>
          <p:spPr>
            <a:xfrm rot="10800000">
              <a:off x="5638800" y="2971800"/>
              <a:ext cx="3200400" cy="1828800"/>
            </a:xfrm>
            <a:prstGeom prst="straightConnector1">
              <a:avLst/>
            </a:prstGeom>
            <a:noFill/>
            <a:ln cap="flat" cmpd="sng" w="9525">
              <a:solidFill>
                <a:schemeClr val="dk1"/>
              </a:solidFill>
              <a:prstDash val="solid"/>
              <a:round/>
              <a:headEnd len="sm" w="sm" type="none"/>
              <a:tailEnd len="sm" w="sm" type="none"/>
            </a:ln>
          </p:spPr>
        </p:cxnSp>
      </p:grpSp>
      <p:sp>
        <p:nvSpPr>
          <p:cNvPr id="919" name="Google Shape;919;p161"/>
          <p:cNvSpPr txBox="1"/>
          <p:nvPr/>
        </p:nvSpPr>
        <p:spPr>
          <a:xfrm>
            <a:off x="1771650" y="678561"/>
            <a:ext cx="5600700" cy="2847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An electron micrograph of an antibody-producing B-cell</a:t>
            </a:r>
            <a:endParaRPr b="0" i="0" sz="1400" u="none" cap="none" strike="noStrike">
              <a:solidFill>
                <a:schemeClr val="dk1"/>
              </a:solidFill>
              <a:latin typeface="Calibri"/>
              <a:ea typeface="Calibri"/>
              <a:cs typeface="Calibri"/>
              <a:sym typeface="Calibri"/>
            </a:endParaRPr>
          </a:p>
        </p:txBody>
      </p:sp>
      <p:sp>
        <p:nvSpPr>
          <p:cNvPr id="920" name="Google Shape;920;p161"/>
          <p:cNvSpPr txBox="1"/>
          <p:nvPr/>
        </p:nvSpPr>
        <p:spPr>
          <a:xfrm>
            <a:off x="2743200" y="4514850"/>
            <a:ext cx="3828900" cy="2847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1400"/>
              <a:buFont typeface="Arial"/>
              <a:buNone/>
            </a:pPr>
            <a:r>
              <a:rPr b="0" i="1" lang="en" sz="1400" u="none" cap="none" strike="noStrike">
                <a:solidFill>
                  <a:schemeClr val="dk1"/>
                </a:solidFill>
                <a:latin typeface="Calibri"/>
                <a:ea typeface="Calibri"/>
                <a:cs typeface="Calibri"/>
                <a:sym typeface="Calibri"/>
              </a:rPr>
              <a:t>Your flu/COVID-19 shot… in action.</a:t>
            </a:r>
            <a:endParaRPr b="0" i="1" sz="1400" u="none" cap="none" strike="noStrike">
              <a:solidFill>
                <a:schemeClr val="dk1"/>
              </a:solidFill>
              <a:latin typeface="Calibri"/>
              <a:ea typeface="Calibri"/>
              <a:cs typeface="Calibri"/>
              <a:sym typeface="Calibri"/>
            </a:endParaRPr>
          </a:p>
        </p:txBody>
      </p:sp>
      <p:sp>
        <p:nvSpPr>
          <p:cNvPr id="921" name="Google Shape;921;p161"/>
          <p:cNvSpPr txBox="1"/>
          <p:nvPr/>
        </p:nvSpPr>
        <p:spPr>
          <a:xfrm>
            <a:off x="1771650" y="213152"/>
            <a:ext cx="5600700" cy="3924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2100"/>
              <a:buFont typeface="Arial"/>
              <a:buNone/>
            </a:pPr>
            <a:r>
              <a:rPr b="1" i="0" lang="en" sz="2100" u="none" cap="none" strike="noStrike">
                <a:solidFill>
                  <a:schemeClr val="dk1"/>
                </a:solidFill>
                <a:latin typeface="Calibri"/>
                <a:ea typeface="Calibri"/>
                <a:cs typeface="Calibri"/>
                <a:sym typeface="Calibri"/>
              </a:rPr>
              <a:t>Tour of a Human Cell</a:t>
            </a:r>
            <a:endParaRPr b="1" i="0" sz="2100" u="none" cap="none" strike="noStrike">
              <a:solidFill>
                <a:schemeClr val="dk1"/>
              </a:solidFill>
              <a:latin typeface="Calibri"/>
              <a:ea typeface="Calibri"/>
              <a:cs typeface="Calibri"/>
              <a:sym typeface="Calibri"/>
            </a:endParaRPr>
          </a:p>
        </p:txBody>
      </p:sp>
      <p:sp>
        <p:nvSpPr>
          <p:cNvPr id="922" name="Google Shape;922;p161"/>
          <p:cNvSpPr txBox="1"/>
          <p:nvPr>
            <p:ph idx="12" type="sldNum"/>
          </p:nvPr>
        </p:nvSpPr>
        <p:spPr>
          <a:xfrm>
            <a:off x="6526468" y="3543397"/>
            <a:ext cx="246300" cy="205500"/>
          </a:xfrm>
          <a:prstGeom prst="rect">
            <a:avLst/>
          </a:prstGeom>
          <a:noFill/>
          <a:ln>
            <a:noFill/>
          </a:ln>
        </p:spPr>
        <p:txBody>
          <a:bodyPr anchorCtr="0" anchor="ctr" bIns="34275" lIns="68575" spcFirstLastPara="1" rIns="68575" wrap="square" tIns="34275">
            <a:normAutofit lnSpcReduction="10000"/>
          </a:bodyPr>
          <a:lstStyle/>
          <a:p>
            <a:pPr indent="0" lvl="0" marL="0" rtl="0" algn="ctr">
              <a:spcBef>
                <a:spcPts val="0"/>
              </a:spcBef>
              <a:spcAft>
                <a:spcPts val="0"/>
              </a:spcAft>
              <a:buClr>
                <a:srgbClr val="000000"/>
              </a:buClr>
              <a:buFont typeface="Arial"/>
              <a:buNone/>
            </a:pPr>
            <a:fld id="{00000000-1234-1234-1234-123412341234}" type="slidenum">
              <a:rPr lang="en"/>
              <a:t>‹#›</a:t>
            </a:fld>
            <a:endParaRPr/>
          </a:p>
        </p:txBody>
      </p:sp>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6" name="Shape 926"/>
        <p:cNvGrpSpPr/>
        <p:nvPr/>
      </p:nvGrpSpPr>
      <p:grpSpPr>
        <a:xfrm>
          <a:off x="0" y="0"/>
          <a:ext cx="0" cy="0"/>
          <a:chOff x="0" y="0"/>
          <a:chExt cx="0" cy="0"/>
        </a:xfrm>
      </p:grpSpPr>
      <p:sp>
        <p:nvSpPr>
          <p:cNvPr id="927" name="Google Shape;927;p162"/>
          <p:cNvSpPr txBox="1"/>
          <p:nvPr>
            <p:ph type="title"/>
          </p:nvPr>
        </p:nvSpPr>
        <p:spPr>
          <a:xfrm>
            <a:off x="2582780" y="545500"/>
            <a:ext cx="3443700" cy="425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66667"/>
              <a:buNone/>
            </a:pPr>
            <a:r>
              <a:rPr b="1" lang="en"/>
              <a:t>Tour of a Human Cell</a:t>
            </a:r>
            <a:endParaRPr b="1"/>
          </a:p>
        </p:txBody>
      </p:sp>
      <p:sp>
        <p:nvSpPr>
          <p:cNvPr id="928" name="Google Shape;928;p162"/>
          <p:cNvSpPr txBox="1"/>
          <p:nvPr>
            <p:ph idx="1" type="body"/>
          </p:nvPr>
        </p:nvSpPr>
        <p:spPr>
          <a:xfrm>
            <a:off x="237425" y="1163975"/>
            <a:ext cx="8754300" cy="37647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0"/>
              </a:spcAft>
              <a:buSzPts val="2400"/>
              <a:buNone/>
            </a:pPr>
            <a:r>
              <a:rPr lang="en">
                <a:solidFill>
                  <a:schemeClr val="accent2"/>
                </a:solidFill>
              </a:rPr>
              <a:t>Create sticky note “arrows” to label these items on your poster.</a:t>
            </a:r>
            <a:endParaRPr>
              <a:solidFill>
                <a:schemeClr val="accent2"/>
              </a:solidFill>
            </a:endParaRPr>
          </a:p>
        </p:txBody>
      </p:sp>
      <p:sp>
        <p:nvSpPr>
          <p:cNvPr id="929" name="Google Shape;929;p162"/>
          <p:cNvSpPr txBox="1"/>
          <p:nvPr/>
        </p:nvSpPr>
        <p:spPr>
          <a:xfrm>
            <a:off x="237425" y="1459375"/>
            <a:ext cx="3577200" cy="554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400"/>
              <a:buFont typeface="Arial"/>
              <a:buNone/>
            </a:pPr>
            <a:r>
              <a:rPr b="1" i="1" lang="en" sz="2400" u="none" cap="none" strike="noStrike">
                <a:solidFill>
                  <a:srgbClr val="FF00FF"/>
                </a:solidFill>
                <a:latin typeface="Calibri"/>
                <a:ea typeface="Calibri"/>
                <a:cs typeface="Calibri"/>
                <a:sym typeface="Calibri"/>
              </a:rPr>
              <a:t>Basic Features:</a:t>
            </a:r>
            <a:endParaRPr b="1" i="1" sz="2400" u="none" cap="none" strike="noStrike">
              <a:solidFill>
                <a:srgbClr val="FF00FF"/>
              </a:solidFill>
              <a:latin typeface="Calibri"/>
              <a:ea typeface="Calibri"/>
              <a:cs typeface="Calibri"/>
              <a:sym typeface="Calibri"/>
            </a:endParaRPr>
          </a:p>
        </p:txBody>
      </p:sp>
      <p:sp>
        <p:nvSpPr>
          <p:cNvPr id="930" name="Google Shape;930;p162"/>
          <p:cNvSpPr txBox="1"/>
          <p:nvPr/>
        </p:nvSpPr>
        <p:spPr>
          <a:xfrm>
            <a:off x="4686100" y="1459375"/>
            <a:ext cx="3895200" cy="554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400"/>
              <a:buFont typeface="Arial"/>
              <a:buNone/>
            </a:pPr>
            <a:r>
              <a:rPr b="1" i="1" lang="en" sz="2400" u="none" cap="none" strike="noStrike">
                <a:solidFill>
                  <a:srgbClr val="FF00FF"/>
                </a:solidFill>
                <a:latin typeface="Calibri"/>
                <a:ea typeface="Calibri"/>
                <a:cs typeface="Calibri"/>
                <a:sym typeface="Calibri"/>
              </a:rPr>
              <a:t>Bonus Features:</a:t>
            </a:r>
            <a:r>
              <a:rPr b="1" i="1" lang="en" sz="2400" u="none" cap="none" strike="noStrike">
                <a:solidFill>
                  <a:schemeClr val="accent6"/>
                </a:solidFill>
                <a:latin typeface="Calibri"/>
                <a:ea typeface="Calibri"/>
                <a:cs typeface="Calibri"/>
                <a:sym typeface="Calibri"/>
              </a:rPr>
              <a:t> </a:t>
            </a:r>
            <a:r>
              <a:rPr b="1" i="1" lang="en" sz="1400" u="none" cap="none" strike="noStrike">
                <a:solidFill>
                  <a:srgbClr val="980000"/>
                </a:solidFill>
                <a:latin typeface="Calibri"/>
                <a:ea typeface="Calibri"/>
                <a:cs typeface="Calibri"/>
                <a:sym typeface="Calibri"/>
              </a:rPr>
              <a:t>**Advanced Level</a:t>
            </a:r>
            <a:endParaRPr b="1" i="1" sz="1400" u="none" cap="none" strike="noStrike">
              <a:solidFill>
                <a:srgbClr val="980000"/>
              </a:solidFill>
              <a:latin typeface="Calibri"/>
              <a:ea typeface="Calibri"/>
              <a:cs typeface="Calibri"/>
              <a:sym typeface="Calibri"/>
            </a:endParaRPr>
          </a:p>
        </p:txBody>
      </p:sp>
      <p:sp>
        <p:nvSpPr>
          <p:cNvPr id="931" name="Google Shape;931;p162"/>
          <p:cNvSpPr txBox="1"/>
          <p:nvPr/>
        </p:nvSpPr>
        <p:spPr>
          <a:xfrm>
            <a:off x="233204" y="1895650"/>
            <a:ext cx="2814900" cy="2401200"/>
          </a:xfrm>
          <a:prstGeom prst="rect">
            <a:avLst/>
          </a:prstGeom>
          <a:noFill/>
          <a:ln>
            <a:noFill/>
          </a:ln>
        </p:spPr>
        <p:txBody>
          <a:bodyPr anchorCtr="0" anchor="t" bIns="91425" lIns="91425" spcFirstLastPara="1" rIns="91425" wrap="square" tIns="91425">
            <a:spAutoFit/>
          </a:bodyPr>
          <a:lstStyle/>
          <a:p>
            <a:pPr indent="-228600" lvl="0" marL="342900" marR="0" rtl="0" algn="l">
              <a:lnSpc>
                <a:spcPct val="100000"/>
              </a:lnSpc>
              <a:spcBef>
                <a:spcPts val="0"/>
              </a:spcBef>
              <a:spcAft>
                <a:spcPts val="0"/>
              </a:spcAft>
              <a:buClr>
                <a:schemeClr val="dk2"/>
              </a:buClr>
              <a:buSzPts val="1800"/>
              <a:buFont typeface="Calibri"/>
              <a:buChar char="●"/>
            </a:pPr>
            <a:r>
              <a:rPr b="0" i="0" lang="en" sz="1800" u="none" cap="none" strike="noStrike">
                <a:solidFill>
                  <a:schemeClr val="dk2"/>
                </a:solidFill>
                <a:latin typeface="Calibri"/>
                <a:ea typeface="Calibri"/>
                <a:cs typeface="Calibri"/>
                <a:sym typeface="Calibri"/>
              </a:rPr>
              <a:t>Cell membrane</a:t>
            </a:r>
            <a:endParaRPr b="0" i="0" sz="1800" u="none" cap="none" strike="noStrike">
              <a:solidFill>
                <a:schemeClr val="dk2"/>
              </a:solidFill>
              <a:latin typeface="Calibri"/>
              <a:ea typeface="Calibri"/>
              <a:cs typeface="Calibri"/>
              <a:sym typeface="Calibri"/>
            </a:endParaRPr>
          </a:p>
          <a:p>
            <a:pPr indent="-228600" lvl="0" marL="342900" marR="0" rtl="0" algn="l">
              <a:lnSpc>
                <a:spcPct val="100000"/>
              </a:lnSpc>
              <a:spcBef>
                <a:spcPts val="0"/>
              </a:spcBef>
              <a:spcAft>
                <a:spcPts val="0"/>
              </a:spcAft>
              <a:buClr>
                <a:schemeClr val="dk2"/>
              </a:buClr>
              <a:buSzPts val="1800"/>
              <a:buFont typeface="Calibri"/>
              <a:buChar char="●"/>
            </a:pPr>
            <a:r>
              <a:rPr b="0" i="0" lang="en" sz="1800" u="none" cap="none" strike="noStrike">
                <a:solidFill>
                  <a:schemeClr val="dk2"/>
                </a:solidFill>
                <a:latin typeface="Calibri"/>
                <a:ea typeface="Calibri"/>
                <a:cs typeface="Calibri"/>
                <a:sym typeface="Calibri"/>
              </a:rPr>
              <a:t>Nucleus</a:t>
            </a:r>
            <a:endParaRPr b="0" i="0" sz="1800" u="none" cap="none" strike="noStrike">
              <a:solidFill>
                <a:schemeClr val="dk2"/>
              </a:solidFill>
              <a:latin typeface="Calibri"/>
              <a:ea typeface="Calibri"/>
              <a:cs typeface="Calibri"/>
              <a:sym typeface="Calibri"/>
            </a:endParaRPr>
          </a:p>
          <a:p>
            <a:pPr indent="-228600" lvl="0" marL="342900" marR="0" rtl="0" algn="l">
              <a:lnSpc>
                <a:spcPct val="100000"/>
              </a:lnSpc>
              <a:spcBef>
                <a:spcPts val="0"/>
              </a:spcBef>
              <a:spcAft>
                <a:spcPts val="0"/>
              </a:spcAft>
              <a:buClr>
                <a:schemeClr val="dk2"/>
              </a:buClr>
              <a:buSzPts val="1800"/>
              <a:buFont typeface="Calibri"/>
              <a:buChar char="●"/>
            </a:pPr>
            <a:r>
              <a:rPr b="0" i="0" lang="en" sz="1800" u="none" cap="none" strike="noStrike">
                <a:solidFill>
                  <a:schemeClr val="dk2"/>
                </a:solidFill>
                <a:latin typeface="Calibri"/>
                <a:ea typeface="Calibri"/>
                <a:cs typeface="Calibri"/>
                <a:sym typeface="Calibri"/>
              </a:rPr>
              <a:t>Ribosomes</a:t>
            </a:r>
            <a:endParaRPr b="0" i="0" sz="1800" u="none" cap="none" strike="noStrike">
              <a:solidFill>
                <a:schemeClr val="dk2"/>
              </a:solidFill>
              <a:latin typeface="Calibri"/>
              <a:ea typeface="Calibri"/>
              <a:cs typeface="Calibri"/>
              <a:sym typeface="Calibri"/>
            </a:endParaRPr>
          </a:p>
          <a:p>
            <a:pPr indent="-228600" lvl="0" marL="342900" marR="0" rtl="0" algn="l">
              <a:lnSpc>
                <a:spcPct val="100000"/>
              </a:lnSpc>
              <a:spcBef>
                <a:spcPts val="0"/>
              </a:spcBef>
              <a:spcAft>
                <a:spcPts val="0"/>
              </a:spcAft>
              <a:buClr>
                <a:schemeClr val="dk2"/>
              </a:buClr>
              <a:buSzPts val="1800"/>
              <a:buFont typeface="Calibri"/>
              <a:buChar char="●"/>
            </a:pPr>
            <a:r>
              <a:rPr b="0" i="0" lang="en" sz="1800" u="none" cap="none" strike="noStrike">
                <a:solidFill>
                  <a:schemeClr val="dk2"/>
                </a:solidFill>
                <a:latin typeface="Calibri"/>
                <a:ea typeface="Calibri"/>
                <a:cs typeface="Calibri"/>
                <a:sym typeface="Calibri"/>
              </a:rPr>
              <a:t>Nuclear membrane</a:t>
            </a:r>
            <a:endParaRPr b="0" i="0" sz="1800" u="none" cap="none" strike="noStrike">
              <a:solidFill>
                <a:schemeClr val="dk2"/>
              </a:solidFill>
              <a:latin typeface="Calibri"/>
              <a:ea typeface="Calibri"/>
              <a:cs typeface="Calibri"/>
              <a:sym typeface="Calibri"/>
            </a:endParaRPr>
          </a:p>
          <a:p>
            <a:pPr indent="-228600" lvl="0" marL="342900" marR="0" rtl="0" algn="l">
              <a:lnSpc>
                <a:spcPct val="100000"/>
              </a:lnSpc>
              <a:spcBef>
                <a:spcPts val="0"/>
              </a:spcBef>
              <a:spcAft>
                <a:spcPts val="0"/>
              </a:spcAft>
              <a:buClr>
                <a:schemeClr val="dk2"/>
              </a:buClr>
              <a:buSzPts val="1800"/>
              <a:buFont typeface="Calibri"/>
              <a:buChar char="●"/>
            </a:pPr>
            <a:r>
              <a:rPr b="0" i="0" lang="en" sz="1800" u="none" cap="none" strike="noStrike">
                <a:solidFill>
                  <a:schemeClr val="dk2"/>
                </a:solidFill>
                <a:latin typeface="Calibri"/>
                <a:ea typeface="Calibri"/>
                <a:cs typeface="Calibri"/>
                <a:sym typeface="Calibri"/>
              </a:rPr>
              <a:t>Nuclear pore</a:t>
            </a:r>
            <a:endParaRPr b="0" i="0" sz="1800" u="none" cap="none" strike="noStrike">
              <a:solidFill>
                <a:schemeClr val="dk2"/>
              </a:solidFill>
              <a:latin typeface="Calibri"/>
              <a:ea typeface="Calibri"/>
              <a:cs typeface="Calibri"/>
              <a:sym typeface="Calibri"/>
            </a:endParaRPr>
          </a:p>
          <a:p>
            <a:pPr indent="-228600" lvl="0" marL="342900" marR="0" rtl="0" algn="l">
              <a:lnSpc>
                <a:spcPct val="100000"/>
              </a:lnSpc>
              <a:spcBef>
                <a:spcPts val="0"/>
              </a:spcBef>
              <a:spcAft>
                <a:spcPts val="0"/>
              </a:spcAft>
              <a:buClr>
                <a:schemeClr val="dk2"/>
              </a:buClr>
              <a:buSzPts val="1800"/>
              <a:buFont typeface="Calibri"/>
              <a:buChar char="●"/>
            </a:pPr>
            <a:r>
              <a:rPr b="0" i="0" lang="en" sz="1800" u="none" cap="none" strike="noStrike">
                <a:solidFill>
                  <a:schemeClr val="dk2"/>
                </a:solidFill>
                <a:latin typeface="Calibri"/>
                <a:ea typeface="Calibri"/>
                <a:cs typeface="Calibri"/>
                <a:sym typeface="Calibri"/>
              </a:rPr>
              <a:t>Endoplasmic reticulum</a:t>
            </a:r>
            <a:endParaRPr b="0" i="0" sz="1800" u="none" cap="none" strike="noStrike">
              <a:solidFill>
                <a:schemeClr val="dk2"/>
              </a:solidFill>
              <a:latin typeface="Calibri"/>
              <a:ea typeface="Calibri"/>
              <a:cs typeface="Calibri"/>
              <a:sym typeface="Calibri"/>
            </a:endParaRPr>
          </a:p>
          <a:p>
            <a:pPr indent="-228600" lvl="0" marL="342900" marR="0" rtl="0" algn="l">
              <a:lnSpc>
                <a:spcPct val="100000"/>
              </a:lnSpc>
              <a:spcBef>
                <a:spcPts val="0"/>
              </a:spcBef>
              <a:spcAft>
                <a:spcPts val="0"/>
              </a:spcAft>
              <a:buClr>
                <a:schemeClr val="dk2"/>
              </a:buClr>
              <a:buSzPts val="1800"/>
              <a:buFont typeface="Calibri"/>
              <a:buChar char="●"/>
            </a:pPr>
            <a:r>
              <a:rPr b="0" i="0" lang="en" sz="1800" u="none" cap="none" strike="noStrike">
                <a:solidFill>
                  <a:schemeClr val="dk2"/>
                </a:solidFill>
                <a:latin typeface="Calibri"/>
                <a:ea typeface="Calibri"/>
                <a:cs typeface="Calibri"/>
                <a:sym typeface="Calibri"/>
              </a:rPr>
              <a:t>Golgi apparatus</a:t>
            </a:r>
            <a:endParaRPr b="0" i="0" sz="1800" u="none" cap="none" strike="noStrike">
              <a:solidFill>
                <a:schemeClr val="dk2"/>
              </a:solidFill>
              <a:latin typeface="Calibri"/>
              <a:ea typeface="Calibri"/>
              <a:cs typeface="Calibri"/>
              <a:sym typeface="Calibri"/>
            </a:endParaRPr>
          </a:p>
          <a:p>
            <a:pPr indent="-228600" lvl="0" marL="342900" marR="0" rtl="0" algn="l">
              <a:lnSpc>
                <a:spcPct val="100000"/>
              </a:lnSpc>
              <a:spcBef>
                <a:spcPts val="0"/>
              </a:spcBef>
              <a:spcAft>
                <a:spcPts val="0"/>
              </a:spcAft>
              <a:buClr>
                <a:schemeClr val="dk2"/>
              </a:buClr>
              <a:buSzPts val="1800"/>
              <a:buFont typeface="Calibri"/>
              <a:buChar char="●"/>
            </a:pPr>
            <a:r>
              <a:rPr b="0" i="0" lang="en" sz="1800" u="none" cap="none" strike="noStrike">
                <a:solidFill>
                  <a:schemeClr val="dk2"/>
                </a:solidFill>
                <a:latin typeface="Calibri"/>
                <a:ea typeface="Calibri"/>
                <a:cs typeface="Calibri"/>
                <a:sym typeface="Calibri"/>
              </a:rPr>
              <a:t>Cytoskeleton</a:t>
            </a:r>
            <a:endParaRPr b="0" i="0" sz="1800" u="none" cap="none" strike="noStrike">
              <a:solidFill>
                <a:schemeClr val="dk2"/>
              </a:solidFill>
              <a:latin typeface="Calibri"/>
              <a:ea typeface="Calibri"/>
              <a:cs typeface="Calibri"/>
              <a:sym typeface="Calibri"/>
            </a:endParaRPr>
          </a:p>
        </p:txBody>
      </p:sp>
      <p:sp>
        <p:nvSpPr>
          <p:cNvPr id="932" name="Google Shape;932;p162"/>
          <p:cNvSpPr txBox="1"/>
          <p:nvPr/>
        </p:nvSpPr>
        <p:spPr>
          <a:xfrm>
            <a:off x="2734375" y="1895650"/>
            <a:ext cx="1450500" cy="1293000"/>
          </a:xfrm>
          <a:prstGeom prst="rect">
            <a:avLst/>
          </a:prstGeom>
          <a:noFill/>
          <a:ln>
            <a:noFill/>
          </a:ln>
        </p:spPr>
        <p:txBody>
          <a:bodyPr anchorCtr="0" anchor="t" bIns="91425" lIns="91425" spcFirstLastPara="1" rIns="91425" wrap="square" tIns="91425">
            <a:spAutoFit/>
          </a:bodyPr>
          <a:lstStyle/>
          <a:p>
            <a:pPr indent="-228600" lvl="0" marL="342900" marR="0" rtl="0" algn="l">
              <a:lnSpc>
                <a:spcPct val="100000"/>
              </a:lnSpc>
              <a:spcBef>
                <a:spcPts val="0"/>
              </a:spcBef>
              <a:spcAft>
                <a:spcPts val="0"/>
              </a:spcAft>
              <a:buClr>
                <a:schemeClr val="dk1"/>
              </a:buClr>
              <a:buSzPts val="1800"/>
              <a:buFont typeface="Calibri"/>
              <a:buChar char="●"/>
            </a:pPr>
            <a:r>
              <a:rPr b="0" i="0" lang="en" sz="1800" u="none" cap="none" strike="noStrike">
                <a:solidFill>
                  <a:schemeClr val="dk1"/>
                </a:solidFill>
                <a:latin typeface="Calibri"/>
                <a:ea typeface="Calibri"/>
                <a:cs typeface="Calibri"/>
                <a:sym typeface="Calibri"/>
              </a:rPr>
              <a:t>Vesicles</a:t>
            </a:r>
            <a:endParaRPr b="0" i="0" sz="1800" u="none" cap="none" strike="noStrike">
              <a:solidFill>
                <a:schemeClr val="dk1"/>
              </a:solidFill>
              <a:latin typeface="Calibri"/>
              <a:ea typeface="Calibri"/>
              <a:cs typeface="Calibri"/>
              <a:sym typeface="Calibri"/>
            </a:endParaRPr>
          </a:p>
          <a:p>
            <a:pPr indent="-228600" lvl="0" marL="342900" marR="0" rtl="0" algn="l">
              <a:lnSpc>
                <a:spcPct val="100000"/>
              </a:lnSpc>
              <a:spcBef>
                <a:spcPts val="0"/>
              </a:spcBef>
              <a:spcAft>
                <a:spcPts val="0"/>
              </a:spcAft>
              <a:buClr>
                <a:schemeClr val="dk1"/>
              </a:buClr>
              <a:buSzPts val="1800"/>
              <a:buFont typeface="Calibri"/>
              <a:buChar char="●"/>
            </a:pPr>
            <a:r>
              <a:rPr b="0" i="0" lang="en" sz="1800" u="none" cap="none" strike="noStrike">
                <a:solidFill>
                  <a:schemeClr val="dk1"/>
                </a:solidFill>
                <a:latin typeface="Calibri"/>
                <a:ea typeface="Calibri"/>
                <a:cs typeface="Calibri"/>
                <a:sym typeface="Calibri"/>
              </a:rPr>
              <a:t>DNA</a:t>
            </a:r>
            <a:endParaRPr b="0" i="0" sz="1800" u="none" cap="none" strike="noStrike">
              <a:solidFill>
                <a:schemeClr val="dk1"/>
              </a:solidFill>
              <a:latin typeface="Calibri"/>
              <a:ea typeface="Calibri"/>
              <a:cs typeface="Calibri"/>
              <a:sym typeface="Calibri"/>
            </a:endParaRPr>
          </a:p>
          <a:p>
            <a:pPr indent="-228600" lvl="0" marL="342900" marR="0" rtl="0" algn="l">
              <a:lnSpc>
                <a:spcPct val="100000"/>
              </a:lnSpc>
              <a:spcBef>
                <a:spcPts val="0"/>
              </a:spcBef>
              <a:spcAft>
                <a:spcPts val="0"/>
              </a:spcAft>
              <a:buClr>
                <a:schemeClr val="dk1"/>
              </a:buClr>
              <a:buSzPts val="1800"/>
              <a:buFont typeface="Calibri"/>
              <a:buChar char="●"/>
            </a:pPr>
            <a:r>
              <a:rPr b="0" i="0" lang="en" sz="1800" u="none" cap="none" strike="noStrike">
                <a:solidFill>
                  <a:schemeClr val="dk1"/>
                </a:solidFill>
                <a:latin typeface="Calibri"/>
                <a:ea typeface="Calibri"/>
                <a:cs typeface="Calibri"/>
                <a:sym typeface="Calibri"/>
              </a:rPr>
              <a:t>mRNA</a:t>
            </a:r>
            <a:endParaRPr b="0" i="0" sz="1800" u="none" cap="none" strike="noStrike">
              <a:solidFill>
                <a:schemeClr val="dk1"/>
              </a:solidFill>
              <a:latin typeface="Calibri"/>
              <a:ea typeface="Calibri"/>
              <a:cs typeface="Calibri"/>
              <a:sym typeface="Calibri"/>
            </a:endParaRPr>
          </a:p>
          <a:p>
            <a:pPr indent="-228600" lvl="0" marL="342900" marR="0" rtl="0" algn="l">
              <a:lnSpc>
                <a:spcPct val="100000"/>
              </a:lnSpc>
              <a:spcBef>
                <a:spcPts val="0"/>
              </a:spcBef>
              <a:spcAft>
                <a:spcPts val="0"/>
              </a:spcAft>
              <a:buClr>
                <a:schemeClr val="dk1"/>
              </a:buClr>
              <a:buSzPts val="1800"/>
              <a:buFont typeface="Calibri"/>
              <a:buChar char="●"/>
            </a:pPr>
            <a:r>
              <a:rPr b="0" i="0" lang="en" sz="1800" u="none" cap="none" strike="noStrike">
                <a:solidFill>
                  <a:schemeClr val="dk1"/>
                </a:solidFill>
                <a:latin typeface="Calibri"/>
                <a:ea typeface="Calibri"/>
                <a:cs typeface="Calibri"/>
                <a:sym typeface="Calibri"/>
              </a:rPr>
              <a:t>Proteins</a:t>
            </a:r>
            <a:endParaRPr b="0" i="0" sz="1800" u="none" cap="none" strike="noStrike">
              <a:solidFill>
                <a:schemeClr val="dk1"/>
              </a:solidFill>
              <a:latin typeface="Calibri"/>
              <a:ea typeface="Calibri"/>
              <a:cs typeface="Calibri"/>
              <a:sym typeface="Calibri"/>
            </a:endParaRPr>
          </a:p>
        </p:txBody>
      </p:sp>
      <p:sp>
        <p:nvSpPr>
          <p:cNvPr id="933" name="Google Shape;933;p162"/>
          <p:cNvSpPr txBox="1"/>
          <p:nvPr/>
        </p:nvSpPr>
        <p:spPr>
          <a:xfrm>
            <a:off x="4572000" y="1895650"/>
            <a:ext cx="2628900" cy="2955300"/>
          </a:xfrm>
          <a:prstGeom prst="rect">
            <a:avLst/>
          </a:prstGeom>
          <a:noFill/>
          <a:ln>
            <a:noFill/>
          </a:ln>
        </p:spPr>
        <p:txBody>
          <a:bodyPr anchorCtr="0" anchor="t" bIns="91425" lIns="91425" spcFirstLastPara="1" rIns="91425" wrap="square" tIns="91425">
            <a:spAutoFit/>
          </a:bodyPr>
          <a:lstStyle/>
          <a:p>
            <a:pPr indent="-228600" lvl="0" marL="342900" marR="0" rtl="0" algn="l">
              <a:lnSpc>
                <a:spcPct val="100000"/>
              </a:lnSpc>
              <a:spcBef>
                <a:spcPts val="0"/>
              </a:spcBef>
              <a:spcAft>
                <a:spcPts val="0"/>
              </a:spcAft>
              <a:buClr>
                <a:schemeClr val="dk1"/>
              </a:buClr>
              <a:buSzPts val="1800"/>
              <a:buFont typeface="Calibri"/>
              <a:buChar char="●"/>
            </a:pPr>
            <a:r>
              <a:rPr b="0" i="0" lang="en" sz="1800" u="none" cap="none" strike="noStrike">
                <a:solidFill>
                  <a:schemeClr val="dk1"/>
                </a:solidFill>
                <a:latin typeface="Calibri"/>
                <a:ea typeface="Calibri"/>
                <a:cs typeface="Calibri"/>
                <a:sym typeface="Calibri"/>
              </a:rPr>
              <a:t>Identify different processes occurring within the cell</a:t>
            </a:r>
            <a:endParaRPr b="0" i="0" sz="1800" u="none" cap="none" strike="noStrike">
              <a:solidFill>
                <a:schemeClr val="dk1"/>
              </a:solidFill>
              <a:latin typeface="Calibri"/>
              <a:ea typeface="Calibri"/>
              <a:cs typeface="Calibri"/>
              <a:sym typeface="Calibri"/>
            </a:endParaRPr>
          </a:p>
          <a:p>
            <a:pPr indent="-228600" lvl="0" marL="342900" marR="0" rtl="0" algn="l">
              <a:lnSpc>
                <a:spcPct val="100000"/>
              </a:lnSpc>
              <a:spcBef>
                <a:spcPts val="0"/>
              </a:spcBef>
              <a:spcAft>
                <a:spcPts val="0"/>
              </a:spcAft>
              <a:buClr>
                <a:schemeClr val="dk1"/>
              </a:buClr>
              <a:buSzPts val="1800"/>
              <a:buFont typeface="Calibri"/>
              <a:buChar char="●"/>
            </a:pPr>
            <a:r>
              <a:rPr b="0" i="0" lang="en" sz="1800" u="none" cap="none" strike="noStrike">
                <a:solidFill>
                  <a:schemeClr val="dk1"/>
                </a:solidFill>
                <a:latin typeface="Calibri"/>
                <a:ea typeface="Calibri"/>
                <a:cs typeface="Calibri"/>
                <a:sym typeface="Calibri"/>
              </a:rPr>
              <a:t>Different types of cytoskeleton</a:t>
            </a:r>
            <a:endParaRPr b="0" i="0" sz="1800" u="none" cap="none" strike="noStrike">
              <a:solidFill>
                <a:schemeClr val="dk1"/>
              </a:solidFill>
              <a:latin typeface="Calibri"/>
              <a:ea typeface="Calibri"/>
              <a:cs typeface="Calibri"/>
              <a:sym typeface="Calibri"/>
            </a:endParaRPr>
          </a:p>
          <a:p>
            <a:pPr indent="-228600" lvl="0" marL="342900" marR="0" rtl="0" algn="l">
              <a:lnSpc>
                <a:spcPct val="100000"/>
              </a:lnSpc>
              <a:spcBef>
                <a:spcPts val="0"/>
              </a:spcBef>
              <a:spcAft>
                <a:spcPts val="0"/>
              </a:spcAft>
              <a:buClr>
                <a:schemeClr val="dk1"/>
              </a:buClr>
              <a:buSzPts val="1800"/>
              <a:buFont typeface="Calibri"/>
              <a:buChar char="●"/>
            </a:pPr>
            <a:r>
              <a:rPr b="0" i="0" lang="en" sz="1800" u="none" cap="none" strike="noStrike">
                <a:solidFill>
                  <a:schemeClr val="dk1"/>
                </a:solidFill>
                <a:latin typeface="Calibri"/>
                <a:ea typeface="Calibri"/>
                <a:cs typeface="Calibri"/>
                <a:sym typeface="Calibri"/>
              </a:rPr>
              <a:t>RNA polymerase</a:t>
            </a:r>
            <a:endParaRPr b="0" i="0" sz="1800" u="none" cap="none" strike="noStrike">
              <a:solidFill>
                <a:schemeClr val="dk1"/>
              </a:solidFill>
              <a:latin typeface="Calibri"/>
              <a:ea typeface="Calibri"/>
              <a:cs typeface="Calibri"/>
              <a:sym typeface="Calibri"/>
            </a:endParaRPr>
          </a:p>
          <a:p>
            <a:pPr indent="-228600" lvl="0" marL="342900" marR="0" rtl="0" algn="l">
              <a:lnSpc>
                <a:spcPct val="100000"/>
              </a:lnSpc>
              <a:spcBef>
                <a:spcPts val="0"/>
              </a:spcBef>
              <a:spcAft>
                <a:spcPts val="0"/>
              </a:spcAft>
              <a:buClr>
                <a:schemeClr val="dk1"/>
              </a:buClr>
              <a:buSzPts val="1800"/>
              <a:buFont typeface="Calibri"/>
              <a:buChar char="●"/>
            </a:pPr>
            <a:r>
              <a:rPr b="0" i="0" lang="en" sz="1800" u="none" cap="none" strike="noStrike">
                <a:solidFill>
                  <a:schemeClr val="dk1"/>
                </a:solidFill>
                <a:latin typeface="Calibri"/>
                <a:ea typeface="Calibri"/>
                <a:cs typeface="Calibri"/>
                <a:sym typeface="Calibri"/>
              </a:rPr>
              <a:t>Transcription factors</a:t>
            </a:r>
            <a:endParaRPr b="0" i="0" sz="1800" u="none" cap="none" strike="noStrike">
              <a:solidFill>
                <a:schemeClr val="dk1"/>
              </a:solidFill>
              <a:latin typeface="Calibri"/>
              <a:ea typeface="Calibri"/>
              <a:cs typeface="Calibri"/>
              <a:sym typeface="Calibri"/>
            </a:endParaRPr>
          </a:p>
          <a:p>
            <a:pPr indent="-228600" lvl="0" marL="342900" marR="0" rtl="0" algn="l">
              <a:lnSpc>
                <a:spcPct val="100000"/>
              </a:lnSpc>
              <a:spcBef>
                <a:spcPts val="0"/>
              </a:spcBef>
              <a:spcAft>
                <a:spcPts val="0"/>
              </a:spcAft>
              <a:buClr>
                <a:schemeClr val="dk1"/>
              </a:buClr>
              <a:buSzPts val="1800"/>
              <a:buFont typeface="Calibri"/>
              <a:buChar char="●"/>
            </a:pPr>
            <a:r>
              <a:rPr b="0" i="0" lang="en" sz="1800" u="none" cap="none" strike="noStrike">
                <a:solidFill>
                  <a:schemeClr val="dk1"/>
                </a:solidFill>
                <a:latin typeface="Calibri"/>
                <a:ea typeface="Calibri"/>
                <a:cs typeface="Calibri"/>
                <a:sym typeface="Calibri"/>
              </a:rPr>
              <a:t>Promoter</a:t>
            </a:r>
            <a:endParaRPr b="0" i="0" sz="1800" u="none" cap="none" strike="noStrike">
              <a:solidFill>
                <a:schemeClr val="dk1"/>
              </a:solidFill>
              <a:latin typeface="Calibri"/>
              <a:ea typeface="Calibri"/>
              <a:cs typeface="Calibri"/>
              <a:sym typeface="Calibri"/>
            </a:endParaRPr>
          </a:p>
          <a:p>
            <a:pPr indent="-228600" lvl="0" marL="342900" marR="0" rtl="0" algn="l">
              <a:lnSpc>
                <a:spcPct val="100000"/>
              </a:lnSpc>
              <a:spcBef>
                <a:spcPts val="0"/>
              </a:spcBef>
              <a:spcAft>
                <a:spcPts val="0"/>
              </a:spcAft>
              <a:buClr>
                <a:schemeClr val="dk1"/>
              </a:buClr>
              <a:buSzPts val="1800"/>
              <a:buFont typeface="Calibri"/>
              <a:buChar char="●"/>
            </a:pPr>
            <a:r>
              <a:rPr b="0" i="0" lang="en" sz="1800" u="none" cap="none" strike="noStrike">
                <a:solidFill>
                  <a:schemeClr val="dk1"/>
                </a:solidFill>
                <a:latin typeface="Calibri"/>
                <a:ea typeface="Calibri"/>
                <a:cs typeface="Calibri"/>
                <a:sym typeface="Calibri"/>
              </a:rPr>
              <a:t>5’ cap of RNA, 3’ polyadenylation signal</a:t>
            </a:r>
            <a:endParaRPr b="0" i="0" sz="1800" u="none" cap="none" strike="noStrike">
              <a:solidFill>
                <a:schemeClr val="dk1"/>
              </a:solidFill>
              <a:latin typeface="Calibri"/>
              <a:ea typeface="Calibri"/>
              <a:cs typeface="Calibri"/>
              <a:sym typeface="Calibri"/>
            </a:endParaRPr>
          </a:p>
        </p:txBody>
      </p:sp>
      <p:sp>
        <p:nvSpPr>
          <p:cNvPr id="934" name="Google Shape;934;p162"/>
          <p:cNvSpPr txBox="1"/>
          <p:nvPr/>
        </p:nvSpPr>
        <p:spPr>
          <a:xfrm>
            <a:off x="7124700" y="1895650"/>
            <a:ext cx="1866900" cy="1847100"/>
          </a:xfrm>
          <a:prstGeom prst="rect">
            <a:avLst/>
          </a:prstGeom>
          <a:noFill/>
          <a:ln>
            <a:noFill/>
          </a:ln>
        </p:spPr>
        <p:txBody>
          <a:bodyPr anchorCtr="0" anchor="t" bIns="91425" lIns="91425" spcFirstLastPara="1" rIns="91425" wrap="square" tIns="91425">
            <a:spAutoFit/>
          </a:bodyPr>
          <a:lstStyle/>
          <a:p>
            <a:pPr indent="-228600" lvl="0" marL="342900" marR="0" rtl="0" algn="l">
              <a:lnSpc>
                <a:spcPct val="100000"/>
              </a:lnSpc>
              <a:spcBef>
                <a:spcPts val="0"/>
              </a:spcBef>
              <a:spcAft>
                <a:spcPts val="0"/>
              </a:spcAft>
              <a:buClr>
                <a:schemeClr val="dk1"/>
              </a:buClr>
              <a:buSzPts val="1800"/>
              <a:buFont typeface="Calibri"/>
              <a:buChar char="●"/>
            </a:pPr>
            <a:r>
              <a:rPr b="0" i="0" lang="en" sz="1800" u="none" cap="none" strike="noStrike">
                <a:solidFill>
                  <a:schemeClr val="dk1"/>
                </a:solidFill>
                <a:latin typeface="Calibri"/>
                <a:ea typeface="Calibri"/>
                <a:cs typeface="Calibri"/>
                <a:sym typeface="Calibri"/>
              </a:rPr>
              <a:t>Proteasome</a:t>
            </a:r>
            <a:endParaRPr b="0" i="0" sz="1800" u="none" cap="none" strike="noStrike">
              <a:solidFill>
                <a:schemeClr val="dk1"/>
              </a:solidFill>
              <a:latin typeface="Calibri"/>
              <a:ea typeface="Calibri"/>
              <a:cs typeface="Calibri"/>
              <a:sym typeface="Calibri"/>
            </a:endParaRPr>
          </a:p>
          <a:p>
            <a:pPr indent="-228600" lvl="0" marL="342900" marR="0" rtl="0" algn="l">
              <a:lnSpc>
                <a:spcPct val="100000"/>
              </a:lnSpc>
              <a:spcBef>
                <a:spcPts val="0"/>
              </a:spcBef>
              <a:spcAft>
                <a:spcPts val="0"/>
              </a:spcAft>
              <a:buClr>
                <a:schemeClr val="dk1"/>
              </a:buClr>
              <a:buSzPts val="1800"/>
              <a:buFont typeface="Calibri"/>
              <a:buChar char="●"/>
            </a:pPr>
            <a:r>
              <a:rPr b="0" i="0" lang="en" sz="1800" u="none" cap="none" strike="noStrike">
                <a:solidFill>
                  <a:schemeClr val="dk1"/>
                </a:solidFill>
                <a:latin typeface="Calibri"/>
                <a:ea typeface="Calibri"/>
                <a:cs typeface="Calibri"/>
                <a:sym typeface="Calibri"/>
              </a:rPr>
              <a:t>Nucleosomes</a:t>
            </a:r>
            <a:endParaRPr b="0" i="0" sz="1800" u="none" cap="none" strike="noStrike">
              <a:solidFill>
                <a:schemeClr val="dk1"/>
              </a:solidFill>
              <a:latin typeface="Calibri"/>
              <a:ea typeface="Calibri"/>
              <a:cs typeface="Calibri"/>
              <a:sym typeface="Calibri"/>
            </a:endParaRPr>
          </a:p>
          <a:p>
            <a:pPr indent="-228600" lvl="0" marL="342900" marR="0" rtl="0" algn="l">
              <a:lnSpc>
                <a:spcPct val="100000"/>
              </a:lnSpc>
              <a:spcBef>
                <a:spcPts val="0"/>
              </a:spcBef>
              <a:spcAft>
                <a:spcPts val="0"/>
              </a:spcAft>
              <a:buClr>
                <a:schemeClr val="dk1"/>
              </a:buClr>
              <a:buSzPts val="1800"/>
              <a:buFont typeface="Calibri"/>
              <a:buChar char="●"/>
            </a:pPr>
            <a:r>
              <a:rPr b="0" i="0" lang="en" sz="1800" u="none" cap="none" strike="noStrike">
                <a:solidFill>
                  <a:schemeClr val="dk1"/>
                </a:solidFill>
                <a:latin typeface="Calibri"/>
                <a:ea typeface="Calibri"/>
                <a:cs typeface="Calibri"/>
                <a:sym typeface="Calibri"/>
              </a:rPr>
              <a:t>Kinesins (motor proteins)</a:t>
            </a:r>
            <a:endParaRPr b="0" i="0" sz="1800" u="none" cap="none" strike="noStrike">
              <a:solidFill>
                <a:schemeClr val="dk1"/>
              </a:solidFill>
              <a:latin typeface="Calibri"/>
              <a:ea typeface="Calibri"/>
              <a:cs typeface="Calibri"/>
              <a:sym typeface="Calibri"/>
            </a:endParaRPr>
          </a:p>
          <a:p>
            <a:pPr indent="-228600" lvl="0" marL="342900" marR="0" rtl="0" algn="l">
              <a:lnSpc>
                <a:spcPct val="100000"/>
              </a:lnSpc>
              <a:spcBef>
                <a:spcPts val="0"/>
              </a:spcBef>
              <a:spcAft>
                <a:spcPts val="0"/>
              </a:spcAft>
              <a:buClr>
                <a:schemeClr val="dk1"/>
              </a:buClr>
              <a:buSzPts val="1800"/>
              <a:buFont typeface="Calibri"/>
              <a:buChar char="●"/>
            </a:pPr>
            <a:r>
              <a:rPr b="0" i="0" lang="en" sz="1800" u="none" cap="none" strike="noStrike">
                <a:solidFill>
                  <a:schemeClr val="dk1"/>
                </a:solidFill>
                <a:latin typeface="Calibri"/>
                <a:ea typeface="Calibri"/>
                <a:cs typeface="Calibri"/>
                <a:sym typeface="Calibri"/>
              </a:rPr>
              <a:t>Clathrin</a:t>
            </a:r>
            <a:endParaRPr b="0" i="0" sz="1800" u="none" cap="none" strike="noStrike">
              <a:solidFill>
                <a:schemeClr val="dk1"/>
              </a:solidFill>
              <a:latin typeface="Calibri"/>
              <a:ea typeface="Calibri"/>
              <a:cs typeface="Calibri"/>
              <a:sym typeface="Calibri"/>
            </a:endParaRPr>
          </a:p>
        </p:txBody>
      </p:sp>
      <p:cxnSp>
        <p:nvCxnSpPr>
          <p:cNvPr id="935" name="Google Shape;935;p162"/>
          <p:cNvCxnSpPr/>
          <p:nvPr/>
        </p:nvCxnSpPr>
        <p:spPr>
          <a:xfrm>
            <a:off x="4403150" y="1757325"/>
            <a:ext cx="39900" cy="3078000"/>
          </a:xfrm>
          <a:prstGeom prst="straightConnector1">
            <a:avLst/>
          </a:prstGeom>
          <a:noFill/>
          <a:ln cap="flat" cmpd="sng" w="9525">
            <a:solidFill>
              <a:schemeClr val="dk2"/>
            </a:solidFill>
            <a:prstDash val="solid"/>
            <a:round/>
            <a:headEnd len="med" w="med" type="none"/>
            <a:tailEnd len="med" w="med" type="none"/>
          </a:ln>
        </p:spPr>
      </p:cxnSp>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9" name="Shape 939"/>
        <p:cNvGrpSpPr/>
        <p:nvPr/>
      </p:nvGrpSpPr>
      <p:grpSpPr>
        <a:xfrm>
          <a:off x="0" y="0"/>
          <a:ext cx="0" cy="0"/>
          <a:chOff x="0" y="0"/>
          <a:chExt cx="0" cy="0"/>
        </a:xfrm>
      </p:grpSpPr>
      <p:pic>
        <p:nvPicPr>
          <p:cNvPr id="940" name="Google Shape;940;p163"/>
          <p:cNvPicPr preferRelativeResize="0"/>
          <p:nvPr/>
        </p:nvPicPr>
        <p:blipFill rotWithShape="1">
          <a:blip r:embed="rId3">
            <a:alphaModFix/>
          </a:blip>
          <a:srcRect b="0" l="0" r="0" t="0"/>
          <a:stretch/>
        </p:blipFill>
        <p:spPr>
          <a:xfrm>
            <a:off x="560618" y="0"/>
            <a:ext cx="8022769" cy="51435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4" name="Shape 554"/>
        <p:cNvGrpSpPr/>
        <p:nvPr/>
      </p:nvGrpSpPr>
      <p:grpSpPr>
        <a:xfrm>
          <a:off x="0" y="0"/>
          <a:ext cx="0" cy="0"/>
          <a:chOff x="0" y="0"/>
          <a:chExt cx="0" cy="0"/>
        </a:xfrm>
      </p:grpSpPr>
      <p:pic>
        <p:nvPicPr>
          <p:cNvPr id="555" name="Google Shape;555;p110"/>
          <p:cNvPicPr preferRelativeResize="0"/>
          <p:nvPr/>
        </p:nvPicPr>
        <p:blipFill>
          <a:blip r:embed="rId3">
            <a:alphaModFix/>
          </a:blip>
          <a:stretch>
            <a:fillRect/>
          </a:stretch>
        </p:blipFill>
        <p:spPr>
          <a:xfrm>
            <a:off x="0" y="388441"/>
            <a:ext cx="9144003" cy="4366618"/>
          </a:xfrm>
          <a:prstGeom prst="rect">
            <a:avLst/>
          </a:prstGeom>
          <a:noFill/>
          <a:ln>
            <a:noFill/>
          </a:ln>
        </p:spPr>
      </p:pic>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4" name="Shape 944"/>
        <p:cNvGrpSpPr/>
        <p:nvPr/>
      </p:nvGrpSpPr>
      <p:grpSpPr>
        <a:xfrm>
          <a:off x="0" y="0"/>
          <a:ext cx="0" cy="0"/>
          <a:chOff x="0" y="0"/>
          <a:chExt cx="0" cy="0"/>
        </a:xfrm>
      </p:grpSpPr>
      <p:sp>
        <p:nvSpPr>
          <p:cNvPr id="945" name="Google Shape;945;p164"/>
          <p:cNvSpPr txBox="1"/>
          <p:nvPr>
            <p:ph type="ctrTitle"/>
          </p:nvPr>
        </p:nvSpPr>
        <p:spPr>
          <a:xfrm>
            <a:off x="311708" y="744575"/>
            <a:ext cx="8520600" cy="2052600"/>
          </a:xfrm>
          <a:prstGeom prst="rect">
            <a:avLst/>
          </a:prstGeom>
        </p:spPr>
        <p:txBody>
          <a:bodyPr anchorCtr="0" anchor="b" bIns="68575" lIns="68575" spcFirstLastPara="1" rIns="68575" wrap="square" tIns="68575">
            <a:normAutofit/>
          </a:bodyPr>
          <a:lstStyle/>
          <a:p>
            <a:pPr indent="0" lvl="0" marL="0" rtl="0" algn="ctr">
              <a:spcBef>
                <a:spcPts val="0"/>
              </a:spcBef>
              <a:spcAft>
                <a:spcPts val="0"/>
              </a:spcAft>
              <a:buNone/>
            </a:pPr>
            <a:r>
              <a:t/>
            </a:r>
            <a:endParaRPr/>
          </a:p>
        </p:txBody>
      </p:sp>
      <p:sp>
        <p:nvSpPr>
          <p:cNvPr id="946" name="Google Shape;946;p164"/>
          <p:cNvSpPr txBox="1"/>
          <p:nvPr>
            <p:ph idx="1" type="subTitle"/>
          </p:nvPr>
        </p:nvSpPr>
        <p:spPr>
          <a:xfrm>
            <a:off x="311700" y="2834125"/>
            <a:ext cx="8520600" cy="792600"/>
          </a:xfrm>
          <a:prstGeom prst="rect">
            <a:avLst/>
          </a:prstGeom>
        </p:spPr>
        <p:txBody>
          <a:bodyPr anchorCtr="0" anchor="t" bIns="68575" lIns="68575" spcFirstLastPara="1" rIns="68575" wrap="square" tIns="68575">
            <a:normAutofit/>
          </a:bodyPr>
          <a:lstStyle/>
          <a:p>
            <a:pPr indent="0" lvl="0" marL="0" rtl="0" algn="ctr">
              <a:spcBef>
                <a:spcPts val="0"/>
              </a:spcBef>
              <a:spcAft>
                <a:spcPts val="0"/>
              </a:spcAft>
              <a:buNone/>
            </a:pPr>
            <a:r>
              <a:t/>
            </a:r>
            <a:endParaRPr/>
          </a:p>
        </p:txBody>
      </p:sp>
      <p:pic>
        <p:nvPicPr>
          <p:cNvPr id="947" name="Google Shape;947;p164"/>
          <p:cNvPicPr preferRelativeResize="0"/>
          <p:nvPr/>
        </p:nvPicPr>
        <p:blipFill>
          <a:blip r:embed="rId3">
            <a:alphaModFix/>
          </a:blip>
          <a:stretch>
            <a:fillRect/>
          </a:stretch>
        </p:blipFill>
        <p:spPr>
          <a:xfrm>
            <a:off x="101475" y="241666"/>
            <a:ext cx="9144003" cy="3058419"/>
          </a:xfrm>
          <a:prstGeom prst="rect">
            <a:avLst/>
          </a:prstGeom>
          <a:noFill/>
          <a:ln>
            <a:noFill/>
          </a:ln>
        </p:spPr>
      </p:pic>
      <p:pic>
        <p:nvPicPr>
          <p:cNvPr id="948" name="Google Shape;948;p164"/>
          <p:cNvPicPr preferRelativeResize="0"/>
          <p:nvPr/>
        </p:nvPicPr>
        <p:blipFill>
          <a:blip r:embed="rId4">
            <a:alphaModFix/>
          </a:blip>
          <a:stretch>
            <a:fillRect/>
          </a:stretch>
        </p:blipFill>
        <p:spPr>
          <a:xfrm>
            <a:off x="2800575" y="3124574"/>
            <a:ext cx="1478625" cy="1461026"/>
          </a:xfrm>
          <a:prstGeom prst="rect">
            <a:avLst/>
          </a:prstGeom>
          <a:noFill/>
          <a:ln>
            <a:noFill/>
          </a:ln>
        </p:spPr>
      </p:pic>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952" name="Shape 952"/>
        <p:cNvGrpSpPr/>
        <p:nvPr/>
      </p:nvGrpSpPr>
      <p:grpSpPr>
        <a:xfrm>
          <a:off x="0" y="0"/>
          <a:ext cx="0" cy="0"/>
          <a:chOff x="0" y="0"/>
          <a:chExt cx="0" cy="0"/>
        </a:xfrm>
      </p:grpSpPr>
      <p:grpSp>
        <p:nvGrpSpPr>
          <p:cNvPr id="953" name="Google Shape;953;p165"/>
          <p:cNvGrpSpPr/>
          <p:nvPr/>
        </p:nvGrpSpPr>
        <p:grpSpPr>
          <a:xfrm>
            <a:off x="22063" y="2975275"/>
            <a:ext cx="9099876" cy="1209985"/>
            <a:chOff x="0" y="3622399"/>
            <a:chExt cx="9099876" cy="1209985"/>
          </a:xfrm>
        </p:grpSpPr>
        <p:pic>
          <p:nvPicPr>
            <p:cNvPr id="954" name="Google Shape;954;p165"/>
            <p:cNvPicPr preferRelativeResize="0"/>
            <p:nvPr/>
          </p:nvPicPr>
          <p:blipFill rotWithShape="1">
            <a:blip r:embed="rId3">
              <a:alphaModFix/>
            </a:blip>
            <a:srcRect b="0" l="0" r="0" t="0"/>
            <a:stretch/>
          </p:blipFill>
          <p:spPr>
            <a:xfrm>
              <a:off x="0" y="3622399"/>
              <a:ext cx="4572001" cy="1189863"/>
            </a:xfrm>
            <a:prstGeom prst="rect">
              <a:avLst/>
            </a:prstGeom>
            <a:noFill/>
            <a:ln>
              <a:noFill/>
            </a:ln>
          </p:spPr>
        </p:pic>
        <p:pic>
          <p:nvPicPr>
            <p:cNvPr id="955" name="Google Shape;955;p165"/>
            <p:cNvPicPr preferRelativeResize="0"/>
            <p:nvPr/>
          </p:nvPicPr>
          <p:blipFill rotWithShape="1">
            <a:blip r:embed="rId4">
              <a:alphaModFix/>
            </a:blip>
            <a:srcRect b="0" l="0" r="0" t="0"/>
            <a:stretch/>
          </p:blipFill>
          <p:spPr>
            <a:xfrm>
              <a:off x="4527875" y="3622400"/>
              <a:ext cx="4572001" cy="1209984"/>
            </a:xfrm>
            <a:prstGeom prst="rect">
              <a:avLst/>
            </a:prstGeom>
            <a:noFill/>
            <a:ln>
              <a:noFill/>
            </a:ln>
          </p:spPr>
        </p:pic>
      </p:grpSp>
      <p:sp>
        <p:nvSpPr>
          <p:cNvPr id="956" name="Google Shape;956;p165"/>
          <p:cNvSpPr txBox="1"/>
          <p:nvPr>
            <p:ph type="title"/>
          </p:nvPr>
        </p:nvSpPr>
        <p:spPr>
          <a:xfrm>
            <a:off x="233775" y="333769"/>
            <a:ext cx="6390600" cy="4296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90000"/>
              </a:lnSpc>
              <a:spcBef>
                <a:spcPts val="0"/>
              </a:spcBef>
              <a:spcAft>
                <a:spcPts val="0"/>
              </a:spcAft>
              <a:buClr>
                <a:schemeClr val="lt1"/>
              </a:buClr>
              <a:buSzPct val="107142"/>
              <a:buFont typeface="Open Sans"/>
              <a:buNone/>
            </a:pPr>
            <a:r>
              <a:rPr lang="en"/>
              <a:t>Learning the Landscape</a:t>
            </a:r>
            <a:endParaRPr/>
          </a:p>
        </p:txBody>
      </p:sp>
      <p:sp>
        <p:nvSpPr>
          <p:cNvPr id="957" name="Google Shape;957;p165"/>
          <p:cNvSpPr txBox="1"/>
          <p:nvPr>
            <p:ph idx="1" type="body"/>
          </p:nvPr>
        </p:nvSpPr>
        <p:spPr>
          <a:xfrm>
            <a:off x="639700" y="1065300"/>
            <a:ext cx="7032000" cy="3497400"/>
          </a:xfrm>
          <a:prstGeom prst="rect">
            <a:avLst/>
          </a:prstGeom>
          <a:noFill/>
          <a:ln>
            <a:noFill/>
          </a:ln>
        </p:spPr>
        <p:txBody>
          <a:bodyPr anchorCtr="0" anchor="t" bIns="91425" lIns="91425" spcFirstLastPara="1" rIns="91425" wrap="square" tIns="91425">
            <a:normAutofit/>
          </a:bodyPr>
          <a:lstStyle/>
          <a:p>
            <a:pPr indent="-381000" lvl="0" marL="457200" rtl="0" algn="l">
              <a:lnSpc>
                <a:spcPct val="100000"/>
              </a:lnSpc>
              <a:spcBef>
                <a:spcPts val="0"/>
              </a:spcBef>
              <a:spcAft>
                <a:spcPts val="0"/>
              </a:spcAft>
              <a:buClr>
                <a:schemeClr val="dk1"/>
              </a:buClr>
              <a:buSzPts val="1800"/>
              <a:buFont typeface="Calibri"/>
              <a:buChar char="●"/>
            </a:pPr>
            <a:r>
              <a:rPr lang="en">
                <a:solidFill>
                  <a:schemeClr val="dk1"/>
                </a:solidFill>
              </a:rPr>
              <a:t>Find the membranes.</a:t>
            </a:r>
            <a:endParaRPr>
              <a:solidFill>
                <a:schemeClr val="dk1"/>
              </a:solidFill>
            </a:endParaRPr>
          </a:p>
          <a:p>
            <a:pPr indent="-381000" lvl="0" marL="457200" rtl="0" algn="l">
              <a:lnSpc>
                <a:spcPct val="100000"/>
              </a:lnSpc>
              <a:spcBef>
                <a:spcPts val="0"/>
              </a:spcBef>
              <a:spcAft>
                <a:spcPts val="0"/>
              </a:spcAft>
              <a:buClr>
                <a:schemeClr val="dk1"/>
              </a:buClr>
              <a:buSzPts val="1800"/>
              <a:buFont typeface="Calibri"/>
              <a:buChar char="●"/>
            </a:pPr>
            <a:r>
              <a:rPr lang="en">
                <a:solidFill>
                  <a:schemeClr val="dk1"/>
                </a:solidFill>
              </a:rPr>
              <a:t>What do you notice about the membranes?</a:t>
            </a:r>
            <a:endParaRPr>
              <a:solidFill>
                <a:schemeClr val="dk1"/>
              </a:solidFill>
            </a:endParaRPr>
          </a:p>
          <a:p>
            <a:pPr indent="-381000" lvl="0" marL="457200" rtl="0" algn="l">
              <a:lnSpc>
                <a:spcPct val="100000"/>
              </a:lnSpc>
              <a:spcBef>
                <a:spcPts val="0"/>
              </a:spcBef>
              <a:spcAft>
                <a:spcPts val="0"/>
              </a:spcAft>
              <a:buClr>
                <a:schemeClr val="dk1"/>
              </a:buClr>
              <a:buSzPts val="1800"/>
              <a:buFont typeface="Calibri"/>
              <a:buChar char="●"/>
            </a:pPr>
            <a:r>
              <a:rPr lang="en">
                <a:solidFill>
                  <a:schemeClr val="dk1"/>
                </a:solidFill>
              </a:rPr>
              <a:t>What features or shapes do you think you recognize?</a:t>
            </a:r>
            <a:endParaRPr/>
          </a:p>
        </p:txBody>
      </p:sp>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1" name="Shape 961"/>
        <p:cNvGrpSpPr/>
        <p:nvPr/>
      </p:nvGrpSpPr>
      <p:grpSpPr>
        <a:xfrm>
          <a:off x="0" y="0"/>
          <a:ext cx="0" cy="0"/>
          <a:chOff x="0" y="0"/>
          <a:chExt cx="0" cy="0"/>
        </a:xfrm>
      </p:grpSpPr>
      <p:sp>
        <p:nvSpPr>
          <p:cNvPr id="962" name="Google Shape;962;p166"/>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p>
            <a:pPr indent="0" lvl="0" marL="0" rtl="0" algn="ctr">
              <a:spcBef>
                <a:spcPts val="0"/>
              </a:spcBef>
              <a:spcAft>
                <a:spcPts val="0"/>
              </a:spcAft>
              <a:buClr>
                <a:srgbClr val="000000"/>
              </a:buClr>
              <a:buFont typeface="Arial"/>
              <a:buNone/>
            </a:pPr>
            <a:fld id="{00000000-1234-1234-1234-123412341234}" type="slidenum">
              <a:rPr lang="en"/>
              <a:t>‹#›</a:t>
            </a:fld>
            <a:endParaRPr/>
          </a:p>
        </p:txBody>
      </p:sp>
      <p:pic>
        <p:nvPicPr>
          <p:cNvPr descr="Image" id="963" name="Google Shape;963;p166"/>
          <p:cNvPicPr preferRelativeResize="0"/>
          <p:nvPr/>
        </p:nvPicPr>
        <p:blipFill rotWithShape="1">
          <a:blip r:embed="rId3">
            <a:alphaModFix/>
          </a:blip>
          <a:srcRect b="0" l="0" r="0" t="0"/>
          <a:stretch/>
        </p:blipFill>
        <p:spPr>
          <a:xfrm>
            <a:off x="3794420" y="835814"/>
            <a:ext cx="3491127" cy="3824921"/>
          </a:xfrm>
          <a:prstGeom prst="rect">
            <a:avLst/>
          </a:prstGeom>
          <a:noFill/>
          <a:ln>
            <a:noFill/>
          </a:ln>
        </p:spPr>
      </p:pic>
      <p:sp>
        <p:nvSpPr>
          <p:cNvPr id="964" name="Google Shape;964;p166"/>
          <p:cNvSpPr txBox="1"/>
          <p:nvPr/>
        </p:nvSpPr>
        <p:spPr>
          <a:xfrm>
            <a:off x="1605516" y="1889938"/>
            <a:ext cx="2248800" cy="3462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800"/>
              <a:buFont typeface="Arial"/>
              <a:buNone/>
            </a:pPr>
            <a:r>
              <a:rPr b="1" i="0" lang="en" sz="1800" u="none" cap="none" strike="noStrike">
                <a:solidFill>
                  <a:schemeClr val="dk1"/>
                </a:solidFill>
                <a:latin typeface="Open Sans"/>
                <a:ea typeface="Open Sans"/>
                <a:cs typeface="Open Sans"/>
                <a:sym typeface="Open Sans"/>
              </a:rPr>
              <a:t>Alien Landing….!</a:t>
            </a:r>
            <a:endParaRPr b="0" i="0" sz="1100" u="none" cap="none" strike="noStrike">
              <a:solidFill>
                <a:srgbClr val="000000"/>
              </a:solidFill>
              <a:latin typeface="Arial"/>
              <a:ea typeface="Arial"/>
              <a:cs typeface="Arial"/>
              <a:sym typeface="Arial"/>
            </a:endParaRPr>
          </a:p>
        </p:txBody>
      </p:sp>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8" name="Shape 968"/>
        <p:cNvGrpSpPr/>
        <p:nvPr/>
      </p:nvGrpSpPr>
      <p:grpSpPr>
        <a:xfrm>
          <a:off x="0" y="0"/>
          <a:ext cx="0" cy="0"/>
          <a:chOff x="0" y="0"/>
          <a:chExt cx="0" cy="0"/>
        </a:xfrm>
      </p:grpSpPr>
      <p:sp>
        <p:nvSpPr>
          <p:cNvPr id="969" name="Google Shape;969;p167"/>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p>
            <a:pPr indent="0" lvl="0" marL="0" rtl="0" algn="ctr">
              <a:lnSpc>
                <a:spcPct val="100000"/>
              </a:lnSpc>
              <a:spcBef>
                <a:spcPts val="0"/>
              </a:spcBef>
              <a:spcAft>
                <a:spcPts val="0"/>
              </a:spcAft>
              <a:buSzPts val="900"/>
              <a:buNone/>
            </a:pPr>
            <a:fld id="{00000000-1234-1234-1234-123412341234}" type="slidenum">
              <a:rPr lang="en"/>
              <a:t>‹#›</a:t>
            </a:fld>
            <a:endParaRPr/>
          </a:p>
        </p:txBody>
      </p:sp>
      <p:pic>
        <p:nvPicPr>
          <p:cNvPr id="970" name="Google Shape;970;p167"/>
          <p:cNvPicPr preferRelativeResize="0"/>
          <p:nvPr/>
        </p:nvPicPr>
        <p:blipFill rotWithShape="1">
          <a:blip r:embed="rId3">
            <a:alphaModFix/>
          </a:blip>
          <a:srcRect b="0" l="0" r="0" t="0"/>
          <a:stretch/>
        </p:blipFill>
        <p:spPr>
          <a:xfrm>
            <a:off x="2637336" y="132216"/>
            <a:ext cx="3664260" cy="4866158"/>
          </a:xfrm>
          <a:prstGeom prst="rect">
            <a:avLst/>
          </a:prstGeom>
          <a:noFill/>
          <a:ln>
            <a:noFill/>
          </a:ln>
        </p:spPr>
      </p:pic>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4" name="Shape 974"/>
        <p:cNvGrpSpPr/>
        <p:nvPr/>
      </p:nvGrpSpPr>
      <p:grpSpPr>
        <a:xfrm>
          <a:off x="0" y="0"/>
          <a:ext cx="0" cy="0"/>
          <a:chOff x="0" y="0"/>
          <a:chExt cx="0" cy="0"/>
        </a:xfrm>
      </p:grpSpPr>
      <p:sp>
        <p:nvSpPr>
          <p:cNvPr id="975" name="Google Shape;975;p168"/>
          <p:cNvSpPr/>
          <p:nvPr/>
        </p:nvSpPr>
        <p:spPr>
          <a:xfrm>
            <a:off x="1200150" y="1085850"/>
            <a:ext cx="5886600" cy="34626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900"/>
              <a:buFont typeface="Arial"/>
              <a:buNone/>
            </a:pPr>
            <a:r>
              <a:rPr b="0" i="0" lang="en" sz="900" u="none" cap="none" strike="noStrike">
                <a:solidFill>
                  <a:schemeClr val="dk1"/>
                </a:solidFill>
                <a:latin typeface="Calibri"/>
                <a:ea typeface="Calibri"/>
                <a:cs typeface="Calibri"/>
                <a:sym typeface="Calibri"/>
              </a:rPr>
              <a:t>Article</a:t>
            </a:r>
            <a:endParaRPr b="0" i="0" sz="1400" u="none" cap="none" strike="noStrike">
              <a:solidFill>
                <a:schemeClr val="dk1"/>
              </a:solidFill>
              <a:latin typeface="Open Sans"/>
              <a:ea typeface="Open Sans"/>
              <a:cs typeface="Open Sans"/>
              <a:sym typeface="Open Sans"/>
            </a:endParaRPr>
          </a:p>
          <a:p>
            <a:pPr indent="0" lvl="0" marL="0" marR="0" rtl="0" algn="l">
              <a:lnSpc>
                <a:spcPct val="100000"/>
              </a:lnSpc>
              <a:spcBef>
                <a:spcPts val="0"/>
              </a:spcBef>
              <a:spcAft>
                <a:spcPts val="0"/>
              </a:spcAft>
              <a:buClr>
                <a:srgbClr val="000000"/>
              </a:buClr>
              <a:buSzPts val="900"/>
              <a:buFont typeface="Arial"/>
              <a:buNone/>
            </a:pPr>
            <a:r>
              <a:t/>
            </a:r>
            <a:endParaRPr b="0" i="0" sz="9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rPr b="1" i="0" lang="en" sz="1800" u="none" cap="none" strike="noStrike">
                <a:solidFill>
                  <a:schemeClr val="dk1"/>
                </a:solidFill>
                <a:latin typeface="Calibri"/>
                <a:ea typeface="Calibri"/>
                <a:cs typeface="Calibri"/>
                <a:sym typeface="Calibri"/>
              </a:rPr>
              <a:t>Miniseries: Illustrating the Machinery of Life</a:t>
            </a:r>
            <a:endParaRPr b="0" i="0" sz="1400" u="none" cap="none" strike="noStrike">
              <a:solidFill>
                <a:schemeClr val="dk1"/>
              </a:solidFill>
              <a:latin typeface="Open Sans"/>
              <a:ea typeface="Open Sans"/>
              <a:cs typeface="Open Sans"/>
              <a:sym typeface="Open Sans"/>
            </a:endParaRPr>
          </a:p>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rPr b="1" i="0" lang="en" sz="1800" u="none" cap="none" strike="noStrike">
                <a:solidFill>
                  <a:schemeClr val="dk1"/>
                </a:solidFill>
                <a:latin typeface="Calibri"/>
                <a:ea typeface="Calibri"/>
                <a:cs typeface="Calibri"/>
                <a:sym typeface="Calibri"/>
              </a:rPr>
              <a:t>Eukaryotic Cell Panorama</a:t>
            </a:r>
            <a:endParaRPr b="1" i="0" sz="9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900"/>
              <a:buFont typeface="Arial"/>
              <a:buNone/>
            </a:pPr>
            <a:r>
              <a:t/>
            </a:r>
            <a:endParaRPr b="0" i="0" sz="9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900"/>
              <a:buFont typeface="Arial"/>
              <a:buNone/>
            </a:pPr>
            <a:r>
              <a:rPr b="0" i="0" lang="en" sz="900" u="none" cap="none" strike="noStrike">
                <a:solidFill>
                  <a:schemeClr val="dk1"/>
                </a:solidFill>
                <a:latin typeface="Calibri"/>
                <a:ea typeface="Calibri"/>
                <a:cs typeface="Calibri"/>
                <a:sym typeface="Calibri"/>
              </a:rPr>
              <a:t>Received for publication, October 7, 2010, and in revised form, December 13, 2010</a:t>
            </a:r>
            <a:endParaRPr b="0" i="0" sz="1400" u="none" cap="none" strike="noStrike">
              <a:solidFill>
                <a:schemeClr val="dk1"/>
              </a:solidFill>
              <a:latin typeface="Open Sans"/>
              <a:ea typeface="Open Sans"/>
              <a:cs typeface="Open Sans"/>
              <a:sym typeface="Open Sans"/>
            </a:endParaRPr>
          </a:p>
          <a:p>
            <a:pPr indent="0" lvl="0" marL="0" marR="0" rtl="0" algn="l">
              <a:lnSpc>
                <a:spcPct val="100000"/>
              </a:lnSpc>
              <a:spcBef>
                <a:spcPts val="0"/>
              </a:spcBef>
              <a:spcAft>
                <a:spcPts val="0"/>
              </a:spcAft>
              <a:buClr>
                <a:srgbClr val="000000"/>
              </a:buClr>
              <a:buSzPts val="900"/>
              <a:buFont typeface="Arial"/>
              <a:buNone/>
            </a:pPr>
            <a:r>
              <a:t/>
            </a:r>
            <a:endParaRPr b="0" i="0" sz="9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100"/>
              <a:buFont typeface="Arial"/>
              <a:buNone/>
            </a:pPr>
            <a:r>
              <a:rPr b="1" i="0" lang="en" sz="1100" u="none" cap="none" strike="noStrike">
                <a:solidFill>
                  <a:schemeClr val="dk1"/>
                </a:solidFill>
                <a:latin typeface="Calibri"/>
                <a:ea typeface="Calibri"/>
                <a:cs typeface="Calibri"/>
                <a:sym typeface="Calibri"/>
              </a:rPr>
              <a:t>David S. Goodsell‡</a:t>
            </a:r>
            <a:endParaRPr b="0" i="0" sz="1400" u="none" cap="none" strike="noStrike">
              <a:solidFill>
                <a:schemeClr val="dk1"/>
              </a:solidFill>
              <a:latin typeface="Open Sans"/>
              <a:ea typeface="Open Sans"/>
              <a:cs typeface="Open Sans"/>
              <a:sym typeface="Open Sans"/>
            </a:endParaRPr>
          </a:p>
          <a:p>
            <a:pPr indent="0" lvl="0" marL="0" marR="0" rtl="0" algn="l">
              <a:lnSpc>
                <a:spcPct val="100000"/>
              </a:lnSpc>
              <a:spcBef>
                <a:spcPts val="0"/>
              </a:spcBef>
              <a:spcAft>
                <a:spcPts val="0"/>
              </a:spcAft>
              <a:buClr>
                <a:srgbClr val="000000"/>
              </a:buClr>
              <a:buSzPts val="900"/>
              <a:buFont typeface="Arial"/>
              <a:buNone/>
            </a:pPr>
            <a:r>
              <a:t/>
            </a:r>
            <a:endParaRPr b="0" i="0" sz="9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900"/>
              <a:buFont typeface="Arial"/>
              <a:buNone/>
            </a:pPr>
            <a:r>
              <a:rPr b="0" i="0" lang="en" sz="900" u="none" cap="none" strike="noStrike">
                <a:solidFill>
                  <a:schemeClr val="dk1"/>
                </a:solidFill>
                <a:latin typeface="Calibri"/>
                <a:ea typeface="Calibri"/>
                <a:cs typeface="Calibri"/>
                <a:sym typeface="Calibri"/>
              </a:rPr>
              <a:t>From the Department of Molecular Biology, The Scripps Research Institute, La Jolla, CA 92102</a:t>
            </a:r>
            <a:endParaRPr b="0" i="0" sz="1400" u="none" cap="none" strike="noStrike">
              <a:solidFill>
                <a:schemeClr val="dk1"/>
              </a:solidFill>
              <a:latin typeface="Open Sans"/>
              <a:ea typeface="Open Sans"/>
              <a:cs typeface="Open Sans"/>
              <a:sym typeface="Open Sans"/>
            </a:endParaRPr>
          </a:p>
          <a:p>
            <a:pPr indent="0" lvl="0" marL="0" marR="0" rtl="0" algn="l">
              <a:lnSpc>
                <a:spcPct val="100000"/>
              </a:lnSpc>
              <a:spcBef>
                <a:spcPts val="0"/>
              </a:spcBef>
              <a:spcAft>
                <a:spcPts val="0"/>
              </a:spcAft>
              <a:buClr>
                <a:srgbClr val="000000"/>
              </a:buClr>
              <a:buSzPts val="900"/>
              <a:buFont typeface="Arial"/>
              <a:buNone/>
            </a:pPr>
            <a:r>
              <a:t/>
            </a:r>
            <a:endParaRPr b="0" i="0" sz="9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chemeClr val="dk1"/>
                </a:solidFill>
                <a:latin typeface="Calibri"/>
                <a:ea typeface="Calibri"/>
                <a:cs typeface="Calibri"/>
                <a:sym typeface="Calibri"/>
              </a:rPr>
              <a:t>Diverse biological data may be used to create illustrations of molecules in their cellular context. This report describes the scientific results that support an illustration of a eukaryotic cell, enlarged by one million times to show the distribution and arrangement of macromolecules. The panoramic cross section includes eight panels that extend from the nucleus to the cell surface, showing the process of protein synthesis and export. Results from biochemistry, electron microscopy, NMR spectroscopy and x-ray crystallography were used to create the image.</a:t>
            </a:r>
            <a:endParaRPr b="0" i="0" sz="1200" u="none" cap="none" strike="noStrike">
              <a:solidFill>
                <a:schemeClr val="dk1"/>
              </a:solidFill>
              <a:latin typeface="Calibri"/>
              <a:ea typeface="Calibri"/>
              <a:cs typeface="Calibri"/>
              <a:sym typeface="Calibri"/>
            </a:endParaRPr>
          </a:p>
        </p:txBody>
      </p:sp>
      <p:sp>
        <p:nvSpPr>
          <p:cNvPr id="976" name="Google Shape;976;p168"/>
          <p:cNvSpPr txBox="1"/>
          <p:nvPr/>
        </p:nvSpPr>
        <p:spPr>
          <a:xfrm>
            <a:off x="2057400" y="595164"/>
            <a:ext cx="5029200" cy="2847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BAMBED … Biochemistry and Molecular Biology Education</a:t>
            </a:r>
            <a:endParaRPr b="0" i="0" sz="1400" u="none" cap="none" strike="noStrike">
              <a:solidFill>
                <a:schemeClr val="dk1"/>
              </a:solidFill>
              <a:latin typeface="Calibri"/>
              <a:ea typeface="Calibri"/>
              <a:cs typeface="Calibri"/>
              <a:sym typeface="Calibri"/>
            </a:endParaRPr>
          </a:p>
        </p:txBody>
      </p:sp>
      <p:sp>
        <p:nvSpPr>
          <p:cNvPr id="977" name="Google Shape;977;p168"/>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p>
            <a:pPr indent="0" lvl="0" marL="0" rtl="0" algn="ctr">
              <a:lnSpc>
                <a:spcPct val="100000"/>
              </a:lnSpc>
              <a:spcBef>
                <a:spcPts val="0"/>
              </a:spcBef>
              <a:spcAft>
                <a:spcPts val="0"/>
              </a:spcAft>
              <a:buSzPts val="900"/>
              <a:buNone/>
            </a:pPr>
            <a:fld id="{00000000-1234-1234-1234-123412341234}" type="slidenum">
              <a:rPr lang="en"/>
              <a:t>‹#›</a:t>
            </a:fld>
            <a:endParaRPr/>
          </a:p>
        </p:txBody>
      </p:sp>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1" name="Shape 981"/>
        <p:cNvGrpSpPr/>
        <p:nvPr/>
      </p:nvGrpSpPr>
      <p:grpSpPr>
        <a:xfrm>
          <a:off x="0" y="0"/>
          <a:ext cx="0" cy="0"/>
          <a:chOff x="0" y="0"/>
          <a:chExt cx="0" cy="0"/>
        </a:xfrm>
      </p:grpSpPr>
      <p:pic>
        <p:nvPicPr>
          <p:cNvPr id="982" name="Google Shape;982;p169"/>
          <p:cNvPicPr preferRelativeResize="0"/>
          <p:nvPr/>
        </p:nvPicPr>
        <p:blipFill rotWithShape="1">
          <a:blip r:embed="rId3">
            <a:alphaModFix/>
          </a:blip>
          <a:srcRect b="0" l="0" r="0" t="0"/>
          <a:stretch/>
        </p:blipFill>
        <p:spPr>
          <a:xfrm>
            <a:off x="2514600" y="342900"/>
            <a:ext cx="4171951" cy="4354000"/>
          </a:xfrm>
          <a:prstGeom prst="rect">
            <a:avLst/>
          </a:prstGeom>
          <a:noFill/>
          <a:ln>
            <a:noFill/>
          </a:ln>
        </p:spPr>
      </p:pic>
      <p:sp>
        <p:nvSpPr>
          <p:cNvPr id="983" name="Google Shape;983;p169"/>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rmAutofit/>
          </a:bodyPr>
          <a:lstStyle/>
          <a:p>
            <a:pPr indent="0" lvl="0" marL="0" rtl="0" algn="ctr">
              <a:lnSpc>
                <a:spcPct val="100000"/>
              </a:lnSpc>
              <a:spcBef>
                <a:spcPts val="0"/>
              </a:spcBef>
              <a:spcAft>
                <a:spcPts val="0"/>
              </a:spcAft>
              <a:buSzPts val="900"/>
              <a:buNone/>
            </a:pPr>
            <a:fld id="{00000000-1234-1234-1234-123412341234}" type="slidenum">
              <a:rPr lang="en"/>
              <a:t>‹#›</a:t>
            </a:fld>
            <a:endParaRPr/>
          </a:p>
        </p:txBody>
      </p:sp>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7" name="Shape 987"/>
        <p:cNvGrpSpPr/>
        <p:nvPr/>
      </p:nvGrpSpPr>
      <p:grpSpPr>
        <a:xfrm>
          <a:off x="0" y="0"/>
          <a:ext cx="0" cy="0"/>
          <a:chOff x="0" y="0"/>
          <a:chExt cx="0" cy="0"/>
        </a:xfrm>
      </p:grpSpPr>
      <p:pic>
        <p:nvPicPr>
          <p:cNvPr id="988" name="Google Shape;988;p170"/>
          <p:cNvPicPr preferRelativeResize="0"/>
          <p:nvPr/>
        </p:nvPicPr>
        <p:blipFill rotWithShape="1">
          <a:blip r:embed="rId3">
            <a:alphaModFix/>
          </a:blip>
          <a:srcRect b="0" l="0" r="0" t="0"/>
          <a:stretch/>
        </p:blipFill>
        <p:spPr>
          <a:xfrm>
            <a:off x="2457450" y="228601"/>
            <a:ext cx="4343399" cy="4532930"/>
          </a:xfrm>
          <a:prstGeom prst="rect">
            <a:avLst/>
          </a:prstGeom>
          <a:noFill/>
          <a:ln>
            <a:noFill/>
          </a:ln>
        </p:spPr>
      </p:pic>
      <p:sp>
        <p:nvSpPr>
          <p:cNvPr id="989" name="Google Shape;989;p170"/>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p>
            <a:pPr indent="0" lvl="0" marL="0" rtl="0" algn="ctr">
              <a:lnSpc>
                <a:spcPct val="100000"/>
              </a:lnSpc>
              <a:spcBef>
                <a:spcPts val="0"/>
              </a:spcBef>
              <a:spcAft>
                <a:spcPts val="0"/>
              </a:spcAft>
              <a:buSzPts val="900"/>
              <a:buNone/>
            </a:pPr>
            <a:fld id="{00000000-1234-1234-1234-123412341234}" type="slidenum">
              <a:rPr lang="en"/>
              <a:t>‹#›</a:t>
            </a:fld>
            <a:endParaRPr/>
          </a:p>
        </p:txBody>
      </p:sp>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3" name="Shape 993"/>
        <p:cNvGrpSpPr/>
        <p:nvPr/>
      </p:nvGrpSpPr>
      <p:grpSpPr>
        <a:xfrm>
          <a:off x="0" y="0"/>
          <a:ext cx="0" cy="0"/>
          <a:chOff x="0" y="0"/>
          <a:chExt cx="0" cy="0"/>
        </a:xfrm>
      </p:grpSpPr>
      <p:pic>
        <p:nvPicPr>
          <p:cNvPr id="994" name="Google Shape;994;p171"/>
          <p:cNvPicPr preferRelativeResize="0"/>
          <p:nvPr/>
        </p:nvPicPr>
        <p:blipFill rotWithShape="1">
          <a:blip r:embed="rId3">
            <a:alphaModFix/>
          </a:blip>
          <a:srcRect b="0" l="0" r="0" t="0"/>
          <a:stretch/>
        </p:blipFill>
        <p:spPr>
          <a:xfrm>
            <a:off x="2628902" y="342900"/>
            <a:ext cx="4161795" cy="4343401"/>
          </a:xfrm>
          <a:prstGeom prst="rect">
            <a:avLst/>
          </a:prstGeom>
          <a:noFill/>
          <a:ln>
            <a:noFill/>
          </a:ln>
        </p:spPr>
      </p:pic>
      <p:sp>
        <p:nvSpPr>
          <p:cNvPr id="995" name="Google Shape;995;p171"/>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rmAutofit/>
          </a:bodyPr>
          <a:lstStyle/>
          <a:p>
            <a:pPr indent="0" lvl="0" marL="0" rtl="0" algn="ctr">
              <a:lnSpc>
                <a:spcPct val="100000"/>
              </a:lnSpc>
              <a:spcBef>
                <a:spcPts val="0"/>
              </a:spcBef>
              <a:spcAft>
                <a:spcPts val="0"/>
              </a:spcAft>
              <a:buSzPts val="900"/>
              <a:buNone/>
            </a:pPr>
            <a:fld id="{00000000-1234-1234-1234-123412341234}" type="slidenum">
              <a:rPr lang="en"/>
              <a:t>‹#›</a:t>
            </a:fld>
            <a:endParaRPr/>
          </a:p>
        </p:txBody>
      </p:sp>
    </p:spTree>
  </p:cSld>
  <p:clrMapOvr>
    <a:masterClrMapping/>
  </p:clrMapOvr>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9" name="Shape 999"/>
        <p:cNvGrpSpPr/>
        <p:nvPr/>
      </p:nvGrpSpPr>
      <p:grpSpPr>
        <a:xfrm>
          <a:off x="0" y="0"/>
          <a:ext cx="0" cy="0"/>
          <a:chOff x="0" y="0"/>
          <a:chExt cx="0" cy="0"/>
        </a:xfrm>
      </p:grpSpPr>
      <p:pic>
        <p:nvPicPr>
          <p:cNvPr id="1000" name="Google Shape;1000;p172"/>
          <p:cNvPicPr preferRelativeResize="0"/>
          <p:nvPr/>
        </p:nvPicPr>
        <p:blipFill rotWithShape="1">
          <a:blip r:embed="rId3">
            <a:alphaModFix/>
          </a:blip>
          <a:srcRect b="0" l="0" r="0" t="0"/>
          <a:stretch/>
        </p:blipFill>
        <p:spPr>
          <a:xfrm>
            <a:off x="2514600" y="400051"/>
            <a:ext cx="4171951" cy="4353997"/>
          </a:xfrm>
          <a:prstGeom prst="rect">
            <a:avLst/>
          </a:prstGeom>
          <a:noFill/>
          <a:ln>
            <a:noFill/>
          </a:ln>
        </p:spPr>
      </p:pic>
      <p:sp>
        <p:nvSpPr>
          <p:cNvPr id="1001" name="Google Shape;1001;p172"/>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p>
            <a:pPr indent="0" lvl="0" marL="0" rtl="0" algn="ctr">
              <a:spcBef>
                <a:spcPts val="0"/>
              </a:spcBef>
              <a:spcAft>
                <a:spcPts val="0"/>
              </a:spcAft>
              <a:buClr>
                <a:srgbClr val="000000"/>
              </a:buClr>
              <a:buFont typeface="Arial"/>
              <a:buNone/>
            </a:pPr>
            <a:fld id="{00000000-1234-1234-1234-123412341234}" type="slidenum">
              <a:rPr lang="en"/>
              <a:t>‹#›</a:t>
            </a:fld>
            <a:endParaRPr/>
          </a:p>
        </p:txBody>
      </p:sp>
    </p:spTree>
  </p:cSld>
  <p:clrMapOvr>
    <a:masterClrMapping/>
  </p:clrMapOvr>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5" name="Shape 1005"/>
        <p:cNvGrpSpPr/>
        <p:nvPr/>
      </p:nvGrpSpPr>
      <p:grpSpPr>
        <a:xfrm>
          <a:off x="0" y="0"/>
          <a:ext cx="0" cy="0"/>
          <a:chOff x="0" y="0"/>
          <a:chExt cx="0" cy="0"/>
        </a:xfrm>
      </p:grpSpPr>
      <p:pic>
        <p:nvPicPr>
          <p:cNvPr id="1006" name="Google Shape;1006;p173"/>
          <p:cNvPicPr preferRelativeResize="0"/>
          <p:nvPr/>
        </p:nvPicPr>
        <p:blipFill rotWithShape="1">
          <a:blip r:embed="rId3">
            <a:alphaModFix/>
          </a:blip>
          <a:srcRect b="0" l="0" r="0" t="0"/>
          <a:stretch/>
        </p:blipFill>
        <p:spPr>
          <a:xfrm>
            <a:off x="2400302" y="400050"/>
            <a:ext cx="3997513" cy="4171950"/>
          </a:xfrm>
          <a:prstGeom prst="rect">
            <a:avLst/>
          </a:prstGeom>
          <a:noFill/>
          <a:ln>
            <a:noFill/>
          </a:ln>
        </p:spPr>
      </p:pic>
      <p:sp>
        <p:nvSpPr>
          <p:cNvPr id="1007" name="Google Shape;1007;p173"/>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rmAutofit/>
          </a:bodyPr>
          <a:lstStyle/>
          <a:p>
            <a:pPr indent="0" lvl="0" marL="0" rtl="0" algn="ctr">
              <a:spcBef>
                <a:spcPts val="0"/>
              </a:spcBef>
              <a:spcAft>
                <a:spcPts val="0"/>
              </a:spcAft>
              <a:buClr>
                <a:srgbClr val="000000"/>
              </a:buClr>
              <a:buFont typeface="Arial"/>
              <a:buNone/>
            </a:pPr>
            <a:fld id="{00000000-1234-1234-1234-123412341234}" type="slidenum">
              <a:rPr lang="en"/>
              <a:t>‹#›</a:t>
            </a:fld>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9" name="Shape 559"/>
        <p:cNvGrpSpPr/>
        <p:nvPr/>
      </p:nvGrpSpPr>
      <p:grpSpPr>
        <a:xfrm>
          <a:off x="0" y="0"/>
          <a:ext cx="0" cy="0"/>
          <a:chOff x="0" y="0"/>
          <a:chExt cx="0" cy="0"/>
        </a:xfrm>
      </p:grpSpPr>
      <p:sp>
        <p:nvSpPr>
          <p:cNvPr id="560" name="Google Shape;560;p111"/>
          <p:cNvSpPr txBox="1"/>
          <p:nvPr>
            <p:ph idx="1" type="body"/>
          </p:nvPr>
        </p:nvSpPr>
        <p:spPr>
          <a:xfrm>
            <a:off x="400783" y="1326356"/>
            <a:ext cx="8402400" cy="3488700"/>
          </a:xfrm>
          <a:prstGeom prst="rect">
            <a:avLst/>
          </a:prstGeom>
        </p:spPr>
        <p:txBody>
          <a:bodyPr anchorCtr="0" anchor="t" bIns="34275" lIns="68575" spcFirstLastPara="1" rIns="68575" wrap="square" tIns="34275">
            <a:normAutofit/>
          </a:bodyPr>
          <a:lstStyle/>
          <a:p>
            <a:pPr indent="0" lvl="0" marL="0" rtl="0" algn="l">
              <a:spcBef>
                <a:spcPts val="0"/>
              </a:spcBef>
              <a:spcAft>
                <a:spcPts val="500"/>
              </a:spcAft>
              <a:buNone/>
            </a:pPr>
            <a:r>
              <a:t/>
            </a:r>
            <a:endParaRPr/>
          </a:p>
        </p:txBody>
      </p:sp>
      <p:pic>
        <p:nvPicPr>
          <p:cNvPr id="561" name="Google Shape;561;p111"/>
          <p:cNvPicPr preferRelativeResize="0"/>
          <p:nvPr/>
        </p:nvPicPr>
        <p:blipFill>
          <a:blip r:embed="rId3">
            <a:alphaModFix/>
          </a:blip>
          <a:stretch>
            <a:fillRect/>
          </a:stretch>
        </p:blipFill>
        <p:spPr>
          <a:xfrm>
            <a:off x="0" y="974072"/>
            <a:ext cx="9144000" cy="3446706"/>
          </a:xfrm>
          <a:prstGeom prst="rect">
            <a:avLst/>
          </a:prstGeom>
          <a:noFill/>
          <a:ln>
            <a:noFill/>
          </a:ln>
        </p:spPr>
      </p:pic>
    </p:spTree>
  </p:cSld>
  <p:clrMapOvr>
    <a:masterClrMapping/>
  </p:clrMapOvr>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1" name="Shape 1011"/>
        <p:cNvGrpSpPr/>
        <p:nvPr/>
      </p:nvGrpSpPr>
      <p:grpSpPr>
        <a:xfrm>
          <a:off x="0" y="0"/>
          <a:ext cx="0" cy="0"/>
          <a:chOff x="0" y="0"/>
          <a:chExt cx="0" cy="0"/>
        </a:xfrm>
      </p:grpSpPr>
      <p:pic>
        <p:nvPicPr>
          <p:cNvPr id="1012" name="Google Shape;1012;p174"/>
          <p:cNvPicPr preferRelativeResize="0"/>
          <p:nvPr/>
        </p:nvPicPr>
        <p:blipFill rotWithShape="1">
          <a:blip r:embed="rId3">
            <a:alphaModFix/>
          </a:blip>
          <a:srcRect b="0" l="0" r="0" t="0"/>
          <a:stretch/>
        </p:blipFill>
        <p:spPr>
          <a:xfrm>
            <a:off x="2571750" y="400050"/>
            <a:ext cx="4171951" cy="4354000"/>
          </a:xfrm>
          <a:prstGeom prst="rect">
            <a:avLst/>
          </a:prstGeom>
          <a:noFill/>
          <a:ln>
            <a:noFill/>
          </a:ln>
        </p:spPr>
      </p:pic>
      <p:sp>
        <p:nvSpPr>
          <p:cNvPr id="1013" name="Google Shape;1013;p174"/>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p>
            <a:pPr indent="0" lvl="0" marL="0" rtl="0" algn="ctr">
              <a:lnSpc>
                <a:spcPct val="100000"/>
              </a:lnSpc>
              <a:spcBef>
                <a:spcPts val="0"/>
              </a:spcBef>
              <a:spcAft>
                <a:spcPts val="0"/>
              </a:spcAft>
              <a:buSzPts val="900"/>
              <a:buNone/>
            </a:pPr>
            <a:fld id="{00000000-1234-1234-1234-123412341234}" type="slidenum">
              <a:rPr lang="en"/>
              <a:t>‹#›</a:t>
            </a:fld>
            <a:endParaRPr/>
          </a:p>
        </p:txBody>
      </p:sp>
    </p:spTree>
  </p:cSld>
  <p:clrMapOvr>
    <a:masterClrMapping/>
  </p:clrMapOvr>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7" name="Shape 1017"/>
        <p:cNvGrpSpPr/>
        <p:nvPr/>
      </p:nvGrpSpPr>
      <p:grpSpPr>
        <a:xfrm>
          <a:off x="0" y="0"/>
          <a:ext cx="0" cy="0"/>
          <a:chOff x="0" y="0"/>
          <a:chExt cx="0" cy="0"/>
        </a:xfrm>
      </p:grpSpPr>
      <p:pic>
        <p:nvPicPr>
          <p:cNvPr id="1018" name="Google Shape;1018;p175"/>
          <p:cNvPicPr preferRelativeResize="0"/>
          <p:nvPr/>
        </p:nvPicPr>
        <p:blipFill rotWithShape="1">
          <a:blip r:embed="rId3">
            <a:alphaModFix/>
          </a:blip>
          <a:srcRect b="0" l="0" r="0" t="0"/>
          <a:stretch/>
        </p:blipFill>
        <p:spPr>
          <a:xfrm>
            <a:off x="2171700" y="285751"/>
            <a:ext cx="4114800" cy="4294355"/>
          </a:xfrm>
          <a:prstGeom prst="rect">
            <a:avLst/>
          </a:prstGeom>
          <a:noFill/>
          <a:ln>
            <a:noFill/>
          </a:ln>
        </p:spPr>
      </p:pic>
      <p:sp>
        <p:nvSpPr>
          <p:cNvPr id="1019" name="Google Shape;1019;p175"/>
          <p:cNvSpPr txBox="1"/>
          <p:nvPr>
            <p:ph idx="12" type="sldNum"/>
          </p:nvPr>
        </p:nvSpPr>
        <p:spPr>
          <a:xfrm>
            <a:off x="6526468" y="3543397"/>
            <a:ext cx="246300" cy="205500"/>
          </a:xfrm>
          <a:prstGeom prst="rect">
            <a:avLst/>
          </a:prstGeom>
          <a:noFill/>
          <a:ln>
            <a:noFill/>
          </a:ln>
        </p:spPr>
        <p:txBody>
          <a:bodyPr anchorCtr="0" anchor="ctr" bIns="34275" lIns="68575" spcFirstLastPara="1" rIns="68575" wrap="square" tIns="34275">
            <a:normAutofit lnSpcReduction="10000"/>
          </a:bodyPr>
          <a:lstStyle/>
          <a:p>
            <a:pPr indent="0" lvl="0" marL="0" rtl="0" algn="ctr">
              <a:spcBef>
                <a:spcPts val="0"/>
              </a:spcBef>
              <a:spcAft>
                <a:spcPts val="0"/>
              </a:spcAft>
              <a:buClr>
                <a:srgbClr val="000000"/>
              </a:buClr>
              <a:buFont typeface="Arial"/>
              <a:buNone/>
            </a:pPr>
            <a:fld id="{00000000-1234-1234-1234-123412341234}" type="slidenum">
              <a:rPr lang="en"/>
              <a:t>‹#›</a:t>
            </a:fld>
            <a:endParaRPr/>
          </a:p>
        </p:txBody>
      </p:sp>
    </p:spTree>
  </p:cSld>
  <p:clrMapOvr>
    <a:masterClrMapping/>
  </p:clrMapOvr>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3" name="Shape 1023"/>
        <p:cNvGrpSpPr/>
        <p:nvPr/>
      </p:nvGrpSpPr>
      <p:grpSpPr>
        <a:xfrm>
          <a:off x="0" y="0"/>
          <a:ext cx="0" cy="0"/>
          <a:chOff x="0" y="0"/>
          <a:chExt cx="0" cy="0"/>
        </a:xfrm>
      </p:grpSpPr>
      <p:pic>
        <p:nvPicPr>
          <p:cNvPr id="1024" name="Google Shape;1024;p176"/>
          <p:cNvPicPr preferRelativeResize="0"/>
          <p:nvPr/>
        </p:nvPicPr>
        <p:blipFill rotWithShape="1">
          <a:blip r:embed="rId3">
            <a:alphaModFix/>
          </a:blip>
          <a:srcRect b="0" l="0" r="0" t="0"/>
          <a:stretch/>
        </p:blipFill>
        <p:spPr>
          <a:xfrm>
            <a:off x="2457452" y="342900"/>
            <a:ext cx="4161795" cy="4343401"/>
          </a:xfrm>
          <a:prstGeom prst="rect">
            <a:avLst/>
          </a:prstGeom>
          <a:noFill/>
          <a:ln>
            <a:noFill/>
          </a:ln>
        </p:spPr>
      </p:pic>
      <p:sp>
        <p:nvSpPr>
          <p:cNvPr id="1025" name="Google Shape;1025;p176"/>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p>
            <a:pPr indent="0" lvl="0" marL="0" rtl="0" algn="ctr">
              <a:spcBef>
                <a:spcPts val="0"/>
              </a:spcBef>
              <a:spcAft>
                <a:spcPts val="0"/>
              </a:spcAft>
              <a:buClr>
                <a:srgbClr val="000000"/>
              </a:buClr>
              <a:buFont typeface="Arial"/>
              <a:buNone/>
            </a:pPr>
            <a:fld id="{00000000-1234-1234-1234-123412341234}" type="slidenum">
              <a:rPr lang="en"/>
              <a:t>‹#›</a:t>
            </a:fld>
            <a:endParaRPr/>
          </a:p>
        </p:txBody>
      </p:sp>
    </p:spTree>
  </p:cSld>
  <p:clrMapOvr>
    <a:masterClrMapping/>
  </p:clrMapOvr>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9" name="Shape 1029"/>
        <p:cNvGrpSpPr/>
        <p:nvPr/>
      </p:nvGrpSpPr>
      <p:grpSpPr>
        <a:xfrm>
          <a:off x="0" y="0"/>
          <a:ext cx="0" cy="0"/>
          <a:chOff x="0" y="0"/>
          <a:chExt cx="0" cy="0"/>
        </a:xfrm>
      </p:grpSpPr>
      <p:pic>
        <p:nvPicPr>
          <p:cNvPr id="1030" name="Google Shape;1030;p177"/>
          <p:cNvPicPr preferRelativeResize="0"/>
          <p:nvPr/>
        </p:nvPicPr>
        <p:blipFill rotWithShape="1">
          <a:blip r:embed="rId3">
            <a:alphaModFix/>
          </a:blip>
          <a:srcRect b="0" l="0" r="0" t="0"/>
          <a:stretch/>
        </p:blipFill>
        <p:spPr>
          <a:xfrm>
            <a:off x="2000250" y="0"/>
            <a:ext cx="5143503" cy="5143503"/>
          </a:xfrm>
          <a:prstGeom prst="rect">
            <a:avLst/>
          </a:prstGeom>
          <a:noFill/>
          <a:ln>
            <a:noFill/>
          </a:ln>
        </p:spPr>
      </p:pic>
      <p:sp>
        <p:nvSpPr>
          <p:cNvPr id="1031" name="Google Shape;1031;p177"/>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p>
            <a:pPr indent="0" lvl="0" marL="0" rtl="0" algn="ctr">
              <a:lnSpc>
                <a:spcPct val="100000"/>
              </a:lnSpc>
              <a:spcBef>
                <a:spcPts val="0"/>
              </a:spcBef>
              <a:spcAft>
                <a:spcPts val="0"/>
              </a:spcAft>
              <a:buSzPts val="900"/>
              <a:buNone/>
            </a:pPr>
            <a:fld id="{00000000-1234-1234-1234-123412341234}" type="slidenum">
              <a:rPr lang="en"/>
              <a:t>‹#›</a:t>
            </a:fld>
            <a:endParaRPr/>
          </a:p>
        </p:txBody>
      </p:sp>
    </p:spTree>
  </p:cSld>
  <p:clrMapOvr>
    <a:masterClrMapping/>
  </p:clrMapOvr>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5" name="Shape 1035"/>
        <p:cNvGrpSpPr/>
        <p:nvPr/>
      </p:nvGrpSpPr>
      <p:grpSpPr>
        <a:xfrm>
          <a:off x="0" y="0"/>
          <a:ext cx="0" cy="0"/>
          <a:chOff x="0" y="0"/>
          <a:chExt cx="0" cy="0"/>
        </a:xfrm>
      </p:grpSpPr>
      <p:pic>
        <p:nvPicPr>
          <p:cNvPr id="1036" name="Google Shape;1036;p178"/>
          <p:cNvPicPr preferRelativeResize="0"/>
          <p:nvPr/>
        </p:nvPicPr>
        <p:blipFill rotWithShape="1">
          <a:blip r:embed="rId3">
            <a:alphaModFix/>
          </a:blip>
          <a:srcRect b="0" l="0" r="0" t="0"/>
          <a:stretch/>
        </p:blipFill>
        <p:spPr>
          <a:xfrm>
            <a:off x="1143000" y="0"/>
            <a:ext cx="6858000" cy="5143500"/>
          </a:xfrm>
          <a:prstGeom prst="rect">
            <a:avLst/>
          </a:prstGeom>
          <a:noFill/>
          <a:ln>
            <a:noFill/>
          </a:ln>
        </p:spPr>
      </p:pic>
      <p:sp>
        <p:nvSpPr>
          <p:cNvPr id="1037" name="Google Shape;1037;p178"/>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p>
            <a:pPr indent="0" lvl="0" marL="0" rtl="0" algn="ctr">
              <a:spcBef>
                <a:spcPts val="0"/>
              </a:spcBef>
              <a:spcAft>
                <a:spcPts val="0"/>
              </a:spcAft>
              <a:buClr>
                <a:srgbClr val="000000"/>
              </a:buClr>
              <a:buFont typeface="Arial"/>
              <a:buNone/>
            </a:pPr>
            <a:fld id="{00000000-1234-1234-1234-123412341234}" type="slidenum">
              <a:rPr lang="en"/>
              <a:t>‹#›</a:t>
            </a:fld>
            <a:endParaRPr/>
          </a:p>
        </p:txBody>
      </p:sp>
    </p:spTree>
  </p:cSld>
  <p:clrMapOvr>
    <a:masterClrMapping/>
  </p:clrMapOvr>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1" name="Shape 1041"/>
        <p:cNvGrpSpPr/>
        <p:nvPr/>
      </p:nvGrpSpPr>
      <p:grpSpPr>
        <a:xfrm>
          <a:off x="0" y="0"/>
          <a:ext cx="0" cy="0"/>
          <a:chOff x="0" y="0"/>
          <a:chExt cx="0" cy="0"/>
        </a:xfrm>
      </p:grpSpPr>
      <p:pic>
        <p:nvPicPr>
          <p:cNvPr id="1042" name="Google Shape;1042;p179"/>
          <p:cNvPicPr preferRelativeResize="0"/>
          <p:nvPr/>
        </p:nvPicPr>
        <p:blipFill rotWithShape="1">
          <a:blip r:embed="rId3">
            <a:alphaModFix/>
          </a:blip>
          <a:srcRect b="0" l="0" r="0" t="0"/>
          <a:stretch/>
        </p:blipFill>
        <p:spPr>
          <a:xfrm>
            <a:off x="2000250" y="0"/>
            <a:ext cx="5143503" cy="5143503"/>
          </a:xfrm>
          <a:prstGeom prst="rect">
            <a:avLst/>
          </a:prstGeom>
          <a:noFill/>
          <a:ln>
            <a:noFill/>
          </a:ln>
        </p:spPr>
      </p:pic>
      <p:sp>
        <p:nvSpPr>
          <p:cNvPr id="1043" name="Google Shape;1043;p179"/>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rmAutofit/>
          </a:bodyPr>
          <a:lstStyle/>
          <a:p>
            <a:pPr indent="0" lvl="0" marL="0" rtl="0" algn="ctr">
              <a:spcBef>
                <a:spcPts val="0"/>
              </a:spcBef>
              <a:spcAft>
                <a:spcPts val="0"/>
              </a:spcAft>
              <a:buClr>
                <a:srgbClr val="000000"/>
              </a:buClr>
              <a:buFont typeface="Arial"/>
              <a:buNone/>
            </a:pPr>
            <a:fld id="{00000000-1234-1234-1234-123412341234}" type="slidenum">
              <a:rPr lang="en"/>
              <a:t>‹#›</a:t>
            </a:fld>
            <a:endParaRPr/>
          </a:p>
        </p:txBody>
      </p:sp>
    </p:spTree>
  </p:cSld>
  <p:clrMapOvr>
    <a:masterClrMapping/>
  </p:clrMapOvr>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7" name="Shape 1047"/>
        <p:cNvGrpSpPr/>
        <p:nvPr/>
      </p:nvGrpSpPr>
      <p:grpSpPr>
        <a:xfrm>
          <a:off x="0" y="0"/>
          <a:ext cx="0" cy="0"/>
          <a:chOff x="0" y="0"/>
          <a:chExt cx="0" cy="0"/>
        </a:xfrm>
      </p:grpSpPr>
      <p:pic>
        <p:nvPicPr>
          <p:cNvPr id="1048" name="Google Shape;1048;p180"/>
          <p:cNvPicPr preferRelativeResize="0"/>
          <p:nvPr/>
        </p:nvPicPr>
        <p:blipFill rotWithShape="1">
          <a:blip r:embed="rId3">
            <a:alphaModFix/>
          </a:blip>
          <a:srcRect b="0" l="0" r="0" t="0"/>
          <a:stretch/>
        </p:blipFill>
        <p:spPr>
          <a:xfrm>
            <a:off x="2189559" y="682358"/>
            <a:ext cx="4764881" cy="4179094"/>
          </a:xfrm>
          <a:prstGeom prst="rect">
            <a:avLst/>
          </a:prstGeom>
          <a:noFill/>
          <a:ln>
            <a:noFill/>
          </a:ln>
        </p:spPr>
      </p:pic>
      <p:sp>
        <p:nvSpPr>
          <p:cNvPr id="1049" name="Google Shape;1049;p180"/>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p>
            <a:pPr indent="0" lvl="0" marL="0" rtl="0" algn="ctr">
              <a:spcBef>
                <a:spcPts val="0"/>
              </a:spcBef>
              <a:spcAft>
                <a:spcPts val="0"/>
              </a:spcAft>
              <a:buClr>
                <a:srgbClr val="000000"/>
              </a:buClr>
              <a:buFont typeface="Arial"/>
              <a:buNone/>
            </a:pPr>
            <a:fld id="{00000000-1234-1234-1234-123412341234}" type="slidenum">
              <a:rPr lang="en"/>
              <a:t>‹#›</a:t>
            </a:fld>
            <a:endParaRPr/>
          </a:p>
        </p:txBody>
      </p:sp>
    </p:spTree>
  </p:cSld>
  <p:clrMapOvr>
    <a:masterClrMapping/>
  </p:clrMapOvr>
</p:sld>
</file>

<file path=ppt/slides/slide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3" name="Shape 1053"/>
        <p:cNvGrpSpPr/>
        <p:nvPr/>
      </p:nvGrpSpPr>
      <p:grpSpPr>
        <a:xfrm>
          <a:off x="0" y="0"/>
          <a:ext cx="0" cy="0"/>
          <a:chOff x="0" y="0"/>
          <a:chExt cx="0" cy="0"/>
        </a:xfrm>
      </p:grpSpPr>
      <p:pic>
        <p:nvPicPr>
          <p:cNvPr id="1054" name="Google Shape;1054;p181"/>
          <p:cNvPicPr preferRelativeResize="0"/>
          <p:nvPr/>
        </p:nvPicPr>
        <p:blipFill rotWithShape="1">
          <a:blip r:embed="rId3">
            <a:alphaModFix/>
          </a:blip>
          <a:srcRect b="0" l="0" r="0" t="0"/>
          <a:stretch/>
        </p:blipFill>
        <p:spPr>
          <a:xfrm>
            <a:off x="2914652" y="285751"/>
            <a:ext cx="3314700" cy="4456456"/>
          </a:xfrm>
          <a:prstGeom prst="rect">
            <a:avLst/>
          </a:prstGeom>
          <a:noFill/>
          <a:ln>
            <a:noFill/>
          </a:ln>
        </p:spPr>
      </p:pic>
      <p:sp>
        <p:nvSpPr>
          <p:cNvPr id="1055" name="Google Shape;1055;p181"/>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p>
            <a:pPr indent="0" lvl="0" marL="0" rtl="0" algn="ctr">
              <a:spcBef>
                <a:spcPts val="0"/>
              </a:spcBef>
              <a:spcAft>
                <a:spcPts val="0"/>
              </a:spcAft>
              <a:buClr>
                <a:srgbClr val="000000"/>
              </a:buClr>
              <a:buFont typeface="Arial"/>
              <a:buNone/>
            </a:pPr>
            <a:fld id="{00000000-1234-1234-1234-123412341234}" type="slidenum">
              <a:rPr lang="en"/>
              <a:t>‹#›</a:t>
            </a:fld>
            <a:endParaRPr/>
          </a:p>
        </p:txBody>
      </p:sp>
    </p:spTree>
  </p:cSld>
  <p:clrMapOvr>
    <a:masterClrMapping/>
  </p:clrMapOvr>
</p:sld>
</file>

<file path=ppt/slides/slide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9" name="Shape 1059"/>
        <p:cNvGrpSpPr/>
        <p:nvPr/>
      </p:nvGrpSpPr>
      <p:grpSpPr>
        <a:xfrm>
          <a:off x="0" y="0"/>
          <a:ext cx="0" cy="0"/>
          <a:chOff x="0" y="0"/>
          <a:chExt cx="0" cy="0"/>
        </a:xfrm>
      </p:grpSpPr>
      <p:pic>
        <p:nvPicPr>
          <p:cNvPr id="1060" name="Google Shape;1060;p182"/>
          <p:cNvPicPr preferRelativeResize="0"/>
          <p:nvPr/>
        </p:nvPicPr>
        <p:blipFill rotWithShape="1">
          <a:blip r:embed="rId3">
            <a:alphaModFix/>
          </a:blip>
          <a:srcRect b="0" l="0" r="0" t="0"/>
          <a:stretch/>
        </p:blipFill>
        <p:spPr>
          <a:xfrm>
            <a:off x="1428752" y="742950"/>
            <a:ext cx="6276891" cy="4114800"/>
          </a:xfrm>
          <a:prstGeom prst="rect">
            <a:avLst/>
          </a:prstGeom>
          <a:noFill/>
          <a:ln>
            <a:noFill/>
          </a:ln>
        </p:spPr>
      </p:pic>
      <p:sp>
        <p:nvSpPr>
          <p:cNvPr id="1061" name="Google Shape;1061;p182"/>
          <p:cNvSpPr txBox="1"/>
          <p:nvPr/>
        </p:nvSpPr>
        <p:spPr>
          <a:xfrm>
            <a:off x="1657350" y="457200"/>
            <a:ext cx="2514600" cy="2847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1400"/>
              <a:buFont typeface="Arial"/>
              <a:buNone/>
            </a:pPr>
            <a:r>
              <a:rPr b="0" i="1" lang="en" sz="1400" u="none" cap="none" strike="noStrike">
                <a:solidFill>
                  <a:schemeClr val="dk1"/>
                </a:solidFill>
                <a:latin typeface="Calibri"/>
                <a:ea typeface="Calibri"/>
                <a:cs typeface="Calibri"/>
                <a:sym typeface="Calibri"/>
              </a:rPr>
              <a:t>E. coli</a:t>
            </a:r>
            <a:endParaRPr b="0" i="1" sz="1400" u="none" cap="none" strike="noStrike">
              <a:solidFill>
                <a:schemeClr val="dk1"/>
              </a:solidFill>
              <a:latin typeface="Calibri"/>
              <a:ea typeface="Calibri"/>
              <a:cs typeface="Calibri"/>
              <a:sym typeface="Calibri"/>
            </a:endParaRPr>
          </a:p>
        </p:txBody>
      </p:sp>
      <p:sp>
        <p:nvSpPr>
          <p:cNvPr id="1062" name="Google Shape;1062;p182"/>
          <p:cNvSpPr txBox="1"/>
          <p:nvPr/>
        </p:nvSpPr>
        <p:spPr>
          <a:xfrm>
            <a:off x="4743450" y="457200"/>
            <a:ext cx="2514600" cy="2847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1400"/>
              <a:buFont typeface="Arial"/>
              <a:buNone/>
            </a:pPr>
            <a:r>
              <a:rPr b="0" i="1" lang="en" sz="1400" u="none" cap="none" strike="noStrike">
                <a:solidFill>
                  <a:schemeClr val="dk1"/>
                </a:solidFill>
                <a:latin typeface="Calibri"/>
                <a:ea typeface="Calibri"/>
                <a:cs typeface="Calibri"/>
                <a:sym typeface="Calibri"/>
              </a:rPr>
              <a:t>Mitochondrion</a:t>
            </a:r>
            <a:endParaRPr b="0" i="1" sz="1400" u="none" cap="none" strike="noStrike">
              <a:solidFill>
                <a:schemeClr val="dk1"/>
              </a:solidFill>
              <a:latin typeface="Calibri"/>
              <a:ea typeface="Calibri"/>
              <a:cs typeface="Calibri"/>
              <a:sym typeface="Calibri"/>
            </a:endParaRPr>
          </a:p>
        </p:txBody>
      </p:sp>
      <p:sp>
        <p:nvSpPr>
          <p:cNvPr id="1063" name="Google Shape;1063;p182"/>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p>
            <a:pPr indent="0" lvl="0" marL="0" rtl="0" algn="ctr">
              <a:spcBef>
                <a:spcPts val="0"/>
              </a:spcBef>
              <a:spcAft>
                <a:spcPts val="0"/>
              </a:spcAft>
              <a:buClr>
                <a:srgbClr val="000000"/>
              </a:buClr>
              <a:buFont typeface="Arial"/>
              <a:buNone/>
            </a:pPr>
            <a:fld id="{00000000-1234-1234-1234-123412341234}" type="slidenum">
              <a:rPr lang="en"/>
              <a:t>‹#›</a:t>
            </a:fld>
            <a:endParaRPr/>
          </a:p>
        </p:txBody>
      </p:sp>
    </p:spTree>
  </p:cSld>
  <p:clrMapOvr>
    <a:masterClrMapping/>
  </p:clrMapOvr>
</p:sld>
</file>

<file path=ppt/slides/slide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7" name="Shape 1067"/>
        <p:cNvGrpSpPr/>
        <p:nvPr/>
      </p:nvGrpSpPr>
      <p:grpSpPr>
        <a:xfrm>
          <a:off x="0" y="0"/>
          <a:ext cx="0" cy="0"/>
          <a:chOff x="0" y="0"/>
          <a:chExt cx="0" cy="0"/>
        </a:xfrm>
      </p:grpSpPr>
      <p:pic>
        <p:nvPicPr>
          <p:cNvPr id="1068" name="Google Shape;1068;p183"/>
          <p:cNvPicPr preferRelativeResize="0"/>
          <p:nvPr/>
        </p:nvPicPr>
        <p:blipFill rotWithShape="1">
          <a:blip r:embed="rId3">
            <a:alphaModFix/>
          </a:blip>
          <a:srcRect b="0" l="0" r="0" t="0"/>
          <a:stretch/>
        </p:blipFill>
        <p:spPr>
          <a:xfrm>
            <a:off x="1441692" y="802258"/>
            <a:ext cx="4756389" cy="3797778"/>
          </a:xfrm>
          <a:prstGeom prst="rect">
            <a:avLst/>
          </a:prstGeom>
          <a:noFill/>
          <a:ln>
            <a:noFill/>
          </a:ln>
        </p:spPr>
      </p:pic>
      <p:sp>
        <p:nvSpPr>
          <p:cNvPr id="1069" name="Google Shape;1069;p183"/>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p>
            <a:pPr indent="0" lvl="0" marL="0" rtl="0" algn="ctr">
              <a:spcBef>
                <a:spcPts val="0"/>
              </a:spcBef>
              <a:spcAft>
                <a:spcPts val="0"/>
              </a:spcAft>
              <a:buClr>
                <a:srgbClr val="000000"/>
              </a:buClr>
              <a:buFont typeface="Arial"/>
              <a:buNone/>
            </a:pPr>
            <a:fld id="{00000000-1234-1234-1234-123412341234}" type="slidenum">
              <a:rPr lang="en"/>
              <a:t>‹#›</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5" name="Shape 565"/>
        <p:cNvGrpSpPr/>
        <p:nvPr/>
      </p:nvGrpSpPr>
      <p:grpSpPr>
        <a:xfrm>
          <a:off x="0" y="0"/>
          <a:ext cx="0" cy="0"/>
          <a:chOff x="0" y="0"/>
          <a:chExt cx="0" cy="0"/>
        </a:xfrm>
      </p:grpSpPr>
      <p:sp>
        <p:nvSpPr>
          <p:cNvPr id="566" name="Google Shape;566;p112"/>
          <p:cNvSpPr txBox="1"/>
          <p:nvPr>
            <p:ph type="title"/>
          </p:nvPr>
        </p:nvSpPr>
        <p:spPr>
          <a:xfrm>
            <a:off x="762143" y="310601"/>
            <a:ext cx="79359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lang="en"/>
              <a:t>Model Teacher Program</a:t>
            </a:r>
            <a:endParaRPr/>
          </a:p>
        </p:txBody>
      </p:sp>
      <p:sp>
        <p:nvSpPr>
          <p:cNvPr id="567" name="Google Shape;567;p112"/>
          <p:cNvSpPr txBox="1"/>
          <p:nvPr>
            <p:ph idx="1" type="body"/>
          </p:nvPr>
        </p:nvSpPr>
        <p:spPr>
          <a:xfrm>
            <a:off x="762144" y="924315"/>
            <a:ext cx="7935900" cy="39984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t/>
            </a:r>
            <a:endParaRPr/>
          </a:p>
        </p:txBody>
      </p:sp>
      <p:pic>
        <p:nvPicPr>
          <p:cNvPr id="568" name="Google Shape;568;p112">
            <a:hlinkClick r:id="rId3"/>
          </p:cNvPr>
          <p:cNvPicPr preferRelativeResize="0"/>
          <p:nvPr/>
        </p:nvPicPr>
        <p:blipFill>
          <a:blip r:embed="rId4">
            <a:alphaModFix/>
          </a:blip>
          <a:stretch>
            <a:fillRect/>
          </a:stretch>
        </p:blipFill>
        <p:spPr>
          <a:xfrm>
            <a:off x="-49347" y="0"/>
            <a:ext cx="9558897" cy="5143500"/>
          </a:xfrm>
          <a:prstGeom prst="rect">
            <a:avLst/>
          </a:prstGeom>
          <a:noFill/>
          <a:ln>
            <a:noFill/>
          </a:ln>
        </p:spPr>
      </p:pic>
    </p:spTree>
  </p:cSld>
  <p:clrMapOvr>
    <a:masterClrMapping/>
  </p:clrMapOvr>
</p:sld>
</file>

<file path=ppt/slides/slide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3" name="Shape 1073"/>
        <p:cNvGrpSpPr/>
        <p:nvPr/>
      </p:nvGrpSpPr>
      <p:grpSpPr>
        <a:xfrm>
          <a:off x="0" y="0"/>
          <a:ext cx="0" cy="0"/>
          <a:chOff x="0" y="0"/>
          <a:chExt cx="0" cy="0"/>
        </a:xfrm>
      </p:grpSpPr>
      <p:pic>
        <p:nvPicPr>
          <p:cNvPr id="1074" name="Google Shape;1074;p184"/>
          <p:cNvPicPr preferRelativeResize="0"/>
          <p:nvPr/>
        </p:nvPicPr>
        <p:blipFill rotWithShape="1">
          <a:blip r:embed="rId3">
            <a:alphaModFix/>
          </a:blip>
          <a:srcRect b="0" l="0" r="0" t="0"/>
          <a:stretch/>
        </p:blipFill>
        <p:spPr>
          <a:xfrm>
            <a:off x="2857500" y="685800"/>
            <a:ext cx="3086101" cy="4151541"/>
          </a:xfrm>
          <a:prstGeom prst="rect">
            <a:avLst/>
          </a:prstGeom>
          <a:noFill/>
          <a:ln>
            <a:noFill/>
          </a:ln>
        </p:spPr>
      </p:pic>
      <p:sp>
        <p:nvSpPr>
          <p:cNvPr id="1075" name="Google Shape;1075;p184"/>
          <p:cNvSpPr txBox="1"/>
          <p:nvPr>
            <p:ph idx="12" type="sldNum"/>
          </p:nvPr>
        </p:nvSpPr>
        <p:spPr>
          <a:xfrm>
            <a:off x="6526468" y="3543397"/>
            <a:ext cx="246300" cy="205500"/>
          </a:xfrm>
          <a:prstGeom prst="rect">
            <a:avLst/>
          </a:prstGeom>
          <a:noFill/>
          <a:ln>
            <a:noFill/>
          </a:ln>
        </p:spPr>
        <p:txBody>
          <a:bodyPr anchorCtr="0" anchor="ctr" bIns="34275" lIns="68575" spcFirstLastPara="1" rIns="68575" wrap="square" tIns="34275">
            <a:normAutofit lnSpcReduction="10000"/>
          </a:bodyPr>
          <a:lstStyle/>
          <a:p>
            <a:pPr indent="0" lvl="0" marL="0" rtl="0" algn="ctr">
              <a:spcBef>
                <a:spcPts val="0"/>
              </a:spcBef>
              <a:spcAft>
                <a:spcPts val="0"/>
              </a:spcAft>
              <a:buClr>
                <a:srgbClr val="000000"/>
              </a:buClr>
              <a:buFont typeface="Arial"/>
              <a:buNone/>
            </a:pPr>
            <a:fld id="{00000000-1234-1234-1234-123412341234}" type="slidenum">
              <a:rPr lang="en"/>
              <a:t>‹#›</a:t>
            </a:fld>
            <a:endParaRPr/>
          </a:p>
        </p:txBody>
      </p:sp>
    </p:spTree>
  </p:cSld>
  <p:clrMapOvr>
    <a:masterClrMapping/>
  </p:clrMapOvr>
</p:sld>
</file>

<file path=ppt/slides/slide8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9" name="Shape 1079"/>
        <p:cNvGrpSpPr/>
        <p:nvPr/>
      </p:nvGrpSpPr>
      <p:grpSpPr>
        <a:xfrm>
          <a:off x="0" y="0"/>
          <a:ext cx="0" cy="0"/>
          <a:chOff x="0" y="0"/>
          <a:chExt cx="0" cy="0"/>
        </a:xfrm>
      </p:grpSpPr>
      <p:sp>
        <p:nvSpPr>
          <p:cNvPr id="1080" name="Google Shape;1080;p185"/>
          <p:cNvSpPr txBox="1"/>
          <p:nvPr>
            <p:ph type="title"/>
          </p:nvPr>
        </p:nvSpPr>
        <p:spPr>
          <a:xfrm>
            <a:off x="233200" y="-44009"/>
            <a:ext cx="8481000" cy="973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
              <a:t>Reflection</a:t>
            </a:r>
            <a:endParaRPr b="1"/>
          </a:p>
        </p:txBody>
      </p:sp>
      <p:sp>
        <p:nvSpPr>
          <p:cNvPr id="1081" name="Google Shape;1081;p185"/>
          <p:cNvSpPr txBox="1"/>
          <p:nvPr>
            <p:ph idx="1" type="body"/>
          </p:nvPr>
        </p:nvSpPr>
        <p:spPr>
          <a:xfrm>
            <a:off x="486550" y="1211175"/>
            <a:ext cx="8227800" cy="3497400"/>
          </a:xfrm>
          <a:prstGeom prst="rect">
            <a:avLst/>
          </a:prstGeom>
        </p:spPr>
        <p:txBody>
          <a:bodyPr anchorCtr="0" anchor="t" bIns="91425" lIns="91425" spcFirstLastPara="1" rIns="91425" wrap="square" tIns="91425">
            <a:normAutofit/>
          </a:bodyPr>
          <a:lstStyle/>
          <a:p>
            <a:pPr indent="-381000" lvl="0" marL="457200" rtl="0" algn="l">
              <a:spcBef>
                <a:spcPts val="0"/>
              </a:spcBef>
              <a:spcAft>
                <a:spcPts val="0"/>
              </a:spcAft>
              <a:buSzPts val="2400"/>
              <a:buChar char="●"/>
            </a:pPr>
            <a:r>
              <a:rPr lang="en"/>
              <a:t>What is something new that you learned through studying the Goodsell images this morning?</a:t>
            </a:r>
            <a:endParaRPr/>
          </a:p>
          <a:p>
            <a:pPr indent="-381000" lvl="0" marL="457200" rtl="0" algn="l">
              <a:spcBef>
                <a:spcPts val="1000"/>
              </a:spcBef>
              <a:spcAft>
                <a:spcPts val="0"/>
              </a:spcAft>
              <a:buSzPts val="2400"/>
              <a:buChar char="●"/>
            </a:pPr>
            <a:r>
              <a:rPr lang="en"/>
              <a:t>What questions do you have after exploring molecular landscapes?</a:t>
            </a:r>
            <a:endParaRPr/>
          </a:p>
        </p:txBody>
      </p:sp>
      <p:pic>
        <p:nvPicPr>
          <p:cNvPr descr="Icon&#10;&#10;Description automatically generated" id="1082" name="Google Shape;1082;p185"/>
          <p:cNvPicPr preferRelativeResize="0"/>
          <p:nvPr/>
        </p:nvPicPr>
        <p:blipFill rotWithShape="1">
          <a:blip r:embed="rId3">
            <a:alphaModFix/>
          </a:blip>
          <a:srcRect b="0" l="0" r="0" t="0"/>
          <a:stretch/>
        </p:blipFill>
        <p:spPr>
          <a:xfrm>
            <a:off x="8073680" y="145248"/>
            <a:ext cx="905276" cy="905276"/>
          </a:xfrm>
          <a:prstGeom prst="rect">
            <a:avLst/>
          </a:prstGeom>
          <a:noFill/>
          <a:ln>
            <a:noFill/>
          </a:ln>
        </p:spPr>
      </p:pic>
    </p:spTree>
  </p:cSld>
  <p:clrMapOvr>
    <a:masterClrMapping/>
  </p:clrMapOvr>
</p:sld>
</file>

<file path=ppt/slides/slide8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6" name="Shape 1086"/>
        <p:cNvGrpSpPr/>
        <p:nvPr/>
      </p:nvGrpSpPr>
      <p:grpSpPr>
        <a:xfrm>
          <a:off x="0" y="0"/>
          <a:ext cx="0" cy="0"/>
          <a:chOff x="0" y="0"/>
          <a:chExt cx="0" cy="0"/>
        </a:xfrm>
      </p:grpSpPr>
      <p:sp>
        <p:nvSpPr>
          <p:cNvPr id="1087" name="Google Shape;1087;p186"/>
          <p:cNvSpPr txBox="1"/>
          <p:nvPr/>
        </p:nvSpPr>
        <p:spPr>
          <a:xfrm>
            <a:off x="2957210" y="2723444"/>
            <a:ext cx="5762400" cy="6849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lang="en" sz="4000">
                <a:solidFill>
                  <a:schemeClr val="dk1"/>
                </a:solidFill>
                <a:latin typeface="Calibri"/>
                <a:ea typeface="Calibri"/>
                <a:cs typeface="Calibri"/>
                <a:sym typeface="Calibri"/>
              </a:rPr>
              <a:t>Computer Visualizations</a:t>
            </a:r>
            <a:endParaRPr sz="4000">
              <a:latin typeface="Calibri"/>
              <a:ea typeface="Calibri"/>
              <a:cs typeface="Calibri"/>
              <a:sym typeface="Calibri"/>
            </a:endParaRPr>
          </a:p>
        </p:txBody>
      </p:sp>
      <p:sp>
        <p:nvSpPr>
          <p:cNvPr id="1088" name="Google Shape;1088;p186"/>
          <p:cNvSpPr txBox="1"/>
          <p:nvPr/>
        </p:nvSpPr>
        <p:spPr>
          <a:xfrm>
            <a:off x="3938424" y="3647785"/>
            <a:ext cx="3312900" cy="4848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i="1" lang="en" sz="2700">
                <a:solidFill>
                  <a:schemeClr val="dk1"/>
                </a:solidFill>
                <a:latin typeface="Calibri"/>
                <a:ea typeface="Calibri"/>
                <a:cs typeface="Calibri"/>
                <a:sym typeface="Calibri"/>
              </a:rPr>
              <a:t>Mark </a:t>
            </a:r>
            <a:r>
              <a:rPr b="1" i="1" lang="en" sz="2700">
                <a:solidFill>
                  <a:schemeClr val="dk1"/>
                </a:solidFill>
                <a:latin typeface="Calibri"/>
                <a:ea typeface="Calibri"/>
                <a:cs typeface="Calibri"/>
                <a:sym typeface="Calibri"/>
              </a:rPr>
              <a:t>Hoelzer</a:t>
            </a:r>
            <a:endParaRPr b="1" i="1" sz="2700" u="none" cap="none" strike="noStrike">
              <a:solidFill>
                <a:srgbClr val="FF0000"/>
              </a:solidFill>
              <a:latin typeface="Calibri"/>
              <a:ea typeface="Calibri"/>
              <a:cs typeface="Calibri"/>
              <a:sym typeface="Calibri"/>
            </a:endParaRPr>
          </a:p>
        </p:txBody>
      </p:sp>
      <p:pic>
        <p:nvPicPr>
          <p:cNvPr id="1089" name="Google Shape;1089;p186"/>
          <p:cNvPicPr preferRelativeResize="0"/>
          <p:nvPr/>
        </p:nvPicPr>
        <p:blipFill>
          <a:blip r:embed="rId4">
            <a:alphaModFix/>
          </a:blip>
          <a:stretch>
            <a:fillRect/>
          </a:stretch>
        </p:blipFill>
        <p:spPr>
          <a:xfrm>
            <a:off x="4224325" y="841300"/>
            <a:ext cx="3494175" cy="1992774"/>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8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3" name="Shape 1093"/>
        <p:cNvGrpSpPr/>
        <p:nvPr/>
      </p:nvGrpSpPr>
      <p:grpSpPr>
        <a:xfrm>
          <a:off x="0" y="0"/>
          <a:ext cx="0" cy="0"/>
          <a:chOff x="0" y="0"/>
          <a:chExt cx="0" cy="0"/>
        </a:xfrm>
      </p:grpSpPr>
      <p:sp>
        <p:nvSpPr>
          <p:cNvPr id="1094" name="Google Shape;1094;p187"/>
          <p:cNvSpPr txBox="1"/>
          <p:nvPr>
            <p:ph type="title"/>
          </p:nvPr>
        </p:nvSpPr>
        <p:spPr>
          <a:xfrm>
            <a:off x="233200" y="-56156"/>
            <a:ext cx="8481000" cy="973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
              <a:t>3D Modeling with Master Mark</a:t>
            </a:r>
            <a:endParaRPr b="1"/>
          </a:p>
        </p:txBody>
      </p:sp>
      <p:pic>
        <p:nvPicPr>
          <p:cNvPr id="1095" name="Google Shape;1095;p187"/>
          <p:cNvPicPr preferRelativeResize="0"/>
          <p:nvPr/>
        </p:nvPicPr>
        <p:blipFill>
          <a:blip r:embed="rId3">
            <a:alphaModFix/>
          </a:blip>
          <a:stretch>
            <a:fillRect/>
          </a:stretch>
        </p:blipFill>
        <p:spPr>
          <a:xfrm>
            <a:off x="644625" y="1569375"/>
            <a:ext cx="4647725" cy="2614351"/>
          </a:xfrm>
          <a:prstGeom prst="rect">
            <a:avLst/>
          </a:prstGeom>
          <a:noFill/>
          <a:ln cap="flat" cmpd="sng" w="9525">
            <a:solidFill>
              <a:schemeClr val="dk2"/>
            </a:solidFill>
            <a:prstDash val="solid"/>
            <a:round/>
            <a:headEnd len="sm" w="sm" type="none"/>
            <a:tailEnd len="sm" w="sm" type="none"/>
          </a:ln>
        </p:spPr>
      </p:pic>
      <p:pic>
        <p:nvPicPr>
          <p:cNvPr id="1096" name="Google Shape;1096;p187"/>
          <p:cNvPicPr preferRelativeResize="0"/>
          <p:nvPr/>
        </p:nvPicPr>
        <p:blipFill>
          <a:blip r:embed="rId4">
            <a:alphaModFix/>
          </a:blip>
          <a:stretch>
            <a:fillRect/>
          </a:stretch>
        </p:blipFill>
        <p:spPr>
          <a:xfrm>
            <a:off x="6091600" y="1077875"/>
            <a:ext cx="2419174" cy="3225575"/>
          </a:xfrm>
          <a:prstGeom prst="rect">
            <a:avLst/>
          </a:prstGeom>
          <a:noFill/>
          <a:ln>
            <a:noFill/>
          </a:ln>
        </p:spPr>
      </p:pic>
    </p:spTree>
  </p:cSld>
  <p:clrMapOvr>
    <a:masterClrMapping/>
  </p:clrMapOvr>
</p:sld>
</file>

<file path=ppt/slides/slide8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0" name="Shape 1100"/>
        <p:cNvGrpSpPr/>
        <p:nvPr/>
      </p:nvGrpSpPr>
      <p:grpSpPr>
        <a:xfrm>
          <a:off x="0" y="0"/>
          <a:ext cx="0" cy="0"/>
          <a:chOff x="0" y="0"/>
          <a:chExt cx="0" cy="0"/>
        </a:xfrm>
      </p:grpSpPr>
      <p:pic>
        <p:nvPicPr>
          <p:cNvPr descr="Do you need a timer to help keep your kids on track? This 10 minute countdown timer with alarm and fun music is perfect for kids of all ages! Under the sea themed graphics will keep them entertained, while the alarm will let them know when it's time to get back to work.&#10;&#10;⚡Subscribe: https://bit.ly/3uUcvRk ⚡&#10;&#10;#kidstimer #10minutes #underthesea #fish" id="1101" name="Google Shape;1101;p188" title="10 Minute Countdown Timer for Kids with Alarm and Fun Music | Under the Sea 🐟">
            <a:hlinkClick r:id="rId3"/>
          </p:cNvPr>
          <p:cNvPicPr preferRelativeResize="0"/>
          <p:nvPr/>
        </p:nvPicPr>
        <p:blipFill>
          <a:blip r:embed="rId4">
            <a:alphaModFix/>
          </a:blip>
          <a:stretch>
            <a:fillRect/>
          </a:stretch>
        </p:blipFill>
        <p:spPr>
          <a:xfrm>
            <a:off x="2511288" y="321950"/>
            <a:ext cx="4121425" cy="2318300"/>
          </a:xfrm>
          <a:prstGeom prst="rect">
            <a:avLst/>
          </a:prstGeom>
          <a:noFill/>
          <a:ln cap="flat" cmpd="sng" w="9525">
            <a:solidFill>
              <a:schemeClr val="dk2"/>
            </a:solidFill>
            <a:prstDash val="solid"/>
            <a:round/>
            <a:headEnd len="sm" w="sm" type="none"/>
            <a:tailEnd len="sm" w="sm" type="none"/>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01"/>
                                        </p:tgtEl>
                                        <p:attrNameLst>
                                          <p:attrName>style.visibility</p:attrName>
                                        </p:attrNameLst>
                                      </p:cBhvr>
                                      <p:to>
                                        <p:strVal val="visible"/>
                                      </p:to>
                                    </p:set>
                                    <p:animEffect filter="fade" transition="in">
                                      <p:cBhvr>
                                        <p:cTn dur="1000"/>
                                        <p:tgtEl>
                                          <p:spTgt spid="110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105" name="Shape 1105"/>
        <p:cNvGrpSpPr/>
        <p:nvPr/>
      </p:nvGrpSpPr>
      <p:grpSpPr>
        <a:xfrm>
          <a:off x="0" y="0"/>
          <a:ext cx="0" cy="0"/>
          <a:chOff x="0" y="0"/>
          <a:chExt cx="0" cy="0"/>
        </a:xfrm>
      </p:grpSpPr>
      <p:sp>
        <p:nvSpPr>
          <p:cNvPr id="1106" name="Google Shape;1106;p189"/>
          <p:cNvSpPr txBox="1"/>
          <p:nvPr/>
        </p:nvSpPr>
        <p:spPr>
          <a:xfrm>
            <a:off x="1690810" y="936544"/>
            <a:ext cx="5762400" cy="5772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lang="en" sz="3300">
                <a:solidFill>
                  <a:schemeClr val="accent1"/>
                </a:solidFill>
                <a:latin typeface="Calibri"/>
                <a:ea typeface="Calibri"/>
                <a:cs typeface="Calibri"/>
                <a:sym typeface="Calibri"/>
              </a:rPr>
              <a:t>Modeling Sandbox Time</a:t>
            </a:r>
            <a:endParaRPr sz="1100">
              <a:solidFill>
                <a:schemeClr val="accent1"/>
              </a:solidFill>
            </a:endParaRPr>
          </a:p>
        </p:txBody>
      </p:sp>
      <p:pic>
        <p:nvPicPr>
          <p:cNvPr descr="30 Minute Timer With Calm Music" id="1107" name="Google Shape;1107;p189" title="30 Minute Timer With Calm Music">
            <a:hlinkClick r:id="rId3"/>
          </p:cNvPr>
          <p:cNvPicPr preferRelativeResize="0"/>
          <p:nvPr/>
        </p:nvPicPr>
        <p:blipFill>
          <a:blip r:embed="rId4">
            <a:alphaModFix/>
          </a:blip>
          <a:stretch>
            <a:fillRect/>
          </a:stretch>
        </p:blipFill>
        <p:spPr>
          <a:xfrm>
            <a:off x="2801749" y="1985882"/>
            <a:ext cx="3048000" cy="1714500"/>
          </a:xfrm>
          <a:prstGeom prst="rect">
            <a:avLst/>
          </a:prstGeom>
          <a:noFill/>
          <a:ln>
            <a:noFill/>
          </a:ln>
        </p:spPr>
      </p:pic>
      <p:pic>
        <p:nvPicPr>
          <p:cNvPr id="1108" name="Google Shape;1108;p189"/>
          <p:cNvPicPr preferRelativeResize="0"/>
          <p:nvPr/>
        </p:nvPicPr>
        <p:blipFill rotWithShape="1">
          <a:blip r:embed="rId5">
            <a:alphaModFix/>
          </a:blip>
          <a:srcRect b="23693" l="0" r="0" t="0"/>
          <a:stretch/>
        </p:blipFill>
        <p:spPr>
          <a:xfrm>
            <a:off x="198225" y="1574524"/>
            <a:ext cx="2493726" cy="2537224"/>
          </a:xfrm>
          <a:prstGeom prst="rect">
            <a:avLst/>
          </a:prstGeom>
          <a:noFill/>
          <a:ln>
            <a:noFill/>
          </a:ln>
        </p:spPr>
      </p:pic>
      <p:pic>
        <p:nvPicPr>
          <p:cNvPr id="1109" name="Google Shape;1109;p189"/>
          <p:cNvPicPr preferRelativeResize="0"/>
          <p:nvPr/>
        </p:nvPicPr>
        <p:blipFill>
          <a:blip r:embed="rId6">
            <a:alphaModFix/>
          </a:blip>
          <a:stretch>
            <a:fillRect/>
          </a:stretch>
        </p:blipFill>
        <p:spPr>
          <a:xfrm>
            <a:off x="5959549" y="1812394"/>
            <a:ext cx="2989452" cy="2242089"/>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07"/>
                                        </p:tgtEl>
                                        <p:attrNameLst>
                                          <p:attrName>style.visibility</p:attrName>
                                        </p:attrNameLst>
                                      </p:cBhvr>
                                      <p:to>
                                        <p:strVal val="visible"/>
                                      </p:to>
                                    </p:set>
                                    <p:animEffect filter="fade" transition="in">
                                      <p:cBhvr>
                                        <p:cTn dur="1000"/>
                                        <p:tgtEl>
                                          <p:spTgt spid="110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113" name="Shape 1113"/>
        <p:cNvGrpSpPr/>
        <p:nvPr/>
      </p:nvGrpSpPr>
      <p:grpSpPr>
        <a:xfrm>
          <a:off x="0" y="0"/>
          <a:ext cx="0" cy="0"/>
          <a:chOff x="0" y="0"/>
          <a:chExt cx="0" cy="0"/>
        </a:xfrm>
      </p:grpSpPr>
      <p:sp>
        <p:nvSpPr>
          <p:cNvPr id="1114" name="Google Shape;1114;p190"/>
          <p:cNvSpPr txBox="1"/>
          <p:nvPr/>
        </p:nvSpPr>
        <p:spPr>
          <a:xfrm>
            <a:off x="2123768" y="2029294"/>
            <a:ext cx="6730200" cy="7464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4400"/>
              <a:buFont typeface="Arial"/>
              <a:buNone/>
            </a:pPr>
            <a:r>
              <a:rPr b="1" i="0" lang="en" sz="4400" u="none" cap="none" strike="noStrike">
                <a:solidFill>
                  <a:schemeClr val="dk1"/>
                </a:solidFill>
                <a:latin typeface="Open Sans"/>
                <a:ea typeface="Open Sans"/>
                <a:cs typeface="Open Sans"/>
                <a:sym typeface="Open Sans"/>
              </a:rPr>
              <a:t>Anthrax Toxin</a:t>
            </a:r>
            <a:endParaRPr b="0" i="0" sz="4400" u="none" cap="none" strike="noStrike">
              <a:solidFill>
                <a:srgbClr val="000000"/>
              </a:solidFill>
              <a:latin typeface="Arial"/>
              <a:ea typeface="Arial"/>
              <a:cs typeface="Arial"/>
              <a:sym typeface="Arial"/>
            </a:endParaRPr>
          </a:p>
        </p:txBody>
      </p:sp>
      <p:sp>
        <p:nvSpPr>
          <p:cNvPr id="1115" name="Google Shape;1115;p190"/>
          <p:cNvSpPr txBox="1"/>
          <p:nvPr/>
        </p:nvSpPr>
        <p:spPr>
          <a:xfrm>
            <a:off x="3777074" y="3196950"/>
            <a:ext cx="3423600" cy="5619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3200"/>
              <a:buFont typeface="Arial"/>
              <a:buNone/>
            </a:pPr>
            <a:r>
              <a:rPr b="0" i="0" lang="en" sz="3200" u="none" cap="none" strike="noStrike">
                <a:solidFill>
                  <a:schemeClr val="dk1"/>
                </a:solidFill>
                <a:latin typeface="Calibri"/>
                <a:ea typeface="Calibri"/>
                <a:cs typeface="Calibri"/>
                <a:sym typeface="Calibri"/>
              </a:rPr>
              <a:t>Tim Herman</a:t>
            </a:r>
            <a:endParaRPr b="0" i="0" sz="3200" u="none" cap="none" strike="noStrike">
              <a:solidFill>
                <a:srgbClr val="000000"/>
              </a:solidFill>
              <a:latin typeface="Calibri"/>
              <a:ea typeface="Calibri"/>
              <a:cs typeface="Calibri"/>
              <a:sym typeface="Calibri"/>
            </a:endParaRPr>
          </a:p>
        </p:txBody>
      </p:sp>
    </p:spTree>
  </p:cSld>
  <p:clrMapOvr>
    <a:masterClrMapping/>
  </p:clrMapOvr>
</p:sld>
</file>

<file path=ppt/slides/slide8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9" name="Shape 1119"/>
        <p:cNvGrpSpPr/>
        <p:nvPr/>
      </p:nvGrpSpPr>
      <p:grpSpPr>
        <a:xfrm>
          <a:off x="0" y="0"/>
          <a:ext cx="0" cy="0"/>
          <a:chOff x="0" y="0"/>
          <a:chExt cx="0" cy="0"/>
        </a:xfrm>
      </p:grpSpPr>
      <p:sp>
        <p:nvSpPr>
          <p:cNvPr id="1120" name="Google Shape;1120;p191"/>
          <p:cNvSpPr txBox="1"/>
          <p:nvPr/>
        </p:nvSpPr>
        <p:spPr>
          <a:xfrm>
            <a:off x="1168675" y="597212"/>
            <a:ext cx="6573300" cy="5772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3300"/>
              <a:buFont typeface="Arial"/>
              <a:buNone/>
            </a:pPr>
            <a:r>
              <a:rPr b="1" i="0" lang="en" sz="3300" u="none" cap="none" strike="noStrike">
                <a:solidFill>
                  <a:srgbClr val="FF0000"/>
                </a:solidFill>
                <a:latin typeface="Open Sans"/>
                <a:ea typeface="Open Sans"/>
                <a:cs typeface="Open Sans"/>
                <a:sym typeface="Open Sans"/>
              </a:rPr>
              <a:t>Anthrax Pathogenesis </a:t>
            </a:r>
            <a:endParaRPr b="0" i="0" sz="1100" u="none" cap="none" strike="noStrike">
              <a:solidFill>
                <a:srgbClr val="000000"/>
              </a:solidFill>
              <a:latin typeface="Arial"/>
              <a:ea typeface="Arial"/>
              <a:cs typeface="Arial"/>
              <a:sym typeface="Arial"/>
            </a:endParaRPr>
          </a:p>
        </p:txBody>
      </p:sp>
      <p:sp>
        <p:nvSpPr>
          <p:cNvPr id="1121" name="Google Shape;1121;p191"/>
          <p:cNvSpPr txBox="1"/>
          <p:nvPr/>
        </p:nvSpPr>
        <p:spPr>
          <a:xfrm>
            <a:off x="835819" y="1340984"/>
            <a:ext cx="3021900" cy="4848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2700"/>
              <a:buFont typeface="Arial"/>
              <a:buNone/>
            </a:pPr>
            <a:r>
              <a:rPr b="1" i="0" lang="en" sz="2700" u="sng" cap="none" strike="noStrike">
                <a:solidFill>
                  <a:schemeClr val="dk1"/>
                </a:solidFill>
                <a:latin typeface="Open Sans"/>
                <a:ea typeface="Open Sans"/>
                <a:cs typeface="Open Sans"/>
                <a:sym typeface="Open Sans"/>
              </a:rPr>
              <a:t>A story about…</a:t>
            </a:r>
            <a:endParaRPr b="0" i="0" sz="1100" u="none" cap="none" strike="noStrike">
              <a:solidFill>
                <a:srgbClr val="000000"/>
              </a:solidFill>
              <a:latin typeface="Arial"/>
              <a:ea typeface="Arial"/>
              <a:cs typeface="Arial"/>
              <a:sym typeface="Arial"/>
            </a:endParaRPr>
          </a:p>
        </p:txBody>
      </p:sp>
      <p:sp>
        <p:nvSpPr>
          <p:cNvPr id="1122" name="Google Shape;1122;p191"/>
          <p:cNvSpPr txBox="1"/>
          <p:nvPr/>
        </p:nvSpPr>
        <p:spPr>
          <a:xfrm>
            <a:off x="999104" y="2036649"/>
            <a:ext cx="4952700" cy="2178000"/>
          </a:xfrm>
          <a:prstGeom prst="rect">
            <a:avLst/>
          </a:prstGeom>
          <a:noFill/>
          <a:ln>
            <a:noFill/>
          </a:ln>
        </p:spPr>
        <p:txBody>
          <a:bodyPr anchorCtr="0" anchor="t" bIns="34275" lIns="68575" spcFirstLastPara="1" rIns="68575" wrap="square" tIns="34275">
            <a:spAutoFit/>
          </a:bodyPr>
          <a:lstStyle/>
          <a:p>
            <a:pPr indent="-342900" lvl="0" marL="342900" marR="0" rtl="0" algn="l">
              <a:lnSpc>
                <a:spcPct val="100000"/>
              </a:lnSpc>
              <a:spcBef>
                <a:spcPts val="0"/>
              </a:spcBef>
              <a:spcAft>
                <a:spcPts val="0"/>
              </a:spcAft>
              <a:buClr>
                <a:srgbClr val="000000"/>
              </a:buClr>
              <a:buSzPts val="2800"/>
              <a:buFont typeface="Calibri"/>
              <a:buChar char="•"/>
            </a:pPr>
            <a:r>
              <a:rPr b="0" i="0" lang="en" sz="2800" u="none" cap="none" strike="noStrike">
                <a:solidFill>
                  <a:srgbClr val="000000"/>
                </a:solidFill>
                <a:latin typeface="Calibri"/>
                <a:ea typeface="Calibri"/>
                <a:cs typeface="Calibri"/>
                <a:sym typeface="Calibri"/>
              </a:rPr>
              <a:t>A bacterial toxin</a:t>
            </a:r>
            <a:endParaRPr b="0" i="0" sz="2800" u="none" cap="none" strike="noStrike">
              <a:solidFill>
                <a:srgbClr val="000000"/>
              </a:solidFill>
              <a:latin typeface="Calibri"/>
              <a:ea typeface="Calibri"/>
              <a:cs typeface="Calibri"/>
              <a:sym typeface="Calibri"/>
            </a:endParaRPr>
          </a:p>
          <a:p>
            <a:pPr indent="-342900" lvl="0" marL="342900" marR="0" rtl="0" algn="l">
              <a:lnSpc>
                <a:spcPct val="100000"/>
              </a:lnSpc>
              <a:spcBef>
                <a:spcPts val="1000"/>
              </a:spcBef>
              <a:spcAft>
                <a:spcPts val="0"/>
              </a:spcAft>
              <a:buClr>
                <a:srgbClr val="000000"/>
              </a:buClr>
              <a:buSzPts val="2800"/>
              <a:buFont typeface="Calibri"/>
              <a:buChar char="•"/>
            </a:pPr>
            <a:r>
              <a:rPr b="0" i="0" lang="en" sz="2800" u="none" cap="none" strike="noStrike">
                <a:solidFill>
                  <a:srgbClr val="000000"/>
                </a:solidFill>
                <a:latin typeface="Calibri"/>
                <a:ea typeface="Calibri"/>
                <a:cs typeface="Calibri"/>
                <a:sym typeface="Calibri"/>
              </a:rPr>
              <a:t>Bioterrorism and…</a:t>
            </a:r>
            <a:endParaRPr b="0" i="0" sz="2800" u="none" cap="none" strike="noStrike">
              <a:solidFill>
                <a:srgbClr val="000000"/>
              </a:solidFill>
              <a:latin typeface="Calibri"/>
              <a:ea typeface="Calibri"/>
              <a:cs typeface="Calibri"/>
              <a:sym typeface="Calibri"/>
            </a:endParaRPr>
          </a:p>
          <a:p>
            <a:pPr indent="-342900" lvl="0" marL="342900" marR="0" rtl="0" algn="l">
              <a:lnSpc>
                <a:spcPct val="100000"/>
              </a:lnSpc>
              <a:spcBef>
                <a:spcPts val="1000"/>
              </a:spcBef>
              <a:spcAft>
                <a:spcPts val="0"/>
              </a:spcAft>
              <a:buClr>
                <a:srgbClr val="000000"/>
              </a:buClr>
              <a:buSzPts val="2800"/>
              <a:buFont typeface="Calibri"/>
              <a:buChar char="•"/>
            </a:pPr>
            <a:r>
              <a:rPr b="0" i="0" lang="en" sz="2800" u="none" cap="none" strike="noStrike">
                <a:solidFill>
                  <a:srgbClr val="000000"/>
                </a:solidFill>
                <a:latin typeface="Calibri"/>
                <a:ea typeface="Calibri"/>
                <a:cs typeface="Calibri"/>
                <a:sym typeface="Calibri"/>
              </a:rPr>
              <a:t>The CBM’s first SMART Team</a:t>
            </a:r>
            <a:endParaRPr b="0" i="0" sz="2800" u="none" cap="none" strike="noStrike">
              <a:solidFill>
                <a:srgbClr val="000000"/>
              </a:solidFill>
              <a:latin typeface="Calibri"/>
              <a:ea typeface="Calibri"/>
              <a:cs typeface="Calibri"/>
              <a:sym typeface="Calibri"/>
            </a:endParaRPr>
          </a:p>
          <a:p>
            <a:pPr indent="0" lvl="0" marL="0" marR="0" rtl="0" algn="l">
              <a:lnSpc>
                <a:spcPct val="100000"/>
              </a:lnSpc>
              <a:spcBef>
                <a:spcPts val="1000"/>
              </a:spcBef>
              <a:spcAft>
                <a:spcPts val="1000"/>
              </a:spcAft>
              <a:buClr>
                <a:srgbClr val="000000"/>
              </a:buClr>
              <a:buSzPts val="2800"/>
              <a:buFont typeface="Arial"/>
              <a:buNone/>
            </a:pPr>
            <a:r>
              <a:rPr b="0" i="0" lang="en" sz="2800" u="none" cap="none" strike="noStrike">
                <a:solidFill>
                  <a:srgbClr val="000000"/>
                </a:solidFill>
                <a:latin typeface="Calibri"/>
                <a:ea typeface="Calibri"/>
                <a:cs typeface="Calibri"/>
                <a:sym typeface="Calibri"/>
              </a:rPr>
              <a:t>        </a:t>
            </a:r>
            <a:endParaRPr b="0" i="0" sz="2800" u="none" cap="none" strike="noStrike">
              <a:solidFill>
                <a:srgbClr val="000000"/>
              </a:solidFill>
              <a:latin typeface="Calibri"/>
              <a:ea typeface="Calibri"/>
              <a:cs typeface="Calibri"/>
              <a:sym typeface="Calibri"/>
            </a:endParaRPr>
          </a:p>
        </p:txBody>
      </p:sp>
      <p:pic>
        <p:nvPicPr>
          <p:cNvPr descr="Anthrax protective antigen molecule #1 Framed Print by Science Photo  Library - Science Photo Gallery" id="1123" name="Google Shape;1123;p191"/>
          <p:cNvPicPr preferRelativeResize="0"/>
          <p:nvPr/>
        </p:nvPicPr>
        <p:blipFill rotWithShape="1">
          <a:blip r:embed="rId3">
            <a:alphaModFix/>
          </a:blip>
          <a:srcRect b="17428" l="18189" r="17811" t="18002"/>
          <a:stretch/>
        </p:blipFill>
        <p:spPr>
          <a:xfrm>
            <a:off x="5719082" y="1279752"/>
            <a:ext cx="2743200" cy="2767692"/>
          </a:xfrm>
          <a:prstGeom prst="rect">
            <a:avLst/>
          </a:prstGeom>
          <a:noFill/>
          <a:ln>
            <a:noFill/>
          </a:ln>
        </p:spPr>
      </p:pic>
      <p:sp>
        <p:nvSpPr>
          <p:cNvPr id="1124" name="Google Shape;1124;p191"/>
          <p:cNvSpPr txBox="1"/>
          <p:nvPr>
            <p:ph idx="12" type="sldNum"/>
          </p:nvPr>
        </p:nvSpPr>
        <p:spPr>
          <a:xfrm>
            <a:off x="6526468" y="3543397"/>
            <a:ext cx="246300" cy="205500"/>
          </a:xfrm>
          <a:prstGeom prst="rect">
            <a:avLst/>
          </a:prstGeom>
          <a:noFill/>
          <a:ln>
            <a:noFill/>
          </a:ln>
        </p:spPr>
        <p:txBody>
          <a:bodyPr anchorCtr="0" anchor="ctr" bIns="34275" lIns="68575" spcFirstLastPara="1" rIns="68575" wrap="square" tIns="34275">
            <a:normAutofit lnSpcReduction="10000"/>
          </a:bodyPr>
          <a:lstStyle/>
          <a:p>
            <a:pPr indent="0" lvl="0" marL="0" rtl="0" algn="ctr">
              <a:lnSpc>
                <a:spcPct val="100000"/>
              </a:lnSpc>
              <a:spcBef>
                <a:spcPts val="0"/>
              </a:spcBef>
              <a:spcAft>
                <a:spcPts val="0"/>
              </a:spcAft>
              <a:buClr>
                <a:srgbClr val="000000"/>
              </a:buClr>
              <a:buSzPts val="900"/>
              <a:buFont typeface="Arial"/>
              <a:buNone/>
            </a:pPr>
            <a:fld id="{00000000-1234-1234-1234-123412341234}" type="slidenum">
              <a:rPr lang="en"/>
              <a:t>‹#›</a:t>
            </a:fld>
            <a:endParaRPr/>
          </a:p>
        </p:txBody>
      </p:sp>
    </p:spTree>
  </p:cSld>
  <p:clrMapOvr>
    <a:masterClrMapping/>
  </p:clrMapOvr>
</p:sld>
</file>

<file path=ppt/slides/slide8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8" name="Shape 1128"/>
        <p:cNvGrpSpPr/>
        <p:nvPr/>
      </p:nvGrpSpPr>
      <p:grpSpPr>
        <a:xfrm>
          <a:off x="0" y="0"/>
          <a:ext cx="0" cy="0"/>
          <a:chOff x="0" y="0"/>
          <a:chExt cx="0" cy="0"/>
        </a:xfrm>
      </p:grpSpPr>
      <p:sp>
        <p:nvSpPr>
          <p:cNvPr id="1129" name="Google Shape;1129;p192"/>
          <p:cNvSpPr txBox="1"/>
          <p:nvPr>
            <p:ph type="title"/>
          </p:nvPr>
        </p:nvSpPr>
        <p:spPr>
          <a:xfrm>
            <a:off x="367307" y="184460"/>
            <a:ext cx="8021100" cy="408300"/>
          </a:xfrm>
          <a:prstGeom prst="rect">
            <a:avLst/>
          </a:prstGeom>
          <a:noFill/>
          <a:ln>
            <a:noFill/>
          </a:ln>
        </p:spPr>
        <p:txBody>
          <a:bodyPr anchorCtr="0" anchor="t" bIns="34275" lIns="68575" spcFirstLastPara="1" rIns="68575" wrap="square" tIns="34275">
            <a:noAutofit/>
          </a:bodyPr>
          <a:lstStyle/>
          <a:p>
            <a:pPr indent="0" lvl="0" marL="0" rtl="0" algn="ctr">
              <a:lnSpc>
                <a:spcPct val="90000"/>
              </a:lnSpc>
              <a:spcBef>
                <a:spcPts val="0"/>
              </a:spcBef>
              <a:spcAft>
                <a:spcPts val="0"/>
              </a:spcAft>
              <a:buClr>
                <a:srgbClr val="FF0000"/>
              </a:buClr>
              <a:buSzPts val="2400"/>
              <a:buFont typeface="Open Sans"/>
              <a:buNone/>
            </a:pPr>
            <a:r>
              <a:rPr lang="en">
                <a:solidFill>
                  <a:srgbClr val="FF0000"/>
                </a:solidFill>
                <a:latin typeface="Calibri"/>
                <a:ea typeface="Calibri"/>
                <a:cs typeface="Calibri"/>
                <a:sym typeface="Calibri"/>
              </a:rPr>
              <a:t>Anthrax Pathogenesis…2001</a:t>
            </a:r>
            <a:br>
              <a:rPr lang="en">
                <a:solidFill>
                  <a:srgbClr val="FF0000"/>
                </a:solidFill>
                <a:latin typeface="Calibri"/>
                <a:ea typeface="Calibri"/>
                <a:cs typeface="Calibri"/>
                <a:sym typeface="Calibri"/>
              </a:rPr>
            </a:br>
            <a:br>
              <a:rPr lang="en">
                <a:solidFill>
                  <a:srgbClr val="FF0000"/>
                </a:solidFill>
                <a:latin typeface="Calibri"/>
                <a:ea typeface="Calibri"/>
                <a:cs typeface="Calibri"/>
                <a:sym typeface="Calibri"/>
              </a:rPr>
            </a:br>
            <a:r>
              <a:rPr lang="en">
                <a:latin typeface="Calibri"/>
                <a:ea typeface="Calibri"/>
                <a:cs typeface="Calibri"/>
                <a:sym typeface="Calibri"/>
              </a:rPr>
              <a:t>A story of bioterrorism and the CBM’s first SMART Team</a:t>
            </a:r>
            <a:endParaRPr>
              <a:latin typeface="Calibri"/>
              <a:ea typeface="Calibri"/>
              <a:cs typeface="Calibri"/>
              <a:sym typeface="Calibri"/>
            </a:endParaRPr>
          </a:p>
        </p:txBody>
      </p:sp>
      <p:sp>
        <p:nvSpPr>
          <p:cNvPr id="1130" name="Google Shape;1130;p192"/>
          <p:cNvSpPr txBox="1"/>
          <p:nvPr>
            <p:ph idx="12" type="sldNum"/>
          </p:nvPr>
        </p:nvSpPr>
        <p:spPr>
          <a:xfrm>
            <a:off x="6578299" y="3543397"/>
            <a:ext cx="246300" cy="205500"/>
          </a:xfrm>
          <a:prstGeom prst="rect">
            <a:avLst/>
          </a:prstGeom>
          <a:noFill/>
          <a:ln>
            <a:noFill/>
          </a:ln>
        </p:spPr>
        <p:txBody>
          <a:bodyPr anchorCtr="0" anchor="ctr" bIns="34275" lIns="68575" spcFirstLastPara="1" rIns="68575" wrap="square" tIns="34275">
            <a:normAutofit lnSpcReduction="10000"/>
          </a:bodyPr>
          <a:lstStyle/>
          <a:p>
            <a:pPr indent="0" lvl="0" marL="0" rtl="0" algn="ctr">
              <a:lnSpc>
                <a:spcPct val="100000"/>
              </a:lnSpc>
              <a:spcBef>
                <a:spcPts val="0"/>
              </a:spcBef>
              <a:spcAft>
                <a:spcPts val="0"/>
              </a:spcAft>
              <a:buClr>
                <a:srgbClr val="000000"/>
              </a:buClr>
              <a:buSzPts val="900"/>
              <a:buFont typeface="Arial"/>
              <a:buNone/>
            </a:pPr>
            <a:fld id="{00000000-1234-1234-1234-123412341234}" type="slidenum">
              <a:rPr lang="en"/>
              <a:t>‹#›</a:t>
            </a:fld>
            <a:endParaRPr/>
          </a:p>
        </p:txBody>
      </p:sp>
      <p:pic>
        <p:nvPicPr>
          <p:cNvPr id="1131" name="Google Shape;1131;p192"/>
          <p:cNvPicPr preferRelativeResize="0"/>
          <p:nvPr/>
        </p:nvPicPr>
        <p:blipFill rotWithShape="1">
          <a:blip r:embed="rId3">
            <a:alphaModFix/>
          </a:blip>
          <a:srcRect b="9455" l="60156" r="2428" t="27636"/>
          <a:stretch/>
        </p:blipFill>
        <p:spPr>
          <a:xfrm>
            <a:off x="481763" y="1509421"/>
            <a:ext cx="3241968" cy="3634081"/>
          </a:xfrm>
          <a:prstGeom prst="rect">
            <a:avLst/>
          </a:prstGeom>
          <a:noFill/>
          <a:ln>
            <a:noFill/>
          </a:ln>
        </p:spPr>
      </p:pic>
      <p:pic>
        <p:nvPicPr>
          <p:cNvPr descr="A group of people having a discussion&#10;&#10;Description automatically generated" id="1132" name="Google Shape;1132;p192"/>
          <p:cNvPicPr preferRelativeResize="0"/>
          <p:nvPr/>
        </p:nvPicPr>
        <p:blipFill rotWithShape="1">
          <a:blip r:embed="rId4">
            <a:alphaModFix/>
          </a:blip>
          <a:srcRect b="0" l="5562" r="3859" t="0"/>
          <a:stretch/>
        </p:blipFill>
        <p:spPr>
          <a:xfrm>
            <a:off x="4308701" y="1836895"/>
            <a:ext cx="3682046" cy="2780010"/>
          </a:xfrm>
          <a:prstGeom prst="rect">
            <a:avLst/>
          </a:prstGeom>
          <a:noFill/>
          <a:ln>
            <a:noFill/>
          </a:ln>
        </p:spPr>
      </p:pic>
      <p:sp>
        <p:nvSpPr>
          <p:cNvPr id="1133" name="Google Shape;1133;p192"/>
          <p:cNvSpPr/>
          <p:nvPr/>
        </p:nvSpPr>
        <p:spPr>
          <a:xfrm>
            <a:off x="6114030" y="1334909"/>
            <a:ext cx="214500" cy="348900"/>
          </a:xfrm>
          <a:prstGeom prst="downArrow">
            <a:avLst>
              <a:gd fmla="val 50000" name="adj1"/>
              <a:gd fmla="val 50000" name="adj2"/>
            </a:avLst>
          </a:prstGeom>
          <a:solidFill>
            <a:srgbClr val="FF0000"/>
          </a:solidFill>
          <a:ln cap="flat" cmpd="sng" w="12700">
            <a:solidFill>
              <a:srgbClr val="1C3052"/>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Open Sans"/>
              <a:ea typeface="Open Sans"/>
              <a:cs typeface="Open Sans"/>
              <a:sym typeface="Open Sans"/>
            </a:endParaRPr>
          </a:p>
        </p:txBody>
      </p:sp>
      <p:sp>
        <p:nvSpPr>
          <p:cNvPr id="1134" name="Google Shape;1134;p192"/>
          <p:cNvSpPr/>
          <p:nvPr/>
        </p:nvSpPr>
        <p:spPr>
          <a:xfrm>
            <a:off x="2815659" y="1304550"/>
            <a:ext cx="214200" cy="275100"/>
          </a:xfrm>
          <a:prstGeom prst="downArrow">
            <a:avLst>
              <a:gd fmla="val 50000" name="adj1"/>
              <a:gd fmla="val 50000" name="adj2"/>
            </a:avLst>
          </a:prstGeom>
          <a:solidFill>
            <a:srgbClr val="FF0000"/>
          </a:solidFill>
          <a:ln cap="flat" cmpd="sng" w="12700">
            <a:solidFill>
              <a:srgbClr val="1C3052"/>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Open Sans"/>
              <a:ea typeface="Open Sans"/>
              <a:cs typeface="Open Sans"/>
              <a:sym typeface="Open Sans"/>
            </a:endParaRPr>
          </a:p>
        </p:txBody>
      </p:sp>
    </p:spTree>
  </p:cSld>
  <p:clrMapOvr>
    <a:masterClrMapping/>
  </p:clrMapOvr>
</p:sld>
</file>

<file path=ppt/slides/slide8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8" name="Shape 1138"/>
        <p:cNvGrpSpPr/>
        <p:nvPr/>
      </p:nvGrpSpPr>
      <p:grpSpPr>
        <a:xfrm>
          <a:off x="0" y="0"/>
          <a:ext cx="0" cy="0"/>
          <a:chOff x="0" y="0"/>
          <a:chExt cx="0" cy="0"/>
        </a:xfrm>
      </p:grpSpPr>
      <p:sp>
        <p:nvSpPr>
          <p:cNvPr id="1139" name="Google Shape;1139;p193"/>
          <p:cNvSpPr txBox="1"/>
          <p:nvPr>
            <p:ph idx="12" type="sldNum"/>
          </p:nvPr>
        </p:nvSpPr>
        <p:spPr>
          <a:xfrm>
            <a:off x="6578299" y="3543397"/>
            <a:ext cx="246300" cy="205500"/>
          </a:xfrm>
          <a:prstGeom prst="rect">
            <a:avLst/>
          </a:prstGeom>
          <a:noFill/>
          <a:ln>
            <a:noFill/>
          </a:ln>
        </p:spPr>
        <p:txBody>
          <a:bodyPr anchorCtr="0" anchor="ctr" bIns="34275" lIns="68575" spcFirstLastPara="1" rIns="68575" wrap="square" tIns="34275">
            <a:normAutofit lnSpcReduction="10000"/>
          </a:bodyPr>
          <a:lstStyle/>
          <a:p>
            <a:pPr indent="0" lvl="0" marL="0" rtl="0" algn="ctr">
              <a:lnSpc>
                <a:spcPct val="100000"/>
              </a:lnSpc>
              <a:spcBef>
                <a:spcPts val="0"/>
              </a:spcBef>
              <a:spcAft>
                <a:spcPts val="0"/>
              </a:spcAft>
              <a:buClr>
                <a:srgbClr val="000000"/>
              </a:buClr>
              <a:buSzPts val="900"/>
              <a:buFont typeface="Arial"/>
              <a:buNone/>
            </a:pPr>
            <a:fld id="{00000000-1234-1234-1234-123412341234}" type="slidenum">
              <a:rPr lang="en"/>
              <a:t>‹#›</a:t>
            </a:fld>
            <a:endParaRPr/>
          </a:p>
        </p:txBody>
      </p:sp>
      <p:sp>
        <p:nvSpPr>
          <p:cNvPr id="1140" name="Google Shape;1140;p193"/>
          <p:cNvSpPr txBox="1"/>
          <p:nvPr/>
        </p:nvSpPr>
        <p:spPr>
          <a:xfrm>
            <a:off x="592681" y="265851"/>
            <a:ext cx="7655400" cy="7158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2100"/>
              <a:buFont typeface="Arial"/>
              <a:buNone/>
            </a:pPr>
            <a:r>
              <a:rPr b="0" i="0" lang="en" sz="2100" u="none" cap="none" strike="noStrike">
                <a:solidFill>
                  <a:schemeClr val="dk1"/>
                </a:solidFill>
                <a:latin typeface="Open Sans"/>
                <a:ea typeface="Open Sans"/>
                <a:cs typeface="Open Sans"/>
                <a:sym typeface="Open Sans"/>
              </a:rPr>
              <a:t>The first SMART Team… modeling </a:t>
            </a:r>
            <a:r>
              <a:rPr b="1" i="1" lang="en" sz="2100" u="none" cap="none" strike="noStrike">
                <a:solidFill>
                  <a:schemeClr val="dk1"/>
                </a:solidFill>
                <a:latin typeface="Open Sans"/>
                <a:ea typeface="Open Sans"/>
                <a:cs typeface="Open Sans"/>
                <a:sym typeface="Open Sans"/>
              </a:rPr>
              <a:t>Anthrax Pathogenesis   </a:t>
            </a:r>
            <a:r>
              <a:rPr b="0" i="1" lang="en" sz="2100" u="none" cap="none" strike="noStrike">
                <a:solidFill>
                  <a:schemeClr val="dk1"/>
                </a:solidFill>
                <a:latin typeface="Open Sans"/>
                <a:ea typeface="Open Sans"/>
                <a:cs typeface="Open Sans"/>
                <a:sym typeface="Open Sans"/>
              </a:rPr>
              <a:t>(2001)</a:t>
            </a:r>
            <a:endParaRPr b="0" i="0" sz="1100" u="none" cap="none" strike="noStrike">
              <a:solidFill>
                <a:srgbClr val="000000"/>
              </a:solidFill>
              <a:latin typeface="Arial"/>
              <a:ea typeface="Arial"/>
              <a:cs typeface="Arial"/>
              <a:sym typeface="Arial"/>
            </a:endParaRPr>
          </a:p>
        </p:txBody>
      </p:sp>
      <p:grpSp>
        <p:nvGrpSpPr>
          <p:cNvPr id="1141" name="Google Shape;1141;p193"/>
          <p:cNvGrpSpPr/>
          <p:nvPr/>
        </p:nvGrpSpPr>
        <p:grpSpPr>
          <a:xfrm>
            <a:off x="-4855436" y="2381930"/>
            <a:ext cx="13437263" cy="2000747"/>
            <a:chOff x="-6473915" y="3175907"/>
            <a:chExt cx="17916351" cy="2667663"/>
          </a:xfrm>
        </p:grpSpPr>
        <p:pic>
          <p:nvPicPr>
            <p:cNvPr descr="Close-up of colorful objects on a blue background&#10;&#10;Description automatically generated" id="1142" name="Google Shape;1142;p193"/>
            <p:cNvPicPr preferRelativeResize="0"/>
            <p:nvPr/>
          </p:nvPicPr>
          <p:blipFill rotWithShape="1">
            <a:blip r:embed="rId3">
              <a:alphaModFix/>
            </a:blip>
            <a:srcRect b="0" l="0" r="0" t="0"/>
            <a:stretch/>
          </p:blipFill>
          <p:spPr>
            <a:xfrm>
              <a:off x="702617" y="3316107"/>
              <a:ext cx="3395012" cy="2527428"/>
            </a:xfrm>
            <a:prstGeom prst="rect">
              <a:avLst/>
            </a:prstGeom>
            <a:noFill/>
            <a:ln>
              <a:noFill/>
            </a:ln>
          </p:spPr>
        </p:pic>
        <p:sp>
          <p:nvSpPr>
            <p:cNvPr id="1143" name="Google Shape;1143;p193"/>
            <p:cNvSpPr txBox="1"/>
            <p:nvPr/>
          </p:nvSpPr>
          <p:spPr>
            <a:xfrm>
              <a:off x="-6473915" y="3175907"/>
              <a:ext cx="2838000" cy="4617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800"/>
                <a:buFont typeface="Arial"/>
                <a:buNone/>
              </a:pPr>
              <a:r>
                <a:rPr b="0" i="0" lang="en" sz="1800" u="none" cap="none" strike="noStrike">
                  <a:solidFill>
                    <a:schemeClr val="lt1"/>
                  </a:solidFill>
                  <a:latin typeface="Open Sans"/>
                  <a:ea typeface="Open Sans"/>
                  <a:cs typeface="Open Sans"/>
                  <a:sym typeface="Open Sans"/>
                </a:rPr>
                <a:t>Protective Antigen</a:t>
              </a:r>
              <a:endParaRPr b="0" i="0" sz="1100" u="none" cap="none" strike="noStrike">
                <a:solidFill>
                  <a:srgbClr val="000000"/>
                </a:solidFill>
                <a:latin typeface="Arial"/>
                <a:ea typeface="Arial"/>
                <a:cs typeface="Arial"/>
                <a:sym typeface="Arial"/>
              </a:endParaRPr>
            </a:p>
          </p:txBody>
        </p:sp>
        <p:sp>
          <p:nvSpPr>
            <p:cNvPr id="1144" name="Google Shape;1144;p193"/>
            <p:cNvSpPr txBox="1"/>
            <p:nvPr/>
          </p:nvSpPr>
          <p:spPr>
            <a:xfrm>
              <a:off x="1030774" y="5258071"/>
              <a:ext cx="2848800" cy="4617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800"/>
                <a:buFont typeface="Arial"/>
                <a:buNone/>
              </a:pPr>
              <a:r>
                <a:rPr b="0" i="0" lang="en" sz="1800" u="none" cap="none" strike="noStrike">
                  <a:solidFill>
                    <a:schemeClr val="lt1"/>
                  </a:solidFill>
                  <a:latin typeface="Open Sans"/>
                  <a:ea typeface="Open Sans"/>
                  <a:cs typeface="Open Sans"/>
                  <a:sym typeface="Open Sans"/>
                </a:rPr>
                <a:t>Protective Antigen</a:t>
              </a:r>
              <a:endParaRPr b="0" i="0" sz="1100" u="none" cap="none" strike="noStrike">
                <a:solidFill>
                  <a:srgbClr val="000000"/>
                </a:solidFill>
                <a:latin typeface="Arial"/>
                <a:ea typeface="Arial"/>
                <a:cs typeface="Arial"/>
                <a:sym typeface="Arial"/>
              </a:endParaRPr>
            </a:p>
          </p:txBody>
        </p:sp>
        <p:pic>
          <p:nvPicPr>
            <p:cNvPr descr="A close-up of a colorful toy&#10;&#10;Description automatically generated" id="1145" name="Google Shape;1145;p193"/>
            <p:cNvPicPr preferRelativeResize="0"/>
            <p:nvPr/>
          </p:nvPicPr>
          <p:blipFill rotWithShape="1">
            <a:blip r:embed="rId4">
              <a:alphaModFix/>
            </a:blip>
            <a:srcRect b="0" l="0" r="0" t="0"/>
            <a:stretch/>
          </p:blipFill>
          <p:spPr>
            <a:xfrm>
              <a:off x="4548358" y="3316223"/>
              <a:ext cx="3394228" cy="2527311"/>
            </a:xfrm>
            <a:prstGeom prst="rect">
              <a:avLst/>
            </a:prstGeom>
            <a:noFill/>
            <a:ln>
              <a:noFill/>
            </a:ln>
          </p:spPr>
        </p:pic>
        <p:sp>
          <p:nvSpPr>
            <p:cNvPr id="1146" name="Google Shape;1146;p193"/>
            <p:cNvSpPr txBox="1"/>
            <p:nvPr/>
          </p:nvSpPr>
          <p:spPr>
            <a:xfrm>
              <a:off x="5149877" y="5371373"/>
              <a:ext cx="2848800" cy="4617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800"/>
                <a:buFont typeface="Arial"/>
                <a:buNone/>
              </a:pPr>
              <a:r>
                <a:rPr b="0" i="0" lang="en" sz="1800" u="none" cap="none" strike="noStrike">
                  <a:solidFill>
                    <a:schemeClr val="lt1"/>
                  </a:solidFill>
                  <a:latin typeface="Open Sans"/>
                  <a:ea typeface="Open Sans"/>
                  <a:cs typeface="Open Sans"/>
                  <a:sym typeface="Open Sans"/>
                </a:rPr>
                <a:t>Edema Factor</a:t>
              </a:r>
              <a:endParaRPr b="0" i="0" sz="1100" u="none" cap="none" strike="noStrike">
                <a:solidFill>
                  <a:srgbClr val="000000"/>
                </a:solidFill>
                <a:latin typeface="Arial"/>
                <a:ea typeface="Arial"/>
                <a:cs typeface="Arial"/>
                <a:sym typeface="Arial"/>
              </a:endParaRPr>
            </a:p>
          </p:txBody>
        </p:sp>
        <p:pic>
          <p:nvPicPr>
            <p:cNvPr descr="A white and green plastic toy&#10;&#10;Description automatically generated with medium confidence" id="1147" name="Google Shape;1147;p193"/>
            <p:cNvPicPr preferRelativeResize="0"/>
            <p:nvPr/>
          </p:nvPicPr>
          <p:blipFill rotWithShape="1">
            <a:blip r:embed="rId5">
              <a:alphaModFix/>
            </a:blip>
            <a:srcRect b="0" l="0" r="0" t="12265"/>
            <a:stretch/>
          </p:blipFill>
          <p:spPr>
            <a:xfrm>
              <a:off x="8393314" y="3316223"/>
              <a:ext cx="2307111" cy="2527312"/>
            </a:xfrm>
            <a:prstGeom prst="rect">
              <a:avLst/>
            </a:prstGeom>
            <a:noFill/>
            <a:ln>
              <a:noFill/>
            </a:ln>
          </p:spPr>
        </p:pic>
        <p:sp>
          <p:nvSpPr>
            <p:cNvPr id="1148" name="Google Shape;1148;p193"/>
            <p:cNvSpPr txBox="1"/>
            <p:nvPr/>
          </p:nvSpPr>
          <p:spPr>
            <a:xfrm>
              <a:off x="8593636" y="5381870"/>
              <a:ext cx="2848800" cy="4617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800"/>
                <a:buFont typeface="Arial"/>
                <a:buNone/>
              </a:pPr>
              <a:r>
                <a:rPr b="0" i="0" lang="en" sz="1800" u="none" cap="none" strike="noStrike">
                  <a:solidFill>
                    <a:schemeClr val="lt1"/>
                  </a:solidFill>
                  <a:latin typeface="Open Sans"/>
                  <a:ea typeface="Open Sans"/>
                  <a:cs typeface="Open Sans"/>
                  <a:sym typeface="Open Sans"/>
                </a:rPr>
                <a:t>Lethal Factor</a:t>
              </a:r>
              <a:endParaRPr b="0" i="0" sz="1100" u="none" cap="none" strike="noStrike">
                <a:solidFill>
                  <a:srgbClr val="000000"/>
                </a:solidFill>
                <a:latin typeface="Arial"/>
                <a:ea typeface="Arial"/>
                <a:cs typeface="Arial"/>
                <a:sym typeface="Arial"/>
              </a:endParaRPr>
            </a:p>
          </p:txBody>
        </p:sp>
      </p:grpSp>
      <p:sp>
        <p:nvSpPr>
          <p:cNvPr id="1149" name="Google Shape;1149;p193"/>
          <p:cNvSpPr txBox="1"/>
          <p:nvPr/>
        </p:nvSpPr>
        <p:spPr>
          <a:xfrm>
            <a:off x="773081" y="1276522"/>
            <a:ext cx="7021800" cy="8082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2400"/>
              <a:buFont typeface="Arial"/>
              <a:buNone/>
            </a:pPr>
            <a:r>
              <a:rPr b="1" i="1" lang="en" sz="2400" u="none" cap="none" strike="noStrike">
                <a:solidFill>
                  <a:schemeClr val="dk1"/>
                </a:solidFill>
                <a:latin typeface="Open Sans"/>
                <a:ea typeface="Open Sans"/>
                <a:cs typeface="Open Sans"/>
                <a:sym typeface="Open Sans"/>
              </a:rPr>
              <a:t>Bacillus anthracis </a:t>
            </a:r>
            <a:r>
              <a:rPr b="0" i="1" lang="en" sz="2400" u="none" cap="none" strike="noStrike">
                <a:solidFill>
                  <a:schemeClr val="dk1"/>
                </a:solidFill>
                <a:latin typeface="Open Sans"/>
                <a:ea typeface="Open Sans"/>
                <a:cs typeface="Open Sans"/>
                <a:sym typeface="Open Sans"/>
              </a:rPr>
              <a:t>produces an AB toxin composed of three proteins </a:t>
            </a:r>
            <a:endParaRPr b="0" i="0" sz="2400" u="none" cap="none" strike="noStrike">
              <a:solidFill>
                <a:srgbClr val="000000"/>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2" name="Shape 572"/>
        <p:cNvGrpSpPr/>
        <p:nvPr/>
      </p:nvGrpSpPr>
      <p:grpSpPr>
        <a:xfrm>
          <a:off x="0" y="0"/>
          <a:ext cx="0" cy="0"/>
          <a:chOff x="0" y="0"/>
          <a:chExt cx="0" cy="0"/>
        </a:xfrm>
      </p:grpSpPr>
      <p:pic>
        <p:nvPicPr>
          <p:cNvPr id="573" name="Google Shape;573;p113"/>
          <p:cNvPicPr preferRelativeResize="0"/>
          <p:nvPr/>
        </p:nvPicPr>
        <p:blipFill>
          <a:blip r:embed="rId3">
            <a:alphaModFix/>
          </a:blip>
          <a:stretch>
            <a:fillRect/>
          </a:stretch>
        </p:blipFill>
        <p:spPr>
          <a:xfrm>
            <a:off x="179625" y="126976"/>
            <a:ext cx="6815898" cy="2905416"/>
          </a:xfrm>
          <a:prstGeom prst="rect">
            <a:avLst/>
          </a:prstGeom>
          <a:noFill/>
          <a:ln cap="flat" cmpd="sng" w="9525">
            <a:solidFill>
              <a:schemeClr val="dk2"/>
            </a:solidFill>
            <a:prstDash val="solid"/>
            <a:round/>
            <a:headEnd len="sm" w="sm" type="none"/>
            <a:tailEnd len="sm" w="sm" type="none"/>
          </a:ln>
          <a:effectLst>
            <a:outerShdw blurRad="57150" rotWithShape="0" algn="bl" dir="5400000" dist="19050">
              <a:srgbClr val="000000">
                <a:alpha val="50000"/>
              </a:srgbClr>
            </a:outerShdw>
          </a:effectLst>
        </p:spPr>
      </p:pic>
      <p:pic>
        <p:nvPicPr>
          <p:cNvPr id="574" name="Google Shape;574;p113"/>
          <p:cNvPicPr preferRelativeResize="0"/>
          <p:nvPr/>
        </p:nvPicPr>
        <p:blipFill>
          <a:blip r:embed="rId4">
            <a:alphaModFix/>
          </a:blip>
          <a:stretch>
            <a:fillRect/>
          </a:stretch>
        </p:blipFill>
        <p:spPr>
          <a:xfrm>
            <a:off x="2724575" y="1890625"/>
            <a:ext cx="6265600" cy="3117501"/>
          </a:xfrm>
          <a:prstGeom prst="rect">
            <a:avLst/>
          </a:prstGeom>
          <a:noFill/>
          <a:ln cap="flat" cmpd="sng" w="9525">
            <a:solidFill>
              <a:schemeClr val="dk2"/>
            </a:solidFill>
            <a:prstDash val="solid"/>
            <a:round/>
            <a:headEnd len="sm" w="sm" type="none"/>
            <a:tailEnd len="sm" w="sm" type="none"/>
          </a:ln>
          <a:effectLst>
            <a:outerShdw blurRad="57150" rotWithShape="0" algn="bl" dir="5400000" dist="19050">
              <a:srgbClr val="000000">
                <a:alpha val="50000"/>
              </a:srgbClr>
            </a:outerShdw>
          </a:effectLst>
        </p:spPr>
      </p:pic>
      <p:sp>
        <p:nvSpPr>
          <p:cNvPr id="575" name="Google Shape;575;p113"/>
          <p:cNvSpPr/>
          <p:nvPr/>
        </p:nvSpPr>
        <p:spPr>
          <a:xfrm>
            <a:off x="4184875" y="3508625"/>
            <a:ext cx="1699800" cy="195900"/>
          </a:xfrm>
          <a:prstGeom prst="rect">
            <a:avLst/>
          </a:prstGeom>
          <a:solidFill>
            <a:srgbClr val="FFFF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576" name="Google Shape;576;p113"/>
          <p:cNvSpPr txBox="1"/>
          <p:nvPr/>
        </p:nvSpPr>
        <p:spPr>
          <a:xfrm>
            <a:off x="4184875" y="3409225"/>
            <a:ext cx="1699800" cy="3849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300">
                <a:solidFill>
                  <a:srgbClr val="FF0000"/>
                </a:solidFill>
                <a:latin typeface="Calibri"/>
                <a:ea typeface="Calibri"/>
                <a:cs typeface="Calibri"/>
                <a:sym typeface="Calibri"/>
              </a:rPr>
              <a:t>January 30, 2025 </a:t>
            </a:r>
            <a:endParaRPr b="1" sz="1300">
              <a:solidFill>
                <a:srgbClr val="FF0000"/>
              </a:solidFill>
              <a:latin typeface="Calibri"/>
              <a:ea typeface="Calibri"/>
              <a:cs typeface="Calibri"/>
              <a:sym typeface="Calibri"/>
            </a:endParaRPr>
          </a:p>
        </p:txBody>
      </p:sp>
      <p:sp>
        <p:nvSpPr>
          <p:cNvPr id="577" name="Google Shape;577;p113"/>
          <p:cNvSpPr/>
          <p:nvPr/>
        </p:nvSpPr>
        <p:spPr>
          <a:xfrm>
            <a:off x="3455225" y="3798225"/>
            <a:ext cx="3464100" cy="195900"/>
          </a:xfrm>
          <a:prstGeom prst="rect">
            <a:avLst/>
          </a:prstGeom>
          <a:solidFill>
            <a:srgbClr val="FFFF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578" name="Google Shape;578;p113"/>
          <p:cNvSpPr txBox="1"/>
          <p:nvPr/>
        </p:nvSpPr>
        <p:spPr>
          <a:xfrm>
            <a:off x="3453050" y="3694724"/>
            <a:ext cx="3336600" cy="3849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300">
                <a:solidFill>
                  <a:srgbClr val="FF0000"/>
                </a:solidFill>
                <a:latin typeface="Calibri"/>
                <a:ea typeface="Calibri"/>
                <a:cs typeface="Calibri"/>
                <a:sym typeface="Calibri"/>
              </a:rPr>
              <a:t>Stay tuned for the announcement This Fall!</a:t>
            </a:r>
            <a:endParaRPr b="1" sz="1300">
              <a:solidFill>
                <a:srgbClr val="FF0000"/>
              </a:solidFill>
              <a:latin typeface="Calibri"/>
              <a:ea typeface="Calibri"/>
              <a:cs typeface="Calibri"/>
              <a:sym typeface="Calibri"/>
            </a:endParaRPr>
          </a:p>
        </p:txBody>
      </p:sp>
      <p:sp>
        <p:nvSpPr>
          <p:cNvPr id="579" name="Google Shape;579;p113"/>
          <p:cNvSpPr/>
          <p:nvPr/>
        </p:nvSpPr>
        <p:spPr>
          <a:xfrm flipH="1" rot="10800000">
            <a:off x="1087875" y="2048375"/>
            <a:ext cx="1509300" cy="2067900"/>
          </a:xfrm>
          <a:prstGeom prst="bentArrow">
            <a:avLst>
              <a:gd fmla="val 15791" name="adj1"/>
              <a:gd fmla="val 25000" name="adj2"/>
              <a:gd fmla="val 20571" name="adj3"/>
              <a:gd fmla="val 53221" name="adj4"/>
            </a:avLst>
          </a:prstGeom>
          <a:solidFill>
            <a:schemeClr val="accen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580" name="Google Shape;580;p113"/>
          <p:cNvSpPr/>
          <p:nvPr/>
        </p:nvSpPr>
        <p:spPr>
          <a:xfrm>
            <a:off x="88200" y="1467897"/>
            <a:ext cx="2411100" cy="588000"/>
          </a:xfrm>
          <a:prstGeom prst="ellipse">
            <a:avLst/>
          </a:prstGeom>
          <a:noFill/>
          <a:ln cap="flat" cmpd="sng" w="38100">
            <a:solidFill>
              <a:srgbClr val="FF00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581" name="Google Shape;581;p113"/>
          <p:cNvSpPr/>
          <p:nvPr/>
        </p:nvSpPr>
        <p:spPr>
          <a:xfrm rot="898188">
            <a:off x="1429593" y="654958"/>
            <a:ext cx="1277303" cy="747789"/>
          </a:xfrm>
          <a:prstGeom prst="irregularSeal2">
            <a:avLst/>
          </a:prstGeom>
          <a:noFill/>
          <a:ln cap="flat" cmpd="sng" w="3810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Tree>
  </p:cSld>
  <p:clrMapOvr>
    <a:masterClrMapping/>
  </p:clrMapOvr>
</p:sld>
</file>

<file path=ppt/slides/slide9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3" name="Shape 1153"/>
        <p:cNvGrpSpPr/>
        <p:nvPr/>
      </p:nvGrpSpPr>
      <p:grpSpPr>
        <a:xfrm>
          <a:off x="0" y="0"/>
          <a:ext cx="0" cy="0"/>
          <a:chOff x="0" y="0"/>
          <a:chExt cx="0" cy="0"/>
        </a:xfrm>
      </p:grpSpPr>
      <p:sp>
        <p:nvSpPr>
          <p:cNvPr id="1154" name="Google Shape;1154;p194"/>
          <p:cNvSpPr txBox="1"/>
          <p:nvPr/>
        </p:nvSpPr>
        <p:spPr>
          <a:xfrm>
            <a:off x="538879" y="138537"/>
            <a:ext cx="7602900" cy="3924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2100"/>
              <a:buFont typeface="Arial"/>
              <a:buNone/>
            </a:pPr>
            <a:r>
              <a:rPr b="1" i="0" lang="en" sz="2100" u="none" cap="none" strike="noStrike">
                <a:solidFill>
                  <a:schemeClr val="dk1"/>
                </a:solidFill>
                <a:latin typeface="Open Sans"/>
                <a:ea typeface="Open Sans"/>
                <a:cs typeface="Open Sans"/>
                <a:sym typeface="Open Sans"/>
              </a:rPr>
              <a:t>Storming the Castle</a:t>
            </a:r>
            <a:r>
              <a:rPr b="0" i="0" lang="en" sz="1800" u="none" cap="none" strike="noStrike">
                <a:solidFill>
                  <a:schemeClr val="dk1"/>
                </a:solidFill>
                <a:latin typeface="Open Sans"/>
                <a:ea typeface="Open Sans"/>
                <a:cs typeface="Open Sans"/>
                <a:sym typeface="Open Sans"/>
              </a:rPr>
              <a:t>,… an exercise in critical thinking</a:t>
            </a:r>
            <a:endParaRPr b="0" i="0" sz="1400" u="none" cap="none" strike="noStrike">
              <a:solidFill>
                <a:schemeClr val="dk1"/>
              </a:solidFill>
              <a:latin typeface="Open Sans"/>
              <a:ea typeface="Open Sans"/>
              <a:cs typeface="Open Sans"/>
              <a:sym typeface="Open Sans"/>
            </a:endParaRPr>
          </a:p>
        </p:txBody>
      </p:sp>
      <p:sp>
        <p:nvSpPr>
          <p:cNvPr id="1155" name="Google Shape;1155;p194"/>
          <p:cNvSpPr txBox="1"/>
          <p:nvPr/>
        </p:nvSpPr>
        <p:spPr>
          <a:xfrm>
            <a:off x="871911" y="577082"/>
            <a:ext cx="6936900" cy="3000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500"/>
              <a:buFont typeface="Arial"/>
              <a:buNone/>
            </a:pPr>
            <a:r>
              <a:rPr b="0" i="0" lang="en" sz="1500" u="none" cap="none" strike="noStrike">
                <a:solidFill>
                  <a:srgbClr val="FF0000"/>
                </a:solidFill>
                <a:latin typeface="Open Sans"/>
                <a:ea typeface="Open Sans"/>
                <a:cs typeface="Open Sans"/>
                <a:sym typeface="Open Sans"/>
              </a:rPr>
              <a:t>How does the anthrax toxin get into our cells and kill you?</a:t>
            </a:r>
            <a:endParaRPr b="0" i="0" sz="1100" u="none" cap="none" strike="noStrike">
              <a:solidFill>
                <a:srgbClr val="000000"/>
              </a:solidFill>
              <a:latin typeface="Arial"/>
              <a:ea typeface="Arial"/>
              <a:cs typeface="Arial"/>
              <a:sym typeface="Arial"/>
            </a:endParaRPr>
          </a:p>
        </p:txBody>
      </p:sp>
      <p:sp>
        <p:nvSpPr>
          <p:cNvPr id="1156" name="Google Shape;1156;p194"/>
          <p:cNvSpPr txBox="1"/>
          <p:nvPr/>
        </p:nvSpPr>
        <p:spPr>
          <a:xfrm>
            <a:off x="943454" y="1884327"/>
            <a:ext cx="6927600" cy="1859400"/>
          </a:xfrm>
          <a:prstGeom prst="rect">
            <a:avLst/>
          </a:prstGeom>
          <a:noFill/>
          <a:ln>
            <a:noFill/>
          </a:ln>
        </p:spPr>
        <p:txBody>
          <a:bodyPr anchorCtr="0" anchor="t" bIns="34275" lIns="68575" spcFirstLastPara="1" rIns="68575" wrap="square" tIns="34275">
            <a:spAutoFit/>
          </a:bodyPr>
          <a:lstStyle/>
          <a:p>
            <a:pPr indent="0" lvl="0" marL="0" marR="0" rtl="0" algn="l">
              <a:lnSpc>
                <a:spcPct val="107000"/>
              </a:lnSpc>
              <a:spcBef>
                <a:spcPts val="0"/>
              </a:spcBef>
              <a:spcAft>
                <a:spcPts val="0"/>
              </a:spcAft>
              <a:buClr>
                <a:srgbClr val="000000"/>
              </a:buClr>
              <a:buSzPts val="1500"/>
              <a:buFont typeface="Arial"/>
              <a:buNone/>
            </a:pPr>
            <a:r>
              <a:rPr b="0" i="0" lang="en" sz="1500" u="none" cap="none" strike="noStrike">
                <a:solidFill>
                  <a:schemeClr val="dk1"/>
                </a:solidFill>
                <a:latin typeface="Open Sans"/>
                <a:ea typeface="Open Sans"/>
                <a:cs typeface="Open Sans"/>
                <a:sym typeface="Open Sans"/>
              </a:rPr>
              <a:t>PA is known to be necessary for either LF or EF to enter a cell:	</a:t>
            </a:r>
            <a:endParaRPr b="0" i="0" sz="1100" u="none" cap="none" strike="noStrike">
              <a:solidFill>
                <a:srgbClr val="000000"/>
              </a:solidFill>
              <a:latin typeface="Arial"/>
              <a:ea typeface="Arial"/>
              <a:cs typeface="Arial"/>
              <a:sym typeface="Arial"/>
            </a:endParaRPr>
          </a:p>
          <a:p>
            <a:pPr indent="-247650" lvl="0" marL="254000" marR="0" rtl="0" algn="l">
              <a:lnSpc>
                <a:spcPct val="107000"/>
              </a:lnSpc>
              <a:spcBef>
                <a:spcPts val="600"/>
              </a:spcBef>
              <a:spcAft>
                <a:spcPts val="0"/>
              </a:spcAft>
              <a:buClr>
                <a:schemeClr val="dk1"/>
              </a:buClr>
              <a:buSzPts val="1500"/>
              <a:buFont typeface="Noto Sans Symbols"/>
              <a:buChar char="∙"/>
            </a:pPr>
            <a:r>
              <a:rPr b="0" i="0" lang="en" sz="1500" u="none" cap="none" strike="noStrike">
                <a:solidFill>
                  <a:schemeClr val="dk1"/>
                </a:solidFill>
                <a:latin typeface="Open Sans"/>
                <a:ea typeface="Open Sans"/>
                <a:cs typeface="Open Sans"/>
                <a:sym typeface="Open Sans"/>
              </a:rPr>
              <a:t>If you inject Protective Antigen (PA) into a mouse – it has no effect.</a:t>
            </a:r>
            <a:endParaRPr b="0" i="0" sz="1100" u="none" cap="none" strike="noStrike">
              <a:solidFill>
                <a:srgbClr val="000000"/>
              </a:solidFill>
              <a:latin typeface="Arial"/>
              <a:ea typeface="Arial"/>
              <a:cs typeface="Arial"/>
              <a:sym typeface="Arial"/>
            </a:endParaRPr>
          </a:p>
          <a:p>
            <a:pPr indent="-247650" lvl="0" marL="254000" marR="0" rtl="0" algn="l">
              <a:lnSpc>
                <a:spcPct val="107000"/>
              </a:lnSpc>
              <a:spcBef>
                <a:spcPts val="0"/>
              </a:spcBef>
              <a:spcAft>
                <a:spcPts val="0"/>
              </a:spcAft>
              <a:buClr>
                <a:schemeClr val="dk1"/>
              </a:buClr>
              <a:buSzPts val="1500"/>
              <a:buFont typeface="Noto Sans Symbols"/>
              <a:buChar char="∙"/>
            </a:pPr>
            <a:r>
              <a:rPr b="0" i="0" lang="en" sz="1500" u="none" cap="none" strike="noStrike">
                <a:solidFill>
                  <a:schemeClr val="dk1"/>
                </a:solidFill>
                <a:latin typeface="Open Sans"/>
                <a:ea typeface="Open Sans"/>
                <a:cs typeface="Open Sans"/>
                <a:sym typeface="Open Sans"/>
              </a:rPr>
              <a:t>If you inject Lethal Factor (LF) into a mouse – it has no effect.</a:t>
            </a:r>
            <a:endParaRPr b="0" i="0" sz="1100" u="none" cap="none" strike="noStrike">
              <a:solidFill>
                <a:srgbClr val="000000"/>
              </a:solidFill>
              <a:latin typeface="Arial"/>
              <a:ea typeface="Arial"/>
              <a:cs typeface="Arial"/>
              <a:sym typeface="Arial"/>
            </a:endParaRPr>
          </a:p>
          <a:p>
            <a:pPr indent="-247650" lvl="0" marL="254000" marR="0" rtl="0" algn="l">
              <a:lnSpc>
                <a:spcPct val="107000"/>
              </a:lnSpc>
              <a:spcBef>
                <a:spcPts val="0"/>
              </a:spcBef>
              <a:spcAft>
                <a:spcPts val="0"/>
              </a:spcAft>
              <a:buClr>
                <a:schemeClr val="dk1"/>
              </a:buClr>
              <a:buSzPts val="1500"/>
              <a:buFont typeface="Noto Sans Symbols"/>
              <a:buChar char="∙"/>
            </a:pPr>
            <a:r>
              <a:rPr b="0" i="0" lang="en" sz="1500" u="none" cap="none" strike="noStrike">
                <a:solidFill>
                  <a:schemeClr val="dk1"/>
                </a:solidFill>
                <a:latin typeface="Open Sans"/>
                <a:ea typeface="Open Sans"/>
                <a:cs typeface="Open Sans"/>
                <a:sym typeface="Open Sans"/>
              </a:rPr>
              <a:t>If you inject a mixture of PA and LF into a mouse – the mouse dies.</a:t>
            </a:r>
            <a:endParaRPr b="0" i="0" sz="1100" u="none" cap="none" strike="noStrike">
              <a:solidFill>
                <a:srgbClr val="000000"/>
              </a:solidFill>
              <a:latin typeface="Arial"/>
              <a:ea typeface="Arial"/>
              <a:cs typeface="Arial"/>
              <a:sym typeface="Arial"/>
            </a:endParaRPr>
          </a:p>
          <a:p>
            <a:pPr indent="-247650" lvl="0" marL="254000" marR="0" rtl="0" algn="l">
              <a:lnSpc>
                <a:spcPct val="107000"/>
              </a:lnSpc>
              <a:spcBef>
                <a:spcPts val="0"/>
              </a:spcBef>
              <a:spcAft>
                <a:spcPts val="0"/>
              </a:spcAft>
              <a:buClr>
                <a:schemeClr val="dk1"/>
              </a:buClr>
              <a:buSzPts val="1500"/>
              <a:buFont typeface="Noto Sans Symbols"/>
              <a:buChar char="∙"/>
            </a:pPr>
            <a:r>
              <a:rPr b="0" i="0" lang="en" sz="1500" u="none" cap="none" strike="noStrike">
                <a:solidFill>
                  <a:schemeClr val="dk1"/>
                </a:solidFill>
                <a:latin typeface="Open Sans"/>
                <a:ea typeface="Open Sans"/>
                <a:cs typeface="Open Sans"/>
                <a:sym typeface="Open Sans"/>
              </a:rPr>
              <a:t>A similar result is seen with PA and EF.  The injection of either PA or EF alone has no effect.  Injection of a mixture of PA and EF results in a dead mouse.</a:t>
            </a:r>
            <a:endParaRPr b="0" i="0" sz="1100" u="none" cap="none" strike="noStrike">
              <a:solidFill>
                <a:srgbClr val="000000"/>
              </a:solidFill>
              <a:latin typeface="Arial"/>
              <a:ea typeface="Arial"/>
              <a:cs typeface="Arial"/>
              <a:sym typeface="Arial"/>
            </a:endParaRPr>
          </a:p>
        </p:txBody>
      </p:sp>
      <p:sp>
        <p:nvSpPr>
          <p:cNvPr id="1157" name="Google Shape;1157;p194"/>
          <p:cNvSpPr txBox="1"/>
          <p:nvPr/>
        </p:nvSpPr>
        <p:spPr>
          <a:xfrm>
            <a:off x="423507" y="1097318"/>
            <a:ext cx="7541400" cy="515400"/>
          </a:xfrm>
          <a:prstGeom prst="rect">
            <a:avLst/>
          </a:prstGeom>
          <a:noFill/>
          <a:ln>
            <a:noFill/>
          </a:ln>
        </p:spPr>
        <p:txBody>
          <a:bodyPr anchorCtr="0" anchor="t" bIns="34275" lIns="68575" spcFirstLastPara="1" rIns="68575" wrap="square" tIns="34275">
            <a:spAutoFit/>
          </a:bodyPr>
          <a:lstStyle/>
          <a:p>
            <a:pPr indent="0" lvl="0" marL="0" marR="0" rtl="0" algn="l">
              <a:lnSpc>
                <a:spcPct val="107000"/>
              </a:lnSpc>
              <a:spcBef>
                <a:spcPts val="0"/>
              </a:spcBef>
              <a:spcAft>
                <a:spcPts val="0"/>
              </a:spcAft>
              <a:buClr>
                <a:srgbClr val="000000"/>
              </a:buClr>
              <a:buSzPts val="1400"/>
              <a:buFont typeface="Arial"/>
              <a:buNone/>
            </a:pPr>
            <a:r>
              <a:rPr b="0" i="0" lang="en" sz="1400" u="none" cap="none" strike="noStrike">
                <a:solidFill>
                  <a:schemeClr val="dk1"/>
                </a:solidFill>
                <a:latin typeface="Open Sans"/>
                <a:ea typeface="Open Sans"/>
                <a:cs typeface="Open Sans"/>
                <a:sym typeface="Open Sans"/>
              </a:rPr>
              <a:t>Bacillus anthracis – hereafter known as Anthrax – produces 3 toxin proteins… Protective Antigen (PA), Lethal Factor(LF) and Edema Factor(EF).</a:t>
            </a:r>
            <a:endParaRPr b="0" i="0" sz="1400" u="none" cap="none" strike="noStrike">
              <a:solidFill>
                <a:schemeClr val="dk1"/>
              </a:solidFill>
              <a:latin typeface="Open Sans"/>
              <a:ea typeface="Open Sans"/>
              <a:cs typeface="Open Sans"/>
              <a:sym typeface="Open Sans"/>
            </a:endParaRPr>
          </a:p>
        </p:txBody>
      </p:sp>
      <p:sp>
        <p:nvSpPr>
          <p:cNvPr id="1158" name="Google Shape;1158;p194"/>
          <p:cNvSpPr txBox="1"/>
          <p:nvPr/>
        </p:nvSpPr>
        <p:spPr>
          <a:xfrm>
            <a:off x="313617" y="3784814"/>
            <a:ext cx="7557600" cy="1090800"/>
          </a:xfrm>
          <a:prstGeom prst="rect">
            <a:avLst/>
          </a:prstGeom>
          <a:noFill/>
          <a:ln>
            <a:noFill/>
          </a:ln>
        </p:spPr>
        <p:txBody>
          <a:bodyPr anchorCtr="0" anchor="t" bIns="34275" lIns="68575" spcFirstLastPara="1" rIns="68575" wrap="square" tIns="34275">
            <a:spAutoFit/>
          </a:bodyPr>
          <a:lstStyle/>
          <a:p>
            <a:pPr indent="0" lvl="0" marL="0" marR="0" rtl="0" algn="l">
              <a:lnSpc>
                <a:spcPct val="107000"/>
              </a:lnSpc>
              <a:spcBef>
                <a:spcPts val="0"/>
              </a:spcBef>
              <a:spcAft>
                <a:spcPts val="0"/>
              </a:spcAft>
              <a:buClr>
                <a:srgbClr val="000000"/>
              </a:buClr>
              <a:buSzPts val="1800"/>
              <a:buFont typeface="Arial"/>
              <a:buNone/>
            </a:pPr>
            <a:r>
              <a:rPr b="1" i="0" lang="en" sz="1800" u="sng" cap="none" strike="noStrike">
                <a:solidFill>
                  <a:srgbClr val="FF0000"/>
                </a:solidFill>
                <a:latin typeface="Open Sans"/>
                <a:ea typeface="Open Sans"/>
                <a:cs typeface="Open Sans"/>
                <a:sym typeface="Open Sans"/>
              </a:rPr>
              <a:t>THE CHALLENGE:</a:t>
            </a:r>
            <a:r>
              <a:rPr b="0" i="0" lang="en" sz="1800" u="none" cap="none" strike="noStrike">
                <a:solidFill>
                  <a:srgbClr val="FF0000"/>
                </a:solidFill>
                <a:latin typeface="Open Sans"/>
                <a:ea typeface="Open Sans"/>
                <a:cs typeface="Open Sans"/>
                <a:sym typeface="Open Sans"/>
              </a:rPr>
              <a:t> </a:t>
            </a:r>
            <a:r>
              <a:rPr b="0" i="0" lang="en" sz="1500" u="none" cap="none" strike="noStrike">
                <a:solidFill>
                  <a:srgbClr val="FF0000"/>
                </a:solidFill>
                <a:latin typeface="Open Sans"/>
                <a:ea typeface="Open Sans"/>
                <a:cs typeface="Open Sans"/>
                <a:sym typeface="Open Sans"/>
              </a:rPr>
              <a:t>Consult with your group and suggest a molecular mechanism whereby these 3 proteins (PA, LF and EF) interact with each other to enter your cells… </a:t>
            </a:r>
            <a:br>
              <a:rPr b="0" i="0" lang="en" sz="1500" u="none" cap="none" strike="noStrike">
                <a:solidFill>
                  <a:srgbClr val="FF0000"/>
                </a:solidFill>
                <a:latin typeface="Open Sans"/>
                <a:ea typeface="Open Sans"/>
                <a:cs typeface="Open Sans"/>
                <a:sym typeface="Open Sans"/>
              </a:rPr>
            </a:br>
            <a:r>
              <a:rPr b="0" i="0" lang="en" sz="1500" u="none" cap="none" strike="noStrike">
                <a:solidFill>
                  <a:srgbClr val="FF0000"/>
                </a:solidFill>
                <a:latin typeface="Open Sans"/>
                <a:ea typeface="Open Sans"/>
                <a:cs typeface="Open Sans"/>
                <a:sym typeface="Open Sans"/>
              </a:rPr>
              <a:t>… and lead to  your demise. </a:t>
            </a:r>
            <a:endParaRPr b="0" i="0" sz="1400" u="none" cap="none" strike="noStrike">
              <a:solidFill>
                <a:srgbClr val="FF0000"/>
              </a:solidFill>
              <a:latin typeface="Open Sans"/>
              <a:ea typeface="Open Sans"/>
              <a:cs typeface="Open Sans"/>
              <a:sym typeface="Open Sans"/>
            </a:endParaRPr>
          </a:p>
        </p:txBody>
      </p:sp>
      <p:sp>
        <p:nvSpPr>
          <p:cNvPr id="1159" name="Google Shape;1159;p194"/>
          <p:cNvSpPr txBox="1"/>
          <p:nvPr>
            <p:ph idx="12" type="sldNum"/>
          </p:nvPr>
        </p:nvSpPr>
        <p:spPr>
          <a:xfrm>
            <a:off x="6578299" y="3543397"/>
            <a:ext cx="246300" cy="205500"/>
          </a:xfrm>
          <a:prstGeom prst="rect">
            <a:avLst/>
          </a:prstGeom>
          <a:noFill/>
          <a:ln>
            <a:noFill/>
          </a:ln>
        </p:spPr>
        <p:txBody>
          <a:bodyPr anchorCtr="0" anchor="ctr" bIns="34275" lIns="68575" spcFirstLastPara="1" rIns="68575" wrap="square" tIns="34275">
            <a:normAutofit lnSpcReduction="10000"/>
          </a:bodyPr>
          <a:lstStyle/>
          <a:p>
            <a:pPr indent="0" lvl="0" marL="0" rtl="0" algn="ctr">
              <a:lnSpc>
                <a:spcPct val="100000"/>
              </a:lnSpc>
              <a:spcBef>
                <a:spcPts val="0"/>
              </a:spcBef>
              <a:spcAft>
                <a:spcPts val="0"/>
              </a:spcAft>
              <a:buClr>
                <a:srgbClr val="000000"/>
              </a:buClr>
              <a:buSzPts val="900"/>
              <a:buFont typeface="Arial"/>
              <a:buNone/>
            </a:pPr>
            <a:fld id="{00000000-1234-1234-1234-123412341234}" type="slidenum">
              <a:rPr lang="en"/>
              <a:t>‹#›</a:t>
            </a:fld>
            <a:endParaRPr/>
          </a:p>
        </p:txBody>
      </p:sp>
    </p:spTree>
  </p:cSld>
  <p:clrMapOvr>
    <a:masterClrMapping/>
  </p:clrMapOvr>
</p:sld>
</file>

<file path=ppt/slides/slide9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3" name="Shape 1163"/>
        <p:cNvGrpSpPr/>
        <p:nvPr/>
      </p:nvGrpSpPr>
      <p:grpSpPr>
        <a:xfrm>
          <a:off x="0" y="0"/>
          <a:ext cx="0" cy="0"/>
          <a:chOff x="0" y="0"/>
          <a:chExt cx="0" cy="0"/>
        </a:xfrm>
      </p:grpSpPr>
      <p:pic>
        <p:nvPicPr>
          <p:cNvPr id="1164" name="Google Shape;1164;p195"/>
          <p:cNvPicPr preferRelativeResize="0"/>
          <p:nvPr/>
        </p:nvPicPr>
        <p:blipFill rotWithShape="1">
          <a:blip r:embed="rId3">
            <a:alphaModFix/>
          </a:blip>
          <a:srcRect b="10970" l="49969" r="3058" t="49138"/>
          <a:stretch/>
        </p:blipFill>
        <p:spPr>
          <a:xfrm>
            <a:off x="1016453" y="709981"/>
            <a:ext cx="7292751" cy="4128931"/>
          </a:xfrm>
          <a:prstGeom prst="rect">
            <a:avLst/>
          </a:prstGeom>
          <a:noFill/>
          <a:ln>
            <a:noFill/>
          </a:ln>
        </p:spPr>
      </p:pic>
      <p:pic>
        <p:nvPicPr>
          <p:cNvPr id="1165" name="Google Shape;1165;p195"/>
          <p:cNvPicPr preferRelativeResize="0"/>
          <p:nvPr/>
        </p:nvPicPr>
        <p:blipFill rotWithShape="1">
          <a:blip r:embed="rId4">
            <a:alphaModFix/>
          </a:blip>
          <a:srcRect b="73559" l="2266" r="70856" t="16409"/>
          <a:stretch/>
        </p:blipFill>
        <p:spPr>
          <a:xfrm>
            <a:off x="635094" y="304589"/>
            <a:ext cx="2073574" cy="515921"/>
          </a:xfrm>
          <a:prstGeom prst="rect">
            <a:avLst/>
          </a:prstGeom>
          <a:noFill/>
          <a:ln>
            <a:noFill/>
          </a:ln>
        </p:spPr>
      </p:pic>
      <p:grpSp>
        <p:nvGrpSpPr>
          <p:cNvPr id="1166" name="Google Shape;1166;p195"/>
          <p:cNvGrpSpPr/>
          <p:nvPr/>
        </p:nvGrpSpPr>
        <p:grpSpPr>
          <a:xfrm>
            <a:off x="6974344" y="256389"/>
            <a:ext cx="1079467" cy="392400"/>
            <a:chOff x="8058150" y="750067"/>
            <a:chExt cx="1439290" cy="523200"/>
          </a:xfrm>
        </p:grpSpPr>
        <p:sp>
          <p:nvSpPr>
            <p:cNvPr id="1167" name="Google Shape;1167;p195"/>
            <p:cNvSpPr txBox="1"/>
            <p:nvPr/>
          </p:nvSpPr>
          <p:spPr>
            <a:xfrm>
              <a:off x="8276740" y="750067"/>
              <a:ext cx="1220700" cy="5232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2100"/>
                <a:buFont typeface="Arial"/>
                <a:buNone/>
              </a:pPr>
              <a:r>
                <a:rPr b="1" i="0" lang="en" sz="2100" u="none" cap="none" strike="noStrike">
                  <a:solidFill>
                    <a:srgbClr val="FF0000"/>
                  </a:solidFill>
                  <a:latin typeface="Open Sans"/>
                  <a:ea typeface="Open Sans"/>
                  <a:cs typeface="Open Sans"/>
                  <a:sym typeface="Open Sans"/>
                </a:rPr>
                <a:t>2005</a:t>
              </a:r>
              <a:endParaRPr b="0" i="0" sz="1100" u="none" cap="none" strike="noStrike">
                <a:solidFill>
                  <a:srgbClr val="000000"/>
                </a:solidFill>
                <a:latin typeface="Arial"/>
                <a:ea typeface="Arial"/>
                <a:cs typeface="Arial"/>
                <a:sym typeface="Arial"/>
              </a:endParaRPr>
            </a:p>
          </p:txBody>
        </p:sp>
        <p:sp>
          <p:nvSpPr>
            <p:cNvPr id="1168" name="Google Shape;1168;p195"/>
            <p:cNvSpPr/>
            <p:nvPr/>
          </p:nvSpPr>
          <p:spPr>
            <a:xfrm>
              <a:off x="8058150" y="750067"/>
              <a:ext cx="1363500" cy="523200"/>
            </a:xfrm>
            <a:prstGeom prst="ellipse">
              <a:avLst/>
            </a:prstGeom>
            <a:noFill/>
            <a:ln cap="flat" cmpd="sng" w="34925">
              <a:solidFill>
                <a:srgbClr val="FF0000"/>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Open Sans"/>
                <a:ea typeface="Open Sans"/>
                <a:cs typeface="Open Sans"/>
                <a:sym typeface="Open Sans"/>
              </a:endParaRPr>
            </a:p>
          </p:txBody>
        </p:sp>
      </p:grpSp>
      <p:sp>
        <p:nvSpPr>
          <p:cNvPr id="1169" name="Google Shape;1169;p195"/>
          <p:cNvSpPr txBox="1"/>
          <p:nvPr>
            <p:ph idx="12" type="sldNum"/>
          </p:nvPr>
        </p:nvSpPr>
        <p:spPr>
          <a:xfrm>
            <a:off x="6526468" y="3543397"/>
            <a:ext cx="246300" cy="205500"/>
          </a:xfrm>
          <a:prstGeom prst="rect">
            <a:avLst/>
          </a:prstGeom>
          <a:noFill/>
          <a:ln>
            <a:noFill/>
          </a:ln>
        </p:spPr>
        <p:txBody>
          <a:bodyPr anchorCtr="0" anchor="ctr" bIns="34275" lIns="68575" spcFirstLastPara="1" rIns="68575" wrap="square" tIns="34275">
            <a:normAutofit lnSpcReduction="10000"/>
          </a:bodyPr>
          <a:lstStyle/>
          <a:p>
            <a:pPr indent="0" lvl="0" marL="0" rtl="0" algn="ctr">
              <a:lnSpc>
                <a:spcPct val="100000"/>
              </a:lnSpc>
              <a:spcBef>
                <a:spcPts val="0"/>
              </a:spcBef>
              <a:spcAft>
                <a:spcPts val="0"/>
              </a:spcAft>
              <a:buClr>
                <a:srgbClr val="000000"/>
              </a:buClr>
              <a:buSzPts val="900"/>
              <a:buFont typeface="Arial"/>
              <a:buNone/>
            </a:pPr>
            <a:fld id="{00000000-1234-1234-1234-123412341234}" type="slidenum">
              <a:rPr lang="en"/>
              <a:t>‹#›</a:t>
            </a:fld>
            <a:endParaRPr/>
          </a:p>
        </p:txBody>
      </p:sp>
    </p:spTree>
  </p:cSld>
  <p:clrMapOvr>
    <a:masterClrMapping/>
  </p:clrMapOvr>
</p:sld>
</file>

<file path=ppt/slides/slide9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3" name="Shape 1173"/>
        <p:cNvGrpSpPr/>
        <p:nvPr/>
      </p:nvGrpSpPr>
      <p:grpSpPr>
        <a:xfrm>
          <a:off x="0" y="0"/>
          <a:ext cx="0" cy="0"/>
          <a:chOff x="0" y="0"/>
          <a:chExt cx="0" cy="0"/>
        </a:xfrm>
      </p:grpSpPr>
      <p:sp>
        <p:nvSpPr>
          <p:cNvPr id="1174" name="Google Shape;1174;p196"/>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rmAutofit/>
          </a:bodyPr>
          <a:lstStyle/>
          <a:p>
            <a:pPr indent="0" lvl="0" marL="0" rtl="0" algn="ctr">
              <a:lnSpc>
                <a:spcPct val="100000"/>
              </a:lnSpc>
              <a:spcBef>
                <a:spcPts val="0"/>
              </a:spcBef>
              <a:spcAft>
                <a:spcPts val="0"/>
              </a:spcAft>
              <a:buClr>
                <a:srgbClr val="000000"/>
              </a:buClr>
              <a:buSzPts val="900"/>
              <a:buFont typeface="Arial"/>
              <a:buNone/>
            </a:pPr>
            <a:fld id="{00000000-1234-1234-1234-123412341234}" type="slidenum">
              <a:rPr lang="en"/>
              <a:t>‹#›</a:t>
            </a:fld>
            <a:endParaRPr/>
          </a:p>
        </p:txBody>
      </p:sp>
      <p:pic>
        <p:nvPicPr>
          <p:cNvPr id="1175" name="Google Shape;1175;p196"/>
          <p:cNvPicPr preferRelativeResize="0"/>
          <p:nvPr/>
        </p:nvPicPr>
        <p:blipFill rotWithShape="1">
          <a:blip r:embed="rId3">
            <a:alphaModFix/>
          </a:blip>
          <a:srcRect b="5056" l="0" r="8164" t="17287"/>
          <a:stretch/>
        </p:blipFill>
        <p:spPr>
          <a:xfrm>
            <a:off x="962324" y="626111"/>
            <a:ext cx="7219352" cy="4069583"/>
          </a:xfrm>
          <a:prstGeom prst="rect">
            <a:avLst/>
          </a:prstGeom>
          <a:noFill/>
          <a:ln>
            <a:noFill/>
          </a:ln>
        </p:spPr>
      </p:pic>
      <p:grpSp>
        <p:nvGrpSpPr>
          <p:cNvPr id="1176" name="Google Shape;1176;p196"/>
          <p:cNvGrpSpPr/>
          <p:nvPr/>
        </p:nvGrpSpPr>
        <p:grpSpPr>
          <a:xfrm>
            <a:off x="6340430" y="1537500"/>
            <a:ext cx="1106655" cy="392400"/>
            <a:chOff x="8394060" y="1980104"/>
            <a:chExt cx="1230300" cy="523200"/>
          </a:xfrm>
        </p:grpSpPr>
        <p:sp>
          <p:nvSpPr>
            <p:cNvPr id="1177" name="Google Shape;1177;p196"/>
            <p:cNvSpPr txBox="1"/>
            <p:nvPr/>
          </p:nvSpPr>
          <p:spPr>
            <a:xfrm>
              <a:off x="8512472" y="1980104"/>
              <a:ext cx="954000" cy="5232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2100"/>
                <a:buFont typeface="Arial"/>
                <a:buNone/>
              </a:pPr>
              <a:r>
                <a:rPr b="1" i="0" lang="en" sz="2100" u="none" cap="none" strike="noStrike">
                  <a:solidFill>
                    <a:srgbClr val="FF0000"/>
                  </a:solidFill>
                  <a:latin typeface="Open Sans"/>
                  <a:ea typeface="Open Sans"/>
                  <a:cs typeface="Open Sans"/>
                  <a:sym typeface="Open Sans"/>
                </a:rPr>
                <a:t>2002</a:t>
              </a:r>
              <a:endParaRPr b="0" i="0" sz="1100" u="none" cap="none" strike="noStrike">
                <a:solidFill>
                  <a:srgbClr val="000000"/>
                </a:solidFill>
                <a:latin typeface="Arial"/>
                <a:ea typeface="Arial"/>
                <a:cs typeface="Arial"/>
                <a:sym typeface="Arial"/>
              </a:endParaRPr>
            </a:p>
          </p:txBody>
        </p:sp>
        <p:sp>
          <p:nvSpPr>
            <p:cNvPr id="1178" name="Google Shape;1178;p196"/>
            <p:cNvSpPr/>
            <p:nvPr/>
          </p:nvSpPr>
          <p:spPr>
            <a:xfrm>
              <a:off x="8394060" y="1980104"/>
              <a:ext cx="1230300" cy="523200"/>
            </a:xfrm>
            <a:prstGeom prst="ellipse">
              <a:avLst/>
            </a:prstGeom>
            <a:noFill/>
            <a:ln cap="flat" cmpd="sng" w="38100">
              <a:solidFill>
                <a:srgbClr val="FF0000"/>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Open Sans"/>
                <a:ea typeface="Open Sans"/>
                <a:cs typeface="Open Sans"/>
                <a:sym typeface="Open Sans"/>
              </a:endParaRPr>
            </a:p>
          </p:txBody>
        </p:sp>
      </p:grpSp>
    </p:spTree>
  </p:cSld>
  <p:clrMapOvr>
    <a:masterClrMapping/>
  </p:clrMapOvr>
</p:sld>
</file>

<file path=ppt/slides/slide9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2" name="Shape 1182"/>
        <p:cNvGrpSpPr/>
        <p:nvPr/>
      </p:nvGrpSpPr>
      <p:grpSpPr>
        <a:xfrm>
          <a:off x="0" y="0"/>
          <a:ext cx="0" cy="0"/>
          <a:chOff x="0" y="0"/>
          <a:chExt cx="0" cy="0"/>
        </a:xfrm>
      </p:grpSpPr>
      <p:pic>
        <p:nvPicPr>
          <p:cNvPr id="1183" name="Google Shape;1183;p197"/>
          <p:cNvPicPr preferRelativeResize="0"/>
          <p:nvPr/>
        </p:nvPicPr>
        <p:blipFill rotWithShape="1">
          <a:blip r:embed="rId3">
            <a:alphaModFix/>
          </a:blip>
          <a:srcRect b="7312" l="6468" r="7864" t="17000"/>
          <a:stretch/>
        </p:blipFill>
        <p:spPr>
          <a:xfrm>
            <a:off x="852755" y="565202"/>
            <a:ext cx="7284652" cy="4296251"/>
          </a:xfrm>
          <a:prstGeom prst="rect">
            <a:avLst/>
          </a:prstGeom>
          <a:noFill/>
          <a:ln>
            <a:noFill/>
          </a:ln>
        </p:spPr>
      </p:pic>
      <p:sp>
        <p:nvSpPr>
          <p:cNvPr id="1184" name="Google Shape;1184;p197"/>
          <p:cNvSpPr txBox="1"/>
          <p:nvPr>
            <p:ph idx="12" type="sldNum"/>
          </p:nvPr>
        </p:nvSpPr>
        <p:spPr>
          <a:xfrm>
            <a:off x="6526468" y="3543397"/>
            <a:ext cx="246300" cy="205500"/>
          </a:xfrm>
          <a:prstGeom prst="rect">
            <a:avLst/>
          </a:prstGeom>
          <a:noFill/>
          <a:ln>
            <a:noFill/>
          </a:ln>
        </p:spPr>
        <p:txBody>
          <a:bodyPr anchorCtr="0" anchor="ctr" bIns="34275" lIns="68575" spcFirstLastPara="1" rIns="68575" wrap="square" tIns="34275">
            <a:normAutofit lnSpcReduction="10000"/>
          </a:bodyPr>
          <a:lstStyle/>
          <a:p>
            <a:pPr indent="0" lvl="0" marL="0" rtl="0" algn="ctr">
              <a:lnSpc>
                <a:spcPct val="100000"/>
              </a:lnSpc>
              <a:spcBef>
                <a:spcPts val="0"/>
              </a:spcBef>
              <a:spcAft>
                <a:spcPts val="0"/>
              </a:spcAft>
              <a:buClr>
                <a:srgbClr val="000000"/>
              </a:buClr>
              <a:buSzPts val="900"/>
              <a:buFont typeface="Arial"/>
              <a:buNone/>
            </a:pPr>
            <a:fld id="{00000000-1234-1234-1234-123412341234}" type="slidenum">
              <a:rPr lang="en"/>
              <a:t>‹#›</a:t>
            </a:fld>
            <a:endParaRPr/>
          </a:p>
        </p:txBody>
      </p:sp>
      <p:grpSp>
        <p:nvGrpSpPr>
          <p:cNvPr id="1185" name="Google Shape;1185;p197"/>
          <p:cNvGrpSpPr/>
          <p:nvPr/>
        </p:nvGrpSpPr>
        <p:grpSpPr>
          <a:xfrm>
            <a:off x="5875055" y="4332116"/>
            <a:ext cx="922725" cy="392441"/>
            <a:chOff x="8698821" y="1931118"/>
            <a:chExt cx="1230300" cy="523255"/>
          </a:xfrm>
        </p:grpSpPr>
        <p:sp>
          <p:nvSpPr>
            <p:cNvPr id="1186" name="Google Shape;1186;p197"/>
            <p:cNvSpPr/>
            <p:nvPr/>
          </p:nvSpPr>
          <p:spPr>
            <a:xfrm>
              <a:off x="8698821" y="1931118"/>
              <a:ext cx="1230300" cy="523200"/>
            </a:xfrm>
            <a:prstGeom prst="ellipse">
              <a:avLst/>
            </a:prstGeom>
            <a:noFill/>
            <a:ln cap="flat" cmpd="sng" w="38100">
              <a:solidFill>
                <a:srgbClr val="FF0000"/>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Open Sans"/>
                <a:ea typeface="Open Sans"/>
                <a:cs typeface="Open Sans"/>
                <a:sym typeface="Open Sans"/>
              </a:endParaRPr>
            </a:p>
          </p:txBody>
        </p:sp>
        <p:sp>
          <p:nvSpPr>
            <p:cNvPr id="1187" name="Google Shape;1187;p197"/>
            <p:cNvSpPr txBox="1"/>
            <p:nvPr/>
          </p:nvSpPr>
          <p:spPr>
            <a:xfrm>
              <a:off x="8868806" y="1992673"/>
              <a:ext cx="1060200" cy="4617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800"/>
                <a:buFont typeface="Arial"/>
                <a:buNone/>
              </a:pPr>
              <a:r>
                <a:rPr b="1" i="0" lang="en" sz="1800" u="none" cap="none" strike="noStrike">
                  <a:solidFill>
                    <a:srgbClr val="FF0000"/>
                  </a:solidFill>
                  <a:latin typeface="Open Sans"/>
                  <a:ea typeface="Open Sans"/>
                  <a:cs typeface="Open Sans"/>
                  <a:sym typeface="Open Sans"/>
                </a:rPr>
                <a:t>2002</a:t>
              </a:r>
              <a:endParaRPr b="0" i="0" sz="1800" u="none" cap="none" strike="noStrike">
                <a:solidFill>
                  <a:schemeClr val="dk1"/>
                </a:solidFill>
                <a:latin typeface="Open Sans"/>
                <a:ea typeface="Open Sans"/>
                <a:cs typeface="Open Sans"/>
                <a:sym typeface="Open Sans"/>
              </a:endParaRPr>
            </a:p>
          </p:txBody>
        </p:sp>
      </p:grpSp>
    </p:spTree>
  </p:cSld>
  <p:clrMapOvr>
    <a:masterClrMapping/>
  </p:clrMapOvr>
</p:sld>
</file>

<file path=ppt/slides/slide9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1" name="Shape 1191"/>
        <p:cNvGrpSpPr/>
        <p:nvPr/>
      </p:nvGrpSpPr>
      <p:grpSpPr>
        <a:xfrm>
          <a:off x="0" y="0"/>
          <a:ext cx="0" cy="0"/>
          <a:chOff x="0" y="0"/>
          <a:chExt cx="0" cy="0"/>
        </a:xfrm>
      </p:grpSpPr>
      <p:sp>
        <p:nvSpPr>
          <p:cNvPr id="1192" name="Google Shape;1192;p198"/>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rmAutofit/>
          </a:bodyPr>
          <a:lstStyle/>
          <a:p>
            <a:pPr indent="0" lvl="0" marL="0" rtl="0" algn="ctr">
              <a:lnSpc>
                <a:spcPct val="100000"/>
              </a:lnSpc>
              <a:spcBef>
                <a:spcPts val="0"/>
              </a:spcBef>
              <a:spcAft>
                <a:spcPts val="0"/>
              </a:spcAft>
              <a:buClr>
                <a:srgbClr val="000000"/>
              </a:buClr>
              <a:buSzPts val="900"/>
              <a:buFont typeface="Arial"/>
              <a:buNone/>
            </a:pPr>
            <a:fld id="{00000000-1234-1234-1234-123412341234}" type="slidenum">
              <a:rPr lang="en"/>
              <a:t>‹#›</a:t>
            </a:fld>
            <a:endParaRPr/>
          </a:p>
        </p:txBody>
      </p:sp>
      <p:pic>
        <p:nvPicPr>
          <p:cNvPr id="1193" name="Google Shape;1193;p198"/>
          <p:cNvPicPr preferRelativeResize="0"/>
          <p:nvPr/>
        </p:nvPicPr>
        <p:blipFill rotWithShape="1">
          <a:blip r:embed="rId3">
            <a:alphaModFix/>
          </a:blip>
          <a:srcRect b="36996" l="19948" r="17241" t="10549"/>
          <a:stretch/>
        </p:blipFill>
        <p:spPr>
          <a:xfrm>
            <a:off x="226088" y="627968"/>
            <a:ext cx="4845820" cy="2697984"/>
          </a:xfrm>
          <a:prstGeom prst="rect">
            <a:avLst/>
          </a:prstGeom>
          <a:noFill/>
          <a:ln>
            <a:noFill/>
          </a:ln>
        </p:spPr>
      </p:pic>
      <p:pic>
        <p:nvPicPr>
          <p:cNvPr id="1194" name="Google Shape;1194;p198"/>
          <p:cNvPicPr preferRelativeResize="0"/>
          <p:nvPr/>
        </p:nvPicPr>
        <p:blipFill rotWithShape="1">
          <a:blip r:embed="rId4">
            <a:alphaModFix/>
          </a:blip>
          <a:srcRect b="26763" l="27568" r="19294" t="24972"/>
          <a:stretch/>
        </p:blipFill>
        <p:spPr>
          <a:xfrm>
            <a:off x="3646091" y="1512602"/>
            <a:ext cx="5271826" cy="3192184"/>
          </a:xfrm>
          <a:prstGeom prst="rect">
            <a:avLst/>
          </a:prstGeom>
          <a:noFill/>
          <a:ln>
            <a:noFill/>
          </a:ln>
        </p:spPr>
      </p:pic>
      <p:sp>
        <p:nvSpPr>
          <p:cNvPr id="1195" name="Google Shape;1195;p198"/>
          <p:cNvSpPr txBox="1"/>
          <p:nvPr/>
        </p:nvSpPr>
        <p:spPr>
          <a:xfrm>
            <a:off x="362996" y="3953562"/>
            <a:ext cx="3121800" cy="4386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chemeClr val="dk1"/>
                </a:solidFill>
                <a:latin typeface="Arial"/>
                <a:ea typeface="Arial"/>
                <a:cs typeface="Arial"/>
                <a:sym typeface="Arial"/>
              </a:rPr>
              <a:t>2 8 MAY 2 0 1 5 | VO L 5 2 1 | N AT U R E | 5 4 5</a:t>
            </a:r>
            <a:endParaRPr b="0" i="0" sz="3300" u="none" cap="none" strike="noStrike">
              <a:solidFill>
                <a:schemeClr val="dk1"/>
              </a:solidFill>
              <a:latin typeface="Open Sans"/>
              <a:ea typeface="Open Sans"/>
              <a:cs typeface="Open Sans"/>
              <a:sym typeface="Open Sans"/>
            </a:endParaRPr>
          </a:p>
        </p:txBody>
      </p:sp>
      <p:sp>
        <p:nvSpPr>
          <p:cNvPr id="1196" name="Google Shape;1196;p198"/>
          <p:cNvSpPr/>
          <p:nvPr/>
        </p:nvSpPr>
        <p:spPr>
          <a:xfrm>
            <a:off x="933250" y="3953550"/>
            <a:ext cx="687300" cy="302100"/>
          </a:xfrm>
          <a:prstGeom prst="ellipse">
            <a:avLst/>
          </a:prstGeom>
          <a:noFill/>
          <a:ln cap="flat" cmpd="sng" w="31750">
            <a:solidFill>
              <a:srgbClr val="FF0000"/>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Open Sans"/>
              <a:ea typeface="Open Sans"/>
              <a:cs typeface="Open Sans"/>
              <a:sym typeface="Open Sans"/>
            </a:endParaRPr>
          </a:p>
        </p:txBody>
      </p:sp>
    </p:spTree>
  </p:cSld>
  <p:clrMapOvr>
    <a:masterClrMapping/>
  </p:clrMapOvr>
</p:sld>
</file>

<file path=ppt/slides/slide9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0" name="Shape 1200"/>
        <p:cNvGrpSpPr/>
        <p:nvPr/>
      </p:nvGrpSpPr>
      <p:grpSpPr>
        <a:xfrm>
          <a:off x="0" y="0"/>
          <a:ext cx="0" cy="0"/>
          <a:chOff x="0" y="0"/>
          <a:chExt cx="0" cy="0"/>
        </a:xfrm>
      </p:grpSpPr>
      <p:pic>
        <p:nvPicPr>
          <p:cNvPr id="1201" name="Google Shape;1201;p199"/>
          <p:cNvPicPr preferRelativeResize="0"/>
          <p:nvPr/>
        </p:nvPicPr>
        <p:blipFill rotWithShape="1">
          <a:blip r:embed="rId3">
            <a:alphaModFix/>
          </a:blip>
          <a:srcRect b="57337" l="53281" r="34038" t="21190"/>
          <a:stretch/>
        </p:blipFill>
        <p:spPr>
          <a:xfrm>
            <a:off x="5726566" y="707230"/>
            <a:ext cx="3303675" cy="3729036"/>
          </a:xfrm>
          <a:prstGeom prst="rect">
            <a:avLst/>
          </a:prstGeom>
          <a:noFill/>
          <a:ln>
            <a:noFill/>
          </a:ln>
        </p:spPr>
      </p:pic>
      <p:pic>
        <p:nvPicPr>
          <p:cNvPr id="1202" name="Google Shape;1202;p199"/>
          <p:cNvPicPr preferRelativeResize="0"/>
          <p:nvPr/>
        </p:nvPicPr>
        <p:blipFill rotWithShape="1">
          <a:blip r:embed="rId4">
            <a:alphaModFix/>
          </a:blip>
          <a:srcRect b="34409" l="47166" r="15929" t="17735"/>
          <a:stretch/>
        </p:blipFill>
        <p:spPr>
          <a:xfrm>
            <a:off x="661439" y="303098"/>
            <a:ext cx="5248375" cy="4537301"/>
          </a:xfrm>
          <a:prstGeom prst="rect">
            <a:avLst/>
          </a:prstGeom>
          <a:noFill/>
          <a:ln>
            <a:noFill/>
          </a:ln>
        </p:spPr>
      </p:pic>
      <p:grpSp>
        <p:nvGrpSpPr>
          <p:cNvPr id="1203" name="Google Shape;1203;p199"/>
          <p:cNvGrpSpPr/>
          <p:nvPr/>
        </p:nvGrpSpPr>
        <p:grpSpPr>
          <a:xfrm>
            <a:off x="4839884" y="3796925"/>
            <a:ext cx="1070238" cy="392400"/>
            <a:chOff x="8394060" y="1980104"/>
            <a:chExt cx="1230300" cy="523200"/>
          </a:xfrm>
        </p:grpSpPr>
        <p:sp>
          <p:nvSpPr>
            <p:cNvPr id="1204" name="Google Shape;1204;p199"/>
            <p:cNvSpPr txBox="1"/>
            <p:nvPr/>
          </p:nvSpPr>
          <p:spPr>
            <a:xfrm>
              <a:off x="8510824" y="1980104"/>
              <a:ext cx="954000" cy="5232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2100"/>
                <a:buFont typeface="Arial"/>
                <a:buNone/>
              </a:pPr>
              <a:r>
                <a:rPr b="1" i="0" lang="en" sz="2100" u="none" cap="none" strike="noStrike">
                  <a:solidFill>
                    <a:srgbClr val="FF0000"/>
                  </a:solidFill>
                  <a:latin typeface="Open Sans"/>
                  <a:ea typeface="Open Sans"/>
                  <a:cs typeface="Open Sans"/>
                  <a:sym typeface="Open Sans"/>
                </a:rPr>
                <a:t>2020</a:t>
              </a:r>
              <a:endParaRPr b="0" i="0" sz="1100" u="none" cap="none" strike="noStrike">
                <a:solidFill>
                  <a:srgbClr val="000000"/>
                </a:solidFill>
                <a:latin typeface="Arial"/>
                <a:ea typeface="Arial"/>
                <a:cs typeface="Arial"/>
                <a:sym typeface="Arial"/>
              </a:endParaRPr>
            </a:p>
          </p:txBody>
        </p:sp>
        <p:sp>
          <p:nvSpPr>
            <p:cNvPr id="1205" name="Google Shape;1205;p199"/>
            <p:cNvSpPr/>
            <p:nvPr/>
          </p:nvSpPr>
          <p:spPr>
            <a:xfrm>
              <a:off x="8394060" y="1980104"/>
              <a:ext cx="1230300" cy="523200"/>
            </a:xfrm>
            <a:prstGeom prst="ellipse">
              <a:avLst/>
            </a:prstGeom>
            <a:noFill/>
            <a:ln cap="flat" cmpd="sng" w="38100">
              <a:solidFill>
                <a:srgbClr val="FF0000"/>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Open Sans"/>
                <a:ea typeface="Open Sans"/>
                <a:cs typeface="Open Sans"/>
                <a:sym typeface="Open Sans"/>
              </a:endParaRPr>
            </a:p>
          </p:txBody>
        </p:sp>
      </p:grpSp>
      <p:sp>
        <p:nvSpPr>
          <p:cNvPr id="1206" name="Google Shape;1206;p199"/>
          <p:cNvSpPr txBox="1"/>
          <p:nvPr>
            <p:ph idx="12" type="sldNum"/>
          </p:nvPr>
        </p:nvSpPr>
        <p:spPr>
          <a:xfrm>
            <a:off x="6526468" y="3543397"/>
            <a:ext cx="246300" cy="205500"/>
          </a:xfrm>
          <a:prstGeom prst="rect">
            <a:avLst/>
          </a:prstGeom>
          <a:noFill/>
          <a:ln>
            <a:noFill/>
          </a:ln>
        </p:spPr>
        <p:txBody>
          <a:bodyPr anchorCtr="0" anchor="ctr" bIns="34275" lIns="68575" spcFirstLastPara="1" rIns="68575" wrap="square" tIns="34275">
            <a:normAutofit lnSpcReduction="10000"/>
          </a:bodyPr>
          <a:lstStyle/>
          <a:p>
            <a:pPr indent="0" lvl="0" marL="0" rtl="0" algn="ctr">
              <a:lnSpc>
                <a:spcPct val="100000"/>
              </a:lnSpc>
              <a:spcBef>
                <a:spcPts val="0"/>
              </a:spcBef>
              <a:spcAft>
                <a:spcPts val="0"/>
              </a:spcAft>
              <a:buClr>
                <a:srgbClr val="000000"/>
              </a:buClr>
              <a:buSzPts val="900"/>
              <a:buFont typeface="Arial"/>
              <a:buNone/>
            </a:pPr>
            <a:fld id="{00000000-1234-1234-1234-123412341234}" type="slidenum">
              <a:rPr lang="en"/>
              <a:t>‹#›</a:t>
            </a:fld>
            <a:endParaRPr/>
          </a:p>
        </p:txBody>
      </p:sp>
    </p:spTree>
  </p:cSld>
  <p:clrMapOvr>
    <a:masterClrMapping/>
  </p:clrMapOvr>
</p:sld>
</file>

<file path=ppt/slides/slide9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0" name="Shape 1210"/>
        <p:cNvGrpSpPr/>
        <p:nvPr/>
      </p:nvGrpSpPr>
      <p:grpSpPr>
        <a:xfrm>
          <a:off x="0" y="0"/>
          <a:ext cx="0" cy="0"/>
          <a:chOff x="0" y="0"/>
          <a:chExt cx="0" cy="0"/>
        </a:xfrm>
      </p:grpSpPr>
      <p:pic>
        <p:nvPicPr>
          <p:cNvPr descr="A colorful tree made out of plastic&#10;&#10;Description automatically generated" id="1211" name="Google Shape;1211;p200"/>
          <p:cNvPicPr preferRelativeResize="0"/>
          <p:nvPr/>
        </p:nvPicPr>
        <p:blipFill rotWithShape="1">
          <a:blip r:embed="rId3">
            <a:alphaModFix/>
          </a:blip>
          <a:srcRect b="0" l="0" r="0" t="6568"/>
          <a:stretch/>
        </p:blipFill>
        <p:spPr>
          <a:xfrm>
            <a:off x="4878557" y="246784"/>
            <a:ext cx="3674174" cy="4805794"/>
          </a:xfrm>
          <a:prstGeom prst="rect">
            <a:avLst/>
          </a:prstGeom>
          <a:noFill/>
          <a:ln>
            <a:noFill/>
          </a:ln>
        </p:spPr>
      </p:pic>
      <p:sp>
        <p:nvSpPr>
          <p:cNvPr id="1212" name="Google Shape;1212;p200"/>
          <p:cNvSpPr txBox="1"/>
          <p:nvPr/>
        </p:nvSpPr>
        <p:spPr>
          <a:xfrm>
            <a:off x="591269" y="894449"/>
            <a:ext cx="4260300" cy="36249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2100"/>
              <a:buFont typeface="Arial"/>
              <a:buNone/>
            </a:pPr>
            <a:r>
              <a:rPr b="0" i="0" lang="en" sz="2100" u="none" cap="none" strike="noStrike">
                <a:solidFill>
                  <a:schemeClr val="dk1"/>
                </a:solidFill>
                <a:latin typeface="Open Sans"/>
                <a:ea typeface="Open Sans"/>
                <a:cs typeface="Open Sans"/>
                <a:sym typeface="Open Sans"/>
              </a:rPr>
              <a:t>The </a:t>
            </a:r>
            <a:r>
              <a:rPr b="1" i="0" lang="en" sz="2100" u="none" cap="none" strike="noStrike">
                <a:solidFill>
                  <a:schemeClr val="dk1"/>
                </a:solidFill>
                <a:latin typeface="Open Sans"/>
                <a:ea typeface="Open Sans"/>
                <a:cs typeface="Open Sans"/>
                <a:sym typeface="Open Sans"/>
              </a:rPr>
              <a:t>Anthrax Protective Antigen </a:t>
            </a:r>
            <a:r>
              <a:rPr b="0" i="0" lang="en" sz="2100" u="none" cap="none" strike="noStrike">
                <a:solidFill>
                  <a:schemeClr val="dk1"/>
                </a:solidFill>
                <a:latin typeface="Open Sans"/>
                <a:ea typeface="Open Sans"/>
                <a:cs typeface="Open Sans"/>
                <a:sym typeface="Open Sans"/>
              </a:rPr>
              <a:t>heptamer….following receptor-mediated endocytosis… and acidification of the endosome.</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100"/>
              <a:buFont typeface="Arial"/>
              <a:buNone/>
            </a:pPr>
            <a:r>
              <a:t/>
            </a:r>
            <a:endParaRPr b="0" i="0" sz="2100" u="none" cap="none" strike="noStrike">
              <a:solidFill>
                <a:schemeClr val="dk1"/>
              </a:solidFill>
              <a:latin typeface="Open Sans"/>
              <a:ea typeface="Open Sans"/>
              <a:cs typeface="Open Sans"/>
              <a:sym typeface="Open Sans"/>
            </a:endParaRPr>
          </a:p>
          <a:p>
            <a:pPr indent="0" lvl="0" marL="0" marR="0" rtl="0" algn="l">
              <a:lnSpc>
                <a:spcPct val="100000"/>
              </a:lnSpc>
              <a:spcBef>
                <a:spcPts val="0"/>
              </a:spcBef>
              <a:spcAft>
                <a:spcPts val="0"/>
              </a:spcAft>
              <a:buClr>
                <a:srgbClr val="000000"/>
              </a:buClr>
              <a:buSzPts val="2100"/>
              <a:buFont typeface="Arial"/>
              <a:buNone/>
            </a:pPr>
            <a:r>
              <a:rPr b="0" i="0" lang="en" sz="2100" u="none" cap="none" strike="noStrike">
                <a:solidFill>
                  <a:schemeClr val="dk1"/>
                </a:solidFill>
                <a:latin typeface="Open Sans"/>
                <a:ea typeface="Open Sans"/>
                <a:cs typeface="Open Sans"/>
                <a:sym typeface="Open Sans"/>
              </a:rPr>
              <a:t>The 14-stranded beta-barrel forms a tube through which the unfolded </a:t>
            </a:r>
            <a:r>
              <a:rPr b="1" i="0" lang="en" sz="2100" u="none" cap="none" strike="noStrike">
                <a:solidFill>
                  <a:schemeClr val="dk1"/>
                </a:solidFill>
                <a:latin typeface="Open Sans"/>
                <a:ea typeface="Open Sans"/>
                <a:cs typeface="Open Sans"/>
                <a:sym typeface="Open Sans"/>
              </a:rPr>
              <a:t>Lethal Factor </a:t>
            </a:r>
            <a:r>
              <a:rPr b="0" i="0" lang="en" sz="2100" u="none" cap="none" strike="noStrike">
                <a:solidFill>
                  <a:schemeClr val="dk1"/>
                </a:solidFill>
                <a:latin typeface="Open Sans"/>
                <a:ea typeface="Open Sans"/>
                <a:cs typeface="Open Sans"/>
                <a:sym typeface="Open Sans"/>
              </a:rPr>
              <a:t>is transported across the cell membrane.</a:t>
            </a:r>
            <a:endParaRPr b="0" i="0" sz="1100" u="none" cap="none" strike="noStrike">
              <a:solidFill>
                <a:srgbClr val="000000"/>
              </a:solidFill>
              <a:latin typeface="Arial"/>
              <a:ea typeface="Arial"/>
              <a:cs typeface="Arial"/>
              <a:sym typeface="Arial"/>
            </a:endParaRPr>
          </a:p>
        </p:txBody>
      </p:sp>
      <p:sp>
        <p:nvSpPr>
          <p:cNvPr id="1213" name="Google Shape;1213;p200"/>
          <p:cNvSpPr/>
          <p:nvPr/>
        </p:nvSpPr>
        <p:spPr>
          <a:xfrm>
            <a:off x="4878557" y="246784"/>
            <a:ext cx="3674400" cy="4805700"/>
          </a:xfrm>
          <a:prstGeom prst="rect">
            <a:avLst/>
          </a:prstGeom>
          <a:noFill/>
          <a:ln cap="flat" cmpd="sng" w="57150">
            <a:solidFill>
              <a:srgbClr val="1C3052"/>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Open Sans"/>
              <a:ea typeface="Open Sans"/>
              <a:cs typeface="Open Sans"/>
              <a:sym typeface="Open Sans"/>
            </a:endParaRPr>
          </a:p>
        </p:txBody>
      </p:sp>
      <p:sp>
        <p:nvSpPr>
          <p:cNvPr id="1214" name="Google Shape;1214;p200"/>
          <p:cNvSpPr txBox="1"/>
          <p:nvPr>
            <p:ph idx="12" type="sldNum"/>
          </p:nvPr>
        </p:nvSpPr>
        <p:spPr>
          <a:xfrm>
            <a:off x="6526468" y="3543397"/>
            <a:ext cx="246300" cy="205500"/>
          </a:xfrm>
          <a:prstGeom prst="rect">
            <a:avLst/>
          </a:prstGeom>
          <a:noFill/>
          <a:ln>
            <a:noFill/>
          </a:ln>
        </p:spPr>
        <p:txBody>
          <a:bodyPr anchorCtr="0" anchor="ctr" bIns="34275" lIns="68575" spcFirstLastPara="1" rIns="68575" wrap="square" tIns="34275">
            <a:normAutofit lnSpcReduction="10000"/>
          </a:bodyPr>
          <a:lstStyle/>
          <a:p>
            <a:pPr indent="0" lvl="0" marL="0" rtl="0" algn="ctr">
              <a:lnSpc>
                <a:spcPct val="100000"/>
              </a:lnSpc>
              <a:spcBef>
                <a:spcPts val="0"/>
              </a:spcBef>
              <a:spcAft>
                <a:spcPts val="0"/>
              </a:spcAft>
              <a:buClr>
                <a:srgbClr val="000000"/>
              </a:buClr>
              <a:buSzPts val="900"/>
              <a:buFont typeface="Arial"/>
              <a:buNone/>
            </a:pPr>
            <a:fld id="{00000000-1234-1234-1234-123412341234}" type="slidenum">
              <a:rPr lang="en"/>
              <a:t>‹#›</a:t>
            </a:fld>
            <a:endParaRPr/>
          </a:p>
        </p:txBody>
      </p:sp>
    </p:spTree>
  </p:cSld>
  <p:clrMapOvr>
    <a:masterClrMapping/>
  </p:clrMapOvr>
</p:sld>
</file>

<file path=ppt/slides/slide9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8" name="Shape 1218"/>
        <p:cNvGrpSpPr/>
        <p:nvPr/>
      </p:nvGrpSpPr>
      <p:grpSpPr>
        <a:xfrm>
          <a:off x="0" y="0"/>
          <a:ext cx="0" cy="0"/>
          <a:chOff x="0" y="0"/>
          <a:chExt cx="0" cy="0"/>
        </a:xfrm>
      </p:grpSpPr>
      <p:pic>
        <p:nvPicPr>
          <p:cNvPr descr="A white square box with colorful plastic flowers&#10;&#10;Description automatically generated with medium confidence" id="1219" name="Google Shape;1219;p201"/>
          <p:cNvPicPr preferRelativeResize="0"/>
          <p:nvPr/>
        </p:nvPicPr>
        <p:blipFill rotWithShape="1">
          <a:blip r:embed="rId3">
            <a:alphaModFix/>
          </a:blip>
          <a:srcRect b="14270" l="0" r="0" t="6541"/>
          <a:stretch/>
        </p:blipFill>
        <p:spPr>
          <a:xfrm>
            <a:off x="956738" y="569353"/>
            <a:ext cx="7110036" cy="4504459"/>
          </a:xfrm>
          <a:prstGeom prst="rect">
            <a:avLst/>
          </a:prstGeom>
          <a:noFill/>
          <a:ln>
            <a:noFill/>
          </a:ln>
        </p:spPr>
      </p:pic>
      <p:sp>
        <p:nvSpPr>
          <p:cNvPr id="1220" name="Google Shape;1220;p201"/>
          <p:cNvSpPr txBox="1"/>
          <p:nvPr>
            <p:ph idx="12" type="sldNum"/>
          </p:nvPr>
        </p:nvSpPr>
        <p:spPr>
          <a:xfrm>
            <a:off x="6526468" y="3543397"/>
            <a:ext cx="246300" cy="205500"/>
          </a:xfrm>
          <a:prstGeom prst="rect">
            <a:avLst/>
          </a:prstGeom>
          <a:noFill/>
          <a:ln>
            <a:noFill/>
          </a:ln>
        </p:spPr>
        <p:txBody>
          <a:bodyPr anchorCtr="0" anchor="ctr" bIns="34275" lIns="68575" spcFirstLastPara="1" rIns="68575" wrap="square" tIns="34275">
            <a:normAutofit lnSpcReduction="10000"/>
          </a:bodyPr>
          <a:lstStyle/>
          <a:p>
            <a:pPr indent="0" lvl="0" marL="0" rtl="0" algn="ctr">
              <a:lnSpc>
                <a:spcPct val="100000"/>
              </a:lnSpc>
              <a:spcBef>
                <a:spcPts val="0"/>
              </a:spcBef>
              <a:spcAft>
                <a:spcPts val="0"/>
              </a:spcAft>
              <a:buClr>
                <a:srgbClr val="000000"/>
              </a:buClr>
              <a:buSzPts val="900"/>
              <a:buFont typeface="Arial"/>
              <a:buNone/>
            </a:pPr>
            <a:fld id="{00000000-1234-1234-1234-123412341234}" type="slidenum">
              <a:rPr lang="en"/>
              <a:t>‹#›</a:t>
            </a:fld>
            <a:endParaRPr/>
          </a:p>
        </p:txBody>
      </p:sp>
    </p:spTree>
  </p:cSld>
  <p:clrMapOvr>
    <a:masterClrMapping/>
  </p:clrMapOvr>
</p:sld>
</file>

<file path=ppt/slides/slide9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4" name="Shape 1224"/>
        <p:cNvGrpSpPr/>
        <p:nvPr/>
      </p:nvGrpSpPr>
      <p:grpSpPr>
        <a:xfrm>
          <a:off x="0" y="0"/>
          <a:ext cx="0" cy="0"/>
          <a:chOff x="0" y="0"/>
          <a:chExt cx="0" cy="0"/>
        </a:xfrm>
      </p:grpSpPr>
      <p:grpSp>
        <p:nvGrpSpPr>
          <p:cNvPr id="1225" name="Google Shape;1225;p202"/>
          <p:cNvGrpSpPr/>
          <p:nvPr/>
        </p:nvGrpSpPr>
        <p:grpSpPr>
          <a:xfrm>
            <a:off x="536795" y="758537"/>
            <a:ext cx="7780525" cy="3553689"/>
            <a:chOff x="715726" y="1011382"/>
            <a:chExt cx="10374033" cy="4738252"/>
          </a:xfrm>
        </p:grpSpPr>
        <p:pic>
          <p:nvPicPr>
            <p:cNvPr descr="A colorful structure made of plastic&#10;&#10;Description automatically generated with medium confidence" id="1226" name="Google Shape;1226;p202"/>
            <p:cNvPicPr preferRelativeResize="0"/>
            <p:nvPr/>
          </p:nvPicPr>
          <p:blipFill rotWithShape="1">
            <a:blip r:embed="rId3">
              <a:alphaModFix/>
            </a:blip>
            <a:srcRect b="0" l="0" r="0" t="0"/>
            <a:stretch/>
          </p:blipFill>
          <p:spPr>
            <a:xfrm>
              <a:off x="6392959" y="1011382"/>
              <a:ext cx="4696692" cy="4696692"/>
            </a:xfrm>
            <a:prstGeom prst="rect">
              <a:avLst/>
            </a:prstGeom>
            <a:noFill/>
            <a:ln>
              <a:noFill/>
            </a:ln>
          </p:spPr>
        </p:pic>
        <p:pic>
          <p:nvPicPr>
            <p:cNvPr descr="A group of colorful plastic objects&#10;&#10;Description automatically generated" id="1227" name="Google Shape;1227;p202"/>
            <p:cNvPicPr preferRelativeResize="0"/>
            <p:nvPr/>
          </p:nvPicPr>
          <p:blipFill rotWithShape="1">
            <a:blip r:embed="rId4">
              <a:alphaModFix/>
            </a:blip>
            <a:srcRect b="0" l="13621" r="12715" t="0"/>
            <a:stretch/>
          </p:blipFill>
          <p:spPr>
            <a:xfrm>
              <a:off x="715726" y="1011382"/>
              <a:ext cx="5235720" cy="4738252"/>
            </a:xfrm>
            <a:prstGeom prst="rect">
              <a:avLst/>
            </a:prstGeom>
            <a:noFill/>
            <a:ln>
              <a:noFill/>
            </a:ln>
          </p:spPr>
        </p:pic>
        <p:sp>
          <p:nvSpPr>
            <p:cNvPr id="1228" name="Google Shape;1228;p202"/>
            <p:cNvSpPr/>
            <p:nvPr/>
          </p:nvSpPr>
          <p:spPr>
            <a:xfrm>
              <a:off x="715726" y="1011382"/>
              <a:ext cx="5235600" cy="4696800"/>
            </a:xfrm>
            <a:prstGeom prst="rect">
              <a:avLst/>
            </a:prstGeom>
            <a:noFill/>
            <a:ln cap="flat" cmpd="sng" w="69850">
              <a:solidFill>
                <a:srgbClr val="1C3052"/>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Open Sans"/>
                <a:ea typeface="Open Sans"/>
                <a:cs typeface="Open Sans"/>
                <a:sym typeface="Open Sans"/>
              </a:endParaRPr>
            </a:p>
          </p:txBody>
        </p:sp>
        <p:sp>
          <p:nvSpPr>
            <p:cNvPr id="1229" name="Google Shape;1229;p202"/>
            <p:cNvSpPr/>
            <p:nvPr/>
          </p:nvSpPr>
          <p:spPr>
            <a:xfrm>
              <a:off x="6392959" y="1032161"/>
              <a:ext cx="4696800" cy="4696800"/>
            </a:xfrm>
            <a:prstGeom prst="rect">
              <a:avLst/>
            </a:prstGeom>
            <a:noFill/>
            <a:ln cap="flat" cmpd="sng" w="69850">
              <a:solidFill>
                <a:srgbClr val="1C3052"/>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Open Sans"/>
                <a:ea typeface="Open Sans"/>
                <a:cs typeface="Open Sans"/>
                <a:sym typeface="Open Sans"/>
              </a:endParaRPr>
            </a:p>
          </p:txBody>
        </p:sp>
      </p:grpSp>
      <p:sp>
        <p:nvSpPr>
          <p:cNvPr id="1230" name="Google Shape;1230;p202"/>
          <p:cNvSpPr txBox="1"/>
          <p:nvPr>
            <p:ph idx="12" type="sldNum"/>
          </p:nvPr>
        </p:nvSpPr>
        <p:spPr>
          <a:xfrm>
            <a:off x="6526468" y="3543397"/>
            <a:ext cx="246300" cy="205500"/>
          </a:xfrm>
          <a:prstGeom prst="rect">
            <a:avLst/>
          </a:prstGeom>
          <a:noFill/>
          <a:ln>
            <a:noFill/>
          </a:ln>
        </p:spPr>
        <p:txBody>
          <a:bodyPr anchorCtr="0" anchor="ctr" bIns="34275" lIns="68575" spcFirstLastPara="1" rIns="68575" wrap="square" tIns="34275">
            <a:normAutofit lnSpcReduction="10000"/>
          </a:bodyPr>
          <a:lstStyle/>
          <a:p>
            <a:pPr indent="0" lvl="0" marL="0" rtl="0" algn="ctr">
              <a:lnSpc>
                <a:spcPct val="100000"/>
              </a:lnSpc>
              <a:spcBef>
                <a:spcPts val="0"/>
              </a:spcBef>
              <a:spcAft>
                <a:spcPts val="0"/>
              </a:spcAft>
              <a:buClr>
                <a:srgbClr val="000000"/>
              </a:buClr>
              <a:buSzPts val="900"/>
              <a:buFont typeface="Arial"/>
              <a:buNone/>
            </a:pPr>
            <a:fld id="{00000000-1234-1234-1234-123412341234}" type="slidenum">
              <a:rPr lang="en"/>
              <a:t>‹#›</a:t>
            </a:fld>
            <a:endParaRPr/>
          </a:p>
        </p:txBody>
      </p:sp>
    </p:spTree>
  </p:cSld>
  <p:clrMapOvr>
    <a:masterClrMapping/>
  </p:clrMapOvr>
</p:sld>
</file>

<file path=ppt/slides/slide9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4" name="Shape 1234"/>
        <p:cNvGrpSpPr/>
        <p:nvPr/>
      </p:nvGrpSpPr>
      <p:grpSpPr>
        <a:xfrm>
          <a:off x="0" y="0"/>
          <a:ext cx="0" cy="0"/>
          <a:chOff x="0" y="0"/>
          <a:chExt cx="0" cy="0"/>
        </a:xfrm>
      </p:grpSpPr>
      <p:sp>
        <p:nvSpPr>
          <p:cNvPr id="1235" name="Google Shape;1235;p203"/>
          <p:cNvSpPr txBox="1"/>
          <p:nvPr>
            <p:ph idx="12" type="sldNum"/>
          </p:nvPr>
        </p:nvSpPr>
        <p:spPr>
          <a:xfrm>
            <a:off x="6526468" y="3543397"/>
            <a:ext cx="246300" cy="205500"/>
          </a:xfrm>
          <a:prstGeom prst="rect">
            <a:avLst/>
          </a:prstGeom>
          <a:noFill/>
          <a:ln>
            <a:noFill/>
          </a:ln>
        </p:spPr>
        <p:txBody>
          <a:bodyPr anchorCtr="0" anchor="ctr" bIns="34275" lIns="68575" spcFirstLastPara="1" rIns="68575" wrap="square" tIns="34275">
            <a:normAutofit lnSpcReduction="10000"/>
          </a:bodyPr>
          <a:lstStyle/>
          <a:p>
            <a:pPr indent="0" lvl="0" marL="0" rtl="0" algn="ctr">
              <a:lnSpc>
                <a:spcPct val="100000"/>
              </a:lnSpc>
              <a:spcBef>
                <a:spcPts val="0"/>
              </a:spcBef>
              <a:spcAft>
                <a:spcPts val="0"/>
              </a:spcAft>
              <a:buClr>
                <a:srgbClr val="000000"/>
              </a:buClr>
              <a:buSzPts val="900"/>
              <a:buFont typeface="Arial"/>
              <a:buNone/>
            </a:pPr>
            <a:fld id="{00000000-1234-1234-1234-123412341234}" type="slidenum">
              <a:rPr lang="en"/>
              <a:t>‹#›</a:t>
            </a:fld>
            <a:endParaRPr/>
          </a:p>
        </p:txBody>
      </p:sp>
      <p:pic>
        <p:nvPicPr>
          <p:cNvPr id="1236" name="Google Shape;1236;p203"/>
          <p:cNvPicPr preferRelativeResize="0"/>
          <p:nvPr/>
        </p:nvPicPr>
        <p:blipFill rotWithShape="1">
          <a:blip r:embed="rId3">
            <a:alphaModFix/>
          </a:blip>
          <a:srcRect b="13702" l="2264" r="2597" t="24467"/>
          <a:stretch/>
        </p:blipFill>
        <p:spPr>
          <a:xfrm>
            <a:off x="587828" y="1036079"/>
            <a:ext cx="8210030" cy="3557118"/>
          </a:xfrm>
          <a:prstGeom prst="rect">
            <a:avLst/>
          </a:prstGeom>
          <a:noFill/>
          <a:ln>
            <a:noFill/>
          </a:ln>
        </p:spPr>
      </p:pic>
      <p:pic>
        <p:nvPicPr>
          <p:cNvPr id="1237" name="Google Shape;1237;p203"/>
          <p:cNvPicPr preferRelativeResize="0"/>
          <p:nvPr/>
        </p:nvPicPr>
        <p:blipFill rotWithShape="1">
          <a:blip r:embed="rId4">
            <a:alphaModFix/>
          </a:blip>
          <a:srcRect b="74302" l="2266" r="30285" t="16410"/>
          <a:stretch/>
        </p:blipFill>
        <p:spPr>
          <a:xfrm>
            <a:off x="587828" y="427055"/>
            <a:ext cx="5258663" cy="477693"/>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000000"/>
      </a:dk2>
      <a:lt2>
        <a:srgbClr val="FFFFFF"/>
      </a:lt2>
      <a:accent1>
        <a:srgbClr val="0B672E"/>
      </a:accent1>
      <a:accent2>
        <a:srgbClr val="18A83F"/>
      </a:accent2>
      <a:accent3>
        <a:srgbClr val="70BF51"/>
      </a:accent3>
      <a:accent4>
        <a:srgbClr val="C1DFA8"/>
      </a:accent4>
      <a:accent5>
        <a:srgbClr val="6C3078"/>
      </a:accent5>
      <a:accent6>
        <a:srgbClr val="E65AA1"/>
      </a:accent6>
      <a:hlink>
        <a:srgbClr val="40B5E6"/>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000000"/>
      </a:dk2>
      <a:lt2>
        <a:srgbClr val="FFFFFF"/>
      </a:lt2>
      <a:accent1>
        <a:srgbClr val="0B672E"/>
      </a:accent1>
      <a:accent2>
        <a:srgbClr val="18A83F"/>
      </a:accent2>
      <a:accent3>
        <a:srgbClr val="70BF51"/>
      </a:accent3>
      <a:accent4>
        <a:srgbClr val="C1DFA8"/>
      </a:accent4>
      <a:accent5>
        <a:srgbClr val="6C3078"/>
      </a:accent5>
      <a:accent6>
        <a:srgbClr val="E65AA1"/>
      </a:accent6>
      <a:hlink>
        <a:srgbClr val="40B5E6"/>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