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comments+xml" PartName="/ppt/comments/comment3.xml"/>
  <Override ContentType="application/vnd.openxmlformats-officedocument.presentationml.notesSlide+xml" PartName="/ppt/notesSlides/notesSlide67.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33.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43.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148.xml"/>
  <Override ContentType="application/vnd.openxmlformats-officedocument.presentationml.notesSlide+xml" PartName="/ppt/notesSlides/notesSlide39.xml"/>
  <Override ContentType="application/vnd.openxmlformats-officedocument.presentationml.notesSlide+xml" PartName="/ppt/notesSlides/notesSlide135.xml"/>
  <Override ContentType="application/vnd.openxmlformats-officedocument.presentationml.notesSlide+xml" PartName="/ppt/notesSlides/notesSlide137.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41.xml"/>
  <Override ContentType="application/vnd.openxmlformats-officedocument.presentationml.notesSlide+xml" PartName="/ppt/notesSlides/notesSlide123.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138.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46.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120.xml"/>
  <Override ContentType="application/vnd.openxmlformats-officedocument.presentationml.notesSlide+xml" PartName="/ppt/notesSlides/notesSlide2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144.xml"/>
  <Override ContentType="application/vnd.openxmlformats-officedocument.presentationml.notesSlide+xml" PartName="/ppt/notesSlides/notesSlide48.xml"/>
  <Override ContentType="application/vnd.openxmlformats-officedocument.presentationml.notesSlide+xml" PartName="/ppt/notesSlides/notesSlide131.xml"/>
  <Override ContentType="application/vnd.openxmlformats-officedocument.presentationml.notesSlide+xml" PartName="/ppt/notesSlides/notesSlide12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14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24.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1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140.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36.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139.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1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3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128.xml"/>
  <Override ContentType="application/vnd.openxmlformats-officedocument.presentationml.notesSlide+xml" PartName="/ppt/notesSlides/notesSlide79.xml"/>
  <Override ContentType="application/vnd.openxmlformats-officedocument.presentationml.notesSlide+xml" PartName="/ppt/notesSlides/notesSlide132.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45.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71.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179.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73.xml"/>
  <Override ContentType="application/vnd.openxmlformats-officedocument.presentationml.slideLayout+xml" PartName="/ppt/slideLayouts/slideLayout160.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12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48.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138.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36.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141.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42.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125.xml"/>
  <Override ContentType="application/vnd.openxmlformats-officedocument.presentationml.slide+xml" PartName="/ppt/slides/slide72.xml"/>
  <Override ContentType="application/vnd.openxmlformats-officedocument.presentationml.slide+xml" PartName="/ppt/slides/slide135.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131.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144.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133.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127.xml"/>
  <Override ContentType="application/vnd.openxmlformats-officedocument.presentationml.slide+xml" PartName="/ppt/slides/slide146.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39.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30.xml"/>
  <Override ContentType="application/vnd.openxmlformats-officedocument.presentationml.slide+xml" PartName="/ppt/slides/slide147.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40.xml"/>
  <Override ContentType="application/vnd.openxmlformats-officedocument.presentationml.slide+xml" PartName="/ppt/slides/slide11.xml"/>
  <Override ContentType="application/vnd.openxmlformats-officedocument.presentationml.slide+xml" PartName="/ppt/slides/slide137.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124.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09.xml"/>
  <Override ContentType="application/vnd.openxmlformats-officedocument.presentationml.slide+xml" PartName="/ppt/slides/slide134.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43.xml"/>
  <Override ContentType="application/vnd.openxmlformats-officedocument.presentationml.slide+xml" PartName="/ppt/slides/slide117.xml"/>
  <Override ContentType="application/vnd.openxmlformats-officedocument.presentationml.slide+xml" PartName="/ppt/slides/slide145.xml"/>
  <Override ContentType="application/vnd.openxmlformats-officedocument.presentationml.slide+xml" PartName="/ppt/slides/slide132.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12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9.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829" r:id="rId6"/>
    <p:sldMasterId id="2147483830" r:id="rId7"/>
    <p:sldMasterId id="2147483831" r:id="rId8"/>
    <p:sldMasterId id="2147483832" r:id="rId9"/>
    <p:sldMasterId id="2147483833" r:id="rId10"/>
    <p:sldMasterId id="2147483834" r:id="rId11"/>
    <p:sldMasterId id="2147483835" r:id="rId12"/>
    <p:sldMasterId id="2147483836" r:id="rId13"/>
    <p:sldMasterId id="2147483837" r:id="rId14"/>
  </p:sldMasterIdLst>
  <p:notesMasterIdLst>
    <p:notesMasterId r:id="rId15"/>
  </p:notesMasterIdLst>
  <p:sldIdLst>
    <p:sldId id="256" r:id="rId16"/>
    <p:sldId id="257" r:id="rId17"/>
    <p:sldId id="258" r:id="rId18"/>
    <p:sldId id="259" r:id="rId19"/>
    <p:sldId id="260" r:id="rId20"/>
    <p:sldId id="261" r:id="rId21"/>
    <p:sldId id="262" r:id="rId22"/>
    <p:sldId id="263" r:id="rId23"/>
    <p:sldId id="264" r:id="rId24"/>
    <p:sldId id="265" r:id="rId25"/>
    <p:sldId id="266" r:id="rId26"/>
    <p:sldId id="267" r:id="rId27"/>
    <p:sldId id="268" r:id="rId28"/>
    <p:sldId id="269" r:id="rId29"/>
    <p:sldId id="270" r:id="rId30"/>
    <p:sldId id="271" r:id="rId31"/>
    <p:sldId id="272" r:id="rId32"/>
    <p:sldId id="273" r:id="rId33"/>
    <p:sldId id="274" r:id="rId34"/>
    <p:sldId id="275" r:id="rId35"/>
    <p:sldId id="276" r:id="rId36"/>
    <p:sldId id="277" r:id="rId37"/>
    <p:sldId id="278" r:id="rId38"/>
    <p:sldId id="279" r:id="rId39"/>
    <p:sldId id="280" r:id="rId40"/>
    <p:sldId id="281" r:id="rId41"/>
    <p:sldId id="282" r:id="rId42"/>
    <p:sldId id="283" r:id="rId43"/>
    <p:sldId id="284" r:id="rId44"/>
    <p:sldId id="285" r:id="rId45"/>
    <p:sldId id="286" r:id="rId46"/>
    <p:sldId id="287" r:id="rId47"/>
    <p:sldId id="288" r:id="rId48"/>
    <p:sldId id="289" r:id="rId49"/>
    <p:sldId id="290" r:id="rId50"/>
    <p:sldId id="291" r:id="rId51"/>
    <p:sldId id="292" r:id="rId52"/>
    <p:sldId id="293" r:id="rId53"/>
    <p:sldId id="294" r:id="rId54"/>
    <p:sldId id="295" r:id="rId55"/>
    <p:sldId id="296" r:id="rId56"/>
    <p:sldId id="297" r:id="rId57"/>
    <p:sldId id="298" r:id="rId58"/>
    <p:sldId id="299" r:id="rId59"/>
    <p:sldId id="300" r:id="rId60"/>
    <p:sldId id="301" r:id="rId61"/>
    <p:sldId id="302" r:id="rId62"/>
    <p:sldId id="303" r:id="rId63"/>
    <p:sldId id="304" r:id="rId64"/>
    <p:sldId id="305" r:id="rId65"/>
    <p:sldId id="306" r:id="rId66"/>
    <p:sldId id="307" r:id="rId67"/>
    <p:sldId id="308" r:id="rId68"/>
    <p:sldId id="309" r:id="rId69"/>
    <p:sldId id="310" r:id="rId70"/>
    <p:sldId id="311" r:id="rId71"/>
    <p:sldId id="312" r:id="rId72"/>
    <p:sldId id="313" r:id="rId73"/>
    <p:sldId id="314" r:id="rId74"/>
    <p:sldId id="315" r:id="rId75"/>
    <p:sldId id="316" r:id="rId76"/>
    <p:sldId id="317" r:id="rId77"/>
    <p:sldId id="318" r:id="rId78"/>
    <p:sldId id="319" r:id="rId79"/>
    <p:sldId id="320" r:id="rId80"/>
    <p:sldId id="321" r:id="rId81"/>
    <p:sldId id="322" r:id="rId82"/>
    <p:sldId id="323" r:id="rId83"/>
    <p:sldId id="324" r:id="rId84"/>
    <p:sldId id="325" r:id="rId85"/>
    <p:sldId id="326" r:id="rId86"/>
    <p:sldId id="327" r:id="rId87"/>
    <p:sldId id="328" r:id="rId88"/>
    <p:sldId id="329" r:id="rId89"/>
    <p:sldId id="330" r:id="rId90"/>
    <p:sldId id="331" r:id="rId91"/>
    <p:sldId id="332" r:id="rId92"/>
    <p:sldId id="333" r:id="rId93"/>
    <p:sldId id="334" r:id="rId94"/>
    <p:sldId id="335" r:id="rId95"/>
    <p:sldId id="336" r:id="rId96"/>
    <p:sldId id="337" r:id="rId97"/>
    <p:sldId id="338" r:id="rId98"/>
    <p:sldId id="339" r:id="rId99"/>
    <p:sldId id="340" r:id="rId100"/>
    <p:sldId id="341" r:id="rId101"/>
    <p:sldId id="342" r:id="rId102"/>
    <p:sldId id="343" r:id="rId103"/>
    <p:sldId id="344" r:id="rId104"/>
    <p:sldId id="345" r:id="rId105"/>
    <p:sldId id="346" r:id="rId106"/>
    <p:sldId id="347" r:id="rId107"/>
    <p:sldId id="348" r:id="rId108"/>
    <p:sldId id="349" r:id="rId109"/>
    <p:sldId id="350" r:id="rId110"/>
    <p:sldId id="351" r:id="rId111"/>
    <p:sldId id="352" r:id="rId112"/>
    <p:sldId id="353" r:id="rId113"/>
    <p:sldId id="354" r:id="rId114"/>
    <p:sldId id="355" r:id="rId115"/>
    <p:sldId id="356" r:id="rId116"/>
    <p:sldId id="357" r:id="rId117"/>
    <p:sldId id="358" r:id="rId118"/>
    <p:sldId id="359" r:id="rId119"/>
    <p:sldId id="360" r:id="rId120"/>
    <p:sldId id="361" r:id="rId121"/>
    <p:sldId id="362" r:id="rId122"/>
    <p:sldId id="363" r:id="rId123"/>
    <p:sldId id="364" r:id="rId124"/>
    <p:sldId id="365" r:id="rId125"/>
    <p:sldId id="366" r:id="rId126"/>
    <p:sldId id="367" r:id="rId127"/>
    <p:sldId id="368" r:id="rId128"/>
    <p:sldId id="369" r:id="rId129"/>
    <p:sldId id="370" r:id="rId130"/>
    <p:sldId id="371" r:id="rId131"/>
    <p:sldId id="372" r:id="rId132"/>
    <p:sldId id="373" r:id="rId133"/>
    <p:sldId id="374" r:id="rId134"/>
    <p:sldId id="375" r:id="rId135"/>
    <p:sldId id="376" r:id="rId136"/>
    <p:sldId id="377" r:id="rId137"/>
    <p:sldId id="378" r:id="rId138"/>
    <p:sldId id="379" r:id="rId139"/>
    <p:sldId id="380" r:id="rId140"/>
    <p:sldId id="381" r:id="rId141"/>
    <p:sldId id="382" r:id="rId142"/>
    <p:sldId id="383" r:id="rId143"/>
    <p:sldId id="384" r:id="rId144"/>
    <p:sldId id="385" r:id="rId145"/>
    <p:sldId id="386" r:id="rId146"/>
    <p:sldId id="387" r:id="rId147"/>
    <p:sldId id="388" r:id="rId148"/>
    <p:sldId id="389" r:id="rId149"/>
    <p:sldId id="390" r:id="rId150"/>
    <p:sldId id="391" r:id="rId151"/>
    <p:sldId id="392" r:id="rId152"/>
    <p:sldId id="393" r:id="rId153"/>
    <p:sldId id="394" r:id="rId154"/>
    <p:sldId id="395" r:id="rId155"/>
    <p:sldId id="396" r:id="rId156"/>
    <p:sldId id="397" r:id="rId157"/>
    <p:sldId id="398" r:id="rId158"/>
    <p:sldId id="399" r:id="rId159"/>
    <p:sldId id="400" r:id="rId160"/>
    <p:sldId id="401" r:id="rId161"/>
    <p:sldId id="402" r:id="rId162"/>
    <p:sldId id="403" r:id="rId163"/>
  </p:sldIdLst>
  <p:sldSz cy="5143500" cx="9144000"/>
  <p:notesSz cx="6858000" cy="9144000"/>
  <p:embeddedFontLst>
    <p:embeddedFont>
      <p:font typeface="Raleway"/>
      <p:regular r:id="rId164"/>
      <p:bold r:id="rId165"/>
      <p:italic r:id="rId166"/>
      <p:boldItalic r:id="rId167"/>
    </p:embeddedFont>
    <p:embeddedFont>
      <p:font typeface="Roboto"/>
      <p:regular r:id="rId168"/>
      <p:bold r:id="rId169"/>
      <p:italic r:id="rId170"/>
      <p:boldItalic r:id="rId171"/>
    </p:embeddedFont>
    <p:embeddedFont>
      <p:font typeface="Fjalla One"/>
      <p:regular r:id="rId172"/>
    </p:embeddedFont>
    <p:embeddedFont>
      <p:font typeface="Raleway Light"/>
      <p:regular r:id="rId173"/>
      <p:bold r:id="rId174"/>
      <p:italic r:id="rId175"/>
      <p:boldItalic r:id="rId176"/>
    </p:embeddedFont>
    <p:embeddedFont>
      <p:font typeface="The Girl Next Door"/>
      <p:regular r:id="rId177"/>
    </p:embeddedFont>
    <p:embeddedFont>
      <p:font typeface="Helvetica Neue"/>
      <p:regular r:id="rId178"/>
      <p:bold r:id="rId179"/>
      <p:italic r:id="rId180"/>
      <p:boldItalic r:id="rId181"/>
    </p:embeddedFont>
    <p:embeddedFont>
      <p:font typeface="Noto Sans Symbols"/>
      <p:regular r:id="rId182"/>
      <p:bold r:id="rId183"/>
    </p:embeddedFont>
    <p:embeddedFont>
      <p:font typeface="Open Sans"/>
      <p:regular r:id="rId184"/>
      <p:bold r:id="rId185"/>
      <p:italic r:id="rId186"/>
      <p:boldItalic r:id="rId18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3" name="Heather Ryan"/>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15AC270-5F56-4108-98AD-10123F5E4EB0}">
  <a:tblStyle styleId="{915AC270-5F56-4108-98AD-10123F5E4EB0}"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620DB2D6-F2A5-4283-B534-664FF6CDB51B}" styleName="Table_1">
    <a:wholeTbl>
      <a:tcTxStyle>
        <a:font>
          <a:latin typeface="Arial"/>
          <a:ea typeface="Arial"/>
          <a:cs typeface="Arial"/>
        </a:font>
        <a:srgbClr val="000000"/>
      </a:tcTxStyle>
      <a:tcStyle>
        <a:tcBdr>
          <a:left>
            <a:ln cap="flat" cmpd="sng" w="12700">
              <a:solidFill>
                <a:srgbClr val="538135"/>
              </a:solidFill>
              <a:prstDash val="solid"/>
              <a:round/>
              <a:headEnd len="sm" w="sm" type="none"/>
              <a:tailEnd len="sm" w="sm" type="none"/>
            </a:ln>
          </a:left>
          <a:right>
            <a:ln cap="flat" cmpd="sng" w="12700">
              <a:solidFill>
                <a:srgbClr val="538135"/>
              </a:solidFill>
              <a:prstDash val="solid"/>
              <a:round/>
              <a:headEnd len="sm" w="sm" type="none"/>
              <a:tailEnd len="sm" w="sm" type="none"/>
            </a:ln>
          </a:right>
          <a:top>
            <a:ln cap="flat" cmpd="sng" w="12700">
              <a:solidFill>
                <a:srgbClr val="538135"/>
              </a:solidFill>
              <a:prstDash val="solid"/>
              <a:round/>
              <a:headEnd len="sm" w="sm" type="none"/>
              <a:tailEnd len="sm" w="sm" type="none"/>
            </a:ln>
          </a:top>
          <a:bottom>
            <a:ln cap="flat" cmpd="sng" w="12700">
              <a:solidFill>
                <a:srgbClr val="538135"/>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57150">
              <a:solidFill>
                <a:srgbClr val="FFFFFF"/>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5.xml"/><Relationship Id="rId42" Type="http://schemas.openxmlformats.org/officeDocument/2006/relationships/slide" Target="slides/slide27.xml"/><Relationship Id="rId41" Type="http://schemas.openxmlformats.org/officeDocument/2006/relationships/slide" Target="slides/slide26.xml"/><Relationship Id="rId44" Type="http://schemas.openxmlformats.org/officeDocument/2006/relationships/slide" Target="slides/slide29.xml"/><Relationship Id="rId43" Type="http://schemas.openxmlformats.org/officeDocument/2006/relationships/slide" Target="slides/slide28.xml"/><Relationship Id="rId46" Type="http://schemas.openxmlformats.org/officeDocument/2006/relationships/slide" Target="slides/slide31.xml"/><Relationship Id="rId45" Type="http://schemas.openxmlformats.org/officeDocument/2006/relationships/slide" Target="slides/slide30.xml"/><Relationship Id="rId107" Type="http://schemas.openxmlformats.org/officeDocument/2006/relationships/slide" Target="slides/slide92.xml"/><Relationship Id="rId106" Type="http://schemas.openxmlformats.org/officeDocument/2006/relationships/slide" Target="slides/slide91.xml"/><Relationship Id="rId105" Type="http://schemas.openxmlformats.org/officeDocument/2006/relationships/slide" Target="slides/slide90.xml"/><Relationship Id="rId104" Type="http://schemas.openxmlformats.org/officeDocument/2006/relationships/slide" Target="slides/slide89.xml"/><Relationship Id="rId109" Type="http://schemas.openxmlformats.org/officeDocument/2006/relationships/slide" Target="slides/slide94.xml"/><Relationship Id="rId108" Type="http://schemas.openxmlformats.org/officeDocument/2006/relationships/slide" Target="slides/slide93.xml"/><Relationship Id="rId48" Type="http://schemas.openxmlformats.org/officeDocument/2006/relationships/slide" Target="slides/slide33.xml"/><Relationship Id="rId187" Type="http://schemas.openxmlformats.org/officeDocument/2006/relationships/font" Target="fonts/OpenSans-boldItalic.fntdata"/><Relationship Id="rId47" Type="http://schemas.openxmlformats.org/officeDocument/2006/relationships/slide" Target="slides/slide32.xml"/><Relationship Id="rId186" Type="http://schemas.openxmlformats.org/officeDocument/2006/relationships/font" Target="fonts/OpenSans-italic.fntdata"/><Relationship Id="rId185" Type="http://schemas.openxmlformats.org/officeDocument/2006/relationships/font" Target="fonts/OpenSans-bold.fntdata"/><Relationship Id="rId49" Type="http://schemas.openxmlformats.org/officeDocument/2006/relationships/slide" Target="slides/slide34.xml"/><Relationship Id="rId184" Type="http://schemas.openxmlformats.org/officeDocument/2006/relationships/font" Target="fonts/OpenSans-regular.fntdata"/><Relationship Id="rId103" Type="http://schemas.openxmlformats.org/officeDocument/2006/relationships/slide" Target="slides/slide88.xml"/><Relationship Id="rId102" Type="http://schemas.openxmlformats.org/officeDocument/2006/relationships/slide" Target="slides/slide87.xml"/><Relationship Id="rId101" Type="http://schemas.openxmlformats.org/officeDocument/2006/relationships/slide" Target="slides/slide86.xml"/><Relationship Id="rId100" Type="http://schemas.openxmlformats.org/officeDocument/2006/relationships/slide" Target="slides/slide85.xml"/><Relationship Id="rId31" Type="http://schemas.openxmlformats.org/officeDocument/2006/relationships/slide" Target="slides/slide16.xml"/><Relationship Id="rId30" Type="http://schemas.openxmlformats.org/officeDocument/2006/relationships/slide" Target="slides/slide15.xml"/><Relationship Id="rId33" Type="http://schemas.openxmlformats.org/officeDocument/2006/relationships/slide" Target="slides/slide18.xml"/><Relationship Id="rId183" Type="http://schemas.openxmlformats.org/officeDocument/2006/relationships/font" Target="fonts/NotoSansSymbols-bold.fntdata"/><Relationship Id="rId32" Type="http://schemas.openxmlformats.org/officeDocument/2006/relationships/slide" Target="slides/slide17.xml"/><Relationship Id="rId182" Type="http://schemas.openxmlformats.org/officeDocument/2006/relationships/font" Target="fonts/NotoSansSymbols-regular.fntdata"/><Relationship Id="rId35" Type="http://schemas.openxmlformats.org/officeDocument/2006/relationships/slide" Target="slides/slide20.xml"/><Relationship Id="rId181" Type="http://schemas.openxmlformats.org/officeDocument/2006/relationships/font" Target="fonts/HelveticaNeue-boldItalic.fntdata"/><Relationship Id="rId34" Type="http://schemas.openxmlformats.org/officeDocument/2006/relationships/slide" Target="slides/slide19.xml"/><Relationship Id="rId180" Type="http://schemas.openxmlformats.org/officeDocument/2006/relationships/font" Target="fonts/HelveticaNeue-italic.fntdata"/><Relationship Id="rId37" Type="http://schemas.openxmlformats.org/officeDocument/2006/relationships/slide" Target="slides/slide22.xml"/><Relationship Id="rId176" Type="http://schemas.openxmlformats.org/officeDocument/2006/relationships/font" Target="fonts/RalewayLight-boldItalic.fntdata"/><Relationship Id="rId36" Type="http://schemas.openxmlformats.org/officeDocument/2006/relationships/slide" Target="slides/slide21.xml"/><Relationship Id="rId175" Type="http://schemas.openxmlformats.org/officeDocument/2006/relationships/font" Target="fonts/RalewayLight-italic.fntdata"/><Relationship Id="rId39" Type="http://schemas.openxmlformats.org/officeDocument/2006/relationships/slide" Target="slides/slide24.xml"/><Relationship Id="rId174" Type="http://schemas.openxmlformats.org/officeDocument/2006/relationships/font" Target="fonts/RalewayLight-bold.fntdata"/><Relationship Id="rId38" Type="http://schemas.openxmlformats.org/officeDocument/2006/relationships/slide" Target="slides/slide23.xml"/><Relationship Id="rId173" Type="http://schemas.openxmlformats.org/officeDocument/2006/relationships/font" Target="fonts/RalewayLight-regular.fntdata"/><Relationship Id="rId179" Type="http://schemas.openxmlformats.org/officeDocument/2006/relationships/font" Target="fonts/HelveticaNeue-bold.fntdata"/><Relationship Id="rId178" Type="http://schemas.openxmlformats.org/officeDocument/2006/relationships/font" Target="fonts/HelveticaNeue-regular.fntdata"/><Relationship Id="rId177" Type="http://schemas.openxmlformats.org/officeDocument/2006/relationships/font" Target="fonts/TheGirlNextDoor-regular.fntdata"/><Relationship Id="rId20" Type="http://schemas.openxmlformats.org/officeDocument/2006/relationships/slide" Target="slides/slide5.xml"/><Relationship Id="rId22" Type="http://schemas.openxmlformats.org/officeDocument/2006/relationships/slide" Target="slides/slide7.xml"/><Relationship Id="rId21" Type="http://schemas.openxmlformats.org/officeDocument/2006/relationships/slide" Target="slides/slide6.xml"/><Relationship Id="rId24" Type="http://schemas.openxmlformats.org/officeDocument/2006/relationships/slide" Target="slides/slide9.xml"/><Relationship Id="rId23" Type="http://schemas.openxmlformats.org/officeDocument/2006/relationships/slide" Target="slides/slide8.xml"/><Relationship Id="rId129" Type="http://schemas.openxmlformats.org/officeDocument/2006/relationships/slide" Target="slides/slide114.xml"/><Relationship Id="rId128" Type="http://schemas.openxmlformats.org/officeDocument/2006/relationships/slide" Target="slides/slide113.xml"/><Relationship Id="rId127" Type="http://schemas.openxmlformats.org/officeDocument/2006/relationships/slide" Target="slides/slide112.xml"/><Relationship Id="rId126" Type="http://schemas.openxmlformats.org/officeDocument/2006/relationships/slide" Target="slides/slide111.xml"/><Relationship Id="rId26" Type="http://schemas.openxmlformats.org/officeDocument/2006/relationships/slide" Target="slides/slide11.xml"/><Relationship Id="rId121" Type="http://schemas.openxmlformats.org/officeDocument/2006/relationships/slide" Target="slides/slide106.xml"/><Relationship Id="rId25" Type="http://schemas.openxmlformats.org/officeDocument/2006/relationships/slide" Target="slides/slide10.xml"/><Relationship Id="rId120" Type="http://schemas.openxmlformats.org/officeDocument/2006/relationships/slide" Target="slides/slide105.xml"/><Relationship Id="rId28" Type="http://schemas.openxmlformats.org/officeDocument/2006/relationships/slide" Target="slides/slide13.xml"/><Relationship Id="rId27" Type="http://schemas.openxmlformats.org/officeDocument/2006/relationships/slide" Target="slides/slide12.xml"/><Relationship Id="rId125" Type="http://schemas.openxmlformats.org/officeDocument/2006/relationships/slide" Target="slides/slide110.xml"/><Relationship Id="rId29" Type="http://schemas.openxmlformats.org/officeDocument/2006/relationships/slide" Target="slides/slide14.xml"/><Relationship Id="rId124" Type="http://schemas.openxmlformats.org/officeDocument/2006/relationships/slide" Target="slides/slide109.xml"/><Relationship Id="rId123" Type="http://schemas.openxmlformats.org/officeDocument/2006/relationships/slide" Target="slides/slide108.xml"/><Relationship Id="rId122" Type="http://schemas.openxmlformats.org/officeDocument/2006/relationships/slide" Target="slides/slide107.xml"/><Relationship Id="rId95" Type="http://schemas.openxmlformats.org/officeDocument/2006/relationships/slide" Target="slides/slide80.xml"/><Relationship Id="rId94" Type="http://schemas.openxmlformats.org/officeDocument/2006/relationships/slide" Target="slides/slide79.xml"/><Relationship Id="rId97" Type="http://schemas.openxmlformats.org/officeDocument/2006/relationships/slide" Target="slides/slide82.xml"/><Relationship Id="rId96" Type="http://schemas.openxmlformats.org/officeDocument/2006/relationships/slide" Target="slides/slide81.xml"/><Relationship Id="rId11" Type="http://schemas.openxmlformats.org/officeDocument/2006/relationships/slideMaster" Target="slideMasters/slideMaster6.xml"/><Relationship Id="rId99" Type="http://schemas.openxmlformats.org/officeDocument/2006/relationships/slide" Target="slides/slide84.xml"/><Relationship Id="rId10" Type="http://schemas.openxmlformats.org/officeDocument/2006/relationships/slideMaster" Target="slideMasters/slideMaster5.xml"/><Relationship Id="rId98" Type="http://schemas.openxmlformats.org/officeDocument/2006/relationships/slide" Target="slides/slide83.xml"/><Relationship Id="rId13" Type="http://schemas.openxmlformats.org/officeDocument/2006/relationships/slideMaster" Target="slideMasters/slideMaster8.xml"/><Relationship Id="rId12" Type="http://schemas.openxmlformats.org/officeDocument/2006/relationships/slideMaster" Target="slideMasters/slideMaster7.xml"/><Relationship Id="rId91" Type="http://schemas.openxmlformats.org/officeDocument/2006/relationships/slide" Target="slides/slide76.xml"/><Relationship Id="rId90" Type="http://schemas.openxmlformats.org/officeDocument/2006/relationships/slide" Target="slides/slide75.xml"/><Relationship Id="rId93" Type="http://schemas.openxmlformats.org/officeDocument/2006/relationships/slide" Target="slides/slide78.xml"/><Relationship Id="rId92" Type="http://schemas.openxmlformats.org/officeDocument/2006/relationships/slide" Target="slides/slide77.xml"/><Relationship Id="rId118" Type="http://schemas.openxmlformats.org/officeDocument/2006/relationships/slide" Target="slides/slide103.xml"/><Relationship Id="rId117" Type="http://schemas.openxmlformats.org/officeDocument/2006/relationships/slide" Target="slides/slide102.xml"/><Relationship Id="rId116" Type="http://schemas.openxmlformats.org/officeDocument/2006/relationships/slide" Target="slides/slide101.xml"/><Relationship Id="rId115" Type="http://schemas.openxmlformats.org/officeDocument/2006/relationships/slide" Target="slides/slide100.xml"/><Relationship Id="rId119" Type="http://schemas.openxmlformats.org/officeDocument/2006/relationships/slide" Target="slides/slide104.xml"/><Relationship Id="rId15" Type="http://schemas.openxmlformats.org/officeDocument/2006/relationships/notesMaster" Target="notesMasters/notesMaster1.xml"/><Relationship Id="rId110" Type="http://schemas.openxmlformats.org/officeDocument/2006/relationships/slide" Target="slides/slide95.xml"/><Relationship Id="rId14" Type="http://schemas.openxmlformats.org/officeDocument/2006/relationships/slideMaster" Target="slideMasters/slideMaster9.xml"/><Relationship Id="rId17" Type="http://schemas.openxmlformats.org/officeDocument/2006/relationships/slide" Target="slides/slide2.xml"/><Relationship Id="rId16" Type="http://schemas.openxmlformats.org/officeDocument/2006/relationships/slide" Target="slides/slide1.xml"/><Relationship Id="rId19" Type="http://schemas.openxmlformats.org/officeDocument/2006/relationships/slide" Target="slides/slide4.xml"/><Relationship Id="rId114" Type="http://schemas.openxmlformats.org/officeDocument/2006/relationships/slide" Target="slides/slide99.xml"/><Relationship Id="rId18" Type="http://schemas.openxmlformats.org/officeDocument/2006/relationships/slide" Target="slides/slide3.xml"/><Relationship Id="rId113" Type="http://schemas.openxmlformats.org/officeDocument/2006/relationships/slide" Target="slides/slide98.xml"/><Relationship Id="rId112" Type="http://schemas.openxmlformats.org/officeDocument/2006/relationships/slide" Target="slides/slide97.xml"/><Relationship Id="rId111" Type="http://schemas.openxmlformats.org/officeDocument/2006/relationships/slide" Target="slides/slide96.xml"/><Relationship Id="rId84" Type="http://schemas.openxmlformats.org/officeDocument/2006/relationships/slide" Target="slides/slide69.xml"/><Relationship Id="rId83" Type="http://schemas.openxmlformats.org/officeDocument/2006/relationships/slide" Target="slides/slide68.xml"/><Relationship Id="rId86" Type="http://schemas.openxmlformats.org/officeDocument/2006/relationships/slide" Target="slides/slide71.xml"/><Relationship Id="rId85" Type="http://schemas.openxmlformats.org/officeDocument/2006/relationships/slide" Target="slides/slide70.xml"/><Relationship Id="rId88" Type="http://schemas.openxmlformats.org/officeDocument/2006/relationships/slide" Target="slides/slide73.xml"/><Relationship Id="rId150" Type="http://schemas.openxmlformats.org/officeDocument/2006/relationships/slide" Target="slides/slide135.xml"/><Relationship Id="rId87" Type="http://schemas.openxmlformats.org/officeDocument/2006/relationships/slide" Target="slides/slide72.xml"/><Relationship Id="rId89" Type="http://schemas.openxmlformats.org/officeDocument/2006/relationships/slide" Target="slides/slide74.xml"/><Relationship Id="rId80" Type="http://schemas.openxmlformats.org/officeDocument/2006/relationships/slide" Target="slides/slide65.xml"/><Relationship Id="rId82" Type="http://schemas.openxmlformats.org/officeDocument/2006/relationships/slide" Target="slides/slide67.xml"/><Relationship Id="rId81" Type="http://schemas.openxmlformats.org/officeDocument/2006/relationships/slide" Target="slides/slide66.xml"/><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149" Type="http://schemas.openxmlformats.org/officeDocument/2006/relationships/slide" Target="slides/slide134.xml"/><Relationship Id="rId4" Type="http://schemas.openxmlformats.org/officeDocument/2006/relationships/tableStyles" Target="tableStyles.xml"/><Relationship Id="rId148" Type="http://schemas.openxmlformats.org/officeDocument/2006/relationships/slide" Target="slides/slide133.xml"/><Relationship Id="rId9" Type="http://schemas.openxmlformats.org/officeDocument/2006/relationships/slideMaster" Target="slideMasters/slideMaster4.xml"/><Relationship Id="rId143" Type="http://schemas.openxmlformats.org/officeDocument/2006/relationships/slide" Target="slides/slide128.xml"/><Relationship Id="rId142" Type="http://schemas.openxmlformats.org/officeDocument/2006/relationships/slide" Target="slides/slide127.xml"/><Relationship Id="rId141" Type="http://schemas.openxmlformats.org/officeDocument/2006/relationships/slide" Target="slides/slide126.xml"/><Relationship Id="rId140" Type="http://schemas.openxmlformats.org/officeDocument/2006/relationships/slide" Target="slides/slide125.xml"/><Relationship Id="rId5" Type="http://schemas.openxmlformats.org/officeDocument/2006/relationships/commentAuthors" Target="commentAuthors.xml"/><Relationship Id="rId147" Type="http://schemas.openxmlformats.org/officeDocument/2006/relationships/slide" Target="slides/slide132.xml"/><Relationship Id="rId6" Type="http://schemas.openxmlformats.org/officeDocument/2006/relationships/slideMaster" Target="slideMasters/slideMaster1.xml"/><Relationship Id="rId146" Type="http://schemas.openxmlformats.org/officeDocument/2006/relationships/slide" Target="slides/slide131.xml"/><Relationship Id="rId7" Type="http://schemas.openxmlformats.org/officeDocument/2006/relationships/slideMaster" Target="slideMasters/slideMaster2.xml"/><Relationship Id="rId145" Type="http://schemas.openxmlformats.org/officeDocument/2006/relationships/slide" Target="slides/slide130.xml"/><Relationship Id="rId8" Type="http://schemas.openxmlformats.org/officeDocument/2006/relationships/slideMaster" Target="slideMasters/slideMaster3.xml"/><Relationship Id="rId144" Type="http://schemas.openxmlformats.org/officeDocument/2006/relationships/slide" Target="slides/slide129.xml"/><Relationship Id="rId73" Type="http://schemas.openxmlformats.org/officeDocument/2006/relationships/slide" Target="slides/slide58.xml"/><Relationship Id="rId72" Type="http://schemas.openxmlformats.org/officeDocument/2006/relationships/slide" Target="slides/slide57.xml"/><Relationship Id="rId75" Type="http://schemas.openxmlformats.org/officeDocument/2006/relationships/slide" Target="slides/slide60.xml"/><Relationship Id="rId74" Type="http://schemas.openxmlformats.org/officeDocument/2006/relationships/slide" Target="slides/slide59.xml"/><Relationship Id="rId77" Type="http://schemas.openxmlformats.org/officeDocument/2006/relationships/slide" Target="slides/slide62.xml"/><Relationship Id="rId76" Type="http://schemas.openxmlformats.org/officeDocument/2006/relationships/slide" Target="slides/slide61.xml"/><Relationship Id="rId79" Type="http://schemas.openxmlformats.org/officeDocument/2006/relationships/slide" Target="slides/slide64.xml"/><Relationship Id="rId78" Type="http://schemas.openxmlformats.org/officeDocument/2006/relationships/slide" Target="slides/slide63.xml"/><Relationship Id="rId71" Type="http://schemas.openxmlformats.org/officeDocument/2006/relationships/slide" Target="slides/slide56.xml"/><Relationship Id="rId70" Type="http://schemas.openxmlformats.org/officeDocument/2006/relationships/slide" Target="slides/slide55.xml"/><Relationship Id="rId139" Type="http://schemas.openxmlformats.org/officeDocument/2006/relationships/slide" Target="slides/slide124.xml"/><Relationship Id="rId138" Type="http://schemas.openxmlformats.org/officeDocument/2006/relationships/slide" Target="slides/slide123.xml"/><Relationship Id="rId137" Type="http://schemas.openxmlformats.org/officeDocument/2006/relationships/slide" Target="slides/slide122.xml"/><Relationship Id="rId132" Type="http://schemas.openxmlformats.org/officeDocument/2006/relationships/slide" Target="slides/slide117.xml"/><Relationship Id="rId131" Type="http://schemas.openxmlformats.org/officeDocument/2006/relationships/slide" Target="slides/slide116.xml"/><Relationship Id="rId130" Type="http://schemas.openxmlformats.org/officeDocument/2006/relationships/slide" Target="slides/slide115.xml"/><Relationship Id="rId136" Type="http://schemas.openxmlformats.org/officeDocument/2006/relationships/slide" Target="slides/slide121.xml"/><Relationship Id="rId135" Type="http://schemas.openxmlformats.org/officeDocument/2006/relationships/slide" Target="slides/slide120.xml"/><Relationship Id="rId134" Type="http://schemas.openxmlformats.org/officeDocument/2006/relationships/slide" Target="slides/slide119.xml"/><Relationship Id="rId133" Type="http://schemas.openxmlformats.org/officeDocument/2006/relationships/slide" Target="slides/slide118.xml"/><Relationship Id="rId62" Type="http://schemas.openxmlformats.org/officeDocument/2006/relationships/slide" Target="slides/slide47.xml"/><Relationship Id="rId61" Type="http://schemas.openxmlformats.org/officeDocument/2006/relationships/slide" Target="slides/slide46.xml"/><Relationship Id="rId64" Type="http://schemas.openxmlformats.org/officeDocument/2006/relationships/slide" Target="slides/slide49.xml"/><Relationship Id="rId63" Type="http://schemas.openxmlformats.org/officeDocument/2006/relationships/slide" Target="slides/slide48.xml"/><Relationship Id="rId66" Type="http://schemas.openxmlformats.org/officeDocument/2006/relationships/slide" Target="slides/slide51.xml"/><Relationship Id="rId172" Type="http://schemas.openxmlformats.org/officeDocument/2006/relationships/font" Target="fonts/FjallaOne-regular.fntdata"/><Relationship Id="rId65" Type="http://schemas.openxmlformats.org/officeDocument/2006/relationships/slide" Target="slides/slide50.xml"/><Relationship Id="rId171" Type="http://schemas.openxmlformats.org/officeDocument/2006/relationships/font" Target="fonts/Roboto-boldItalic.fntdata"/><Relationship Id="rId68" Type="http://schemas.openxmlformats.org/officeDocument/2006/relationships/slide" Target="slides/slide53.xml"/><Relationship Id="rId170" Type="http://schemas.openxmlformats.org/officeDocument/2006/relationships/font" Target="fonts/Roboto-italic.fntdata"/><Relationship Id="rId67" Type="http://schemas.openxmlformats.org/officeDocument/2006/relationships/slide" Target="slides/slide52.xml"/><Relationship Id="rId60" Type="http://schemas.openxmlformats.org/officeDocument/2006/relationships/slide" Target="slides/slide45.xml"/><Relationship Id="rId165" Type="http://schemas.openxmlformats.org/officeDocument/2006/relationships/font" Target="fonts/Raleway-bold.fntdata"/><Relationship Id="rId69" Type="http://schemas.openxmlformats.org/officeDocument/2006/relationships/slide" Target="slides/slide54.xml"/><Relationship Id="rId164" Type="http://schemas.openxmlformats.org/officeDocument/2006/relationships/font" Target="fonts/Raleway-regular.fntdata"/><Relationship Id="rId163" Type="http://schemas.openxmlformats.org/officeDocument/2006/relationships/slide" Target="slides/slide148.xml"/><Relationship Id="rId162" Type="http://schemas.openxmlformats.org/officeDocument/2006/relationships/slide" Target="slides/slide147.xml"/><Relationship Id="rId169" Type="http://schemas.openxmlformats.org/officeDocument/2006/relationships/font" Target="fonts/Roboto-bold.fntdata"/><Relationship Id="rId168" Type="http://schemas.openxmlformats.org/officeDocument/2006/relationships/font" Target="fonts/Roboto-regular.fntdata"/><Relationship Id="rId167" Type="http://schemas.openxmlformats.org/officeDocument/2006/relationships/font" Target="fonts/Raleway-boldItalic.fntdata"/><Relationship Id="rId166" Type="http://schemas.openxmlformats.org/officeDocument/2006/relationships/font" Target="fonts/Raleway-italic.fntdata"/><Relationship Id="rId51" Type="http://schemas.openxmlformats.org/officeDocument/2006/relationships/slide" Target="slides/slide36.xml"/><Relationship Id="rId50" Type="http://schemas.openxmlformats.org/officeDocument/2006/relationships/slide" Target="slides/slide35.xml"/><Relationship Id="rId53" Type="http://schemas.openxmlformats.org/officeDocument/2006/relationships/slide" Target="slides/slide38.xml"/><Relationship Id="rId52" Type="http://schemas.openxmlformats.org/officeDocument/2006/relationships/slide" Target="slides/slide37.xml"/><Relationship Id="rId55" Type="http://schemas.openxmlformats.org/officeDocument/2006/relationships/slide" Target="slides/slide40.xml"/><Relationship Id="rId161" Type="http://schemas.openxmlformats.org/officeDocument/2006/relationships/slide" Target="slides/slide146.xml"/><Relationship Id="rId54" Type="http://schemas.openxmlformats.org/officeDocument/2006/relationships/slide" Target="slides/slide39.xml"/><Relationship Id="rId160" Type="http://schemas.openxmlformats.org/officeDocument/2006/relationships/slide" Target="slides/slide145.xml"/><Relationship Id="rId57" Type="http://schemas.openxmlformats.org/officeDocument/2006/relationships/slide" Target="slides/slide42.xml"/><Relationship Id="rId56" Type="http://schemas.openxmlformats.org/officeDocument/2006/relationships/slide" Target="slides/slide41.xml"/><Relationship Id="rId159" Type="http://schemas.openxmlformats.org/officeDocument/2006/relationships/slide" Target="slides/slide144.xml"/><Relationship Id="rId59" Type="http://schemas.openxmlformats.org/officeDocument/2006/relationships/slide" Target="slides/slide44.xml"/><Relationship Id="rId154" Type="http://schemas.openxmlformats.org/officeDocument/2006/relationships/slide" Target="slides/slide139.xml"/><Relationship Id="rId58" Type="http://schemas.openxmlformats.org/officeDocument/2006/relationships/slide" Target="slides/slide43.xml"/><Relationship Id="rId153" Type="http://schemas.openxmlformats.org/officeDocument/2006/relationships/slide" Target="slides/slide138.xml"/><Relationship Id="rId152" Type="http://schemas.openxmlformats.org/officeDocument/2006/relationships/slide" Target="slides/slide137.xml"/><Relationship Id="rId151" Type="http://schemas.openxmlformats.org/officeDocument/2006/relationships/slide" Target="slides/slide136.xml"/><Relationship Id="rId158" Type="http://schemas.openxmlformats.org/officeDocument/2006/relationships/slide" Target="slides/slide143.xml"/><Relationship Id="rId157" Type="http://schemas.openxmlformats.org/officeDocument/2006/relationships/slide" Target="slides/slide142.xml"/><Relationship Id="rId156" Type="http://schemas.openxmlformats.org/officeDocument/2006/relationships/slide" Target="slides/slide141.xml"/><Relationship Id="rId155" Type="http://schemas.openxmlformats.org/officeDocument/2006/relationships/slide" Target="slides/slide140.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6-02T15:37:01.336">
    <p:pos x="6000" y="0"/>
    <p:text>Move Science Oly</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6-06-02T17:31:41.395">
    <p:pos x="6000" y="0"/>
    <p:text>@markhoelzer85@gmail.com If you have some nice pics, please insert them here!</p:tex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3" dt="2026-06-03T15:49:24.098">
    <p:pos x="146" y="-9"/>
    <p:text>Change to Foundational Model Reflection</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iubmb.onlinelibrary.wiley.com/doi/10.1002/bmb.20297"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iubmb.onlinelibrary.wiley.com/doi/10.1002/bmb.20297"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1" name="Shape 871"/>
        <p:cNvGrpSpPr/>
        <p:nvPr/>
      </p:nvGrpSpPr>
      <p:grpSpPr>
        <a:xfrm>
          <a:off x="0" y="0"/>
          <a:ext cx="0" cy="0"/>
          <a:chOff x="0" y="0"/>
          <a:chExt cx="0" cy="0"/>
        </a:xfrm>
      </p:grpSpPr>
      <p:sp>
        <p:nvSpPr>
          <p:cNvPr id="872" name="Google Shape;872;g27a07abdd83_1_9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3" name="Google Shape;873;g27a07abdd83_1_9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1" name="Shape 941"/>
        <p:cNvGrpSpPr/>
        <p:nvPr/>
      </p:nvGrpSpPr>
      <p:grpSpPr>
        <a:xfrm>
          <a:off x="0" y="0"/>
          <a:ext cx="0" cy="0"/>
          <a:chOff x="0" y="0"/>
          <a:chExt cx="0" cy="0"/>
        </a:xfrm>
      </p:grpSpPr>
      <p:sp>
        <p:nvSpPr>
          <p:cNvPr id="942" name="Google Shape;942;g362e9bf374d_0_403: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43" name="Google Shape;943;g362e9bf374d_0_4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3" name="Shape 1923"/>
        <p:cNvGrpSpPr/>
        <p:nvPr/>
      </p:nvGrpSpPr>
      <p:grpSpPr>
        <a:xfrm>
          <a:off x="0" y="0"/>
          <a:ext cx="0" cy="0"/>
          <a:chOff x="0" y="0"/>
          <a:chExt cx="0" cy="0"/>
        </a:xfrm>
      </p:grpSpPr>
      <p:sp>
        <p:nvSpPr>
          <p:cNvPr id="1924" name="Google Shape;1924;g27a07abdd83_1_19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25" name="Google Shape;1925;g27a07abdd83_1_191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26" name="Google Shape;1926;g27a07abdd83_1_1919: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1" name="Shape 1931"/>
        <p:cNvGrpSpPr/>
        <p:nvPr/>
      </p:nvGrpSpPr>
      <p:grpSpPr>
        <a:xfrm>
          <a:off x="0" y="0"/>
          <a:ext cx="0" cy="0"/>
          <a:chOff x="0" y="0"/>
          <a:chExt cx="0" cy="0"/>
        </a:xfrm>
      </p:grpSpPr>
      <p:sp>
        <p:nvSpPr>
          <p:cNvPr id="1932" name="Google Shape;1932;g27a07abdd7c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33" name="Google Shape;1933;g27a07abdd7c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8" name="Shape 1938"/>
        <p:cNvGrpSpPr/>
        <p:nvPr/>
      </p:nvGrpSpPr>
      <p:grpSpPr>
        <a:xfrm>
          <a:off x="0" y="0"/>
          <a:ext cx="0" cy="0"/>
          <a:chOff x="0" y="0"/>
          <a:chExt cx="0" cy="0"/>
        </a:xfrm>
      </p:grpSpPr>
      <p:sp>
        <p:nvSpPr>
          <p:cNvPr id="1939" name="Google Shape;1939;g27a07abdd83_1_18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40" name="Google Shape;1940;g27a07abdd83_1_183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3" name="Shape 1943"/>
        <p:cNvGrpSpPr/>
        <p:nvPr/>
      </p:nvGrpSpPr>
      <p:grpSpPr>
        <a:xfrm>
          <a:off x="0" y="0"/>
          <a:ext cx="0" cy="0"/>
          <a:chOff x="0" y="0"/>
          <a:chExt cx="0" cy="0"/>
        </a:xfrm>
      </p:grpSpPr>
      <p:sp>
        <p:nvSpPr>
          <p:cNvPr id="1944" name="Google Shape;1944;g3e87a6da167_0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5" name="Google Shape;1945;g3e87a6da167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4" name="Shape 1964"/>
        <p:cNvGrpSpPr/>
        <p:nvPr/>
      </p:nvGrpSpPr>
      <p:grpSpPr>
        <a:xfrm>
          <a:off x="0" y="0"/>
          <a:ext cx="0" cy="0"/>
          <a:chOff x="0" y="0"/>
          <a:chExt cx="0" cy="0"/>
        </a:xfrm>
      </p:grpSpPr>
      <p:sp>
        <p:nvSpPr>
          <p:cNvPr id="1965" name="Google Shape;1965;g3e87a6da167_0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6" name="Google Shape;1966;g3e87a6da167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0" name="Shape 1970"/>
        <p:cNvGrpSpPr/>
        <p:nvPr/>
      </p:nvGrpSpPr>
      <p:grpSpPr>
        <a:xfrm>
          <a:off x="0" y="0"/>
          <a:ext cx="0" cy="0"/>
          <a:chOff x="0" y="0"/>
          <a:chExt cx="0" cy="0"/>
        </a:xfrm>
      </p:grpSpPr>
      <p:sp>
        <p:nvSpPr>
          <p:cNvPr id="1971" name="Google Shape;1971;g3629ed7fd3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2" name="Google Shape;1972;g3629ed7fd3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5" name="Shape 1975"/>
        <p:cNvGrpSpPr/>
        <p:nvPr/>
      </p:nvGrpSpPr>
      <p:grpSpPr>
        <a:xfrm>
          <a:off x="0" y="0"/>
          <a:ext cx="0" cy="0"/>
          <a:chOff x="0" y="0"/>
          <a:chExt cx="0" cy="0"/>
        </a:xfrm>
      </p:grpSpPr>
      <p:sp>
        <p:nvSpPr>
          <p:cNvPr id="1976" name="Google Shape;1976;g27a07abdd83_1_16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77" name="Google Shape;1977;g27a07abdd83_1_163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0" name="Shape 1980"/>
        <p:cNvGrpSpPr/>
        <p:nvPr/>
      </p:nvGrpSpPr>
      <p:grpSpPr>
        <a:xfrm>
          <a:off x="0" y="0"/>
          <a:ext cx="0" cy="0"/>
          <a:chOff x="0" y="0"/>
          <a:chExt cx="0" cy="0"/>
        </a:xfrm>
      </p:grpSpPr>
      <p:sp>
        <p:nvSpPr>
          <p:cNvPr id="1981" name="Google Shape;1981;g27a07abdd83_1_16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82" name="Google Shape;1982;g27a07abdd83_1_168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3" name="Google Shape;1983;g27a07abdd83_1_1689: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0" name="Shape 1990"/>
        <p:cNvGrpSpPr/>
        <p:nvPr/>
      </p:nvGrpSpPr>
      <p:grpSpPr>
        <a:xfrm>
          <a:off x="0" y="0"/>
          <a:ext cx="0" cy="0"/>
          <a:chOff x="0" y="0"/>
          <a:chExt cx="0" cy="0"/>
        </a:xfrm>
      </p:grpSpPr>
      <p:sp>
        <p:nvSpPr>
          <p:cNvPr id="1991" name="Google Shape;1991;g3e74549c549_1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2" name="Google Shape;1992;g3e74549c549_1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6" name="Shape 1996"/>
        <p:cNvGrpSpPr/>
        <p:nvPr/>
      </p:nvGrpSpPr>
      <p:grpSpPr>
        <a:xfrm>
          <a:off x="0" y="0"/>
          <a:ext cx="0" cy="0"/>
          <a:chOff x="0" y="0"/>
          <a:chExt cx="0" cy="0"/>
        </a:xfrm>
      </p:grpSpPr>
      <p:sp>
        <p:nvSpPr>
          <p:cNvPr id="1997" name="Google Shape;1997;g3e74549c549_1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8" name="Google Shape;1998;g3e74549c549_1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5" name="Shape 955"/>
        <p:cNvGrpSpPr/>
        <p:nvPr/>
      </p:nvGrpSpPr>
      <p:grpSpPr>
        <a:xfrm>
          <a:off x="0" y="0"/>
          <a:ext cx="0" cy="0"/>
          <a:chOff x="0" y="0"/>
          <a:chExt cx="0" cy="0"/>
        </a:xfrm>
      </p:grpSpPr>
      <p:sp>
        <p:nvSpPr>
          <p:cNvPr id="956" name="Google Shape;956;g362e9bf374d_0_416: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57" name="Google Shape;957;g362e9bf374d_0_4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7" name="Shape 2007"/>
        <p:cNvGrpSpPr/>
        <p:nvPr/>
      </p:nvGrpSpPr>
      <p:grpSpPr>
        <a:xfrm>
          <a:off x="0" y="0"/>
          <a:ext cx="0" cy="0"/>
          <a:chOff x="0" y="0"/>
          <a:chExt cx="0" cy="0"/>
        </a:xfrm>
      </p:grpSpPr>
      <p:sp>
        <p:nvSpPr>
          <p:cNvPr id="2008" name="Google Shape;2008;g3e74549c549_1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9" name="Google Shape;2009;g3e74549c549_1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3" name="Shape 2013"/>
        <p:cNvGrpSpPr/>
        <p:nvPr/>
      </p:nvGrpSpPr>
      <p:grpSpPr>
        <a:xfrm>
          <a:off x="0" y="0"/>
          <a:ext cx="0" cy="0"/>
          <a:chOff x="0" y="0"/>
          <a:chExt cx="0" cy="0"/>
        </a:xfrm>
      </p:grpSpPr>
      <p:sp>
        <p:nvSpPr>
          <p:cNvPr id="2014" name="Google Shape;2014;g3e74549c549_1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5" name="Google Shape;2015;g3e74549c549_1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0" name="Shape 2020"/>
        <p:cNvGrpSpPr/>
        <p:nvPr/>
      </p:nvGrpSpPr>
      <p:grpSpPr>
        <a:xfrm>
          <a:off x="0" y="0"/>
          <a:ext cx="0" cy="0"/>
          <a:chOff x="0" y="0"/>
          <a:chExt cx="0" cy="0"/>
        </a:xfrm>
      </p:grpSpPr>
      <p:sp>
        <p:nvSpPr>
          <p:cNvPr id="2021" name="Google Shape;2021;g362e9bf374d_0_994: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22" name="Google Shape;2022;g362e9bf374d_0_9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6" name="Shape 2026"/>
        <p:cNvGrpSpPr/>
        <p:nvPr/>
      </p:nvGrpSpPr>
      <p:grpSpPr>
        <a:xfrm>
          <a:off x="0" y="0"/>
          <a:ext cx="0" cy="0"/>
          <a:chOff x="0" y="0"/>
          <a:chExt cx="0" cy="0"/>
        </a:xfrm>
      </p:grpSpPr>
      <p:sp>
        <p:nvSpPr>
          <p:cNvPr id="2027" name="Google Shape;2027;g362e9bf374d_0_999: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28" name="Google Shape;2028;g362e9bf374d_0_9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2" name="Shape 2032"/>
        <p:cNvGrpSpPr/>
        <p:nvPr/>
      </p:nvGrpSpPr>
      <p:grpSpPr>
        <a:xfrm>
          <a:off x="0" y="0"/>
          <a:ext cx="0" cy="0"/>
          <a:chOff x="0" y="0"/>
          <a:chExt cx="0" cy="0"/>
        </a:xfrm>
      </p:grpSpPr>
      <p:sp>
        <p:nvSpPr>
          <p:cNvPr id="2033" name="Google Shape;2033;g362e9bf374d_0_1004: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34" name="Google Shape;2034;g362e9bf374d_0_10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3" name="Shape 2043"/>
        <p:cNvGrpSpPr/>
        <p:nvPr/>
      </p:nvGrpSpPr>
      <p:grpSpPr>
        <a:xfrm>
          <a:off x="0" y="0"/>
          <a:ext cx="0" cy="0"/>
          <a:chOff x="0" y="0"/>
          <a:chExt cx="0" cy="0"/>
        </a:xfrm>
      </p:grpSpPr>
      <p:sp>
        <p:nvSpPr>
          <p:cNvPr id="2044" name="Google Shape;2044;g362e9bf374d_0_1014: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45" name="Google Shape;2045;g362e9bf374d_0_10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1" name="Shape 2051"/>
        <p:cNvGrpSpPr/>
        <p:nvPr/>
      </p:nvGrpSpPr>
      <p:grpSpPr>
        <a:xfrm>
          <a:off x="0" y="0"/>
          <a:ext cx="0" cy="0"/>
          <a:chOff x="0" y="0"/>
          <a:chExt cx="0" cy="0"/>
        </a:xfrm>
      </p:grpSpPr>
      <p:sp>
        <p:nvSpPr>
          <p:cNvPr id="2052" name="Google Shape;2052;g362e9bf374d_0_1021: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What questions do teachers have?</a:t>
            </a:r>
            <a:endParaRPr/>
          </a:p>
        </p:txBody>
      </p:sp>
      <p:sp>
        <p:nvSpPr>
          <p:cNvPr id="2053" name="Google Shape;2053;g362e9bf374d_0_10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9" name="Shape 2059"/>
        <p:cNvGrpSpPr/>
        <p:nvPr/>
      </p:nvGrpSpPr>
      <p:grpSpPr>
        <a:xfrm>
          <a:off x="0" y="0"/>
          <a:ext cx="0" cy="0"/>
          <a:chOff x="0" y="0"/>
          <a:chExt cx="0" cy="0"/>
        </a:xfrm>
      </p:grpSpPr>
      <p:sp>
        <p:nvSpPr>
          <p:cNvPr id="2060" name="Google Shape;2060;g36e686a7739_0_32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61" name="Google Shape;2061;g36e686a7739_0_320: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7" name="Shape 2067"/>
        <p:cNvGrpSpPr/>
        <p:nvPr/>
      </p:nvGrpSpPr>
      <p:grpSpPr>
        <a:xfrm>
          <a:off x="0" y="0"/>
          <a:ext cx="0" cy="0"/>
          <a:chOff x="0" y="0"/>
          <a:chExt cx="0" cy="0"/>
        </a:xfrm>
      </p:grpSpPr>
      <p:sp>
        <p:nvSpPr>
          <p:cNvPr id="2068" name="Google Shape;2068;g36e686a7739_0_32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69" name="Google Shape;2069;g36e686a7739_0_327: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6" name="Shape 2086"/>
        <p:cNvGrpSpPr/>
        <p:nvPr/>
      </p:nvGrpSpPr>
      <p:grpSpPr>
        <a:xfrm>
          <a:off x="0" y="0"/>
          <a:ext cx="0" cy="0"/>
          <a:chOff x="0" y="0"/>
          <a:chExt cx="0" cy="0"/>
        </a:xfrm>
      </p:grpSpPr>
      <p:sp>
        <p:nvSpPr>
          <p:cNvPr id="2087" name="Google Shape;2087;g36e686a7739_0_34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8" name="Google Shape;2088;g36e686a7739_0_345: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8" name="Shape 968"/>
        <p:cNvGrpSpPr/>
        <p:nvPr/>
      </p:nvGrpSpPr>
      <p:grpSpPr>
        <a:xfrm>
          <a:off x="0" y="0"/>
          <a:ext cx="0" cy="0"/>
          <a:chOff x="0" y="0"/>
          <a:chExt cx="0" cy="0"/>
        </a:xfrm>
      </p:grpSpPr>
      <p:sp>
        <p:nvSpPr>
          <p:cNvPr id="969" name="Google Shape;969;g362e9bf374d_0_428: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70" name="Google Shape;970;g362e9bf374d_0_4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7" name="Shape 2097"/>
        <p:cNvGrpSpPr/>
        <p:nvPr/>
      </p:nvGrpSpPr>
      <p:grpSpPr>
        <a:xfrm>
          <a:off x="0" y="0"/>
          <a:ext cx="0" cy="0"/>
          <a:chOff x="0" y="0"/>
          <a:chExt cx="0" cy="0"/>
        </a:xfrm>
      </p:grpSpPr>
      <p:sp>
        <p:nvSpPr>
          <p:cNvPr id="2098" name="Google Shape;2098;g36e686a7739_0_35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99" name="Google Shape;2099;g36e686a7739_0_355: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7" name="Shape 2107"/>
        <p:cNvGrpSpPr/>
        <p:nvPr/>
      </p:nvGrpSpPr>
      <p:grpSpPr>
        <a:xfrm>
          <a:off x="0" y="0"/>
          <a:ext cx="0" cy="0"/>
          <a:chOff x="0" y="0"/>
          <a:chExt cx="0" cy="0"/>
        </a:xfrm>
      </p:grpSpPr>
      <p:sp>
        <p:nvSpPr>
          <p:cNvPr id="2108" name="Google Shape;2108;g36e686a7739_0_36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09" name="Google Shape;2109;g36e686a7739_0_364: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9" name="Shape 2119"/>
        <p:cNvGrpSpPr/>
        <p:nvPr/>
      </p:nvGrpSpPr>
      <p:grpSpPr>
        <a:xfrm>
          <a:off x="0" y="0"/>
          <a:ext cx="0" cy="0"/>
          <a:chOff x="0" y="0"/>
          <a:chExt cx="0" cy="0"/>
        </a:xfrm>
      </p:grpSpPr>
      <p:sp>
        <p:nvSpPr>
          <p:cNvPr id="2120" name="Google Shape;2120;g36e686a7739_0_37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21" name="Google Shape;2121;g36e686a7739_0_375: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4" name="Shape 2134"/>
        <p:cNvGrpSpPr/>
        <p:nvPr/>
      </p:nvGrpSpPr>
      <p:grpSpPr>
        <a:xfrm>
          <a:off x="0" y="0"/>
          <a:ext cx="0" cy="0"/>
          <a:chOff x="0" y="0"/>
          <a:chExt cx="0" cy="0"/>
        </a:xfrm>
      </p:grpSpPr>
      <p:sp>
        <p:nvSpPr>
          <p:cNvPr id="2135" name="Google Shape;2135;g36e686a7739_0_389: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6" name="Google Shape;2136;g36e686a7739_0_389: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t/>
            </a:r>
            <a:endParaRPr/>
          </a:p>
        </p:txBody>
      </p:sp>
      <p:sp>
        <p:nvSpPr>
          <p:cNvPr id="2137" name="Google Shape;2137;g36e686a7739_0_389: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4" name="Shape 2144"/>
        <p:cNvGrpSpPr/>
        <p:nvPr/>
      </p:nvGrpSpPr>
      <p:grpSpPr>
        <a:xfrm>
          <a:off x="0" y="0"/>
          <a:ext cx="0" cy="0"/>
          <a:chOff x="0" y="0"/>
          <a:chExt cx="0" cy="0"/>
        </a:xfrm>
      </p:grpSpPr>
      <p:sp>
        <p:nvSpPr>
          <p:cNvPr id="2145" name="Google Shape;2145;g36e686a7739_0_39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46" name="Google Shape;2146;g36e686a7739_0_398: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1" name="Shape 2151"/>
        <p:cNvGrpSpPr/>
        <p:nvPr/>
      </p:nvGrpSpPr>
      <p:grpSpPr>
        <a:xfrm>
          <a:off x="0" y="0"/>
          <a:ext cx="0" cy="0"/>
          <a:chOff x="0" y="0"/>
          <a:chExt cx="0" cy="0"/>
        </a:xfrm>
      </p:grpSpPr>
      <p:sp>
        <p:nvSpPr>
          <p:cNvPr id="2152" name="Google Shape;2152;g36e686a7739_0_40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53" name="Google Shape;2153;g36e686a7739_0_404: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8" name="Shape 2158"/>
        <p:cNvGrpSpPr/>
        <p:nvPr/>
      </p:nvGrpSpPr>
      <p:grpSpPr>
        <a:xfrm>
          <a:off x="0" y="0"/>
          <a:ext cx="0" cy="0"/>
          <a:chOff x="0" y="0"/>
          <a:chExt cx="0" cy="0"/>
        </a:xfrm>
      </p:grpSpPr>
      <p:sp>
        <p:nvSpPr>
          <p:cNvPr id="2159" name="Google Shape;2159;g36e686a7739_0_41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60" name="Google Shape;2160;g36e686a7739_0_410: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7" name="Shape 2167"/>
        <p:cNvGrpSpPr/>
        <p:nvPr/>
      </p:nvGrpSpPr>
      <p:grpSpPr>
        <a:xfrm>
          <a:off x="0" y="0"/>
          <a:ext cx="0" cy="0"/>
          <a:chOff x="0" y="0"/>
          <a:chExt cx="0" cy="0"/>
        </a:xfrm>
      </p:grpSpPr>
      <p:sp>
        <p:nvSpPr>
          <p:cNvPr id="2168" name="Google Shape;2168;g36e686a7739_0_41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69" name="Google Shape;2169;g36e686a7739_0_418: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6" name="Shape 2176"/>
        <p:cNvGrpSpPr/>
        <p:nvPr/>
      </p:nvGrpSpPr>
      <p:grpSpPr>
        <a:xfrm>
          <a:off x="0" y="0"/>
          <a:ext cx="0" cy="0"/>
          <a:chOff x="0" y="0"/>
          <a:chExt cx="0" cy="0"/>
        </a:xfrm>
      </p:grpSpPr>
      <p:sp>
        <p:nvSpPr>
          <p:cNvPr id="2177" name="Google Shape;2177;g36e686a7739_0_42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78" name="Google Shape;2178;g36e686a7739_0_426: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5" name="Shape 2195"/>
        <p:cNvGrpSpPr/>
        <p:nvPr/>
      </p:nvGrpSpPr>
      <p:grpSpPr>
        <a:xfrm>
          <a:off x="0" y="0"/>
          <a:ext cx="0" cy="0"/>
          <a:chOff x="0" y="0"/>
          <a:chExt cx="0" cy="0"/>
        </a:xfrm>
      </p:grpSpPr>
      <p:sp>
        <p:nvSpPr>
          <p:cNvPr id="2196" name="Google Shape;2196;g36e686a7739_0_444: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7" name="Google Shape;2197;g36e686a7739_0_444: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t/>
            </a:r>
            <a:endParaRPr/>
          </a:p>
        </p:txBody>
      </p:sp>
      <p:sp>
        <p:nvSpPr>
          <p:cNvPr id="2198" name="Google Shape;2198;g36e686a7739_0_444: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6" name="Shape 976"/>
        <p:cNvGrpSpPr/>
        <p:nvPr/>
      </p:nvGrpSpPr>
      <p:grpSpPr>
        <a:xfrm>
          <a:off x="0" y="0"/>
          <a:ext cx="0" cy="0"/>
          <a:chOff x="0" y="0"/>
          <a:chExt cx="0" cy="0"/>
        </a:xfrm>
      </p:grpSpPr>
      <p:sp>
        <p:nvSpPr>
          <p:cNvPr id="977" name="Google Shape;977;g362e9bf374d_0_435: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78" name="Google Shape;978;g362e9bf374d_0_4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9" name="Shape 2209"/>
        <p:cNvGrpSpPr/>
        <p:nvPr/>
      </p:nvGrpSpPr>
      <p:grpSpPr>
        <a:xfrm>
          <a:off x="0" y="0"/>
          <a:ext cx="0" cy="0"/>
          <a:chOff x="0" y="0"/>
          <a:chExt cx="0" cy="0"/>
        </a:xfrm>
      </p:grpSpPr>
      <p:sp>
        <p:nvSpPr>
          <p:cNvPr id="2210" name="Google Shape;2210;g36e686a7739_0_45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11" name="Google Shape;2211;g36e686a7739_0_457: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0" name="Shape 2220"/>
        <p:cNvGrpSpPr/>
        <p:nvPr/>
      </p:nvGrpSpPr>
      <p:grpSpPr>
        <a:xfrm>
          <a:off x="0" y="0"/>
          <a:ext cx="0" cy="0"/>
          <a:chOff x="0" y="0"/>
          <a:chExt cx="0" cy="0"/>
        </a:xfrm>
      </p:grpSpPr>
      <p:sp>
        <p:nvSpPr>
          <p:cNvPr id="2221" name="Google Shape;2221;g36e686a7739_0_467: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2" name="Google Shape;2222;g36e686a7739_0_467: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t/>
            </a:r>
            <a:endParaRPr/>
          </a:p>
        </p:txBody>
      </p:sp>
      <p:sp>
        <p:nvSpPr>
          <p:cNvPr id="2223" name="Google Shape;2223;g36e686a7739_0_467: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9" name="Shape 2229"/>
        <p:cNvGrpSpPr/>
        <p:nvPr/>
      </p:nvGrpSpPr>
      <p:grpSpPr>
        <a:xfrm>
          <a:off x="0" y="0"/>
          <a:ext cx="0" cy="0"/>
          <a:chOff x="0" y="0"/>
          <a:chExt cx="0" cy="0"/>
        </a:xfrm>
      </p:grpSpPr>
      <p:sp>
        <p:nvSpPr>
          <p:cNvPr id="2230" name="Google Shape;2230;g36e686a7739_0_475: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1" name="Google Shape;2231;g36e686a7739_0_475: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t/>
            </a:r>
            <a:endParaRPr/>
          </a:p>
        </p:txBody>
      </p:sp>
      <p:sp>
        <p:nvSpPr>
          <p:cNvPr id="2232" name="Google Shape;2232;g36e686a7739_0_475: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5" name="Shape 2245"/>
        <p:cNvGrpSpPr/>
        <p:nvPr/>
      </p:nvGrpSpPr>
      <p:grpSpPr>
        <a:xfrm>
          <a:off x="0" y="0"/>
          <a:ext cx="0" cy="0"/>
          <a:chOff x="0" y="0"/>
          <a:chExt cx="0" cy="0"/>
        </a:xfrm>
      </p:grpSpPr>
      <p:sp>
        <p:nvSpPr>
          <p:cNvPr id="2246" name="Google Shape;2246;g36e686a7739_0_49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47" name="Google Shape;2247;g36e686a7739_0_490: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6" name="Shape 2266"/>
        <p:cNvGrpSpPr/>
        <p:nvPr/>
      </p:nvGrpSpPr>
      <p:grpSpPr>
        <a:xfrm>
          <a:off x="0" y="0"/>
          <a:ext cx="0" cy="0"/>
          <a:chOff x="0" y="0"/>
          <a:chExt cx="0" cy="0"/>
        </a:xfrm>
      </p:grpSpPr>
      <p:sp>
        <p:nvSpPr>
          <p:cNvPr id="2267" name="Google Shape;2267;g36e686a7739_0_51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68" name="Google Shape;2268;g36e686a7739_0_510: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9" name="Shape 2279"/>
        <p:cNvGrpSpPr/>
        <p:nvPr/>
      </p:nvGrpSpPr>
      <p:grpSpPr>
        <a:xfrm>
          <a:off x="0" y="0"/>
          <a:ext cx="0" cy="0"/>
          <a:chOff x="0" y="0"/>
          <a:chExt cx="0" cy="0"/>
        </a:xfrm>
      </p:grpSpPr>
      <p:sp>
        <p:nvSpPr>
          <p:cNvPr id="2280" name="Google Shape;2280;g36e686a7739_0_52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81" name="Google Shape;2281;g36e686a7739_0_522: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6" name="Shape 2286"/>
        <p:cNvGrpSpPr/>
        <p:nvPr/>
      </p:nvGrpSpPr>
      <p:grpSpPr>
        <a:xfrm>
          <a:off x="0" y="0"/>
          <a:ext cx="0" cy="0"/>
          <a:chOff x="0" y="0"/>
          <a:chExt cx="0" cy="0"/>
        </a:xfrm>
      </p:grpSpPr>
      <p:sp>
        <p:nvSpPr>
          <p:cNvPr id="2287" name="Google Shape;2287;g36e686a7739_0_52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88" name="Google Shape;2288;g36e686a7739_0_528: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4" name="Shape 2294"/>
        <p:cNvGrpSpPr/>
        <p:nvPr/>
      </p:nvGrpSpPr>
      <p:grpSpPr>
        <a:xfrm>
          <a:off x="0" y="0"/>
          <a:ext cx="0" cy="0"/>
          <a:chOff x="0" y="0"/>
          <a:chExt cx="0" cy="0"/>
        </a:xfrm>
      </p:grpSpPr>
      <p:sp>
        <p:nvSpPr>
          <p:cNvPr id="2295" name="Google Shape;2295;g36e686a7739_0_53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96" name="Google Shape;2296;g36e686a7739_0_535: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0" name="Shape 2300"/>
        <p:cNvGrpSpPr/>
        <p:nvPr/>
      </p:nvGrpSpPr>
      <p:grpSpPr>
        <a:xfrm>
          <a:off x="0" y="0"/>
          <a:ext cx="0" cy="0"/>
          <a:chOff x="0" y="0"/>
          <a:chExt cx="0" cy="0"/>
        </a:xfrm>
      </p:grpSpPr>
      <p:sp>
        <p:nvSpPr>
          <p:cNvPr id="2301" name="Google Shape;2301;g36e686a7739_0_54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02" name="Google Shape;2302;g36e686a7739_0_540: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8" name="Shape 2308"/>
        <p:cNvGrpSpPr/>
        <p:nvPr/>
      </p:nvGrpSpPr>
      <p:grpSpPr>
        <a:xfrm>
          <a:off x="0" y="0"/>
          <a:ext cx="0" cy="0"/>
          <a:chOff x="0" y="0"/>
          <a:chExt cx="0" cy="0"/>
        </a:xfrm>
      </p:grpSpPr>
      <p:sp>
        <p:nvSpPr>
          <p:cNvPr id="2309" name="Google Shape;2309;g36e686a7739_0_54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10" name="Google Shape;2310;g36e686a7739_0_547: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3" name="Shape 983"/>
        <p:cNvGrpSpPr/>
        <p:nvPr/>
      </p:nvGrpSpPr>
      <p:grpSpPr>
        <a:xfrm>
          <a:off x="0" y="0"/>
          <a:ext cx="0" cy="0"/>
          <a:chOff x="0" y="0"/>
          <a:chExt cx="0" cy="0"/>
        </a:xfrm>
      </p:grpSpPr>
      <p:sp>
        <p:nvSpPr>
          <p:cNvPr id="984" name="Google Shape;984;g362e9bf374d_0_441: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85" name="Google Shape;985;g362e9bf374d_0_4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5" name="Shape 2315"/>
        <p:cNvGrpSpPr/>
        <p:nvPr/>
      </p:nvGrpSpPr>
      <p:grpSpPr>
        <a:xfrm>
          <a:off x="0" y="0"/>
          <a:ext cx="0" cy="0"/>
          <a:chOff x="0" y="0"/>
          <a:chExt cx="0" cy="0"/>
        </a:xfrm>
      </p:grpSpPr>
      <p:sp>
        <p:nvSpPr>
          <p:cNvPr id="2316" name="Google Shape;2316;g36e686a7739_0_553: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17" name="Google Shape;2317;g36e686a7739_0_553: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t/>
            </a:r>
            <a:endParaRPr/>
          </a:p>
        </p:txBody>
      </p:sp>
      <p:sp>
        <p:nvSpPr>
          <p:cNvPr id="2318" name="Google Shape;2318;g36e686a7739_0_553: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1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7" name="Shape 2327"/>
        <p:cNvGrpSpPr/>
        <p:nvPr/>
      </p:nvGrpSpPr>
      <p:grpSpPr>
        <a:xfrm>
          <a:off x="0" y="0"/>
          <a:ext cx="0" cy="0"/>
          <a:chOff x="0" y="0"/>
          <a:chExt cx="0" cy="0"/>
        </a:xfrm>
      </p:grpSpPr>
      <p:sp>
        <p:nvSpPr>
          <p:cNvPr id="2328" name="Google Shape;2328;g36e686a7739_0_5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329" name="Google Shape;2329;g36e686a7739_0_56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0" name="Google Shape;2330;g36e686a7739_0_564: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2" name="Shape 2332"/>
        <p:cNvGrpSpPr/>
        <p:nvPr/>
      </p:nvGrpSpPr>
      <p:grpSpPr>
        <a:xfrm>
          <a:off x="0" y="0"/>
          <a:ext cx="0" cy="0"/>
          <a:chOff x="0" y="0"/>
          <a:chExt cx="0" cy="0"/>
        </a:xfrm>
      </p:grpSpPr>
      <p:sp>
        <p:nvSpPr>
          <p:cNvPr id="2333" name="Google Shape;2333;g27a07abdd83_1_18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4" name="Google Shape;2334;g27a07abdd83_1_18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8" name="Shape 2338"/>
        <p:cNvGrpSpPr/>
        <p:nvPr/>
      </p:nvGrpSpPr>
      <p:grpSpPr>
        <a:xfrm>
          <a:off x="0" y="0"/>
          <a:ext cx="0" cy="0"/>
          <a:chOff x="0" y="0"/>
          <a:chExt cx="0" cy="0"/>
        </a:xfrm>
      </p:grpSpPr>
      <p:sp>
        <p:nvSpPr>
          <p:cNvPr id="2339" name="Google Shape;2339;g27a07abdd83_1_19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0" name="Google Shape;2340;g27a07abdd83_1_19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We as teachers are enzymes, we catalyze learning (ideally without being used up) we can build up new ideas and break down misconceptions to support a healthy metabolism of science learning.</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 challenge for the week is to see and appreciate the whole “enzyme” while identifying those active sites</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t>After we talk about protein structures and then enzymes we mention that active sites are often just a couple of side chains.  This is a metaphor for our professional learning.  We have a mass of learning that builds and supports our teaching but maybe only two or three pieces that will directly apply to our context.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solidFill>
                  <a:schemeClr val="dk1"/>
                </a:solidFill>
              </a:rPr>
              <a:t>But it was about how there is so much involved in the structure of an enzyme but the active site is just two or three key pieces (Aa’s). So pick the two or three key things for your own learning or practice instead of being overwhelmed with everything.</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0" name="Shape 2350"/>
        <p:cNvGrpSpPr/>
        <p:nvPr/>
      </p:nvGrpSpPr>
      <p:grpSpPr>
        <a:xfrm>
          <a:off x="0" y="0"/>
          <a:ext cx="0" cy="0"/>
          <a:chOff x="0" y="0"/>
          <a:chExt cx="0" cy="0"/>
        </a:xfrm>
      </p:grpSpPr>
      <p:sp>
        <p:nvSpPr>
          <p:cNvPr id="2351" name="Google Shape;2351;g3ea63f8a409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2" name="Google Shape;2352;g3ea63f8a409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5" name="Shape 2355"/>
        <p:cNvGrpSpPr/>
        <p:nvPr/>
      </p:nvGrpSpPr>
      <p:grpSpPr>
        <a:xfrm>
          <a:off x="0" y="0"/>
          <a:ext cx="0" cy="0"/>
          <a:chOff x="0" y="0"/>
          <a:chExt cx="0" cy="0"/>
        </a:xfrm>
      </p:grpSpPr>
      <p:sp>
        <p:nvSpPr>
          <p:cNvPr id="2356" name="Google Shape;2356;g362e9bf374d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7" name="Google Shape;2357;g362e9bf374d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2" name="Shape 2362"/>
        <p:cNvGrpSpPr/>
        <p:nvPr/>
      </p:nvGrpSpPr>
      <p:grpSpPr>
        <a:xfrm>
          <a:off x="0" y="0"/>
          <a:ext cx="0" cy="0"/>
          <a:chOff x="0" y="0"/>
          <a:chExt cx="0" cy="0"/>
        </a:xfrm>
      </p:grpSpPr>
      <p:sp>
        <p:nvSpPr>
          <p:cNvPr id="2363" name="Google Shape;2363;g3e87a6da16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4" name="Google Shape;2364;g3e87a6da16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8" name="Shape 2368"/>
        <p:cNvGrpSpPr/>
        <p:nvPr/>
      </p:nvGrpSpPr>
      <p:grpSpPr>
        <a:xfrm>
          <a:off x="0" y="0"/>
          <a:ext cx="0" cy="0"/>
          <a:chOff x="0" y="0"/>
          <a:chExt cx="0" cy="0"/>
        </a:xfrm>
      </p:grpSpPr>
      <p:sp>
        <p:nvSpPr>
          <p:cNvPr id="2369" name="Google Shape;2369;g27a07abdd83_1_199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70" name="Google Shape;2370;g27a07abdd83_1_19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2" name="Shape 2372"/>
        <p:cNvGrpSpPr/>
        <p:nvPr/>
      </p:nvGrpSpPr>
      <p:grpSpPr>
        <a:xfrm>
          <a:off x="0" y="0"/>
          <a:ext cx="0" cy="0"/>
          <a:chOff x="0" y="0"/>
          <a:chExt cx="0" cy="0"/>
        </a:xfrm>
      </p:grpSpPr>
      <p:sp>
        <p:nvSpPr>
          <p:cNvPr id="2373" name="Google Shape;2373;g27a07abdd83_1_19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5 minute break</a:t>
            </a:r>
            <a:endParaRPr/>
          </a:p>
        </p:txBody>
      </p:sp>
      <p:sp>
        <p:nvSpPr>
          <p:cNvPr id="2374" name="Google Shape;2374;g27a07abdd83_1_19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1" name="Shape 991"/>
        <p:cNvGrpSpPr/>
        <p:nvPr/>
      </p:nvGrpSpPr>
      <p:grpSpPr>
        <a:xfrm>
          <a:off x="0" y="0"/>
          <a:ext cx="0" cy="0"/>
          <a:chOff x="0" y="0"/>
          <a:chExt cx="0" cy="0"/>
        </a:xfrm>
      </p:grpSpPr>
      <p:sp>
        <p:nvSpPr>
          <p:cNvPr id="992" name="Google Shape;992;g362e9bf374d_0_448: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93" name="Google Shape;993;g362e9bf374d_0_4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7" name="Shape 997"/>
        <p:cNvGrpSpPr/>
        <p:nvPr/>
      </p:nvGrpSpPr>
      <p:grpSpPr>
        <a:xfrm>
          <a:off x="0" y="0"/>
          <a:ext cx="0" cy="0"/>
          <a:chOff x="0" y="0"/>
          <a:chExt cx="0" cy="0"/>
        </a:xfrm>
      </p:grpSpPr>
      <p:sp>
        <p:nvSpPr>
          <p:cNvPr id="998" name="Google Shape;998;g362e9bf374d_0_453: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99" name="Google Shape;999;g362e9bf374d_0_4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6" name="Shape 1006"/>
        <p:cNvGrpSpPr/>
        <p:nvPr/>
      </p:nvGrpSpPr>
      <p:grpSpPr>
        <a:xfrm>
          <a:off x="0" y="0"/>
          <a:ext cx="0" cy="0"/>
          <a:chOff x="0" y="0"/>
          <a:chExt cx="0" cy="0"/>
        </a:xfrm>
      </p:grpSpPr>
      <p:sp>
        <p:nvSpPr>
          <p:cNvPr id="1007" name="Google Shape;1007;g362e9bf374d_0_4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8" name="Google Shape;1008;g362e9bf374d_0_4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b="1" i="1" lang="en"/>
              <a:t>Teacher Notes</a:t>
            </a:r>
            <a:r>
              <a:rPr lang="en"/>
              <a:t>: Aid students in interpreting graphic to the right and comparing it with the model.  You may wish students to open the jmol activity so they can view the protein monomer.  Help students identify the specific locations labeled on the graphic to the right on the computer simulation.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b="1" i="1" lang="en"/>
              <a:t>Student Notes</a:t>
            </a:r>
            <a:r>
              <a:rPr lang="en"/>
              <a:t>: Follow the prompts from your teacher.  Use the physical model or the computer simulation to identify the six alpha helices that form a right-handed bundle:  1, 2, 3, 4, 5, and 6. In your lab notebook describe the location and orientation of these helices.  Next locate loops A, B, C, D, and E.  Compare length of these loops with each other.  Finally, look at the tandem repeats (Repeat-1 and Repeat-2) that make the two halves of the monomer look similar.</a:t>
            </a:r>
            <a:endParaRPr/>
          </a:p>
        </p:txBody>
      </p:sp>
      <p:sp>
        <p:nvSpPr>
          <p:cNvPr id="1009" name="Google Shape;1009;g362e9bf374d_0_4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7" name="Shape 1017"/>
        <p:cNvGrpSpPr/>
        <p:nvPr/>
      </p:nvGrpSpPr>
      <p:grpSpPr>
        <a:xfrm>
          <a:off x="0" y="0"/>
          <a:ext cx="0" cy="0"/>
          <a:chOff x="0" y="0"/>
          <a:chExt cx="0" cy="0"/>
        </a:xfrm>
      </p:grpSpPr>
      <p:sp>
        <p:nvSpPr>
          <p:cNvPr id="1018" name="Google Shape;1018;g362e9bf374d_0_47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19" name="Google Shape;1019;g362e9bf374d_0_47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3" name="Shape 1023"/>
        <p:cNvGrpSpPr/>
        <p:nvPr/>
      </p:nvGrpSpPr>
      <p:grpSpPr>
        <a:xfrm>
          <a:off x="0" y="0"/>
          <a:ext cx="0" cy="0"/>
          <a:chOff x="0" y="0"/>
          <a:chExt cx="0" cy="0"/>
        </a:xfrm>
      </p:grpSpPr>
      <p:sp>
        <p:nvSpPr>
          <p:cNvPr id="1024" name="Google Shape;1024;g362e9bf374d_0_488: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25" name="Google Shape;1025;g362e9bf374d_0_4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5" name="Shape 875"/>
        <p:cNvGrpSpPr/>
        <p:nvPr/>
      </p:nvGrpSpPr>
      <p:grpSpPr>
        <a:xfrm>
          <a:off x="0" y="0"/>
          <a:ext cx="0" cy="0"/>
          <a:chOff x="0" y="0"/>
          <a:chExt cx="0" cy="0"/>
        </a:xfrm>
      </p:grpSpPr>
      <p:sp>
        <p:nvSpPr>
          <p:cNvPr id="876" name="Google Shape;876;g362e9bf374d_0_1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7" name="Google Shape;877;g362e9bf374d_0_1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0" name="Shape 1030"/>
        <p:cNvGrpSpPr/>
        <p:nvPr/>
      </p:nvGrpSpPr>
      <p:grpSpPr>
        <a:xfrm>
          <a:off x="0" y="0"/>
          <a:ext cx="0" cy="0"/>
          <a:chOff x="0" y="0"/>
          <a:chExt cx="0" cy="0"/>
        </a:xfrm>
      </p:grpSpPr>
      <p:sp>
        <p:nvSpPr>
          <p:cNvPr id="1031" name="Google Shape;1031;g3eccc58d7f7_1_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32" name="Google Shape;1032;g3eccc58d7f7_1_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8" name="Shape 1038"/>
        <p:cNvGrpSpPr/>
        <p:nvPr/>
      </p:nvGrpSpPr>
      <p:grpSpPr>
        <a:xfrm>
          <a:off x="0" y="0"/>
          <a:ext cx="0" cy="0"/>
          <a:chOff x="0" y="0"/>
          <a:chExt cx="0" cy="0"/>
        </a:xfrm>
      </p:grpSpPr>
      <p:sp>
        <p:nvSpPr>
          <p:cNvPr id="1039" name="Google Shape;1039;g362e9bf374d_0_4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0" name="Google Shape;1040;g362e9bf374d_0_4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b="1" i="1" lang="en"/>
              <a:t>Teacher Notes</a:t>
            </a:r>
            <a:r>
              <a:rPr lang="en"/>
              <a:t>:  Facilitate a discussion in which student develop testable questions to determine if aquaporin plays a role in the woman losing her peripheral vision.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Elemental mercury may be absorbed through eye contact.  However, the face cream primarily contain mercuric salts as mercuric oxide and mercuric chloride.  Inorganic mercury can get into the body through the dermal route from the use of soaps, creams, topical antiseptics, and disinfectants that contain those salts.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Some aquaporins are mercury-sensitive, while others can be insensitive to mercury.  There is even one type of aquaporin that is stimulated by the presence of mercury.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Mercury appears to collect within the eye balls themselves leading to the appearance of 'floaters' (dark cloudy areas), but also adversely affects the muscles controlling focusing of the eyes and lens and the sensory nerves of the retina itself leading to: intermittent visual blurring, deteriorating peripheral vision or 'tunnel' vision, bulging eyes, sensitivity to light,  difficulty focusing, poor color vision, poor night vision, and difficulty moving the eyes. </a:t>
            </a:r>
            <a:br>
              <a:rPr lang="en"/>
            </a:br>
            <a:endParaRPr/>
          </a:p>
          <a:p>
            <a:pPr indent="0" lvl="0" marL="0" rtl="0" algn="l">
              <a:lnSpc>
                <a:spcPct val="100000"/>
              </a:lnSpc>
              <a:spcBef>
                <a:spcPts val="0"/>
              </a:spcBef>
              <a:spcAft>
                <a:spcPts val="0"/>
              </a:spcAft>
              <a:buSzPts val="1100"/>
              <a:buNone/>
            </a:pPr>
            <a:r>
              <a:rPr b="1" i="1" lang="en"/>
              <a:t>Student Notes</a:t>
            </a:r>
            <a:r>
              <a:rPr lang="en"/>
              <a:t>: Develop some testable questions with your peers.  </a:t>
            </a:r>
            <a:endParaRPr/>
          </a:p>
          <a:p>
            <a:pPr indent="0" lvl="0" marL="0" rtl="0" algn="l">
              <a:lnSpc>
                <a:spcPct val="100000"/>
              </a:lnSpc>
              <a:spcBef>
                <a:spcPts val="0"/>
              </a:spcBef>
              <a:spcAft>
                <a:spcPts val="0"/>
              </a:spcAft>
              <a:buSzPts val="1100"/>
              <a:buNone/>
            </a:pPr>
            <a:r>
              <a:t/>
            </a:r>
            <a:endParaRPr/>
          </a:p>
        </p:txBody>
      </p:sp>
      <p:sp>
        <p:nvSpPr>
          <p:cNvPr id="1041" name="Google Shape;1041;g362e9bf374d_0_4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8" name="Shape 1048"/>
        <p:cNvGrpSpPr/>
        <p:nvPr/>
      </p:nvGrpSpPr>
      <p:grpSpPr>
        <a:xfrm>
          <a:off x="0" y="0"/>
          <a:ext cx="0" cy="0"/>
          <a:chOff x="0" y="0"/>
          <a:chExt cx="0" cy="0"/>
        </a:xfrm>
      </p:grpSpPr>
      <p:sp>
        <p:nvSpPr>
          <p:cNvPr id="1049" name="Google Shape;1049;g362e9bf374d_0_503: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50" name="Google Shape;1050;g362e9bf374d_0_5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7" name="Shape 1057"/>
        <p:cNvGrpSpPr/>
        <p:nvPr/>
      </p:nvGrpSpPr>
      <p:grpSpPr>
        <a:xfrm>
          <a:off x="0" y="0"/>
          <a:ext cx="0" cy="0"/>
          <a:chOff x="0" y="0"/>
          <a:chExt cx="0" cy="0"/>
        </a:xfrm>
      </p:grpSpPr>
      <p:sp>
        <p:nvSpPr>
          <p:cNvPr id="1058" name="Google Shape;1058;g362e9bf374d_0_511: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59" name="Google Shape;1059;g362e9bf374d_0_5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4" name="Shape 1064"/>
        <p:cNvGrpSpPr/>
        <p:nvPr/>
      </p:nvGrpSpPr>
      <p:grpSpPr>
        <a:xfrm>
          <a:off x="0" y="0"/>
          <a:ext cx="0" cy="0"/>
          <a:chOff x="0" y="0"/>
          <a:chExt cx="0" cy="0"/>
        </a:xfrm>
      </p:grpSpPr>
      <p:sp>
        <p:nvSpPr>
          <p:cNvPr id="1065" name="Google Shape;1065;g362e9bf374d_0_517: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66" name="Google Shape;1066;g362e9bf374d_0_5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6" name="Shape 1076"/>
        <p:cNvGrpSpPr/>
        <p:nvPr/>
      </p:nvGrpSpPr>
      <p:grpSpPr>
        <a:xfrm>
          <a:off x="0" y="0"/>
          <a:ext cx="0" cy="0"/>
          <a:chOff x="0" y="0"/>
          <a:chExt cx="0" cy="0"/>
        </a:xfrm>
      </p:grpSpPr>
      <p:sp>
        <p:nvSpPr>
          <p:cNvPr id="1077" name="Google Shape;1077;g369d094ea24_0_2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8" name="Google Shape;1078;g369d094ea24_0_23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0" name="Shape 1080"/>
        <p:cNvGrpSpPr/>
        <p:nvPr/>
      </p:nvGrpSpPr>
      <p:grpSpPr>
        <a:xfrm>
          <a:off x="0" y="0"/>
          <a:ext cx="0" cy="0"/>
          <a:chOff x="0" y="0"/>
          <a:chExt cx="0" cy="0"/>
        </a:xfrm>
      </p:grpSpPr>
      <p:sp>
        <p:nvSpPr>
          <p:cNvPr id="1081" name="Google Shape;1081;g27a07abdd83_1_4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2" name="Google Shape;1082;g27a07abdd83_1_4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10:15-10:25</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7" name="Shape 1087"/>
        <p:cNvGrpSpPr/>
        <p:nvPr/>
      </p:nvGrpSpPr>
      <p:grpSpPr>
        <a:xfrm>
          <a:off x="0" y="0"/>
          <a:ext cx="0" cy="0"/>
          <a:chOff x="0" y="0"/>
          <a:chExt cx="0" cy="0"/>
        </a:xfrm>
      </p:grpSpPr>
      <p:sp>
        <p:nvSpPr>
          <p:cNvPr id="1088" name="Google Shape;1088;g27a07abdd83_1_5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9" name="Google Shape;1089;g27a07abdd83_1_5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2" name="Shape 1092"/>
        <p:cNvGrpSpPr/>
        <p:nvPr/>
      </p:nvGrpSpPr>
      <p:grpSpPr>
        <a:xfrm>
          <a:off x="0" y="0"/>
          <a:ext cx="0" cy="0"/>
          <a:chOff x="0" y="0"/>
          <a:chExt cx="0" cy="0"/>
        </a:xfrm>
      </p:grpSpPr>
      <p:sp>
        <p:nvSpPr>
          <p:cNvPr id="1093" name="Google Shape;1093;g27a07abdd83_1_5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4" name="Google Shape;1094;g27a07abdd83_1_5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10:35-11:25</a:t>
            </a:r>
            <a:endParaRPr/>
          </a:p>
          <a:p>
            <a:pPr indent="0" lvl="0" marL="0" rtl="0" algn="l">
              <a:spcBef>
                <a:spcPts val="0"/>
              </a:spcBef>
              <a:spcAft>
                <a:spcPts val="0"/>
              </a:spcAft>
              <a:buNone/>
            </a:pPr>
            <a:r>
              <a:rPr lang="en"/>
              <a:t>Ensure to tie Amino Acids to the Peter Agre story -the transition is….there is something MORE out there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What questions have we answered and made good progress on -what questions do we still have? </a:t>
            </a:r>
            <a:endParaRPr/>
          </a:p>
        </p:txBody>
      </p:sp>
      <p:sp>
        <p:nvSpPr>
          <p:cNvPr id="1095" name="Google Shape;1095;g27a07abdd83_1_5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1" name="Shape 1101"/>
        <p:cNvGrpSpPr/>
        <p:nvPr/>
      </p:nvGrpSpPr>
      <p:grpSpPr>
        <a:xfrm>
          <a:off x="0" y="0"/>
          <a:ext cx="0" cy="0"/>
          <a:chOff x="0" y="0"/>
          <a:chExt cx="0" cy="0"/>
        </a:xfrm>
      </p:grpSpPr>
      <p:sp>
        <p:nvSpPr>
          <p:cNvPr id="1102" name="Google Shape;1102;g27a07abdd83_1_56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03" name="Google Shape;1103;g27a07abdd83_1_5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0" name="Shape 880"/>
        <p:cNvGrpSpPr/>
        <p:nvPr/>
      </p:nvGrpSpPr>
      <p:grpSpPr>
        <a:xfrm>
          <a:off x="0" y="0"/>
          <a:ext cx="0" cy="0"/>
          <a:chOff x="0" y="0"/>
          <a:chExt cx="0" cy="0"/>
        </a:xfrm>
      </p:grpSpPr>
      <p:sp>
        <p:nvSpPr>
          <p:cNvPr id="881" name="Google Shape;881;g27a07abdd83_1_1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2" name="Google Shape;882;g27a07abdd83_1_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2" name="Shape 1112"/>
        <p:cNvGrpSpPr/>
        <p:nvPr/>
      </p:nvGrpSpPr>
      <p:grpSpPr>
        <a:xfrm>
          <a:off x="0" y="0"/>
          <a:ext cx="0" cy="0"/>
          <a:chOff x="0" y="0"/>
          <a:chExt cx="0" cy="0"/>
        </a:xfrm>
      </p:grpSpPr>
      <p:sp>
        <p:nvSpPr>
          <p:cNvPr id="1113" name="Google Shape;1113;g3eccc58d7f7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4" name="Google Shape;1114;g3eccc58d7f7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9" name="Shape 1119"/>
        <p:cNvGrpSpPr/>
        <p:nvPr/>
      </p:nvGrpSpPr>
      <p:grpSpPr>
        <a:xfrm>
          <a:off x="0" y="0"/>
          <a:ext cx="0" cy="0"/>
          <a:chOff x="0" y="0"/>
          <a:chExt cx="0" cy="0"/>
        </a:xfrm>
      </p:grpSpPr>
      <p:sp>
        <p:nvSpPr>
          <p:cNvPr id="1120" name="Google Shape;1120;g3eccc58d7f7_0_12:notes"/>
          <p:cNvSpPr/>
          <p:nvPr>
            <p:ph idx="2" type="sldImg"/>
          </p:nvPr>
        </p:nvSpPr>
        <p:spPr>
          <a:xfrm>
            <a:off x="1143220" y="685795"/>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21" name="Google Shape;1121;g3eccc58d7f7_0_12:notes"/>
          <p:cNvSpPr txBox="1"/>
          <p:nvPr>
            <p:ph idx="1" type="body"/>
          </p:nvPr>
        </p:nvSpPr>
        <p:spPr>
          <a:xfrm>
            <a:off x="685785" y="4343385"/>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9" name="Shape 1139"/>
        <p:cNvGrpSpPr/>
        <p:nvPr/>
      </p:nvGrpSpPr>
      <p:grpSpPr>
        <a:xfrm>
          <a:off x="0" y="0"/>
          <a:ext cx="0" cy="0"/>
          <a:chOff x="0" y="0"/>
          <a:chExt cx="0" cy="0"/>
        </a:xfrm>
      </p:grpSpPr>
      <p:sp>
        <p:nvSpPr>
          <p:cNvPr id="1140" name="Google Shape;1140;g3eccc58d7f7_0_31:notes"/>
          <p:cNvSpPr/>
          <p:nvPr>
            <p:ph idx="2" type="sldImg"/>
          </p:nvPr>
        </p:nvSpPr>
        <p:spPr>
          <a:xfrm>
            <a:off x="1143220" y="685795"/>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41" name="Google Shape;1141;g3eccc58d7f7_0_31:notes"/>
          <p:cNvSpPr txBox="1"/>
          <p:nvPr>
            <p:ph idx="1" type="body"/>
          </p:nvPr>
        </p:nvSpPr>
        <p:spPr>
          <a:xfrm>
            <a:off x="685785" y="4343385"/>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1" name="Shape 1161"/>
        <p:cNvGrpSpPr/>
        <p:nvPr/>
      </p:nvGrpSpPr>
      <p:grpSpPr>
        <a:xfrm>
          <a:off x="0" y="0"/>
          <a:ext cx="0" cy="0"/>
          <a:chOff x="0" y="0"/>
          <a:chExt cx="0" cy="0"/>
        </a:xfrm>
      </p:grpSpPr>
      <p:sp>
        <p:nvSpPr>
          <p:cNvPr id="1162" name="Google Shape;1162;g3eccc58d7f7_0_72:notes"/>
          <p:cNvSpPr/>
          <p:nvPr>
            <p:ph idx="2" type="sldImg"/>
          </p:nvPr>
        </p:nvSpPr>
        <p:spPr>
          <a:xfrm>
            <a:off x="1143220" y="685795"/>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63" name="Google Shape;1163;g3eccc58d7f7_0_72:notes"/>
          <p:cNvSpPr txBox="1"/>
          <p:nvPr>
            <p:ph idx="1" type="body"/>
          </p:nvPr>
        </p:nvSpPr>
        <p:spPr>
          <a:xfrm>
            <a:off x="685785" y="4343385"/>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9" name="Shape 1169"/>
        <p:cNvGrpSpPr/>
        <p:nvPr/>
      </p:nvGrpSpPr>
      <p:grpSpPr>
        <a:xfrm>
          <a:off x="0" y="0"/>
          <a:ext cx="0" cy="0"/>
          <a:chOff x="0" y="0"/>
          <a:chExt cx="0" cy="0"/>
        </a:xfrm>
      </p:grpSpPr>
      <p:sp>
        <p:nvSpPr>
          <p:cNvPr id="1170" name="Google Shape;1170;g3eccc58d7f7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1" name="Google Shape;1171;g3eccc58d7f7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9" name="Shape 1189"/>
        <p:cNvGrpSpPr/>
        <p:nvPr/>
      </p:nvGrpSpPr>
      <p:grpSpPr>
        <a:xfrm>
          <a:off x="0" y="0"/>
          <a:ext cx="0" cy="0"/>
          <a:chOff x="0" y="0"/>
          <a:chExt cx="0" cy="0"/>
        </a:xfrm>
      </p:grpSpPr>
      <p:sp>
        <p:nvSpPr>
          <p:cNvPr id="1190" name="Google Shape;1190;g3eccc58d7f7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1" name="Google Shape;1191;g3eccc58d7f7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0" name="Shape 1210"/>
        <p:cNvGrpSpPr/>
        <p:nvPr/>
      </p:nvGrpSpPr>
      <p:grpSpPr>
        <a:xfrm>
          <a:off x="0" y="0"/>
          <a:ext cx="0" cy="0"/>
          <a:chOff x="0" y="0"/>
          <a:chExt cx="0" cy="0"/>
        </a:xfrm>
      </p:grpSpPr>
      <p:sp>
        <p:nvSpPr>
          <p:cNvPr id="1211" name="Google Shape;1211;g3eccc58d7f7_0_6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2" name="Google Shape;1212;g3eccc58d7f7_0_6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5" name="Shape 1235"/>
        <p:cNvGrpSpPr/>
        <p:nvPr/>
      </p:nvGrpSpPr>
      <p:grpSpPr>
        <a:xfrm>
          <a:off x="0" y="0"/>
          <a:ext cx="0" cy="0"/>
          <a:chOff x="0" y="0"/>
          <a:chExt cx="0" cy="0"/>
        </a:xfrm>
      </p:grpSpPr>
      <p:sp>
        <p:nvSpPr>
          <p:cNvPr id="1236" name="Google Shape;1236;g3eccc58d7f7_0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7" name="Google Shape;1237;g3eccc58d7f7_0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8" name="Shape 1258"/>
        <p:cNvGrpSpPr/>
        <p:nvPr/>
      </p:nvGrpSpPr>
      <p:grpSpPr>
        <a:xfrm>
          <a:off x="0" y="0"/>
          <a:ext cx="0" cy="0"/>
          <a:chOff x="0" y="0"/>
          <a:chExt cx="0" cy="0"/>
        </a:xfrm>
      </p:grpSpPr>
      <p:sp>
        <p:nvSpPr>
          <p:cNvPr id="1259" name="Google Shape;1259;g3eccc58d7f7_0_5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0" name="Google Shape;1260;g3eccc58d7f7_0_5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3" name="Shape 1293"/>
        <p:cNvGrpSpPr/>
        <p:nvPr/>
      </p:nvGrpSpPr>
      <p:grpSpPr>
        <a:xfrm>
          <a:off x="0" y="0"/>
          <a:ext cx="0" cy="0"/>
          <a:chOff x="0" y="0"/>
          <a:chExt cx="0" cy="0"/>
        </a:xfrm>
      </p:grpSpPr>
      <p:sp>
        <p:nvSpPr>
          <p:cNvPr id="1294" name="Google Shape;1294;g3eccc58d7f7_0_2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5" name="Google Shape;1295;g3eccc58d7f7_0_2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Voltage sensitive regions are in magenta.</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7" name="Shape 887"/>
        <p:cNvGrpSpPr/>
        <p:nvPr/>
      </p:nvGrpSpPr>
      <p:grpSpPr>
        <a:xfrm>
          <a:off x="0" y="0"/>
          <a:ext cx="0" cy="0"/>
          <a:chOff x="0" y="0"/>
          <a:chExt cx="0" cy="0"/>
        </a:xfrm>
      </p:grpSpPr>
      <p:sp>
        <p:nvSpPr>
          <p:cNvPr id="888" name="Google Shape;888;g344a21ae71b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9" name="Google Shape;889;g344a21ae71b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2" name="Shape 1302"/>
        <p:cNvGrpSpPr/>
        <p:nvPr/>
      </p:nvGrpSpPr>
      <p:grpSpPr>
        <a:xfrm>
          <a:off x="0" y="0"/>
          <a:ext cx="0" cy="0"/>
          <a:chOff x="0" y="0"/>
          <a:chExt cx="0" cy="0"/>
        </a:xfrm>
      </p:grpSpPr>
      <p:sp>
        <p:nvSpPr>
          <p:cNvPr id="1303" name="Google Shape;1303;g3eccc58d7f7_0_2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4" name="Google Shape;1304;g3eccc58d7f7_0_2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2" name="Shape 1342"/>
        <p:cNvGrpSpPr/>
        <p:nvPr/>
      </p:nvGrpSpPr>
      <p:grpSpPr>
        <a:xfrm>
          <a:off x="0" y="0"/>
          <a:ext cx="0" cy="0"/>
          <a:chOff x="0" y="0"/>
          <a:chExt cx="0" cy="0"/>
        </a:xfrm>
      </p:grpSpPr>
      <p:sp>
        <p:nvSpPr>
          <p:cNvPr id="1343" name="Google Shape;1343;g3eccc58d7f7_0_2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4" name="Google Shape;1344;g3eccc58d7f7_0_2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9" name="Shape 1349"/>
        <p:cNvGrpSpPr/>
        <p:nvPr/>
      </p:nvGrpSpPr>
      <p:grpSpPr>
        <a:xfrm>
          <a:off x="0" y="0"/>
          <a:ext cx="0" cy="0"/>
          <a:chOff x="0" y="0"/>
          <a:chExt cx="0" cy="0"/>
        </a:xfrm>
      </p:grpSpPr>
      <p:sp>
        <p:nvSpPr>
          <p:cNvPr id="1350" name="Google Shape;1350;g3eccc58d7f7_0_2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1" name="Google Shape;1351;g3eccc58d7f7_0_2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1" name="Shape 1391"/>
        <p:cNvGrpSpPr/>
        <p:nvPr/>
      </p:nvGrpSpPr>
      <p:grpSpPr>
        <a:xfrm>
          <a:off x="0" y="0"/>
          <a:ext cx="0" cy="0"/>
          <a:chOff x="0" y="0"/>
          <a:chExt cx="0" cy="0"/>
        </a:xfrm>
      </p:grpSpPr>
      <p:sp>
        <p:nvSpPr>
          <p:cNvPr id="1392" name="Google Shape;1392;g3eccc58d7f7_0_3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3" name="Google Shape;1393;g3eccc58d7f7_0_3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7" name="Shape 1397"/>
        <p:cNvGrpSpPr/>
        <p:nvPr/>
      </p:nvGrpSpPr>
      <p:grpSpPr>
        <a:xfrm>
          <a:off x="0" y="0"/>
          <a:ext cx="0" cy="0"/>
          <a:chOff x="0" y="0"/>
          <a:chExt cx="0" cy="0"/>
        </a:xfrm>
      </p:grpSpPr>
      <p:sp>
        <p:nvSpPr>
          <p:cNvPr id="1398" name="Google Shape;1398;g3eccc58d7f7_0_3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9" name="Google Shape;1399;g3eccc58d7f7_0_3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6" name="Shape 1406"/>
        <p:cNvGrpSpPr/>
        <p:nvPr/>
      </p:nvGrpSpPr>
      <p:grpSpPr>
        <a:xfrm>
          <a:off x="0" y="0"/>
          <a:ext cx="0" cy="0"/>
          <a:chOff x="0" y="0"/>
          <a:chExt cx="0" cy="0"/>
        </a:xfrm>
      </p:grpSpPr>
      <p:sp>
        <p:nvSpPr>
          <p:cNvPr id="1407" name="Google Shape;1407;g3eccc58d7f7_0_3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8" name="Google Shape;1408;g3eccc58d7f7_0_3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2" name="Shape 1412"/>
        <p:cNvGrpSpPr/>
        <p:nvPr/>
      </p:nvGrpSpPr>
      <p:grpSpPr>
        <a:xfrm>
          <a:off x="0" y="0"/>
          <a:ext cx="0" cy="0"/>
          <a:chOff x="0" y="0"/>
          <a:chExt cx="0" cy="0"/>
        </a:xfrm>
      </p:grpSpPr>
      <p:sp>
        <p:nvSpPr>
          <p:cNvPr id="1413" name="Google Shape;1413;g3eccc58d7f7_0_3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4" name="Google Shape;1414;g3eccc58d7f7_0_3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1" name="Shape 1421"/>
        <p:cNvGrpSpPr/>
        <p:nvPr/>
      </p:nvGrpSpPr>
      <p:grpSpPr>
        <a:xfrm>
          <a:off x="0" y="0"/>
          <a:ext cx="0" cy="0"/>
          <a:chOff x="0" y="0"/>
          <a:chExt cx="0" cy="0"/>
        </a:xfrm>
      </p:grpSpPr>
      <p:sp>
        <p:nvSpPr>
          <p:cNvPr id="1422" name="Google Shape;1422;g3eccc58d7f7_0_3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3" name="Google Shape;1423;g3eccc58d7f7_0_3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0" name="Shape 1430"/>
        <p:cNvGrpSpPr/>
        <p:nvPr/>
      </p:nvGrpSpPr>
      <p:grpSpPr>
        <a:xfrm>
          <a:off x="0" y="0"/>
          <a:ext cx="0" cy="0"/>
          <a:chOff x="0" y="0"/>
          <a:chExt cx="0" cy="0"/>
        </a:xfrm>
      </p:grpSpPr>
      <p:sp>
        <p:nvSpPr>
          <p:cNvPr id="1431" name="Google Shape;1431;g3eccc58d7f7_0_3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2" name="Google Shape;1432;g3eccc58d7f7_0_3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9" name="Shape 1439"/>
        <p:cNvGrpSpPr/>
        <p:nvPr/>
      </p:nvGrpSpPr>
      <p:grpSpPr>
        <a:xfrm>
          <a:off x="0" y="0"/>
          <a:ext cx="0" cy="0"/>
          <a:chOff x="0" y="0"/>
          <a:chExt cx="0" cy="0"/>
        </a:xfrm>
      </p:grpSpPr>
      <p:sp>
        <p:nvSpPr>
          <p:cNvPr id="1440" name="Google Shape;1440;g3eccc58d7f7_0_3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1" name="Google Shape;1441;g3eccc58d7f7_0_3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5" name="Shape 895"/>
        <p:cNvGrpSpPr/>
        <p:nvPr/>
      </p:nvGrpSpPr>
      <p:grpSpPr>
        <a:xfrm>
          <a:off x="0" y="0"/>
          <a:ext cx="0" cy="0"/>
          <a:chOff x="0" y="0"/>
          <a:chExt cx="0" cy="0"/>
        </a:xfrm>
      </p:grpSpPr>
      <p:sp>
        <p:nvSpPr>
          <p:cNvPr id="896" name="Google Shape;896;g3ea63f8a409_1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7" name="Google Shape;897;g3ea63f8a409_1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5" name="Shape 1445"/>
        <p:cNvGrpSpPr/>
        <p:nvPr/>
      </p:nvGrpSpPr>
      <p:grpSpPr>
        <a:xfrm>
          <a:off x="0" y="0"/>
          <a:ext cx="0" cy="0"/>
          <a:chOff x="0" y="0"/>
          <a:chExt cx="0" cy="0"/>
        </a:xfrm>
      </p:grpSpPr>
      <p:sp>
        <p:nvSpPr>
          <p:cNvPr id="1446" name="Google Shape;1446;g3eccc58d7f7_0_3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7" name="Google Shape;1447;g3eccc58d7f7_0_3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4" name="Shape 1454"/>
        <p:cNvGrpSpPr/>
        <p:nvPr/>
      </p:nvGrpSpPr>
      <p:grpSpPr>
        <a:xfrm>
          <a:off x="0" y="0"/>
          <a:ext cx="0" cy="0"/>
          <a:chOff x="0" y="0"/>
          <a:chExt cx="0" cy="0"/>
        </a:xfrm>
      </p:grpSpPr>
      <p:sp>
        <p:nvSpPr>
          <p:cNvPr id="1455" name="Google Shape;1455;g3eccc58d7f7_0_3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6" name="Google Shape;1456;g3eccc58d7f7_0_3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3" name="Shape 1463"/>
        <p:cNvGrpSpPr/>
        <p:nvPr/>
      </p:nvGrpSpPr>
      <p:grpSpPr>
        <a:xfrm>
          <a:off x="0" y="0"/>
          <a:ext cx="0" cy="0"/>
          <a:chOff x="0" y="0"/>
          <a:chExt cx="0" cy="0"/>
        </a:xfrm>
      </p:grpSpPr>
      <p:sp>
        <p:nvSpPr>
          <p:cNvPr id="1464" name="Google Shape;1464;g3eccc58d7f7_0_3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5" name="Google Shape;1465;g3eccc58d7f7_0_3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9" name="Shape 1469"/>
        <p:cNvGrpSpPr/>
        <p:nvPr/>
      </p:nvGrpSpPr>
      <p:grpSpPr>
        <a:xfrm>
          <a:off x="0" y="0"/>
          <a:ext cx="0" cy="0"/>
          <a:chOff x="0" y="0"/>
          <a:chExt cx="0" cy="0"/>
        </a:xfrm>
      </p:grpSpPr>
      <p:sp>
        <p:nvSpPr>
          <p:cNvPr id="1470" name="Google Shape;1470;g3eccc58d7f7_0_3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1" name="Google Shape;1471;g3eccc58d7f7_0_3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Palytoxin binds from the extracellular side at or near the ion pathway and “locks” the pump in an abnormal conformation where the ion pathway is simultaneously open to both sides of the membrane.</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5" name="Shape 1475"/>
        <p:cNvGrpSpPr/>
        <p:nvPr/>
      </p:nvGrpSpPr>
      <p:grpSpPr>
        <a:xfrm>
          <a:off x="0" y="0"/>
          <a:ext cx="0" cy="0"/>
          <a:chOff x="0" y="0"/>
          <a:chExt cx="0" cy="0"/>
        </a:xfrm>
      </p:grpSpPr>
      <p:sp>
        <p:nvSpPr>
          <p:cNvPr id="1476" name="Google Shape;1476;g3eccc58d7f7_0_3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7" name="Google Shape;1477;g3eccc58d7f7_0_3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3" name="Shape 1493"/>
        <p:cNvGrpSpPr/>
        <p:nvPr/>
      </p:nvGrpSpPr>
      <p:grpSpPr>
        <a:xfrm>
          <a:off x="0" y="0"/>
          <a:ext cx="0" cy="0"/>
          <a:chOff x="0" y="0"/>
          <a:chExt cx="0" cy="0"/>
        </a:xfrm>
      </p:grpSpPr>
      <p:sp>
        <p:nvSpPr>
          <p:cNvPr id="1494" name="Google Shape;1494;g3ea55c6abf4_0_3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95" name="Google Shape;1495;g3ea55c6abf4_0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1" name="Shape 1501"/>
        <p:cNvGrpSpPr/>
        <p:nvPr/>
      </p:nvGrpSpPr>
      <p:grpSpPr>
        <a:xfrm>
          <a:off x="0" y="0"/>
          <a:ext cx="0" cy="0"/>
          <a:chOff x="0" y="0"/>
          <a:chExt cx="0" cy="0"/>
        </a:xfrm>
      </p:grpSpPr>
      <p:sp>
        <p:nvSpPr>
          <p:cNvPr id="1502" name="Google Shape;1502;g3eccc58d7f7_0_4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3" name="Google Shape;1503;g3eccc58d7f7_0_4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6" name="Shape 1506"/>
        <p:cNvGrpSpPr/>
        <p:nvPr/>
      </p:nvGrpSpPr>
      <p:grpSpPr>
        <a:xfrm>
          <a:off x="0" y="0"/>
          <a:ext cx="0" cy="0"/>
          <a:chOff x="0" y="0"/>
          <a:chExt cx="0" cy="0"/>
        </a:xfrm>
      </p:grpSpPr>
      <p:sp>
        <p:nvSpPr>
          <p:cNvPr id="1507" name="Google Shape;1507;g3eccc58d7f7_0_4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8" name="Google Shape;1508;g3eccc58d7f7_0_4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6" name="Shape 1536"/>
        <p:cNvGrpSpPr/>
        <p:nvPr/>
      </p:nvGrpSpPr>
      <p:grpSpPr>
        <a:xfrm>
          <a:off x="0" y="0"/>
          <a:ext cx="0" cy="0"/>
          <a:chOff x="0" y="0"/>
          <a:chExt cx="0" cy="0"/>
        </a:xfrm>
      </p:grpSpPr>
      <p:sp>
        <p:nvSpPr>
          <p:cNvPr id="1537" name="Google Shape;1537;g27a07abdd83_1_145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8" name="Google Shape;1538;g27a07abdd83_1_14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3" name="Shape 1543"/>
        <p:cNvGrpSpPr/>
        <p:nvPr/>
      </p:nvGrpSpPr>
      <p:grpSpPr>
        <a:xfrm>
          <a:off x="0" y="0"/>
          <a:ext cx="0" cy="0"/>
          <a:chOff x="0" y="0"/>
          <a:chExt cx="0" cy="0"/>
        </a:xfrm>
      </p:grpSpPr>
      <p:sp>
        <p:nvSpPr>
          <p:cNvPr id="1544" name="Google Shape;1544;g27a07abdd83_1_14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5" name="Google Shape;1545;g27a07abdd83_1_14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11:25</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3" name="Shape 903"/>
        <p:cNvGrpSpPr/>
        <p:nvPr/>
      </p:nvGrpSpPr>
      <p:grpSpPr>
        <a:xfrm>
          <a:off x="0" y="0"/>
          <a:ext cx="0" cy="0"/>
          <a:chOff x="0" y="0"/>
          <a:chExt cx="0" cy="0"/>
        </a:xfrm>
      </p:grpSpPr>
      <p:sp>
        <p:nvSpPr>
          <p:cNvPr id="904" name="Google Shape;904;g27a07abdd83_1_1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Design a channel protein challenge</a:t>
            </a:r>
            <a:endParaRPr/>
          </a:p>
        </p:txBody>
      </p:sp>
      <p:sp>
        <p:nvSpPr>
          <p:cNvPr id="905" name="Google Shape;905;g27a07abdd83_1_1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0" name="Shape 1590"/>
        <p:cNvGrpSpPr/>
        <p:nvPr/>
      </p:nvGrpSpPr>
      <p:grpSpPr>
        <a:xfrm>
          <a:off x="0" y="0"/>
          <a:ext cx="0" cy="0"/>
          <a:chOff x="0" y="0"/>
          <a:chExt cx="0" cy="0"/>
        </a:xfrm>
      </p:grpSpPr>
      <p:sp>
        <p:nvSpPr>
          <p:cNvPr id="1591" name="Google Shape;1591;g369d094ea24_0_2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92" name="Google Shape;1592;g369d094ea24_0_23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4" name="Shape 1594"/>
        <p:cNvGrpSpPr/>
        <p:nvPr/>
      </p:nvGrpSpPr>
      <p:grpSpPr>
        <a:xfrm>
          <a:off x="0" y="0"/>
          <a:ext cx="0" cy="0"/>
          <a:chOff x="0" y="0"/>
          <a:chExt cx="0" cy="0"/>
        </a:xfrm>
      </p:grpSpPr>
      <p:sp>
        <p:nvSpPr>
          <p:cNvPr id="1595" name="Google Shape;1595;g3e74549c549_0_2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6" name="Google Shape;1596;g3e74549c549_0_2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2" name="Shape 1602"/>
        <p:cNvGrpSpPr/>
        <p:nvPr/>
      </p:nvGrpSpPr>
      <p:grpSpPr>
        <a:xfrm>
          <a:off x="0" y="0"/>
          <a:ext cx="0" cy="0"/>
          <a:chOff x="0" y="0"/>
          <a:chExt cx="0" cy="0"/>
        </a:xfrm>
      </p:grpSpPr>
      <p:sp>
        <p:nvSpPr>
          <p:cNvPr id="1603" name="Google Shape;1603;g3e70d617560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4" name="Google Shape;1604;g3e70d617560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1" name="Shape 1611"/>
        <p:cNvGrpSpPr/>
        <p:nvPr/>
      </p:nvGrpSpPr>
      <p:grpSpPr>
        <a:xfrm>
          <a:off x="0" y="0"/>
          <a:ext cx="0" cy="0"/>
          <a:chOff x="0" y="0"/>
          <a:chExt cx="0" cy="0"/>
        </a:xfrm>
      </p:grpSpPr>
      <p:sp>
        <p:nvSpPr>
          <p:cNvPr id="1612" name="Google Shape;1612;g3e70d617560_0_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3" name="Google Shape;1613;g3e70d617560_0_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7" name="Shape 1617"/>
        <p:cNvGrpSpPr/>
        <p:nvPr/>
      </p:nvGrpSpPr>
      <p:grpSpPr>
        <a:xfrm>
          <a:off x="0" y="0"/>
          <a:ext cx="0" cy="0"/>
          <a:chOff x="0" y="0"/>
          <a:chExt cx="0" cy="0"/>
        </a:xfrm>
      </p:grpSpPr>
      <p:sp>
        <p:nvSpPr>
          <p:cNvPr id="1618" name="Google Shape;1618;g27a07abdd83_1_17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9" name="Google Shape;1619;g27a07abdd83_1_17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20" name="Google Shape;1620;g27a07abdd83_1_17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6" name="Shape 1626"/>
        <p:cNvGrpSpPr/>
        <p:nvPr/>
      </p:nvGrpSpPr>
      <p:grpSpPr>
        <a:xfrm>
          <a:off x="0" y="0"/>
          <a:ext cx="0" cy="0"/>
          <a:chOff x="0" y="0"/>
          <a:chExt cx="0" cy="0"/>
        </a:xfrm>
      </p:grpSpPr>
      <p:sp>
        <p:nvSpPr>
          <p:cNvPr id="1627" name="Google Shape;1627;g3eccc58d7f7_0_10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Teacher: Give learners time to respond to the prompts.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Learner:  Respond in their notebooks and then share their ideas with their peers. </a:t>
            </a:r>
            <a:endParaRPr/>
          </a:p>
          <a:p>
            <a:pPr indent="0" lvl="0" marL="0" rtl="0" algn="l">
              <a:lnSpc>
                <a:spcPct val="100000"/>
              </a:lnSpc>
              <a:spcBef>
                <a:spcPts val="0"/>
              </a:spcBef>
              <a:spcAft>
                <a:spcPts val="0"/>
              </a:spcAft>
              <a:buSzPts val="1400"/>
              <a:buNone/>
            </a:pPr>
            <a:r>
              <a:rPr lang="en"/>
              <a:t>If you want to examine this high school student resolved structure in the pdb https://www.rcsb.org/structure/6pey</a:t>
            </a:r>
            <a:endParaRPr/>
          </a:p>
        </p:txBody>
      </p:sp>
      <p:sp>
        <p:nvSpPr>
          <p:cNvPr id="1628" name="Google Shape;1628;g3eccc58d7f7_0_10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6" name="Shape 1636"/>
        <p:cNvGrpSpPr/>
        <p:nvPr/>
      </p:nvGrpSpPr>
      <p:grpSpPr>
        <a:xfrm>
          <a:off x="0" y="0"/>
          <a:ext cx="0" cy="0"/>
          <a:chOff x="0" y="0"/>
          <a:chExt cx="0" cy="0"/>
        </a:xfrm>
      </p:grpSpPr>
      <p:sp>
        <p:nvSpPr>
          <p:cNvPr id="1637" name="Google Shape;1637;g3eccc58d7f7_0_6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8" name="Google Shape;1638;g3eccc58d7f7_0_6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2" name="Shape 1642"/>
        <p:cNvGrpSpPr/>
        <p:nvPr/>
      </p:nvGrpSpPr>
      <p:grpSpPr>
        <a:xfrm>
          <a:off x="0" y="0"/>
          <a:ext cx="0" cy="0"/>
          <a:chOff x="0" y="0"/>
          <a:chExt cx="0" cy="0"/>
        </a:xfrm>
      </p:grpSpPr>
      <p:sp>
        <p:nvSpPr>
          <p:cNvPr id="1643" name="Google Shape;1643;g3ea63f8a409_1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4" name="Google Shape;1644;g3ea63f8a409_1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7" name="Shape 1647"/>
        <p:cNvGrpSpPr/>
        <p:nvPr/>
      </p:nvGrpSpPr>
      <p:grpSpPr>
        <a:xfrm>
          <a:off x="0" y="0"/>
          <a:ext cx="0" cy="0"/>
          <a:chOff x="0" y="0"/>
          <a:chExt cx="0" cy="0"/>
        </a:xfrm>
      </p:grpSpPr>
      <p:sp>
        <p:nvSpPr>
          <p:cNvPr id="1648" name="Google Shape;1648;g3ea63f8a409_1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9" name="Google Shape;1649;g3ea63f8a409_1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3" name="Shape 1653"/>
        <p:cNvGrpSpPr/>
        <p:nvPr/>
      </p:nvGrpSpPr>
      <p:grpSpPr>
        <a:xfrm>
          <a:off x="0" y="0"/>
          <a:ext cx="0" cy="0"/>
          <a:chOff x="0" y="0"/>
          <a:chExt cx="0" cy="0"/>
        </a:xfrm>
      </p:grpSpPr>
      <p:sp>
        <p:nvSpPr>
          <p:cNvPr id="1654" name="Google Shape;1654;g27a07abdd83_1_17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Teacher: Introduce what acetylcholinesterase is and does. </a:t>
            </a:r>
            <a:endParaRPr/>
          </a:p>
          <a:p>
            <a:pPr indent="0" lvl="0" marL="0" rtl="0" algn="l">
              <a:lnSpc>
                <a:spcPct val="100000"/>
              </a:lnSpc>
              <a:spcBef>
                <a:spcPts val="0"/>
              </a:spcBef>
              <a:spcAft>
                <a:spcPts val="0"/>
              </a:spcAft>
              <a:buSzPts val="1400"/>
              <a:buNone/>
            </a:pPr>
            <a:r>
              <a:rPr lang="en" sz="1100" u="sng">
                <a:solidFill>
                  <a:schemeClr val="hlink"/>
                </a:solidFill>
                <a:latin typeface="Arial"/>
                <a:ea typeface="Arial"/>
                <a:cs typeface="Arial"/>
                <a:sym typeface="Arial"/>
                <a:hlinkClick r:id="rId2"/>
              </a:rPr>
              <a:t>Neuromuscular synapse - Goodsell - 2009 - Biochemistry and Molecular Biology Education - Wiley Online Library</a:t>
            </a:r>
            <a:endParaRPr/>
          </a:p>
          <a:p>
            <a:pPr indent="0" lvl="0" marL="0" rtl="0" algn="l">
              <a:lnSpc>
                <a:spcPct val="100000"/>
              </a:lnSpc>
              <a:spcBef>
                <a:spcPts val="0"/>
              </a:spcBef>
              <a:spcAft>
                <a:spcPts val="0"/>
              </a:spcAft>
              <a:buSzPts val="1400"/>
              <a:buNone/>
            </a:pPr>
            <a:r>
              <a:rPr lang="en"/>
              <a:t>Learner:  Respond in their notebooks and then share their ideas with their peers. </a:t>
            </a:r>
            <a:endParaRPr/>
          </a:p>
          <a:p>
            <a:pPr indent="0" lvl="0" marL="0" rtl="0" algn="l">
              <a:lnSpc>
                <a:spcPct val="100000"/>
              </a:lnSpc>
              <a:spcBef>
                <a:spcPts val="0"/>
              </a:spcBef>
              <a:spcAft>
                <a:spcPts val="0"/>
              </a:spcAft>
              <a:buSzPts val="1400"/>
              <a:buNone/>
            </a:pPr>
            <a:r>
              <a:t/>
            </a:r>
            <a:endParaRPr/>
          </a:p>
        </p:txBody>
      </p:sp>
      <p:sp>
        <p:nvSpPr>
          <p:cNvPr id="1655" name="Google Shape;1655;g27a07abdd83_1_17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4" name="Shape 914"/>
        <p:cNvGrpSpPr/>
        <p:nvPr/>
      </p:nvGrpSpPr>
      <p:grpSpPr>
        <a:xfrm>
          <a:off x="0" y="0"/>
          <a:ext cx="0" cy="0"/>
          <a:chOff x="0" y="0"/>
          <a:chExt cx="0" cy="0"/>
        </a:xfrm>
      </p:grpSpPr>
      <p:sp>
        <p:nvSpPr>
          <p:cNvPr id="915" name="Google Shape;915;g362e9bf374d_0_387: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16" name="Google Shape;916;g362e9bf374d_0_3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1" name="Shape 1661"/>
        <p:cNvGrpSpPr/>
        <p:nvPr/>
      </p:nvGrpSpPr>
      <p:grpSpPr>
        <a:xfrm>
          <a:off x="0" y="0"/>
          <a:ext cx="0" cy="0"/>
          <a:chOff x="0" y="0"/>
          <a:chExt cx="0" cy="0"/>
        </a:xfrm>
      </p:grpSpPr>
      <p:sp>
        <p:nvSpPr>
          <p:cNvPr id="1662" name="Google Shape;1662;g3eccc58d7f7_0_7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3" name="Google Shape;1663;g3eccc58d7f7_0_7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7" name="Shape 1667"/>
        <p:cNvGrpSpPr/>
        <p:nvPr/>
      </p:nvGrpSpPr>
      <p:grpSpPr>
        <a:xfrm>
          <a:off x="0" y="0"/>
          <a:ext cx="0" cy="0"/>
          <a:chOff x="0" y="0"/>
          <a:chExt cx="0" cy="0"/>
        </a:xfrm>
      </p:grpSpPr>
      <p:sp>
        <p:nvSpPr>
          <p:cNvPr id="1668" name="Google Shape;1668;g3ea63f8a409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9" name="Google Shape;1669;g3ea63f8a409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1" name="Shape 1681"/>
        <p:cNvGrpSpPr/>
        <p:nvPr/>
      </p:nvGrpSpPr>
      <p:grpSpPr>
        <a:xfrm>
          <a:off x="0" y="0"/>
          <a:ext cx="0" cy="0"/>
          <a:chOff x="0" y="0"/>
          <a:chExt cx="0" cy="0"/>
        </a:xfrm>
      </p:grpSpPr>
      <p:sp>
        <p:nvSpPr>
          <p:cNvPr id="1682" name="Google Shape;1682;g3eccc58d7f7_0_7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3" name="Google Shape;1683;g3eccc58d7f7_0_7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7" name="Shape 1697"/>
        <p:cNvGrpSpPr/>
        <p:nvPr/>
      </p:nvGrpSpPr>
      <p:grpSpPr>
        <a:xfrm>
          <a:off x="0" y="0"/>
          <a:ext cx="0" cy="0"/>
          <a:chOff x="0" y="0"/>
          <a:chExt cx="0" cy="0"/>
        </a:xfrm>
      </p:grpSpPr>
      <p:sp>
        <p:nvSpPr>
          <p:cNvPr id="1698" name="Google Shape;1698;g3eccc58d7f7_0_7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9" name="Google Shape;1699;g3eccc58d7f7_0_7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4" name="Shape 1704"/>
        <p:cNvGrpSpPr/>
        <p:nvPr/>
      </p:nvGrpSpPr>
      <p:grpSpPr>
        <a:xfrm>
          <a:off x="0" y="0"/>
          <a:ext cx="0" cy="0"/>
          <a:chOff x="0" y="0"/>
          <a:chExt cx="0" cy="0"/>
        </a:xfrm>
      </p:grpSpPr>
      <p:sp>
        <p:nvSpPr>
          <p:cNvPr id="1705" name="Google Shape;1705;g3eccc58d7f7_0_7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6" name="Google Shape;1706;g3eccc58d7f7_0_7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50">
                <a:solidFill>
                  <a:srgbClr val="5A5A5A"/>
                </a:solidFill>
                <a:highlight>
                  <a:srgbClr val="FFFFFF"/>
                </a:highlight>
                <a:latin typeface="Helvetica Neue"/>
                <a:ea typeface="Helvetica Neue"/>
                <a:cs typeface="Helvetica Neue"/>
                <a:sym typeface="Helvetica Neue"/>
              </a:rPr>
              <a:t>The cytochrome p450 enzymes find unusual molecules and add oxygen atoms to them. In most cases, this has the effect of making the molecule more soluble in water, and thus, easier to flush out of the body (In urine). The added oxygen also provides a ready handle for other detoxifying enzymes to take hold and further modify, and destroy, these toxic molecules. This task of adding oxygen is chemically tricky, and cytochrome p450 enzymes use a powerful molecular tool to perform the reaction: an iron atom in a heme group (described in more detail later).</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2" name="Shape 1712"/>
        <p:cNvGrpSpPr/>
        <p:nvPr/>
      </p:nvGrpSpPr>
      <p:grpSpPr>
        <a:xfrm>
          <a:off x="0" y="0"/>
          <a:ext cx="0" cy="0"/>
          <a:chOff x="0" y="0"/>
          <a:chExt cx="0" cy="0"/>
        </a:xfrm>
      </p:grpSpPr>
      <p:sp>
        <p:nvSpPr>
          <p:cNvPr id="1713" name="Google Shape;1713;g3eccc58d7f7_0_7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4" name="Google Shape;1714;g3eccc58d7f7_0_7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0" name="Shape 1720"/>
        <p:cNvGrpSpPr/>
        <p:nvPr/>
      </p:nvGrpSpPr>
      <p:grpSpPr>
        <a:xfrm>
          <a:off x="0" y="0"/>
          <a:ext cx="0" cy="0"/>
          <a:chOff x="0" y="0"/>
          <a:chExt cx="0" cy="0"/>
        </a:xfrm>
      </p:grpSpPr>
      <p:sp>
        <p:nvSpPr>
          <p:cNvPr id="1721" name="Google Shape;1721;g3eccc58d7f7_0_7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2" name="Google Shape;1722;g3eccc58d7f7_0_7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2" name="Shape 1732"/>
        <p:cNvGrpSpPr/>
        <p:nvPr/>
      </p:nvGrpSpPr>
      <p:grpSpPr>
        <a:xfrm>
          <a:off x="0" y="0"/>
          <a:ext cx="0" cy="0"/>
          <a:chOff x="0" y="0"/>
          <a:chExt cx="0" cy="0"/>
        </a:xfrm>
      </p:grpSpPr>
      <p:sp>
        <p:nvSpPr>
          <p:cNvPr id="1733" name="Google Shape;1733;g3eccc58d7f7_0_7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4" name="Google Shape;1734;g3eccc58d7f7_0_7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7" name="Shape 1737"/>
        <p:cNvGrpSpPr/>
        <p:nvPr/>
      </p:nvGrpSpPr>
      <p:grpSpPr>
        <a:xfrm>
          <a:off x="0" y="0"/>
          <a:ext cx="0" cy="0"/>
          <a:chOff x="0" y="0"/>
          <a:chExt cx="0" cy="0"/>
        </a:xfrm>
      </p:grpSpPr>
      <p:sp>
        <p:nvSpPr>
          <p:cNvPr id="1738" name="Google Shape;1738;g3eccc58d7f7_0_7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9" name="Google Shape;1739;g3eccc58d7f7_0_7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9" name="Shape 1749"/>
        <p:cNvGrpSpPr/>
        <p:nvPr/>
      </p:nvGrpSpPr>
      <p:grpSpPr>
        <a:xfrm>
          <a:off x="0" y="0"/>
          <a:ext cx="0" cy="0"/>
          <a:chOff x="0" y="0"/>
          <a:chExt cx="0" cy="0"/>
        </a:xfrm>
      </p:grpSpPr>
      <p:sp>
        <p:nvSpPr>
          <p:cNvPr id="1750" name="Google Shape;1750;g3eccc58d7f7_0_7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1" name="Google Shape;1751;g3eccc58d7f7_0_7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Folic acid biosynthesis in bacteria is necessary…  they do not obtain it sufficiently in their diet.  PABA a substrate…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a:t>
            </a:r>
            <a:r>
              <a:rPr lang="en"/>
              <a:t>n bacteria, folate is needed to make DNA bases (and some amino acids) so the cells can grow and divide.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More specifically, tetrahydrofolate (the active form of folate) carries one‑carbon units required for building purines and thymine; without folate, bacteria cannot synthesize DNA and they stop growing or die.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2" name="Shape 922"/>
        <p:cNvGrpSpPr/>
        <p:nvPr/>
      </p:nvGrpSpPr>
      <p:grpSpPr>
        <a:xfrm>
          <a:off x="0" y="0"/>
          <a:ext cx="0" cy="0"/>
          <a:chOff x="0" y="0"/>
          <a:chExt cx="0" cy="0"/>
        </a:xfrm>
      </p:grpSpPr>
      <p:sp>
        <p:nvSpPr>
          <p:cNvPr id="923" name="Google Shape;923;g3e74549c549_0_111: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4" name="Google Shape;924;g3e74549c549_0_111:notes"/>
          <p:cNvSpPr txBox="1"/>
          <p:nvPr>
            <p:ph idx="1" type="body"/>
          </p:nvPr>
        </p:nvSpPr>
        <p:spPr>
          <a:xfrm>
            <a:off x="685800" y="4400550"/>
            <a:ext cx="5486400" cy="3600600"/>
          </a:xfrm>
          <a:prstGeom prst="rect">
            <a:avLst/>
          </a:prstGeom>
          <a:noFill/>
          <a:ln>
            <a:noFill/>
          </a:ln>
        </p:spPr>
        <p:txBody>
          <a:bodyPr anchorCtr="0" anchor="t" bIns="45625" lIns="91300" spcFirstLastPara="1" rIns="91300" wrap="square" tIns="45625">
            <a:noAutofit/>
          </a:bodyPr>
          <a:lstStyle/>
          <a:p>
            <a:pPr indent="-228600" lvl="0" marL="457200" rtl="0" algn="l">
              <a:lnSpc>
                <a:spcPct val="100000"/>
              </a:lnSpc>
              <a:spcBef>
                <a:spcPts val="0"/>
              </a:spcBef>
              <a:spcAft>
                <a:spcPts val="0"/>
              </a:spcAft>
              <a:buSzPts val="1400"/>
              <a:buNone/>
            </a:pPr>
            <a:r>
              <a:t/>
            </a:r>
            <a:endParaRPr/>
          </a:p>
        </p:txBody>
      </p:sp>
      <p:sp>
        <p:nvSpPr>
          <p:cNvPr id="925" name="Google Shape;925;g3e74549c549_0_111:notes"/>
          <p:cNvSpPr txBox="1"/>
          <p:nvPr>
            <p:ph idx="12" type="sldNum"/>
          </p:nvPr>
        </p:nvSpPr>
        <p:spPr>
          <a:xfrm>
            <a:off x="3884613" y="8685213"/>
            <a:ext cx="2971800" cy="458700"/>
          </a:xfrm>
          <a:prstGeom prst="rect">
            <a:avLst/>
          </a:prstGeom>
          <a:noFill/>
          <a:ln>
            <a:noFill/>
          </a:ln>
        </p:spPr>
        <p:txBody>
          <a:bodyPr anchorCtr="0" anchor="b" bIns="45625" lIns="91300" spcFirstLastPara="1" rIns="91300" wrap="square" tIns="45625">
            <a:noAutofit/>
          </a:bodyPr>
          <a:lstStyle/>
          <a:p>
            <a:pPr indent="0" lvl="0" marL="0" marR="0" rtl="0" algn="l">
              <a:lnSpc>
                <a:spcPct val="100000"/>
              </a:lnSpc>
              <a:spcBef>
                <a:spcPts val="0"/>
              </a:spcBef>
              <a:spcAft>
                <a:spcPts val="0"/>
              </a:spcAft>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0" name="Shape 1760"/>
        <p:cNvGrpSpPr/>
        <p:nvPr/>
      </p:nvGrpSpPr>
      <p:grpSpPr>
        <a:xfrm>
          <a:off x="0" y="0"/>
          <a:ext cx="0" cy="0"/>
          <a:chOff x="0" y="0"/>
          <a:chExt cx="0" cy="0"/>
        </a:xfrm>
      </p:grpSpPr>
      <p:sp>
        <p:nvSpPr>
          <p:cNvPr id="1761" name="Google Shape;1761;g3eccc58d7f7_0_7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2" name="Google Shape;1762;g3eccc58d7f7_0_7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Folic acid biosynthesis in bacteria is necessary…  they do not obtain it sufficiently in their diet.  PABA is a </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1" name="Shape 1771"/>
        <p:cNvGrpSpPr/>
        <p:nvPr/>
      </p:nvGrpSpPr>
      <p:grpSpPr>
        <a:xfrm>
          <a:off x="0" y="0"/>
          <a:ext cx="0" cy="0"/>
          <a:chOff x="0" y="0"/>
          <a:chExt cx="0" cy="0"/>
        </a:xfrm>
      </p:grpSpPr>
      <p:sp>
        <p:nvSpPr>
          <p:cNvPr id="1772" name="Google Shape;1772;g3eccc58d7f7_0_7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3" name="Google Shape;1773;g3eccc58d7f7_0_7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9" name="Shape 1779"/>
        <p:cNvGrpSpPr/>
        <p:nvPr/>
      </p:nvGrpSpPr>
      <p:grpSpPr>
        <a:xfrm>
          <a:off x="0" y="0"/>
          <a:ext cx="0" cy="0"/>
          <a:chOff x="0" y="0"/>
          <a:chExt cx="0" cy="0"/>
        </a:xfrm>
      </p:grpSpPr>
      <p:sp>
        <p:nvSpPr>
          <p:cNvPr id="1780" name="Google Shape;1780;g3eccc58d7f7_0_8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1" name="Google Shape;1781;g3eccc58d7f7_0_8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7" name="Shape 1787"/>
        <p:cNvGrpSpPr/>
        <p:nvPr/>
      </p:nvGrpSpPr>
      <p:grpSpPr>
        <a:xfrm>
          <a:off x="0" y="0"/>
          <a:ext cx="0" cy="0"/>
          <a:chOff x="0" y="0"/>
          <a:chExt cx="0" cy="0"/>
        </a:xfrm>
      </p:grpSpPr>
      <p:sp>
        <p:nvSpPr>
          <p:cNvPr id="1788" name="Google Shape;1788;g3eccc58d7f7_0_8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9" name="Google Shape;1789;g3eccc58d7f7_0_8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3" name="Shape 1793"/>
        <p:cNvGrpSpPr/>
        <p:nvPr/>
      </p:nvGrpSpPr>
      <p:grpSpPr>
        <a:xfrm>
          <a:off x="0" y="0"/>
          <a:ext cx="0" cy="0"/>
          <a:chOff x="0" y="0"/>
          <a:chExt cx="0" cy="0"/>
        </a:xfrm>
      </p:grpSpPr>
      <p:sp>
        <p:nvSpPr>
          <p:cNvPr id="1794" name="Google Shape;1794;g3eccc58d7f7_0_8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5" name="Google Shape;1795;g3eccc58d7f7_0_8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1" name="Shape 1801"/>
        <p:cNvGrpSpPr/>
        <p:nvPr/>
      </p:nvGrpSpPr>
      <p:grpSpPr>
        <a:xfrm>
          <a:off x="0" y="0"/>
          <a:ext cx="0" cy="0"/>
          <a:chOff x="0" y="0"/>
          <a:chExt cx="0" cy="0"/>
        </a:xfrm>
      </p:grpSpPr>
      <p:sp>
        <p:nvSpPr>
          <p:cNvPr id="1802" name="Google Shape;1802;g27a07abdd83_1_18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Teacher: Give learners the supplies to make a ball and stick substrate model.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Learner: Follow the prompts on the slide. </a:t>
            </a:r>
            <a:endParaRPr/>
          </a:p>
        </p:txBody>
      </p:sp>
      <p:sp>
        <p:nvSpPr>
          <p:cNvPr id="1803" name="Google Shape;1803;g27a07abdd83_1_18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0" name="Shape 1810"/>
        <p:cNvGrpSpPr/>
        <p:nvPr/>
      </p:nvGrpSpPr>
      <p:grpSpPr>
        <a:xfrm>
          <a:off x="0" y="0"/>
          <a:ext cx="0" cy="0"/>
          <a:chOff x="0" y="0"/>
          <a:chExt cx="0" cy="0"/>
        </a:xfrm>
      </p:grpSpPr>
      <p:sp>
        <p:nvSpPr>
          <p:cNvPr id="1811" name="Google Shape;1811;g27a07abdd83_1_18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
              <a:t>Teacher: Give learners the supplies to make a ball and stick substrate model. </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lang="en"/>
              <a:t>Learner: Follow the prompts on the slide. </a:t>
            </a:r>
            <a:endParaRPr/>
          </a:p>
        </p:txBody>
      </p:sp>
      <p:sp>
        <p:nvSpPr>
          <p:cNvPr id="1812" name="Google Shape;1812;g27a07abdd83_1_18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9" name="Shape 1819"/>
        <p:cNvGrpSpPr/>
        <p:nvPr/>
      </p:nvGrpSpPr>
      <p:grpSpPr>
        <a:xfrm>
          <a:off x="0" y="0"/>
          <a:ext cx="0" cy="0"/>
          <a:chOff x="0" y="0"/>
          <a:chExt cx="0" cy="0"/>
        </a:xfrm>
      </p:grpSpPr>
      <p:sp>
        <p:nvSpPr>
          <p:cNvPr id="1820" name="Google Shape;1820;g27a07abdd83_1_18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Teacher:  Explain briefly that enzymes are three-dimensional protein.  We are going to make a model of the active site determine how the substrate and active site interact.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Learner: Consider the similarities and differences between the two models. The green substrate from the Enzymes in Action kit will now be represented by the colored spheres. </a:t>
            </a:r>
            <a:endParaRPr/>
          </a:p>
        </p:txBody>
      </p:sp>
      <p:sp>
        <p:nvSpPr>
          <p:cNvPr id="1821" name="Google Shape;1821;g27a07abdd83_1_18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3" name="Shape 1833"/>
        <p:cNvGrpSpPr/>
        <p:nvPr/>
      </p:nvGrpSpPr>
      <p:grpSpPr>
        <a:xfrm>
          <a:off x="0" y="0"/>
          <a:ext cx="0" cy="0"/>
          <a:chOff x="0" y="0"/>
          <a:chExt cx="0" cy="0"/>
        </a:xfrm>
      </p:grpSpPr>
      <p:sp>
        <p:nvSpPr>
          <p:cNvPr id="1834" name="Google Shape;1834;g27a07abdd83_1_18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Teacher:  Explain briefly that enzymes are three-dimensional protein.  We are going to make a model of the active site determine how the substrate and active site interact.  </a:t>
            </a:r>
            <a:endParaRPr/>
          </a:p>
          <a:p>
            <a:pPr indent="0" lvl="0" marL="0" rtl="0" algn="l">
              <a:lnSpc>
                <a:spcPct val="100000"/>
              </a:lnSpc>
              <a:spcBef>
                <a:spcPts val="0"/>
              </a:spcBef>
              <a:spcAft>
                <a:spcPts val="0"/>
              </a:spcAft>
              <a:buSzPts val="1400"/>
              <a:buNone/>
            </a:pPr>
            <a:r>
              <a:rPr lang="en"/>
              <a:t>Learner: Consider the similarities and differences between the two models. The green substrate from the Enzymes in Action kit will now be represented by the colored spheres. </a:t>
            </a:r>
            <a:endParaRPr/>
          </a:p>
        </p:txBody>
      </p:sp>
      <p:sp>
        <p:nvSpPr>
          <p:cNvPr id="1835" name="Google Shape;1835;g27a07abdd83_1_18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6" name="Shape 1846"/>
        <p:cNvGrpSpPr/>
        <p:nvPr/>
      </p:nvGrpSpPr>
      <p:grpSpPr>
        <a:xfrm>
          <a:off x="0" y="0"/>
          <a:ext cx="0" cy="0"/>
          <a:chOff x="0" y="0"/>
          <a:chExt cx="0" cy="0"/>
        </a:xfrm>
      </p:grpSpPr>
      <p:sp>
        <p:nvSpPr>
          <p:cNvPr id="1847" name="Google Shape;1847;g27a07abdd83_1_19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8" name="Google Shape;1848;g27a07abdd83_1_19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Secondary structures like alpha helices and beta sheet allow the 2 to 3 amino acids in the active site to be situated in the precise location in 3-D space to catalyze the reaction.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1" name="Shape 931"/>
        <p:cNvGrpSpPr/>
        <p:nvPr/>
      </p:nvGrpSpPr>
      <p:grpSpPr>
        <a:xfrm>
          <a:off x="0" y="0"/>
          <a:ext cx="0" cy="0"/>
          <a:chOff x="0" y="0"/>
          <a:chExt cx="0" cy="0"/>
        </a:xfrm>
      </p:grpSpPr>
      <p:sp>
        <p:nvSpPr>
          <p:cNvPr id="932" name="Google Shape;932;g362e9bf374d_0_394: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33" name="Google Shape;933;g362e9bf374d_0_3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4" name="Shape 1854"/>
        <p:cNvGrpSpPr/>
        <p:nvPr/>
      </p:nvGrpSpPr>
      <p:grpSpPr>
        <a:xfrm>
          <a:off x="0" y="0"/>
          <a:ext cx="0" cy="0"/>
          <a:chOff x="0" y="0"/>
          <a:chExt cx="0" cy="0"/>
        </a:xfrm>
      </p:grpSpPr>
      <p:sp>
        <p:nvSpPr>
          <p:cNvPr id="1855" name="Google Shape;1855;g3eccc58d7f7_0_8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6" name="Google Shape;1856;g3eccc58d7f7_0_8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2" name="Shape 1862"/>
        <p:cNvGrpSpPr/>
        <p:nvPr/>
      </p:nvGrpSpPr>
      <p:grpSpPr>
        <a:xfrm>
          <a:off x="0" y="0"/>
          <a:ext cx="0" cy="0"/>
          <a:chOff x="0" y="0"/>
          <a:chExt cx="0" cy="0"/>
        </a:xfrm>
      </p:grpSpPr>
      <p:sp>
        <p:nvSpPr>
          <p:cNvPr id="1863" name="Google Shape;1863;g27a07abdd83_1_19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64" name="Google Shape;1864;g27a07abdd83_1_19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9" name="Shape 1869"/>
        <p:cNvGrpSpPr/>
        <p:nvPr/>
      </p:nvGrpSpPr>
      <p:grpSpPr>
        <a:xfrm>
          <a:off x="0" y="0"/>
          <a:ext cx="0" cy="0"/>
          <a:chOff x="0" y="0"/>
          <a:chExt cx="0" cy="0"/>
        </a:xfrm>
      </p:grpSpPr>
      <p:sp>
        <p:nvSpPr>
          <p:cNvPr id="1870" name="Google Shape;1870;g369d094ea24_0_25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1" name="Google Shape;1871;g369d094ea24_0_25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3" name="Shape 1873"/>
        <p:cNvGrpSpPr/>
        <p:nvPr/>
      </p:nvGrpSpPr>
      <p:grpSpPr>
        <a:xfrm>
          <a:off x="0" y="0"/>
          <a:ext cx="0" cy="0"/>
          <a:chOff x="0" y="0"/>
          <a:chExt cx="0" cy="0"/>
        </a:xfrm>
      </p:grpSpPr>
      <p:sp>
        <p:nvSpPr>
          <p:cNvPr id="1874" name="Google Shape;1874;g27a07abdd83_1_16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75" name="Google Shape;1875;g27a07abdd83_1_16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8" name="Shape 1878"/>
        <p:cNvGrpSpPr/>
        <p:nvPr/>
      </p:nvGrpSpPr>
      <p:grpSpPr>
        <a:xfrm>
          <a:off x="0" y="0"/>
          <a:ext cx="0" cy="0"/>
          <a:chOff x="0" y="0"/>
          <a:chExt cx="0" cy="0"/>
        </a:xfrm>
      </p:grpSpPr>
      <p:sp>
        <p:nvSpPr>
          <p:cNvPr id="1879" name="Google Shape;1879;g3e74549c549_0_2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0" name="Google Shape;1880;g3e74549c549_0_2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6" name="Shape 1886"/>
        <p:cNvGrpSpPr/>
        <p:nvPr/>
      </p:nvGrpSpPr>
      <p:grpSpPr>
        <a:xfrm>
          <a:off x="0" y="0"/>
          <a:ext cx="0" cy="0"/>
          <a:chOff x="0" y="0"/>
          <a:chExt cx="0" cy="0"/>
        </a:xfrm>
      </p:grpSpPr>
      <p:sp>
        <p:nvSpPr>
          <p:cNvPr id="1887" name="Google Shape;1887;g3ea63f8a409_2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8" name="Google Shape;1888;g3ea63f8a409_2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5" name="Shape 1895"/>
        <p:cNvGrpSpPr/>
        <p:nvPr/>
      </p:nvGrpSpPr>
      <p:grpSpPr>
        <a:xfrm>
          <a:off x="0" y="0"/>
          <a:ext cx="0" cy="0"/>
          <a:chOff x="0" y="0"/>
          <a:chExt cx="0" cy="0"/>
        </a:xfrm>
      </p:grpSpPr>
      <p:sp>
        <p:nvSpPr>
          <p:cNvPr id="1896" name="Google Shape;1896;g27a07abdd83_1_16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97" name="Google Shape;1897;g27a07abdd83_1_16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1" name="Shape 1901"/>
        <p:cNvGrpSpPr/>
        <p:nvPr/>
      </p:nvGrpSpPr>
      <p:grpSpPr>
        <a:xfrm>
          <a:off x="0" y="0"/>
          <a:ext cx="0" cy="0"/>
          <a:chOff x="0" y="0"/>
          <a:chExt cx="0" cy="0"/>
        </a:xfrm>
      </p:grpSpPr>
      <p:sp>
        <p:nvSpPr>
          <p:cNvPr id="1902" name="Google Shape;1902;g27a07abdd83_1_16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03" name="Google Shape;1903;g27a07abdd83_1_162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6" name="Shape 1906"/>
        <p:cNvGrpSpPr/>
        <p:nvPr/>
      </p:nvGrpSpPr>
      <p:grpSpPr>
        <a:xfrm>
          <a:off x="0" y="0"/>
          <a:ext cx="0" cy="0"/>
          <a:chOff x="0" y="0"/>
          <a:chExt cx="0" cy="0"/>
        </a:xfrm>
      </p:grpSpPr>
      <p:sp>
        <p:nvSpPr>
          <p:cNvPr id="1907" name="Google Shape;1907;g27a07abdd83_1_19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8" name="Google Shape;1908;g27a07abdd83_1_19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09" name="Google Shape;1909;g27a07abdd83_1_19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5" name="Shape 1915"/>
        <p:cNvGrpSpPr/>
        <p:nvPr/>
      </p:nvGrpSpPr>
      <p:grpSpPr>
        <a:xfrm>
          <a:off x="0" y="0"/>
          <a:ext cx="0" cy="0"/>
          <a:chOff x="0" y="0"/>
          <a:chExt cx="0" cy="0"/>
        </a:xfrm>
      </p:grpSpPr>
      <p:sp>
        <p:nvSpPr>
          <p:cNvPr id="1916" name="Google Shape;1916;g27a07abdd7c_0_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Teacher: Introduce what acetylcholinesterase is and does. </a:t>
            </a:r>
            <a:endParaRPr/>
          </a:p>
          <a:p>
            <a:pPr indent="0" lvl="0" marL="0" rtl="0" algn="l">
              <a:lnSpc>
                <a:spcPct val="100000"/>
              </a:lnSpc>
              <a:spcBef>
                <a:spcPts val="0"/>
              </a:spcBef>
              <a:spcAft>
                <a:spcPts val="0"/>
              </a:spcAft>
              <a:buSzPts val="1400"/>
              <a:buNone/>
            </a:pPr>
            <a:r>
              <a:rPr lang="en" sz="1100" u="sng">
                <a:solidFill>
                  <a:schemeClr val="hlink"/>
                </a:solidFill>
                <a:latin typeface="Arial"/>
                <a:ea typeface="Arial"/>
                <a:cs typeface="Arial"/>
                <a:sym typeface="Arial"/>
                <a:hlinkClick r:id="rId2"/>
              </a:rPr>
              <a:t>Neuromuscular synapse - Goodsell - 2009 - Biochemistry and Molecular Biology Education - Wiley Online Library</a:t>
            </a:r>
            <a:endParaRPr/>
          </a:p>
          <a:p>
            <a:pPr indent="0" lvl="0" marL="0" rtl="0" algn="l">
              <a:lnSpc>
                <a:spcPct val="100000"/>
              </a:lnSpc>
              <a:spcBef>
                <a:spcPts val="0"/>
              </a:spcBef>
              <a:spcAft>
                <a:spcPts val="0"/>
              </a:spcAft>
              <a:buSzPts val="1400"/>
              <a:buNone/>
            </a:pPr>
            <a:r>
              <a:rPr lang="en"/>
              <a:t>Learner:  Respond in their notebooks and then share their ideas with their peers. </a:t>
            </a:r>
            <a:endParaRPr/>
          </a:p>
          <a:p>
            <a:pPr indent="0" lvl="0" marL="0" rtl="0" algn="l">
              <a:lnSpc>
                <a:spcPct val="100000"/>
              </a:lnSpc>
              <a:spcBef>
                <a:spcPts val="0"/>
              </a:spcBef>
              <a:spcAft>
                <a:spcPts val="0"/>
              </a:spcAft>
              <a:buSzPts val="1400"/>
              <a:buNone/>
            </a:pPr>
            <a:r>
              <a:t/>
            </a:r>
            <a:endParaRPr/>
          </a:p>
        </p:txBody>
      </p:sp>
      <p:sp>
        <p:nvSpPr>
          <p:cNvPr id="1917" name="Google Shape;1917;g27a07abdd7c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4.jp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6.jp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2.jp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jp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93.jp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5.jp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2.jp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9.jp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2.jp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95.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jp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5.png"/></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92.png"/><Relationship Id="rId3" Type="http://schemas.openxmlformats.org/officeDocument/2006/relationships/image" Target="../media/image7.png"/></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5.pn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3.png"/></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8.png"/></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4.pn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6.png"/></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jpg"/></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1.jpg"/></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jpg"/></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6.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6.jpg"/></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52.jpg"/></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8.jpg"/></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jp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jp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0.jpg"/></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84.jpg"/></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1.jpg"/></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36.jpg"/></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6.jpg"/></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8.jpg"/></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81.jpg"/></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83.jpg"/></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35.jpg"/></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93.jpg"/></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84.jpg"/></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6.jpg"/></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82.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2.jp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jpg"/></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52.jpg"/></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89.jpg"/></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02.jpg"/></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95.jpg"/></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36.jpg"/></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83.jpg"/></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2.jpg"/></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35.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0.jpg"/></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02.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2.png"/><Relationship Id="rId3" Type="http://schemas.openxmlformats.org/officeDocument/2006/relationships/image" Target="../media/image7.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7.jp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jpg"/><Relationship Id="rId3" Type="http://schemas.openxmlformats.org/officeDocument/2006/relationships/image" Target="../media/image17.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1.jp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0.jp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jpg"/><Relationship Id="rId3" Type="http://schemas.openxmlformats.org/officeDocument/2006/relationships/image" Target="../media/image21.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0.jp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7.jpg"/><Relationship Id="rId3" Type="http://schemas.openxmlformats.org/officeDocument/2006/relationships/image" Target="../media/image29.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2.png"/><Relationship Id="rId3" Type="http://schemas.openxmlformats.org/officeDocument/2006/relationships/image" Target="../media/image7.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3.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3.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3.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0.jp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0.jp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9.jpg"/><Relationship Id="rId3" Type="http://schemas.openxmlformats.org/officeDocument/2006/relationships/image" Target="../media/image21.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2.jp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5.jpg"/><Relationship Id="rId3" Type="http://schemas.openxmlformats.org/officeDocument/2006/relationships/image" Target="../media/image40.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9.jp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9.jpg"/><Relationship Id="rId3" Type="http://schemas.openxmlformats.org/officeDocument/2006/relationships/image" Target="../media/image3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jp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2.png"/><Relationship Id="rId3" Type="http://schemas.openxmlformats.org/officeDocument/2006/relationships/image" Target="../media/image7.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8.jp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8.jp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9.jpg"/><Relationship Id="rId3" Type="http://schemas.openxmlformats.org/officeDocument/2006/relationships/image" Target="../media/image17.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92.png"/><Relationship Id="rId3" Type="http://schemas.openxmlformats.org/officeDocument/2006/relationships/image" Target="../media/image7.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5.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3.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4.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3.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3.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0.jp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0.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9.jpg"/><Relationship Id="rId3" Type="http://schemas.openxmlformats.org/officeDocument/2006/relationships/image" Target="../media/image21.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22.jp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5.jpg"/><Relationship Id="rId3" Type="http://schemas.openxmlformats.org/officeDocument/2006/relationships/image" Target="../media/image40.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9.jpg"/><Relationship Id="rId3" Type="http://schemas.openxmlformats.org/officeDocument/2006/relationships/image" Target="../media/image78.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9.jpg"/><Relationship Id="rId3" Type="http://schemas.openxmlformats.org/officeDocument/2006/relationships/image" Target="../media/image38.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jp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92.png"/><Relationship Id="rId3" Type="http://schemas.openxmlformats.org/officeDocument/2006/relationships/image" Target="../media/image7.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8.jp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8.jp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97.jp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91.jp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5.jpg"/><Relationship Id="rId3" Type="http://schemas.openxmlformats.org/officeDocument/2006/relationships/image" Target="../media/image74.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1.jp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6.jp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jp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8.jp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1.jp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3.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483" name="Shape 483"/>
        <p:cNvGrpSpPr/>
        <p:nvPr/>
      </p:nvGrpSpPr>
      <p:grpSpPr>
        <a:xfrm>
          <a:off x="0" y="0"/>
          <a:ext cx="0" cy="0"/>
          <a:chOff x="0" y="0"/>
          <a:chExt cx="0" cy="0"/>
        </a:xfrm>
      </p:grpSpPr>
      <p:pic>
        <p:nvPicPr>
          <p:cNvPr id="484" name="Google Shape;484;p10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85" name="Google Shape;485;p10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86" name="Google Shape;486;p105"/>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87" name="Google Shape;487;p105"/>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488" name="Google Shape;488;p10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489" name="Shape 489"/>
        <p:cNvGrpSpPr/>
        <p:nvPr/>
      </p:nvGrpSpPr>
      <p:grpSpPr>
        <a:xfrm>
          <a:off x="0" y="0"/>
          <a:ext cx="0" cy="0"/>
          <a:chOff x="0" y="0"/>
          <a:chExt cx="0" cy="0"/>
        </a:xfrm>
      </p:grpSpPr>
      <p:pic>
        <p:nvPicPr>
          <p:cNvPr id="490" name="Google Shape;490;p10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91" name="Google Shape;491;p106"/>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92" name="Google Shape;492;p10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93" name="Google Shape;493;p106"/>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494" name="Google Shape;494;p106"/>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495" name="Shape 495"/>
        <p:cNvGrpSpPr/>
        <p:nvPr/>
      </p:nvGrpSpPr>
      <p:grpSpPr>
        <a:xfrm>
          <a:off x="0" y="0"/>
          <a:ext cx="0" cy="0"/>
          <a:chOff x="0" y="0"/>
          <a:chExt cx="0" cy="0"/>
        </a:xfrm>
      </p:grpSpPr>
      <p:pic>
        <p:nvPicPr>
          <p:cNvPr id="496" name="Google Shape;496;p10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97" name="Google Shape;497;p10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98" name="Google Shape;498;p10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99" name="Google Shape;499;p107"/>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500" name="Google Shape;500;p107"/>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501" name="Shape 501"/>
        <p:cNvGrpSpPr/>
        <p:nvPr/>
      </p:nvGrpSpPr>
      <p:grpSpPr>
        <a:xfrm>
          <a:off x="0" y="0"/>
          <a:ext cx="0" cy="0"/>
          <a:chOff x="0" y="0"/>
          <a:chExt cx="0" cy="0"/>
        </a:xfrm>
      </p:grpSpPr>
      <p:pic>
        <p:nvPicPr>
          <p:cNvPr id="502" name="Google Shape;502;p10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03" name="Google Shape;503;p108"/>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04" name="Google Shape;504;p10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505" name="Google Shape;505;p108"/>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506" name="Google Shape;506;p108"/>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507" name="Shape 507"/>
        <p:cNvGrpSpPr/>
        <p:nvPr/>
      </p:nvGrpSpPr>
      <p:grpSpPr>
        <a:xfrm>
          <a:off x="0" y="0"/>
          <a:ext cx="0" cy="0"/>
          <a:chOff x="0" y="0"/>
          <a:chExt cx="0" cy="0"/>
        </a:xfrm>
      </p:grpSpPr>
      <p:pic>
        <p:nvPicPr>
          <p:cNvPr id="508" name="Google Shape;508;p10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09" name="Google Shape;509;p109"/>
          <p:cNvSpPr txBox="1"/>
          <p:nvPr>
            <p:ph type="title"/>
          </p:nvPr>
        </p:nvSpPr>
        <p:spPr>
          <a:xfrm>
            <a:off x="292396" y="173477"/>
            <a:ext cx="68580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510" name="Google Shape;510;p109"/>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11" name="Google Shape;511;p109"/>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512" name="Shape 512"/>
        <p:cNvGrpSpPr/>
        <p:nvPr/>
      </p:nvGrpSpPr>
      <p:grpSpPr>
        <a:xfrm>
          <a:off x="0" y="0"/>
          <a:ext cx="0" cy="0"/>
          <a:chOff x="0" y="0"/>
          <a:chExt cx="0" cy="0"/>
        </a:xfrm>
      </p:grpSpPr>
      <p:pic>
        <p:nvPicPr>
          <p:cNvPr descr="Background pattern&#10;&#10;Description automatically generated with low confidence" id="513" name="Google Shape;513;p11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14" name="Google Shape;514;p110"/>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515" name="Google Shape;515;p110"/>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16" name="Google Shape;516;p110"/>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17" name="Google Shape;517;p110"/>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
    <p:spTree>
      <p:nvGrpSpPr>
        <p:cNvPr id="518" name="Shape 518"/>
        <p:cNvGrpSpPr/>
        <p:nvPr/>
      </p:nvGrpSpPr>
      <p:grpSpPr>
        <a:xfrm>
          <a:off x="0" y="0"/>
          <a:ext cx="0" cy="0"/>
          <a:chOff x="0" y="0"/>
          <a:chExt cx="0" cy="0"/>
        </a:xfrm>
      </p:grpSpPr>
      <p:pic>
        <p:nvPicPr>
          <p:cNvPr id="519" name="Google Shape;519;p11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20" name="Google Shape;520;p111"/>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521" name="Google Shape;521;p111"/>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22" name="Google Shape;522;p111"/>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23" name="Google Shape;523;p111"/>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4">
  <p:cSld name="7_BODY Slide RIGHT 4">
    <p:spTree>
      <p:nvGrpSpPr>
        <p:cNvPr id="524" name="Shape 524"/>
        <p:cNvGrpSpPr/>
        <p:nvPr/>
      </p:nvGrpSpPr>
      <p:grpSpPr>
        <a:xfrm>
          <a:off x="0" y="0"/>
          <a:ext cx="0" cy="0"/>
          <a:chOff x="0" y="0"/>
          <a:chExt cx="0" cy="0"/>
        </a:xfrm>
      </p:grpSpPr>
      <p:pic>
        <p:nvPicPr>
          <p:cNvPr id="525" name="Google Shape;525;p11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26" name="Google Shape;526;p112"/>
          <p:cNvSpPr txBox="1"/>
          <p:nvPr>
            <p:ph type="title"/>
          </p:nvPr>
        </p:nvSpPr>
        <p:spPr>
          <a:xfrm>
            <a:off x="707065" y="220847"/>
            <a:ext cx="76503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527" name="Google Shape;527;p112"/>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28" name="Google Shape;528;p112"/>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29" name="Google Shape;529;p112"/>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530" name="Shape 530"/>
        <p:cNvGrpSpPr/>
        <p:nvPr/>
      </p:nvGrpSpPr>
      <p:grpSpPr>
        <a:xfrm>
          <a:off x="0" y="0"/>
          <a:ext cx="0" cy="0"/>
          <a:chOff x="0" y="0"/>
          <a:chExt cx="0" cy="0"/>
        </a:xfrm>
      </p:grpSpPr>
      <p:pic>
        <p:nvPicPr>
          <p:cNvPr id="531" name="Google Shape;531;p113"/>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LOSING Slide 3">
  <p:cSld name="12_CLOSING Slide 3">
    <p:spTree>
      <p:nvGrpSpPr>
        <p:cNvPr id="532" name="Shape 532"/>
        <p:cNvGrpSpPr/>
        <p:nvPr/>
      </p:nvGrpSpPr>
      <p:grpSpPr>
        <a:xfrm>
          <a:off x="0" y="0"/>
          <a:ext cx="0" cy="0"/>
          <a:chOff x="0" y="0"/>
          <a:chExt cx="0" cy="0"/>
        </a:xfrm>
      </p:grpSpPr>
      <p:pic>
        <p:nvPicPr>
          <p:cNvPr id="533" name="Google Shape;533;p114"/>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534" name="Shape 534"/>
        <p:cNvGrpSpPr/>
        <p:nvPr/>
      </p:nvGrpSpPr>
      <p:grpSpPr>
        <a:xfrm>
          <a:off x="0" y="0"/>
          <a:ext cx="0" cy="0"/>
          <a:chOff x="0" y="0"/>
          <a:chExt cx="0" cy="0"/>
        </a:xfrm>
      </p:grpSpPr>
      <p:pic>
        <p:nvPicPr>
          <p:cNvPr id="535" name="Google Shape;535;p115"/>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6" name="Shape 536"/>
        <p:cNvGrpSpPr/>
        <p:nvPr/>
      </p:nvGrpSpPr>
      <p:grpSpPr>
        <a:xfrm>
          <a:off x="0" y="0"/>
          <a:ext cx="0" cy="0"/>
          <a:chOff x="0" y="0"/>
          <a:chExt cx="0" cy="0"/>
        </a:xfrm>
      </p:grpSpPr>
      <p:sp>
        <p:nvSpPr>
          <p:cNvPr id="537" name="Google Shape;537;p11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538" name="Google Shape;538;p11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539" name="Google Shape;539;p11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40" name="Shape 540"/>
        <p:cNvGrpSpPr/>
        <p:nvPr/>
      </p:nvGrpSpPr>
      <p:grpSpPr>
        <a:xfrm>
          <a:off x="0" y="0"/>
          <a:ext cx="0" cy="0"/>
          <a:chOff x="0" y="0"/>
          <a:chExt cx="0" cy="0"/>
        </a:xfrm>
      </p:grpSpPr>
      <p:sp>
        <p:nvSpPr>
          <p:cNvPr id="541" name="Google Shape;541;p117"/>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rtl="0" algn="ctr">
              <a:lnSpc>
                <a:spcPct val="90000"/>
              </a:lnSpc>
              <a:spcBef>
                <a:spcPts val="0"/>
              </a:spcBef>
              <a:spcAft>
                <a:spcPts val="0"/>
              </a:spcAft>
              <a:buClr>
                <a:schemeClr val="dk1"/>
              </a:buClr>
              <a:buSzPts val="4500"/>
              <a:buFont typeface="Calibri"/>
              <a:buNone/>
              <a:defRPr sz="45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542" name="Google Shape;542;p117"/>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dk1"/>
              </a:buClr>
              <a:buSzPts val="1800"/>
              <a:buNone/>
              <a:defRPr sz="1800"/>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
        <p:nvSpPr>
          <p:cNvPr id="543" name="Google Shape;543;p11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544" name="Google Shape;544;p11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545" name="Google Shape;545;p11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546" name="Shape 546"/>
        <p:cNvGrpSpPr/>
        <p:nvPr/>
      </p:nvGrpSpPr>
      <p:grpSpPr>
        <a:xfrm>
          <a:off x="0" y="0"/>
          <a:ext cx="0" cy="0"/>
          <a:chOff x="0" y="0"/>
          <a:chExt cx="0" cy="0"/>
        </a:xfrm>
      </p:grpSpPr>
      <p:sp>
        <p:nvSpPr>
          <p:cNvPr id="547" name="Google Shape;547;p118"/>
          <p:cNvSpPr txBox="1"/>
          <p:nvPr>
            <p:ph idx="12" type="sldNum"/>
          </p:nvPr>
        </p:nvSpPr>
        <p:spPr>
          <a:xfrm>
            <a:off x="8472458" y="4663217"/>
            <a:ext cx="548700" cy="393600"/>
          </a:xfrm>
          <a:prstGeom prst="rect">
            <a:avLst/>
          </a:prstGeom>
        </p:spPr>
        <p:txBody>
          <a:bodyPr anchorCtr="0" anchor="ctr" bIns="34275" lIns="68575" spcFirstLastPara="1" rIns="68575" wrap="square" tIns="3427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548" name="Google Shape;548;p118"/>
          <p:cNvSpPr txBox="1"/>
          <p:nvPr>
            <p:ph type="title"/>
          </p:nvPr>
        </p:nvSpPr>
        <p:spPr>
          <a:xfrm>
            <a:off x="233200" y="91512"/>
            <a:ext cx="8481000" cy="973800"/>
          </a:xfrm>
          <a:prstGeom prst="rect">
            <a:avLst/>
          </a:prstGeom>
        </p:spPr>
        <p:txBody>
          <a:bodyPr anchorCtr="0" anchor="t" bIns="34275" lIns="68575" spcFirstLastPara="1" rIns="68575" wrap="square" tIns="34275">
            <a:normAutofit/>
          </a:bodyPr>
          <a:lstStyle>
            <a:lvl1pPr lvl="0" rtl="0">
              <a:spcBef>
                <a:spcPts val="0"/>
              </a:spcBef>
              <a:spcAft>
                <a:spcPts val="0"/>
              </a:spcAft>
              <a:buClr>
                <a:schemeClr val="lt1"/>
              </a:buClr>
              <a:buSzPts val="3300"/>
              <a:buNone/>
              <a:defRPr b="1">
                <a:solidFill>
                  <a:schemeClr val="lt1"/>
                </a:solidFill>
              </a:defRPr>
            </a:lvl1pPr>
            <a:lvl2pPr lvl="1" rtl="0">
              <a:spcBef>
                <a:spcPts val="0"/>
              </a:spcBef>
              <a:spcAft>
                <a:spcPts val="0"/>
              </a:spcAft>
              <a:buSzPts val="1100"/>
              <a:buNone/>
              <a:defRPr b="1"/>
            </a:lvl2pPr>
            <a:lvl3pPr lvl="2" rtl="0">
              <a:spcBef>
                <a:spcPts val="0"/>
              </a:spcBef>
              <a:spcAft>
                <a:spcPts val="0"/>
              </a:spcAft>
              <a:buSzPts val="1100"/>
              <a:buNone/>
              <a:defRPr b="1"/>
            </a:lvl3pPr>
            <a:lvl4pPr lvl="3" rtl="0">
              <a:spcBef>
                <a:spcPts val="0"/>
              </a:spcBef>
              <a:spcAft>
                <a:spcPts val="0"/>
              </a:spcAft>
              <a:buSzPts val="1100"/>
              <a:buNone/>
              <a:defRPr b="1"/>
            </a:lvl4pPr>
            <a:lvl5pPr lvl="4" rtl="0">
              <a:spcBef>
                <a:spcPts val="0"/>
              </a:spcBef>
              <a:spcAft>
                <a:spcPts val="0"/>
              </a:spcAft>
              <a:buSzPts val="1100"/>
              <a:buNone/>
              <a:defRPr b="1"/>
            </a:lvl5pPr>
            <a:lvl6pPr lvl="5" rtl="0">
              <a:spcBef>
                <a:spcPts val="0"/>
              </a:spcBef>
              <a:spcAft>
                <a:spcPts val="0"/>
              </a:spcAft>
              <a:buSzPts val="1100"/>
              <a:buNone/>
              <a:defRPr b="1"/>
            </a:lvl6pPr>
            <a:lvl7pPr lvl="6" rtl="0">
              <a:spcBef>
                <a:spcPts val="0"/>
              </a:spcBef>
              <a:spcAft>
                <a:spcPts val="0"/>
              </a:spcAft>
              <a:buSzPts val="1100"/>
              <a:buNone/>
              <a:defRPr b="1"/>
            </a:lvl7pPr>
            <a:lvl8pPr lvl="7" rtl="0">
              <a:spcBef>
                <a:spcPts val="0"/>
              </a:spcBef>
              <a:spcAft>
                <a:spcPts val="0"/>
              </a:spcAft>
              <a:buSzPts val="1100"/>
              <a:buNone/>
              <a:defRPr b="1"/>
            </a:lvl8pPr>
            <a:lvl9pPr lvl="8" rtl="0">
              <a:spcBef>
                <a:spcPts val="0"/>
              </a:spcBef>
              <a:spcAft>
                <a:spcPts val="0"/>
              </a:spcAft>
              <a:buSzPts val="1100"/>
              <a:buNone/>
              <a:defRPr b="1"/>
            </a:lvl9pPr>
          </a:lstStyle>
          <a:p/>
        </p:txBody>
      </p:sp>
      <p:sp>
        <p:nvSpPr>
          <p:cNvPr id="549" name="Google Shape;549;p118"/>
          <p:cNvSpPr txBox="1"/>
          <p:nvPr>
            <p:ph idx="1" type="body"/>
          </p:nvPr>
        </p:nvSpPr>
        <p:spPr>
          <a:xfrm>
            <a:off x="706925" y="1211175"/>
            <a:ext cx="7032000" cy="3497400"/>
          </a:xfrm>
          <a:prstGeom prst="rect">
            <a:avLst/>
          </a:prstGeom>
        </p:spPr>
        <p:txBody>
          <a:bodyPr anchorCtr="0" anchor="t" bIns="34275" lIns="68575" spcFirstLastPara="1" rIns="68575" wrap="square" tIns="34275">
            <a:normAutofit/>
          </a:bodyPr>
          <a:lstStyle>
            <a:lvl1pPr indent="-361950" lvl="0" marL="457200" rtl="0">
              <a:spcBef>
                <a:spcPts val="800"/>
              </a:spcBef>
              <a:spcAft>
                <a:spcPts val="0"/>
              </a:spcAft>
              <a:buSzPts val="2100"/>
              <a:buChar char="•"/>
              <a:defRPr/>
            </a:lvl1pPr>
            <a:lvl2pPr indent="-342900" lvl="1" marL="914400" rtl="0">
              <a:spcBef>
                <a:spcPts val="400"/>
              </a:spcBef>
              <a:spcAft>
                <a:spcPts val="0"/>
              </a:spcAft>
              <a:buSzPts val="1800"/>
              <a:buChar char="•"/>
              <a:defRPr/>
            </a:lvl2pPr>
            <a:lvl3pPr indent="-323850" lvl="2" marL="1371600" rtl="0">
              <a:spcBef>
                <a:spcPts val="400"/>
              </a:spcBef>
              <a:spcAft>
                <a:spcPts val="0"/>
              </a:spcAft>
              <a:buSzPts val="1500"/>
              <a:buChar char="•"/>
              <a:defRPr/>
            </a:lvl3pPr>
            <a:lvl4pPr indent="-317500" lvl="3" marL="1828800" rtl="0">
              <a:spcBef>
                <a:spcPts val="400"/>
              </a:spcBef>
              <a:spcAft>
                <a:spcPts val="0"/>
              </a:spcAft>
              <a:buSzPts val="1400"/>
              <a:buChar char="•"/>
              <a:defRPr/>
            </a:lvl4pPr>
            <a:lvl5pPr indent="-317500" lvl="4" marL="2286000" rtl="0">
              <a:spcBef>
                <a:spcPts val="400"/>
              </a:spcBef>
              <a:spcAft>
                <a:spcPts val="0"/>
              </a:spcAft>
              <a:buSzPts val="1400"/>
              <a:buChar char="•"/>
              <a:defRPr/>
            </a:lvl5pPr>
            <a:lvl6pPr indent="-317500" lvl="5" marL="2743200" rtl="0">
              <a:spcBef>
                <a:spcPts val="400"/>
              </a:spcBef>
              <a:spcAft>
                <a:spcPts val="0"/>
              </a:spcAft>
              <a:buSzPts val="1400"/>
              <a:buChar char="•"/>
              <a:defRPr/>
            </a:lvl6pPr>
            <a:lvl7pPr indent="-317500" lvl="6" marL="3200400" rtl="0">
              <a:spcBef>
                <a:spcPts val="400"/>
              </a:spcBef>
              <a:spcAft>
                <a:spcPts val="0"/>
              </a:spcAft>
              <a:buSzPts val="1400"/>
              <a:buChar char="•"/>
              <a:defRPr/>
            </a:lvl7pPr>
            <a:lvl8pPr indent="-317500" lvl="7" marL="3657600" rtl="0">
              <a:spcBef>
                <a:spcPts val="400"/>
              </a:spcBef>
              <a:spcAft>
                <a:spcPts val="0"/>
              </a:spcAft>
              <a:buSzPts val="1400"/>
              <a:buChar char="•"/>
              <a:defRPr/>
            </a:lvl8pPr>
            <a:lvl9pPr indent="-317500" lvl="8" marL="4114800" rtl="0">
              <a:spcBef>
                <a:spcPts val="400"/>
              </a:spcBef>
              <a:spcAft>
                <a:spcPts val="0"/>
              </a:spcAft>
              <a:buSzPts val="1400"/>
              <a:buChar char="•"/>
              <a:defRPr/>
            </a:lvl9pPr>
          </a:lstStyle>
          <a:p/>
        </p:txBody>
      </p:sp>
      <p:sp>
        <p:nvSpPr>
          <p:cNvPr id="550" name="Google Shape;550;p118"/>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555" name="Shape 555"/>
        <p:cNvGrpSpPr/>
        <p:nvPr/>
      </p:nvGrpSpPr>
      <p:grpSpPr>
        <a:xfrm>
          <a:off x="0" y="0"/>
          <a:ext cx="0" cy="0"/>
          <a:chOff x="0" y="0"/>
          <a:chExt cx="0" cy="0"/>
        </a:xfrm>
      </p:grpSpPr>
      <p:sp>
        <p:nvSpPr>
          <p:cNvPr id="556" name="Google Shape;556;p120"/>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557" name="Google Shape;557;p120"/>
          <p:cNvPicPr preferRelativeResize="0"/>
          <p:nvPr/>
        </p:nvPicPr>
        <p:blipFill rotWithShape="1">
          <a:blip r:embed="rId3">
            <a:alphaModFix/>
          </a:blip>
          <a:srcRect b="0" l="0" r="0" t="0"/>
          <a:stretch/>
        </p:blipFill>
        <p:spPr>
          <a:xfrm>
            <a:off x="1919666" y="4085271"/>
            <a:ext cx="2118725" cy="761250"/>
          </a:xfrm>
          <a:prstGeom prst="rect">
            <a:avLst/>
          </a:prstGeom>
          <a:noFill/>
          <a:ln>
            <a:noFill/>
          </a:ln>
        </p:spPr>
      </p:pic>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558" name="Shape 558"/>
        <p:cNvGrpSpPr/>
        <p:nvPr/>
      </p:nvGrpSpPr>
      <p:grpSpPr>
        <a:xfrm>
          <a:off x="0" y="0"/>
          <a:ext cx="0" cy="0"/>
          <a:chOff x="0" y="0"/>
          <a:chExt cx="0" cy="0"/>
        </a:xfrm>
      </p:grpSpPr>
      <p:sp>
        <p:nvSpPr>
          <p:cNvPr id="559" name="Google Shape;559;p121"/>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Teacher Guide</a:t>
            </a:r>
            <a:endParaRPr b="0" i="0" sz="4000" u="none" cap="none" strike="noStrike">
              <a:solidFill>
                <a:srgbClr val="000000"/>
              </a:solidFill>
              <a:latin typeface="Arial"/>
              <a:ea typeface="Arial"/>
              <a:cs typeface="Arial"/>
              <a:sym typeface="Arial"/>
            </a:endParaRPr>
          </a:p>
        </p:txBody>
      </p:sp>
      <p:sp>
        <p:nvSpPr>
          <p:cNvPr id="560" name="Google Shape;560;p121"/>
          <p:cNvSpPr txBox="1"/>
          <p:nvPr>
            <p:ph idx="1" type="body"/>
          </p:nvPr>
        </p:nvSpPr>
        <p:spPr>
          <a:xfrm>
            <a:off x="706925" y="997150"/>
            <a:ext cx="8111100" cy="3795000"/>
          </a:xfrm>
          <a:prstGeom prst="rect">
            <a:avLst/>
          </a:prstGeom>
          <a:noFill/>
          <a:ln>
            <a:noFill/>
          </a:ln>
        </p:spPr>
        <p:txBody>
          <a:bodyPr anchorCtr="0" anchor="t" bIns="68575" lIns="68575" spcFirstLastPara="1" rIns="68575" wrap="square" tIns="68575">
            <a:normAutofit/>
          </a:bodyPr>
          <a:lstStyle>
            <a:lvl1pPr indent="-342900" lvl="0" marL="457200" rtl="0" algn="l">
              <a:lnSpc>
                <a:spcPct val="115000"/>
              </a:lnSpc>
              <a:spcBef>
                <a:spcPts val="0"/>
              </a:spcBef>
              <a:spcAft>
                <a:spcPts val="0"/>
              </a:spcAft>
              <a:buSzPts val="1800"/>
              <a:buChar char="●"/>
              <a:defRPr/>
            </a:lvl1pPr>
            <a:lvl2pPr indent="-323850" lvl="1" marL="914400" rtl="0" algn="l">
              <a:lnSpc>
                <a:spcPct val="115000"/>
              </a:lnSpc>
              <a:spcBef>
                <a:spcPts val="0"/>
              </a:spcBef>
              <a:spcAft>
                <a:spcPts val="0"/>
              </a:spcAft>
              <a:buSzPts val="1500"/>
              <a:buChar char="○"/>
              <a:defRPr/>
            </a:lvl2pPr>
            <a:lvl3pPr indent="-317500" lvl="2" marL="1371600" rtl="0" algn="l">
              <a:lnSpc>
                <a:spcPct val="115000"/>
              </a:lnSpc>
              <a:spcBef>
                <a:spcPts val="0"/>
              </a:spcBef>
              <a:spcAft>
                <a:spcPts val="0"/>
              </a:spcAft>
              <a:buSzPts val="1400"/>
              <a:buChar char="■"/>
              <a:defRPr/>
            </a:lvl3pPr>
            <a:lvl4pPr indent="-304800" lvl="3" marL="1828800" rtl="0" algn="l">
              <a:lnSpc>
                <a:spcPct val="115000"/>
              </a:lnSpc>
              <a:spcBef>
                <a:spcPts val="0"/>
              </a:spcBef>
              <a:spcAft>
                <a:spcPts val="0"/>
              </a:spcAft>
              <a:buSzPts val="1200"/>
              <a:buChar char="●"/>
              <a:defRPr/>
            </a:lvl4pPr>
            <a:lvl5pPr indent="-304800" lvl="4" marL="2286000" rtl="0" algn="l">
              <a:lnSpc>
                <a:spcPct val="115000"/>
              </a:lnSpc>
              <a:spcBef>
                <a:spcPts val="0"/>
              </a:spcBef>
              <a:spcAft>
                <a:spcPts val="0"/>
              </a:spcAft>
              <a:buSzPts val="1200"/>
              <a:buChar char="○"/>
              <a:defRPr/>
            </a:lvl5pPr>
            <a:lvl6pPr indent="-304800" lvl="5" marL="2743200" rtl="0" algn="l">
              <a:lnSpc>
                <a:spcPct val="115000"/>
              </a:lnSpc>
              <a:spcBef>
                <a:spcPts val="0"/>
              </a:spcBef>
              <a:spcAft>
                <a:spcPts val="0"/>
              </a:spcAft>
              <a:buSzPts val="1200"/>
              <a:buChar char="■"/>
              <a:defRPr/>
            </a:lvl6pPr>
            <a:lvl7pPr indent="-304800" lvl="6" marL="3200400" rtl="0" algn="l">
              <a:lnSpc>
                <a:spcPct val="115000"/>
              </a:lnSpc>
              <a:spcBef>
                <a:spcPts val="0"/>
              </a:spcBef>
              <a:spcAft>
                <a:spcPts val="0"/>
              </a:spcAft>
              <a:buSzPts val="1200"/>
              <a:buChar char="●"/>
              <a:defRPr/>
            </a:lvl7pPr>
            <a:lvl8pPr indent="-304800" lvl="7" marL="3657600" rtl="0" algn="l">
              <a:lnSpc>
                <a:spcPct val="115000"/>
              </a:lnSpc>
              <a:spcBef>
                <a:spcPts val="0"/>
              </a:spcBef>
              <a:spcAft>
                <a:spcPts val="0"/>
              </a:spcAft>
              <a:buSzPts val="1200"/>
              <a:buChar char="○"/>
              <a:defRPr/>
            </a:lvl8pPr>
            <a:lvl9pPr indent="-304800" lvl="8" marL="4114800" rtl="0" algn="l">
              <a:lnSpc>
                <a:spcPct val="115000"/>
              </a:lnSpc>
              <a:spcBef>
                <a:spcPts val="0"/>
              </a:spcBef>
              <a:spcAft>
                <a:spcPts val="0"/>
              </a:spcAft>
              <a:buSzPts val="1200"/>
              <a:buChar char="■"/>
              <a:defRPr/>
            </a:lvl9pPr>
          </a:lstStyle>
          <a:p/>
        </p:txBody>
      </p:sp>
      <p:sp>
        <p:nvSpPr>
          <p:cNvPr id="561" name="Google Shape;561;p121"/>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562" name="Shape 562"/>
        <p:cNvGrpSpPr/>
        <p:nvPr/>
      </p:nvGrpSpPr>
      <p:grpSpPr>
        <a:xfrm>
          <a:off x="0" y="0"/>
          <a:ext cx="0" cy="0"/>
          <a:chOff x="0" y="0"/>
          <a:chExt cx="0" cy="0"/>
        </a:xfrm>
      </p:grpSpPr>
      <p:sp>
        <p:nvSpPr>
          <p:cNvPr id="563" name="Google Shape;563;p122"/>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64" name="Google Shape;564;p122"/>
          <p:cNvSpPr txBox="1"/>
          <p:nvPr>
            <p:ph type="title"/>
          </p:nvPr>
        </p:nvSpPr>
        <p:spPr>
          <a:xfrm>
            <a:off x="233200" y="32050"/>
            <a:ext cx="8481000" cy="973800"/>
          </a:xfrm>
          <a:prstGeom prst="rect">
            <a:avLst/>
          </a:prstGeom>
          <a:noFill/>
          <a:ln>
            <a:noFill/>
          </a:ln>
        </p:spPr>
        <p:txBody>
          <a:bodyPr anchorCtr="0" anchor="t" bIns="68575" lIns="68575" spcFirstLastPara="1" rIns="68575" wrap="square" tIns="68575">
            <a:normAutofit/>
          </a:bodyPr>
          <a:lstStyle>
            <a:lvl1pPr lvl="0" rtl="0" algn="l">
              <a:lnSpc>
                <a:spcPct val="100000"/>
              </a:lnSpc>
              <a:spcBef>
                <a:spcPts val="0"/>
              </a:spcBef>
              <a:spcAft>
                <a:spcPts val="0"/>
              </a:spcAft>
              <a:buClr>
                <a:schemeClr val="lt1"/>
              </a:buClr>
              <a:buSzPts val="3000"/>
              <a:buNone/>
              <a:defRPr>
                <a:solidFill>
                  <a:schemeClr val="lt1"/>
                </a:solidFill>
              </a:defRPr>
            </a:lvl1pPr>
            <a:lvl2pPr lvl="1" rtl="0" algn="l">
              <a:lnSpc>
                <a:spcPct val="100000"/>
              </a:lnSpc>
              <a:spcBef>
                <a:spcPts val="0"/>
              </a:spcBef>
              <a:spcAft>
                <a:spcPts val="0"/>
              </a:spcAft>
              <a:buSzPts val="2100"/>
              <a:buNone/>
              <a:defRPr/>
            </a:lvl2pPr>
            <a:lvl3pPr lvl="2" rtl="0" algn="l">
              <a:lnSpc>
                <a:spcPct val="100000"/>
              </a:lnSpc>
              <a:spcBef>
                <a:spcPts val="0"/>
              </a:spcBef>
              <a:spcAft>
                <a:spcPts val="0"/>
              </a:spcAft>
              <a:buSzPts val="2100"/>
              <a:buNone/>
              <a:defRPr/>
            </a:lvl3pPr>
            <a:lvl4pPr lvl="3" rtl="0" algn="l">
              <a:lnSpc>
                <a:spcPct val="100000"/>
              </a:lnSpc>
              <a:spcBef>
                <a:spcPts val="0"/>
              </a:spcBef>
              <a:spcAft>
                <a:spcPts val="0"/>
              </a:spcAft>
              <a:buSzPts val="2100"/>
              <a:buNone/>
              <a:defRPr/>
            </a:lvl4pPr>
            <a:lvl5pPr lvl="4" rtl="0" algn="l">
              <a:lnSpc>
                <a:spcPct val="100000"/>
              </a:lnSpc>
              <a:spcBef>
                <a:spcPts val="0"/>
              </a:spcBef>
              <a:spcAft>
                <a:spcPts val="0"/>
              </a:spcAft>
              <a:buSzPts val="2100"/>
              <a:buNone/>
              <a:defRPr/>
            </a:lvl5pPr>
            <a:lvl6pPr lvl="5" rtl="0" algn="l">
              <a:lnSpc>
                <a:spcPct val="100000"/>
              </a:lnSpc>
              <a:spcBef>
                <a:spcPts val="0"/>
              </a:spcBef>
              <a:spcAft>
                <a:spcPts val="0"/>
              </a:spcAft>
              <a:buSzPts val="2100"/>
              <a:buNone/>
              <a:defRPr/>
            </a:lvl6pPr>
            <a:lvl7pPr lvl="6" rtl="0" algn="l">
              <a:lnSpc>
                <a:spcPct val="100000"/>
              </a:lnSpc>
              <a:spcBef>
                <a:spcPts val="0"/>
              </a:spcBef>
              <a:spcAft>
                <a:spcPts val="0"/>
              </a:spcAft>
              <a:buSzPts val="2100"/>
              <a:buNone/>
              <a:defRPr/>
            </a:lvl7pPr>
            <a:lvl8pPr lvl="7" rtl="0" algn="l">
              <a:lnSpc>
                <a:spcPct val="100000"/>
              </a:lnSpc>
              <a:spcBef>
                <a:spcPts val="0"/>
              </a:spcBef>
              <a:spcAft>
                <a:spcPts val="0"/>
              </a:spcAft>
              <a:buSzPts val="2100"/>
              <a:buNone/>
              <a:defRPr/>
            </a:lvl8pPr>
            <a:lvl9pPr lvl="8" rtl="0" algn="l">
              <a:lnSpc>
                <a:spcPct val="100000"/>
              </a:lnSpc>
              <a:spcBef>
                <a:spcPts val="0"/>
              </a:spcBef>
              <a:spcAft>
                <a:spcPts val="0"/>
              </a:spcAft>
              <a:buSzPts val="2100"/>
              <a:buNone/>
              <a:defRPr/>
            </a:lvl9pPr>
          </a:lstStyle>
          <a:p/>
        </p:txBody>
      </p:sp>
      <p:sp>
        <p:nvSpPr>
          <p:cNvPr id="565" name="Google Shape;565;p122"/>
          <p:cNvSpPr txBox="1"/>
          <p:nvPr>
            <p:ph idx="1" type="body"/>
          </p:nvPr>
        </p:nvSpPr>
        <p:spPr>
          <a:xfrm>
            <a:off x="706925" y="1211175"/>
            <a:ext cx="7032000" cy="3497400"/>
          </a:xfrm>
          <a:prstGeom prst="rect">
            <a:avLst/>
          </a:prstGeom>
          <a:noFill/>
          <a:ln>
            <a:noFill/>
          </a:ln>
        </p:spPr>
        <p:txBody>
          <a:bodyPr anchorCtr="0" anchor="t" bIns="68575" lIns="68575" spcFirstLastPara="1" rIns="68575" wrap="square" tIns="68575">
            <a:normAutofit/>
          </a:bodyPr>
          <a:lstStyle>
            <a:lvl1pPr indent="-342900" lvl="0" marL="457200" rtl="0" algn="l">
              <a:lnSpc>
                <a:spcPct val="115000"/>
              </a:lnSpc>
              <a:spcBef>
                <a:spcPts val="0"/>
              </a:spcBef>
              <a:spcAft>
                <a:spcPts val="0"/>
              </a:spcAft>
              <a:buSzPts val="1800"/>
              <a:buChar char="●"/>
              <a:defRPr/>
            </a:lvl1pPr>
            <a:lvl2pPr indent="-323850" lvl="1" marL="914400" rtl="0" algn="l">
              <a:lnSpc>
                <a:spcPct val="115000"/>
              </a:lnSpc>
              <a:spcBef>
                <a:spcPts val="0"/>
              </a:spcBef>
              <a:spcAft>
                <a:spcPts val="0"/>
              </a:spcAft>
              <a:buSzPts val="1500"/>
              <a:buChar char="○"/>
              <a:defRPr/>
            </a:lvl2pPr>
            <a:lvl3pPr indent="-317500" lvl="2" marL="1371600" rtl="0" algn="l">
              <a:lnSpc>
                <a:spcPct val="115000"/>
              </a:lnSpc>
              <a:spcBef>
                <a:spcPts val="0"/>
              </a:spcBef>
              <a:spcAft>
                <a:spcPts val="0"/>
              </a:spcAft>
              <a:buSzPts val="1400"/>
              <a:buChar char="■"/>
              <a:defRPr/>
            </a:lvl3pPr>
            <a:lvl4pPr indent="-304800" lvl="3" marL="1828800" rtl="0" algn="l">
              <a:lnSpc>
                <a:spcPct val="115000"/>
              </a:lnSpc>
              <a:spcBef>
                <a:spcPts val="0"/>
              </a:spcBef>
              <a:spcAft>
                <a:spcPts val="0"/>
              </a:spcAft>
              <a:buSzPts val="1200"/>
              <a:buChar char="●"/>
              <a:defRPr/>
            </a:lvl4pPr>
            <a:lvl5pPr indent="-304800" lvl="4" marL="2286000" rtl="0" algn="l">
              <a:lnSpc>
                <a:spcPct val="115000"/>
              </a:lnSpc>
              <a:spcBef>
                <a:spcPts val="0"/>
              </a:spcBef>
              <a:spcAft>
                <a:spcPts val="0"/>
              </a:spcAft>
              <a:buSzPts val="1200"/>
              <a:buChar char="○"/>
              <a:defRPr/>
            </a:lvl5pPr>
            <a:lvl6pPr indent="-304800" lvl="5" marL="2743200" rtl="0" algn="l">
              <a:lnSpc>
                <a:spcPct val="115000"/>
              </a:lnSpc>
              <a:spcBef>
                <a:spcPts val="0"/>
              </a:spcBef>
              <a:spcAft>
                <a:spcPts val="0"/>
              </a:spcAft>
              <a:buSzPts val="1200"/>
              <a:buChar char="■"/>
              <a:defRPr/>
            </a:lvl6pPr>
            <a:lvl7pPr indent="-304800" lvl="6" marL="3200400" rtl="0" algn="l">
              <a:lnSpc>
                <a:spcPct val="115000"/>
              </a:lnSpc>
              <a:spcBef>
                <a:spcPts val="0"/>
              </a:spcBef>
              <a:spcAft>
                <a:spcPts val="0"/>
              </a:spcAft>
              <a:buSzPts val="1200"/>
              <a:buChar char="●"/>
              <a:defRPr/>
            </a:lvl7pPr>
            <a:lvl8pPr indent="-304800" lvl="7" marL="3657600" rtl="0" algn="l">
              <a:lnSpc>
                <a:spcPct val="115000"/>
              </a:lnSpc>
              <a:spcBef>
                <a:spcPts val="0"/>
              </a:spcBef>
              <a:spcAft>
                <a:spcPts val="0"/>
              </a:spcAft>
              <a:buSzPts val="1200"/>
              <a:buChar char="○"/>
              <a:defRPr/>
            </a:lvl8pPr>
            <a:lvl9pPr indent="-304800" lvl="8" marL="4114800" rtl="0" algn="l">
              <a:lnSpc>
                <a:spcPct val="115000"/>
              </a:lnSpc>
              <a:spcBef>
                <a:spcPts val="0"/>
              </a:spcBef>
              <a:spcAft>
                <a:spcPts val="0"/>
              </a:spcAft>
              <a:buSzPts val="1200"/>
              <a:buChar char="■"/>
              <a:defRPr/>
            </a:lvl9pPr>
          </a:lstStyle>
          <a:p/>
        </p:txBody>
      </p:sp>
      <p:sp>
        <p:nvSpPr>
          <p:cNvPr id="566" name="Google Shape;566;p122"/>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567" name="Shape 567"/>
        <p:cNvGrpSpPr/>
        <p:nvPr/>
      </p:nvGrpSpPr>
      <p:grpSpPr>
        <a:xfrm>
          <a:off x="0" y="0"/>
          <a:ext cx="0" cy="0"/>
          <a:chOff x="0" y="0"/>
          <a:chExt cx="0" cy="0"/>
        </a:xfrm>
      </p:grpSpPr>
      <p:sp>
        <p:nvSpPr>
          <p:cNvPr id="568" name="Google Shape;568;p123"/>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69" name="Google Shape;569;p123"/>
          <p:cNvSpPr txBox="1"/>
          <p:nvPr>
            <p:ph type="title"/>
          </p:nvPr>
        </p:nvSpPr>
        <p:spPr>
          <a:xfrm>
            <a:off x="980250" y="32050"/>
            <a:ext cx="7851300" cy="973800"/>
          </a:xfrm>
          <a:prstGeom prst="rect">
            <a:avLst/>
          </a:prstGeom>
          <a:noFill/>
          <a:ln>
            <a:noFill/>
          </a:ln>
        </p:spPr>
        <p:txBody>
          <a:bodyPr anchorCtr="0" anchor="t" bIns="68575" lIns="68575" spcFirstLastPara="1" rIns="68575" wrap="square" tIns="68575">
            <a:normAutofit/>
          </a:bodyPr>
          <a:lstStyle>
            <a:lvl1pPr lvl="0" rtl="0" algn="ctr">
              <a:lnSpc>
                <a:spcPct val="100000"/>
              </a:lnSpc>
              <a:spcBef>
                <a:spcPts val="0"/>
              </a:spcBef>
              <a:spcAft>
                <a:spcPts val="0"/>
              </a:spcAft>
              <a:buSzPts val="3000"/>
              <a:buNone/>
              <a:defRPr/>
            </a:lvl1pPr>
            <a:lvl2pPr lvl="1" rtl="0" algn="l">
              <a:lnSpc>
                <a:spcPct val="100000"/>
              </a:lnSpc>
              <a:spcBef>
                <a:spcPts val="0"/>
              </a:spcBef>
              <a:spcAft>
                <a:spcPts val="0"/>
              </a:spcAft>
              <a:buSzPts val="2100"/>
              <a:buNone/>
              <a:defRPr/>
            </a:lvl2pPr>
            <a:lvl3pPr lvl="2" rtl="0" algn="l">
              <a:lnSpc>
                <a:spcPct val="100000"/>
              </a:lnSpc>
              <a:spcBef>
                <a:spcPts val="0"/>
              </a:spcBef>
              <a:spcAft>
                <a:spcPts val="0"/>
              </a:spcAft>
              <a:buSzPts val="2100"/>
              <a:buNone/>
              <a:defRPr/>
            </a:lvl3pPr>
            <a:lvl4pPr lvl="3" rtl="0" algn="l">
              <a:lnSpc>
                <a:spcPct val="100000"/>
              </a:lnSpc>
              <a:spcBef>
                <a:spcPts val="0"/>
              </a:spcBef>
              <a:spcAft>
                <a:spcPts val="0"/>
              </a:spcAft>
              <a:buSzPts val="2100"/>
              <a:buNone/>
              <a:defRPr/>
            </a:lvl4pPr>
            <a:lvl5pPr lvl="4" rtl="0" algn="l">
              <a:lnSpc>
                <a:spcPct val="100000"/>
              </a:lnSpc>
              <a:spcBef>
                <a:spcPts val="0"/>
              </a:spcBef>
              <a:spcAft>
                <a:spcPts val="0"/>
              </a:spcAft>
              <a:buSzPts val="2100"/>
              <a:buNone/>
              <a:defRPr/>
            </a:lvl5pPr>
            <a:lvl6pPr lvl="5" rtl="0" algn="l">
              <a:lnSpc>
                <a:spcPct val="100000"/>
              </a:lnSpc>
              <a:spcBef>
                <a:spcPts val="0"/>
              </a:spcBef>
              <a:spcAft>
                <a:spcPts val="0"/>
              </a:spcAft>
              <a:buSzPts val="2100"/>
              <a:buNone/>
              <a:defRPr/>
            </a:lvl6pPr>
            <a:lvl7pPr lvl="6" rtl="0" algn="l">
              <a:lnSpc>
                <a:spcPct val="100000"/>
              </a:lnSpc>
              <a:spcBef>
                <a:spcPts val="0"/>
              </a:spcBef>
              <a:spcAft>
                <a:spcPts val="0"/>
              </a:spcAft>
              <a:buSzPts val="2100"/>
              <a:buNone/>
              <a:defRPr/>
            </a:lvl7pPr>
            <a:lvl8pPr lvl="7" rtl="0" algn="l">
              <a:lnSpc>
                <a:spcPct val="100000"/>
              </a:lnSpc>
              <a:spcBef>
                <a:spcPts val="0"/>
              </a:spcBef>
              <a:spcAft>
                <a:spcPts val="0"/>
              </a:spcAft>
              <a:buSzPts val="2100"/>
              <a:buNone/>
              <a:defRPr/>
            </a:lvl8pPr>
            <a:lvl9pPr lvl="8" rtl="0" algn="l">
              <a:lnSpc>
                <a:spcPct val="100000"/>
              </a:lnSpc>
              <a:spcBef>
                <a:spcPts val="0"/>
              </a:spcBef>
              <a:spcAft>
                <a:spcPts val="0"/>
              </a:spcAft>
              <a:buSzPts val="2100"/>
              <a:buNone/>
              <a:defRPr/>
            </a:lvl9pPr>
          </a:lstStyle>
          <a:p/>
        </p:txBody>
      </p:sp>
      <p:sp>
        <p:nvSpPr>
          <p:cNvPr id="570" name="Google Shape;570;p123"/>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rtl="0" algn="l">
              <a:lnSpc>
                <a:spcPct val="115000"/>
              </a:lnSpc>
              <a:spcBef>
                <a:spcPts val="0"/>
              </a:spcBef>
              <a:spcAft>
                <a:spcPts val="0"/>
              </a:spcAft>
              <a:buSzPts val="1800"/>
              <a:buChar char="●"/>
              <a:defRPr/>
            </a:lvl1pPr>
            <a:lvl2pPr indent="-323850" lvl="1" marL="914400" rtl="0" algn="l">
              <a:lnSpc>
                <a:spcPct val="115000"/>
              </a:lnSpc>
              <a:spcBef>
                <a:spcPts val="0"/>
              </a:spcBef>
              <a:spcAft>
                <a:spcPts val="0"/>
              </a:spcAft>
              <a:buSzPts val="1500"/>
              <a:buChar char="○"/>
              <a:defRPr/>
            </a:lvl2pPr>
            <a:lvl3pPr indent="-317500" lvl="2" marL="1371600" rtl="0" algn="l">
              <a:lnSpc>
                <a:spcPct val="115000"/>
              </a:lnSpc>
              <a:spcBef>
                <a:spcPts val="0"/>
              </a:spcBef>
              <a:spcAft>
                <a:spcPts val="0"/>
              </a:spcAft>
              <a:buSzPts val="1400"/>
              <a:buChar char="■"/>
              <a:defRPr/>
            </a:lvl3pPr>
            <a:lvl4pPr indent="-304800" lvl="3" marL="1828800" rtl="0" algn="l">
              <a:lnSpc>
                <a:spcPct val="115000"/>
              </a:lnSpc>
              <a:spcBef>
                <a:spcPts val="0"/>
              </a:spcBef>
              <a:spcAft>
                <a:spcPts val="0"/>
              </a:spcAft>
              <a:buSzPts val="1200"/>
              <a:buChar char="●"/>
              <a:defRPr/>
            </a:lvl4pPr>
            <a:lvl5pPr indent="-304800" lvl="4" marL="2286000" rtl="0" algn="l">
              <a:lnSpc>
                <a:spcPct val="115000"/>
              </a:lnSpc>
              <a:spcBef>
                <a:spcPts val="0"/>
              </a:spcBef>
              <a:spcAft>
                <a:spcPts val="0"/>
              </a:spcAft>
              <a:buSzPts val="1200"/>
              <a:buChar char="○"/>
              <a:defRPr/>
            </a:lvl5pPr>
            <a:lvl6pPr indent="-304800" lvl="5" marL="2743200" rtl="0" algn="l">
              <a:lnSpc>
                <a:spcPct val="115000"/>
              </a:lnSpc>
              <a:spcBef>
                <a:spcPts val="0"/>
              </a:spcBef>
              <a:spcAft>
                <a:spcPts val="0"/>
              </a:spcAft>
              <a:buSzPts val="1200"/>
              <a:buChar char="■"/>
              <a:defRPr/>
            </a:lvl6pPr>
            <a:lvl7pPr indent="-304800" lvl="6" marL="3200400" rtl="0" algn="l">
              <a:lnSpc>
                <a:spcPct val="115000"/>
              </a:lnSpc>
              <a:spcBef>
                <a:spcPts val="0"/>
              </a:spcBef>
              <a:spcAft>
                <a:spcPts val="0"/>
              </a:spcAft>
              <a:buSzPts val="1200"/>
              <a:buChar char="●"/>
              <a:defRPr/>
            </a:lvl7pPr>
            <a:lvl8pPr indent="-304800" lvl="7" marL="3657600" rtl="0" algn="l">
              <a:lnSpc>
                <a:spcPct val="115000"/>
              </a:lnSpc>
              <a:spcBef>
                <a:spcPts val="0"/>
              </a:spcBef>
              <a:spcAft>
                <a:spcPts val="0"/>
              </a:spcAft>
              <a:buSzPts val="1200"/>
              <a:buChar char="○"/>
              <a:defRPr/>
            </a:lvl8pPr>
            <a:lvl9pPr indent="-304800" lvl="8" marL="4114800" rtl="0" algn="l">
              <a:lnSpc>
                <a:spcPct val="115000"/>
              </a:lnSpc>
              <a:spcBef>
                <a:spcPts val="0"/>
              </a:spcBef>
              <a:spcAft>
                <a:spcPts val="0"/>
              </a:spcAft>
              <a:buSzPts val="1200"/>
              <a:buChar char="■"/>
              <a:defRPr/>
            </a:lvl9pPr>
          </a:lstStyle>
          <a:p/>
        </p:txBody>
      </p:sp>
      <p:sp>
        <p:nvSpPr>
          <p:cNvPr id="571" name="Google Shape;571;p123"/>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72" name="Shape 572"/>
        <p:cNvGrpSpPr/>
        <p:nvPr/>
      </p:nvGrpSpPr>
      <p:grpSpPr>
        <a:xfrm>
          <a:off x="0" y="0"/>
          <a:ext cx="0" cy="0"/>
          <a:chOff x="0" y="0"/>
          <a:chExt cx="0" cy="0"/>
        </a:xfrm>
      </p:grpSpPr>
      <p:sp>
        <p:nvSpPr>
          <p:cNvPr id="573" name="Google Shape;573;p124"/>
          <p:cNvSpPr txBox="1"/>
          <p:nvPr>
            <p:ph type="title"/>
          </p:nvPr>
        </p:nvSpPr>
        <p:spPr>
          <a:xfrm>
            <a:off x="628650" y="273844"/>
            <a:ext cx="7886700" cy="994200"/>
          </a:xfrm>
          <a:prstGeom prst="rect">
            <a:avLst/>
          </a:prstGeom>
          <a:noFill/>
          <a:ln>
            <a:noFill/>
          </a:ln>
        </p:spPr>
        <p:txBody>
          <a:bodyPr anchorCtr="0" anchor="ctr" bIns="25700" lIns="51425" spcFirstLastPara="1" rIns="51425" wrap="square" tIns="25700">
            <a:normAutofit/>
          </a:bodyPr>
          <a:lstStyle>
            <a:lvl1pPr lvl="0" rtl="0" algn="l">
              <a:lnSpc>
                <a:spcPct val="90000"/>
              </a:lnSpc>
              <a:spcBef>
                <a:spcPts val="0"/>
              </a:spcBef>
              <a:spcAft>
                <a:spcPts val="0"/>
              </a:spcAft>
              <a:buClr>
                <a:schemeClr val="dk1"/>
              </a:buClr>
              <a:buSzPts val="1100"/>
              <a:buNone/>
              <a:defRPr/>
            </a:lvl1pPr>
            <a:lvl2pPr lvl="1" rtl="0" algn="l">
              <a:lnSpc>
                <a:spcPct val="100000"/>
              </a:lnSpc>
              <a:spcBef>
                <a:spcPts val="0"/>
              </a:spcBef>
              <a:spcAft>
                <a:spcPts val="0"/>
              </a:spcAft>
              <a:buSzPts val="2100"/>
              <a:buNone/>
              <a:defRPr/>
            </a:lvl2pPr>
            <a:lvl3pPr lvl="2" rtl="0" algn="l">
              <a:lnSpc>
                <a:spcPct val="100000"/>
              </a:lnSpc>
              <a:spcBef>
                <a:spcPts val="0"/>
              </a:spcBef>
              <a:spcAft>
                <a:spcPts val="0"/>
              </a:spcAft>
              <a:buSzPts val="2100"/>
              <a:buNone/>
              <a:defRPr/>
            </a:lvl3pPr>
            <a:lvl4pPr lvl="3" rtl="0" algn="l">
              <a:lnSpc>
                <a:spcPct val="100000"/>
              </a:lnSpc>
              <a:spcBef>
                <a:spcPts val="0"/>
              </a:spcBef>
              <a:spcAft>
                <a:spcPts val="0"/>
              </a:spcAft>
              <a:buSzPts val="2100"/>
              <a:buNone/>
              <a:defRPr/>
            </a:lvl4pPr>
            <a:lvl5pPr lvl="4" rtl="0" algn="l">
              <a:lnSpc>
                <a:spcPct val="100000"/>
              </a:lnSpc>
              <a:spcBef>
                <a:spcPts val="0"/>
              </a:spcBef>
              <a:spcAft>
                <a:spcPts val="0"/>
              </a:spcAft>
              <a:buSzPts val="2100"/>
              <a:buNone/>
              <a:defRPr/>
            </a:lvl5pPr>
            <a:lvl6pPr lvl="5" rtl="0" algn="l">
              <a:lnSpc>
                <a:spcPct val="100000"/>
              </a:lnSpc>
              <a:spcBef>
                <a:spcPts val="0"/>
              </a:spcBef>
              <a:spcAft>
                <a:spcPts val="0"/>
              </a:spcAft>
              <a:buSzPts val="2100"/>
              <a:buNone/>
              <a:defRPr/>
            </a:lvl6pPr>
            <a:lvl7pPr lvl="6" rtl="0" algn="l">
              <a:lnSpc>
                <a:spcPct val="100000"/>
              </a:lnSpc>
              <a:spcBef>
                <a:spcPts val="0"/>
              </a:spcBef>
              <a:spcAft>
                <a:spcPts val="0"/>
              </a:spcAft>
              <a:buSzPts val="2100"/>
              <a:buNone/>
              <a:defRPr/>
            </a:lvl7pPr>
            <a:lvl8pPr lvl="7" rtl="0" algn="l">
              <a:lnSpc>
                <a:spcPct val="100000"/>
              </a:lnSpc>
              <a:spcBef>
                <a:spcPts val="0"/>
              </a:spcBef>
              <a:spcAft>
                <a:spcPts val="0"/>
              </a:spcAft>
              <a:buSzPts val="2100"/>
              <a:buNone/>
              <a:defRPr/>
            </a:lvl8pPr>
            <a:lvl9pPr lvl="8" rtl="0" algn="l">
              <a:lnSpc>
                <a:spcPct val="100000"/>
              </a:lnSpc>
              <a:spcBef>
                <a:spcPts val="0"/>
              </a:spcBef>
              <a:spcAft>
                <a:spcPts val="0"/>
              </a:spcAft>
              <a:buSzPts val="2100"/>
              <a:buNone/>
              <a:defRPr/>
            </a:lvl9pPr>
          </a:lstStyle>
          <a:p/>
        </p:txBody>
      </p:sp>
      <p:sp>
        <p:nvSpPr>
          <p:cNvPr id="574" name="Google Shape;574;p124"/>
          <p:cNvSpPr txBox="1"/>
          <p:nvPr>
            <p:ph idx="1" type="body"/>
          </p:nvPr>
        </p:nvSpPr>
        <p:spPr>
          <a:xfrm>
            <a:off x="628650" y="1369219"/>
            <a:ext cx="7886700" cy="3263400"/>
          </a:xfrm>
          <a:prstGeom prst="rect">
            <a:avLst/>
          </a:prstGeom>
          <a:noFill/>
          <a:ln>
            <a:noFill/>
          </a:ln>
        </p:spPr>
        <p:txBody>
          <a:bodyPr anchorCtr="0" anchor="t" bIns="25700" lIns="51425" spcFirstLastPara="1" rIns="51425" wrap="square" tIns="25700">
            <a:normAutofit/>
          </a:bodyPr>
          <a:lstStyle>
            <a:lvl1pPr indent="-298450" lvl="0" marL="457200" rtl="0" algn="l">
              <a:lnSpc>
                <a:spcPct val="90000"/>
              </a:lnSpc>
              <a:spcBef>
                <a:spcPts val="800"/>
              </a:spcBef>
              <a:spcAft>
                <a:spcPts val="0"/>
              </a:spcAft>
              <a:buClr>
                <a:schemeClr val="dk1"/>
              </a:buClr>
              <a:buSzPts val="1100"/>
              <a:buChar char="●"/>
              <a:defRPr/>
            </a:lvl1pPr>
            <a:lvl2pPr indent="-298450" lvl="1" marL="914400" rtl="0" algn="l">
              <a:lnSpc>
                <a:spcPct val="90000"/>
              </a:lnSpc>
              <a:spcBef>
                <a:spcPts val="1200"/>
              </a:spcBef>
              <a:spcAft>
                <a:spcPts val="0"/>
              </a:spcAft>
              <a:buClr>
                <a:schemeClr val="dk1"/>
              </a:buClr>
              <a:buSzPts val="1100"/>
              <a:buChar char="○"/>
              <a:defRPr/>
            </a:lvl2pPr>
            <a:lvl3pPr indent="-298450" lvl="2" marL="1371600" rtl="0" algn="l">
              <a:lnSpc>
                <a:spcPct val="90000"/>
              </a:lnSpc>
              <a:spcBef>
                <a:spcPts val="1200"/>
              </a:spcBef>
              <a:spcAft>
                <a:spcPts val="0"/>
              </a:spcAft>
              <a:buClr>
                <a:schemeClr val="dk1"/>
              </a:buClr>
              <a:buSzPts val="1100"/>
              <a:buChar char="■"/>
              <a:defRPr/>
            </a:lvl3pPr>
            <a:lvl4pPr indent="-298450" lvl="3" marL="1828800" rtl="0" algn="l">
              <a:lnSpc>
                <a:spcPct val="90000"/>
              </a:lnSpc>
              <a:spcBef>
                <a:spcPts val="1200"/>
              </a:spcBef>
              <a:spcAft>
                <a:spcPts val="0"/>
              </a:spcAft>
              <a:buClr>
                <a:schemeClr val="dk1"/>
              </a:buClr>
              <a:buSzPts val="1100"/>
              <a:buChar char="●"/>
              <a:defRPr/>
            </a:lvl4pPr>
            <a:lvl5pPr indent="-298450" lvl="4" marL="2286000" rtl="0" algn="l">
              <a:lnSpc>
                <a:spcPct val="90000"/>
              </a:lnSpc>
              <a:spcBef>
                <a:spcPts val="1200"/>
              </a:spcBef>
              <a:spcAft>
                <a:spcPts val="0"/>
              </a:spcAft>
              <a:buClr>
                <a:schemeClr val="dk1"/>
              </a:buClr>
              <a:buSzPts val="1100"/>
              <a:buChar char="○"/>
              <a:defRPr/>
            </a:lvl5pPr>
            <a:lvl6pPr indent="-298450" lvl="5" marL="2743200" rtl="0" algn="l">
              <a:lnSpc>
                <a:spcPct val="90000"/>
              </a:lnSpc>
              <a:spcBef>
                <a:spcPts val="1200"/>
              </a:spcBef>
              <a:spcAft>
                <a:spcPts val="0"/>
              </a:spcAft>
              <a:buClr>
                <a:schemeClr val="dk1"/>
              </a:buClr>
              <a:buSzPts val="1100"/>
              <a:buChar char="■"/>
              <a:defRPr/>
            </a:lvl6pPr>
            <a:lvl7pPr indent="-298450" lvl="6" marL="3200400" rtl="0" algn="l">
              <a:lnSpc>
                <a:spcPct val="90000"/>
              </a:lnSpc>
              <a:spcBef>
                <a:spcPts val="1200"/>
              </a:spcBef>
              <a:spcAft>
                <a:spcPts val="0"/>
              </a:spcAft>
              <a:buClr>
                <a:schemeClr val="dk1"/>
              </a:buClr>
              <a:buSzPts val="1100"/>
              <a:buChar char="●"/>
              <a:defRPr/>
            </a:lvl7pPr>
            <a:lvl8pPr indent="-298450" lvl="7" marL="3657600" rtl="0" algn="l">
              <a:lnSpc>
                <a:spcPct val="90000"/>
              </a:lnSpc>
              <a:spcBef>
                <a:spcPts val="1200"/>
              </a:spcBef>
              <a:spcAft>
                <a:spcPts val="0"/>
              </a:spcAft>
              <a:buClr>
                <a:schemeClr val="dk1"/>
              </a:buClr>
              <a:buSzPts val="1100"/>
              <a:buChar char="○"/>
              <a:defRPr/>
            </a:lvl8pPr>
            <a:lvl9pPr indent="-298450" lvl="8" marL="4114800" rtl="0" algn="l">
              <a:lnSpc>
                <a:spcPct val="90000"/>
              </a:lnSpc>
              <a:spcBef>
                <a:spcPts val="1200"/>
              </a:spcBef>
              <a:spcAft>
                <a:spcPts val="1200"/>
              </a:spcAft>
              <a:buClr>
                <a:schemeClr val="dk1"/>
              </a:buClr>
              <a:buSzPts val="1100"/>
              <a:buChar char="■"/>
              <a:defRPr/>
            </a:lvl9pPr>
          </a:lstStyle>
          <a:p/>
        </p:txBody>
      </p:sp>
      <p:sp>
        <p:nvSpPr>
          <p:cNvPr id="575" name="Google Shape;575;p124"/>
          <p:cNvSpPr txBox="1"/>
          <p:nvPr>
            <p:ph idx="10" type="dt"/>
          </p:nvPr>
        </p:nvSpPr>
        <p:spPr>
          <a:xfrm>
            <a:off x="628650" y="4767263"/>
            <a:ext cx="2057400" cy="273900"/>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576" name="Google Shape;576;p124"/>
          <p:cNvSpPr txBox="1"/>
          <p:nvPr>
            <p:ph idx="11" type="ftr"/>
          </p:nvPr>
        </p:nvSpPr>
        <p:spPr>
          <a:xfrm>
            <a:off x="3028950" y="4767263"/>
            <a:ext cx="3086100" cy="273900"/>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577" name="Google Shape;577;p124"/>
          <p:cNvSpPr txBox="1"/>
          <p:nvPr>
            <p:ph idx="12" type="sldNum"/>
          </p:nvPr>
        </p:nvSpPr>
        <p:spPr>
          <a:xfrm>
            <a:off x="6868409" y="4772744"/>
            <a:ext cx="2034000" cy="273900"/>
          </a:xfrm>
          <a:prstGeom prst="rect">
            <a:avLst/>
          </a:prstGeom>
          <a:noFill/>
          <a:ln>
            <a:noFill/>
          </a:ln>
        </p:spPr>
        <p:txBody>
          <a:bodyPr anchorCtr="0" anchor="ctr" bIns="25700" lIns="51425" spcFirstLastPara="1" rIns="51425" wrap="square" tIns="25700">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578" name="Shape 578"/>
        <p:cNvGrpSpPr/>
        <p:nvPr/>
      </p:nvGrpSpPr>
      <p:grpSpPr>
        <a:xfrm>
          <a:off x="0" y="0"/>
          <a:ext cx="0" cy="0"/>
          <a:chOff x="0" y="0"/>
          <a:chExt cx="0" cy="0"/>
        </a:xfrm>
      </p:grpSpPr>
      <p:sp>
        <p:nvSpPr>
          <p:cNvPr id="579" name="Google Shape;579;p125"/>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580" name="Google Shape;580;p125"/>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81" name="Google Shape;581;p125"/>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50" name="Shape 50"/>
        <p:cNvGrpSpPr/>
        <p:nvPr/>
      </p:nvGrpSpPr>
      <p:grpSpPr>
        <a:xfrm>
          <a:off x="0" y="0"/>
          <a:ext cx="0" cy="0"/>
          <a:chOff x="0" y="0"/>
          <a:chExt cx="0" cy="0"/>
        </a:xfrm>
      </p:grpSpPr>
      <p:pic>
        <p:nvPicPr>
          <p:cNvPr id="51" name="Google Shape;51;p1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2" name="Google Shape;52;p13"/>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3" name="Google Shape;53;p13"/>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rgbClr val="7F7F7F"/>
              </a:buClr>
              <a:buSzPts val="1800"/>
              <a:buNone/>
              <a:defRPr sz="1800">
                <a:solidFill>
                  <a:srgbClr val="7F7F7F"/>
                </a:solidFill>
              </a:defRPr>
            </a:lvl1pPr>
            <a:lvl2pPr lvl="1" rtl="0" algn="ctr">
              <a:lnSpc>
                <a:spcPct val="90000"/>
              </a:lnSpc>
              <a:spcBef>
                <a:spcPts val="1200"/>
              </a:spcBef>
              <a:spcAft>
                <a:spcPts val="0"/>
              </a:spcAft>
              <a:buClr>
                <a:schemeClr val="dk1"/>
              </a:buClr>
              <a:buSzPts val="1500"/>
              <a:buNone/>
              <a:defRPr sz="1500"/>
            </a:lvl2pPr>
            <a:lvl3pPr lvl="2" rtl="0" algn="ctr">
              <a:lnSpc>
                <a:spcPct val="90000"/>
              </a:lnSpc>
              <a:spcBef>
                <a:spcPts val="1200"/>
              </a:spcBef>
              <a:spcAft>
                <a:spcPts val="0"/>
              </a:spcAft>
              <a:buClr>
                <a:schemeClr val="dk1"/>
              </a:buClr>
              <a:buSzPts val="1400"/>
              <a:buNone/>
              <a:defRPr sz="1400"/>
            </a:lvl3pPr>
            <a:lvl4pPr lvl="3" rtl="0" algn="ctr">
              <a:lnSpc>
                <a:spcPct val="90000"/>
              </a:lnSpc>
              <a:spcBef>
                <a:spcPts val="1200"/>
              </a:spcBef>
              <a:spcAft>
                <a:spcPts val="0"/>
              </a:spcAft>
              <a:buClr>
                <a:schemeClr val="dk1"/>
              </a:buClr>
              <a:buSzPts val="1200"/>
              <a:buNone/>
              <a:defRPr sz="1200"/>
            </a:lvl4pPr>
            <a:lvl5pPr lvl="4" rtl="0" algn="ctr">
              <a:lnSpc>
                <a:spcPct val="90000"/>
              </a:lnSpc>
              <a:spcBef>
                <a:spcPts val="1200"/>
              </a:spcBef>
              <a:spcAft>
                <a:spcPts val="0"/>
              </a:spcAft>
              <a:buClr>
                <a:schemeClr val="dk1"/>
              </a:buClr>
              <a:buSzPts val="1200"/>
              <a:buNone/>
              <a:defRPr sz="1200"/>
            </a:lvl5pPr>
            <a:lvl6pPr lvl="5" rtl="0" algn="ctr">
              <a:lnSpc>
                <a:spcPct val="90000"/>
              </a:lnSpc>
              <a:spcBef>
                <a:spcPts val="1200"/>
              </a:spcBef>
              <a:spcAft>
                <a:spcPts val="0"/>
              </a:spcAft>
              <a:buClr>
                <a:schemeClr val="dk1"/>
              </a:buClr>
              <a:buSzPts val="1200"/>
              <a:buNone/>
              <a:defRPr sz="1200"/>
            </a:lvl6pPr>
            <a:lvl7pPr lvl="6" rtl="0" algn="ctr">
              <a:lnSpc>
                <a:spcPct val="90000"/>
              </a:lnSpc>
              <a:spcBef>
                <a:spcPts val="1200"/>
              </a:spcBef>
              <a:spcAft>
                <a:spcPts val="0"/>
              </a:spcAft>
              <a:buClr>
                <a:schemeClr val="dk1"/>
              </a:buClr>
              <a:buSzPts val="1200"/>
              <a:buNone/>
              <a:defRPr sz="1200"/>
            </a:lvl7pPr>
            <a:lvl8pPr lvl="7" rtl="0" algn="ctr">
              <a:lnSpc>
                <a:spcPct val="90000"/>
              </a:lnSpc>
              <a:spcBef>
                <a:spcPts val="1200"/>
              </a:spcBef>
              <a:spcAft>
                <a:spcPts val="0"/>
              </a:spcAft>
              <a:buClr>
                <a:schemeClr val="dk1"/>
              </a:buClr>
              <a:buSzPts val="1200"/>
              <a:buNone/>
              <a:defRPr sz="1200"/>
            </a:lvl8pPr>
            <a:lvl9pPr lvl="8" rtl="0" algn="ctr">
              <a:lnSpc>
                <a:spcPct val="90000"/>
              </a:lnSpc>
              <a:spcBef>
                <a:spcPts val="1200"/>
              </a:spcBef>
              <a:spcAft>
                <a:spcPts val="1200"/>
              </a:spcAft>
              <a:buClr>
                <a:schemeClr val="dk1"/>
              </a:buClr>
              <a:buSzPts val="1200"/>
              <a:buNone/>
              <a:defRPr sz="1200"/>
            </a:lvl9pPr>
          </a:lstStyle>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582" name="Shape 582"/>
        <p:cNvGrpSpPr/>
        <p:nvPr/>
      </p:nvGrpSpPr>
      <p:grpSpPr>
        <a:xfrm>
          <a:off x="0" y="0"/>
          <a:ext cx="0" cy="0"/>
          <a:chOff x="0" y="0"/>
          <a:chExt cx="0" cy="0"/>
        </a:xfrm>
      </p:grpSpPr>
      <p:sp>
        <p:nvSpPr>
          <p:cNvPr id="583" name="Google Shape;583;p126"/>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84" name="Google Shape;584;p126"/>
          <p:cNvSpPr txBox="1"/>
          <p:nvPr>
            <p:ph type="title"/>
          </p:nvPr>
        </p:nvSpPr>
        <p:spPr>
          <a:xfrm>
            <a:off x="591850" y="41300"/>
            <a:ext cx="8128800" cy="973800"/>
          </a:xfrm>
          <a:prstGeom prst="rect">
            <a:avLst/>
          </a:prstGeom>
          <a:noFill/>
          <a:ln>
            <a:noFill/>
          </a:ln>
        </p:spPr>
        <p:txBody>
          <a:bodyPr anchorCtr="0" anchor="t" bIns="68575" lIns="68575" spcFirstLastPara="1" rIns="68575" wrap="square" tIns="68575">
            <a:normAutofit/>
          </a:bodyPr>
          <a:lstStyle>
            <a:lvl1pPr lvl="0" rtl="0" algn="ctr">
              <a:lnSpc>
                <a:spcPct val="100000"/>
              </a:lnSpc>
              <a:spcBef>
                <a:spcPts val="0"/>
              </a:spcBef>
              <a:spcAft>
                <a:spcPts val="0"/>
              </a:spcAft>
              <a:buSzPts val="3000"/>
              <a:buNone/>
              <a:defRPr/>
            </a:lvl1pPr>
            <a:lvl2pPr lvl="1" rtl="0" algn="l">
              <a:lnSpc>
                <a:spcPct val="100000"/>
              </a:lnSpc>
              <a:spcBef>
                <a:spcPts val="0"/>
              </a:spcBef>
              <a:spcAft>
                <a:spcPts val="0"/>
              </a:spcAft>
              <a:buSzPts val="2100"/>
              <a:buNone/>
              <a:defRPr/>
            </a:lvl2pPr>
            <a:lvl3pPr lvl="2" rtl="0" algn="l">
              <a:lnSpc>
                <a:spcPct val="100000"/>
              </a:lnSpc>
              <a:spcBef>
                <a:spcPts val="0"/>
              </a:spcBef>
              <a:spcAft>
                <a:spcPts val="0"/>
              </a:spcAft>
              <a:buSzPts val="2100"/>
              <a:buNone/>
              <a:defRPr/>
            </a:lvl3pPr>
            <a:lvl4pPr lvl="3" rtl="0" algn="l">
              <a:lnSpc>
                <a:spcPct val="100000"/>
              </a:lnSpc>
              <a:spcBef>
                <a:spcPts val="0"/>
              </a:spcBef>
              <a:spcAft>
                <a:spcPts val="0"/>
              </a:spcAft>
              <a:buSzPts val="2100"/>
              <a:buNone/>
              <a:defRPr/>
            </a:lvl4pPr>
            <a:lvl5pPr lvl="4" rtl="0" algn="l">
              <a:lnSpc>
                <a:spcPct val="100000"/>
              </a:lnSpc>
              <a:spcBef>
                <a:spcPts val="0"/>
              </a:spcBef>
              <a:spcAft>
                <a:spcPts val="0"/>
              </a:spcAft>
              <a:buSzPts val="2100"/>
              <a:buNone/>
              <a:defRPr/>
            </a:lvl5pPr>
            <a:lvl6pPr lvl="5" rtl="0" algn="l">
              <a:lnSpc>
                <a:spcPct val="100000"/>
              </a:lnSpc>
              <a:spcBef>
                <a:spcPts val="0"/>
              </a:spcBef>
              <a:spcAft>
                <a:spcPts val="0"/>
              </a:spcAft>
              <a:buSzPts val="2100"/>
              <a:buNone/>
              <a:defRPr/>
            </a:lvl6pPr>
            <a:lvl7pPr lvl="6" rtl="0" algn="l">
              <a:lnSpc>
                <a:spcPct val="100000"/>
              </a:lnSpc>
              <a:spcBef>
                <a:spcPts val="0"/>
              </a:spcBef>
              <a:spcAft>
                <a:spcPts val="0"/>
              </a:spcAft>
              <a:buSzPts val="2100"/>
              <a:buNone/>
              <a:defRPr/>
            </a:lvl7pPr>
            <a:lvl8pPr lvl="7" rtl="0" algn="l">
              <a:lnSpc>
                <a:spcPct val="100000"/>
              </a:lnSpc>
              <a:spcBef>
                <a:spcPts val="0"/>
              </a:spcBef>
              <a:spcAft>
                <a:spcPts val="0"/>
              </a:spcAft>
              <a:buSzPts val="2100"/>
              <a:buNone/>
              <a:defRPr/>
            </a:lvl8pPr>
            <a:lvl9pPr lvl="8" rtl="0" algn="l">
              <a:lnSpc>
                <a:spcPct val="100000"/>
              </a:lnSpc>
              <a:spcBef>
                <a:spcPts val="0"/>
              </a:spcBef>
              <a:spcAft>
                <a:spcPts val="0"/>
              </a:spcAft>
              <a:buSzPts val="2100"/>
              <a:buNone/>
              <a:defRPr/>
            </a:lvl9pPr>
          </a:lstStyle>
          <a:p/>
        </p:txBody>
      </p:sp>
      <p:sp>
        <p:nvSpPr>
          <p:cNvPr id="585" name="Google Shape;585;p126"/>
          <p:cNvSpPr txBox="1"/>
          <p:nvPr>
            <p:ph idx="1" type="body"/>
          </p:nvPr>
        </p:nvSpPr>
        <p:spPr>
          <a:xfrm>
            <a:off x="591850" y="906375"/>
            <a:ext cx="7564500" cy="3497400"/>
          </a:xfrm>
          <a:prstGeom prst="rect">
            <a:avLst/>
          </a:prstGeom>
          <a:noFill/>
          <a:ln>
            <a:noFill/>
          </a:ln>
        </p:spPr>
        <p:txBody>
          <a:bodyPr anchorCtr="0" anchor="t" bIns="68575" lIns="68575" spcFirstLastPara="1" rIns="68575" wrap="square" tIns="68575">
            <a:normAutofit/>
          </a:bodyPr>
          <a:lstStyle>
            <a:lvl1pPr indent="-342900" lvl="0" marL="457200" rtl="0" algn="l">
              <a:lnSpc>
                <a:spcPct val="115000"/>
              </a:lnSpc>
              <a:spcBef>
                <a:spcPts val="0"/>
              </a:spcBef>
              <a:spcAft>
                <a:spcPts val="0"/>
              </a:spcAft>
              <a:buSzPts val="1800"/>
              <a:buChar char="●"/>
              <a:defRPr/>
            </a:lvl1pPr>
            <a:lvl2pPr indent="-323850" lvl="1" marL="914400" rtl="0" algn="l">
              <a:lnSpc>
                <a:spcPct val="115000"/>
              </a:lnSpc>
              <a:spcBef>
                <a:spcPts val="0"/>
              </a:spcBef>
              <a:spcAft>
                <a:spcPts val="0"/>
              </a:spcAft>
              <a:buSzPts val="1500"/>
              <a:buChar char="○"/>
              <a:defRPr/>
            </a:lvl2pPr>
            <a:lvl3pPr indent="-317500" lvl="2" marL="1371600" rtl="0" algn="l">
              <a:lnSpc>
                <a:spcPct val="115000"/>
              </a:lnSpc>
              <a:spcBef>
                <a:spcPts val="0"/>
              </a:spcBef>
              <a:spcAft>
                <a:spcPts val="0"/>
              </a:spcAft>
              <a:buSzPts val="1400"/>
              <a:buChar char="■"/>
              <a:defRPr/>
            </a:lvl3pPr>
            <a:lvl4pPr indent="-304800" lvl="3" marL="1828800" rtl="0" algn="l">
              <a:lnSpc>
                <a:spcPct val="115000"/>
              </a:lnSpc>
              <a:spcBef>
                <a:spcPts val="0"/>
              </a:spcBef>
              <a:spcAft>
                <a:spcPts val="0"/>
              </a:spcAft>
              <a:buSzPts val="1200"/>
              <a:buChar char="●"/>
              <a:defRPr/>
            </a:lvl4pPr>
            <a:lvl5pPr indent="-304800" lvl="4" marL="2286000" rtl="0" algn="l">
              <a:lnSpc>
                <a:spcPct val="115000"/>
              </a:lnSpc>
              <a:spcBef>
                <a:spcPts val="0"/>
              </a:spcBef>
              <a:spcAft>
                <a:spcPts val="0"/>
              </a:spcAft>
              <a:buSzPts val="1200"/>
              <a:buChar char="○"/>
              <a:defRPr/>
            </a:lvl5pPr>
            <a:lvl6pPr indent="-304800" lvl="5" marL="2743200" rtl="0" algn="l">
              <a:lnSpc>
                <a:spcPct val="115000"/>
              </a:lnSpc>
              <a:spcBef>
                <a:spcPts val="0"/>
              </a:spcBef>
              <a:spcAft>
                <a:spcPts val="0"/>
              </a:spcAft>
              <a:buSzPts val="1200"/>
              <a:buChar char="■"/>
              <a:defRPr/>
            </a:lvl6pPr>
            <a:lvl7pPr indent="-304800" lvl="6" marL="3200400" rtl="0" algn="l">
              <a:lnSpc>
                <a:spcPct val="115000"/>
              </a:lnSpc>
              <a:spcBef>
                <a:spcPts val="0"/>
              </a:spcBef>
              <a:spcAft>
                <a:spcPts val="0"/>
              </a:spcAft>
              <a:buSzPts val="1200"/>
              <a:buChar char="●"/>
              <a:defRPr/>
            </a:lvl7pPr>
            <a:lvl8pPr indent="-304800" lvl="7" marL="3657600" rtl="0" algn="l">
              <a:lnSpc>
                <a:spcPct val="115000"/>
              </a:lnSpc>
              <a:spcBef>
                <a:spcPts val="0"/>
              </a:spcBef>
              <a:spcAft>
                <a:spcPts val="0"/>
              </a:spcAft>
              <a:buSzPts val="1200"/>
              <a:buChar char="○"/>
              <a:defRPr/>
            </a:lvl8pPr>
            <a:lvl9pPr indent="-304800" lvl="8" marL="4114800" rtl="0" algn="l">
              <a:lnSpc>
                <a:spcPct val="115000"/>
              </a:lnSpc>
              <a:spcBef>
                <a:spcPts val="0"/>
              </a:spcBef>
              <a:spcAft>
                <a:spcPts val="0"/>
              </a:spcAft>
              <a:buSzPts val="1200"/>
              <a:buChar char="■"/>
              <a:defRPr/>
            </a:lvl9pPr>
          </a:lstStyle>
          <a:p/>
        </p:txBody>
      </p:sp>
      <p:sp>
        <p:nvSpPr>
          <p:cNvPr id="586" name="Google Shape;586;p126"/>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587" name="Shape 587"/>
        <p:cNvGrpSpPr/>
        <p:nvPr/>
      </p:nvGrpSpPr>
      <p:grpSpPr>
        <a:xfrm>
          <a:off x="0" y="0"/>
          <a:ext cx="0" cy="0"/>
          <a:chOff x="0" y="0"/>
          <a:chExt cx="0" cy="0"/>
        </a:xfrm>
      </p:grpSpPr>
      <p:sp>
        <p:nvSpPr>
          <p:cNvPr id="588" name="Google Shape;588;p127"/>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Resources</a:t>
            </a:r>
            <a:endParaRPr b="1" i="0" sz="4000" u="none" cap="none" strike="noStrike">
              <a:solidFill>
                <a:srgbClr val="FFFFFF"/>
              </a:solidFill>
              <a:latin typeface="Calibri"/>
              <a:ea typeface="Calibri"/>
              <a:cs typeface="Calibri"/>
              <a:sym typeface="Calibri"/>
            </a:endParaRPr>
          </a:p>
        </p:txBody>
      </p:sp>
      <p:sp>
        <p:nvSpPr>
          <p:cNvPr id="589" name="Google Shape;589;p127"/>
          <p:cNvSpPr txBox="1"/>
          <p:nvPr>
            <p:ph idx="1" type="body"/>
          </p:nvPr>
        </p:nvSpPr>
        <p:spPr>
          <a:xfrm>
            <a:off x="706925" y="997150"/>
            <a:ext cx="8111100" cy="3795000"/>
          </a:xfrm>
          <a:prstGeom prst="rect">
            <a:avLst/>
          </a:prstGeom>
          <a:noFill/>
          <a:ln>
            <a:noFill/>
          </a:ln>
        </p:spPr>
        <p:txBody>
          <a:bodyPr anchorCtr="0" anchor="t" bIns="68575" lIns="68575" spcFirstLastPara="1" rIns="68575" wrap="square" tIns="68575">
            <a:normAutofit/>
          </a:bodyPr>
          <a:lstStyle>
            <a:lvl1pPr indent="-342900" lvl="0" marL="457200" rtl="0" algn="l">
              <a:lnSpc>
                <a:spcPct val="115000"/>
              </a:lnSpc>
              <a:spcBef>
                <a:spcPts val="0"/>
              </a:spcBef>
              <a:spcAft>
                <a:spcPts val="0"/>
              </a:spcAft>
              <a:buSzPts val="1800"/>
              <a:buChar char="●"/>
              <a:defRPr/>
            </a:lvl1pPr>
            <a:lvl2pPr indent="-323850" lvl="1" marL="914400" rtl="0" algn="l">
              <a:lnSpc>
                <a:spcPct val="115000"/>
              </a:lnSpc>
              <a:spcBef>
                <a:spcPts val="0"/>
              </a:spcBef>
              <a:spcAft>
                <a:spcPts val="0"/>
              </a:spcAft>
              <a:buSzPts val="1500"/>
              <a:buChar char="○"/>
              <a:defRPr/>
            </a:lvl2pPr>
            <a:lvl3pPr indent="-317500" lvl="2" marL="1371600" rtl="0" algn="l">
              <a:lnSpc>
                <a:spcPct val="115000"/>
              </a:lnSpc>
              <a:spcBef>
                <a:spcPts val="0"/>
              </a:spcBef>
              <a:spcAft>
                <a:spcPts val="0"/>
              </a:spcAft>
              <a:buSzPts val="1400"/>
              <a:buChar char="■"/>
              <a:defRPr/>
            </a:lvl3pPr>
            <a:lvl4pPr indent="-304800" lvl="3" marL="1828800" rtl="0" algn="l">
              <a:lnSpc>
                <a:spcPct val="115000"/>
              </a:lnSpc>
              <a:spcBef>
                <a:spcPts val="0"/>
              </a:spcBef>
              <a:spcAft>
                <a:spcPts val="0"/>
              </a:spcAft>
              <a:buSzPts val="1200"/>
              <a:buChar char="●"/>
              <a:defRPr/>
            </a:lvl4pPr>
            <a:lvl5pPr indent="-304800" lvl="4" marL="2286000" rtl="0" algn="l">
              <a:lnSpc>
                <a:spcPct val="115000"/>
              </a:lnSpc>
              <a:spcBef>
                <a:spcPts val="0"/>
              </a:spcBef>
              <a:spcAft>
                <a:spcPts val="0"/>
              </a:spcAft>
              <a:buSzPts val="1200"/>
              <a:buChar char="○"/>
              <a:defRPr/>
            </a:lvl5pPr>
            <a:lvl6pPr indent="-304800" lvl="5" marL="2743200" rtl="0" algn="l">
              <a:lnSpc>
                <a:spcPct val="115000"/>
              </a:lnSpc>
              <a:spcBef>
                <a:spcPts val="0"/>
              </a:spcBef>
              <a:spcAft>
                <a:spcPts val="0"/>
              </a:spcAft>
              <a:buSzPts val="1200"/>
              <a:buChar char="■"/>
              <a:defRPr/>
            </a:lvl6pPr>
            <a:lvl7pPr indent="-304800" lvl="6" marL="3200400" rtl="0" algn="l">
              <a:lnSpc>
                <a:spcPct val="115000"/>
              </a:lnSpc>
              <a:spcBef>
                <a:spcPts val="0"/>
              </a:spcBef>
              <a:spcAft>
                <a:spcPts val="0"/>
              </a:spcAft>
              <a:buSzPts val="1200"/>
              <a:buChar char="●"/>
              <a:defRPr/>
            </a:lvl7pPr>
            <a:lvl8pPr indent="-304800" lvl="7" marL="3657600" rtl="0" algn="l">
              <a:lnSpc>
                <a:spcPct val="115000"/>
              </a:lnSpc>
              <a:spcBef>
                <a:spcPts val="0"/>
              </a:spcBef>
              <a:spcAft>
                <a:spcPts val="0"/>
              </a:spcAft>
              <a:buSzPts val="1200"/>
              <a:buChar char="○"/>
              <a:defRPr/>
            </a:lvl8pPr>
            <a:lvl9pPr indent="-304800" lvl="8" marL="4114800" rtl="0" algn="l">
              <a:lnSpc>
                <a:spcPct val="115000"/>
              </a:lnSpc>
              <a:spcBef>
                <a:spcPts val="0"/>
              </a:spcBef>
              <a:spcAft>
                <a:spcPts val="0"/>
              </a:spcAft>
              <a:buSzPts val="1200"/>
              <a:buChar char="■"/>
              <a:defRPr/>
            </a:lvl9pPr>
          </a:lstStyle>
          <a:p/>
        </p:txBody>
      </p:sp>
      <p:sp>
        <p:nvSpPr>
          <p:cNvPr id="590" name="Google Shape;590;p127"/>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591" name="Shape 591"/>
        <p:cNvGrpSpPr/>
        <p:nvPr/>
      </p:nvGrpSpPr>
      <p:grpSpPr>
        <a:xfrm>
          <a:off x="0" y="0"/>
          <a:ext cx="0" cy="0"/>
          <a:chOff x="0" y="0"/>
          <a:chExt cx="0" cy="0"/>
        </a:xfrm>
      </p:grpSpPr>
      <p:sp>
        <p:nvSpPr>
          <p:cNvPr id="592" name="Google Shape;592;p128"/>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93" name="Google Shape;593;p128"/>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594" name="Shape 594"/>
        <p:cNvGrpSpPr/>
        <p:nvPr/>
      </p:nvGrpSpPr>
      <p:grpSpPr>
        <a:xfrm>
          <a:off x="0" y="0"/>
          <a:ext cx="0" cy="0"/>
          <a:chOff x="0" y="0"/>
          <a:chExt cx="0" cy="0"/>
        </a:xfrm>
      </p:grpSpPr>
      <p:pic>
        <p:nvPicPr>
          <p:cNvPr descr="A graph with blue lines&#10;&#10;Description automatically generated" id="595" name="Google Shape;595;p129"/>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596" name="Shape 596"/>
        <p:cNvGrpSpPr/>
        <p:nvPr/>
      </p:nvGrpSpPr>
      <p:grpSpPr>
        <a:xfrm>
          <a:off x="0" y="0"/>
          <a:ext cx="0" cy="0"/>
          <a:chOff x="0" y="0"/>
          <a:chExt cx="0" cy="0"/>
        </a:xfrm>
      </p:grpSpPr>
      <p:sp>
        <p:nvSpPr>
          <p:cNvPr id="597" name="Google Shape;597;p130"/>
          <p:cNvSpPr txBox="1"/>
          <p:nvPr>
            <p:ph type="ctrTitle"/>
          </p:nvPr>
        </p:nvSpPr>
        <p:spPr>
          <a:xfrm>
            <a:off x="1143000" y="841772"/>
            <a:ext cx="6858000" cy="1790700"/>
          </a:xfrm>
          <a:prstGeom prst="rect">
            <a:avLst/>
          </a:prstGeom>
          <a:noFill/>
          <a:ln>
            <a:noFill/>
          </a:ln>
        </p:spPr>
        <p:txBody>
          <a:bodyPr anchorCtr="0" anchor="b" bIns="25700" lIns="51425" spcFirstLastPara="1" rIns="51425" wrap="square" tIns="25700">
            <a:normAutofit/>
          </a:bodyPr>
          <a:lstStyle>
            <a:lvl1pPr lvl="0" rtl="0" algn="ctr">
              <a:lnSpc>
                <a:spcPct val="90000"/>
              </a:lnSpc>
              <a:spcBef>
                <a:spcPts val="0"/>
              </a:spcBef>
              <a:spcAft>
                <a:spcPts val="0"/>
              </a:spcAft>
              <a:buClr>
                <a:schemeClr val="dk1"/>
              </a:buClr>
              <a:buSzPts val="3400"/>
              <a:buFont typeface="Calibri"/>
              <a:buNone/>
              <a:defRPr sz="4500">
                <a:latin typeface="Calibri"/>
                <a:ea typeface="Calibri"/>
                <a:cs typeface="Calibri"/>
                <a:sym typeface="Calibri"/>
              </a:defRPr>
            </a:lvl1pPr>
            <a:lvl2pPr lvl="1" rtl="0" algn="l">
              <a:lnSpc>
                <a:spcPct val="100000"/>
              </a:lnSpc>
              <a:spcBef>
                <a:spcPts val="0"/>
              </a:spcBef>
              <a:spcAft>
                <a:spcPts val="0"/>
              </a:spcAft>
              <a:buSzPts val="2100"/>
              <a:buNone/>
              <a:defRPr/>
            </a:lvl2pPr>
            <a:lvl3pPr lvl="2" rtl="0" algn="l">
              <a:lnSpc>
                <a:spcPct val="100000"/>
              </a:lnSpc>
              <a:spcBef>
                <a:spcPts val="0"/>
              </a:spcBef>
              <a:spcAft>
                <a:spcPts val="0"/>
              </a:spcAft>
              <a:buSzPts val="2100"/>
              <a:buNone/>
              <a:defRPr/>
            </a:lvl3pPr>
            <a:lvl4pPr lvl="3" rtl="0" algn="l">
              <a:lnSpc>
                <a:spcPct val="100000"/>
              </a:lnSpc>
              <a:spcBef>
                <a:spcPts val="0"/>
              </a:spcBef>
              <a:spcAft>
                <a:spcPts val="0"/>
              </a:spcAft>
              <a:buSzPts val="2100"/>
              <a:buNone/>
              <a:defRPr/>
            </a:lvl4pPr>
            <a:lvl5pPr lvl="4" rtl="0" algn="l">
              <a:lnSpc>
                <a:spcPct val="100000"/>
              </a:lnSpc>
              <a:spcBef>
                <a:spcPts val="0"/>
              </a:spcBef>
              <a:spcAft>
                <a:spcPts val="0"/>
              </a:spcAft>
              <a:buSzPts val="2100"/>
              <a:buNone/>
              <a:defRPr/>
            </a:lvl5pPr>
            <a:lvl6pPr lvl="5" rtl="0" algn="l">
              <a:lnSpc>
                <a:spcPct val="100000"/>
              </a:lnSpc>
              <a:spcBef>
                <a:spcPts val="0"/>
              </a:spcBef>
              <a:spcAft>
                <a:spcPts val="0"/>
              </a:spcAft>
              <a:buSzPts val="2100"/>
              <a:buNone/>
              <a:defRPr/>
            </a:lvl6pPr>
            <a:lvl7pPr lvl="6" rtl="0" algn="l">
              <a:lnSpc>
                <a:spcPct val="100000"/>
              </a:lnSpc>
              <a:spcBef>
                <a:spcPts val="0"/>
              </a:spcBef>
              <a:spcAft>
                <a:spcPts val="0"/>
              </a:spcAft>
              <a:buSzPts val="2100"/>
              <a:buNone/>
              <a:defRPr/>
            </a:lvl7pPr>
            <a:lvl8pPr lvl="7" rtl="0" algn="l">
              <a:lnSpc>
                <a:spcPct val="100000"/>
              </a:lnSpc>
              <a:spcBef>
                <a:spcPts val="0"/>
              </a:spcBef>
              <a:spcAft>
                <a:spcPts val="0"/>
              </a:spcAft>
              <a:buSzPts val="2100"/>
              <a:buNone/>
              <a:defRPr/>
            </a:lvl8pPr>
            <a:lvl9pPr lvl="8" rtl="0" algn="l">
              <a:lnSpc>
                <a:spcPct val="100000"/>
              </a:lnSpc>
              <a:spcBef>
                <a:spcPts val="0"/>
              </a:spcBef>
              <a:spcAft>
                <a:spcPts val="0"/>
              </a:spcAft>
              <a:buSzPts val="2100"/>
              <a:buNone/>
              <a:defRPr/>
            </a:lvl9pPr>
          </a:lstStyle>
          <a:p/>
        </p:txBody>
      </p:sp>
      <p:sp>
        <p:nvSpPr>
          <p:cNvPr id="598" name="Google Shape;598;p130"/>
          <p:cNvSpPr txBox="1"/>
          <p:nvPr>
            <p:ph idx="1" type="subTitle"/>
          </p:nvPr>
        </p:nvSpPr>
        <p:spPr>
          <a:xfrm>
            <a:off x="1143000" y="2701529"/>
            <a:ext cx="6858000" cy="1241700"/>
          </a:xfrm>
          <a:prstGeom prst="rect">
            <a:avLst/>
          </a:prstGeom>
          <a:noFill/>
          <a:ln>
            <a:noFill/>
          </a:ln>
        </p:spPr>
        <p:txBody>
          <a:bodyPr anchorCtr="0" anchor="t" bIns="25700" lIns="51425" spcFirstLastPara="1" rIns="51425" wrap="square" tIns="25700">
            <a:normAutofit/>
          </a:bodyPr>
          <a:lstStyle>
            <a:lvl1pPr lvl="0" rtl="0" algn="ctr">
              <a:lnSpc>
                <a:spcPct val="90000"/>
              </a:lnSpc>
              <a:spcBef>
                <a:spcPts val="800"/>
              </a:spcBef>
              <a:spcAft>
                <a:spcPts val="0"/>
              </a:spcAft>
              <a:buClr>
                <a:schemeClr val="dk1"/>
              </a:buClr>
              <a:buSzPts val="1400"/>
              <a:buNone/>
              <a:defRPr sz="1800">
                <a:latin typeface="Calibri"/>
                <a:ea typeface="Calibri"/>
                <a:cs typeface="Calibri"/>
                <a:sym typeface="Calibri"/>
              </a:defRPr>
            </a:lvl1pPr>
            <a:lvl2pPr lvl="1" rtl="0" algn="ctr">
              <a:lnSpc>
                <a:spcPct val="90000"/>
              </a:lnSpc>
              <a:spcBef>
                <a:spcPts val="1200"/>
              </a:spcBef>
              <a:spcAft>
                <a:spcPts val="0"/>
              </a:spcAft>
              <a:buClr>
                <a:schemeClr val="dk1"/>
              </a:buClr>
              <a:buSzPts val="1100"/>
              <a:buNone/>
              <a:defRPr sz="1500"/>
            </a:lvl2pPr>
            <a:lvl3pPr lvl="2" rtl="0" algn="ctr">
              <a:lnSpc>
                <a:spcPct val="90000"/>
              </a:lnSpc>
              <a:spcBef>
                <a:spcPts val="1200"/>
              </a:spcBef>
              <a:spcAft>
                <a:spcPts val="0"/>
              </a:spcAft>
              <a:buClr>
                <a:schemeClr val="dk1"/>
              </a:buClr>
              <a:buSzPts val="1100"/>
              <a:buNone/>
              <a:defRPr sz="1400"/>
            </a:lvl3pPr>
            <a:lvl4pPr lvl="3" rtl="0" algn="ctr">
              <a:lnSpc>
                <a:spcPct val="90000"/>
              </a:lnSpc>
              <a:spcBef>
                <a:spcPts val="1200"/>
              </a:spcBef>
              <a:spcAft>
                <a:spcPts val="0"/>
              </a:spcAft>
              <a:buClr>
                <a:schemeClr val="dk1"/>
              </a:buClr>
              <a:buSzPts val="900"/>
              <a:buNone/>
              <a:defRPr sz="1200"/>
            </a:lvl4pPr>
            <a:lvl5pPr lvl="4" rtl="0" algn="ctr">
              <a:lnSpc>
                <a:spcPct val="90000"/>
              </a:lnSpc>
              <a:spcBef>
                <a:spcPts val="1200"/>
              </a:spcBef>
              <a:spcAft>
                <a:spcPts val="0"/>
              </a:spcAft>
              <a:buClr>
                <a:schemeClr val="dk1"/>
              </a:buClr>
              <a:buSzPts val="900"/>
              <a:buNone/>
              <a:defRPr sz="1200"/>
            </a:lvl5pPr>
            <a:lvl6pPr lvl="5" rtl="0" algn="ctr">
              <a:lnSpc>
                <a:spcPct val="90000"/>
              </a:lnSpc>
              <a:spcBef>
                <a:spcPts val="1200"/>
              </a:spcBef>
              <a:spcAft>
                <a:spcPts val="0"/>
              </a:spcAft>
              <a:buClr>
                <a:schemeClr val="dk1"/>
              </a:buClr>
              <a:buSzPts val="900"/>
              <a:buNone/>
              <a:defRPr sz="1200"/>
            </a:lvl6pPr>
            <a:lvl7pPr lvl="6" rtl="0" algn="ctr">
              <a:lnSpc>
                <a:spcPct val="90000"/>
              </a:lnSpc>
              <a:spcBef>
                <a:spcPts val="1200"/>
              </a:spcBef>
              <a:spcAft>
                <a:spcPts val="0"/>
              </a:spcAft>
              <a:buClr>
                <a:schemeClr val="dk1"/>
              </a:buClr>
              <a:buSzPts val="900"/>
              <a:buNone/>
              <a:defRPr sz="1200"/>
            </a:lvl7pPr>
            <a:lvl8pPr lvl="7" rtl="0" algn="ctr">
              <a:lnSpc>
                <a:spcPct val="90000"/>
              </a:lnSpc>
              <a:spcBef>
                <a:spcPts val="1200"/>
              </a:spcBef>
              <a:spcAft>
                <a:spcPts val="0"/>
              </a:spcAft>
              <a:buClr>
                <a:schemeClr val="dk1"/>
              </a:buClr>
              <a:buSzPts val="900"/>
              <a:buNone/>
              <a:defRPr sz="1200"/>
            </a:lvl8pPr>
            <a:lvl9pPr lvl="8" rtl="0" algn="ctr">
              <a:lnSpc>
                <a:spcPct val="90000"/>
              </a:lnSpc>
              <a:spcBef>
                <a:spcPts val="1200"/>
              </a:spcBef>
              <a:spcAft>
                <a:spcPts val="1200"/>
              </a:spcAft>
              <a:buClr>
                <a:schemeClr val="dk1"/>
              </a:buClr>
              <a:buSzPts val="900"/>
              <a:buNone/>
              <a:defRPr sz="1200"/>
            </a:lvl9pPr>
          </a:lstStyle>
          <a:p/>
        </p:txBody>
      </p:sp>
      <p:sp>
        <p:nvSpPr>
          <p:cNvPr id="599" name="Google Shape;599;p130"/>
          <p:cNvSpPr txBox="1"/>
          <p:nvPr>
            <p:ph idx="10" type="dt"/>
          </p:nvPr>
        </p:nvSpPr>
        <p:spPr>
          <a:xfrm>
            <a:off x="628650" y="4767263"/>
            <a:ext cx="2057400" cy="273900"/>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600" name="Google Shape;600;p130"/>
          <p:cNvSpPr txBox="1"/>
          <p:nvPr>
            <p:ph idx="11" type="ftr"/>
          </p:nvPr>
        </p:nvSpPr>
        <p:spPr>
          <a:xfrm>
            <a:off x="3028950" y="4767263"/>
            <a:ext cx="3086100" cy="273900"/>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CBCBCB"/>
                </a:solidFill>
                <a:latin typeface="Calibri"/>
                <a:ea typeface="Calibri"/>
                <a:cs typeface="Calibri"/>
                <a:sym typeface="Calibri"/>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601" name="Google Shape;601;p130"/>
          <p:cNvSpPr txBox="1"/>
          <p:nvPr>
            <p:ph idx="12" type="sldNum"/>
          </p:nvPr>
        </p:nvSpPr>
        <p:spPr>
          <a:xfrm>
            <a:off x="6457950" y="4767263"/>
            <a:ext cx="2057400" cy="273900"/>
          </a:xfrm>
          <a:prstGeom prst="rect">
            <a:avLst/>
          </a:prstGeom>
          <a:noFill/>
          <a:ln>
            <a:noFill/>
          </a:ln>
        </p:spPr>
        <p:txBody>
          <a:bodyPr anchorCtr="0" anchor="t" bIns="25700" lIns="51425" spcFirstLastPara="1" rIns="51425" wrap="square" tIns="25700">
            <a:norm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02" name="Shape 602"/>
        <p:cNvGrpSpPr/>
        <p:nvPr/>
      </p:nvGrpSpPr>
      <p:grpSpPr>
        <a:xfrm>
          <a:off x="0" y="0"/>
          <a:ext cx="0" cy="0"/>
          <a:chOff x="0" y="0"/>
          <a:chExt cx="0" cy="0"/>
        </a:xfrm>
      </p:grpSpPr>
      <p:sp>
        <p:nvSpPr>
          <p:cNvPr id="603" name="Google Shape;603;p131"/>
          <p:cNvSpPr txBox="1"/>
          <p:nvPr>
            <p:ph idx="10" type="dt"/>
          </p:nvPr>
        </p:nvSpPr>
        <p:spPr>
          <a:xfrm>
            <a:off x="628650" y="4767263"/>
            <a:ext cx="2057400" cy="273900"/>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604" name="Google Shape;604;p131"/>
          <p:cNvSpPr txBox="1"/>
          <p:nvPr>
            <p:ph idx="11" type="ftr"/>
          </p:nvPr>
        </p:nvSpPr>
        <p:spPr>
          <a:xfrm>
            <a:off x="3028950" y="4767263"/>
            <a:ext cx="3086100" cy="273900"/>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605" name="Google Shape;605;p131"/>
          <p:cNvSpPr txBox="1"/>
          <p:nvPr>
            <p:ph idx="12" type="sldNum"/>
          </p:nvPr>
        </p:nvSpPr>
        <p:spPr>
          <a:xfrm>
            <a:off x="6457950" y="4767263"/>
            <a:ext cx="2057400" cy="273900"/>
          </a:xfrm>
          <a:prstGeom prst="rect">
            <a:avLst/>
          </a:prstGeom>
          <a:noFill/>
          <a:ln>
            <a:noFill/>
          </a:ln>
        </p:spPr>
        <p:txBody>
          <a:bodyPr anchorCtr="0" anchor="t" bIns="25700" lIns="51425" spcFirstLastPara="1" rIns="51425" wrap="square" tIns="25700">
            <a:norm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606" name="Shape 606"/>
        <p:cNvGrpSpPr/>
        <p:nvPr/>
      </p:nvGrpSpPr>
      <p:grpSpPr>
        <a:xfrm>
          <a:off x="0" y="0"/>
          <a:ext cx="0" cy="0"/>
          <a:chOff x="0" y="0"/>
          <a:chExt cx="0" cy="0"/>
        </a:xfrm>
      </p:grpSpPr>
      <p:pic>
        <p:nvPicPr>
          <p:cNvPr descr="A picture containing map&#10;&#10;Description automatically generated" id="607" name="Google Shape;607;p132"/>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612" name="Shape 612"/>
        <p:cNvGrpSpPr/>
        <p:nvPr/>
      </p:nvGrpSpPr>
      <p:grpSpPr>
        <a:xfrm>
          <a:off x="0" y="0"/>
          <a:ext cx="0" cy="0"/>
          <a:chOff x="0" y="0"/>
          <a:chExt cx="0" cy="0"/>
        </a:xfrm>
      </p:grpSpPr>
      <p:pic>
        <p:nvPicPr>
          <p:cNvPr id="613" name="Google Shape;613;p13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14" name="Google Shape;614;p134"/>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15" name="Google Shape;615;p134"/>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1200"/>
              </a:spcBef>
              <a:spcAft>
                <a:spcPts val="0"/>
              </a:spcAft>
              <a:buClr>
                <a:schemeClr val="dk1"/>
              </a:buClr>
              <a:buSzPts val="1500"/>
              <a:buNone/>
              <a:defRPr sz="1500"/>
            </a:lvl2pPr>
            <a:lvl3pPr lvl="2" algn="ctr">
              <a:lnSpc>
                <a:spcPct val="90000"/>
              </a:lnSpc>
              <a:spcBef>
                <a:spcPts val="1200"/>
              </a:spcBef>
              <a:spcAft>
                <a:spcPts val="0"/>
              </a:spcAft>
              <a:buClr>
                <a:schemeClr val="dk1"/>
              </a:buClr>
              <a:buSzPts val="1400"/>
              <a:buNone/>
              <a:defRPr sz="1400"/>
            </a:lvl3pPr>
            <a:lvl4pPr lvl="3" algn="ctr">
              <a:lnSpc>
                <a:spcPct val="90000"/>
              </a:lnSpc>
              <a:spcBef>
                <a:spcPts val="1200"/>
              </a:spcBef>
              <a:spcAft>
                <a:spcPts val="0"/>
              </a:spcAft>
              <a:buClr>
                <a:schemeClr val="dk1"/>
              </a:buClr>
              <a:buSzPts val="1200"/>
              <a:buNone/>
              <a:defRPr sz="1200"/>
            </a:lvl4pPr>
            <a:lvl5pPr lvl="4" algn="ctr">
              <a:lnSpc>
                <a:spcPct val="90000"/>
              </a:lnSpc>
              <a:spcBef>
                <a:spcPts val="1200"/>
              </a:spcBef>
              <a:spcAft>
                <a:spcPts val="0"/>
              </a:spcAft>
              <a:buClr>
                <a:schemeClr val="dk1"/>
              </a:buClr>
              <a:buSzPts val="12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616" name="Shape 616"/>
        <p:cNvGrpSpPr/>
        <p:nvPr/>
      </p:nvGrpSpPr>
      <p:grpSpPr>
        <a:xfrm>
          <a:off x="0" y="0"/>
          <a:ext cx="0" cy="0"/>
          <a:chOff x="0" y="0"/>
          <a:chExt cx="0" cy="0"/>
        </a:xfrm>
      </p:grpSpPr>
      <p:pic>
        <p:nvPicPr>
          <p:cNvPr id="617" name="Google Shape;617;p13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18" name="Google Shape;618;p135"/>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619" name="Google Shape;619;p13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20" name="Google Shape;620;p13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621" name="Google Shape;621;p135"/>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622" name="Shape 622"/>
        <p:cNvGrpSpPr/>
        <p:nvPr/>
      </p:nvGrpSpPr>
      <p:grpSpPr>
        <a:xfrm>
          <a:off x="0" y="0"/>
          <a:ext cx="0" cy="0"/>
          <a:chOff x="0" y="0"/>
          <a:chExt cx="0" cy="0"/>
        </a:xfrm>
      </p:grpSpPr>
      <p:pic>
        <p:nvPicPr>
          <p:cNvPr id="623" name="Google Shape;623;p13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24" name="Google Shape;624;p136"/>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25" name="Google Shape;625;p13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626" name="Google Shape;626;p136"/>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627" name="Google Shape;627;p136"/>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54" name="Shape 54"/>
        <p:cNvGrpSpPr/>
        <p:nvPr/>
      </p:nvGrpSpPr>
      <p:grpSpPr>
        <a:xfrm>
          <a:off x="0" y="0"/>
          <a:ext cx="0" cy="0"/>
          <a:chOff x="0" y="0"/>
          <a:chExt cx="0" cy="0"/>
        </a:xfrm>
      </p:grpSpPr>
      <p:pic>
        <p:nvPicPr>
          <p:cNvPr id="55" name="Google Shape;55;p1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6" name="Google Shape;56;p14"/>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57" name="Google Shape;57;p14"/>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58" name="Google Shape;58;p1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59" name="Google Shape;59;p14"/>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628" name="Shape 628"/>
        <p:cNvGrpSpPr/>
        <p:nvPr/>
      </p:nvGrpSpPr>
      <p:grpSpPr>
        <a:xfrm>
          <a:off x="0" y="0"/>
          <a:ext cx="0" cy="0"/>
          <a:chOff x="0" y="0"/>
          <a:chExt cx="0" cy="0"/>
        </a:xfrm>
      </p:grpSpPr>
      <p:pic>
        <p:nvPicPr>
          <p:cNvPr id="629" name="Google Shape;629;p13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30" name="Google Shape;630;p13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31" name="Google Shape;631;p13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632" name="Google Shape;632;p137"/>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33" name="Google Shape;633;p137"/>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pic>
        <p:nvPicPr>
          <p:cNvPr id="634" name="Google Shape;634;p13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35" name="Google Shape;635;p13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
    <p:spTree>
      <p:nvGrpSpPr>
        <p:cNvPr id="636" name="Shape 636"/>
        <p:cNvGrpSpPr/>
        <p:nvPr/>
      </p:nvGrpSpPr>
      <p:grpSpPr>
        <a:xfrm>
          <a:off x="0" y="0"/>
          <a:ext cx="0" cy="0"/>
          <a:chOff x="0" y="0"/>
          <a:chExt cx="0" cy="0"/>
        </a:xfrm>
      </p:grpSpPr>
      <p:pic>
        <p:nvPicPr>
          <p:cNvPr id="637" name="Google Shape;637;p13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38" name="Google Shape;638;p138"/>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39" name="Google Shape;639;p138"/>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40" name="Google Shape;640;p138"/>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41" name="Google Shape;641;p138"/>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42" name="Shape 642"/>
        <p:cNvGrpSpPr/>
        <p:nvPr/>
      </p:nvGrpSpPr>
      <p:grpSpPr>
        <a:xfrm>
          <a:off x="0" y="0"/>
          <a:ext cx="0" cy="0"/>
          <a:chOff x="0" y="0"/>
          <a:chExt cx="0" cy="0"/>
        </a:xfrm>
      </p:grpSpPr>
      <p:sp>
        <p:nvSpPr>
          <p:cNvPr id="643" name="Google Shape;643;p13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644" name="Shape 644"/>
        <p:cNvGrpSpPr/>
        <p:nvPr/>
      </p:nvGrpSpPr>
      <p:grpSpPr>
        <a:xfrm>
          <a:off x="0" y="0"/>
          <a:ext cx="0" cy="0"/>
          <a:chOff x="0" y="0"/>
          <a:chExt cx="0" cy="0"/>
        </a:xfrm>
      </p:grpSpPr>
      <p:pic>
        <p:nvPicPr>
          <p:cNvPr id="645" name="Google Shape;645;p14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46" name="Google Shape;646;p14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47" name="Google Shape;647;p14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648" name="Google Shape;648;p140"/>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49" name="Google Shape;649;p140"/>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650" name="Shape 650"/>
        <p:cNvGrpSpPr/>
        <p:nvPr/>
      </p:nvGrpSpPr>
      <p:grpSpPr>
        <a:xfrm>
          <a:off x="0" y="0"/>
          <a:ext cx="0" cy="0"/>
          <a:chOff x="0" y="0"/>
          <a:chExt cx="0" cy="0"/>
        </a:xfrm>
      </p:grpSpPr>
      <p:pic>
        <p:nvPicPr>
          <p:cNvPr id="651" name="Google Shape;651;p14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52" name="Google Shape;652;p14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53" name="Google Shape;653;p14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654" name="Google Shape;654;p141"/>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655" name="Google Shape;655;p141"/>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56" name="Shape 656"/>
        <p:cNvGrpSpPr/>
        <p:nvPr/>
      </p:nvGrpSpPr>
      <p:grpSpPr>
        <a:xfrm>
          <a:off x="0" y="0"/>
          <a:ext cx="0" cy="0"/>
          <a:chOff x="0" y="0"/>
          <a:chExt cx="0" cy="0"/>
        </a:xfrm>
      </p:grpSpPr>
      <p:sp>
        <p:nvSpPr>
          <p:cNvPr id="657" name="Google Shape;657;p142"/>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658" name="Google Shape;658;p142"/>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659" name="Google Shape;659;p14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60" name="Shape 660"/>
        <p:cNvGrpSpPr/>
        <p:nvPr/>
      </p:nvGrpSpPr>
      <p:grpSpPr>
        <a:xfrm>
          <a:off x="0" y="0"/>
          <a:ext cx="0" cy="0"/>
          <a:chOff x="0" y="0"/>
          <a:chExt cx="0" cy="0"/>
        </a:xfrm>
      </p:grpSpPr>
      <p:sp>
        <p:nvSpPr>
          <p:cNvPr id="661" name="Google Shape;661;p143"/>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662" name="Google Shape;662;p14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63" name="Shape 663"/>
        <p:cNvGrpSpPr/>
        <p:nvPr/>
      </p:nvGrpSpPr>
      <p:grpSpPr>
        <a:xfrm>
          <a:off x="0" y="0"/>
          <a:ext cx="0" cy="0"/>
          <a:chOff x="0" y="0"/>
          <a:chExt cx="0" cy="0"/>
        </a:xfrm>
      </p:grpSpPr>
      <p:sp>
        <p:nvSpPr>
          <p:cNvPr id="664" name="Google Shape;664;p14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65" name="Google Shape;665;p14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666" name="Google Shape;666;p14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67" name="Shape 667"/>
        <p:cNvGrpSpPr/>
        <p:nvPr/>
      </p:nvGrpSpPr>
      <p:grpSpPr>
        <a:xfrm>
          <a:off x="0" y="0"/>
          <a:ext cx="0" cy="0"/>
          <a:chOff x="0" y="0"/>
          <a:chExt cx="0" cy="0"/>
        </a:xfrm>
      </p:grpSpPr>
      <p:sp>
        <p:nvSpPr>
          <p:cNvPr id="668" name="Google Shape;668;p14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69" name="Google Shape;669;p145"/>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670" name="Google Shape;670;p145"/>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671" name="Google Shape;671;p14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72" name="Shape 672"/>
        <p:cNvGrpSpPr/>
        <p:nvPr/>
      </p:nvGrpSpPr>
      <p:grpSpPr>
        <a:xfrm>
          <a:off x="0" y="0"/>
          <a:ext cx="0" cy="0"/>
          <a:chOff x="0" y="0"/>
          <a:chExt cx="0" cy="0"/>
        </a:xfrm>
      </p:grpSpPr>
      <p:sp>
        <p:nvSpPr>
          <p:cNvPr id="673" name="Google Shape;673;p14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74" name="Google Shape;674;p14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60" name="Shape 60"/>
        <p:cNvGrpSpPr/>
        <p:nvPr/>
      </p:nvGrpSpPr>
      <p:grpSpPr>
        <a:xfrm>
          <a:off x="0" y="0"/>
          <a:ext cx="0" cy="0"/>
          <a:chOff x="0" y="0"/>
          <a:chExt cx="0" cy="0"/>
        </a:xfrm>
      </p:grpSpPr>
      <p:pic>
        <p:nvPicPr>
          <p:cNvPr id="61" name="Google Shape;61;p1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2" name="Google Shape;62;p1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63" name="Google Shape;63;p1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64" name="Google Shape;64;p15"/>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65" name="Google Shape;65;p15"/>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675" name="Shape 675"/>
        <p:cNvGrpSpPr/>
        <p:nvPr/>
      </p:nvGrpSpPr>
      <p:grpSpPr>
        <a:xfrm>
          <a:off x="0" y="0"/>
          <a:ext cx="0" cy="0"/>
          <a:chOff x="0" y="0"/>
          <a:chExt cx="0" cy="0"/>
        </a:xfrm>
      </p:grpSpPr>
      <p:sp>
        <p:nvSpPr>
          <p:cNvPr id="676" name="Google Shape;676;p147"/>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677" name="Google Shape;677;p147"/>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678" name="Google Shape;678;p14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679" name="Shape 679"/>
        <p:cNvGrpSpPr/>
        <p:nvPr/>
      </p:nvGrpSpPr>
      <p:grpSpPr>
        <a:xfrm>
          <a:off x="0" y="0"/>
          <a:ext cx="0" cy="0"/>
          <a:chOff x="0" y="0"/>
          <a:chExt cx="0" cy="0"/>
        </a:xfrm>
      </p:grpSpPr>
      <p:sp>
        <p:nvSpPr>
          <p:cNvPr id="680" name="Google Shape;680;p148"/>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681" name="Google Shape;681;p14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82" name="Shape 682"/>
        <p:cNvGrpSpPr/>
        <p:nvPr/>
      </p:nvGrpSpPr>
      <p:grpSpPr>
        <a:xfrm>
          <a:off x="0" y="0"/>
          <a:ext cx="0" cy="0"/>
          <a:chOff x="0" y="0"/>
          <a:chExt cx="0" cy="0"/>
        </a:xfrm>
      </p:grpSpPr>
      <p:sp>
        <p:nvSpPr>
          <p:cNvPr id="683" name="Google Shape;683;p14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4" name="Google Shape;684;p149"/>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685" name="Google Shape;685;p149"/>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86" name="Google Shape;686;p149"/>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687" name="Google Shape;687;p14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88" name="Shape 688"/>
        <p:cNvGrpSpPr/>
        <p:nvPr/>
      </p:nvGrpSpPr>
      <p:grpSpPr>
        <a:xfrm>
          <a:off x="0" y="0"/>
          <a:ext cx="0" cy="0"/>
          <a:chOff x="0" y="0"/>
          <a:chExt cx="0" cy="0"/>
        </a:xfrm>
      </p:grpSpPr>
      <p:sp>
        <p:nvSpPr>
          <p:cNvPr id="689" name="Google Shape;689;p150"/>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690" name="Google Shape;690;p15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91" name="Shape 691"/>
        <p:cNvGrpSpPr/>
        <p:nvPr/>
      </p:nvGrpSpPr>
      <p:grpSpPr>
        <a:xfrm>
          <a:off x="0" y="0"/>
          <a:ext cx="0" cy="0"/>
          <a:chOff x="0" y="0"/>
          <a:chExt cx="0" cy="0"/>
        </a:xfrm>
      </p:grpSpPr>
      <p:sp>
        <p:nvSpPr>
          <p:cNvPr id="692" name="Google Shape;692;p151"/>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693" name="Google Shape;693;p151"/>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694" name="Google Shape;694;p15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695" name="Shape 695"/>
        <p:cNvGrpSpPr/>
        <p:nvPr/>
      </p:nvGrpSpPr>
      <p:grpSpPr>
        <a:xfrm>
          <a:off x="0" y="0"/>
          <a:ext cx="0" cy="0"/>
          <a:chOff x="0" y="0"/>
          <a:chExt cx="0" cy="0"/>
        </a:xfrm>
      </p:grpSpPr>
      <p:pic>
        <p:nvPicPr>
          <p:cNvPr id="696" name="Google Shape;696;p152"/>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697" name="Shape 697"/>
        <p:cNvGrpSpPr/>
        <p:nvPr/>
      </p:nvGrpSpPr>
      <p:grpSpPr>
        <a:xfrm>
          <a:off x="0" y="0"/>
          <a:ext cx="0" cy="0"/>
          <a:chOff x="0" y="0"/>
          <a:chExt cx="0" cy="0"/>
        </a:xfrm>
      </p:grpSpPr>
      <p:pic>
        <p:nvPicPr>
          <p:cNvPr id="698" name="Google Shape;698;p15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99" name="Google Shape;699;p153"/>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700" name="Google Shape;700;p153"/>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01" name="Google Shape;701;p153"/>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02" name="Google Shape;702;p15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709" name="Shape 709"/>
        <p:cNvGrpSpPr/>
        <p:nvPr/>
      </p:nvGrpSpPr>
      <p:grpSpPr>
        <a:xfrm>
          <a:off x="0" y="0"/>
          <a:ext cx="0" cy="0"/>
          <a:chOff x="0" y="0"/>
          <a:chExt cx="0" cy="0"/>
        </a:xfrm>
      </p:grpSpPr>
      <p:pic>
        <p:nvPicPr>
          <p:cNvPr id="710" name="Google Shape;710;p15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11" name="Google Shape;711;p155"/>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12" name="Google Shape;712;p155"/>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713" name="Shape 713"/>
        <p:cNvGrpSpPr/>
        <p:nvPr/>
      </p:nvGrpSpPr>
      <p:grpSpPr>
        <a:xfrm>
          <a:off x="0" y="0"/>
          <a:ext cx="0" cy="0"/>
          <a:chOff x="0" y="0"/>
          <a:chExt cx="0" cy="0"/>
        </a:xfrm>
      </p:grpSpPr>
      <p:pic>
        <p:nvPicPr>
          <p:cNvPr id="714" name="Google Shape;714;p15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15" name="Google Shape;715;p156"/>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716" name="Google Shape;716;p15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717" name="Google Shape;717;p156"/>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18" name="Google Shape;718;p156"/>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719" name="Shape 719"/>
        <p:cNvGrpSpPr/>
        <p:nvPr/>
      </p:nvGrpSpPr>
      <p:grpSpPr>
        <a:xfrm>
          <a:off x="0" y="0"/>
          <a:ext cx="0" cy="0"/>
          <a:chOff x="0" y="0"/>
          <a:chExt cx="0" cy="0"/>
        </a:xfrm>
      </p:grpSpPr>
      <p:pic>
        <p:nvPicPr>
          <p:cNvPr id="720" name="Google Shape;720;p15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21" name="Google Shape;721;p157"/>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22" name="Google Shape;722;p15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723" name="Google Shape;723;p15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724" name="Google Shape;724;p157"/>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66" name="Shape 66"/>
        <p:cNvGrpSpPr/>
        <p:nvPr/>
      </p:nvGrpSpPr>
      <p:grpSpPr>
        <a:xfrm>
          <a:off x="0" y="0"/>
          <a:ext cx="0" cy="0"/>
          <a:chOff x="0" y="0"/>
          <a:chExt cx="0" cy="0"/>
        </a:xfrm>
      </p:grpSpPr>
      <p:pic>
        <p:nvPicPr>
          <p:cNvPr id="67" name="Google Shape;67;p1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8" name="Google Shape;68;p16"/>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69" name="Google Shape;69;p1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70" name="Google Shape;70;p16"/>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1" name="Google Shape;71;p16"/>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pic>
        <p:nvPicPr>
          <p:cNvPr id="72" name="Google Shape;72;p1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3" name="Google Shape;73;p16"/>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725" name="Shape 725"/>
        <p:cNvGrpSpPr/>
        <p:nvPr/>
      </p:nvGrpSpPr>
      <p:grpSpPr>
        <a:xfrm>
          <a:off x="0" y="0"/>
          <a:ext cx="0" cy="0"/>
          <a:chOff x="0" y="0"/>
          <a:chExt cx="0" cy="0"/>
        </a:xfrm>
      </p:grpSpPr>
      <p:pic>
        <p:nvPicPr>
          <p:cNvPr id="726" name="Google Shape;726;p15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27" name="Google Shape;727;p158"/>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728" name="Google Shape;728;p15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729" name="Google Shape;729;p158"/>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30" name="Google Shape;730;p158"/>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31" name="Shape 731"/>
        <p:cNvGrpSpPr/>
        <p:nvPr/>
      </p:nvGrpSpPr>
      <p:grpSpPr>
        <a:xfrm>
          <a:off x="0" y="0"/>
          <a:ext cx="0" cy="0"/>
          <a:chOff x="0" y="0"/>
          <a:chExt cx="0" cy="0"/>
        </a:xfrm>
      </p:grpSpPr>
      <p:sp>
        <p:nvSpPr>
          <p:cNvPr id="732" name="Google Shape;732;p15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33" name="Google Shape;733;p15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34" name="Google Shape;734;p15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LOSING Slide 2">
  <p:cSld name="11_CLOSING Slide 2">
    <p:spTree>
      <p:nvGrpSpPr>
        <p:cNvPr id="735" name="Shape 735"/>
        <p:cNvGrpSpPr/>
        <p:nvPr/>
      </p:nvGrpSpPr>
      <p:grpSpPr>
        <a:xfrm>
          <a:off x="0" y="0"/>
          <a:ext cx="0" cy="0"/>
          <a:chOff x="0" y="0"/>
          <a:chExt cx="0" cy="0"/>
        </a:xfrm>
      </p:grpSpPr>
      <p:pic>
        <p:nvPicPr>
          <p:cNvPr id="736" name="Google Shape;736;p160"/>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737" name="Shape 737"/>
        <p:cNvGrpSpPr/>
        <p:nvPr/>
      </p:nvGrpSpPr>
      <p:grpSpPr>
        <a:xfrm>
          <a:off x="0" y="0"/>
          <a:ext cx="0" cy="0"/>
          <a:chOff x="0" y="0"/>
          <a:chExt cx="0" cy="0"/>
        </a:xfrm>
      </p:grpSpPr>
      <p:pic>
        <p:nvPicPr>
          <p:cNvPr id="738" name="Google Shape;738;p16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39" name="Google Shape;739;p161"/>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40" name="Google Shape;740;p161"/>
          <p:cNvSpPr/>
          <p:nvPr>
            <p:ph idx="2" type="pic"/>
          </p:nvPr>
        </p:nvSpPr>
        <p:spPr>
          <a:xfrm>
            <a:off x="6251239" y="2074787"/>
            <a:ext cx="3503700" cy="3503700"/>
          </a:xfrm>
          <a:prstGeom prst="rect">
            <a:avLst/>
          </a:prstGeom>
          <a:noFill/>
          <a:ln>
            <a:noFill/>
          </a:ln>
        </p:spPr>
      </p:sp>
      <p:sp>
        <p:nvSpPr>
          <p:cNvPr id="741" name="Google Shape;741;p161"/>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742" name="Shape 742"/>
        <p:cNvGrpSpPr/>
        <p:nvPr/>
      </p:nvGrpSpPr>
      <p:grpSpPr>
        <a:xfrm>
          <a:off x="0" y="0"/>
          <a:ext cx="0" cy="0"/>
          <a:chOff x="0" y="0"/>
          <a:chExt cx="0" cy="0"/>
        </a:xfrm>
      </p:grpSpPr>
      <p:pic>
        <p:nvPicPr>
          <p:cNvPr descr="Background pattern&#10;&#10;Description automatically generated with low confidence" id="743" name="Google Shape;743;p16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44" name="Google Shape;744;p162"/>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45" name="Google Shape;745;p162"/>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746" name="Google Shape;746;p162"/>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747" name="Google Shape;747;p162"/>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748" name="Shape 748"/>
        <p:cNvGrpSpPr/>
        <p:nvPr/>
      </p:nvGrpSpPr>
      <p:grpSpPr>
        <a:xfrm>
          <a:off x="0" y="0"/>
          <a:ext cx="0" cy="0"/>
          <a:chOff x="0" y="0"/>
          <a:chExt cx="0" cy="0"/>
        </a:xfrm>
      </p:grpSpPr>
      <p:pic>
        <p:nvPicPr>
          <p:cNvPr id="749" name="Google Shape;749;p16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50" name="Google Shape;750;p163"/>
          <p:cNvSpPr txBox="1"/>
          <p:nvPr>
            <p:ph type="title"/>
          </p:nvPr>
        </p:nvSpPr>
        <p:spPr>
          <a:xfrm>
            <a:off x="292396" y="173477"/>
            <a:ext cx="6858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51" name="Google Shape;751;p163"/>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752" name="Google Shape;752;p163"/>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53" name="Shape 753"/>
        <p:cNvGrpSpPr/>
        <p:nvPr/>
      </p:nvGrpSpPr>
      <p:grpSpPr>
        <a:xfrm>
          <a:off x="0" y="0"/>
          <a:ext cx="0" cy="0"/>
          <a:chOff x="0" y="0"/>
          <a:chExt cx="0" cy="0"/>
        </a:xfrm>
      </p:grpSpPr>
      <p:sp>
        <p:nvSpPr>
          <p:cNvPr id="754" name="Google Shape;754;p164"/>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55" name="Google Shape;755;p164"/>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756" name="Google Shape;756;p16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57" name="Google Shape;757;p16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58" name="Google Shape;758;p16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759" name="Shape 759"/>
        <p:cNvGrpSpPr/>
        <p:nvPr/>
      </p:nvGrpSpPr>
      <p:grpSpPr>
        <a:xfrm>
          <a:off x="0" y="0"/>
          <a:ext cx="0" cy="0"/>
          <a:chOff x="0" y="0"/>
          <a:chExt cx="0" cy="0"/>
        </a:xfrm>
      </p:grpSpPr>
      <p:pic>
        <p:nvPicPr>
          <p:cNvPr id="760" name="Google Shape;760;p16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61" name="Google Shape;761;p16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762" name="Google Shape;762;p165"/>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63" name="Google Shape;763;p165"/>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64" name="Google Shape;764;p16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765" name="Shape 765"/>
        <p:cNvGrpSpPr/>
        <p:nvPr/>
      </p:nvGrpSpPr>
      <p:grpSpPr>
        <a:xfrm>
          <a:off x="0" y="0"/>
          <a:ext cx="0" cy="0"/>
          <a:chOff x="0" y="0"/>
          <a:chExt cx="0" cy="0"/>
        </a:xfrm>
      </p:grpSpPr>
      <p:pic>
        <p:nvPicPr>
          <p:cNvPr id="766" name="Google Shape;766;p16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67" name="Google Shape;767;p166"/>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768" name="Google Shape;768;p16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769" name="Google Shape;769;p166"/>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70" name="Google Shape;770;p166"/>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771" name="Shape 771"/>
        <p:cNvGrpSpPr/>
        <p:nvPr/>
      </p:nvGrpSpPr>
      <p:grpSpPr>
        <a:xfrm>
          <a:off x="0" y="0"/>
          <a:ext cx="0" cy="0"/>
          <a:chOff x="0" y="0"/>
          <a:chExt cx="0" cy="0"/>
        </a:xfrm>
      </p:grpSpPr>
      <p:pic>
        <p:nvPicPr>
          <p:cNvPr id="772" name="Google Shape;772;p16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73" name="Google Shape;773;p16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774" name="Google Shape;774;p16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775" name="Google Shape;775;p167"/>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76" name="Google Shape;776;p167"/>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
    <p:spTree>
      <p:nvGrpSpPr>
        <p:cNvPr id="74" name="Shape 74"/>
        <p:cNvGrpSpPr/>
        <p:nvPr/>
      </p:nvGrpSpPr>
      <p:grpSpPr>
        <a:xfrm>
          <a:off x="0" y="0"/>
          <a:ext cx="0" cy="0"/>
          <a:chOff x="0" y="0"/>
          <a:chExt cx="0" cy="0"/>
        </a:xfrm>
      </p:grpSpPr>
      <p:pic>
        <p:nvPicPr>
          <p:cNvPr id="75" name="Google Shape;75;p1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6" name="Google Shape;76;p17"/>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7" name="Google Shape;77;p17"/>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78" name="Google Shape;78;p17"/>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79" name="Google Shape;79;p17"/>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777" name="Shape 777"/>
        <p:cNvGrpSpPr/>
        <p:nvPr/>
      </p:nvGrpSpPr>
      <p:grpSpPr>
        <a:xfrm>
          <a:off x="0" y="0"/>
          <a:ext cx="0" cy="0"/>
          <a:chOff x="0" y="0"/>
          <a:chExt cx="0" cy="0"/>
        </a:xfrm>
      </p:grpSpPr>
      <p:pic>
        <p:nvPicPr>
          <p:cNvPr id="778" name="Google Shape;778;p16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79" name="Google Shape;779;p168"/>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780" name="Google Shape;780;p16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781" name="Google Shape;781;p168"/>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82" name="Google Shape;782;p168"/>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
    <p:spTree>
      <p:nvGrpSpPr>
        <p:cNvPr id="783" name="Shape 783"/>
        <p:cNvGrpSpPr/>
        <p:nvPr/>
      </p:nvGrpSpPr>
      <p:grpSpPr>
        <a:xfrm>
          <a:off x="0" y="0"/>
          <a:ext cx="0" cy="0"/>
          <a:chOff x="0" y="0"/>
          <a:chExt cx="0" cy="0"/>
        </a:xfrm>
      </p:grpSpPr>
      <p:pic>
        <p:nvPicPr>
          <p:cNvPr id="784" name="Google Shape;784;p16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85" name="Google Shape;785;p169"/>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86" name="Google Shape;786;p169"/>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787" name="Google Shape;787;p169"/>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788" name="Google Shape;788;p169"/>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4">
  <p:cSld name="7_BODY Slide RIGHT 4">
    <p:spTree>
      <p:nvGrpSpPr>
        <p:cNvPr id="789" name="Shape 789"/>
        <p:cNvGrpSpPr/>
        <p:nvPr/>
      </p:nvGrpSpPr>
      <p:grpSpPr>
        <a:xfrm>
          <a:off x="0" y="0"/>
          <a:ext cx="0" cy="0"/>
          <a:chOff x="0" y="0"/>
          <a:chExt cx="0" cy="0"/>
        </a:xfrm>
      </p:grpSpPr>
      <p:pic>
        <p:nvPicPr>
          <p:cNvPr id="790" name="Google Shape;790;p17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91" name="Google Shape;791;p170"/>
          <p:cNvSpPr txBox="1"/>
          <p:nvPr>
            <p:ph type="title"/>
          </p:nvPr>
        </p:nvSpPr>
        <p:spPr>
          <a:xfrm>
            <a:off x="707065" y="220847"/>
            <a:ext cx="76503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92" name="Google Shape;792;p170"/>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793" name="Google Shape;793;p170"/>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794" name="Google Shape;794;p170"/>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795" name="Shape 795"/>
        <p:cNvGrpSpPr/>
        <p:nvPr/>
      </p:nvGrpSpPr>
      <p:grpSpPr>
        <a:xfrm>
          <a:off x="0" y="0"/>
          <a:ext cx="0" cy="0"/>
          <a:chOff x="0" y="0"/>
          <a:chExt cx="0" cy="0"/>
        </a:xfrm>
      </p:grpSpPr>
      <p:pic>
        <p:nvPicPr>
          <p:cNvPr id="796" name="Google Shape;796;p171"/>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LOSING Slide 3">
  <p:cSld name="12_CLOSING Slide 3">
    <p:spTree>
      <p:nvGrpSpPr>
        <p:cNvPr id="797" name="Shape 797"/>
        <p:cNvGrpSpPr/>
        <p:nvPr/>
      </p:nvGrpSpPr>
      <p:grpSpPr>
        <a:xfrm>
          <a:off x="0" y="0"/>
          <a:ext cx="0" cy="0"/>
          <a:chOff x="0" y="0"/>
          <a:chExt cx="0" cy="0"/>
        </a:xfrm>
      </p:grpSpPr>
      <p:pic>
        <p:nvPicPr>
          <p:cNvPr id="798" name="Google Shape;798;p172"/>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03" name="Shape 803"/>
        <p:cNvGrpSpPr/>
        <p:nvPr/>
      </p:nvGrpSpPr>
      <p:grpSpPr>
        <a:xfrm>
          <a:off x="0" y="0"/>
          <a:ext cx="0" cy="0"/>
          <a:chOff x="0" y="0"/>
          <a:chExt cx="0" cy="0"/>
        </a:xfrm>
      </p:grpSpPr>
      <p:sp>
        <p:nvSpPr>
          <p:cNvPr id="804" name="Google Shape;804;p174"/>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805" name="Google Shape;805;p174"/>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806" name="Google Shape;806;p17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07" name="Shape 807"/>
        <p:cNvGrpSpPr/>
        <p:nvPr/>
      </p:nvGrpSpPr>
      <p:grpSpPr>
        <a:xfrm>
          <a:off x="0" y="0"/>
          <a:ext cx="0" cy="0"/>
          <a:chOff x="0" y="0"/>
          <a:chExt cx="0" cy="0"/>
        </a:xfrm>
      </p:grpSpPr>
      <p:sp>
        <p:nvSpPr>
          <p:cNvPr id="808" name="Google Shape;808;p175"/>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809" name="Google Shape;809;p17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810" name="Shape 810"/>
        <p:cNvGrpSpPr/>
        <p:nvPr/>
      </p:nvGrpSpPr>
      <p:grpSpPr>
        <a:xfrm>
          <a:off x="0" y="0"/>
          <a:ext cx="0" cy="0"/>
          <a:chOff x="0" y="0"/>
          <a:chExt cx="0" cy="0"/>
        </a:xfrm>
      </p:grpSpPr>
      <p:sp>
        <p:nvSpPr>
          <p:cNvPr id="811" name="Google Shape;811;p17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12" name="Google Shape;812;p17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813" name="Google Shape;813;p17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14" name="Shape 814"/>
        <p:cNvGrpSpPr/>
        <p:nvPr/>
      </p:nvGrpSpPr>
      <p:grpSpPr>
        <a:xfrm>
          <a:off x="0" y="0"/>
          <a:ext cx="0" cy="0"/>
          <a:chOff x="0" y="0"/>
          <a:chExt cx="0" cy="0"/>
        </a:xfrm>
      </p:grpSpPr>
      <p:sp>
        <p:nvSpPr>
          <p:cNvPr id="815" name="Google Shape;815;p17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16" name="Google Shape;816;p177"/>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17" name="Google Shape;817;p17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18" name="Google Shape;818;p17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19" name="Shape 819"/>
        <p:cNvGrpSpPr/>
        <p:nvPr/>
      </p:nvGrpSpPr>
      <p:grpSpPr>
        <a:xfrm>
          <a:off x="0" y="0"/>
          <a:ext cx="0" cy="0"/>
          <a:chOff x="0" y="0"/>
          <a:chExt cx="0" cy="0"/>
        </a:xfrm>
      </p:grpSpPr>
      <p:sp>
        <p:nvSpPr>
          <p:cNvPr id="820" name="Google Shape;820;p17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21" name="Google Shape;821;p17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80" name="Shape 80"/>
        <p:cNvGrpSpPr/>
        <p:nvPr/>
      </p:nvGrpSpPr>
      <p:grpSpPr>
        <a:xfrm>
          <a:off x="0" y="0"/>
          <a:ext cx="0" cy="0"/>
          <a:chOff x="0" y="0"/>
          <a:chExt cx="0" cy="0"/>
        </a:xfrm>
      </p:grpSpPr>
      <p:pic>
        <p:nvPicPr>
          <p:cNvPr id="81" name="Google Shape;81;p1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2" name="Google Shape;82;p18"/>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83" name="Google Shape;83;p1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84" name="Google Shape;84;p18"/>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5" name="Google Shape;85;p18"/>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22" name="Shape 822"/>
        <p:cNvGrpSpPr/>
        <p:nvPr/>
      </p:nvGrpSpPr>
      <p:grpSpPr>
        <a:xfrm>
          <a:off x="0" y="0"/>
          <a:ext cx="0" cy="0"/>
          <a:chOff x="0" y="0"/>
          <a:chExt cx="0" cy="0"/>
        </a:xfrm>
      </p:grpSpPr>
      <p:sp>
        <p:nvSpPr>
          <p:cNvPr id="823" name="Google Shape;823;p179"/>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824" name="Google Shape;824;p179"/>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25" name="Google Shape;825;p17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26" name="Shape 826"/>
        <p:cNvGrpSpPr/>
        <p:nvPr/>
      </p:nvGrpSpPr>
      <p:grpSpPr>
        <a:xfrm>
          <a:off x="0" y="0"/>
          <a:ext cx="0" cy="0"/>
          <a:chOff x="0" y="0"/>
          <a:chExt cx="0" cy="0"/>
        </a:xfrm>
      </p:grpSpPr>
      <p:sp>
        <p:nvSpPr>
          <p:cNvPr id="827" name="Google Shape;827;p180"/>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828" name="Google Shape;828;p18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29" name="Shape 829"/>
        <p:cNvGrpSpPr/>
        <p:nvPr/>
      </p:nvGrpSpPr>
      <p:grpSpPr>
        <a:xfrm>
          <a:off x="0" y="0"/>
          <a:ext cx="0" cy="0"/>
          <a:chOff x="0" y="0"/>
          <a:chExt cx="0" cy="0"/>
        </a:xfrm>
      </p:grpSpPr>
      <p:sp>
        <p:nvSpPr>
          <p:cNvPr id="830" name="Google Shape;830;p18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 name="Google Shape;831;p181"/>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832" name="Google Shape;832;p181"/>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833" name="Google Shape;833;p181"/>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834" name="Google Shape;834;p18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35" name="Shape 835"/>
        <p:cNvGrpSpPr/>
        <p:nvPr/>
      </p:nvGrpSpPr>
      <p:grpSpPr>
        <a:xfrm>
          <a:off x="0" y="0"/>
          <a:ext cx="0" cy="0"/>
          <a:chOff x="0" y="0"/>
          <a:chExt cx="0" cy="0"/>
        </a:xfrm>
      </p:grpSpPr>
      <p:sp>
        <p:nvSpPr>
          <p:cNvPr id="836" name="Google Shape;836;p182"/>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837" name="Google Shape;837;p18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38" name="Shape 838"/>
        <p:cNvGrpSpPr/>
        <p:nvPr/>
      </p:nvGrpSpPr>
      <p:grpSpPr>
        <a:xfrm>
          <a:off x="0" y="0"/>
          <a:ext cx="0" cy="0"/>
          <a:chOff x="0" y="0"/>
          <a:chExt cx="0" cy="0"/>
        </a:xfrm>
      </p:grpSpPr>
      <p:sp>
        <p:nvSpPr>
          <p:cNvPr id="839" name="Google Shape;839;p18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840" name="Google Shape;840;p183"/>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841" name="Google Shape;841;p18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42" name="Shape 842"/>
        <p:cNvGrpSpPr/>
        <p:nvPr/>
      </p:nvGrpSpPr>
      <p:grpSpPr>
        <a:xfrm>
          <a:off x="0" y="0"/>
          <a:ext cx="0" cy="0"/>
          <a:chOff x="0" y="0"/>
          <a:chExt cx="0" cy="0"/>
        </a:xfrm>
      </p:grpSpPr>
      <p:sp>
        <p:nvSpPr>
          <p:cNvPr id="843" name="Google Shape;843;p18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844" name="Shape 844"/>
        <p:cNvGrpSpPr/>
        <p:nvPr/>
      </p:nvGrpSpPr>
      <p:grpSpPr>
        <a:xfrm>
          <a:off x="0" y="0"/>
          <a:ext cx="0" cy="0"/>
          <a:chOff x="0" y="0"/>
          <a:chExt cx="0" cy="0"/>
        </a:xfrm>
      </p:grpSpPr>
      <p:pic>
        <p:nvPicPr>
          <p:cNvPr id="845" name="Google Shape;845;p18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46" name="Google Shape;846;p18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847" name="Google Shape;847;p18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848" name="Google Shape;848;p185"/>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49" name="Google Shape;849;p185"/>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850" name="Shape 850"/>
        <p:cNvGrpSpPr/>
        <p:nvPr/>
      </p:nvGrpSpPr>
      <p:grpSpPr>
        <a:xfrm>
          <a:off x="0" y="0"/>
          <a:ext cx="0" cy="0"/>
          <a:chOff x="0" y="0"/>
          <a:chExt cx="0" cy="0"/>
        </a:xfrm>
      </p:grpSpPr>
      <p:pic>
        <p:nvPicPr>
          <p:cNvPr id="851" name="Google Shape;851;p18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52" name="Google Shape;852;p186"/>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53" name="Google Shape;853;p186"/>
          <p:cNvSpPr/>
          <p:nvPr>
            <p:ph idx="2" type="pic"/>
          </p:nvPr>
        </p:nvSpPr>
        <p:spPr>
          <a:xfrm>
            <a:off x="6251239" y="2074787"/>
            <a:ext cx="3503700" cy="3503700"/>
          </a:xfrm>
          <a:prstGeom prst="rect">
            <a:avLst/>
          </a:prstGeom>
          <a:noFill/>
          <a:ln>
            <a:noFill/>
          </a:ln>
        </p:spPr>
      </p:sp>
      <p:sp>
        <p:nvSpPr>
          <p:cNvPr id="854" name="Google Shape;854;p186"/>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1200"/>
              </a:spcBef>
              <a:spcAft>
                <a:spcPts val="0"/>
              </a:spcAft>
              <a:buClr>
                <a:schemeClr val="dk1"/>
              </a:buClr>
              <a:buSzPts val="1500"/>
              <a:buNone/>
              <a:defRPr sz="1500"/>
            </a:lvl2pPr>
            <a:lvl3pPr lvl="2" algn="ctr">
              <a:lnSpc>
                <a:spcPct val="90000"/>
              </a:lnSpc>
              <a:spcBef>
                <a:spcPts val="1200"/>
              </a:spcBef>
              <a:spcAft>
                <a:spcPts val="0"/>
              </a:spcAft>
              <a:buClr>
                <a:schemeClr val="dk1"/>
              </a:buClr>
              <a:buSzPts val="1400"/>
              <a:buNone/>
              <a:defRPr sz="1400"/>
            </a:lvl3pPr>
            <a:lvl4pPr lvl="3" algn="ctr">
              <a:lnSpc>
                <a:spcPct val="90000"/>
              </a:lnSpc>
              <a:spcBef>
                <a:spcPts val="1200"/>
              </a:spcBef>
              <a:spcAft>
                <a:spcPts val="0"/>
              </a:spcAft>
              <a:buClr>
                <a:schemeClr val="dk1"/>
              </a:buClr>
              <a:buSzPts val="1200"/>
              <a:buNone/>
              <a:defRPr sz="1200"/>
            </a:lvl4pPr>
            <a:lvl5pPr lvl="4" algn="ctr">
              <a:lnSpc>
                <a:spcPct val="90000"/>
              </a:lnSpc>
              <a:spcBef>
                <a:spcPts val="1200"/>
              </a:spcBef>
              <a:spcAft>
                <a:spcPts val="0"/>
              </a:spcAft>
              <a:buClr>
                <a:schemeClr val="dk1"/>
              </a:buClr>
              <a:buSzPts val="12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855" name="Shape 855"/>
        <p:cNvGrpSpPr/>
        <p:nvPr/>
      </p:nvGrpSpPr>
      <p:grpSpPr>
        <a:xfrm>
          <a:off x="0" y="0"/>
          <a:ext cx="0" cy="0"/>
          <a:chOff x="0" y="0"/>
          <a:chExt cx="0" cy="0"/>
        </a:xfrm>
      </p:grpSpPr>
      <p:pic>
        <p:nvPicPr>
          <p:cNvPr id="856" name="Google Shape;856;p18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57" name="Google Shape;857;p187"/>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858" name="Google Shape;858;p18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59" name="Google Shape;859;p18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860" name="Google Shape;860;p187"/>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861" name="Shape 861"/>
        <p:cNvGrpSpPr/>
        <p:nvPr/>
      </p:nvGrpSpPr>
      <p:grpSpPr>
        <a:xfrm>
          <a:off x="0" y="0"/>
          <a:ext cx="0" cy="0"/>
          <a:chOff x="0" y="0"/>
          <a:chExt cx="0" cy="0"/>
        </a:xfrm>
      </p:grpSpPr>
      <p:pic>
        <p:nvPicPr>
          <p:cNvPr descr="Background pattern&#10;&#10;Description automatically generated with low confidence" id="862" name="Google Shape;862;p18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63" name="Google Shape;863;p188"/>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64" name="Google Shape;864;p188"/>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65" name="Google Shape;865;p188"/>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66" name="Google Shape;866;p188"/>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86" name="Shape 86"/>
        <p:cNvGrpSpPr/>
        <p:nvPr/>
      </p:nvGrpSpPr>
      <p:grpSpPr>
        <a:xfrm>
          <a:off x="0" y="0"/>
          <a:ext cx="0" cy="0"/>
          <a:chOff x="0" y="0"/>
          <a:chExt cx="0" cy="0"/>
        </a:xfrm>
      </p:grpSpPr>
      <p:pic>
        <p:nvPicPr>
          <p:cNvPr id="87" name="Google Shape;87;p1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8" name="Google Shape;88;p1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89" name="Google Shape;89;p1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90" name="Google Shape;90;p19"/>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91" name="Google Shape;91;p19"/>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867" name="Shape 867"/>
        <p:cNvGrpSpPr/>
        <p:nvPr/>
      </p:nvGrpSpPr>
      <p:grpSpPr>
        <a:xfrm>
          <a:off x="0" y="0"/>
          <a:ext cx="0" cy="0"/>
          <a:chOff x="0" y="0"/>
          <a:chExt cx="0" cy="0"/>
        </a:xfrm>
      </p:grpSpPr>
      <p:pic>
        <p:nvPicPr>
          <p:cNvPr id="868" name="Google Shape;868;p189"/>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869" name="Shape 869"/>
        <p:cNvGrpSpPr/>
        <p:nvPr/>
      </p:nvGrpSpPr>
      <p:grpSpPr>
        <a:xfrm>
          <a:off x="0" y="0"/>
          <a:ext cx="0" cy="0"/>
          <a:chOff x="0" y="0"/>
          <a:chExt cx="0" cy="0"/>
        </a:xfrm>
      </p:grpSpPr>
      <p:pic>
        <p:nvPicPr>
          <p:cNvPr id="870" name="Google Shape;870;p190"/>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92" name="Shape 92"/>
        <p:cNvGrpSpPr/>
        <p:nvPr/>
      </p:nvGrpSpPr>
      <p:grpSpPr>
        <a:xfrm>
          <a:off x="0" y="0"/>
          <a:ext cx="0" cy="0"/>
          <a:chOff x="0" y="0"/>
          <a:chExt cx="0" cy="0"/>
        </a:xfrm>
      </p:grpSpPr>
      <p:pic>
        <p:nvPicPr>
          <p:cNvPr id="93" name="Google Shape;93;p20"/>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94" name="Shape 94"/>
        <p:cNvGrpSpPr/>
        <p:nvPr/>
      </p:nvGrpSpPr>
      <p:grpSpPr>
        <a:xfrm>
          <a:off x="0" y="0"/>
          <a:ext cx="0" cy="0"/>
          <a:chOff x="0" y="0"/>
          <a:chExt cx="0" cy="0"/>
        </a:xfrm>
      </p:grpSpPr>
      <p:pic>
        <p:nvPicPr>
          <p:cNvPr descr="A picture containing map&#10;&#10;Description automatically generated" id="95" name="Google Shape;95;p21"/>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100" name="Shape 100"/>
        <p:cNvGrpSpPr/>
        <p:nvPr/>
      </p:nvGrpSpPr>
      <p:grpSpPr>
        <a:xfrm>
          <a:off x="0" y="0"/>
          <a:ext cx="0" cy="0"/>
          <a:chOff x="0" y="0"/>
          <a:chExt cx="0" cy="0"/>
        </a:xfrm>
      </p:grpSpPr>
      <p:sp>
        <p:nvSpPr>
          <p:cNvPr id="101" name="Google Shape;101;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102" name="Google Shape;102;p23"/>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103" name="Shape 103"/>
        <p:cNvGrpSpPr/>
        <p:nvPr/>
      </p:nvGrpSpPr>
      <p:grpSpPr>
        <a:xfrm>
          <a:off x="0" y="0"/>
          <a:ext cx="0" cy="0"/>
          <a:chOff x="0" y="0"/>
          <a:chExt cx="0" cy="0"/>
        </a:xfrm>
      </p:grpSpPr>
      <p:sp>
        <p:nvSpPr>
          <p:cNvPr id="104" name="Google Shape;104;p24"/>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Teacher Guide</a:t>
            </a:r>
            <a:endParaRPr b="0" i="0" sz="4000" u="none" cap="none" strike="noStrike">
              <a:solidFill>
                <a:srgbClr val="000000"/>
              </a:solidFill>
              <a:latin typeface="Arial"/>
              <a:ea typeface="Arial"/>
              <a:cs typeface="Arial"/>
              <a:sym typeface="Arial"/>
            </a:endParaRPr>
          </a:p>
        </p:txBody>
      </p:sp>
      <p:sp>
        <p:nvSpPr>
          <p:cNvPr id="105" name="Google Shape;105;p24"/>
          <p:cNvSpPr txBox="1"/>
          <p:nvPr>
            <p:ph idx="1" type="body"/>
          </p:nvPr>
        </p:nvSpPr>
        <p:spPr>
          <a:xfrm>
            <a:off x="706925" y="997150"/>
            <a:ext cx="8111100" cy="37950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106" name="Google Shape;106;p24"/>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107" name="Shape 107"/>
        <p:cNvGrpSpPr/>
        <p:nvPr/>
      </p:nvGrpSpPr>
      <p:grpSpPr>
        <a:xfrm>
          <a:off x="0" y="0"/>
          <a:ext cx="0" cy="0"/>
          <a:chOff x="0" y="0"/>
          <a:chExt cx="0" cy="0"/>
        </a:xfrm>
      </p:grpSpPr>
      <p:sp>
        <p:nvSpPr>
          <p:cNvPr id="108" name="Google Shape;108;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09" name="Google Shape;109;p25"/>
          <p:cNvSpPr txBox="1"/>
          <p:nvPr>
            <p:ph type="title"/>
          </p:nvPr>
        </p:nvSpPr>
        <p:spPr>
          <a:xfrm>
            <a:off x="233200" y="32050"/>
            <a:ext cx="8481000" cy="973800"/>
          </a:xfrm>
          <a:prstGeom prst="rect">
            <a:avLst/>
          </a:prstGeom>
          <a:noFill/>
          <a:ln>
            <a:noFill/>
          </a:ln>
        </p:spPr>
        <p:txBody>
          <a:bodyPr anchorCtr="0" anchor="t" bIns="91425" lIns="91425" spcFirstLastPara="1" rIns="91425" wrap="square" tIns="91425">
            <a:normAutofit/>
          </a:bodyPr>
          <a:lstStyle>
            <a:lvl1pPr lvl="0" rtl="0" algn="l">
              <a:lnSpc>
                <a:spcPct val="100000"/>
              </a:lnSpc>
              <a:spcBef>
                <a:spcPts val="0"/>
              </a:spcBef>
              <a:spcAft>
                <a:spcPts val="0"/>
              </a:spcAft>
              <a:buClr>
                <a:schemeClr val="lt1"/>
              </a:buClr>
              <a:buSzPts val="4000"/>
              <a:buNone/>
              <a:defRPr>
                <a:solidFill>
                  <a:schemeClr val="lt1"/>
                </a:solidFill>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110" name="Google Shape;110;p25"/>
          <p:cNvSpPr txBox="1"/>
          <p:nvPr>
            <p:ph idx="1" type="body"/>
          </p:nvPr>
        </p:nvSpPr>
        <p:spPr>
          <a:xfrm>
            <a:off x="706925" y="1211175"/>
            <a:ext cx="7032000" cy="34974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111" name="Google Shape;111;p25"/>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112" name="Shape 112"/>
        <p:cNvGrpSpPr/>
        <p:nvPr/>
      </p:nvGrpSpPr>
      <p:grpSpPr>
        <a:xfrm>
          <a:off x="0" y="0"/>
          <a:ext cx="0" cy="0"/>
          <a:chOff x="0" y="0"/>
          <a:chExt cx="0" cy="0"/>
        </a:xfrm>
      </p:grpSpPr>
      <p:sp>
        <p:nvSpPr>
          <p:cNvPr id="113" name="Google Shape;113;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14" name="Google Shape;114;p26"/>
          <p:cNvSpPr txBox="1"/>
          <p:nvPr>
            <p:ph type="title"/>
          </p:nvPr>
        </p:nvSpPr>
        <p:spPr>
          <a:xfrm>
            <a:off x="980250" y="32050"/>
            <a:ext cx="7851300" cy="973800"/>
          </a:xfrm>
          <a:prstGeom prst="rect">
            <a:avLst/>
          </a:prstGeom>
          <a:noFill/>
          <a:ln>
            <a:noFill/>
          </a:ln>
        </p:spPr>
        <p:txBody>
          <a:bodyPr anchorCtr="0" anchor="t" bIns="91425" lIns="91425" spcFirstLastPara="1" rIns="91425" wrap="square" tIns="91425">
            <a:normAutofit/>
          </a:bodyPr>
          <a:lstStyle>
            <a:lvl1pPr lvl="0" rtl="0" algn="ctr">
              <a:lnSpc>
                <a:spcPct val="100000"/>
              </a:lnSpc>
              <a:spcBef>
                <a:spcPts val="0"/>
              </a:spcBef>
              <a:spcAft>
                <a:spcPts val="0"/>
              </a:spcAft>
              <a:buSzPts val="40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115" name="Google Shape;115;p26"/>
          <p:cNvSpPr txBox="1"/>
          <p:nvPr>
            <p:ph idx="1" type="body"/>
          </p:nvPr>
        </p:nvSpPr>
        <p:spPr>
          <a:xfrm>
            <a:off x="980250" y="906375"/>
            <a:ext cx="6758700" cy="34974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116" name="Google Shape;116;p26"/>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117" name="Shape 117"/>
        <p:cNvGrpSpPr/>
        <p:nvPr/>
      </p:nvGrpSpPr>
      <p:grpSpPr>
        <a:xfrm>
          <a:off x="0" y="0"/>
          <a:ext cx="0" cy="0"/>
          <a:chOff x="0" y="0"/>
          <a:chExt cx="0" cy="0"/>
        </a:xfrm>
      </p:grpSpPr>
      <p:sp>
        <p:nvSpPr>
          <p:cNvPr id="118" name="Google Shape;118;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19" name="Google Shape;119;p27"/>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120" name="Shape 120"/>
        <p:cNvGrpSpPr/>
        <p:nvPr/>
      </p:nvGrpSpPr>
      <p:grpSpPr>
        <a:xfrm>
          <a:off x="0" y="0"/>
          <a:ext cx="0" cy="0"/>
          <a:chOff x="0" y="0"/>
          <a:chExt cx="0" cy="0"/>
        </a:xfrm>
      </p:grpSpPr>
      <p:sp>
        <p:nvSpPr>
          <p:cNvPr id="121" name="Google Shape;121;p28"/>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Resources</a:t>
            </a:r>
            <a:endParaRPr b="1" i="0" sz="4000" u="none" cap="none" strike="noStrike">
              <a:solidFill>
                <a:srgbClr val="FFFFFF"/>
              </a:solidFill>
              <a:latin typeface="Calibri"/>
              <a:ea typeface="Calibri"/>
              <a:cs typeface="Calibri"/>
              <a:sym typeface="Calibri"/>
            </a:endParaRPr>
          </a:p>
        </p:txBody>
      </p:sp>
      <p:sp>
        <p:nvSpPr>
          <p:cNvPr id="122" name="Google Shape;122;p28"/>
          <p:cNvSpPr txBox="1"/>
          <p:nvPr>
            <p:ph idx="1" type="body"/>
          </p:nvPr>
        </p:nvSpPr>
        <p:spPr>
          <a:xfrm>
            <a:off x="706925" y="997150"/>
            <a:ext cx="8111100" cy="37950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123" name="Google Shape;123;p28"/>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124" name="Shape 124"/>
        <p:cNvGrpSpPr/>
        <p:nvPr/>
      </p:nvGrpSpPr>
      <p:grpSpPr>
        <a:xfrm>
          <a:off x="0" y="0"/>
          <a:ext cx="0" cy="0"/>
          <a:chOff x="0" y="0"/>
          <a:chExt cx="0" cy="0"/>
        </a:xfrm>
      </p:grpSpPr>
      <p:sp>
        <p:nvSpPr>
          <p:cNvPr id="125" name="Google Shape;125;p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26" name="Google Shape;126;p29"/>
          <p:cNvSpPr txBox="1"/>
          <p:nvPr>
            <p:ph type="title"/>
          </p:nvPr>
        </p:nvSpPr>
        <p:spPr>
          <a:xfrm>
            <a:off x="591850" y="41300"/>
            <a:ext cx="8128800" cy="973800"/>
          </a:xfrm>
          <a:prstGeom prst="rect">
            <a:avLst/>
          </a:prstGeom>
          <a:noFill/>
          <a:ln>
            <a:noFill/>
          </a:ln>
        </p:spPr>
        <p:txBody>
          <a:bodyPr anchorCtr="0" anchor="t" bIns="91425" lIns="91425" spcFirstLastPara="1" rIns="91425" wrap="square" tIns="91425">
            <a:normAutofit/>
          </a:bodyPr>
          <a:lstStyle>
            <a:lvl1pPr lvl="0" rtl="0" algn="ctr">
              <a:lnSpc>
                <a:spcPct val="100000"/>
              </a:lnSpc>
              <a:spcBef>
                <a:spcPts val="0"/>
              </a:spcBef>
              <a:spcAft>
                <a:spcPts val="0"/>
              </a:spcAft>
              <a:buSzPts val="40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127" name="Google Shape;127;p29"/>
          <p:cNvSpPr txBox="1"/>
          <p:nvPr>
            <p:ph idx="1" type="body"/>
          </p:nvPr>
        </p:nvSpPr>
        <p:spPr>
          <a:xfrm>
            <a:off x="591850" y="906375"/>
            <a:ext cx="7564500" cy="34974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128" name="Google Shape;128;p29"/>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129" name="Shape 129"/>
        <p:cNvGrpSpPr/>
        <p:nvPr/>
      </p:nvGrpSpPr>
      <p:grpSpPr>
        <a:xfrm>
          <a:off x="0" y="0"/>
          <a:ext cx="0" cy="0"/>
          <a:chOff x="0" y="0"/>
          <a:chExt cx="0" cy="0"/>
        </a:xfrm>
      </p:grpSpPr>
      <p:sp>
        <p:nvSpPr>
          <p:cNvPr id="130" name="Google Shape;130;p30"/>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131" name="Google Shape;131;p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32" name="Google Shape;132;p30"/>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133" name="Shape 133"/>
        <p:cNvGrpSpPr/>
        <p:nvPr/>
      </p:nvGrpSpPr>
      <p:grpSpPr>
        <a:xfrm>
          <a:off x="0" y="0"/>
          <a:ext cx="0" cy="0"/>
          <a:chOff x="0" y="0"/>
          <a:chExt cx="0" cy="0"/>
        </a:xfrm>
      </p:grpSpPr>
      <p:pic>
        <p:nvPicPr>
          <p:cNvPr descr="A graph with blue lines&#10;&#10;Description automatically generated" id="134" name="Google Shape;134;p31"/>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135" name="Shape 135"/>
        <p:cNvGrpSpPr/>
        <p:nvPr/>
      </p:nvGrpSpPr>
      <p:grpSpPr>
        <a:xfrm>
          <a:off x="0" y="0"/>
          <a:ext cx="0" cy="0"/>
          <a:chOff x="0" y="0"/>
          <a:chExt cx="0" cy="0"/>
        </a:xfrm>
      </p:grpSpPr>
      <p:sp>
        <p:nvSpPr>
          <p:cNvPr id="136" name="Google Shape;136;p32"/>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rtl="0" algn="ctr">
              <a:lnSpc>
                <a:spcPct val="90000"/>
              </a:lnSpc>
              <a:spcBef>
                <a:spcPts val="0"/>
              </a:spcBef>
              <a:spcAft>
                <a:spcPts val="0"/>
              </a:spcAft>
              <a:buClr>
                <a:schemeClr val="dk1"/>
              </a:buClr>
              <a:buSzPts val="4500"/>
              <a:buFont typeface="Calibri"/>
              <a:buNone/>
              <a:defRPr sz="4500">
                <a:latin typeface="Calibri"/>
                <a:ea typeface="Calibri"/>
                <a:cs typeface="Calibri"/>
                <a:sym typeface="Calibri"/>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137" name="Google Shape;137;p32"/>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dk1"/>
              </a:buClr>
              <a:buSzPts val="1800"/>
              <a:buNone/>
              <a:defRPr sz="1800">
                <a:latin typeface="Calibri"/>
                <a:ea typeface="Calibri"/>
                <a:cs typeface="Calibri"/>
                <a:sym typeface="Calibri"/>
              </a:defRPr>
            </a:lvl1pPr>
            <a:lvl2pPr lvl="1" rtl="0" algn="ctr">
              <a:lnSpc>
                <a:spcPct val="90000"/>
              </a:lnSpc>
              <a:spcBef>
                <a:spcPts val="1200"/>
              </a:spcBef>
              <a:spcAft>
                <a:spcPts val="0"/>
              </a:spcAft>
              <a:buClr>
                <a:schemeClr val="dk1"/>
              </a:buClr>
              <a:buSzPts val="1500"/>
              <a:buNone/>
              <a:defRPr sz="1500"/>
            </a:lvl2pPr>
            <a:lvl3pPr lvl="2" rtl="0" algn="ctr">
              <a:lnSpc>
                <a:spcPct val="90000"/>
              </a:lnSpc>
              <a:spcBef>
                <a:spcPts val="1200"/>
              </a:spcBef>
              <a:spcAft>
                <a:spcPts val="0"/>
              </a:spcAft>
              <a:buClr>
                <a:schemeClr val="dk1"/>
              </a:buClr>
              <a:buSzPts val="1400"/>
              <a:buNone/>
              <a:defRPr sz="1400"/>
            </a:lvl3pPr>
            <a:lvl4pPr lvl="3" rtl="0" algn="ctr">
              <a:lnSpc>
                <a:spcPct val="90000"/>
              </a:lnSpc>
              <a:spcBef>
                <a:spcPts val="1200"/>
              </a:spcBef>
              <a:spcAft>
                <a:spcPts val="0"/>
              </a:spcAft>
              <a:buClr>
                <a:schemeClr val="dk1"/>
              </a:buClr>
              <a:buSzPts val="1200"/>
              <a:buNone/>
              <a:defRPr sz="1200"/>
            </a:lvl4pPr>
            <a:lvl5pPr lvl="4" rtl="0" algn="ctr">
              <a:lnSpc>
                <a:spcPct val="90000"/>
              </a:lnSpc>
              <a:spcBef>
                <a:spcPts val="1200"/>
              </a:spcBef>
              <a:spcAft>
                <a:spcPts val="0"/>
              </a:spcAft>
              <a:buClr>
                <a:schemeClr val="dk1"/>
              </a:buClr>
              <a:buSzPts val="1200"/>
              <a:buNone/>
              <a:defRPr sz="1200"/>
            </a:lvl5pPr>
            <a:lvl6pPr lvl="5" rtl="0" algn="ctr">
              <a:lnSpc>
                <a:spcPct val="90000"/>
              </a:lnSpc>
              <a:spcBef>
                <a:spcPts val="1200"/>
              </a:spcBef>
              <a:spcAft>
                <a:spcPts val="0"/>
              </a:spcAft>
              <a:buClr>
                <a:schemeClr val="dk1"/>
              </a:buClr>
              <a:buSzPts val="1200"/>
              <a:buNone/>
              <a:defRPr sz="1200"/>
            </a:lvl6pPr>
            <a:lvl7pPr lvl="6" rtl="0" algn="ctr">
              <a:lnSpc>
                <a:spcPct val="90000"/>
              </a:lnSpc>
              <a:spcBef>
                <a:spcPts val="1200"/>
              </a:spcBef>
              <a:spcAft>
                <a:spcPts val="0"/>
              </a:spcAft>
              <a:buClr>
                <a:schemeClr val="dk1"/>
              </a:buClr>
              <a:buSzPts val="1200"/>
              <a:buNone/>
              <a:defRPr sz="1200"/>
            </a:lvl7pPr>
            <a:lvl8pPr lvl="7" rtl="0" algn="ctr">
              <a:lnSpc>
                <a:spcPct val="90000"/>
              </a:lnSpc>
              <a:spcBef>
                <a:spcPts val="1200"/>
              </a:spcBef>
              <a:spcAft>
                <a:spcPts val="0"/>
              </a:spcAft>
              <a:buClr>
                <a:schemeClr val="dk1"/>
              </a:buClr>
              <a:buSzPts val="1200"/>
              <a:buNone/>
              <a:defRPr sz="1200"/>
            </a:lvl8pPr>
            <a:lvl9pPr lvl="8" rtl="0" algn="ctr">
              <a:lnSpc>
                <a:spcPct val="90000"/>
              </a:lnSpc>
              <a:spcBef>
                <a:spcPts val="1200"/>
              </a:spcBef>
              <a:spcAft>
                <a:spcPts val="1200"/>
              </a:spcAft>
              <a:buClr>
                <a:schemeClr val="dk1"/>
              </a:buClr>
              <a:buSzPts val="1200"/>
              <a:buNone/>
              <a:defRPr sz="1200"/>
            </a:lvl9pPr>
          </a:lstStyle>
          <a:p/>
        </p:txBody>
      </p:sp>
      <p:sp>
        <p:nvSpPr>
          <p:cNvPr id="138" name="Google Shape;138;p3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39" name="Google Shape;139;p3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1100" u="none" cap="none" strike="noStrike">
                <a:solidFill>
                  <a:srgbClr val="CBCBCB"/>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40" name="Google Shape;140;p32"/>
          <p:cNvSpPr txBox="1"/>
          <p:nvPr>
            <p:ph idx="12" type="sldNum"/>
          </p:nvPr>
        </p:nvSpPr>
        <p:spPr>
          <a:xfrm>
            <a:off x="6457950" y="4767263"/>
            <a:ext cx="2057400" cy="273900"/>
          </a:xfrm>
          <a:prstGeom prst="rect">
            <a:avLst/>
          </a:prstGeom>
          <a:noFill/>
          <a:ln>
            <a:noFill/>
          </a:ln>
        </p:spPr>
        <p:txBody>
          <a:bodyPr anchorCtr="0" anchor="t" bIns="34275" lIns="68575" spcFirstLastPara="1" rIns="68575" wrap="square" tIns="34275">
            <a:normAutofit lnSpcReduction="10000"/>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41" name="Shape 141"/>
        <p:cNvGrpSpPr/>
        <p:nvPr/>
      </p:nvGrpSpPr>
      <p:grpSpPr>
        <a:xfrm>
          <a:off x="0" y="0"/>
          <a:ext cx="0" cy="0"/>
          <a:chOff x="0" y="0"/>
          <a:chExt cx="0" cy="0"/>
        </a:xfrm>
      </p:grpSpPr>
      <p:sp>
        <p:nvSpPr>
          <p:cNvPr id="142" name="Google Shape;142;p3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43" name="Google Shape;143;p3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44" name="Google Shape;144;p33"/>
          <p:cNvSpPr txBox="1"/>
          <p:nvPr>
            <p:ph idx="12" type="sldNum"/>
          </p:nvPr>
        </p:nvSpPr>
        <p:spPr>
          <a:xfrm>
            <a:off x="6457950" y="4767263"/>
            <a:ext cx="2057400" cy="273900"/>
          </a:xfrm>
          <a:prstGeom prst="rect">
            <a:avLst/>
          </a:prstGeom>
          <a:noFill/>
          <a:ln>
            <a:noFill/>
          </a:ln>
        </p:spPr>
        <p:txBody>
          <a:bodyPr anchorCtr="0" anchor="t" bIns="34275" lIns="68575" spcFirstLastPara="1" rIns="68575" wrap="square" tIns="34275">
            <a:normAutofit lnSpcReduction="10000"/>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45" name="Shape 145"/>
        <p:cNvGrpSpPr/>
        <p:nvPr/>
      </p:nvGrpSpPr>
      <p:grpSpPr>
        <a:xfrm>
          <a:off x="0" y="0"/>
          <a:ext cx="0" cy="0"/>
          <a:chOff x="0" y="0"/>
          <a:chExt cx="0" cy="0"/>
        </a:xfrm>
      </p:grpSpPr>
      <p:sp>
        <p:nvSpPr>
          <p:cNvPr id="146" name="Google Shape;146;p34"/>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chemeClr val="dk1"/>
              </a:buClr>
              <a:buSzPts val="14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147" name="Google Shape;147;p34"/>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1200"/>
              </a:spcBef>
              <a:spcAft>
                <a:spcPts val="0"/>
              </a:spcAft>
              <a:buClr>
                <a:schemeClr val="dk1"/>
              </a:buClr>
              <a:buSzPts val="1400"/>
              <a:buChar char="○"/>
              <a:defRPr/>
            </a:lvl2pPr>
            <a:lvl3pPr indent="-317500" lvl="2" marL="1371600" rtl="0" algn="l">
              <a:lnSpc>
                <a:spcPct val="90000"/>
              </a:lnSpc>
              <a:spcBef>
                <a:spcPts val="1200"/>
              </a:spcBef>
              <a:spcAft>
                <a:spcPts val="0"/>
              </a:spcAft>
              <a:buClr>
                <a:schemeClr val="dk1"/>
              </a:buClr>
              <a:buSzPts val="1400"/>
              <a:buChar char="■"/>
              <a:defRPr/>
            </a:lvl3pPr>
            <a:lvl4pPr indent="-317500" lvl="3" marL="1828800" rtl="0" algn="l">
              <a:lnSpc>
                <a:spcPct val="90000"/>
              </a:lnSpc>
              <a:spcBef>
                <a:spcPts val="1200"/>
              </a:spcBef>
              <a:spcAft>
                <a:spcPts val="0"/>
              </a:spcAft>
              <a:buClr>
                <a:schemeClr val="dk1"/>
              </a:buClr>
              <a:buSzPts val="1400"/>
              <a:buChar char="●"/>
              <a:defRPr/>
            </a:lvl4pPr>
            <a:lvl5pPr indent="-317500" lvl="4" marL="2286000" rtl="0" algn="l">
              <a:lnSpc>
                <a:spcPct val="90000"/>
              </a:lnSpc>
              <a:spcBef>
                <a:spcPts val="1200"/>
              </a:spcBef>
              <a:spcAft>
                <a:spcPts val="0"/>
              </a:spcAft>
              <a:buClr>
                <a:schemeClr val="dk1"/>
              </a:buClr>
              <a:buSzPts val="1400"/>
              <a:buChar char="○"/>
              <a:defRPr/>
            </a:lvl5pPr>
            <a:lvl6pPr indent="-317500" lvl="5" marL="2743200" rtl="0" algn="l">
              <a:lnSpc>
                <a:spcPct val="90000"/>
              </a:lnSpc>
              <a:spcBef>
                <a:spcPts val="12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148" name="Google Shape;148;p3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49" name="Google Shape;149;p3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50" name="Google Shape;150;p34"/>
          <p:cNvSpPr txBox="1"/>
          <p:nvPr>
            <p:ph idx="12" type="sldNum"/>
          </p:nvPr>
        </p:nvSpPr>
        <p:spPr>
          <a:xfrm>
            <a:off x="6868409" y="4772744"/>
            <a:ext cx="2034000" cy="273900"/>
          </a:xfrm>
          <a:prstGeom prst="rect">
            <a:avLst/>
          </a:prstGeom>
          <a:noFill/>
          <a:ln>
            <a:noFill/>
          </a:ln>
        </p:spPr>
        <p:txBody>
          <a:bodyPr anchorCtr="0" anchor="ctr" bIns="34275" lIns="68575" spcFirstLastPara="1" rIns="68575" wrap="square" tIns="342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151" name="Shape 151"/>
        <p:cNvGrpSpPr/>
        <p:nvPr/>
      </p:nvGrpSpPr>
      <p:grpSpPr>
        <a:xfrm>
          <a:off x="0" y="0"/>
          <a:ext cx="0" cy="0"/>
          <a:chOff x="0" y="0"/>
          <a:chExt cx="0" cy="0"/>
        </a:xfrm>
      </p:grpSpPr>
      <p:pic>
        <p:nvPicPr>
          <p:cNvPr descr="Text&#10;&#10;Description automatically generated" id="152" name="Google Shape;152;p3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53" name="Google Shape;153;p35"/>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54" name="Google Shape;154;p35"/>
          <p:cNvSpPr txBox="1"/>
          <p:nvPr>
            <p:ph idx="1" type="subTitle"/>
          </p:nvPr>
        </p:nvSpPr>
        <p:spPr>
          <a:xfrm>
            <a:off x="3408629" y="3305771"/>
            <a:ext cx="2629500" cy="1057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cuss with a partner 1">
  <p:cSld name="6_BODY Slide RIGHT 3_2">
    <p:spTree>
      <p:nvGrpSpPr>
        <p:cNvPr id="155" name="Shape 155"/>
        <p:cNvGrpSpPr/>
        <p:nvPr/>
      </p:nvGrpSpPr>
      <p:grpSpPr>
        <a:xfrm>
          <a:off x="0" y="0"/>
          <a:ext cx="0" cy="0"/>
          <a:chOff x="0" y="0"/>
          <a:chExt cx="0" cy="0"/>
        </a:xfrm>
      </p:grpSpPr>
      <p:pic>
        <p:nvPicPr>
          <p:cNvPr descr="Background pattern&#10;&#10;Description automatically generated with low confidence" id="156" name="Google Shape;156;p3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57" name="Google Shape;157;p36"/>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58" name="Google Shape;158;p36"/>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159" name="Google Shape;159;p36"/>
          <p:cNvPicPr preferRelativeResize="0"/>
          <p:nvPr/>
        </p:nvPicPr>
        <p:blipFill>
          <a:blip r:embed="rId3">
            <a:alphaModFix/>
          </a:blip>
          <a:stretch>
            <a:fillRect/>
          </a:stretch>
        </p:blipFill>
        <p:spPr>
          <a:xfrm>
            <a:off x="105100" y="4448301"/>
            <a:ext cx="695200" cy="695200"/>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160" name="Shape 160"/>
        <p:cNvGrpSpPr/>
        <p:nvPr/>
      </p:nvGrpSpPr>
      <p:grpSpPr>
        <a:xfrm>
          <a:off x="0" y="0"/>
          <a:ext cx="0" cy="0"/>
          <a:chOff x="0" y="0"/>
          <a:chExt cx="0" cy="0"/>
        </a:xfrm>
      </p:grpSpPr>
      <p:pic>
        <p:nvPicPr>
          <p:cNvPr descr="A picture containing background pattern&#10;&#10;Description automatically generated" id="161" name="Google Shape;161;p3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62" name="Google Shape;162;p37"/>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63" name="Google Shape;163;p3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64" name="Google Shape;164;p3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165" name="Google Shape;165;p37"/>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166" name="Shape 166"/>
        <p:cNvGrpSpPr/>
        <p:nvPr/>
      </p:nvGrpSpPr>
      <p:grpSpPr>
        <a:xfrm>
          <a:off x="0" y="0"/>
          <a:ext cx="0" cy="0"/>
          <a:chOff x="0" y="0"/>
          <a:chExt cx="0" cy="0"/>
        </a:xfrm>
      </p:grpSpPr>
      <p:pic>
        <p:nvPicPr>
          <p:cNvPr descr="A picture containing background pattern&#10;&#10;Description automatically generated" id="167" name="Google Shape;167;p3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68" name="Google Shape;168;p38"/>
          <p:cNvSpPr txBox="1"/>
          <p:nvPr>
            <p:ph type="title"/>
          </p:nvPr>
        </p:nvSpPr>
        <p:spPr>
          <a:xfrm>
            <a:off x="292396" y="173477"/>
            <a:ext cx="6858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69" name="Google Shape;169;p38"/>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70" name="Google Shape;170;p38"/>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ith a partner">
  <p:cSld name="6_BODY Slide RIGHT 3_3">
    <p:spTree>
      <p:nvGrpSpPr>
        <p:cNvPr id="171" name="Shape 171"/>
        <p:cNvGrpSpPr/>
        <p:nvPr/>
      </p:nvGrpSpPr>
      <p:grpSpPr>
        <a:xfrm>
          <a:off x="0" y="0"/>
          <a:ext cx="0" cy="0"/>
          <a:chOff x="0" y="0"/>
          <a:chExt cx="0" cy="0"/>
        </a:xfrm>
      </p:grpSpPr>
      <p:pic>
        <p:nvPicPr>
          <p:cNvPr descr="Background pattern&#10;&#10;Description automatically generated with low confidence" id="172" name="Google Shape;172;p3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73" name="Google Shape;173;p39"/>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74" name="Google Shape;174;p39"/>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175" name="Google Shape;175;p39"/>
          <p:cNvPicPr preferRelativeResize="0"/>
          <p:nvPr/>
        </p:nvPicPr>
        <p:blipFill>
          <a:blip r:embed="rId3">
            <a:alphaModFix/>
          </a:blip>
          <a:stretch>
            <a:fillRect/>
          </a:stretch>
        </p:blipFill>
        <p:spPr>
          <a:xfrm>
            <a:off x="105089" y="4600077"/>
            <a:ext cx="498450" cy="498475"/>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176" name="Shape 176"/>
        <p:cNvGrpSpPr/>
        <p:nvPr/>
      </p:nvGrpSpPr>
      <p:grpSpPr>
        <a:xfrm>
          <a:off x="0" y="0"/>
          <a:ext cx="0" cy="0"/>
          <a:chOff x="0" y="0"/>
          <a:chExt cx="0" cy="0"/>
        </a:xfrm>
      </p:grpSpPr>
      <p:pic>
        <p:nvPicPr>
          <p:cNvPr descr="A picture containing shape&#10;&#10;Description automatically generated" id="177" name="Google Shape;177;p4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78" name="Google Shape;178;p4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79" name="Google Shape;179;p4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180" name="Google Shape;180;p40"/>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1" name="Google Shape;181;p40"/>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 your own">
  <p:cSld name="7_BODY Slide RIGHT 4">
    <p:spTree>
      <p:nvGrpSpPr>
        <p:cNvPr id="182" name="Shape 182"/>
        <p:cNvGrpSpPr/>
        <p:nvPr/>
      </p:nvGrpSpPr>
      <p:grpSpPr>
        <a:xfrm>
          <a:off x="0" y="0"/>
          <a:ext cx="0" cy="0"/>
          <a:chOff x="0" y="0"/>
          <a:chExt cx="0" cy="0"/>
        </a:xfrm>
      </p:grpSpPr>
      <p:pic>
        <p:nvPicPr>
          <p:cNvPr descr="A picture containing background pattern&#10;&#10;Description automatically generated" id="183" name="Google Shape;183;p4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84" name="Google Shape;184;p41"/>
          <p:cNvSpPr txBox="1"/>
          <p:nvPr>
            <p:ph type="title"/>
          </p:nvPr>
        </p:nvSpPr>
        <p:spPr>
          <a:xfrm>
            <a:off x="707065" y="220847"/>
            <a:ext cx="7650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5" name="Google Shape;185;p41"/>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86" name="Google Shape;186;p41"/>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87" name="Google Shape;187;p41"/>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pic>
        <p:nvPicPr>
          <p:cNvPr id="188" name="Google Shape;188;p41"/>
          <p:cNvPicPr preferRelativeResize="0"/>
          <p:nvPr/>
        </p:nvPicPr>
        <p:blipFill>
          <a:blip r:embed="rId3">
            <a:alphaModFix/>
          </a:blip>
          <a:stretch>
            <a:fillRect/>
          </a:stretch>
        </p:blipFill>
        <p:spPr>
          <a:xfrm>
            <a:off x="105103" y="4455363"/>
            <a:ext cx="515451" cy="65972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193" name="Shape 193"/>
        <p:cNvGrpSpPr/>
        <p:nvPr/>
      </p:nvGrpSpPr>
      <p:grpSpPr>
        <a:xfrm>
          <a:off x="0" y="0"/>
          <a:ext cx="0" cy="0"/>
          <a:chOff x="0" y="0"/>
          <a:chExt cx="0" cy="0"/>
        </a:xfrm>
      </p:grpSpPr>
      <p:sp>
        <p:nvSpPr>
          <p:cNvPr id="194" name="Google Shape;194;p4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195" name="Google Shape;195;p43"/>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196" name="Shape 196"/>
        <p:cNvGrpSpPr/>
        <p:nvPr/>
      </p:nvGrpSpPr>
      <p:grpSpPr>
        <a:xfrm>
          <a:off x="0" y="0"/>
          <a:ext cx="0" cy="0"/>
          <a:chOff x="0" y="0"/>
          <a:chExt cx="0" cy="0"/>
        </a:xfrm>
      </p:grpSpPr>
      <p:sp>
        <p:nvSpPr>
          <p:cNvPr id="197" name="Google Shape;197;p4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98" name="Google Shape;198;p44"/>
          <p:cNvSpPr txBox="1"/>
          <p:nvPr>
            <p:ph type="title"/>
          </p:nvPr>
        </p:nvSpPr>
        <p:spPr>
          <a:xfrm>
            <a:off x="233200" y="91512"/>
            <a:ext cx="8481000" cy="9738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4000"/>
              <a:buNone/>
              <a:defRPr b="1">
                <a:solidFill>
                  <a:schemeClr val="lt1"/>
                </a:solidFill>
              </a:defRPr>
            </a:lvl1pPr>
            <a:lvl2pPr lvl="1" rtl="0">
              <a:spcBef>
                <a:spcPts val="0"/>
              </a:spcBef>
              <a:spcAft>
                <a:spcPts val="0"/>
              </a:spcAft>
              <a:buSzPts val="2800"/>
              <a:buNone/>
              <a:defRPr b="1"/>
            </a:lvl2pPr>
            <a:lvl3pPr lvl="2" rtl="0">
              <a:spcBef>
                <a:spcPts val="0"/>
              </a:spcBef>
              <a:spcAft>
                <a:spcPts val="0"/>
              </a:spcAft>
              <a:buSzPts val="2800"/>
              <a:buNone/>
              <a:defRPr b="1"/>
            </a:lvl3pPr>
            <a:lvl4pPr lvl="3" rtl="0">
              <a:spcBef>
                <a:spcPts val="0"/>
              </a:spcBef>
              <a:spcAft>
                <a:spcPts val="0"/>
              </a:spcAft>
              <a:buSzPts val="2800"/>
              <a:buNone/>
              <a:defRPr b="1"/>
            </a:lvl4pPr>
            <a:lvl5pPr lvl="4" rtl="0">
              <a:spcBef>
                <a:spcPts val="0"/>
              </a:spcBef>
              <a:spcAft>
                <a:spcPts val="0"/>
              </a:spcAft>
              <a:buSzPts val="2800"/>
              <a:buNone/>
              <a:defRPr b="1"/>
            </a:lvl5pPr>
            <a:lvl6pPr lvl="5" rtl="0">
              <a:spcBef>
                <a:spcPts val="0"/>
              </a:spcBef>
              <a:spcAft>
                <a:spcPts val="0"/>
              </a:spcAft>
              <a:buSzPts val="2800"/>
              <a:buNone/>
              <a:defRPr b="1"/>
            </a:lvl6pPr>
            <a:lvl7pPr lvl="6" rtl="0">
              <a:spcBef>
                <a:spcPts val="0"/>
              </a:spcBef>
              <a:spcAft>
                <a:spcPts val="0"/>
              </a:spcAft>
              <a:buSzPts val="2800"/>
              <a:buNone/>
              <a:defRPr b="1"/>
            </a:lvl7pPr>
            <a:lvl8pPr lvl="7" rtl="0">
              <a:spcBef>
                <a:spcPts val="0"/>
              </a:spcBef>
              <a:spcAft>
                <a:spcPts val="0"/>
              </a:spcAft>
              <a:buSzPts val="2800"/>
              <a:buNone/>
              <a:defRPr b="1"/>
            </a:lvl8pPr>
            <a:lvl9pPr lvl="8" rtl="0">
              <a:spcBef>
                <a:spcPts val="0"/>
              </a:spcBef>
              <a:spcAft>
                <a:spcPts val="0"/>
              </a:spcAft>
              <a:buSzPts val="2800"/>
              <a:buNone/>
              <a:defRPr b="1"/>
            </a:lvl9pPr>
          </a:lstStyle>
          <a:p/>
        </p:txBody>
      </p:sp>
      <p:sp>
        <p:nvSpPr>
          <p:cNvPr id="199" name="Google Shape;199;p44"/>
          <p:cNvSpPr txBox="1"/>
          <p:nvPr>
            <p:ph idx="1" type="body"/>
          </p:nvPr>
        </p:nvSpPr>
        <p:spPr>
          <a:xfrm>
            <a:off x="706925" y="1211175"/>
            <a:ext cx="7032000"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200" name="Google Shape;200;p44"/>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201" name="Shape 201"/>
        <p:cNvGrpSpPr/>
        <p:nvPr/>
      </p:nvGrpSpPr>
      <p:grpSpPr>
        <a:xfrm>
          <a:off x="0" y="0"/>
          <a:ext cx="0" cy="0"/>
          <a:chOff x="0" y="0"/>
          <a:chExt cx="0" cy="0"/>
        </a:xfrm>
      </p:grpSpPr>
      <p:sp>
        <p:nvSpPr>
          <p:cNvPr id="202" name="Google Shape;202;p4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03" name="Google Shape;203;p45"/>
          <p:cNvSpPr txBox="1"/>
          <p:nvPr>
            <p:ph idx="1" type="body"/>
          </p:nvPr>
        </p:nvSpPr>
        <p:spPr>
          <a:xfrm>
            <a:off x="980250" y="906375"/>
            <a:ext cx="6758700"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204" name="Google Shape;204;p45"/>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
        <p:nvSpPr>
          <p:cNvPr id="205" name="Google Shape;205;p45"/>
          <p:cNvSpPr txBox="1"/>
          <p:nvPr>
            <p:ph type="title"/>
          </p:nvPr>
        </p:nvSpPr>
        <p:spPr>
          <a:xfrm>
            <a:off x="980250" y="113811"/>
            <a:ext cx="7851300" cy="9738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4000"/>
              <a:buNone/>
              <a:defRPr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206" name="Shape 206"/>
        <p:cNvGrpSpPr/>
        <p:nvPr/>
      </p:nvGrpSpPr>
      <p:grpSpPr>
        <a:xfrm>
          <a:off x="0" y="0"/>
          <a:ext cx="0" cy="0"/>
          <a:chOff x="0" y="0"/>
          <a:chExt cx="0" cy="0"/>
        </a:xfrm>
      </p:grpSpPr>
      <p:sp>
        <p:nvSpPr>
          <p:cNvPr id="207" name="Google Shape;207;p4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08" name="Google Shape;208;p46"/>
          <p:cNvSpPr txBox="1"/>
          <p:nvPr>
            <p:ph type="title"/>
          </p:nvPr>
        </p:nvSpPr>
        <p:spPr>
          <a:xfrm>
            <a:off x="591850" y="41300"/>
            <a:ext cx="8128800" cy="9738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4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09" name="Google Shape;209;p46"/>
          <p:cNvSpPr txBox="1"/>
          <p:nvPr>
            <p:ph idx="1" type="body"/>
          </p:nvPr>
        </p:nvSpPr>
        <p:spPr>
          <a:xfrm>
            <a:off x="591850" y="906375"/>
            <a:ext cx="7564500"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210" name="Google Shape;210;p46"/>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211" name="Shape 211"/>
        <p:cNvGrpSpPr/>
        <p:nvPr/>
      </p:nvGrpSpPr>
      <p:grpSpPr>
        <a:xfrm>
          <a:off x="0" y="0"/>
          <a:ext cx="0" cy="0"/>
          <a:chOff x="0" y="0"/>
          <a:chExt cx="0" cy="0"/>
        </a:xfrm>
      </p:grpSpPr>
      <p:sp>
        <p:nvSpPr>
          <p:cNvPr id="212" name="Google Shape;212;p47"/>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i="0" lang="en" sz="4000" u="none" cap="none" strike="noStrike">
                <a:solidFill>
                  <a:srgbClr val="FFFFFF"/>
                </a:solidFill>
                <a:latin typeface="Calibri"/>
                <a:ea typeface="Calibri"/>
                <a:cs typeface="Calibri"/>
                <a:sym typeface="Calibri"/>
              </a:rPr>
              <a:t>Teacher Guide</a:t>
            </a:r>
            <a:endParaRPr b="0" i="0" sz="4000" u="none" cap="none" strike="noStrike">
              <a:latin typeface="Arial"/>
              <a:ea typeface="Arial"/>
              <a:cs typeface="Arial"/>
              <a:sym typeface="Arial"/>
            </a:endParaRPr>
          </a:p>
        </p:txBody>
      </p:sp>
      <p:sp>
        <p:nvSpPr>
          <p:cNvPr id="213" name="Google Shape;213;p47"/>
          <p:cNvSpPr txBox="1"/>
          <p:nvPr>
            <p:ph idx="1" type="body"/>
          </p:nvPr>
        </p:nvSpPr>
        <p:spPr>
          <a:xfrm>
            <a:off x="706925" y="997150"/>
            <a:ext cx="8111100" cy="37950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214" name="Google Shape;214;p47"/>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E0BBE7"/>
                </a:solidFill>
                <a:latin typeface="Calibri"/>
                <a:ea typeface="Calibri"/>
                <a:cs typeface="Calibri"/>
                <a:sym typeface="Calibri"/>
              </a:rPr>
              <a:t>© 2024 3D Molecular Designs. All Rights Reserved. </a:t>
            </a:r>
            <a:endParaRPr sz="800">
              <a:solidFill>
                <a:srgbClr val="E0BBE7"/>
              </a:solidFill>
              <a:latin typeface="Calibri"/>
              <a:ea typeface="Calibri"/>
              <a:cs typeface="Calibri"/>
              <a:sym typeface="Calibri"/>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215" name="Shape 215"/>
        <p:cNvGrpSpPr/>
        <p:nvPr/>
      </p:nvGrpSpPr>
      <p:grpSpPr>
        <a:xfrm>
          <a:off x="0" y="0"/>
          <a:ext cx="0" cy="0"/>
          <a:chOff x="0" y="0"/>
          <a:chExt cx="0" cy="0"/>
        </a:xfrm>
      </p:grpSpPr>
      <p:sp>
        <p:nvSpPr>
          <p:cNvPr id="216" name="Google Shape;216;p48"/>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lang="en" sz="4000">
                <a:solidFill>
                  <a:srgbClr val="FFFFFF"/>
                </a:solidFill>
                <a:latin typeface="Calibri"/>
                <a:ea typeface="Calibri"/>
                <a:cs typeface="Calibri"/>
                <a:sym typeface="Calibri"/>
              </a:rPr>
              <a:t>Resources</a:t>
            </a:r>
            <a:endParaRPr b="1" sz="4000">
              <a:solidFill>
                <a:srgbClr val="FFFFFF"/>
              </a:solidFill>
              <a:latin typeface="Calibri"/>
              <a:ea typeface="Calibri"/>
              <a:cs typeface="Calibri"/>
              <a:sym typeface="Calibri"/>
            </a:endParaRPr>
          </a:p>
        </p:txBody>
      </p:sp>
      <p:sp>
        <p:nvSpPr>
          <p:cNvPr id="217" name="Google Shape;217;p48"/>
          <p:cNvSpPr txBox="1"/>
          <p:nvPr>
            <p:ph idx="1" type="body"/>
          </p:nvPr>
        </p:nvSpPr>
        <p:spPr>
          <a:xfrm>
            <a:off x="706925" y="997150"/>
            <a:ext cx="8111100" cy="37950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218" name="Google Shape;218;p48"/>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E0BBE7"/>
                </a:solidFill>
                <a:latin typeface="Calibri"/>
                <a:ea typeface="Calibri"/>
                <a:cs typeface="Calibri"/>
                <a:sym typeface="Calibri"/>
              </a:rPr>
              <a:t>© 2024 3D Molecular Designs. All Rights Reserved. </a:t>
            </a:r>
            <a:endParaRPr sz="800">
              <a:solidFill>
                <a:srgbClr val="E0BBE7"/>
              </a:solidFill>
              <a:latin typeface="Calibri"/>
              <a:ea typeface="Calibri"/>
              <a:cs typeface="Calibri"/>
              <a:sym typeface="Calibri"/>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219" name="Shape 219"/>
        <p:cNvGrpSpPr/>
        <p:nvPr/>
      </p:nvGrpSpPr>
      <p:grpSpPr>
        <a:xfrm>
          <a:off x="0" y="0"/>
          <a:ext cx="0" cy="0"/>
          <a:chOff x="0" y="0"/>
          <a:chExt cx="0" cy="0"/>
        </a:xfrm>
      </p:grpSpPr>
      <p:sp>
        <p:nvSpPr>
          <p:cNvPr id="220" name="Google Shape;220;p4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21" name="Google Shape;221;p49"/>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222" name="Shape 222"/>
        <p:cNvGrpSpPr/>
        <p:nvPr/>
      </p:nvGrpSpPr>
      <p:grpSpPr>
        <a:xfrm>
          <a:off x="0" y="0"/>
          <a:ext cx="0" cy="0"/>
          <a:chOff x="0" y="0"/>
          <a:chExt cx="0" cy="0"/>
        </a:xfrm>
      </p:grpSpPr>
      <p:sp>
        <p:nvSpPr>
          <p:cNvPr id="223" name="Google Shape;223;p50"/>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None/>
            </a:pPr>
            <a:r>
              <a:rPr b="0" i="0" lang="en" sz="4000" u="none" cap="none" strike="noStrike">
                <a:solidFill>
                  <a:srgbClr val="000000"/>
                </a:solidFill>
                <a:latin typeface="Calibri"/>
                <a:ea typeface="Calibri"/>
                <a:cs typeface="Calibri"/>
                <a:sym typeface="Calibri"/>
              </a:rPr>
              <a:t>References</a:t>
            </a:r>
            <a:endParaRPr b="0" i="0" sz="4000" u="none" cap="none" strike="noStrike">
              <a:latin typeface="Arial"/>
              <a:ea typeface="Arial"/>
              <a:cs typeface="Arial"/>
              <a:sym typeface="Arial"/>
            </a:endParaRPr>
          </a:p>
        </p:txBody>
      </p:sp>
      <p:sp>
        <p:nvSpPr>
          <p:cNvPr id="224" name="Google Shape;224;p5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25" name="Google Shape;225;p50"/>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226" name="Shape 226"/>
        <p:cNvGrpSpPr/>
        <p:nvPr/>
      </p:nvGrpSpPr>
      <p:grpSpPr>
        <a:xfrm>
          <a:off x="0" y="0"/>
          <a:ext cx="0" cy="0"/>
          <a:chOff x="0" y="0"/>
          <a:chExt cx="0" cy="0"/>
        </a:xfrm>
      </p:grpSpPr>
      <p:pic>
        <p:nvPicPr>
          <p:cNvPr descr="A graph with blue lines&#10;&#10;Description automatically generated" id="227" name="Google Shape;227;p51"/>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228" name="Shape 228"/>
        <p:cNvGrpSpPr/>
        <p:nvPr/>
      </p:nvGrpSpPr>
      <p:grpSpPr>
        <a:xfrm>
          <a:off x="0" y="0"/>
          <a:ext cx="0" cy="0"/>
          <a:chOff x="0" y="0"/>
          <a:chExt cx="0" cy="0"/>
        </a:xfrm>
      </p:grpSpPr>
      <p:sp>
        <p:nvSpPr>
          <p:cNvPr id="229" name="Google Shape;229;p52"/>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rtl="0" algn="ctr">
              <a:lnSpc>
                <a:spcPct val="90000"/>
              </a:lnSpc>
              <a:spcBef>
                <a:spcPts val="0"/>
              </a:spcBef>
              <a:spcAft>
                <a:spcPts val="0"/>
              </a:spcAft>
              <a:buClr>
                <a:schemeClr val="dk1"/>
              </a:buClr>
              <a:buSzPts val="4500"/>
              <a:buFont typeface="Open Sans"/>
              <a:buNone/>
              <a:defRPr sz="4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30" name="Google Shape;230;p52"/>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dk1"/>
              </a:buClr>
              <a:buSzPts val="1800"/>
              <a:buNone/>
              <a:defRPr sz="1800"/>
            </a:lvl1pPr>
            <a:lvl2pPr lvl="1" rtl="0" algn="ctr">
              <a:lnSpc>
                <a:spcPct val="90000"/>
              </a:lnSpc>
              <a:spcBef>
                <a:spcPts val="1200"/>
              </a:spcBef>
              <a:spcAft>
                <a:spcPts val="0"/>
              </a:spcAft>
              <a:buClr>
                <a:schemeClr val="dk1"/>
              </a:buClr>
              <a:buSzPts val="1500"/>
              <a:buNone/>
              <a:defRPr sz="1500"/>
            </a:lvl2pPr>
            <a:lvl3pPr lvl="2" rtl="0" algn="ctr">
              <a:lnSpc>
                <a:spcPct val="90000"/>
              </a:lnSpc>
              <a:spcBef>
                <a:spcPts val="1200"/>
              </a:spcBef>
              <a:spcAft>
                <a:spcPts val="0"/>
              </a:spcAft>
              <a:buClr>
                <a:schemeClr val="dk1"/>
              </a:buClr>
              <a:buSzPts val="1400"/>
              <a:buNone/>
              <a:defRPr sz="1400"/>
            </a:lvl3pPr>
            <a:lvl4pPr lvl="3" rtl="0" algn="ctr">
              <a:lnSpc>
                <a:spcPct val="90000"/>
              </a:lnSpc>
              <a:spcBef>
                <a:spcPts val="1200"/>
              </a:spcBef>
              <a:spcAft>
                <a:spcPts val="0"/>
              </a:spcAft>
              <a:buClr>
                <a:schemeClr val="dk1"/>
              </a:buClr>
              <a:buSzPts val="1200"/>
              <a:buNone/>
              <a:defRPr sz="1200"/>
            </a:lvl4pPr>
            <a:lvl5pPr lvl="4" rtl="0" algn="ctr">
              <a:lnSpc>
                <a:spcPct val="90000"/>
              </a:lnSpc>
              <a:spcBef>
                <a:spcPts val="1200"/>
              </a:spcBef>
              <a:spcAft>
                <a:spcPts val="0"/>
              </a:spcAft>
              <a:buClr>
                <a:schemeClr val="dk1"/>
              </a:buClr>
              <a:buSzPts val="1200"/>
              <a:buNone/>
              <a:defRPr sz="1200"/>
            </a:lvl5pPr>
            <a:lvl6pPr lvl="5" rtl="0" algn="ctr">
              <a:lnSpc>
                <a:spcPct val="90000"/>
              </a:lnSpc>
              <a:spcBef>
                <a:spcPts val="1200"/>
              </a:spcBef>
              <a:spcAft>
                <a:spcPts val="0"/>
              </a:spcAft>
              <a:buClr>
                <a:schemeClr val="dk1"/>
              </a:buClr>
              <a:buSzPts val="1200"/>
              <a:buNone/>
              <a:defRPr sz="1200"/>
            </a:lvl6pPr>
            <a:lvl7pPr lvl="6" rtl="0" algn="ctr">
              <a:lnSpc>
                <a:spcPct val="90000"/>
              </a:lnSpc>
              <a:spcBef>
                <a:spcPts val="1200"/>
              </a:spcBef>
              <a:spcAft>
                <a:spcPts val="0"/>
              </a:spcAft>
              <a:buClr>
                <a:schemeClr val="dk1"/>
              </a:buClr>
              <a:buSzPts val="1200"/>
              <a:buNone/>
              <a:defRPr sz="1200"/>
            </a:lvl7pPr>
            <a:lvl8pPr lvl="7" rtl="0" algn="ctr">
              <a:lnSpc>
                <a:spcPct val="90000"/>
              </a:lnSpc>
              <a:spcBef>
                <a:spcPts val="1200"/>
              </a:spcBef>
              <a:spcAft>
                <a:spcPts val="0"/>
              </a:spcAft>
              <a:buClr>
                <a:schemeClr val="dk1"/>
              </a:buClr>
              <a:buSzPts val="1200"/>
              <a:buNone/>
              <a:defRPr sz="1200"/>
            </a:lvl8pPr>
            <a:lvl9pPr lvl="8" rtl="0" algn="ctr">
              <a:lnSpc>
                <a:spcPct val="90000"/>
              </a:lnSpc>
              <a:spcBef>
                <a:spcPts val="1200"/>
              </a:spcBef>
              <a:spcAft>
                <a:spcPts val="1200"/>
              </a:spcAft>
              <a:buClr>
                <a:schemeClr val="dk1"/>
              </a:buClr>
              <a:buSzPts val="1200"/>
              <a:buNone/>
              <a:defRPr sz="1200"/>
            </a:lvl9pPr>
          </a:lstStyle>
          <a:p/>
        </p:txBody>
      </p:sp>
      <p:sp>
        <p:nvSpPr>
          <p:cNvPr id="231" name="Google Shape;231;p5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232" name="Google Shape;232;p5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sz="1100">
                <a:solidFill>
                  <a:srgbClr val="CBCBCB"/>
                </a:solidFill>
              </a:defRPr>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233" name="Google Shape;233;p52"/>
          <p:cNvSpPr txBox="1"/>
          <p:nvPr>
            <p:ph idx="12" type="sldNum"/>
          </p:nvPr>
        </p:nvSpPr>
        <p:spPr>
          <a:xfrm>
            <a:off x="6457950" y="4767263"/>
            <a:ext cx="2057400" cy="273900"/>
          </a:xfrm>
          <a:prstGeom prst="rect">
            <a:avLst/>
          </a:prstGeom>
          <a:noFill/>
          <a:ln>
            <a:noFill/>
          </a:ln>
        </p:spPr>
        <p:txBody>
          <a:bodyPr anchorCtr="0" anchor="t" bIns="34275" lIns="68575" spcFirstLastPara="1" rIns="68575" wrap="square" tIns="34275">
            <a:normAutofit lnSpcReduction="10000"/>
          </a:bodyPr>
          <a:lstStyle>
            <a:lvl1pPr indent="0" lvl="0" marL="0" marR="0" rtl="0" algn="l">
              <a:spcBef>
                <a:spcPts val="0"/>
              </a:spcBef>
              <a:buNone/>
              <a:defRPr sz="1400">
                <a:solidFill>
                  <a:schemeClr val="dk1"/>
                </a:solidFill>
                <a:latin typeface="Calibri"/>
                <a:ea typeface="Calibri"/>
                <a:cs typeface="Calibri"/>
                <a:sym typeface="Calibri"/>
              </a:defRPr>
            </a:lvl1pPr>
            <a:lvl2pPr indent="0" lvl="1" marL="0" marR="0" rtl="0" algn="l">
              <a:spcBef>
                <a:spcPts val="0"/>
              </a:spcBef>
              <a:buNone/>
              <a:defRPr sz="1400">
                <a:solidFill>
                  <a:schemeClr val="dk1"/>
                </a:solidFill>
                <a:latin typeface="Calibri"/>
                <a:ea typeface="Calibri"/>
                <a:cs typeface="Calibri"/>
                <a:sym typeface="Calibri"/>
              </a:defRPr>
            </a:lvl2pPr>
            <a:lvl3pPr indent="0" lvl="2" marL="0" marR="0" rtl="0" algn="l">
              <a:spcBef>
                <a:spcPts val="0"/>
              </a:spcBef>
              <a:buNone/>
              <a:defRPr sz="1400">
                <a:solidFill>
                  <a:schemeClr val="dk1"/>
                </a:solidFill>
                <a:latin typeface="Calibri"/>
                <a:ea typeface="Calibri"/>
                <a:cs typeface="Calibri"/>
                <a:sym typeface="Calibri"/>
              </a:defRPr>
            </a:lvl3pPr>
            <a:lvl4pPr indent="0" lvl="3" marL="0" marR="0" rtl="0" algn="l">
              <a:spcBef>
                <a:spcPts val="0"/>
              </a:spcBef>
              <a:buNone/>
              <a:defRPr sz="1400">
                <a:solidFill>
                  <a:schemeClr val="dk1"/>
                </a:solidFill>
                <a:latin typeface="Calibri"/>
                <a:ea typeface="Calibri"/>
                <a:cs typeface="Calibri"/>
                <a:sym typeface="Calibri"/>
              </a:defRPr>
            </a:lvl4pPr>
            <a:lvl5pPr indent="0" lvl="4" marL="0" marR="0" rtl="0" algn="l">
              <a:spcBef>
                <a:spcPts val="0"/>
              </a:spcBef>
              <a:buNone/>
              <a:defRPr sz="1400">
                <a:solidFill>
                  <a:schemeClr val="dk1"/>
                </a:solidFill>
                <a:latin typeface="Calibri"/>
                <a:ea typeface="Calibri"/>
                <a:cs typeface="Calibri"/>
                <a:sym typeface="Calibri"/>
              </a:defRPr>
            </a:lvl5pPr>
            <a:lvl6pPr indent="0" lvl="5" marL="0" marR="0" rtl="0" algn="l">
              <a:spcBef>
                <a:spcPts val="0"/>
              </a:spcBef>
              <a:buNone/>
              <a:defRPr sz="1400">
                <a:solidFill>
                  <a:schemeClr val="dk1"/>
                </a:solidFill>
                <a:latin typeface="Calibri"/>
                <a:ea typeface="Calibri"/>
                <a:cs typeface="Calibri"/>
                <a:sym typeface="Calibri"/>
              </a:defRPr>
            </a:lvl6pPr>
            <a:lvl7pPr indent="0" lvl="6" marL="0" marR="0" rtl="0" algn="l">
              <a:spcBef>
                <a:spcPts val="0"/>
              </a:spcBef>
              <a:buNone/>
              <a:defRPr sz="1400">
                <a:solidFill>
                  <a:schemeClr val="dk1"/>
                </a:solidFill>
                <a:latin typeface="Calibri"/>
                <a:ea typeface="Calibri"/>
                <a:cs typeface="Calibri"/>
                <a:sym typeface="Calibri"/>
              </a:defRPr>
            </a:lvl7pPr>
            <a:lvl8pPr indent="0" lvl="7" marL="0" marR="0" rtl="0" algn="l">
              <a:spcBef>
                <a:spcPts val="0"/>
              </a:spcBef>
              <a:buNone/>
              <a:defRPr sz="1400">
                <a:solidFill>
                  <a:schemeClr val="dk1"/>
                </a:solidFill>
                <a:latin typeface="Calibri"/>
                <a:ea typeface="Calibri"/>
                <a:cs typeface="Calibri"/>
                <a:sym typeface="Calibri"/>
              </a:defRPr>
            </a:lvl8pPr>
            <a:lvl9pPr indent="0" lvl="8" marL="0" marR="0" rtl="0" algn="l">
              <a:spcBef>
                <a:spcPts val="0"/>
              </a:spcBef>
              <a:buNone/>
              <a:defRPr sz="14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2_2">
  <p:cSld name="TITLE_AND_BODY_2_2">
    <p:spTree>
      <p:nvGrpSpPr>
        <p:cNvPr id="234" name="Shape 234"/>
        <p:cNvGrpSpPr/>
        <p:nvPr/>
      </p:nvGrpSpPr>
      <p:grpSpPr>
        <a:xfrm>
          <a:off x="0" y="0"/>
          <a:ext cx="0" cy="0"/>
          <a:chOff x="0" y="0"/>
          <a:chExt cx="0" cy="0"/>
        </a:xfrm>
      </p:grpSpPr>
      <p:sp>
        <p:nvSpPr>
          <p:cNvPr id="235" name="Google Shape;235;p53"/>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4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36" name="Google Shape;236;p5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237" name="Google Shape;237;p5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38" name="Shape 238"/>
        <p:cNvGrpSpPr/>
        <p:nvPr/>
      </p:nvGrpSpPr>
      <p:grpSpPr>
        <a:xfrm>
          <a:off x="0" y="0"/>
          <a:ext cx="0" cy="0"/>
          <a:chOff x="0" y="0"/>
          <a:chExt cx="0" cy="0"/>
        </a:xfrm>
      </p:grpSpPr>
      <p:sp>
        <p:nvSpPr>
          <p:cNvPr id="239" name="Google Shape;239;p5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40" name="Google Shape;240;p5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41" name="Google Shape;241;p5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Reference Page 1">
  <p:cSld name="CUSTOM_2">
    <p:bg>
      <p:bgPr>
        <a:blipFill>
          <a:blip r:embed="rId2">
            <a:alphaModFix/>
          </a:blip>
          <a:stretch>
            <a:fillRect/>
          </a:stretch>
        </a:blipFill>
      </p:bgPr>
    </p:bg>
    <p:spTree>
      <p:nvGrpSpPr>
        <p:cNvPr id="242" name="Shape 242"/>
        <p:cNvGrpSpPr/>
        <p:nvPr/>
      </p:nvGrpSpPr>
      <p:grpSpPr>
        <a:xfrm>
          <a:off x="0" y="0"/>
          <a:ext cx="0" cy="0"/>
          <a:chOff x="0" y="0"/>
          <a:chExt cx="0" cy="0"/>
        </a:xfrm>
      </p:grpSpPr>
      <p:sp>
        <p:nvSpPr>
          <p:cNvPr id="243" name="Google Shape;243;p55"/>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None/>
            </a:pPr>
            <a:r>
              <a:rPr lang="en" sz="4000">
                <a:latin typeface="Calibri"/>
                <a:ea typeface="Calibri"/>
                <a:cs typeface="Calibri"/>
                <a:sym typeface="Calibri"/>
              </a:rPr>
              <a:t>Image </a:t>
            </a:r>
            <a:r>
              <a:rPr b="0" i="0" lang="en" sz="4000" u="none" cap="none" strike="noStrike">
                <a:solidFill>
                  <a:srgbClr val="000000"/>
                </a:solidFill>
                <a:latin typeface="Calibri"/>
                <a:ea typeface="Calibri"/>
                <a:cs typeface="Calibri"/>
                <a:sym typeface="Calibri"/>
              </a:rPr>
              <a:t>References</a:t>
            </a:r>
            <a:endParaRPr b="0" i="0" sz="4000" u="none" cap="none" strike="noStrike">
              <a:latin typeface="Arial"/>
              <a:ea typeface="Arial"/>
              <a:cs typeface="Arial"/>
              <a:sym typeface="Arial"/>
            </a:endParaRPr>
          </a:p>
        </p:txBody>
      </p:sp>
      <p:sp>
        <p:nvSpPr>
          <p:cNvPr id="244" name="Google Shape;244;p5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45" name="Google Shape;245;p55"/>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246" name="Shape 246"/>
        <p:cNvGrpSpPr/>
        <p:nvPr/>
      </p:nvGrpSpPr>
      <p:grpSpPr>
        <a:xfrm>
          <a:off x="0" y="0"/>
          <a:ext cx="0" cy="0"/>
          <a:chOff x="0" y="0"/>
          <a:chExt cx="0" cy="0"/>
        </a:xfrm>
      </p:grpSpPr>
      <p:pic>
        <p:nvPicPr>
          <p:cNvPr descr="A picture containing background pattern&#10;&#10;Description automatically generated" id="247" name="Google Shape;247;p5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48" name="Google Shape;248;p56"/>
          <p:cNvSpPr txBox="1"/>
          <p:nvPr>
            <p:ph type="title"/>
          </p:nvPr>
        </p:nvSpPr>
        <p:spPr>
          <a:xfrm>
            <a:off x="292396" y="173477"/>
            <a:ext cx="68580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49" name="Google Shape;249;p56"/>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50" name="Google Shape;250;p56"/>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251" name="Shape 251"/>
        <p:cNvGrpSpPr/>
        <p:nvPr/>
      </p:nvGrpSpPr>
      <p:grpSpPr>
        <a:xfrm>
          <a:off x="0" y="0"/>
          <a:ext cx="0" cy="0"/>
          <a:chOff x="0" y="0"/>
          <a:chExt cx="0" cy="0"/>
        </a:xfrm>
      </p:grpSpPr>
      <p:pic>
        <p:nvPicPr>
          <p:cNvPr descr="A picture containing shape&#10;&#10;Description automatically generated" id="252" name="Google Shape;252;p5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53" name="Google Shape;253;p5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54" name="Google Shape;254;p5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255" name="Google Shape;255;p57"/>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56" name="Google Shape;256;p57"/>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ith a partner">
  <p:cSld name="6_BODY Slide RIGHT 3">
    <p:spTree>
      <p:nvGrpSpPr>
        <p:cNvPr id="257" name="Shape 257"/>
        <p:cNvGrpSpPr/>
        <p:nvPr/>
      </p:nvGrpSpPr>
      <p:grpSpPr>
        <a:xfrm>
          <a:off x="0" y="0"/>
          <a:ext cx="0" cy="0"/>
          <a:chOff x="0" y="0"/>
          <a:chExt cx="0" cy="0"/>
        </a:xfrm>
      </p:grpSpPr>
      <p:pic>
        <p:nvPicPr>
          <p:cNvPr descr="Background pattern&#10;&#10;Description automatically generated with low confidence" id="258" name="Google Shape;258;p5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59" name="Google Shape;259;p58"/>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60" name="Google Shape;260;p58"/>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261" name="Google Shape;261;p58"/>
          <p:cNvPicPr preferRelativeResize="0"/>
          <p:nvPr/>
        </p:nvPicPr>
        <p:blipFill>
          <a:blip r:embed="rId3">
            <a:alphaModFix/>
          </a:blip>
          <a:stretch>
            <a:fillRect/>
          </a:stretch>
        </p:blipFill>
        <p:spPr>
          <a:xfrm>
            <a:off x="105089" y="4600077"/>
            <a:ext cx="498450" cy="498475"/>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262" name="Shape 262"/>
        <p:cNvGrpSpPr/>
        <p:nvPr/>
      </p:nvGrpSpPr>
      <p:grpSpPr>
        <a:xfrm>
          <a:off x="0" y="0"/>
          <a:ext cx="0" cy="0"/>
          <a:chOff x="0" y="0"/>
          <a:chExt cx="0" cy="0"/>
        </a:xfrm>
      </p:grpSpPr>
      <p:pic>
        <p:nvPicPr>
          <p:cNvPr descr="A picture containing background pattern&#10;&#10;Description automatically generated" id="263" name="Google Shape;263;p5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64" name="Google Shape;264;p5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65" name="Google Shape;265;p5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266" name="Google Shape;266;p59"/>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267" name="Google Shape;267;p59"/>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ole Group Share">
  <p:cSld name="7_BODY Slide RIGHT 2_2">
    <p:spTree>
      <p:nvGrpSpPr>
        <p:cNvPr id="268" name="Shape 268"/>
        <p:cNvGrpSpPr/>
        <p:nvPr/>
      </p:nvGrpSpPr>
      <p:grpSpPr>
        <a:xfrm>
          <a:off x="0" y="0"/>
          <a:ext cx="0" cy="0"/>
          <a:chOff x="0" y="0"/>
          <a:chExt cx="0" cy="0"/>
        </a:xfrm>
      </p:grpSpPr>
      <p:pic>
        <p:nvPicPr>
          <p:cNvPr descr="Background pattern&#10;&#10;Description automatically generated with low confidence" id="269" name="Google Shape;269;p6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70" name="Google Shape;270;p60"/>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71" name="Google Shape;271;p60"/>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72" name="Google Shape;272;p60"/>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73" name="Google Shape;273;p60"/>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pic>
        <p:nvPicPr>
          <p:cNvPr id="274" name="Google Shape;274;p60"/>
          <p:cNvPicPr preferRelativeResize="0"/>
          <p:nvPr/>
        </p:nvPicPr>
        <p:blipFill>
          <a:blip r:embed="rId3">
            <a:alphaModFix/>
          </a:blip>
          <a:stretch>
            <a:fillRect/>
          </a:stretch>
        </p:blipFill>
        <p:spPr>
          <a:xfrm>
            <a:off x="76200" y="4651275"/>
            <a:ext cx="1029800" cy="487800"/>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ta Moment">
  <p:cSld name="4_BODY Slide LEFT 2">
    <p:spTree>
      <p:nvGrpSpPr>
        <p:cNvPr id="275" name="Shape 275"/>
        <p:cNvGrpSpPr/>
        <p:nvPr/>
      </p:nvGrpSpPr>
      <p:grpSpPr>
        <a:xfrm>
          <a:off x="0" y="0"/>
          <a:ext cx="0" cy="0"/>
          <a:chOff x="0" y="0"/>
          <a:chExt cx="0" cy="0"/>
        </a:xfrm>
      </p:grpSpPr>
      <p:pic>
        <p:nvPicPr>
          <p:cNvPr descr="Background pattern&#10;&#10;Description automatically generated with low confidence" id="276" name="Google Shape;276;p6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77" name="Google Shape;277;p6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78" name="Google Shape;278;p6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279" name="Google Shape;279;p61"/>
          <p:cNvSpPr txBox="1"/>
          <p:nvPr>
            <p:ph idx="1" type="body"/>
          </p:nvPr>
        </p:nvSpPr>
        <p:spPr>
          <a:xfrm>
            <a:off x="762147" y="1914300"/>
            <a:ext cx="3947100" cy="399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280" name="Google Shape;280;p61"/>
          <p:cNvSpPr txBox="1"/>
          <p:nvPr>
            <p:ph type="title"/>
          </p:nvPr>
        </p:nvSpPr>
        <p:spPr>
          <a:xfrm>
            <a:off x="604043" y="901050"/>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rect Instruction">
  <p:cSld name="6_BODY Slide RIGHT 3_1">
    <p:spTree>
      <p:nvGrpSpPr>
        <p:cNvPr id="281" name="Shape 281"/>
        <p:cNvGrpSpPr/>
        <p:nvPr/>
      </p:nvGrpSpPr>
      <p:grpSpPr>
        <a:xfrm>
          <a:off x="0" y="0"/>
          <a:ext cx="0" cy="0"/>
          <a:chOff x="0" y="0"/>
          <a:chExt cx="0" cy="0"/>
        </a:xfrm>
      </p:grpSpPr>
      <p:pic>
        <p:nvPicPr>
          <p:cNvPr descr="Background pattern&#10;&#10;Description automatically generated with low confidence" id="282" name="Google Shape;282;p6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83" name="Google Shape;283;p62"/>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84" name="Google Shape;284;p62"/>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285" name="Google Shape;285;p62"/>
          <p:cNvPicPr preferRelativeResize="0"/>
          <p:nvPr/>
        </p:nvPicPr>
        <p:blipFill>
          <a:blip r:embed="rId3">
            <a:alphaModFix/>
          </a:blip>
          <a:stretch>
            <a:fillRect/>
          </a:stretch>
        </p:blipFill>
        <p:spPr>
          <a:xfrm>
            <a:off x="105100" y="4680372"/>
            <a:ext cx="485675" cy="463125"/>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286" name="Shape 286"/>
        <p:cNvGrpSpPr/>
        <p:nvPr/>
      </p:nvGrpSpPr>
      <p:grpSpPr>
        <a:xfrm>
          <a:off x="0" y="0"/>
          <a:ext cx="0" cy="0"/>
          <a:chOff x="0" y="0"/>
          <a:chExt cx="0" cy="0"/>
        </a:xfrm>
      </p:grpSpPr>
      <p:pic>
        <p:nvPicPr>
          <p:cNvPr descr="A picture containing map&#10;&#10;Description automatically generated" id="287" name="Google Shape;287;p63"/>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2">
    <p:bg>
      <p:bgPr>
        <a:blipFill>
          <a:blip r:embed="rId2">
            <a:alphaModFix/>
          </a:blip>
          <a:stretch>
            <a:fillRect/>
          </a:stretch>
        </a:blipFill>
      </p:bgPr>
    </p:bg>
    <p:spTree>
      <p:nvGrpSpPr>
        <p:cNvPr id="288" name="Shape 288"/>
        <p:cNvGrpSpPr/>
        <p:nvPr/>
      </p:nvGrpSpPr>
      <p:grpSpPr>
        <a:xfrm>
          <a:off x="0" y="0"/>
          <a:ext cx="0" cy="0"/>
          <a:chOff x="0" y="0"/>
          <a:chExt cx="0" cy="0"/>
        </a:xfrm>
      </p:grpSpPr>
      <p:sp>
        <p:nvSpPr>
          <p:cNvPr id="289" name="Google Shape;289;p6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290" name="Google Shape;290;p64"/>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291" name="Shape 291"/>
        <p:cNvGrpSpPr/>
        <p:nvPr/>
      </p:nvGrpSpPr>
      <p:grpSpPr>
        <a:xfrm>
          <a:off x="0" y="0"/>
          <a:ext cx="0" cy="0"/>
          <a:chOff x="0" y="0"/>
          <a:chExt cx="0" cy="0"/>
        </a:xfrm>
      </p:grpSpPr>
      <p:pic>
        <p:nvPicPr>
          <p:cNvPr id="292" name="Google Shape;292;p6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93" name="Google Shape;293;p6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94" name="Google Shape;294;p6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295" name="Google Shape;295;p65"/>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96" name="Google Shape;296;p65"/>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1">
  <p:cSld name="2_BODY Slide TOP 2_1">
    <p:spTree>
      <p:nvGrpSpPr>
        <p:cNvPr id="297" name="Shape 297"/>
        <p:cNvGrpSpPr/>
        <p:nvPr/>
      </p:nvGrpSpPr>
      <p:grpSpPr>
        <a:xfrm>
          <a:off x="0" y="0"/>
          <a:ext cx="0" cy="0"/>
          <a:chOff x="0" y="0"/>
          <a:chExt cx="0" cy="0"/>
        </a:xfrm>
      </p:grpSpPr>
      <p:pic>
        <p:nvPicPr>
          <p:cNvPr id="298" name="Google Shape;298;p6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99" name="Google Shape;299;p66"/>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00" name="Google Shape;300;p6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301" name="Google Shape;301;p66"/>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02" name="Google Shape;302;p66"/>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cuss with a partner 1">
  <p:cSld name="6_BODY Slide RIGHT 3_2">
    <p:spTree>
      <p:nvGrpSpPr>
        <p:cNvPr id="303" name="Shape 303"/>
        <p:cNvGrpSpPr/>
        <p:nvPr/>
      </p:nvGrpSpPr>
      <p:grpSpPr>
        <a:xfrm>
          <a:off x="0" y="0"/>
          <a:ext cx="0" cy="0"/>
          <a:chOff x="0" y="0"/>
          <a:chExt cx="0" cy="0"/>
        </a:xfrm>
      </p:grpSpPr>
      <p:pic>
        <p:nvPicPr>
          <p:cNvPr descr="Background pattern&#10;&#10;Description automatically generated with low confidence" id="304" name="Google Shape;304;p6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05" name="Google Shape;305;p67"/>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06" name="Google Shape;306;p67"/>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307" name="Google Shape;307;p67"/>
          <p:cNvPicPr preferRelativeResize="0"/>
          <p:nvPr/>
        </p:nvPicPr>
        <p:blipFill>
          <a:blip r:embed="rId3">
            <a:alphaModFix/>
          </a:blip>
          <a:stretch>
            <a:fillRect/>
          </a:stretch>
        </p:blipFill>
        <p:spPr>
          <a:xfrm>
            <a:off x="105100" y="4448301"/>
            <a:ext cx="695200" cy="695200"/>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312" name="Shape 312"/>
        <p:cNvGrpSpPr/>
        <p:nvPr/>
      </p:nvGrpSpPr>
      <p:grpSpPr>
        <a:xfrm>
          <a:off x="0" y="0"/>
          <a:ext cx="0" cy="0"/>
          <a:chOff x="0" y="0"/>
          <a:chExt cx="0" cy="0"/>
        </a:xfrm>
      </p:grpSpPr>
      <p:sp>
        <p:nvSpPr>
          <p:cNvPr id="313" name="Google Shape;313;p6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314" name="Google Shape;314;p69"/>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315" name="Shape 315"/>
        <p:cNvGrpSpPr/>
        <p:nvPr/>
      </p:nvGrpSpPr>
      <p:grpSpPr>
        <a:xfrm>
          <a:off x="0" y="0"/>
          <a:ext cx="0" cy="0"/>
          <a:chOff x="0" y="0"/>
          <a:chExt cx="0" cy="0"/>
        </a:xfrm>
      </p:grpSpPr>
      <p:sp>
        <p:nvSpPr>
          <p:cNvPr id="316" name="Google Shape;316;p7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17" name="Google Shape;317;p70"/>
          <p:cNvSpPr txBox="1"/>
          <p:nvPr>
            <p:ph type="title"/>
          </p:nvPr>
        </p:nvSpPr>
        <p:spPr>
          <a:xfrm>
            <a:off x="233200" y="91512"/>
            <a:ext cx="8481000" cy="9738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4000"/>
              <a:buNone/>
              <a:defRPr b="1">
                <a:solidFill>
                  <a:schemeClr val="lt1"/>
                </a:solidFill>
              </a:defRPr>
            </a:lvl1pPr>
            <a:lvl2pPr lvl="1" rtl="0">
              <a:spcBef>
                <a:spcPts val="0"/>
              </a:spcBef>
              <a:spcAft>
                <a:spcPts val="0"/>
              </a:spcAft>
              <a:buSzPts val="2800"/>
              <a:buNone/>
              <a:defRPr b="1"/>
            </a:lvl2pPr>
            <a:lvl3pPr lvl="2" rtl="0">
              <a:spcBef>
                <a:spcPts val="0"/>
              </a:spcBef>
              <a:spcAft>
                <a:spcPts val="0"/>
              </a:spcAft>
              <a:buSzPts val="2800"/>
              <a:buNone/>
              <a:defRPr b="1"/>
            </a:lvl3pPr>
            <a:lvl4pPr lvl="3" rtl="0">
              <a:spcBef>
                <a:spcPts val="0"/>
              </a:spcBef>
              <a:spcAft>
                <a:spcPts val="0"/>
              </a:spcAft>
              <a:buSzPts val="2800"/>
              <a:buNone/>
              <a:defRPr b="1"/>
            </a:lvl4pPr>
            <a:lvl5pPr lvl="4" rtl="0">
              <a:spcBef>
                <a:spcPts val="0"/>
              </a:spcBef>
              <a:spcAft>
                <a:spcPts val="0"/>
              </a:spcAft>
              <a:buSzPts val="2800"/>
              <a:buNone/>
              <a:defRPr b="1"/>
            </a:lvl5pPr>
            <a:lvl6pPr lvl="5" rtl="0">
              <a:spcBef>
                <a:spcPts val="0"/>
              </a:spcBef>
              <a:spcAft>
                <a:spcPts val="0"/>
              </a:spcAft>
              <a:buSzPts val="2800"/>
              <a:buNone/>
              <a:defRPr b="1"/>
            </a:lvl6pPr>
            <a:lvl7pPr lvl="6" rtl="0">
              <a:spcBef>
                <a:spcPts val="0"/>
              </a:spcBef>
              <a:spcAft>
                <a:spcPts val="0"/>
              </a:spcAft>
              <a:buSzPts val="2800"/>
              <a:buNone/>
              <a:defRPr b="1"/>
            </a:lvl7pPr>
            <a:lvl8pPr lvl="7" rtl="0">
              <a:spcBef>
                <a:spcPts val="0"/>
              </a:spcBef>
              <a:spcAft>
                <a:spcPts val="0"/>
              </a:spcAft>
              <a:buSzPts val="2800"/>
              <a:buNone/>
              <a:defRPr b="1"/>
            </a:lvl8pPr>
            <a:lvl9pPr lvl="8" rtl="0">
              <a:spcBef>
                <a:spcPts val="0"/>
              </a:spcBef>
              <a:spcAft>
                <a:spcPts val="0"/>
              </a:spcAft>
              <a:buSzPts val="2800"/>
              <a:buNone/>
              <a:defRPr b="1"/>
            </a:lvl9pPr>
          </a:lstStyle>
          <a:p/>
        </p:txBody>
      </p:sp>
      <p:sp>
        <p:nvSpPr>
          <p:cNvPr id="318" name="Google Shape;318;p70"/>
          <p:cNvSpPr txBox="1"/>
          <p:nvPr>
            <p:ph idx="1" type="body"/>
          </p:nvPr>
        </p:nvSpPr>
        <p:spPr>
          <a:xfrm>
            <a:off x="706925" y="1211175"/>
            <a:ext cx="7032000"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319" name="Google Shape;319;p70"/>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320" name="Shape 320"/>
        <p:cNvGrpSpPr/>
        <p:nvPr/>
      </p:nvGrpSpPr>
      <p:grpSpPr>
        <a:xfrm>
          <a:off x="0" y="0"/>
          <a:ext cx="0" cy="0"/>
          <a:chOff x="0" y="0"/>
          <a:chExt cx="0" cy="0"/>
        </a:xfrm>
      </p:grpSpPr>
      <p:sp>
        <p:nvSpPr>
          <p:cNvPr id="321" name="Google Shape;321;p7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22" name="Google Shape;322;p71"/>
          <p:cNvSpPr txBox="1"/>
          <p:nvPr>
            <p:ph idx="1" type="body"/>
          </p:nvPr>
        </p:nvSpPr>
        <p:spPr>
          <a:xfrm>
            <a:off x="980250" y="906375"/>
            <a:ext cx="6758700"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323" name="Google Shape;323;p71"/>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
        <p:nvSpPr>
          <p:cNvPr id="324" name="Google Shape;324;p71"/>
          <p:cNvSpPr txBox="1"/>
          <p:nvPr>
            <p:ph type="title"/>
          </p:nvPr>
        </p:nvSpPr>
        <p:spPr>
          <a:xfrm>
            <a:off x="980250" y="113811"/>
            <a:ext cx="7851300" cy="9738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4000"/>
              <a:buNone/>
              <a:defRPr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325" name="Shape 325"/>
        <p:cNvGrpSpPr/>
        <p:nvPr/>
      </p:nvGrpSpPr>
      <p:grpSpPr>
        <a:xfrm>
          <a:off x="0" y="0"/>
          <a:ext cx="0" cy="0"/>
          <a:chOff x="0" y="0"/>
          <a:chExt cx="0" cy="0"/>
        </a:xfrm>
      </p:grpSpPr>
      <p:sp>
        <p:nvSpPr>
          <p:cNvPr id="326" name="Google Shape;326;p7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27" name="Google Shape;327;p72"/>
          <p:cNvSpPr txBox="1"/>
          <p:nvPr>
            <p:ph type="title"/>
          </p:nvPr>
        </p:nvSpPr>
        <p:spPr>
          <a:xfrm>
            <a:off x="591850" y="41300"/>
            <a:ext cx="8128800" cy="9738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4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28" name="Google Shape;328;p72"/>
          <p:cNvSpPr txBox="1"/>
          <p:nvPr>
            <p:ph idx="1" type="body"/>
          </p:nvPr>
        </p:nvSpPr>
        <p:spPr>
          <a:xfrm>
            <a:off x="591850" y="906375"/>
            <a:ext cx="7564500"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329" name="Google Shape;329;p72"/>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330" name="Shape 330"/>
        <p:cNvGrpSpPr/>
        <p:nvPr/>
      </p:nvGrpSpPr>
      <p:grpSpPr>
        <a:xfrm>
          <a:off x="0" y="0"/>
          <a:ext cx="0" cy="0"/>
          <a:chOff x="0" y="0"/>
          <a:chExt cx="0" cy="0"/>
        </a:xfrm>
      </p:grpSpPr>
      <p:sp>
        <p:nvSpPr>
          <p:cNvPr id="331" name="Google Shape;331;p73"/>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i="0" lang="en" sz="4000" u="none" cap="none" strike="noStrike">
                <a:solidFill>
                  <a:srgbClr val="FFFFFF"/>
                </a:solidFill>
                <a:latin typeface="Calibri"/>
                <a:ea typeface="Calibri"/>
                <a:cs typeface="Calibri"/>
                <a:sym typeface="Calibri"/>
              </a:rPr>
              <a:t>Teacher Guide</a:t>
            </a:r>
            <a:endParaRPr b="0" i="0" sz="4000" u="none" cap="none" strike="noStrike">
              <a:latin typeface="Arial"/>
              <a:ea typeface="Arial"/>
              <a:cs typeface="Arial"/>
              <a:sym typeface="Arial"/>
            </a:endParaRPr>
          </a:p>
        </p:txBody>
      </p:sp>
      <p:sp>
        <p:nvSpPr>
          <p:cNvPr id="332" name="Google Shape;332;p73"/>
          <p:cNvSpPr txBox="1"/>
          <p:nvPr>
            <p:ph idx="1" type="body"/>
          </p:nvPr>
        </p:nvSpPr>
        <p:spPr>
          <a:xfrm>
            <a:off x="706925" y="997150"/>
            <a:ext cx="8111100" cy="37950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333" name="Google Shape;333;p73"/>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E0BBE7"/>
                </a:solidFill>
                <a:latin typeface="Calibri"/>
                <a:ea typeface="Calibri"/>
                <a:cs typeface="Calibri"/>
                <a:sym typeface="Calibri"/>
              </a:rPr>
              <a:t>© 2024 3D Molecular Designs. All Rights Reserved. </a:t>
            </a:r>
            <a:endParaRPr sz="800">
              <a:solidFill>
                <a:srgbClr val="E0BBE7"/>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334" name="Shape 334"/>
        <p:cNvGrpSpPr/>
        <p:nvPr/>
      </p:nvGrpSpPr>
      <p:grpSpPr>
        <a:xfrm>
          <a:off x="0" y="0"/>
          <a:ext cx="0" cy="0"/>
          <a:chOff x="0" y="0"/>
          <a:chExt cx="0" cy="0"/>
        </a:xfrm>
      </p:grpSpPr>
      <p:sp>
        <p:nvSpPr>
          <p:cNvPr id="335" name="Google Shape;335;p74"/>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lang="en" sz="4000">
                <a:solidFill>
                  <a:srgbClr val="FFFFFF"/>
                </a:solidFill>
                <a:latin typeface="Calibri"/>
                <a:ea typeface="Calibri"/>
                <a:cs typeface="Calibri"/>
                <a:sym typeface="Calibri"/>
              </a:rPr>
              <a:t>Resources</a:t>
            </a:r>
            <a:endParaRPr b="1" sz="4000">
              <a:solidFill>
                <a:srgbClr val="FFFFFF"/>
              </a:solidFill>
              <a:latin typeface="Calibri"/>
              <a:ea typeface="Calibri"/>
              <a:cs typeface="Calibri"/>
              <a:sym typeface="Calibri"/>
            </a:endParaRPr>
          </a:p>
        </p:txBody>
      </p:sp>
      <p:sp>
        <p:nvSpPr>
          <p:cNvPr id="336" name="Google Shape;336;p74"/>
          <p:cNvSpPr txBox="1"/>
          <p:nvPr>
            <p:ph idx="1" type="body"/>
          </p:nvPr>
        </p:nvSpPr>
        <p:spPr>
          <a:xfrm>
            <a:off x="706925" y="997150"/>
            <a:ext cx="8111100" cy="37950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337" name="Google Shape;337;p74"/>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E0BBE7"/>
                </a:solidFill>
                <a:latin typeface="Calibri"/>
                <a:ea typeface="Calibri"/>
                <a:cs typeface="Calibri"/>
                <a:sym typeface="Calibri"/>
              </a:rPr>
              <a:t>© 2024 3D Molecular Designs. All Rights Reserved. </a:t>
            </a:r>
            <a:endParaRPr sz="800">
              <a:solidFill>
                <a:srgbClr val="E0BBE7"/>
              </a:solidFill>
              <a:latin typeface="Calibri"/>
              <a:ea typeface="Calibri"/>
              <a:cs typeface="Calibri"/>
              <a:sym typeface="Calibri"/>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338" name="Shape 338"/>
        <p:cNvGrpSpPr/>
        <p:nvPr/>
      </p:nvGrpSpPr>
      <p:grpSpPr>
        <a:xfrm>
          <a:off x="0" y="0"/>
          <a:ext cx="0" cy="0"/>
          <a:chOff x="0" y="0"/>
          <a:chExt cx="0" cy="0"/>
        </a:xfrm>
      </p:grpSpPr>
      <p:sp>
        <p:nvSpPr>
          <p:cNvPr id="339" name="Google Shape;339;p7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40" name="Google Shape;340;p75"/>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341" name="Shape 341"/>
        <p:cNvGrpSpPr/>
        <p:nvPr/>
      </p:nvGrpSpPr>
      <p:grpSpPr>
        <a:xfrm>
          <a:off x="0" y="0"/>
          <a:ext cx="0" cy="0"/>
          <a:chOff x="0" y="0"/>
          <a:chExt cx="0" cy="0"/>
        </a:xfrm>
      </p:grpSpPr>
      <p:sp>
        <p:nvSpPr>
          <p:cNvPr id="342" name="Google Shape;342;p76"/>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None/>
            </a:pPr>
            <a:r>
              <a:rPr b="0" i="0" lang="en" sz="4000" u="none" cap="none" strike="noStrike">
                <a:solidFill>
                  <a:srgbClr val="000000"/>
                </a:solidFill>
                <a:latin typeface="Calibri"/>
                <a:ea typeface="Calibri"/>
                <a:cs typeface="Calibri"/>
                <a:sym typeface="Calibri"/>
              </a:rPr>
              <a:t>References</a:t>
            </a:r>
            <a:endParaRPr b="0" i="0" sz="4000" u="none" cap="none" strike="noStrike">
              <a:latin typeface="Arial"/>
              <a:ea typeface="Arial"/>
              <a:cs typeface="Arial"/>
              <a:sym typeface="Arial"/>
            </a:endParaRPr>
          </a:p>
        </p:txBody>
      </p:sp>
      <p:sp>
        <p:nvSpPr>
          <p:cNvPr id="343" name="Google Shape;343;p7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44" name="Google Shape;344;p76"/>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345" name="Shape 345"/>
        <p:cNvGrpSpPr/>
        <p:nvPr/>
      </p:nvGrpSpPr>
      <p:grpSpPr>
        <a:xfrm>
          <a:off x="0" y="0"/>
          <a:ext cx="0" cy="0"/>
          <a:chOff x="0" y="0"/>
          <a:chExt cx="0" cy="0"/>
        </a:xfrm>
      </p:grpSpPr>
      <p:pic>
        <p:nvPicPr>
          <p:cNvPr descr="A graph with blue lines&#10;&#10;Description automatically generated" id="346" name="Google Shape;346;p77"/>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347" name="Shape 347"/>
        <p:cNvGrpSpPr/>
        <p:nvPr/>
      </p:nvGrpSpPr>
      <p:grpSpPr>
        <a:xfrm>
          <a:off x="0" y="0"/>
          <a:ext cx="0" cy="0"/>
          <a:chOff x="0" y="0"/>
          <a:chExt cx="0" cy="0"/>
        </a:xfrm>
      </p:grpSpPr>
      <p:sp>
        <p:nvSpPr>
          <p:cNvPr id="348" name="Google Shape;348;p78"/>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rtl="0" algn="ctr">
              <a:lnSpc>
                <a:spcPct val="90000"/>
              </a:lnSpc>
              <a:spcBef>
                <a:spcPts val="0"/>
              </a:spcBef>
              <a:spcAft>
                <a:spcPts val="0"/>
              </a:spcAft>
              <a:buClr>
                <a:schemeClr val="dk1"/>
              </a:buClr>
              <a:buSzPts val="4500"/>
              <a:buFont typeface="Open Sans"/>
              <a:buNone/>
              <a:defRPr sz="4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49" name="Google Shape;349;p78"/>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dk1"/>
              </a:buClr>
              <a:buSzPts val="1800"/>
              <a:buNone/>
              <a:defRPr sz="1800"/>
            </a:lvl1pPr>
            <a:lvl2pPr lvl="1" rtl="0" algn="ctr">
              <a:lnSpc>
                <a:spcPct val="90000"/>
              </a:lnSpc>
              <a:spcBef>
                <a:spcPts val="1200"/>
              </a:spcBef>
              <a:spcAft>
                <a:spcPts val="0"/>
              </a:spcAft>
              <a:buClr>
                <a:schemeClr val="dk1"/>
              </a:buClr>
              <a:buSzPts val="1500"/>
              <a:buNone/>
              <a:defRPr sz="1500"/>
            </a:lvl2pPr>
            <a:lvl3pPr lvl="2" rtl="0" algn="ctr">
              <a:lnSpc>
                <a:spcPct val="90000"/>
              </a:lnSpc>
              <a:spcBef>
                <a:spcPts val="1200"/>
              </a:spcBef>
              <a:spcAft>
                <a:spcPts val="0"/>
              </a:spcAft>
              <a:buClr>
                <a:schemeClr val="dk1"/>
              </a:buClr>
              <a:buSzPts val="1400"/>
              <a:buNone/>
              <a:defRPr sz="1400"/>
            </a:lvl3pPr>
            <a:lvl4pPr lvl="3" rtl="0" algn="ctr">
              <a:lnSpc>
                <a:spcPct val="90000"/>
              </a:lnSpc>
              <a:spcBef>
                <a:spcPts val="1200"/>
              </a:spcBef>
              <a:spcAft>
                <a:spcPts val="0"/>
              </a:spcAft>
              <a:buClr>
                <a:schemeClr val="dk1"/>
              </a:buClr>
              <a:buSzPts val="1200"/>
              <a:buNone/>
              <a:defRPr sz="1200"/>
            </a:lvl4pPr>
            <a:lvl5pPr lvl="4" rtl="0" algn="ctr">
              <a:lnSpc>
                <a:spcPct val="90000"/>
              </a:lnSpc>
              <a:spcBef>
                <a:spcPts val="1200"/>
              </a:spcBef>
              <a:spcAft>
                <a:spcPts val="0"/>
              </a:spcAft>
              <a:buClr>
                <a:schemeClr val="dk1"/>
              </a:buClr>
              <a:buSzPts val="1200"/>
              <a:buNone/>
              <a:defRPr sz="1200"/>
            </a:lvl5pPr>
            <a:lvl6pPr lvl="5" rtl="0" algn="ctr">
              <a:lnSpc>
                <a:spcPct val="90000"/>
              </a:lnSpc>
              <a:spcBef>
                <a:spcPts val="1200"/>
              </a:spcBef>
              <a:spcAft>
                <a:spcPts val="0"/>
              </a:spcAft>
              <a:buClr>
                <a:schemeClr val="dk1"/>
              </a:buClr>
              <a:buSzPts val="1200"/>
              <a:buNone/>
              <a:defRPr sz="1200"/>
            </a:lvl6pPr>
            <a:lvl7pPr lvl="6" rtl="0" algn="ctr">
              <a:lnSpc>
                <a:spcPct val="90000"/>
              </a:lnSpc>
              <a:spcBef>
                <a:spcPts val="1200"/>
              </a:spcBef>
              <a:spcAft>
                <a:spcPts val="0"/>
              </a:spcAft>
              <a:buClr>
                <a:schemeClr val="dk1"/>
              </a:buClr>
              <a:buSzPts val="1200"/>
              <a:buNone/>
              <a:defRPr sz="1200"/>
            </a:lvl7pPr>
            <a:lvl8pPr lvl="7" rtl="0" algn="ctr">
              <a:lnSpc>
                <a:spcPct val="90000"/>
              </a:lnSpc>
              <a:spcBef>
                <a:spcPts val="1200"/>
              </a:spcBef>
              <a:spcAft>
                <a:spcPts val="0"/>
              </a:spcAft>
              <a:buClr>
                <a:schemeClr val="dk1"/>
              </a:buClr>
              <a:buSzPts val="1200"/>
              <a:buNone/>
              <a:defRPr sz="1200"/>
            </a:lvl8pPr>
            <a:lvl9pPr lvl="8" rtl="0" algn="ctr">
              <a:lnSpc>
                <a:spcPct val="90000"/>
              </a:lnSpc>
              <a:spcBef>
                <a:spcPts val="1200"/>
              </a:spcBef>
              <a:spcAft>
                <a:spcPts val="1200"/>
              </a:spcAft>
              <a:buClr>
                <a:schemeClr val="dk1"/>
              </a:buClr>
              <a:buSzPts val="1200"/>
              <a:buNone/>
              <a:defRPr sz="1200"/>
            </a:lvl9pPr>
          </a:lstStyle>
          <a:p/>
        </p:txBody>
      </p:sp>
      <p:sp>
        <p:nvSpPr>
          <p:cNvPr id="350" name="Google Shape;350;p7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351" name="Google Shape;351;p7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sz="1100">
                <a:solidFill>
                  <a:srgbClr val="CBCBCB"/>
                </a:solidFill>
              </a:defRPr>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352" name="Google Shape;352;p78"/>
          <p:cNvSpPr txBox="1"/>
          <p:nvPr>
            <p:ph idx="12" type="sldNum"/>
          </p:nvPr>
        </p:nvSpPr>
        <p:spPr>
          <a:xfrm>
            <a:off x="6457950" y="4767263"/>
            <a:ext cx="2057400" cy="273900"/>
          </a:xfrm>
          <a:prstGeom prst="rect">
            <a:avLst/>
          </a:prstGeom>
          <a:noFill/>
          <a:ln>
            <a:noFill/>
          </a:ln>
        </p:spPr>
        <p:txBody>
          <a:bodyPr anchorCtr="0" anchor="t" bIns="34275" lIns="68575" spcFirstLastPara="1" rIns="68575" wrap="square" tIns="34275">
            <a:normAutofit lnSpcReduction="10000"/>
          </a:bodyPr>
          <a:lstStyle>
            <a:lvl1pPr indent="0" lvl="0" marL="0" marR="0" rtl="0" algn="l">
              <a:spcBef>
                <a:spcPts val="0"/>
              </a:spcBef>
              <a:buNone/>
              <a:defRPr sz="1400">
                <a:solidFill>
                  <a:schemeClr val="dk1"/>
                </a:solidFill>
                <a:latin typeface="Calibri"/>
                <a:ea typeface="Calibri"/>
                <a:cs typeface="Calibri"/>
                <a:sym typeface="Calibri"/>
              </a:defRPr>
            </a:lvl1pPr>
            <a:lvl2pPr indent="0" lvl="1" marL="0" marR="0" rtl="0" algn="l">
              <a:spcBef>
                <a:spcPts val="0"/>
              </a:spcBef>
              <a:buNone/>
              <a:defRPr sz="1400">
                <a:solidFill>
                  <a:schemeClr val="dk1"/>
                </a:solidFill>
                <a:latin typeface="Calibri"/>
                <a:ea typeface="Calibri"/>
                <a:cs typeface="Calibri"/>
                <a:sym typeface="Calibri"/>
              </a:defRPr>
            </a:lvl2pPr>
            <a:lvl3pPr indent="0" lvl="2" marL="0" marR="0" rtl="0" algn="l">
              <a:spcBef>
                <a:spcPts val="0"/>
              </a:spcBef>
              <a:buNone/>
              <a:defRPr sz="1400">
                <a:solidFill>
                  <a:schemeClr val="dk1"/>
                </a:solidFill>
                <a:latin typeface="Calibri"/>
                <a:ea typeface="Calibri"/>
                <a:cs typeface="Calibri"/>
                <a:sym typeface="Calibri"/>
              </a:defRPr>
            </a:lvl3pPr>
            <a:lvl4pPr indent="0" lvl="3" marL="0" marR="0" rtl="0" algn="l">
              <a:spcBef>
                <a:spcPts val="0"/>
              </a:spcBef>
              <a:buNone/>
              <a:defRPr sz="1400">
                <a:solidFill>
                  <a:schemeClr val="dk1"/>
                </a:solidFill>
                <a:latin typeface="Calibri"/>
                <a:ea typeface="Calibri"/>
                <a:cs typeface="Calibri"/>
                <a:sym typeface="Calibri"/>
              </a:defRPr>
            </a:lvl4pPr>
            <a:lvl5pPr indent="0" lvl="4" marL="0" marR="0" rtl="0" algn="l">
              <a:spcBef>
                <a:spcPts val="0"/>
              </a:spcBef>
              <a:buNone/>
              <a:defRPr sz="1400">
                <a:solidFill>
                  <a:schemeClr val="dk1"/>
                </a:solidFill>
                <a:latin typeface="Calibri"/>
                <a:ea typeface="Calibri"/>
                <a:cs typeface="Calibri"/>
                <a:sym typeface="Calibri"/>
              </a:defRPr>
            </a:lvl5pPr>
            <a:lvl6pPr indent="0" lvl="5" marL="0" marR="0" rtl="0" algn="l">
              <a:spcBef>
                <a:spcPts val="0"/>
              </a:spcBef>
              <a:buNone/>
              <a:defRPr sz="1400">
                <a:solidFill>
                  <a:schemeClr val="dk1"/>
                </a:solidFill>
                <a:latin typeface="Calibri"/>
                <a:ea typeface="Calibri"/>
                <a:cs typeface="Calibri"/>
                <a:sym typeface="Calibri"/>
              </a:defRPr>
            </a:lvl6pPr>
            <a:lvl7pPr indent="0" lvl="6" marL="0" marR="0" rtl="0" algn="l">
              <a:spcBef>
                <a:spcPts val="0"/>
              </a:spcBef>
              <a:buNone/>
              <a:defRPr sz="1400">
                <a:solidFill>
                  <a:schemeClr val="dk1"/>
                </a:solidFill>
                <a:latin typeface="Calibri"/>
                <a:ea typeface="Calibri"/>
                <a:cs typeface="Calibri"/>
                <a:sym typeface="Calibri"/>
              </a:defRPr>
            </a:lvl7pPr>
            <a:lvl8pPr indent="0" lvl="7" marL="0" marR="0" rtl="0" algn="l">
              <a:spcBef>
                <a:spcPts val="0"/>
              </a:spcBef>
              <a:buNone/>
              <a:defRPr sz="1400">
                <a:solidFill>
                  <a:schemeClr val="dk1"/>
                </a:solidFill>
                <a:latin typeface="Calibri"/>
                <a:ea typeface="Calibri"/>
                <a:cs typeface="Calibri"/>
                <a:sym typeface="Calibri"/>
              </a:defRPr>
            </a:lvl8pPr>
            <a:lvl9pPr indent="0" lvl="8" marL="0" marR="0" rtl="0" algn="l">
              <a:spcBef>
                <a:spcPts val="0"/>
              </a:spcBef>
              <a:buNone/>
              <a:defRPr sz="14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2_2">
  <p:cSld name="TITLE_AND_BODY_2_2">
    <p:spTree>
      <p:nvGrpSpPr>
        <p:cNvPr id="353" name="Shape 353"/>
        <p:cNvGrpSpPr/>
        <p:nvPr/>
      </p:nvGrpSpPr>
      <p:grpSpPr>
        <a:xfrm>
          <a:off x="0" y="0"/>
          <a:ext cx="0" cy="0"/>
          <a:chOff x="0" y="0"/>
          <a:chExt cx="0" cy="0"/>
        </a:xfrm>
      </p:grpSpPr>
      <p:sp>
        <p:nvSpPr>
          <p:cNvPr id="354" name="Google Shape;354;p79"/>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4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55" name="Google Shape;355;p7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356" name="Google Shape;356;p7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57" name="Shape 357"/>
        <p:cNvGrpSpPr/>
        <p:nvPr/>
      </p:nvGrpSpPr>
      <p:grpSpPr>
        <a:xfrm>
          <a:off x="0" y="0"/>
          <a:ext cx="0" cy="0"/>
          <a:chOff x="0" y="0"/>
          <a:chExt cx="0" cy="0"/>
        </a:xfrm>
      </p:grpSpPr>
      <p:sp>
        <p:nvSpPr>
          <p:cNvPr id="358" name="Google Shape;358;p8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59" name="Google Shape;359;p8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60" name="Google Shape;360;p8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Reference Page 1">
  <p:cSld name="CUSTOM_2">
    <p:bg>
      <p:bgPr>
        <a:blipFill>
          <a:blip r:embed="rId2">
            <a:alphaModFix/>
          </a:blip>
          <a:stretch>
            <a:fillRect/>
          </a:stretch>
        </a:blipFill>
      </p:bgPr>
    </p:bg>
    <p:spTree>
      <p:nvGrpSpPr>
        <p:cNvPr id="361" name="Shape 361"/>
        <p:cNvGrpSpPr/>
        <p:nvPr/>
      </p:nvGrpSpPr>
      <p:grpSpPr>
        <a:xfrm>
          <a:off x="0" y="0"/>
          <a:ext cx="0" cy="0"/>
          <a:chOff x="0" y="0"/>
          <a:chExt cx="0" cy="0"/>
        </a:xfrm>
      </p:grpSpPr>
      <p:sp>
        <p:nvSpPr>
          <p:cNvPr id="362" name="Google Shape;362;p81"/>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None/>
            </a:pPr>
            <a:r>
              <a:rPr lang="en" sz="4000">
                <a:latin typeface="Calibri"/>
                <a:ea typeface="Calibri"/>
                <a:cs typeface="Calibri"/>
                <a:sym typeface="Calibri"/>
              </a:rPr>
              <a:t>Image </a:t>
            </a:r>
            <a:r>
              <a:rPr b="0" i="0" lang="en" sz="4000" u="none" cap="none" strike="noStrike">
                <a:solidFill>
                  <a:srgbClr val="000000"/>
                </a:solidFill>
                <a:latin typeface="Calibri"/>
                <a:ea typeface="Calibri"/>
                <a:cs typeface="Calibri"/>
                <a:sym typeface="Calibri"/>
              </a:rPr>
              <a:t>References</a:t>
            </a:r>
            <a:endParaRPr b="0" i="0" sz="4000" u="none" cap="none" strike="noStrike">
              <a:latin typeface="Arial"/>
              <a:ea typeface="Arial"/>
              <a:cs typeface="Arial"/>
              <a:sym typeface="Arial"/>
            </a:endParaRPr>
          </a:p>
        </p:txBody>
      </p:sp>
      <p:sp>
        <p:nvSpPr>
          <p:cNvPr id="363" name="Google Shape;363;p8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64" name="Google Shape;364;p81"/>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365" name="Shape 365"/>
        <p:cNvGrpSpPr/>
        <p:nvPr/>
      </p:nvGrpSpPr>
      <p:grpSpPr>
        <a:xfrm>
          <a:off x="0" y="0"/>
          <a:ext cx="0" cy="0"/>
          <a:chOff x="0" y="0"/>
          <a:chExt cx="0" cy="0"/>
        </a:xfrm>
      </p:grpSpPr>
      <p:pic>
        <p:nvPicPr>
          <p:cNvPr descr="A picture containing background pattern&#10;&#10;Description automatically generated" id="366" name="Google Shape;366;p8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67" name="Google Shape;367;p82"/>
          <p:cNvSpPr txBox="1"/>
          <p:nvPr>
            <p:ph type="title"/>
          </p:nvPr>
        </p:nvSpPr>
        <p:spPr>
          <a:xfrm>
            <a:off x="292396" y="173477"/>
            <a:ext cx="68580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68" name="Google Shape;368;p82"/>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69" name="Google Shape;369;p82"/>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370" name="Shape 370"/>
        <p:cNvGrpSpPr/>
        <p:nvPr/>
      </p:nvGrpSpPr>
      <p:grpSpPr>
        <a:xfrm>
          <a:off x="0" y="0"/>
          <a:ext cx="0" cy="0"/>
          <a:chOff x="0" y="0"/>
          <a:chExt cx="0" cy="0"/>
        </a:xfrm>
      </p:grpSpPr>
      <p:pic>
        <p:nvPicPr>
          <p:cNvPr descr="A picture containing shape&#10;&#10;Description automatically generated" id="371" name="Google Shape;371;p8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72" name="Google Shape;372;p83"/>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73" name="Google Shape;373;p8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374" name="Google Shape;374;p83"/>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75" name="Google Shape;375;p83"/>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ith a partner">
  <p:cSld name="6_BODY Slide RIGHT 3">
    <p:spTree>
      <p:nvGrpSpPr>
        <p:cNvPr id="376" name="Shape 376"/>
        <p:cNvGrpSpPr/>
        <p:nvPr/>
      </p:nvGrpSpPr>
      <p:grpSpPr>
        <a:xfrm>
          <a:off x="0" y="0"/>
          <a:ext cx="0" cy="0"/>
          <a:chOff x="0" y="0"/>
          <a:chExt cx="0" cy="0"/>
        </a:xfrm>
      </p:grpSpPr>
      <p:pic>
        <p:nvPicPr>
          <p:cNvPr descr="Background pattern&#10;&#10;Description automatically generated with low confidence" id="377" name="Google Shape;377;p8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78" name="Google Shape;378;p84"/>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79" name="Google Shape;379;p84"/>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380" name="Google Shape;380;p84"/>
          <p:cNvPicPr preferRelativeResize="0"/>
          <p:nvPr/>
        </p:nvPicPr>
        <p:blipFill>
          <a:blip r:embed="rId3">
            <a:alphaModFix/>
          </a:blip>
          <a:stretch>
            <a:fillRect/>
          </a:stretch>
        </p:blipFill>
        <p:spPr>
          <a:xfrm>
            <a:off x="105089" y="4600077"/>
            <a:ext cx="498450" cy="498475"/>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381" name="Shape 381"/>
        <p:cNvGrpSpPr/>
        <p:nvPr/>
      </p:nvGrpSpPr>
      <p:grpSpPr>
        <a:xfrm>
          <a:off x="0" y="0"/>
          <a:ext cx="0" cy="0"/>
          <a:chOff x="0" y="0"/>
          <a:chExt cx="0" cy="0"/>
        </a:xfrm>
      </p:grpSpPr>
      <p:pic>
        <p:nvPicPr>
          <p:cNvPr descr="A picture containing background pattern&#10;&#10;Description automatically generated" id="382" name="Google Shape;382;p8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83" name="Google Shape;383;p8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84" name="Google Shape;384;p8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385" name="Google Shape;385;p85"/>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386" name="Google Shape;386;p85"/>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ole Group Share">
  <p:cSld name="7_BODY Slide RIGHT 2_2">
    <p:spTree>
      <p:nvGrpSpPr>
        <p:cNvPr id="387" name="Shape 387"/>
        <p:cNvGrpSpPr/>
        <p:nvPr/>
      </p:nvGrpSpPr>
      <p:grpSpPr>
        <a:xfrm>
          <a:off x="0" y="0"/>
          <a:ext cx="0" cy="0"/>
          <a:chOff x="0" y="0"/>
          <a:chExt cx="0" cy="0"/>
        </a:xfrm>
      </p:grpSpPr>
      <p:pic>
        <p:nvPicPr>
          <p:cNvPr descr="Background pattern&#10;&#10;Description automatically generated with low confidence" id="388" name="Google Shape;388;p8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89" name="Google Shape;389;p86"/>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90" name="Google Shape;390;p86"/>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91" name="Google Shape;391;p86"/>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92" name="Google Shape;392;p86"/>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pic>
        <p:nvPicPr>
          <p:cNvPr id="393" name="Google Shape;393;p86"/>
          <p:cNvPicPr preferRelativeResize="0"/>
          <p:nvPr/>
        </p:nvPicPr>
        <p:blipFill>
          <a:blip r:embed="rId3">
            <a:alphaModFix/>
          </a:blip>
          <a:stretch>
            <a:fillRect/>
          </a:stretch>
        </p:blipFill>
        <p:spPr>
          <a:xfrm>
            <a:off x="76200" y="4651275"/>
            <a:ext cx="1029800" cy="487800"/>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ta Moment">
  <p:cSld name="4_BODY Slide LEFT 2">
    <p:spTree>
      <p:nvGrpSpPr>
        <p:cNvPr id="394" name="Shape 394"/>
        <p:cNvGrpSpPr/>
        <p:nvPr/>
      </p:nvGrpSpPr>
      <p:grpSpPr>
        <a:xfrm>
          <a:off x="0" y="0"/>
          <a:ext cx="0" cy="0"/>
          <a:chOff x="0" y="0"/>
          <a:chExt cx="0" cy="0"/>
        </a:xfrm>
      </p:grpSpPr>
      <p:pic>
        <p:nvPicPr>
          <p:cNvPr descr="Background pattern&#10;&#10;Description automatically generated with low confidence" id="395" name="Google Shape;395;p8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96" name="Google Shape;396;p8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97" name="Google Shape;397;p8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398" name="Google Shape;398;p87"/>
          <p:cNvSpPr txBox="1"/>
          <p:nvPr>
            <p:ph idx="1" type="body"/>
          </p:nvPr>
        </p:nvSpPr>
        <p:spPr>
          <a:xfrm>
            <a:off x="762147" y="1914300"/>
            <a:ext cx="3947100" cy="399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399" name="Google Shape;399;p87"/>
          <p:cNvSpPr txBox="1"/>
          <p:nvPr>
            <p:ph type="title"/>
          </p:nvPr>
        </p:nvSpPr>
        <p:spPr>
          <a:xfrm>
            <a:off x="604043" y="901050"/>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400" name="Google Shape;400;p87"/>
          <p:cNvPicPr preferRelativeResize="0"/>
          <p:nvPr/>
        </p:nvPicPr>
        <p:blipFill>
          <a:blip r:embed="rId3">
            <a:alphaModFix/>
          </a:blip>
          <a:stretch>
            <a:fillRect/>
          </a:stretch>
        </p:blipFill>
        <p:spPr>
          <a:xfrm>
            <a:off x="522247" y="5200"/>
            <a:ext cx="963350" cy="724950"/>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rect Instruction">
  <p:cSld name="6_BODY Slide RIGHT 3_1">
    <p:spTree>
      <p:nvGrpSpPr>
        <p:cNvPr id="401" name="Shape 401"/>
        <p:cNvGrpSpPr/>
        <p:nvPr/>
      </p:nvGrpSpPr>
      <p:grpSpPr>
        <a:xfrm>
          <a:off x="0" y="0"/>
          <a:ext cx="0" cy="0"/>
          <a:chOff x="0" y="0"/>
          <a:chExt cx="0" cy="0"/>
        </a:xfrm>
      </p:grpSpPr>
      <p:pic>
        <p:nvPicPr>
          <p:cNvPr descr="Background pattern&#10;&#10;Description automatically generated with low confidence" id="402" name="Google Shape;402;p8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03" name="Google Shape;403;p88"/>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04" name="Google Shape;404;p88"/>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405" name="Google Shape;405;p88"/>
          <p:cNvPicPr preferRelativeResize="0"/>
          <p:nvPr/>
        </p:nvPicPr>
        <p:blipFill>
          <a:blip r:embed="rId3">
            <a:alphaModFix/>
          </a:blip>
          <a:stretch>
            <a:fillRect/>
          </a:stretch>
        </p:blipFill>
        <p:spPr>
          <a:xfrm>
            <a:off x="105100" y="4680372"/>
            <a:ext cx="485675" cy="463125"/>
          </a:xfrm>
          <a:prstGeom prst="rect">
            <a:avLst/>
          </a:prstGeom>
          <a:noFill/>
          <a:ln>
            <a:noFill/>
          </a:ln>
        </p:spPr>
      </p:pic>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406" name="Shape 406"/>
        <p:cNvGrpSpPr/>
        <p:nvPr/>
      </p:nvGrpSpPr>
      <p:grpSpPr>
        <a:xfrm>
          <a:off x="0" y="0"/>
          <a:ext cx="0" cy="0"/>
          <a:chOff x="0" y="0"/>
          <a:chExt cx="0" cy="0"/>
        </a:xfrm>
      </p:grpSpPr>
      <p:pic>
        <p:nvPicPr>
          <p:cNvPr descr="A picture containing map&#10;&#10;Description automatically generated" id="407" name="Google Shape;407;p89"/>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2">
    <p:bg>
      <p:bgPr>
        <a:blipFill>
          <a:blip r:embed="rId2">
            <a:alphaModFix/>
          </a:blip>
          <a:stretch>
            <a:fillRect/>
          </a:stretch>
        </a:blipFill>
      </p:bgPr>
    </p:bg>
    <p:spTree>
      <p:nvGrpSpPr>
        <p:cNvPr id="408" name="Shape 408"/>
        <p:cNvGrpSpPr/>
        <p:nvPr/>
      </p:nvGrpSpPr>
      <p:grpSpPr>
        <a:xfrm>
          <a:off x="0" y="0"/>
          <a:ext cx="0" cy="0"/>
          <a:chOff x="0" y="0"/>
          <a:chExt cx="0" cy="0"/>
        </a:xfrm>
      </p:grpSpPr>
      <p:sp>
        <p:nvSpPr>
          <p:cNvPr id="409" name="Google Shape;409;p9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410" name="Google Shape;410;p90"/>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411" name="Shape 411"/>
        <p:cNvGrpSpPr/>
        <p:nvPr/>
      </p:nvGrpSpPr>
      <p:grpSpPr>
        <a:xfrm>
          <a:off x="0" y="0"/>
          <a:ext cx="0" cy="0"/>
          <a:chOff x="0" y="0"/>
          <a:chExt cx="0" cy="0"/>
        </a:xfrm>
      </p:grpSpPr>
      <p:pic>
        <p:nvPicPr>
          <p:cNvPr id="412" name="Google Shape;412;p9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13" name="Google Shape;413;p9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14" name="Google Shape;414;p9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15" name="Google Shape;415;p91"/>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16" name="Google Shape;416;p91"/>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1">
  <p:cSld name="2_BODY Slide TOP 2_1">
    <p:spTree>
      <p:nvGrpSpPr>
        <p:cNvPr id="417" name="Shape 417"/>
        <p:cNvGrpSpPr/>
        <p:nvPr/>
      </p:nvGrpSpPr>
      <p:grpSpPr>
        <a:xfrm>
          <a:off x="0" y="0"/>
          <a:ext cx="0" cy="0"/>
          <a:chOff x="0" y="0"/>
          <a:chExt cx="0" cy="0"/>
        </a:xfrm>
      </p:grpSpPr>
      <p:pic>
        <p:nvPicPr>
          <p:cNvPr id="418" name="Google Shape;418;p9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19" name="Google Shape;419;p92"/>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20" name="Google Shape;420;p92"/>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21" name="Google Shape;421;p92"/>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22" name="Google Shape;422;p92"/>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ta Left" showMasterSp="0">
  <p:cSld name="Data Left">
    <p:spTree>
      <p:nvGrpSpPr>
        <p:cNvPr id="423" name="Shape 423"/>
        <p:cNvGrpSpPr/>
        <p:nvPr/>
      </p:nvGrpSpPr>
      <p:grpSpPr>
        <a:xfrm>
          <a:off x="0" y="0"/>
          <a:ext cx="0" cy="0"/>
          <a:chOff x="0" y="0"/>
          <a:chExt cx="0" cy="0"/>
        </a:xfrm>
      </p:grpSpPr>
      <p:sp>
        <p:nvSpPr>
          <p:cNvPr id="424" name="Google Shape;424;p93"/>
          <p:cNvSpPr/>
          <p:nvPr/>
        </p:nvSpPr>
        <p:spPr>
          <a:xfrm>
            <a:off x="0" y="0"/>
            <a:ext cx="3410400" cy="5143500"/>
          </a:xfrm>
          <a:prstGeom prst="rect">
            <a:avLst/>
          </a:prstGeom>
          <a:solidFill>
            <a:srgbClr val="F8F8F8"/>
          </a:solidFill>
          <a:ln>
            <a:noFill/>
          </a:ln>
        </p:spPr>
        <p:txBody>
          <a:bodyPr anchorCtr="0" anchor="ctr" bIns="25625" lIns="25625" spcFirstLastPara="1" rIns="25625" wrap="square" tIns="25625">
            <a:noAutofit/>
          </a:bodyPr>
          <a:lstStyle/>
          <a:p>
            <a:pPr indent="0" lvl="0" marL="0" marR="0" rtl="0" algn="ctr">
              <a:spcBef>
                <a:spcPts val="0"/>
              </a:spcBef>
              <a:spcAft>
                <a:spcPts val="0"/>
              </a:spcAft>
              <a:buNone/>
            </a:pPr>
            <a:r>
              <a:t/>
            </a:r>
            <a:endParaRPr sz="1400">
              <a:solidFill>
                <a:schemeClr val="dk1"/>
              </a:solidFill>
              <a:latin typeface="Roboto"/>
              <a:ea typeface="Roboto"/>
              <a:cs typeface="Roboto"/>
              <a:sym typeface="Roboto"/>
            </a:endParaRPr>
          </a:p>
        </p:txBody>
      </p:sp>
      <p:cxnSp>
        <p:nvCxnSpPr>
          <p:cNvPr id="425" name="Google Shape;425;p93"/>
          <p:cNvCxnSpPr/>
          <p:nvPr/>
        </p:nvCxnSpPr>
        <p:spPr>
          <a:xfrm>
            <a:off x="3690078" y="4689209"/>
            <a:ext cx="5186700" cy="0"/>
          </a:xfrm>
          <a:prstGeom prst="straightConnector1">
            <a:avLst/>
          </a:prstGeom>
          <a:noFill/>
          <a:ln cap="flat" cmpd="sng" w="9525">
            <a:solidFill>
              <a:schemeClr val="dk1"/>
            </a:solidFill>
            <a:prstDash val="solid"/>
            <a:round/>
            <a:headEnd len="sm" w="sm" type="none"/>
            <a:tailEnd len="sm" w="sm" type="none"/>
          </a:ln>
        </p:spPr>
      </p:cxnSp>
      <p:sp>
        <p:nvSpPr>
          <p:cNvPr id="426" name="Google Shape;426;p93"/>
          <p:cNvSpPr txBox="1"/>
          <p:nvPr>
            <p:ph type="title"/>
          </p:nvPr>
        </p:nvSpPr>
        <p:spPr>
          <a:xfrm>
            <a:off x="3690078" y="403795"/>
            <a:ext cx="5041800" cy="309900"/>
          </a:xfrm>
          <a:prstGeom prst="rect">
            <a:avLst/>
          </a:prstGeom>
          <a:noFill/>
          <a:ln>
            <a:noFill/>
          </a:ln>
        </p:spPr>
        <p:txBody>
          <a:bodyPr anchorCtr="0" anchor="t" bIns="0" lIns="0" spcFirstLastPara="1" rIns="51275" wrap="square" tIns="0">
            <a:normAutofit/>
          </a:bodyPr>
          <a:lstStyle>
            <a:lvl1pPr lvl="0" rtl="0" algn="l">
              <a:spcBef>
                <a:spcPts val="0"/>
              </a:spcBef>
              <a:spcAft>
                <a:spcPts val="0"/>
              </a:spcAft>
              <a:buClr>
                <a:schemeClr val="dk1"/>
              </a:buClr>
              <a:buSzPts val="13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cxnSp>
        <p:nvCxnSpPr>
          <p:cNvPr id="427" name="Google Shape;427;p93"/>
          <p:cNvCxnSpPr/>
          <p:nvPr/>
        </p:nvCxnSpPr>
        <p:spPr>
          <a:xfrm>
            <a:off x="3690078" y="324659"/>
            <a:ext cx="5186700" cy="5700"/>
          </a:xfrm>
          <a:prstGeom prst="straightConnector1">
            <a:avLst/>
          </a:prstGeom>
          <a:noFill/>
          <a:ln cap="flat" cmpd="sng" w="66675">
            <a:solidFill>
              <a:schemeClr val="accent3"/>
            </a:solidFill>
            <a:prstDash val="solid"/>
            <a:round/>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28" name="Shape 428"/>
        <p:cNvGrpSpPr/>
        <p:nvPr/>
      </p:nvGrpSpPr>
      <p:grpSpPr>
        <a:xfrm>
          <a:off x="0" y="0"/>
          <a:ext cx="0" cy="0"/>
          <a:chOff x="0" y="0"/>
          <a:chExt cx="0" cy="0"/>
        </a:xfrm>
      </p:grpSpPr>
      <p:sp>
        <p:nvSpPr>
          <p:cNvPr id="429" name="Google Shape;429;p9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4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30" name="Google Shape;430;p9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431" name="Shape 431"/>
        <p:cNvGrpSpPr/>
        <p:nvPr/>
      </p:nvGrpSpPr>
      <p:grpSpPr>
        <a:xfrm>
          <a:off x="0" y="0"/>
          <a:ext cx="0" cy="0"/>
          <a:chOff x="0" y="0"/>
          <a:chExt cx="0" cy="0"/>
        </a:xfrm>
      </p:grpSpPr>
      <p:pic>
        <p:nvPicPr>
          <p:cNvPr descr="Text&#10;&#10;Description automatically generated" id="432" name="Google Shape;432;p9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33" name="Google Shape;433;p95"/>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34" name="Google Shape;434;p95"/>
          <p:cNvSpPr txBox="1"/>
          <p:nvPr>
            <p:ph idx="1" type="subTitle"/>
          </p:nvPr>
        </p:nvSpPr>
        <p:spPr>
          <a:xfrm>
            <a:off x="3408629" y="3305771"/>
            <a:ext cx="2629500" cy="1057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1200"/>
              </a:spcBef>
              <a:spcAft>
                <a:spcPts val="0"/>
              </a:spcAft>
              <a:buClr>
                <a:schemeClr val="dk1"/>
              </a:buClr>
              <a:buSzPts val="1500"/>
              <a:buNone/>
              <a:defRPr sz="1500"/>
            </a:lvl2pPr>
            <a:lvl3pPr lvl="2" algn="ctr">
              <a:lnSpc>
                <a:spcPct val="90000"/>
              </a:lnSpc>
              <a:spcBef>
                <a:spcPts val="1200"/>
              </a:spcBef>
              <a:spcAft>
                <a:spcPts val="0"/>
              </a:spcAft>
              <a:buClr>
                <a:schemeClr val="dk1"/>
              </a:buClr>
              <a:buSzPts val="1400"/>
              <a:buNone/>
              <a:defRPr sz="1400"/>
            </a:lvl3pPr>
            <a:lvl4pPr lvl="3" algn="ctr">
              <a:lnSpc>
                <a:spcPct val="90000"/>
              </a:lnSpc>
              <a:spcBef>
                <a:spcPts val="1200"/>
              </a:spcBef>
              <a:spcAft>
                <a:spcPts val="0"/>
              </a:spcAft>
              <a:buClr>
                <a:schemeClr val="dk1"/>
              </a:buClr>
              <a:buSzPts val="1200"/>
              <a:buNone/>
              <a:defRPr sz="1200"/>
            </a:lvl4pPr>
            <a:lvl5pPr lvl="4" algn="ctr">
              <a:lnSpc>
                <a:spcPct val="90000"/>
              </a:lnSpc>
              <a:spcBef>
                <a:spcPts val="1200"/>
              </a:spcBef>
              <a:spcAft>
                <a:spcPts val="0"/>
              </a:spcAft>
              <a:buClr>
                <a:schemeClr val="dk1"/>
              </a:buClr>
              <a:buSzPts val="12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435" name="Shape 435"/>
        <p:cNvGrpSpPr/>
        <p:nvPr/>
      </p:nvGrpSpPr>
      <p:grpSpPr>
        <a:xfrm>
          <a:off x="0" y="0"/>
          <a:ext cx="0" cy="0"/>
          <a:chOff x="0" y="0"/>
          <a:chExt cx="0" cy="0"/>
        </a:xfrm>
      </p:grpSpPr>
      <p:pic>
        <p:nvPicPr>
          <p:cNvPr descr="A picture containing background pattern&#10;&#10;Description automatically generated" id="436" name="Google Shape;436;p9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37" name="Google Shape;437;p96"/>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438" name="Google Shape;438;p96"/>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39" name="Google Shape;439;p9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40" name="Google Shape;440;p96"/>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 your small group">
  <p:cSld name="7_BODY Slide RIGHT 2_1">
    <p:spTree>
      <p:nvGrpSpPr>
        <p:cNvPr id="441" name="Shape 441"/>
        <p:cNvGrpSpPr/>
        <p:nvPr/>
      </p:nvGrpSpPr>
      <p:grpSpPr>
        <a:xfrm>
          <a:off x="0" y="0"/>
          <a:ext cx="0" cy="0"/>
          <a:chOff x="0" y="0"/>
          <a:chExt cx="0" cy="0"/>
        </a:xfrm>
      </p:grpSpPr>
      <p:pic>
        <p:nvPicPr>
          <p:cNvPr descr="Background pattern&#10;&#10;Description automatically generated with low confidence" id="442" name="Google Shape;442;p9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43" name="Google Shape;443;p97"/>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44" name="Google Shape;444;p97"/>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45" name="Google Shape;445;p97"/>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46" name="Google Shape;446;p97"/>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pic>
        <p:nvPicPr>
          <p:cNvPr id="447" name="Google Shape;447;p97"/>
          <p:cNvPicPr preferRelativeResize="0"/>
          <p:nvPr/>
        </p:nvPicPr>
        <p:blipFill>
          <a:blip r:embed="rId3">
            <a:alphaModFix/>
          </a:blip>
          <a:stretch>
            <a:fillRect/>
          </a:stretch>
        </p:blipFill>
        <p:spPr>
          <a:xfrm>
            <a:off x="76200" y="4496475"/>
            <a:ext cx="647025" cy="647025"/>
          </a:xfrm>
          <a:prstGeom prst="rect">
            <a:avLst/>
          </a:prstGeom>
          <a:noFill/>
          <a:ln>
            <a:noFill/>
          </a:ln>
        </p:spPr>
      </p:pic>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454" name="Shape 454"/>
        <p:cNvGrpSpPr/>
        <p:nvPr/>
      </p:nvGrpSpPr>
      <p:grpSpPr>
        <a:xfrm>
          <a:off x="0" y="0"/>
          <a:ext cx="0" cy="0"/>
          <a:chOff x="0" y="0"/>
          <a:chExt cx="0" cy="0"/>
        </a:xfrm>
      </p:grpSpPr>
      <p:pic>
        <p:nvPicPr>
          <p:cNvPr id="455" name="Google Shape;455;p9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56" name="Google Shape;456;p99"/>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57" name="Google Shape;457;p99"/>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rgbClr val="7F7F7F"/>
              </a:buClr>
              <a:buSzPts val="1800"/>
              <a:buNone/>
              <a:defRPr sz="1800">
                <a:solidFill>
                  <a:srgbClr val="7F7F7F"/>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458" name="Shape 458"/>
        <p:cNvGrpSpPr/>
        <p:nvPr/>
      </p:nvGrpSpPr>
      <p:grpSpPr>
        <a:xfrm>
          <a:off x="0" y="0"/>
          <a:ext cx="0" cy="0"/>
          <a:chOff x="0" y="0"/>
          <a:chExt cx="0" cy="0"/>
        </a:xfrm>
      </p:grpSpPr>
      <p:pic>
        <p:nvPicPr>
          <p:cNvPr id="459" name="Google Shape;459;p10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60" name="Google Shape;460;p10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61" name="Google Shape;461;p10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62" name="Google Shape;462;p100"/>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63" name="Google Shape;463;p100"/>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464" name="Shape 464"/>
        <p:cNvGrpSpPr/>
        <p:nvPr/>
      </p:nvGrpSpPr>
      <p:grpSpPr>
        <a:xfrm>
          <a:off x="0" y="0"/>
          <a:ext cx="0" cy="0"/>
          <a:chOff x="0" y="0"/>
          <a:chExt cx="0" cy="0"/>
        </a:xfrm>
      </p:grpSpPr>
      <p:pic>
        <p:nvPicPr>
          <p:cNvPr id="465" name="Google Shape;465;p10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66" name="Google Shape;466;p101"/>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467" name="Google Shape;467;p10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68" name="Google Shape;468;p10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69" name="Google Shape;469;p101"/>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470" name="Shape 470"/>
        <p:cNvGrpSpPr/>
        <p:nvPr/>
      </p:nvGrpSpPr>
      <p:grpSpPr>
        <a:xfrm>
          <a:off x="0" y="0"/>
          <a:ext cx="0" cy="0"/>
          <a:chOff x="0" y="0"/>
          <a:chExt cx="0" cy="0"/>
        </a:xfrm>
      </p:grpSpPr>
      <p:pic>
        <p:nvPicPr>
          <p:cNvPr id="471" name="Google Shape;471;p10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72" name="Google Shape;472;p102"/>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73" name="Google Shape;473;p102"/>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74" name="Google Shape;474;p102"/>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75" name="Google Shape;475;p102"/>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LOSING Slide 2">
  <p:cSld name="11_CLOSING Slide 2">
    <p:spTree>
      <p:nvGrpSpPr>
        <p:cNvPr id="476" name="Shape 476"/>
        <p:cNvGrpSpPr/>
        <p:nvPr/>
      </p:nvGrpSpPr>
      <p:grpSpPr>
        <a:xfrm>
          <a:off x="0" y="0"/>
          <a:ext cx="0" cy="0"/>
          <a:chOff x="0" y="0"/>
          <a:chExt cx="0" cy="0"/>
        </a:xfrm>
      </p:grpSpPr>
      <p:pic>
        <p:nvPicPr>
          <p:cNvPr id="477" name="Google Shape;477;p103"/>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478" name="Shape 478"/>
        <p:cNvGrpSpPr/>
        <p:nvPr/>
      </p:nvGrpSpPr>
      <p:grpSpPr>
        <a:xfrm>
          <a:off x="0" y="0"/>
          <a:ext cx="0" cy="0"/>
          <a:chOff x="0" y="0"/>
          <a:chExt cx="0" cy="0"/>
        </a:xfrm>
      </p:grpSpPr>
      <p:pic>
        <p:nvPicPr>
          <p:cNvPr id="479" name="Google Shape;479;p10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80" name="Google Shape;480;p104"/>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81" name="Google Shape;481;p104"/>
          <p:cNvSpPr/>
          <p:nvPr>
            <p:ph idx="2" type="pic"/>
          </p:nvPr>
        </p:nvSpPr>
        <p:spPr>
          <a:xfrm>
            <a:off x="6251239" y="2074787"/>
            <a:ext cx="3503700" cy="3503700"/>
          </a:xfrm>
          <a:prstGeom prst="rect">
            <a:avLst/>
          </a:prstGeom>
          <a:noFill/>
          <a:ln>
            <a:noFill/>
          </a:ln>
        </p:spPr>
      </p:sp>
      <p:sp>
        <p:nvSpPr>
          <p:cNvPr id="482" name="Google Shape;482;p104"/>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rgbClr val="7F7F7F"/>
              </a:buClr>
              <a:buSzPts val="1800"/>
              <a:buNone/>
              <a:defRPr sz="1800">
                <a:solidFill>
                  <a:srgbClr val="7F7F7F"/>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21" Type="http://schemas.openxmlformats.org/officeDocument/2006/relationships/theme" Target="../theme/theme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theme" Target="../theme/theme1.xml"/><Relationship Id="rId11" Type="http://schemas.openxmlformats.org/officeDocument/2006/relationships/slideLayout" Target="../slideLayouts/slideLayout31.xml"/><Relationship Id="rId10" Type="http://schemas.openxmlformats.org/officeDocument/2006/relationships/slideLayout" Target="../slideLayouts/slideLayout30.xml"/><Relationship Id="rId13" Type="http://schemas.openxmlformats.org/officeDocument/2006/relationships/slideLayout" Target="../slideLayouts/slideLayout33.xml"/><Relationship Id="rId12" Type="http://schemas.openxmlformats.org/officeDocument/2006/relationships/slideLayout" Target="../slideLayouts/slideLayout32.xml"/><Relationship Id="rId1" Type="http://schemas.openxmlformats.org/officeDocument/2006/relationships/slideLayout" Target="../slideLayouts/slideLayout21.xml"/><Relationship Id="rId2" Type="http://schemas.openxmlformats.org/officeDocument/2006/relationships/slideLayout" Target="../slideLayouts/slideLayout22.xml"/><Relationship Id="rId3" Type="http://schemas.openxmlformats.org/officeDocument/2006/relationships/slideLayout" Target="../slideLayouts/slideLayout23.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5" Type="http://schemas.openxmlformats.org/officeDocument/2006/relationships/slideLayout" Target="../slideLayouts/slideLayout35.xml"/><Relationship Id="rId14" Type="http://schemas.openxmlformats.org/officeDocument/2006/relationships/slideLayout" Target="../slideLayouts/slideLayout34.xml"/><Relationship Id="rId17" Type="http://schemas.openxmlformats.org/officeDocument/2006/relationships/slideLayout" Target="../slideLayouts/slideLayout37.xml"/><Relationship Id="rId16" Type="http://schemas.openxmlformats.org/officeDocument/2006/relationships/slideLayout" Target="../slideLayouts/slideLayout36.xml"/><Relationship Id="rId5" Type="http://schemas.openxmlformats.org/officeDocument/2006/relationships/slideLayout" Target="../slideLayouts/slideLayout25.xml"/><Relationship Id="rId19" Type="http://schemas.openxmlformats.org/officeDocument/2006/relationships/slideLayout" Target="../slideLayouts/slideLayout39.xml"/><Relationship Id="rId6" Type="http://schemas.openxmlformats.org/officeDocument/2006/relationships/slideLayout" Target="../slideLayouts/slideLayout26.xml"/><Relationship Id="rId18" Type="http://schemas.openxmlformats.org/officeDocument/2006/relationships/slideLayout" Target="../slideLayouts/slideLayout38.xml"/><Relationship Id="rId7" Type="http://schemas.openxmlformats.org/officeDocument/2006/relationships/slideLayout" Target="../slideLayouts/slideLayout27.xml"/><Relationship Id="rId8"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59.xml"/><Relationship Id="rId22" Type="http://schemas.openxmlformats.org/officeDocument/2006/relationships/slideLayout" Target="../slideLayouts/slideLayout61.xml"/><Relationship Id="rId21" Type="http://schemas.openxmlformats.org/officeDocument/2006/relationships/slideLayout" Target="../slideLayouts/slideLayout60.xml"/><Relationship Id="rId24" Type="http://schemas.openxmlformats.org/officeDocument/2006/relationships/slideLayout" Target="../slideLayouts/slideLayout63.xml"/><Relationship Id="rId23" Type="http://schemas.openxmlformats.org/officeDocument/2006/relationships/slideLayout" Target="../slideLayouts/slideLayout62.xml"/><Relationship Id="rId1" Type="http://schemas.openxmlformats.org/officeDocument/2006/relationships/slideLayout" Target="../slideLayouts/slideLayout40.xml"/><Relationship Id="rId2" Type="http://schemas.openxmlformats.org/officeDocument/2006/relationships/slideLayout" Target="../slideLayouts/slideLayout41.xml"/><Relationship Id="rId3" Type="http://schemas.openxmlformats.org/officeDocument/2006/relationships/slideLayout" Target="../slideLayouts/slideLayout42.xml"/><Relationship Id="rId4" Type="http://schemas.openxmlformats.org/officeDocument/2006/relationships/slideLayout" Target="../slideLayouts/slideLayout43.xml"/><Relationship Id="rId9" Type="http://schemas.openxmlformats.org/officeDocument/2006/relationships/slideLayout" Target="../slideLayouts/slideLayout48.xml"/><Relationship Id="rId26" Type="http://schemas.openxmlformats.org/officeDocument/2006/relationships/theme" Target="../theme/theme3.xml"/><Relationship Id="rId25" Type="http://schemas.openxmlformats.org/officeDocument/2006/relationships/slideLayout" Target="../slideLayouts/slideLayout64.xml"/><Relationship Id="rId5" Type="http://schemas.openxmlformats.org/officeDocument/2006/relationships/slideLayout" Target="../slideLayouts/slideLayout44.xml"/><Relationship Id="rId6" Type="http://schemas.openxmlformats.org/officeDocument/2006/relationships/slideLayout" Target="../slideLayouts/slideLayout45.xml"/><Relationship Id="rId7" Type="http://schemas.openxmlformats.org/officeDocument/2006/relationships/slideLayout" Target="../slideLayouts/slideLayout46.xml"/><Relationship Id="rId8" Type="http://schemas.openxmlformats.org/officeDocument/2006/relationships/slideLayout" Target="../slideLayouts/slideLayout47.xml"/><Relationship Id="rId11" Type="http://schemas.openxmlformats.org/officeDocument/2006/relationships/slideLayout" Target="../slideLayouts/slideLayout50.xml"/><Relationship Id="rId10" Type="http://schemas.openxmlformats.org/officeDocument/2006/relationships/slideLayout" Target="../slideLayouts/slideLayout49.xml"/><Relationship Id="rId13" Type="http://schemas.openxmlformats.org/officeDocument/2006/relationships/slideLayout" Target="../slideLayouts/slideLayout52.xml"/><Relationship Id="rId12" Type="http://schemas.openxmlformats.org/officeDocument/2006/relationships/slideLayout" Target="../slideLayouts/slideLayout51.xml"/><Relationship Id="rId15" Type="http://schemas.openxmlformats.org/officeDocument/2006/relationships/slideLayout" Target="../slideLayouts/slideLayout54.xml"/><Relationship Id="rId14" Type="http://schemas.openxmlformats.org/officeDocument/2006/relationships/slideLayout" Target="../slideLayouts/slideLayout53.xml"/><Relationship Id="rId17" Type="http://schemas.openxmlformats.org/officeDocument/2006/relationships/slideLayout" Target="../slideLayouts/slideLayout56.xml"/><Relationship Id="rId16" Type="http://schemas.openxmlformats.org/officeDocument/2006/relationships/slideLayout" Target="../slideLayouts/slideLayout55.xml"/><Relationship Id="rId19" Type="http://schemas.openxmlformats.org/officeDocument/2006/relationships/slideLayout" Target="../slideLayouts/slideLayout58.xml"/><Relationship Id="rId18" Type="http://schemas.openxmlformats.org/officeDocument/2006/relationships/slideLayout" Target="../slideLayouts/slideLayout57.xml"/></Relationships>
</file>

<file path=ppt/slideMasters/_rels/slideMaster4.xml.rels><?xml version="1.0" encoding="UTF-8" standalone="yes"?><Relationships xmlns="http://schemas.openxmlformats.org/package/2006/relationships"><Relationship Id="rId20" Type="http://schemas.openxmlformats.org/officeDocument/2006/relationships/slideLayout" Target="../slideLayouts/slideLayout84.xml"/><Relationship Id="rId22" Type="http://schemas.openxmlformats.org/officeDocument/2006/relationships/slideLayout" Target="../slideLayouts/slideLayout86.xml"/><Relationship Id="rId21" Type="http://schemas.openxmlformats.org/officeDocument/2006/relationships/slideLayout" Target="../slideLayouts/slideLayout85.xml"/><Relationship Id="rId24" Type="http://schemas.openxmlformats.org/officeDocument/2006/relationships/slideLayout" Target="../slideLayouts/slideLayout88.xml"/><Relationship Id="rId23" Type="http://schemas.openxmlformats.org/officeDocument/2006/relationships/slideLayout" Target="../slideLayouts/slideLayout87.xml"/><Relationship Id="rId1" Type="http://schemas.openxmlformats.org/officeDocument/2006/relationships/slideLayout" Target="../slideLayouts/slideLayout65.xml"/><Relationship Id="rId2" Type="http://schemas.openxmlformats.org/officeDocument/2006/relationships/slideLayout" Target="../slideLayouts/slideLayout66.xml"/><Relationship Id="rId3" Type="http://schemas.openxmlformats.org/officeDocument/2006/relationships/slideLayout" Target="../slideLayouts/slideLayout67.xml"/><Relationship Id="rId4" Type="http://schemas.openxmlformats.org/officeDocument/2006/relationships/slideLayout" Target="../slideLayouts/slideLayout68.xml"/><Relationship Id="rId9" Type="http://schemas.openxmlformats.org/officeDocument/2006/relationships/slideLayout" Target="../slideLayouts/slideLayout73.xml"/><Relationship Id="rId26" Type="http://schemas.openxmlformats.org/officeDocument/2006/relationships/slideLayout" Target="../slideLayouts/slideLayout90.xml"/><Relationship Id="rId25" Type="http://schemas.openxmlformats.org/officeDocument/2006/relationships/slideLayout" Target="../slideLayouts/slideLayout89.xml"/><Relationship Id="rId28" Type="http://schemas.openxmlformats.org/officeDocument/2006/relationships/slideLayout" Target="../slideLayouts/slideLayout92.xml"/><Relationship Id="rId27" Type="http://schemas.openxmlformats.org/officeDocument/2006/relationships/slideLayout" Target="../slideLayouts/slideLayout91.xml"/><Relationship Id="rId5" Type="http://schemas.openxmlformats.org/officeDocument/2006/relationships/slideLayout" Target="../slideLayouts/slideLayout69.xml"/><Relationship Id="rId6" Type="http://schemas.openxmlformats.org/officeDocument/2006/relationships/slideLayout" Target="../slideLayouts/slideLayout70.xml"/><Relationship Id="rId29" Type="http://schemas.openxmlformats.org/officeDocument/2006/relationships/slideLayout" Target="../slideLayouts/slideLayout93.xml"/><Relationship Id="rId7" Type="http://schemas.openxmlformats.org/officeDocument/2006/relationships/slideLayout" Target="../slideLayouts/slideLayout71.xml"/><Relationship Id="rId8" Type="http://schemas.openxmlformats.org/officeDocument/2006/relationships/slideLayout" Target="../slideLayouts/slideLayout72.xml"/><Relationship Id="rId30" Type="http://schemas.openxmlformats.org/officeDocument/2006/relationships/theme" Target="../theme/theme8.xml"/><Relationship Id="rId11" Type="http://schemas.openxmlformats.org/officeDocument/2006/relationships/slideLayout" Target="../slideLayouts/slideLayout75.xml"/><Relationship Id="rId10" Type="http://schemas.openxmlformats.org/officeDocument/2006/relationships/slideLayout" Target="../slideLayouts/slideLayout74.xml"/><Relationship Id="rId13" Type="http://schemas.openxmlformats.org/officeDocument/2006/relationships/slideLayout" Target="../slideLayouts/slideLayout77.xml"/><Relationship Id="rId12" Type="http://schemas.openxmlformats.org/officeDocument/2006/relationships/slideLayout" Target="../slideLayouts/slideLayout76.xml"/><Relationship Id="rId15" Type="http://schemas.openxmlformats.org/officeDocument/2006/relationships/slideLayout" Target="../slideLayouts/slideLayout79.xml"/><Relationship Id="rId14" Type="http://schemas.openxmlformats.org/officeDocument/2006/relationships/slideLayout" Target="../slideLayouts/slideLayout78.xml"/><Relationship Id="rId17" Type="http://schemas.openxmlformats.org/officeDocument/2006/relationships/slideLayout" Target="../slideLayouts/slideLayout81.xml"/><Relationship Id="rId16" Type="http://schemas.openxmlformats.org/officeDocument/2006/relationships/slideLayout" Target="../slideLayouts/slideLayout80.xml"/><Relationship Id="rId19" Type="http://schemas.openxmlformats.org/officeDocument/2006/relationships/slideLayout" Target="../slideLayouts/slideLayout83.xml"/><Relationship Id="rId18" Type="http://schemas.openxmlformats.org/officeDocument/2006/relationships/slideLayout" Target="../slideLayouts/slideLayout82.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113.xml"/><Relationship Id="rId21" Type="http://schemas.openxmlformats.org/officeDocument/2006/relationships/theme" Target="../theme/theme10.xml"/><Relationship Id="rId1" Type="http://schemas.openxmlformats.org/officeDocument/2006/relationships/slideLayout" Target="../slideLayouts/slideLayout94.xml"/><Relationship Id="rId2" Type="http://schemas.openxmlformats.org/officeDocument/2006/relationships/slideLayout" Target="../slideLayouts/slideLayout95.xml"/><Relationship Id="rId3" Type="http://schemas.openxmlformats.org/officeDocument/2006/relationships/slideLayout" Target="../slideLayouts/slideLayout96.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5" Type="http://schemas.openxmlformats.org/officeDocument/2006/relationships/slideLayout" Target="../slideLayouts/slideLayout98.xml"/><Relationship Id="rId6" Type="http://schemas.openxmlformats.org/officeDocument/2006/relationships/slideLayout" Target="../slideLayouts/slideLayout99.xml"/><Relationship Id="rId7" Type="http://schemas.openxmlformats.org/officeDocument/2006/relationships/slideLayout" Target="../slideLayouts/slideLayout100.xml"/><Relationship Id="rId8" Type="http://schemas.openxmlformats.org/officeDocument/2006/relationships/slideLayout" Target="../slideLayouts/slideLayout101.xml"/><Relationship Id="rId11" Type="http://schemas.openxmlformats.org/officeDocument/2006/relationships/slideLayout" Target="../slideLayouts/slideLayout104.xml"/><Relationship Id="rId10" Type="http://schemas.openxmlformats.org/officeDocument/2006/relationships/slideLayout" Target="../slideLayouts/slideLayout103.xml"/><Relationship Id="rId13" Type="http://schemas.openxmlformats.org/officeDocument/2006/relationships/slideLayout" Target="../slideLayouts/slideLayout106.xml"/><Relationship Id="rId12" Type="http://schemas.openxmlformats.org/officeDocument/2006/relationships/slideLayout" Target="../slideLayouts/slideLayout105.xml"/><Relationship Id="rId15" Type="http://schemas.openxmlformats.org/officeDocument/2006/relationships/slideLayout" Target="../slideLayouts/slideLayout108.xml"/><Relationship Id="rId14" Type="http://schemas.openxmlformats.org/officeDocument/2006/relationships/slideLayout" Target="../slideLayouts/slideLayout107.xml"/><Relationship Id="rId17" Type="http://schemas.openxmlformats.org/officeDocument/2006/relationships/slideLayout" Target="../slideLayouts/slideLayout110.xml"/><Relationship Id="rId16" Type="http://schemas.openxmlformats.org/officeDocument/2006/relationships/slideLayout" Target="../slideLayouts/slideLayout109.xml"/><Relationship Id="rId19" Type="http://schemas.openxmlformats.org/officeDocument/2006/relationships/slideLayout" Target="../slideLayouts/slideLayout112.xml"/><Relationship Id="rId18" Type="http://schemas.openxmlformats.org/officeDocument/2006/relationships/slideLayout" Target="../slideLayouts/slideLayout111.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slideLayout" Target="../slideLayouts/slideLayout115.xml"/><Relationship Id="rId3" Type="http://schemas.openxmlformats.org/officeDocument/2006/relationships/slideLayout" Target="../slideLayouts/slideLayout116.xml"/><Relationship Id="rId4" Type="http://schemas.openxmlformats.org/officeDocument/2006/relationships/slideLayout" Target="../slideLayouts/slideLayout117.xml"/><Relationship Id="rId9" Type="http://schemas.openxmlformats.org/officeDocument/2006/relationships/slideLayout" Target="../slideLayouts/slideLayout122.xml"/><Relationship Id="rId5" Type="http://schemas.openxmlformats.org/officeDocument/2006/relationships/slideLayout" Target="../slideLayouts/slideLayout118.xml"/><Relationship Id="rId6" Type="http://schemas.openxmlformats.org/officeDocument/2006/relationships/slideLayout" Target="../slideLayouts/slideLayout119.xml"/><Relationship Id="rId7" Type="http://schemas.openxmlformats.org/officeDocument/2006/relationships/slideLayout" Target="../slideLayouts/slideLayout120.xml"/><Relationship Id="rId8" Type="http://schemas.openxmlformats.org/officeDocument/2006/relationships/slideLayout" Target="../slideLayouts/slideLayout121.xml"/><Relationship Id="rId11" Type="http://schemas.openxmlformats.org/officeDocument/2006/relationships/slideLayout" Target="../slideLayouts/slideLayout124.xml"/><Relationship Id="rId10" Type="http://schemas.openxmlformats.org/officeDocument/2006/relationships/slideLayout" Target="../slideLayouts/slideLayout123.xml"/><Relationship Id="rId13" Type="http://schemas.openxmlformats.org/officeDocument/2006/relationships/slideLayout" Target="../slideLayouts/slideLayout126.xml"/><Relationship Id="rId12" Type="http://schemas.openxmlformats.org/officeDocument/2006/relationships/slideLayout" Target="../slideLayouts/slideLayout125.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20" Type="http://schemas.openxmlformats.org/officeDocument/2006/relationships/slideLayout" Target="../slideLayouts/slideLayout146.xml"/><Relationship Id="rId21" Type="http://schemas.openxmlformats.org/officeDocument/2006/relationships/theme" Target="../theme/theme7.xml"/><Relationship Id="rId1" Type="http://schemas.openxmlformats.org/officeDocument/2006/relationships/slideLayout" Target="../slideLayouts/slideLayout127.xml"/><Relationship Id="rId2" Type="http://schemas.openxmlformats.org/officeDocument/2006/relationships/slideLayout" Target="../slideLayouts/slideLayout128.xml"/><Relationship Id="rId3" Type="http://schemas.openxmlformats.org/officeDocument/2006/relationships/slideLayout" Target="../slideLayouts/slideLayout129.xml"/><Relationship Id="rId4" Type="http://schemas.openxmlformats.org/officeDocument/2006/relationships/slideLayout" Target="../slideLayouts/slideLayout130.xml"/><Relationship Id="rId9" Type="http://schemas.openxmlformats.org/officeDocument/2006/relationships/slideLayout" Target="../slideLayouts/slideLayout135.xml"/><Relationship Id="rId5" Type="http://schemas.openxmlformats.org/officeDocument/2006/relationships/slideLayout" Target="../slideLayouts/slideLayout131.xml"/><Relationship Id="rId6" Type="http://schemas.openxmlformats.org/officeDocument/2006/relationships/slideLayout" Target="../slideLayouts/slideLayout132.xml"/><Relationship Id="rId7" Type="http://schemas.openxmlformats.org/officeDocument/2006/relationships/slideLayout" Target="../slideLayouts/slideLayout133.xml"/><Relationship Id="rId8" Type="http://schemas.openxmlformats.org/officeDocument/2006/relationships/slideLayout" Target="../slideLayouts/slideLayout134.xml"/><Relationship Id="rId11" Type="http://schemas.openxmlformats.org/officeDocument/2006/relationships/slideLayout" Target="../slideLayouts/slideLayout137.xml"/><Relationship Id="rId10" Type="http://schemas.openxmlformats.org/officeDocument/2006/relationships/slideLayout" Target="../slideLayouts/slideLayout136.xml"/><Relationship Id="rId13" Type="http://schemas.openxmlformats.org/officeDocument/2006/relationships/slideLayout" Target="../slideLayouts/slideLayout139.xml"/><Relationship Id="rId12" Type="http://schemas.openxmlformats.org/officeDocument/2006/relationships/slideLayout" Target="../slideLayouts/slideLayout138.xml"/><Relationship Id="rId15" Type="http://schemas.openxmlformats.org/officeDocument/2006/relationships/slideLayout" Target="../slideLayouts/slideLayout141.xml"/><Relationship Id="rId14" Type="http://schemas.openxmlformats.org/officeDocument/2006/relationships/slideLayout" Target="../slideLayouts/slideLayout140.xml"/><Relationship Id="rId17" Type="http://schemas.openxmlformats.org/officeDocument/2006/relationships/slideLayout" Target="../slideLayouts/slideLayout143.xml"/><Relationship Id="rId16" Type="http://schemas.openxmlformats.org/officeDocument/2006/relationships/slideLayout" Target="../slideLayouts/slideLayout142.xml"/><Relationship Id="rId19" Type="http://schemas.openxmlformats.org/officeDocument/2006/relationships/slideLayout" Target="../slideLayouts/slideLayout145.xml"/><Relationship Id="rId18" Type="http://schemas.openxmlformats.org/officeDocument/2006/relationships/slideLayout" Target="../slideLayouts/slideLayout144.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147.xml"/><Relationship Id="rId2" Type="http://schemas.openxmlformats.org/officeDocument/2006/relationships/slideLayout" Target="../slideLayouts/slideLayout148.xml"/><Relationship Id="rId3" Type="http://schemas.openxmlformats.org/officeDocument/2006/relationships/slideLayout" Target="../slideLayouts/slideLayout149.xml"/><Relationship Id="rId4" Type="http://schemas.openxmlformats.org/officeDocument/2006/relationships/slideLayout" Target="../slideLayouts/slideLayout150.xml"/><Relationship Id="rId9" Type="http://schemas.openxmlformats.org/officeDocument/2006/relationships/slideLayout" Target="../slideLayouts/slideLayout155.xml"/><Relationship Id="rId5" Type="http://schemas.openxmlformats.org/officeDocument/2006/relationships/slideLayout" Target="../slideLayouts/slideLayout151.xml"/><Relationship Id="rId6" Type="http://schemas.openxmlformats.org/officeDocument/2006/relationships/slideLayout" Target="../slideLayouts/slideLayout152.xml"/><Relationship Id="rId7" Type="http://schemas.openxmlformats.org/officeDocument/2006/relationships/slideLayout" Target="../slideLayouts/slideLayout153.xml"/><Relationship Id="rId8" Type="http://schemas.openxmlformats.org/officeDocument/2006/relationships/slideLayout" Target="../slideLayouts/slideLayout154.xml"/><Relationship Id="rId11" Type="http://schemas.openxmlformats.org/officeDocument/2006/relationships/slideLayout" Target="../slideLayouts/slideLayout157.xml"/><Relationship Id="rId10" Type="http://schemas.openxmlformats.org/officeDocument/2006/relationships/slideLayout" Target="../slideLayouts/slideLayout156.xml"/><Relationship Id="rId13" Type="http://schemas.openxmlformats.org/officeDocument/2006/relationships/slideLayout" Target="../slideLayouts/slideLayout159.xml"/><Relationship Id="rId12" Type="http://schemas.openxmlformats.org/officeDocument/2006/relationships/slideLayout" Target="../slideLayouts/slideLayout158.xml"/><Relationship Id="rId15" Type="http://schemas.openxmlformats.org/officeDocument/2006/relationships/slideLayout" Target="../slideLayouts/slideLayout161.xml"/><Relationship Id="rId14" Type="http://schemas.openxmlformats.org/officeDocument/2006/relationships/slideLayout" Target="../slideLayouts/slideLayout160.xml"/><Relationship Id="rId17" Type="http://schemas.openxmlformats.org/officeDocument/2006/relationships/slideLayout" Target="../slideLayouts/slideLayout163.xml"/><Relationship Id="rId16" Type="http://schemas.openxmlformats.org/officeDocument/2006/relationships/slideLayout" Target="../slideLayouts/slideLayout162.xml"/><Relationship Id="rId19" Type="http://schemas.openxmlformats.org/officeDocument/2006/relationships/theme" Target="../theme/theme5.xml"/><Relationship Id="rId18" Type="http://schemas.openxmlformats.org/officeDocument/2006/relationships/slideLayout" Target="../slideLayouts/slideLayout164.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165.xml"/><Relationship Id="rId2" Type="http://schemas.openxmlformats.org/officeDocument/2006/relationships/slideLayout" Target="../slideLayouts/slideLayout166.xml"/><Relationship Id="rId3" Type="http://schemas.openxmlformats.org/officeDocument/2006/relationships/slideLayout" Target="../slideLayouts/slideLayout167.xml"/><Relationship Id="rId4" Type="http://schemas.openxmlformats.org/officeDocument/2006/relationships/slideLayout" Target="../slideLayouts/slideLayout168.xml"/><Relationship Id="rId9" Type="http://schemas.openxmlformats.org/officeDocument/2006/relationships/slideLayout" Target="../slideLayouts/slideLayout173.xml"/><Relationship Id="rId5" Type="http://schemas.openxmlformats.org/officeDocument/2006/relationships/slideLayout" Target="../slideLayouts/slideLayout169.xml"/><Relationship Id="rId6" Type="http://schemas.openxmlformats.org/officeDocument/2006/relationships/slideLayout" Target="../slideLayouts/slideLayout170.xml"/><Relationship Id="rId7" Type="http://schemas.openxmlformats.org/officeDocument/2006/relationships/slideLayout" Target="../slideLayouts/slideLayout171.xml"/><Relationship Id="rId8" Type="http://schemas.openxmlformats.org/officeDocument/2006/relationships/slideLayout" Target="../slideLayouts/slideLayout172.xml"/><Relationship Id="rId11" Type="http://schemas.openxmlformats.org/officeDocument/2006/relationships/slideLayout" Target="../slideLayouts/slideLayout175.xml"/><Relationship Id="rId10" Type="http://schemas.openxmlformats.org/officeDocument/2006/relationships/slideLayout" Target="../slideLayouts/slideLayout174.xml"/><Relationship Id="rId13" Type="http://schemas.openxmlformats.org/officeDocument/2006/relationships/slideLayout" Target="../slideLayouts/slideLayout177.xml"/><Relationship Id="rId12" Type="http://schemas.openxmlformats.org/officeDocument/2006/relationships/slideLayout" Target="../slideLayouts/slideLayout176.xml"/><Relationship Id="rId15" Type="http://schemas.openxmlformats.org/officeDocument/2006/relationships/slideLayout" Target="../slideLayouts/slideLayout179.xml"/><Relationship Id="rId14" Type="http://schemas.openxmlformats.org/officeDocument/2006/relationships/slideLayout" Target="../slideLayouts/slideLayout178.xml"/><Relationship Id="rId17" Type="http://schemas.openxmlformats.org/officeDocument/2006/relationships/slideLayout" Target="../slideLayouts/slideLayout181.xml"/><Relationship Id="rId16" Type="http://schemas.openxmlformats.org/officeDocument/2006/relationships/slideLayout" Target="../slideLayouts/slideLayout180.xml"/><Relationship Id="rId18"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96" name="Shape 96"/>
        <p:cNvGrpSpPr/>
        <p:nvPr/>
      </p:nvGrpSpPr>
      <p:grpSpPr>
        <a:xfrm>
          <a:off x="0" y="0"/>
          <a:ext cx="0" cy="0"/>
          <a:chOff x="0" y="0"/>
          <a:chExt cx="0" cy="0"/>
        </a:xfrm>
      </p:grpSpPr>
      <p:sp>
        <p:nvSpPr>
          <p:cNvPr id="97" name="Google Shape;97;p2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9pPr>
          </a:lstStyle>
          <a:p/>
        </p:txBody>
      </p:sp>
      <p:sp>
        <p:nvSpPr>
          <p:cNvPr id="98" name="Google Shape;98;p2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81000" lvl="0" marL="457200" marR="0" rtl="0" algn="l">
              <a:lnSpc>
                <a:spcPct val="115000"/>
              </a:lnSpc>
              <a:spcBef>
                <a:spcPts val="0"/>
              </a:spcBef>
              <a:spcAft>
                <a:spcPts val="0"/>
              </a:spcAft>
              <a:buClr>
                <a:schemeClr val="dk2"/>
              </a:buClr>
              <a:buSzPts val="2400"/>
              <a:buFont typeface="Calibri"/>
              <a:buChar char="●"/>
              <a:defRPr b="0" i="0" sz="2400" u="none" cap="none" strike="noStrike">
                <a:solidFill>
                  <a:schemeClr val="dk2"/>
                </a:solidFill>
                <a:latin typeface="Calibri"/>
                <a:ea typeface="Calibri"/>
                <a:cs typeface="Calibri"/>
                <a:sym typeface="Calibri"/>
              </a:defRPr>
            </a:lvl1pPr>
            <a:lvl2pPr indent="-355600" lvl="1" marL="914400" marR="0" rtl="0" algn="l">
              <a:lnSpc>
                <a:spcPct val="115000"/>
              </a:lnSpc>
              <a:spcBef>
                <a:spcPts val="0"/>
              </a:spcBef>
              <a:spcAft>
                <a:spcPts val="0"/>
              </a:spcAft>
              <a:buClr>
                <a:schemeClr val="dk2"/>
              </a:buClr>
              <a:buSzPts val="2000"/>
              <a:buFont typeface="Calibri"/>
              <a:buChar char="○"/>
              <a:defRPr b="0" i="0" sz="2000" u="none" cap="none" strike="noStrike">
                <a:solidFill>
                  <a:schemeClr val="dk2"/>
                </a:solidFill>
                <a:latin typeface="Calibri"/>
                <a:ea typeface="Calibri"/>
                <a:cs typeface="Calibri"/>
                <a:sym typeface="Calibri"/>
              </a:defRPr>
            </a:lvl2pPr>
            <a:lvl3pPr indent="-342900" lvl="2" marL="1371600" marR="0" rtl="0" algn="l">
              <a:lnSpc>
                <a:spcPct val="115000"/>
              </a:lnSpc>
              <a:spcBef>
                <a:spcPts val="0"/>
              </a:spcBef>
              <a:spcAft>
                <a:spcPts val="0"/>
              </a:spcAft>
              <a:buClr>
                <a:schemeClr val="dk2"/>
              </a:buClr>
              <a:buSzPts val="1800"/>
              <a:buFont typeface="Calibri"/>
              <a:buChar char="■"/>
              <a:defRPr b="0" i="0" sz="1800" u="none" cap="none" strike="noStrike">
                <a:solidFill>
                  <a:schemeClr val="dk2"/>
                </a:solidFill>
                <a:latin typeface="Calibri"/>
                <a:ea typeface="Calibri"/>
                <a:cs typeface="Calibri"/>
                <a:sym typeface="Calibri"/>
              </a:defRPr>
            </a:lvl3pPr>
            <a:lvl4pPr indent="-330200" lvl="3" marL="18288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4pPr>
            <a:lvl5pPr indent="-330200" lvl="4" marL="22860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5pPr>
            <a:lvl6pPr indent="-330200" lvl="5" marL="27432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6pPr>
            <a:lvl7pPr indent="-330200" lvl="6" marL="32004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7pPr>
            <a:lvl8pPr indent="-330200" lvl="7" marL="36576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8pPr>
            <a:lvl9pPr indent="-330200" lvl="8" marL="41148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9pPr>
          </a:lstStyle>
          <a:p/>
        </p:txBody>
      </p:sp>
      <p:sp>
        <p:nvSpPr>
          <p:cNvPr id="99" name="Google Shape;99;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 id="2147483686"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89" name="Shape 189"/>
        <p:cNvGrpSpPr/>
        <p:nvPr/>
      </p:nvGrpSpPr>
      <p:grpSpPr>
        <a:xfrm>
          <a:off x="0" y="0"/>
          <a:ext cx="0" cy="0"/>
          <a:chOff x="0" y="0"/>
          <a:chExt cx="0" cy="0"/>
        </a:xfrm>
      </p:grpSpPr>
      <p:sp>
        <p:nvSpPr>
          <p:cNvPr id="190" name="Google Shape;190;p4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4000"/>
              <a:buFont typeface="Calibri"/>
              <a:buNone/>
              <a:defRPr sz="4000">
                <a:solidFill>
                  <a:schemeClr val="dk1"/>
                </a:solidFill>
                <a:latin typeface="Calibri"/>
                <a:ea typeface="Calibri"/>
                <a:cs typeface="Calibri"/>
                <a:sym typeface="Calibri"/>
              </a:defRPr>
            </a:lvl1pPr>
            <a:lvl2pPr lvl="1"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2pPr>
            <a:lvl3pPr lvl="2"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3pPr>
            <a:lvl4pPr lvl="3"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4pPr>
            <a:lvl5pPr lvl="4"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5pPr>
            <a:lvl6pPr lvl="5"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6pPr>
            <a:lvl7pPr lvl="6"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7pPr>
            <a:lvl8pPr lvl="7"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8pPr>
            <a:lvl9pPr lvl="8"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9pPr>
          </a:lstStyle>
          <a:p/>
        </p:txBody>
      </p:sp>
      <p:sp>
        <p:nvSpPr>
          <p:cNvPr id="191" name="Google Shape;191;p4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81000" lvl="0" marL="457200" rtl="0">
              <a:lnSpc>
                <a:spcPct val="115000"/>
              </a:lnSpc>
              <a:spcBef>
                <a:spcPts val="0"/>
              </a:spcBef>
              <a:spcAft>
                <a:spcPts val="0"/>
              </a:spcAft>
              <a:buClr>
                <a:schemeClr val="dk2"/>
              </a:buClr>
              <a:buSzPts val="2400"/>
              <a:buFont typeface="Calibri"/>
              <a:buChar char="●"/>
              <a:defRPr sz="2400">
                <a:solidFill>
                  <a:schemeClr val="dk2"/>
                </a:solidFill>
                <a:latin typeface="Calibri"/>
                <a:ea typeface="Calibri"/>
                <a:cs typeface="Calibri"/>
                <a:sym typeface="Calibri"/>
              </a:defRPr>
            </a:lvl1pPr>
            <a:lvl2pPr indent="-355600" lvl="1" marL="914400" rtl="0">
              <a:lnSpc>
                <a:spcPct val="115000"/>
              </a:lnSpc>
              <a:spcBef>
                <a:spcPts val="0"/>
              </a:spcBef>
              <a:spcAft>
                <a:spcPts val="0"/>
              </a:spcAft>
              <a:buClr>
                <a:schemeClr val="dk2"/>
              </a:buClr>
              <a:buSzPts val="2000"/>
              <a:buFont typeface="Calibri"/>
              <a:buChar char="○"/>
              <a:defRPr sz="2000">
                <a:solidFill>
                  <a:schemeClr val="dk2"/>
                </a:solidFill>
                <a:latin typeface="Calibri"/>
                <a:ea typeface="Calibri"/>
                <a:cs typeface="Calibri"/>
                <a:sym typeface="Calibri"/>
              </a:defRPr>
            </a:lvl2pPr>
            <a:lvl3pPr indent="-342900" lvl="2" marL="1371600" rtl="0">
              <a:lnSpc>
                <a:spcPct val="115000"/>
              </a:lnSpc>
              <a:spcBef>
                <a:spcPts val="0"/>
              </a:spcBef>
              <a:spcAft>
                <a:spcPts val="0"/>
              </a:spcAft>
              <a:buClr>
                <a:schemeClr val="dk2"/>
              </a:buClr>
              <a:buSzPts val="1800"/>
              <a:buFont typeface="Calibri"/>
              <a:buChar char="■"/>
              <a:defRPr sz="1800">
                <a:solidFill>
                  <a:schemeClr val="dk2"/>
                </a:solidFill>
                <a:latin typeface="Calibri"/>
                <a:ea typeface="Calibri"/>
                <a:cs typeface="Calibri"/>
                <a:sym typeface="Calibri"/>
              </a:defRPr>
            </a:lvl3pPr>
            <a:lvl4pPr indent="-330200" lvl="3" marL="18288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4pPr>
            <a:lvl5pPr indent="-330200" lvl="4" marL="22860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5pPr>
            <a:lvl6pPr indent="-330200" lvl="5" marL="27432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6pPr>
            <a:lvl7pPr indent="-330200" lvl="6" marL="32004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7pPr>
            <a:lvl8pPr indent="-330200" lvl="7" marL="36576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8pPr>
            <a:lvl9pPr indent="-330200" lvl="8" marL="41148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9pPr>
          </a:lstStyle>
          <a:p/>
        </p:txBody>
      </p:sp>
      <p:sp>
        <p:nvSpPr>
          <p:cNvPr id="192" name="Google Shape;192;p4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 id="2147483705" r:id="rId19"/>
    <p:sldLayoutId id="2147483706" r:id="rId20"/>
    <p:sldLayoutId id="2147483707" r:id="rId21"/>
    <p:sldLayoutId id="2147483708" r:id="rId22"/>
    <p:sldLayoutId id="2147483709" r:id="rId23"/>
    <p:sldLayoutId id="2147483710" r:id="rId24"/>
    <p:sldLayoutId id="2147483711" r:id="rId2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308" name="Shape 308"/>
        <p:cNvGrpSpPr/>
        <p:nvPr/>
      </p:nvGrpSpPr>
      <p:grpSpPr>
        <a:xfrm>
          <a:off x="0" y="0"/>
          <a:ext cx="0" cy="0"/>
          <a:chOff x="0" y="0"/>
          <a:chExt cx="0" cy="0"/>
        </a:xfrm>
      </p:grpSpPr>
      <p:sp>
        <p:nvSpPr>
          <p:cNvPr id="309" name="Google Shape;309;p6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4000"/>
              <a:buFont typeface="Calibri"/>
              <a:buNone/>
              <a:defRPr sz="4000">
                <a:solidFill>
                  <a:schemeClr val="dk1"/>
                </a:solidFill>
                <a:latin typeface="Calibri"/>
                <a:ea typeface="Calibri"/>
                <a:cs typeface="Calibri"/>
                <a:sym typeface="Calibri"/>
              </a:defRPr>
            </a:lvl1pPr>
            <a:lvl2pPr lvl="1"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2pPr>
            <a:lvl3pPr lvl="2"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3pPr>
            <a:lvl4pPr lvl="3"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4pPr>
            <a:lvl5pPr lvl="4"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5pPr>
            <a:lvl6pPr lvl="5"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6pPr>
            <a:lvl7pPr lvl="6"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7pPr>
            <a:lvl8pPr lvl="7"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8pPr>
            <a:lvl9pPr lvl="8"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9pPr>
          </a:lstStyle>
          <a:p/>
        </p:txBody>
      </p:sp>
      <p:sp>
        <p:nvSpPr>
          <p:cNvPr id="310" name="Google Shape;310;p6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81000" lvl="0" marL="457200" rtl="0">
              <a:lnSpc>
                <a:spcPct val="115000"/>
              </a:lnSpc>
              <a:spcBef>
                <a:spcPts val="0"/>
              </a:spcBef>
              <a:spcAft>
                <a:spcPts val="0"/>
              </a:spcAft>
              <a:buClr>
                <a:schemeClr val="dk2"/>
              </a:buClr>
              <a:buSzPts val="2400"/>
              <a:buFont typeface="Calibri"/>
              <a:buChar char="●"/>
              <a:defRPr sz="2400">
                <a:solidFill>
                  <a:schemeClr val="dk2"/>
                </a:solidFill>
                <a:latin typeface="Calibri"/>
                <a:ea typeface="Calibri"/>
                <a:cs typeface="Calibri"/>
                <a:sym typeface="Calibri"/>
              </a:defRPr>
            </a:lvl1pPr>
            <a:lvl2pPr indent="-355600" lvl="1" marL="914400" rtl="0">
              <a:lnSpc>
                <a:spcPct val="115000"/>
              </a:lnSpc>
              <a:spcBef>
                <a:spcPts val="0"/>
              </a:spcBef>
              <a:spcAft>
                <a:spcPts val="0"/>
              </a:spcAft>
              <a:buClr>
                <a:schemeClr val="dk2"/>
              </a:buClr>
              <a:buSzPts val="2000"/>
              <a:buFont typeface="Calibri"/>
              <a:buChar char="○"/>
              <a:defRPr sz="2000">
                <a:solidFill>
                  <a:schemeClr val="dk2"/>
                </a:solidFill>
                <a:latin typeface="Calibri"/>
                <a:ea typeface="Calibri"/>
                <a:cs typeface="Calibri"/>
                <a:sym typeface="Calibri"/>
              </a:defRPr>
            </a:lvl2pPr>
            <a:lvl3pPr indent="-342900" lvl="2" marL="1371600" rtl="0">
              <a:lnSpc>
                <a:spcPct val="115000"/>
              </a:lnSpc>
              <a:spcBef>
                <a:spcPts val="0"/>
              </a:spcBef>
              <a:spcAft>
                <a:spcPts val="0"/>
              </a:spcAft>
              <a:buClr>
                <a:schemeClr val="dk2"/>
              </a:buClr>
              <a:buSzPts val="1800"/>
              <a:buFont typeface="Calibri"/>
              <a:buChar char="■"/>
              <a:defRPr sz="1800">
                <a:solidFill>
                  <a:schemeClr val="dk2"/>
                </a:solidFill>
                <a:latin typeface="Calibri"/>
                <a:ea typeface="Calibri"/>
                <a:cs typeface="Calibri"/>
                <a:sym typeface="Calibri"/>
              </a:defRPr>
            </a:lvl3pPr>
            <a:lvl4pPr indent="-330200" lvl="3" marL="18288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4pPr>
            <a:lvl5pPr indent="-330200" lvl="4" marL="22860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5pPr>
            <a:lvl6pPr indent="-330200" lvl="5" marL="27432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6pPr>
            <a:lvl7pPr indent="-330200" lvl="6" marL="32004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7pPr>
            <a:lvl8pPr indent="-330200" lvl="7" marL="36576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8pPr>
            <a:lvl9pPr indent="-330200" lvl="8" marL="41148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9pPr>
          </a:lstStyle>
          <a:p/>
        </p:txBody>
      </p:sp>
      <p:sp>
        <p:nvSpPr>
          <p:cNvPr id="311" name="Google Shape;311;p6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 id="2147483730" r:id="rId19"/>
    <p:sldLayoutId id="2147483731" r:id="rId20"/>
    <p:sldLayoutId id="2147483732" r:id="rId21"/>
    <p:sldLayoutId id="2147483733" r:id="rId22"/>
    <p:sldLayoutId id="2147483734" r:id="rId23"/>
    <p:sldLayoutId id="2147483735" r:id="rId24"/>
    <p:sldLayoutId id="2147483736" r:id="rId25"/>
    <p:sldLayoutId id="2147483737" r:id="rId26"/>
    <p:sldLayoutId id="2147483738" r:id="rId27"/>
    <p:sldLayoutId id="2147483739" r:id="rId28"/>
    <p:sldLayoutId id="2147483740" r:id="rId2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48" name="Shape 448"/>
        <p:cNvGrpSpPr/>
        <p:nvPr/>
      </p:nvGrpSpPr>
      <p:grpSpPr>
        <a:xfrm>
          <a:off x="0" y="0"/>
          <a:ext cx="0" cy="0"/>
          <a:chOff x="0" y="0"/>
          <a:chExt cx="0" cy="0"/>
        </a:xfrm>
      </p:grpSpPr>
      <p:sp>
        <p:nvSpPr>
          <p:cNvPr id="449" name="Google Shape;449;p98"/>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p:txBody>
      </p:sp>
      <p:sp>
        <p:nvSpPr>
          <p:cNvPr id="450" name="Google Shape;450;p98"/>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451" name="Google Shape;451;p9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452" name="Google Shape;452;p9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453" name="Google Shape;453;p9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 id="2147483757" r:id="rId17"/>
    <p:sldLayoutId id="2147483758" r:id="rId18"/>
    <p:sldLayoutId id="2147483759" r:id="rId19"/>
    <p:sldLayoutId id="2147483760"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51" name="Shape 551"/>
        <p:cNvGrpSpPr/>
        <p:nvPr/>
      </p:nvGrpSpPr>
      <p:grpSpPr>
        <a:xfrm>
          <a:off x="0" y="0"/>
          <a:ext cx="0" cy="0"/>
          <a:chOff x="0" y="0"/>
          <a:chExt cx="0" cy="0"/>
        </a:xfrm>
      </p:grpSpPr>
      <p:sp>
        <p:nvSpPr>
          <p:cNvPr id="552" name="Google Shape;552;p119"/>
          <p:cNvSpPr txBox="1"/>
          <p:nvPr>
            <p:ph type="title"/>
          </p:nvPr>
        </p:nvSpPr>
        <p:spPr>
          <a:xfrm>
            <a:off x="311700" y="445025"/>
            <a:ext cx="8520600" cy="572700"/>
          </a:xfrm>
          <a:prstGeom prst="rect">
            <a:avLst/>
          </a:prstGeom>
          <a:noFill/>
          <a:ln>
            <a:noFill/>
          </a:ln>
        </p:spPr>
        <p:txBody>
          <a:bodyPr anchorCtr="0" anchor="t" bIns="68575" lIns="68575" spcFirstLastPara="1" rIns="68575" wrap="square" tIns="68575">
            <a:normAutofit/>
          </a:bodyPr>
          <a:lstStyle>
            <a:lvl1pPr lvl="0" marR="0" rtl="0" algn="l">
              <a:lnSpc>
                <a:spcPct val="100000"/>
              </a:lnSpc>
              <a:spcBef>
                <a:spcPts val="0"/>
              </a:spcBef>
              <a:spcAft>
                <a:spcPts val="0"/>
              </a:spcAft>
              <a:buClr>
                <a:schemeClr val="dk1"/>
              </a:buClr>
              <a:buSzPts val="3000"/>
              <a:buFont typeface="Calibri"/>
              <a:buNone/>
              <a:defRPr b="0" i="0" sz="3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9pPr>
          </a:lstStyle>
          <a:p/>
        </p:txBody>
      </p:sp>
      <p:sp>
        <p:nvSpPr>
          <p:cNvPr id="553" name="Google Shape;553;p119"/>
          <p:cNvSpPr txBox="1"/>
          <p:nvPr>
            <p:ph idx="1" type="body"/>
          </p:nvPr>
        </p:nvSpPr>
        <p:spPr>
          <a:xfrm>
            <a:off x="311700" y="1152475"/>
            <a:ext cx="8520600" cy="3416400"/>
          </a:xfrm>
          <a:prstGeom prst="rect">
            <a:avLst/>
          </a:prstGeom>
          <a:noFill/>
          <a:ln>
            <a:noFill/>
          </a:ln>
        </p:spPr>
        <p:txBody>
          <a:bodyPr anchorCtr="0" anchor="t" bIns="68575" lIns="68575" spcFirstLastPara="1" rIns="68575" wrap="square" tIns="68575">
            <a:normAutofit/>
          </a:bodyPr>
          <a:lstStyle>
            <a:lvl1pPr indent="-342900" lvl="0" marL="457200" marR="0" rtl="0" algn="l">
              <a:lnSpc>
                <a:spcPct val="115000"/>
              </a:lnSpc>
              <a:spcBef>
                <a:spcPts val="0"/>
              </a:spcBef>
              <a:spcAft>
                <a:spcPts val="0"/>
              </a:spcAft>
              <a:buClr>
                <a:schemeClr val="dk2"/>
              </a:buClr>
              <a:buSzPts val="1800"/>
              <a:buFont typeface="Calibri"/>
              <a:buChar char="●"/>
              <a:defRPr b="0" i="0" sz="1800" u="none" cap="none" strike="noStrike">
                <a:solidFill>
                  <a:schemeClr val="dk2"/>
                </a:solidFill>
                <a:latin typeface="Calibri"/>
                <a:ea typeface="Calibri"/>
                <a:cs typeface="Calibri"/>
                <a:sym typeface="Calibri"/>
              </a:defRPr>
            </a:lvl1pPr>
            <a:lvl2pPr indent="-323850" lvl="1" marL="914400" marR="0" rtl="0" algn="l">
              <a:lnSpc>
                <a:spcPct val="115000"/>
              </a:lnSpc>
              <a:spcBef>
                <a:spcPts val="0"/>
              </a:spcBef>
              <a:spcAft>
                <a:spcPts val="0"/>
              </a:spcAft>
              <a:buClr>
                <a:schemeClr val="dk2"/>
              </a:buClr>
              <a:buSzPts val="1500"/>
              <a:buFont typeface="Calibri"/>
              <a:buChar char="○"/>
              <a:defRPr b="0" i="0" sz="1500" u="none" cap="none" strike="noStrike">
                <a:solidFill>
                  <a:schemeClr val="dk2"/>
                </a:solidFill>
                <a:latin typeface="Calibri"/>
                <a:ea typeface="Calibri"/>
                <a:cs typeface="Calibri"/>
                <a:sym typeface="Calibri"/>
              </a:defRPr>
            </a:lvl2pPr>
            <a:lvl3pPr indent="-317500" lvl="2" marL="1371600" marR="0" rtl="0" algn="l">
              <a:lnSpc>
                <a:spcPct val="115000"/>
              </a:lnSpc>
              <a:spcBef>
                <a:spcPts val="0"/>
              </a:spcBef>
              <a:spcAft>
                <a:spcPts val="0"/>
              </a:spcAft>
              <a:buClr>
                <a:schemeClr val="dk2"/>
              </a:buClr>
              <a:buSzPts val="1400"/>
              <a:buFont typeface="Calibri"/>
              <a:buChar char="■"/>
              <a:defRPr b="0" i="0" sz="1400" u="none" cap="none" strike="noStrike">
                <a:solidFill>
                  <a:schemeClr val="dk2"/>
                </a:solidFill>
                <a:latin typeface="Calibri"/>
                <a:ea typeface="Calibri"/>
                <a:cs typeface="Calibri"/>
                <a:sym typeface="Calibri"/>
              </a:defRPr>
            </a:lvl3pPr>
            <a:lvl4pPr indent="-304800" lvl="3" marL="18288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4pPr>
            <a:lvl5pPr indent="-304800" lvl="4" marL="22860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5pPr>
            <a:lvl6pPr indent="-304800" lvl="5" marL="27432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6pPr>
            <a:lvl7pPr indent="-304800" lvl="6" marL="32004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7pPr>
            <a:lvl8pPr indent="-304800" lvl="7" marL="36576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8pPr>
            <a:lvl9pPr indent="-304800" lvl="8" marL="41148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9pPr>
          </a:lstStyle>
          <a:p/>
        </p:txBody>
      </p:sp>
      <p:sp>
        <p:nvSpPr>
          <p:cNvPr id="554" name="Google Shape;554;p119"/>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608" name="Shape 608"/>
        <p:cNvGrpSpPr/>
        <p:nvPr/>
      </p:nvGrpSpPr>
      <p:grpSpPr>
        <a:xfrm>
          <a:off x="0" y="0"/>
          <a:ext cx="0" cy="0"/>
          <a:chOff x="0" y="0"/>
          <a:chExt cx="0" cy="0"/>
        </a:xfrm>
      </p:grpSpPr>
      <p:sp>
        <p:nvSpPr>
          <p:cNvPr id="609" name="Google Shape;609;p13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610" name="Google Shape;610;p13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611" name="Google Shape;611;p13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85" r:id="rId12"/>
    <p:sldLayoutId id="2147483786" r:id="rId13"/>
    <p:sldLayoutId id="2147483787" r:id="rId14"/>
    <p:sldLayoutId id="2147483788" r:id="rId15"/>
    <p:sldLayoutId id="2147483789" r:id="rId16"/>
    <p:sldLayoutId id="2147483790" r:id="rId17"/>
    <p:sldLayoutId id="2147483791" r:id="rId18"/>
    <p:sldLayoutId id="2147483792" r:id="rId19"/>
    <p:sldLayoutId id="2147483793"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03" name="Shape 703"/>
        <p:cNvGrpSpPr/>
        <p:nvPr/>
      </p:nvGrpSpPr>
      <p:grpSpPr>
        <a:xfrm>
          <a:off x="0" y="0"/>
          <a:ext cx="0" cy="0"/>
          <a:chOff x="0" y="0"/>
          <a:chExt cx="0" cy="0"/>
        </a:xfrm>
      </p:grpSpPr>
      <p:sp>
        <p:nvSpPr>
          <p:cNvPr id="704" name="Google Shape;704;p154"/>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705" name="Google Shape;705;p154"/>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706" name="Google Shape;706;p15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707" name="Google Shape;707;p15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708" name="Google Shape;708;p15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 id="2147483805" r:id="rId12"/>
    <p:sldLayoutId id="2147483806" r:id="rId13"/>
    <p:sldLayoutId id="2147483807" r:id="rId14"/>
    <p:sldLayoutId id="2147483808" r:id="rId15"/>
    <p:sldLayoutId id="2147483809" r:id="rId16"/>
    <p:sldLayoutId id="2147483810" r:id="rId17"/>
    <p:sldLayoutId id="2147483811"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799" name="Shape 799"/>
        <p:cNvGrpSpPr/>
        <p:nvPr/>
      </p:nvGrpSpPr>
      <p:grpSpPr>
        <a:xfrm>
          <a:off x="0" y="0"/>
          <a:ext cx="0" cy="0"/>
          <a:chOff x="0" y="0"/>
          <a:chExt cx="0" cy="0"/>
        </a:xfrm>
      </p:grpSpPr>
      <p:sp>
        <p:nvSpPr>
          <p:cNvPr id="800" name="Google Shape;800;p17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801" name="Google Shape;801;p17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02" name="Google Shape;802;p17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 id="2147483823" r:id="rId12"/>
    <p:sldLayoutId id="2147483824" r:id="rId13"/>
    <p:sldLayoutId id="2147483825" r:id="rId14"/>
    <p:sldLayoutId id="2147483826" r:id="rId15"/>
    <p:sldLayoutId id="2147483827" r:id="rId16"/>
    <p:sldLayoutId id="2147483828"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9.xml"/><Relationship Id="rId2" Type="http://schemas.openxmlformats.org/officeDocument/2006/relationships/notesSlide" Target="../notesSlides/notesSlide10.xml"/><Relationship Id="rId3" Type="http://schemas.openxmlformats.org/officeDocument/2006/relationships/image" Target="../media/image144.png"/><Relationship Id="rId4" Type="http://schemas.openxmlformats.org/officeDocument/2006/relationships/image" Target="../media/image133.jp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00.xml"/><Relationship Id="rId3" Type="http://schemas.openxmlformats.org/officeDocument/2006/relationships/image" Target="../media/image351.jpg"/><Relationship Id="rId4" Type="http://schemas.openxmlformats.org/officeDocument/2006/relationships/image" Target="../media/image297.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01.xml"/><Relationship Id="rId3" Type="http://schemas.openxmlformats.org/officeDocument/2006/relationships/image" Target="../media/image14.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98.xml"/><Relationship Id="rId2" Type="http://schemas.openxmlformats.org/officeDocument/2006/relationships/notesSlide" Target="../notesSlides/notesSlide102.xml"/><Relationship Id="rId3" Type="http://schemas.openxmlformats.org/officeDocument/2006/relationships/hyperlink" Target="http://www.youtube.com/watch?v=mor3SNTftJc" TargetMode="External"/><Relationship Id="rId4" Type="http://schemas.openxmlformats.org/officeDocument/2006/relationships/image" Target="../media/image299.jp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03.xml"/><Relationship Id="rId3" Type="http://schemas.openxmlformats.org/officeDocument/2006/relationships/image" Target="../media/image364.png"/><Relationship Id="rId4" Type="http://schemas.openxmlformats.org/officeDocument/2006/relationships/image" Target="../media/image324.jpg"/><Relationship Id="rId9" Type="http://schemas.openxmlformats.org/officeDocument/2006/relationships/image" Target="../media/image154.jpg"/><Relationship Id="rId5" Type="http://schemas.openxmlformats.org/officeDocument/2006/relationships/image" Target="../media/image305.png"/><Relationship Id="rId6" Type="http://schemas.openxmlformats.org/officeDocument/2006/relationships/image" Target="../media/image301.png"/><Relationship Id="rId7" Type="http://schemas.openxmlformats.org/officeDocument/2006/relationships/image" Target="../media/image316.png"/><Relationship Id="rId8" Type="http://schemas.openxmlformats.org/officeDocument/2006/relationships/image" Target="../media/image315.png"/><Relationship Id="rId11" Type="http://schemas.openxmlformats.org/officeDocument/2006/relationships/image" Target="../media/image351.jpg"/><Relationship Id="rId10" Type="http://schemas.openxmlformats.org/officeDocument/2006/relationships/image" Target="../media/image156.jpg"/><Relationship Id="rId13" Type="http://schemas.openxmlformats.org/officeDocument/2006/relationships/image" Target="../media/image314.png"/><Relationship Id="rId12" Type="http://schemas.openxmlformats.org/officeDocument/2006/relationships/image" Target="../media/image262.jpg"/><Relationship Id="rId15" Type="http://schemas.openxmlformats.org/officeDocument/2006/relationships/image" Target="../media/image312.png"/><Relationship Id="rId14" Type="http://schemas.openxmlformats.org/officeDocument/2006/relationships/image" Target="../media/image318.png"/><Relationship Id="rId17" Type="http://schemas.openxmlformats.org/officeDocument/2006/relationships/image" Target="../media/image308.png"/><Relationship Id="rId16" Type="http://schemas.openxmlformats.org/officeDocument/2006/relationships/image" Target="../media/image313.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105.xml"/><Relationship Id="rId3" Type="http://schemas.openxmlformats.org/officeDocument/2006/relationships/image" Target="../media/image311.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98.xml"/><Relationship Id="rId2" Type="http://schemas.openxmlformats.org/officeDocument/2006/relationships/notesSlide" Target="../notesSlides/notesSlide106.xml"/><Relationship Id="rId3" Type="http://schemas.openxmlformats.org/officeDocument/2006/relationships/hyperlink" Target="http://www.youtube.com/watch?v=wN-mZtbX2Pg" TargetMode="External"/><Relationship Id="rId4" Type="http://schemas.openxmlformats.org/officeDocument/2006/relationships/image" Target="../media/image330.jp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107.xml"/><Relationship Id="rId3" Type="http://schemas.openxmlformats.org/officeDocument/2006/relationships/image" Target="../media/image301.png"/><Relationship Id="rId4" Type="http://schemas.openxmlformats.org/officeDocument/2006/relationships/image" Target="../media/image322.png"/><Relationship Id="rId5" Type="http://schemas.openxmlformats.org/officeDocument/2006/relationships/image" Target="../media/image327.png"/><Relationship Id="rId6" Type="http://schemas.openxmlformats.org/officeDocument/2006/relationships/image" Target="../media/image336.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25.xml"/><Relationship Id="rId2" Type="http://schemas.openxmlformats.org/officeDocument/2006/relationships/notesSlide" Target="../notesSlides/notesSlide109.xml"/><Relationship Id="rId3" Type="http://schemas.openxmlformats.org/officeDocument/2006/relationships/image" Target="../media/image320.png"/><Relationship Id="rId4" Type="http://schemas.openxmlformats.org/officeDocument/2006/relationships/image" Target="../media/image335.png"/><Relationship Id="rId9" Type="http://schemas.openxmlformats.org/officeDocument/2006/relationships/hyperlink" Target="http://www.youtube.com/watch?v=5TzreK7X3Xk" TargetMode="External"/><Relationship Id="rId5" Type="http://schemas.openxmlformats.org/officeDocument/2006/relationships/image" Target="../media/image326.png"/><Relationship Id="rId6" Type="http://schemas.openxmlformats.org/officeDocument/2006/relationships/image" Target="../media/image321.png"/><Relationship Id="rId7" Type="http://schemas.openxmlformats.org/officeDocument/2006/relationships/image" Target="../media/image325.png"/><Relationship Id="rId8" Type="http://schemas.openxmlformats.org/officeDocument/2006/relationships/image" Target="../media/image323.png"/><Relationship Id="rId10" Type="http://schemas.openxmlformats.org/officeDocument/2006/relationships/image" Target="../media/image34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9.xml"/><Relationship Id="rId2" Type="http://schemas.openxmlformats.org/officeDocument/2006/relationships/notesSlide" Target="../notesSlides/notesSlide11.xml"/><Relationship Id="rId3" Type="http://schemas.openxmlformats.org/officeDocument/2006/relationships/image" Target="../media/image134.png"/><Relationship Id="rId4" Type="http://schemas.openxmlformats.org/officeDocument/2006/relationships/image" Target="../media/image136.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17.xml"/><Relationship Id="rId2" Type="http://schemas.openxmlformats.org/officeDocument/2006/relationships/notesSlide" Target="../notesSlides/notesSlide110.xml"/><Relationship Id="rId3" Type="http://schemas.openxmlformats.org/officeDocument/2006/relationships/image" Target="../media/image345.png"/><Relationship Id="rId4" Type="http://schemas.openxmlformats.org/officeDocument/2006/relationships/hyperlink" Target="http://www.youtube.com/watch?v=yeYem3EHFNU" TargetMode="External"/><Relationship Id="rId5" Type="http://schemas.openxmlformats.org/officeDocument/2006/relationships/image" Target="../media/image329.jp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17.xml"/><Relationship Id="rId2" Type="http://schemas.openxmlformats.org/officeDocument/2006/relationships/notesSlide" Target="../notesSlides/notesSlide111.xml"/><Relationship Id="rId3" Type="http://schemas.openxmlformats.org/officeDocument/2006/relationships/image" Target="../media/image337.png"/><Relationship Id="rId4" Type="http://schemas.openxmlformats.org/officeDocument/2006/relationships/hyperlink" Target="http://www.youtube.com/watch?v=upYyPTONgk4" TargetMode="External"/><Relationship Id="rId5" Type="http://schemas.openxmlformats.org/officeDocument/2006/relationships/image" Target="../media/image328.jp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53.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49.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54.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49.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49.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77.xml"/><Relationship Id="rId2" Type="http://schemas.openxmlformats.org/officeDocument/2006/relationships/notesSlide" Target="../notesSlides/notesSlide117.xml"/><Relationship Id="rId3" Type="http://schemas.openxmlformats.org/officeDocument/2006/relationships/image" Target="../media/image341.jp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78.xml"/><Relationship Id="rId2" Type="http://schemas.openxmlformats.org/officeDocument/2006/relationships/notesSlide" Target="../notesSlides/notesSlide118.xml"/><Relationship Id="rId3" Type="http://schemas.openxmlformats.org/officeDocument/2006/relationships/image" Target="../media/image346.jp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78.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0.xml"/><Relationship Id="rId2" Type="http://schemas.openxmlformats.org/officeDocument/2006/relationships/notesSlide" Target="../notesSlides/notesSlide12.xml"/><Relationship Id="rId3" Type="http://schemas.openxmlformats.org/officeDocument/2006/relationships/image" Target="../media/image257.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78.xml"/><Relationship Id="rId2" Type="http://schemas.openxmlformats.org/officeDocument/2006/relationships/notesSlide" Target="../notesSlides/notesSlide120.xml"/><Relationship Id="rId3" Type="http://schemas.openxmlformats.org/officeDocument/2006/relationships/image" Target="../media/image332.png"/><Relationship Id="rId4" Type="http://schemas.openxmlformats.org/officeDocument/2006/relationships/image" Target="../media/image346.jp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78.xml"/><Relationship Id="rId2" Type="http://schemas.openxmlformats.org/officeDocument/2006/relationships/notesSlide" Target="../notesSlides/notesSlide121.xml"/><Relationship Id="rId3" Type="http://schemas.openxmlformats.org/officeDocument/2006/relationships/image" Target="../media/image347.jpg"/><Relationship Id="rId4" Type="http://schemas.openxmlformats.org/officeDocument/2006/relationships/image" Target="../media/image350.jp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79.xml"/><Relationship Id="rId2" Type="http://schemas.openxmlformats.org/officeDocument/2006/relationships/notesSlide" Target="../notesSlides/notesSlide122.xml"/><Relationship Id="rId3" Type="http://schemas.openxmlformats.org/officeDocument/2006/relationships/image" Target="../media/image349.jpg"/><Relationship Id="rId4" Type="http://schemas.openxmlformats.org/officeDocument/2006/relationships/image" Target="../media/image338.png"/><Relationship Id="rId5" Type="http://schemas.openxmlformats.org/officeDocument/2006/relationships/image" Target="../media/image340.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76.xml"/><Relationship Id="rId2" Type="http://schemas.openxmlformats.org/officeDocument/2006/relationships/notesSlide" Target="../notesSlides/notesSlide123.xml"/><Relationship Id="rId3" Type="http://schemas.openxmlformats.org/officeDocument/2006/relationships/image" Target="../media/image348.pn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78.xml"/><Relationship Id="rId2" Type="http://schemas.openxmlformats.org/officeDocument/2006/relationships/notesSlide" Target="../notesSlides/notesSlide124.xml"/><Relationship Id="rId3" Type="http://schemas.openxmlformats.org/officeDocument/2006/relationships/image" Target="../media/image332.pn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78.xml"/><Relationship Id="rId2" Type="http://schemas.openxmlformats.org/officeDocument/2006/relationships/notesSlide" Target="../notesSlides/notesSlide125.xml"/><Relationship Id="rId3" Type="http://schemas.openxmlformats.org/officeDocument/2006/relationships/image" Target="../media/image367.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78.xml"/><Relationship Id="rId2" Type="http://schemas.openxmlformats.org/officeDocument/2006/relationships/notesSlide" Target="../notesSlides/notesSlide126.xml"/><Relationship Id="rId3" Type="http://schemas.openxmlformats.org/officeDocument/2006/relationships/image" Target="../media/image355.jpg"/><Relationship Id="rId4" Type="http://schemas.openxmlformats.org/officeDocument/2006/relationships/image" Target="../media/image342.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78.xml"/><Relationship Id="rId2" Type="http://schemas.openxmlformats.org/officeDocument/2006/relationships/notesSlide" Target="../notesSlides/notesSlide127.xml"/><Relationship Id="rId3" Type="http://schemas.openxmlformats.org/officeDocument/2006/relationships/image" Target="../media/image339.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78.xml"/><Relationship Id="rId2" Type="http://schemas.openxmlformats.org/officeDocument/2006/relationships/notesSlide" Target="../notesSlides/notesSlide128.xml"/><Relationship Id="rId3" Type="http://schemas.openxmlformats.org/officeDocument/2006/relationships/image" Target="../media/image346.jp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78.xml"/><Relationship Id="rId2" Type="http://schemas.openxmlformats.org/officeDocument/2006/relationships/notesSlide" Target="../notesSlides/notesSlide129.xml"/><Relationship Id="rId3" Type="http://schemas.openxmlformats.org/officeDocument/2006/relationships/image" Target="../media/image343.png"/><Relationship Id="rId4" Type="http://schemas.openxmlformats.org/officeDocument/2006/relationships/image" Target="../media/image372.png"/><Relationship Id="rId5" Type="http://schemas.openxmlformats.org/officeDocument/2006/relationships/image" Target="../media/image370.png"/><Relationship Id="rId6" Type="http://schemas.openxmlformats.org/officeDocument/2006/relationships/image" Target="../media/image35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0.xml"/><Relationship Id="rId2" Type="http://schemas.openxmlformats.org/officeDocument/2006/relationships/notesSlide" Target="../notesSlides/notesSlide13.xml"/><Relationship Id="rId3" Type="http://schemas.openxmlformats.org/officeDocument/2006/relationships/image" Target="../media/image168.pn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78.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76.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76.xml"/><Relationship Id="rId2" Type="http://schemas.openxmlformats.org/officeDocument/2006/relationships/notesSlide" Target="../notesSlides/notesSlide132.xml"/><Relationship Id="rId3" Type="http://schemas.openxmlformats.org/officeDocument/2006/relationships/image" Target="../media/image365.pn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78.xml"/><Relationship Id="rId2" Type="http://schemas.openxmlformats.org/officeDocument/2006/relationships/notesSlide" Target="../notesSlides/notesSlide133.xml"/><Relationship Id="rId3" Type="http://schemas.openxmlformats.org/officeDocument/2006/relationships/image" Target="../media/image346.jpg"/><Relationship Id="rId4" Type="http://schemas.openxmlformats.org/officeDocument/2006/relationships/image" Target="../media/image369.png"/></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78.xml"/><Relationship Id="rId2" Type="http://schemas.openxmlformats.org/officeDocument/2006/relationships/notesSlide" Target="../notesSlides/notesSlide134.xml"/><Relationship Id="rId3" Type="http://schemas.openxmlformats.org/officeDocument/2006/relationships/image" Target="../media/image346.jpg"/><Relationship Id="rId4" Type="http://schemas.openxmlformats.org/officeDocument/2006/relationships/image" Target="../media/image375.png"/><Relationship Id="rId5" Type="http://schemas.openxmlformats.org/officeDocument/2006/relationships/image" Target="../media/image366.png"/><Relationship Id="rId6" Type="http://schemas.openxmlformats.org/officeDocument/2006/relationships/image" Target="../media/image368.pn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76.xml"/><Relationship Id="rId2" Type="http://schemas.openxmlformats.org/officeDocument/2006/relationships/notesSlide" Target="../notesSlides/notesSlide135.xml"/><Relationship Id="rId3" Type="http://schemas.openxmlformats.org/officeDocument/2006/relationships/image" Target="../media/image374.png"/></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76.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76.xml"/><Relationship Id="rId2" Type="http://schemas.openxmlformats.org/officeDocument/2006/relationships/notesSlide" Target="../notesSlides/notesSlide137.xml"/><Relationship Id="rId3" Type="http://schemas.openxmlformats.org/officeDocument/2006/relationships/image" Target="../media/image371.pn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76.xml"/><Relationship Id="rId2" Type="http://schemas.openxmlformats.org/officeDocument/2006/relationships/notesSlide" Target="../notesSlides/notesSlide138.xml"/><Relationship Id="rId3" Type="http://schemas.openxmlformats.org/officeDocument/2006/relationships/image" Target="../media/image373.png"/></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75.xml"/><Relationship Id="rId2" Type="http://schemas.openxmlformats.org/officeDocument/2006/relationships/notesSlide" Target="../notesSlides/notesSlide139.xml"/><Relationship Id="rId3" Type="http://schemas.openxmlformats.org/officeDocument/2006/relationships/image" Target="../media/image354.png"/><Relationship Id="rId4" Type="http://schemas.openxmlformats.org/officeDocument/2006/relationships/image" Target="../media/image361.jpg"/><Relationship Id="rId5" Type="http://schemas.openxmlformats.org/officeDocument/2006/relationships/image" Target="../media/image36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9.xml"/><Relationship Id="rId2" Type="http://schemas.openxmlformats.org/officeDocument/2006/relationships/notesSlide" Target="../notesSlides/notesSlide14.xml"/><Relationship Id="rId3" Type="http://schemas.openxmlformats.org/officeDocument/2006/relationships/image" Target="../media/image197.png"/></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76.xml"/><Relationship Id="rId2" Type="http://schemas.openxmlformats.org/officeDocument/2006/relationships/notesSlide" Target="../notesSlides/notesSlide140.xml"/><Relationship Id="rId3" Type="http://schemas.openxmlformats.org/officeDocument/2006/relationships/image" Target="../media/image353.jpg"/><Relationship Id="rId4" Type="http://schemas.openxmlformats.org/officeDocument/2006/relationships/image" Target="../media/image357.jpg"/><Relationship Id="rId5" Type="http://schemas.openxmlformats.org/officeDocument/2006/relationships/hyperlink" Target="https://3dmoleculardesigns.com/modeling-infection-and-immunity" TargetMode="Externa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8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42.xml"/><Relationship Id="rId3" Type="http://schemas.openxmlformats.org/officeDocument/2006/relationships/comments" Target="../comments/comment3.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11.xml"/><Relationship Id="rId2" Type="http://schemas.openxmlformats.org/officeDocument/2006/relationships/notesSlide" Target="../notesSlides/notesSlide144.xml"/><Relationship Id="rId3" Type="http://schemas.openxmlformats.org/officeDocument/2006/relationships/image" Target="../media/image360.png"/></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02.xml"/><Relationship Id="rId2" Type="http://schemas.openxmlformats.org/officeDocument/2006/relationships/notesSlide" Target="../notesSlides/notesSlide145.xml"/><Relationship Id="rId3" Type="http://schemas.openxmlformats.org/officeDocument/2006/relationships/hyperlink" Target="https://learn.3dmoleculardesigns.com/model-teacher-resources-page" TargetMode="External"/><Relationship Id="rId4" Type="http://schemas.openxmlformats.org/officeDocument/2006/relationships/image" Target="../media/image359.png"/></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03.xml"/><Relationship Id="rId2" Type="http://schemas.openxmlformats.org/officeDocument/2006/relationships/notesSlide" Target="../notesSlides/notesSlide146.xml"/><Relationship Id="rId3" Type="http://schemas.openxmlformats.org/officeDocument/2006/relationships/image" Target="../media/image363.png"/></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10.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98.xml"/><Relationship Id="rId2" Type="http://schemas.openxmlformats.org/officeDocument/2006/relationships/notesSlide" Target="../notesSlides/notesSlide148.xml"/><Relationship Id="rId3" Type="http://schemas.openxmlformats.org/officeDocument/2006/relationships/hyperlink" Target="http://www.youtube.com/watch?v=Ml7nUcfxkkU" TargetMode="External"/><Relationship Id="rId4" Type="http://schemas.openxmlformats.org/officeDocument/2006/relationships/image" Target="../media/image35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1.xml"/><Relationship Id="rId2" Type="http://schemas.openxmlformats.org/officeDocument/2006/relationships/notesSlide" Target="../notesSlides/notesSlide15.xml"/><Relationship Id="rId3" Type="http://schemas.openxmlformats.org/officeDocument/2006/relationships/image" Target="../media/image14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1.xml"/><Relationship Id="rId2" Type="http://schemas.openxmlformats.org/officeDocument/2006/relationships/notesSlide" Target="../notesSlides/notesSlide16.xml"/><Relationship Id="rId3" Type="http://schemas.openxmlformats.org/officeDocument/2006/relationships/image" Target="../media/image14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0.xml"/><Relationship Id="rId2" Type="http://schemas.openxmlformats.org/officeDocument/2006/relationships/notesSlide" Target="../notesSlides/notesSlide17.xml"/><Relationship Id="rId3" Type="http://schemas.openxmlformats.org/officeDocument/2006/relationships/image" Target="../media/image148.png"/><Relationship Id="rId4" Type="http://schemas.openxmlformats.org/officeDocument/2006/relationships/image" Target="../media/image143.png"/><Relationship Id="rId5" Type="http://schemas.openxmlformats.org/officeDocument/2006/relationships/hyperlink" Target="https://www.youtube.com/watch?v=GSi5-y6NHjY"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2.xml"/><Relationship Id="rId2" Type="http://schemas.openxmlformats.org/officeDocument/2006/relationships/notesSlide" Target="../notesSlides/notesSlide18.xml"/><Relationship Id="rId3" Type="http://schemas.openxmlformats.org/officeDocument/2006/relationships/hyperlink" Target="https://www.youtube.com/watch?v=GSi5-y6NHjY" TargetMode="External"/><Relationship Id="rId4" Type="http://schemas.openxmlformats.org/officeDocument/2006/relationships/hyperlink" Target="http://www.youtube.com/watch?v=GSi5-y6NHjY" TargetMode="External"/><Relationship Id="rId5" Type="http://schemas.openxmlformats.org/officeDocument/2006/relationships/image" Target="../media/image17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4.xml"/><Relationship Id="rId2" Type="http://schemas.openxmlformats.org/officeDocument/2006/relationships/notesSlide" Target="../notesSlides/notesSlide19.xml"/><Relationship Id="rId3" Type="http://schemas.openxmlformats.org/officeDocument/2006/relationships/image" Target="../media/image14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xml"/><Relationship Id="rId3" Type="http://schemas.openxmlformats.org/officeDocument/2006/relationships/image" Target="../media/image15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2.xml"/><Relationship Id="rId2" Type="http://schemas.openxmlformats.org/officeDocument/2006/relationships/notesSlide" Target="../notesSlides/notesSlide20.xml"/><Relationship Id="rId3" Type="http://schemas.openxmlformats.org/officeDocument/2006/relationships/hyperlink" Target="https://www.youtube.com/watch?v=GSi5-y6NHjY" TargetMode="External"/><Relationship Id="rId4" Type="http://schemas.openxmlformats.org/officeDocument/2006/relationships/image" Target="../media/image175.png"/><Relationship Id="rId5" Type="http://schemas.openxmlformats.org/officeDocument/2006/relationships/hyperlink" Target="https://learn.3dmoleculardesigns.com/aquaporin-exploratorium"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0.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0.xml"/><Relationship Id="rId2" Type="http://schemas.openxmlformats.org/officeDocument/2006/relationships/notesSlide" Target="../notesSlides/notesSlide22.xml"/><Relationship Id="rId3" Type="http://schemas.openxmlformats.org/officeDocument/2006/relationships/image" Target="../media/image154.jpg"/><Relationship Id="rId4" Type="http://schemas.openxmlformats.org/officeDocument/2006/relationships/image" Target="../media/image156.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3.xml"/><Relationship Id="rId2" Type="http://schemas.openxmlformats.org/officeDocument/2006/relationships/notesSlide" Target="../notesSlides/notesSlide23.xml"/><Relationship Id="rId3" Type="http://schemas.openxmlformats.org/officeDocument/2006/relationships/image" Target="../media/image150.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0.xml"/><Relationship Id="rId2" Type="http://schemas.openxmlformats.org/officeDocument/2006/relationships/notesSlide" Target="../notesSlides/notesSlide24.xml"/><Relationship Id="rId3" Type="http://schemas.openxmlformats.org/officeDocument/2006/relationships/image" Target="../media/image215.jpg"/><Relationship Id="rId4" Type="http://schemas.openxmlformats.org/officeDocument/2006/relationships/image" Target="../media/image37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26.xml"/><Relationship Id="rId3" Type="http://schemas.openxmlformats.org/officeDocument/2006/relationships/image" Target="../media/image17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5.xml"/><Relationship Id="rId2" Type="http://schemas.openxmlformats.org/officeDocument/2006/relationships/notesSlide" Target="../notesSlides/notesSlide27.xml"/><Relationship Id="rId3" Type="http://schemas.openxmlformats.org/officeDocument/2006/relationships/hyperlink" Target="http://www.youtube.com/watch?v=soSPzk24gps" TargetMode="External"/><Relationship Id="rId4" Type="http://schemas.openxmlformats.org/officeDocument/2006/relationships/image" Target="../media/image151.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28.xml"/><Relationship Id="rId3" Type="http://schemas.openxmlformats.org/officeDocument/2006/relationships/image" Target="../media/image92.png"/><Relationship Id="rId4" Type="http://schemas.openxmlformats.org/officeDocument/2006/relationships/image" Target="../media/image7.png"/><Relationship Id="rId5" Type="http://schemas.openxmlformats.org/officeDocument/2006/relationships/image" Target="../media/image176.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29.xml"/><Relationship Id="rId3" Type="http://schemas.openxmlformats.org/officeDocument/2006/relationships/image" Target="../media/image167.png"/><Relationship Id="rId4" Type="http://schemas.openxmlformats.org/officeDocument/2006/relationships/image" Target="../media/image15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30.xml"/><Relationship Id="rId3" Type="http://schemas.openxmlformats.org/officeDocument/2006/relationships/image" Target="../media/image17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31.xml"/><Relationship Id="rId3" Type="http://schemas.openxmlformats.org/officeDocument/2006/relationships/image" Target="../media/image16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32.xml"/><Relationship Id="rId3" Type="http://schemas.openxmlformats.org/officeDocument/2006/relationships/image" Target="../media/image162.png"/><Relationship Id="rId4" Type="http://schemas.openxmlformats.org/officeDocument/2006/relationships/image" Target="../media/image16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33.xml"/><Relationship Id="rId3" Type="http://schemas.openxmlformats.org/officeDocument/2006/relationships/image" Target="../media/image171.png"/><Relationship Id="rId4" Type="http://schemas.openxmlformats.org/officeDocument/2006/relationships/image" Target="../media/image189.png"/><Relationship Id="rId5" Type="http://schemas.openxmlformats.org/officeDocument/2006/relationships/image" Target="../media/image17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34.xml"/><Relationship Id="rId3" Type="http://schemas.openxmlformats.org/officeDocument/2006/relationships/image" Target="../media/image173.png"/><Relationship Id="rId4" Type="http://schemas.openxmlformats.org/officeDocument/2006/relationships/image" Target="../media/image181.png"/><Relationship Id="rId5" Type="http://schemas.openxmlformats.org/officeDocument/2006/relationships/image" Target="../media/image188.png"/><Relationship Id="rId6" Type="http://schemas.openxmlformats.org/officeDocument/2006/relationships/image" Target="../media/image178.png"/><Relationship Id="rId7" Type="http://schemas.openxmlformats.org/officeDocument/2006/relationships/image" Target="../media/image17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35.xml"/><Relationship Id="rId3" Type="http://schemas.openxmlformats.org/officeDocument/2006/relationships/image" Target="../media/image173.png"/><Relationship Id="rId4" Type="http://schemas.openxmlformats.org/officeDocument/2006/relationships/image" Target="../media/image181.png"/><Relationship Id="rId5" Type="http://schemas.openxmlformats.org/officeDocument/2006/relationships/image" Target="../media/image188.png"/><Relationship Id="rId6" Type="http://schemas.openxmlformats.org/officeDocument/2006/relationships/image" Target="../media/image178.png"/><Relationship Id="rId7" Type="http://schemas.openxmlformats.org/officeDocument/2006/relationships/image" Target="../media/image18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36.xml"/><Relationship Id="rId3" Type="http://schemas.openxmlformats.org/officeDocument/2006/relationships/image" Target="../media/image173.png"/><Relationship Id="rId4" Type="http://schemas.openxmlformats.org/officeDocument/2006/relationships/image" Target="../media/image198.png"/><Relationship Id="rId5" Type="http://schemas.openxmlformats.org/officeDocument/2006/relationships/image" Target="../media/image184.png"/><Relationship Id="rId6" Type="http://schemas.openxmlformats.org/officeDocument/2006/relationships/image" Target="../media/image21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37.xml"/><Relationship Id="rId3" Type="http://schemas.openxmlformats.org/officeDocument/2006/relationships/image" Target="../media/image173.png"/><Relationship Id="rId4" Type="http://schemas.openxmlformats.org/officeDocument/2006/relationships/image" Target="../media/image198.png"/><Relationship Id="rId5" Type="http://schemas.openxmlformats.org/officeDocument/2006/relationships/image" Target="../media/image18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38.xml"/><Relationship Id="rId3" Type="http://schemas.openxmlformats.org/officeDocument/2006/relationships/image" Target="../media/image173.png"/><Relationship Id="rId4" Type="http://schemas.openxmlformats.org/officeDocument/2006/relationships/image" Target="../media/image198.png"/><Relationship Id="rId5" Type="http://schemas.openxmlformats.org/officeDocument/2006/relationships/image" Target="../media/image184.png"/><Relationship Id="rId6" Type="http://schemas.openxmlformats.org/officeDocument/2006/relationships/image" Target="../media/image188.png"/><Relationship Id="rId7" Type="http://schemas.openxmlformats.org/officeDocument/2006/relationships/image" Target="../media/image18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39.xml"/><Relationship Id="rId3" Type="http://schemas.openxmlformats.org/officeDocument/2006/relationships/image" Target="../media/image235.png"/><Relationship Id="rId4" Type="http://schemas.openxmlformats.org/officeDocument/2006/relationships/image" Target="../media/image223.png"/><Relationship Id="rId5" Type="http://schemas.openxmlformats.org/officeDocument/2006/relationships/image" Target="../media/image27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40.xml"/><Relationship Id="rId3" Type="http://schemas.openxmlformats.org/officeDocument/2006/relationships/image" Target="../media/image173.png"/><Relationship Id="rId4" Type="http://schemas.openxmlformats.org/officeDocument/2006/relationships/image" Target="../media/image198.png"/><Relationship Id="rId5" Type="http://schemas.openxmlformats.org/officeDocument/2006/relationships/image" Target="../media/image184.png"/><Relationship Id="rId6" Type="http://schemas.openxmlformats.org/officeDocument/2006/relationships/image" Target="../media/image200.png"/><Relationship Id="rId7" Type="http://schemas.openxmlformats.org/officeDocument/2006/relationships/image" Target="../media/image20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41.xml"/><Relationship Id="rId3" Type="http://schemas.openxmlformats.org/officeDocument/2006/relationships/image" Target="../media/image228.png"/><Relationship Id="rId4" Type="http://schemas.openxmlformats.org/officeDocument/2006/relationships/image" Target="../media/image20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42.xml"/><Relationship Id="rId3" Type="http://schemas.openxmlformats.org/officeDocument/2006/relationships/image" Target="../media/image173.png"/><Relationship Id="rId4" Type="http://schemas.openxmlformats.org/officeDocument/2006/relationships/image" Target="../media/image198.png"/><Relationship Id="rId5" Type="http://schemas.openxmlformats.org/officeDocument/2006/relationships/image" Target="../media/image184.png"/><Relationship Id="rId6" Type="http://schemas.openxmlformats.org/officeDocument/2006/relationships/image" Target="../media/image200.png"/><Relationship Id="rId7" Type="http://schemas.openxmlformats.org/officeDocument/2006/relationships/image" Target="../media/image201.png"/><Relationship Id="rId8" Type="http://schemas.openxmlformats.org/officeDocument/2006/relationships/image" Target="../media/image20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43.xml"/><Relationship Id="rId3" Type="http://schemas.openxmlformats.org/officeDocument/2006/relationships/hyperlink" Target="http://www.youtube.com/watch?v=ZKE8qK9UCrU" TargetMode="External"/><Relationship Id="rId4" Type="http://schemas.openxmlformats.org/officeDocument/2006/relationships/image" Target="../media/image203.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44.xml"/><Relationship Id="rId3" Type="http://schemas.openxmlformats.org/officeDocument/2006/relationships/image" Target="../media/image210.png"/><Relationship Id="rId4" Type="http://schemas.openxmlformats.org/officeDocument/2006/relationships/image" Target="../media/image20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45.xml"/><Relationship Id="rId3" Type="http://schemas.openxmlformats.org/officeDocument/2006/relationships/hyperlink" Target="http://www.youtube.com/watch?v=ZKE8qK9UCrU" TargetMode="External"/><Relationship Id="rId4" Type="http://schemas.openxmlformats.org/officeDocument/2006/relationships/image" Target="../media/image203.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46.xml"/><Relationship Id="rId3" Type="http://schemas.openxmlformats.org/officeDocument/2006/relationships/image" Target="../media/image204.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47.xml"/><Relationship Id="rId3" Type="http://schemas.openxmlformats.org/officeDocument/2006/relationships/image" Target="../media/image231.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48.xml"/><Relationship Id="rId3" Type="http://schemas.openxmlformats.org/officeDocument/2006/relationships/image" Target="../media/image218.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49.xml"/><Relationship Id="rId3" Type="http://schemas.openxmlformats.org/officeDocument/2006/relationships/hyperlink" Target="http://www.youtube.com/watch?v=ZKE8qK9UCrU" TargetMode="External"/><Relationship Id="rId4" Type="http://schemas.openxmlformats.org/officeDocument/2006/relationships/image" Target="../media/image20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50.xml"/><Relationship Id="rId3" Type="http://schemas.openxmlformats.org/officeDocument/2006/relationships/image" Target="../media/image206.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51.xml"/><Relationship Id="rId3" Type="http://schemas.openxmlformats.org/officeDocument/2006/relationships/image" Target="../media/image221.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52.xml"/><Relationship Id="rId3" Type="http://schemas.openxmlformats.org/officeDocument/2006/relationships/hyperlink" Target="http://www.youtube.com/watch?v=ZKE8qK9UCrU" TargetMode="External"/><Relationship Id="rId4" Type="http://schemas.openxmlformats.org/officeDocument/2006/relationships/image" Target="../media/image203.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53.xml"/><Relationship Id="rId3" Type="http://schemas.openxmlformats.org/officeDocument/2006/relationships/image" Target="../media/image261.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54.xml"/><Relationship Id="rId3" Type="http://schemas.openxmlformats.org/officeDocument/2006/relationships/image" Target="../media/image303.png"/><Relationship Id="rId4" Type="http://schemas.openxmlformats.org/officeDocument/2006/relationships/image" Target="../media/image173.png"/><Relationship Id="rId5" Type="http://schemas.openxmlformats.org/officeDocument/2006/relationships/image" Target="../media/image207.png"/><Relationship Id="rId6" Type="http://schemas.openxmlformats.org/officeDocument/2006/relationships/image" Target="../media/image246.png"/><Relationship Id="rId7" Type="http://schemas.openxmlformats.org/officeDocument/2006/relationships/image" Target="../media/image208.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55.xml"/><Relationship Id="rId3" Type="http://schemas.openxmlformats.org/officeDocument/2006/relationships/image" Target="../media/image167.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notesSlide" Target="../notesSlides/notesSlide56.xml"/><Relationship Id="rId3" Type="http://schemas.openxmlformats.org/officeDocument/2006/relationships/image" Target="../media/image213.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57.xml"/><Relationship Id="rId3" Type="http://schemas.openxmlformats.org/officeDocument/2006/relationships/image" Target="../media/image213.png"/><Relationship Id="rId4" Type="http://schemas.openxmlformats.org/officeDocument/2006/relationships/image" Target="../media/image216.png"/><Relationship Id="rId9" Type="http://schemas.openxmlformats.org/officeDocument/2006/relationships/image" Target="../media/image254.png"/><Relationship Id="rId5" Type="http://schemas.openxmlformats.org/officeDocument/2006/relationships/image" Target="../media/image234.png"/><Relationship Id="rId6" Type="http://schemas.openxmlformats.org/officeDocument/2006/relationships/image" Target="../media/image214.png"/><Relationship Id="rId7" Type="http://schemas.openxmlformats.org/officeDocument/2006/relationships/image" Target="../media/image222.png"/><Relationship Id="rId8" Type="http://schemas.openxmlformats.org/officeDocument/2006/relationships/image" Target="../media/image276.png"/><Relationship Id="rId11" Type="http://schemas.openxmlformats.org/officeDocument/2006/relationships/image" Target="../media/image169.png"/><Relationship Id="rId10" Type="http://schemas.openxmlformats.org/officeDocument/2006/relationships/image" Target="../media/image162.png"/><Relationship Id="rId13" Type="http://schemas.openxmlformats.org/officeDocument/2006/relationships/image" Target="../media/image282.png"/><Relationship Id="rId12" Type="http://schemas.openxmlformats.org/officeDocument/2006/relationships/image" Target="../media/image263.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58.xml"/><Relationship Id="rId3" Type="http://schemas.openxmlformats.org/officeDocument/2006/relationships/image" Target="../media/image233.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59.xml"/><Relationship Id="rId3" Type="http://schemas.openxmlformats.org/officeDocument/2006/relationships/image" Target="../media/image333.png"/><Relationship Id="rId4" Type="http://schemas.openxmlformats.org/officeDocument/2006/relationships/image" Target="../media/image174.png"/><Relationship Id="rId9" Type="http://schemas.openxmlformats.org/officeDocument/2006/relationships/image" Target="../media/image200.png"/><Relationship Id="rId5" Type="http://schemas.openxmlformats.org/officeDocument/2006/relationships/image" Target="../media/image255.png"/><Relationship Id="rId6" Type="http://schemas.openxmlformats.org/officeDocument/2006/relationships/image" Target="../media/image173.png"/><Relationship Id="rId7" Type="http://schemas.openxmlformats.org/officeDocument/2006/relationships/image" Target="../media/image198.png"/><Relationship Id="rId8" Type="http://schemas.openxmlformats.org/officeDocument/2006/relationships/image" Target="../media/image184.png"/><Relationship Id="rId10" Type="http://schemas.openxmlformats.org/officeDocument/2006/relationships/image" Target="../media/image20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6.xml"/><Relationship Id="rId3" Type="http://schemas.openxmlformats.org/officeDocument/2006/relationships/image" Target="../media/image15.png"/><Relationship Id="rId4" Type="http://schemas.openxmlformats.org/officeDocument/2006/relationships/image" Target="../media/image142.png"/><Relationship Id="rId5" Type="http://schemas.openxmlformats.org/officeDocument/2006/relationships/image" Target="../media/image130.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61.xml"/><Relationship Id="rId3" Type="http://schemas.openxmlformats.org/officeDocument/2006/relationships/image" Target="../media/image272.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63.xml"/><Relationship Id="rId3" Type="http://schemas.openxmlformats.org/officeDocument/2006/relationships/hyperlink" Target="http://www.youtube.com/watch?v=nByEaSTxgsw" TargetMode="External"/><Relationship Id="rId4" Type="http://schemas.openxmlformats.org/officeDocument/2006/relationships/image" Target="../media/image252.jpg"/><Relationship Id="rId5" Type="http://schemas.openxmlformats.org/officeDocument/2006/relationships/image" Target="../media/image256.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64.xml"/><Relationship Id="rId3" Type="http://schemas.openxmlformats.org/officeDocument/2006/relationships/image" Target="../media/image258.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65.xml"/><Relationship Id="rId3" Type="http://schemas.openxmlformats.org/officeDocument/2006/relationships/image" Target="../media/image15.png"/><Relationship Id="rId4" Type="http://schemas.openxmlformats.org/officeDocument/2006/relationships/image" Target="../media/image159.png"/><Relationship Id="rId5" Type="http://schemas.openxmlformats.org/officeDocument/2006/relationships/image" Target="../media/image266.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66.xml"/><Relationship Id="rId3" Type="http://schemas.openxmlformats.org/officeDocument/2006/relationships/image" Target="../media/image310.png"/><Relationship Id="rId4" Type="http://schemas.openxmlformats.org/officeDocument/2006/relationships/image" Target="../media/image265.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68.xml"/><Relationship Id="rId3" Type="http://schemas.openxmlformats.org/officeDocument/2006/relationships/image" Target="../media/image259.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69.xml"/><Relationship Id="rId3" Type="http://schemas.openxmlformats.org/officeDocument/2006/relationships/image" Target="../media/image159.png"/><Relationship Id="rId4" Type="http://schemas.openxmlformats.org/officeDocument/2006/relationships/image" Target="../media/image26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70.xml"/><Relationship Id="rId3" Type="http://schemas.openxmlformats.org/officeDocument/2006/relationships/image" Target="../media/image260.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71.xml"/><Relationship Id="rId3" Type="http://schemas.openxmlformats.org/officeDocument/2006/relationships/image" Target="../media/image260.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72.xml"/><Relationship Id="rId3" Type="http://schemas.openxmlformats.org/officeDocument/2006/relationships/image" Target="../media/image260.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73.xml"/><Relationship Id="rId3" Type="http://schemas.openxmlformats.org/officeDocument/2006/relationships/image" Target="../media/image264.png"/><Relationship Id="rId4" Type="http://schemas.openxmlformats.org/officeDocument/2006/relationships/image" Target="../media/image270.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74.xml"/><Relationship Id="rId3" Type="http://schemas.openxmlformats.org/officeDocument/2006/relationships/image" Target="../media/image274.png"/><Relationship Id="rId4" Type="http://schemas.openxmlformats.org/officeDocument/2006/relationships/image" Target="../media/image264.png"/><Relationship Id="rId5" Type="http://schemas.openxmlformats.org/officeDocument/2006/relationships/hyperlink" Target="https://pdb101.rcsb.org/motm/82" TargetMode="Externa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75.xml"/><Relationship Id="rId3" Type="http://schemas.openxmlformats.org/officeDocument/2006/relationships/image" Target="../media/image268.png"/><Relationship Id="rId4" Type="http://schemas.openxmlformats.org/officeDocument/2006/relationships/hyperlink" Target="https://pdb101.rcsb.org/motm/212" TargetMode="External"/><Relationship Id="rId5" Type="http://schemas.openxmlformats.org/officeDocument/2006/relationships/image" Target="../media/image288.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76.xml"/><Relationship Id="rId3" Type="http://schemas.openxmlformats.org/officeDocument/2006/relationships/image" Target="../media/image268.png"/><Relationship Id="rId4" Type="http://schemas.openxmlformats.org/officeDocument/2006/relationships/hyperlink" Target="https://pdb101.rcsb.org/motm/212" TargetMode="Externa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77.xml"/><Relationship Id="rId3" Type="http://schemas.openxmlformats.org/officeDocument/2006/relationships/image" Target="../media/image267.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78.xml"/><Relationship Id="rId3" Type="http://schemas.openxmlformats.org/officeDocument/2006/relationships/image" Target="../media/image275.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79.xml"/><Relationship Id="rId3" Type="http://schemas.openxmlformats.org/officeDocument/2006/relationships/image" Target="../media/image273.png"/><Relationship Id="rId4" Type="http://schemas.openxmlformats.org/officeDocument/2006/relationships/image" Target="../media/image278.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6.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80.xml"/><Relationship Id="rId3" Type="http://schemas.openxmlformats.org/officeDocument/2006/relationships/image" Target="../media/image273.png"/><Relationship Id="rId4" Type="http://schemas.openxmlformats.org/officeDocument/2006/relationships/image" Target="../media/image287.png"/><Relationship Id="rId5" Type="http://schemas.openxmlformats.org/officeDocument/2006/relationships/image" Target="../media/image289.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81.xml"/><Relationship Id="rId3" Type="http://schemas.openxmlformats.org/officeDocument/2006/relationships/image" Target="../media/image289.png"/><Relationship Id="rId4" Type="http://schemas.openxmlformats.org/officeDocument/2006/relationships/image" Target="../media/image277.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82.xml"/><Relationship Id="rId3" Type="http://schemas.openxmlformats.org/officeDocument/2006/relationships/image" Target="../media/image289.png"/><Relationship Id="rId4" Type="http://schemas.openxmlformats.org/officeDocument/2006/relationships/image" Target="../media/image277.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83.xml"/><Relationship Id="rId3" Type="http://schemas.openxmlformats.org/officeDocument/2006/relationships/image" Target="../media/image277.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84.xml"/><Relationship Id="rId3" Type="http://schemas.openxmlformats.org/officeDocument/2006/relationships/image" Target="../media/image280.png"/><Relationship Id="rId4" Type="http://schemas.openxmlformats.org/officeDocument/2006/relationships/image" Target="../media/image292.png"/><Relationship Id="rId5" Type="http://schemas.openxmlformats.org/officeDocument/2006/relationships/image" Target="../media/image284.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85.xml"/><Relationship Id="rId3" Type="http://schemas.openxmlformats.org/officeDocument/2006/relationships/image" Target="../media/image15.png"/><Relationship Id="rId4" Type="http://schemas.openxmlformats.org/officeDocument/2006/relationships/image" Target="../media/image233.png"/><Relationship Id="rId5" Type="http://schemas.openxmlformats.org/officeDocument/2006/relationships/image" Target="../media/image300.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86.xml"/><Relationship Id="rId3" Type="http://schemas.openxmlformats.org/officeDocument/2006/relationships/image" Target="../media/image15.png"/><Relationship Id="rId4" Type="http://schemas.openxmlformats.org/officeDocument/2006/relationships/image" Target="../media/image293.png"/><Relationship Id="rId5" Type="http://schemas.openxmlformats.org/officeDocument/2006/relationships/image" Target="../media/image233.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87.xml"/><Relationship Id="rId3" Type="http://schemas.openxmlformats.org/officeDocument/2006/relationships/image" Target="../media/image15.png"/><Relationship Id="rId4" Type="http://schemas.openxmlformats.org/officeDocument/2006/relationships/image" Target="../media/image283.png"/><Relationship Id="rId5" Type="http://schemas.openxmlformats.org/officeDocument/2006/relationships/image" Target="../media/image300.png"/><Relationship Id="rId6" Type="http://schemas.openxmlformats.org/officeDocument/2006/relationships/image" Target="../media/image306.png"/><Relationship Id="rId7" Type="http://schemas.openxmlformats.org/officeDocument/2006/relationships/image" Target="../media/image159.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88.xml"/><Relationship Id="rId3" Type="http://schemas.openxmlformats.org/officeDocument/2006/relationships/image" Target="../media/image15.png"/><Relationship Id="rId4" Type="http://schemas.openxmlformats.org/officeDocument/2006/relationships/image" Target="../media/image283.png"/><Relationship Id="rId5" Type="http://schemas.openxmlformats.org/officeDocument/2006/relationships/image" Target="../media/image291.png"/><Relationship Id="rId6" Type="http://schemas.openxmlformats.org/officeDocument/2006/relationships/image" Target="../media/image294.png"/><Relationship Id="rId7" Type="http://schemas.openxmlformats.org/officeDocument/2006/relationships/image" Target="../media/image159.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89.xml"/><Relationship Id="rId3" Type="http://schemas.openxmlformats.org/officeDocument/2006/relationships/image" Target="../media/image302.jpg"/><Relationship Id="rId4" Type="http://schemas.openxmlformats.org/officeDocument/2006/relationships/image" Target="../media/image28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8.xml"/><Relationship Id="rId2" Type="http://schemas.openxmlformats.org/officeDocument/2006/relationships/notesSlide" Target="../notesSlides/notesSlide9.xml"/><Relationship Id="rId3" Type="http://schemas.openxmlformats.org/officeDocument/2006/relationships/image" Target="../media/image199.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91.xml"/><Relationship Id="rId3" Type="http://schemas.openxmlformats.org/officeDocument/2006/relationships/image" Target="../media/image14.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93.xml"/><Relationship Id="rId3" Type="http://schemas.openxmlformats.org/officeDocument/2006/relationships/comments" Target="../comments/commen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01.xml"/><Relationship Id="rId2" Type="http://schemas.openxmlformats.org/officeDocument/2006/relationships/notesSlide" Target="../notesSlides/notesSlide94.xml"/><Relationship Id="rId3" Type="http://schemas.openxmlformats.org/officeDocument/2006/relationships/comments" Target="../comments/comment2.xml"/><Relationship Id="rId4" Type="http://schemas.openxmlformats.org/officeDocument/2006/relationships/image" Target="../media/image331.jpg"/><Relationship Id="rId5" Type="http://schemas.openxmlformats.org/officeDocument/2006/relationships/image" Target="../media/image319.jpg"/><Relationship Id="rId6" Type="http://schemas.openxmlformats.org/officeDocument/2006/relationships/image" Target="../media/image304.jp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01.xml"/><Relationship Id="rId2" Type="http://schemas.openxmlformats.org/officeDocument/2006/relationships/notesSlide" Target="../notesSlides/notesSlide95.xml"/><Relationship Id="rId3" Type="http://schemas.openxmlformats.org/officeDocument/2006/relationships/image" Target="../media/image334.jpg"/><Relationship Id="rId4" Type="http://schemas.openxmlformats.org/officeDocument/2006/relationships/image" Target="../media/image317.jpg"/><Relationship Id="rId5" Type="http://schemas.openxmlformats.org/officeDocument/2006/relationships/image" Target="../media/image298.jp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96.xml"/><Relationship Id="rId3" Type="http://schemas.openxmlformats.org/officeDocument/2006/relationships/image" Target="../media/image296.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notesSlide" Target="../notesSlides/notesSlide97.xml"/><Relationship Id="rId3" Type="http://schemas.openxmlformats.org/officeDocument/2006/relationships/image" Target="../media/image309.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98.xml"/><Relationship Id="rId3" Type="http://schemas.openxmlformats.org/officeDocument/2006/relationships/image" Target="../media/image295.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99.xml"/><Relationship Id="rId3" Type="http://schemas.openxmlformats.org/officeDocument/2006/relationships/image" Target="../media/image159.png"/><Relationship Id="rId4" Type="http://schemas.openxmlformats.org/officeDocument/2006/relationships/image" Target="../media/image26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4" name="Shape 874"/>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4" name="Shape 944"/>
        <p:cNvGrpSpPr/>
        <p:nvPr/>
      </p:nvGrpSpPr>
      <p:grpSpPr>
        <a:xfrm>
          <a:off x="0" y="0"/>
          <a:ext cx="0" cy="0"/>
          <a:chOff x="0" y="0"/>
          <a:chExt cx="0" cy="0"/>
        </a:xfrm>
      </p:grpSpPr>
      <p:pic>
        <p:nvPicPr>
          <p:cNvPr id="945" name="Google Shape;945;p200"/>
          <p:cNvPicPr preferRelativeResize="0"/>
          <p:nvPr/>
        </p:nvPicPr>
        <p:blipFill rotWithShape="1">
          <a:blip r:embed="rId3">
            <a:alphaModFix/>
          </a:blip>
          <a:srcRect b="38000" l="0" r="0" t="0"/>
          <a:stretch/>
        </p:blipFill>
        <p:spPr>
          <a:xfrm>
            <a:off x="5027941" y="420594"/>
            <a:ext cx="3616013" cy="4298115"/>
          </a:xfrm>
          <a:prstGeom prst="rect">
            <a:avLst/>
          </a:prstGeom>
          <a:noFill/>
          <a:ln>
            <a:noFill/>
          </a:ln>
        </p:spPr>
      </p:pic>
      <p:grpSp>
        <p:nvGrpSpPr>
          <p:cNvPr id="946" name="Google Shape;946;p200"/>
          <p:cNvGrpSpPr/>
          <p:nvPr/>
        </p:nvGrpSpPr>
        <p:grpSpPr>
          <a:xfrm>
            <a:off x="554247" y="1689972"/>
            <a:ext cx="4266909" cy="2027360"/>
            <a:chOff x="1783080" y="1935480"/>
            <a:chExt cx="8084329" cy="3932040"/>
          </a:xfrm>
        </p:grpSpPr>
        <p:pic>
          <p:nvPicPr>
            <p:cNvPr descr="chempub2high.jpg" id="947" name="Google Shape;947;p200"/>
            <p:cNvPicPr preferRelativeResize="0"/>
            <p:nvPr/>
          </p:nvPicPr>
          <p:blipFill rotWithShape="1">
            <a:blip r:embed="rId4">
              <a:alphaModFix/>
            </a:blip>
            <a:srcRect b="0" l="0" r="0" t="0"/>
            <a:stretch/>
          </p:blipFill>
          <p:spPr>
            <a:xfrm>
              <a:off x="1950720" y="1935480"/>
              <a:ext cx="7916689" cy="3931920"/>
            </a:xfrm>
            <a:prstGeom prst="rect">
              <a:avLst/>
            </a:prstGeom>
            <a:noFill/>
            <a:ln>
              <a:noFill/>
            </a:ln>
          </p:spPr>
        </p:pic>
        <p:sp>
          <p:nvSpPr>
            <p:cNvPr id="948" name="Google Shape;948;p200"/>
            <p:cNvSpPr/>
            <p:nvPr/>
          </p:nvSpPr>
          <p:spPr>
            <a:xfrm>
              <a:off x="1783080" y="5684520"/>
              <a:ext cx="1463100" cy="1830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grpSp>
      <p:sp>
        <p:nvSpPr>
          <p:cNvPr id="949" name="Google Shape;949;p200"/>
          <p:cNvSpPr txBox="1"/>
          <p:nvPr/>
        </p:nvSpPr>
        <p:spPr>
          <a:xfrm>
            <a:off x="879795" y="3930869"/>
            <a:ext cx="3615900" cy="623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Open Sans"/>
                <a:ea typeface="Open Sans"/>
                <a:cs typeface="Open Sans"/>
                <a:sym typeface="Open Sans"/>
              </a:rPr>
              <a:t>Micro-injection of aquaporin</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Open Sans"/>
                <a:ea typeface="Open Sans"/>
                <a:cs typeface="Open Sans"/>
                <a:sym typeface="Open Sans"/>
              </a:rPr>
              <a:t> mRNA into frog oocytes…..</a:t>
            </a:r>
            <a:endParaRPr b="0" i="0" sz="1100" u="none" cap="none" strike="noStrike">
              <a:solidFill>
                <a:srgbClr val="000000"/>
              </a:solidFill>
              <a:latin typeface="Arial"/>
              <a:ea typeface="Arial"/>
              <a:cs typeface="Arial"/>
              <a:sym typeface="Arial"/>
            </a:endParaRPr>
          </a:p>
        </p:txBody>
      </p:sp>
      <p:sp>
        <p:nvSpPr>
          <p:cNvPr id="950" name="Google Shape;950;p200"/>
          <p:cNvSpPr txBox="1"/>
          <p:nvPr/>
        </p:nvSpPr>
        <p:spPr>
          <a:xfrm>
            <a:off x="735526" y="420594"/>
            <a:ext cx="3615900" cy="808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400"/>
              <a:buFont typeface="Arial"/>
              <a:buNone/>
            </a:pPr>
            <a:r>
              <a:rPr b="1" i="0" lang="en" sz="2400" u="none" cap="none" strike="noStrike">
                <a:solidFill>
                  <a:schemeClr val="dk1"/>
                </a:solidFill>
                <a:latin typeface="Open Sans"/>
                <a:ea typeface="Open Sans"/>
                <a:cs typeface="Open Sans"/>
                <a:sym typeface="Open Sans"/>
              </a:rPr>
              <a:t>The famous exploding frog egg experiment…</a:t>
            </a:r>
            <a:endParaRPr b="0" i="0" sz="1100" u="none" cap="none" strike="noStrike">
              <a:solidFill>
                <a:srgbClr val="000000"/>
              </a:solidFill>
              <a:latin typeface="Arial"/>
              <a:ea typeface="Arial"/>
              <a:cs typeface="Arial"/>
              <a:sym typeface="Arial"/>
            </a:endParaRPr>
          </a:p>
        </p:txBody>
      </p:sp>
      <p:grpSp>
        <p:nvGrpSpPr>
          <p:cNvPr id="951" name="Google Shape;951;p200"/>
          <p:cNvGrpSpPr/>
          <p:nvPr/>
        </p:nvGrpSpPr>
        <p:grpSpPr>
          <a:xfrm>
            <a:off x="7135688" y="489897"/>
            <a:ext cx="773028" cy="574250"/>
            <a:chOff x="10059542" y="820974"/>
            <a:chExt cx="1030704" cy="765666"/>
          </a:xfrm>
        </p:grpSpPr>
        <p:sp>
          <p:nvSpPr>
            <p:cNvPr id="952" name="Google Shape;952;p200"/>
            <p:cNvSpPr/>
            <p:nvPr/>
          </p:nvSpPr>
          <p:spPr>
            <a:xfrm rot="1035201">
              <a:off x="10125527" y="922783"/>
              <a:ext cx="771774" cy="562049"/>
            </a:xfrm>
            <a:prstGeom prst="irregularSeal2">
              <a:avLst/>
            </a:prstGeom>
            <a:solidFill>
              <a:schemeClr val="accent1"/>
            </a:solidFill>
            <a:ln cap="flat" cmpd="sng" w="19050">
              <a:solidFill>
                <a:srgbClr val="082836"/>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953" name="Google Shape;953;p200"/>
            <p:cNvSpPr txBox="1"/>
            <p:nvPr/>
          </p:nvSpPr>
          <p:spPr>
            <a:xfrm>
              <a:off x="10175846" y="1019154"/>
              <a:ext cx="914400" cy="3387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lt1"/>
                  </a:solidFill>
                  <a:latin typeface="Open Sans"/>
                  <a:ea typeface="Open Sans"/>
                  <a:cs typeface="Open Sans"/>
                  <a:sym typeface="Open Sans"/>
                </a:rPr>
                <a:t>POP</a:t>
              </a:r>
              <a:endParaRPr b="0" i="0" sz="1100" u="none" cap="none" strike="noStrike">
                <a:solidFill>
                  <a:srgbClr val="000000"/>
                </a:solidFill>
                <a:latin typeface="Arial"/>
                <a:ea typeface="Arial"/>
                <a:cs typeface="Arial"/>
                <a:sym typeface="Arial"/>
              </a:endParaRPr>
            </a:p>
          </p:txBody>
        </p:sp>
      </p:grpSp>
      <p:sp>
        <p:nvSpPr>
          <p:cNvPr id="954" name="Google Shape;954;p20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SzPts val="900"/>
              <a:buNone/>
            </a:pPr>
            <a:fld id="{00000000-1234-1234-1234-123412341234}" type="slidenum">
              <a:rPr lang="en">
                <a:latin typeface="Open Sans"/>
                <a:ea typeface="Open Sans"/>
                <a:cs typeface="Open Sans"/>
                <a:sym typeface="Open Sans"/>
              </a:rPr>
              <a:t>‹#›</a:t>
            </a:fld>
            <a:endParaRPr>
              <a:latin typeface="Open Sans"/>
              <a:ea typeface="Open Sans"/>
              <a:cs typeface="Open Sans"/>
              <a:sym typeface="Open Sans"/>
            </a:endParaRPr>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7" name="Shape 1927"/>
        <p:cNvGrpSpPr/>
        <p:nvPr/>
      </p:nvGrpSpPr>
      <p:grpSpPr>
        <a:xfrm>
          <a:off x="0" y="0"/>
          <a:ext cx="0" cy="0"/>
          <a:chOff x="0" y="0"/>
          <a:chExt cx="0" cy="0"/>
        </a:xfrm>
      </p:grpSpPr>
      <p:sp>
        <p:nvSpPr>
          <p:cNvPr id="1928" name="Google Shape;1928;p290"/>
          <p:cNvSpPr txBox="1"/>
          <p:nvPr>
            <p:ph type="title"/>
          </p:nvPr>
        </p:nvSpPr>
        <p:spPr>
          <a:xfrm>
            <a:off x="233200" y="32050"/>
            <a:ext cx="8481000" cy="973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100000"/>
              <a:buFont typeface="Arial"/>
              <a:buNone/>
            </a:pPr>
            <a:r>
              <a:rPr b="1" lang="en"/>
              <a:t>Applying What We Learned</a:t>
            </a:r>
            <a:endParaRPr b="1"/>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pic>
        <p:nvPicPr>
          <p:cNvPr id="1929" name="Google Shape;1929;p290"/>
          <p:cNvPicPr preferRelativeResize="0"/>
          <p:nvPr/>
        </p:nvPicPr>
        <p:blipFill rotWithShape="1">
          <a:blip r:embed="rId3">
            <a:alphaModFix/>
          </a:blip>
          <a:srcRect b="0" l="0" r="0" t="16234"/>
          <a:stretch/>
        </p:blipFill>
        <p:spPr>
          <a:xfrm>
            <a:off x="1275675" y="1119442"/>
            <a:ext cx="6592649" cy="3681759"/>
          </a:xfrm>
          <a:prstGeom prst="rect">
            <a:avLst/>
          </a:prstGeom>
          <a:noFill/>
          <a:ln>
            <a:noFill/>
          </a:ln>
        </p:spPr>
      </p:pic>
      <p:pic>
        <p:nvPicPr>
          <p:cNvPr id="1930" name="Google Shape;1930;p290"/>
          <p:cNvPicPr preferRelativeResize="0"/>
          <p:nvPr/>
        </p:nvPicPr>
        <p:blipFill rotWithShape="1">
          <a:blip r:embed="rId4">
            <a:alphaModFix/>
          </a:blip>
          <a:srcRect b="0" l="0" r="0" t="0"/>
          <a:stretch/>
        </p:blipFill>
        <p:spPr>
          <a:xfrm>
            <a:off x="7891334" y="367351"/>
            <a:ext cx="905277" cy="900248"/>
          </a:xfrm>
          <a:prstGeom prst="rect">
            <a:avLst/>
          </a:prstGeom>
          <a:noFill/>
          <a:ln>
            <a:noFill/>
          </a:ln>
        </p:spPr>
      </p:pic>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34" name="Shape 1934"/>
        <p:cNvGrpSpPr/>
        <p:nvPr/>
      </p:nvGrpSpPr>
      <p:grpSpPr>
        <a:xfrm>
          <a:off x="0" y="0"/>
          <a:ext cx="0" cy="0"/>
          <a:chOff x="0" y="0"/>
          <a:chExt cx="0" cy="0"/>
        </a:xfrm>
      </p:grpSpPr>
      <p:sp>
        <p:nvSpPr>
          <p:cNvPr id="1935" name="Google Shape;1935;p291"/>
          <p:cNvSpPr txBox="1"/>
          <p:nvPr/>
        </p:nvSpPr>
        <p:spPr>
          <a:xfrm>
            <a:off x="380930" y="1457270"/>
            <a:ext cx="6368400" cy="748500"/>
          </a:xfrm>
          <a:prstGeom prst="rect">
            <a:avLst/>
          </a:prstGeom>
          <a:noFill/>
          <a:ln>
            <a:noFill/>
          </a:ln>
        </p:spPr>
        <p:txBody>
          <a:bodyPr anchorCtr="0" anchor="ctr" bIns="34275" lIns="68575" spcFirstLastPara="1" rIns="68575" wrap="square" tIns="34275">
            <a:normAutofit/>
          </a:bodyPr>
          <a:lstStyle/>
          <a:p>
            <a:pPr indent="0" lvl="0" marL="0" marR="0" rtl="0" algn="l">
              <a:lnSpc>
                <a:spcPct val="90000"/>
              </a:lnSpc>
              <a:spcBef>
                <a:spcPts val="0"/>
              </a:spcBef>
              <a:spcAft>
                <a:spcPts val="0"/>
              </a:spcAft>
              <a:buClr>
                <a:schemeClr val="dk1"/>
              </a:buClr>
              <a:buSzPts val="3000"/>
              <a:buFont typeface="Calibri"/>
              <a:buNone/>
            </a:pPr>
            <a:r>
              <a:rPr b="1" i="0" lang="en" sz="3000" u="none" cap="none" strike="noStrike">
                <a:solidFill>
                  <a:schemeClr val="accent5"/>
                </a:solidFill>
                <a:latin typeface="Calibri"/>
                <a:ea typeface="Calibri"/>
                <a:cs typeface="Calibri"/>
                <a:sym typeface="Calibri"/>
              </a:rPr>
              <a:t>Conclusion</a:t>
            </a:r>
            <a:r>
              <a:rPr b="1" lang="en" sz="3000">
                <a:solidFill>
                  <a:schemeClr val="accent5"/>
                </a:solidFill>
                <a:latin typeface="Calibri"/>
                <a:ea typeface="Calibri"/>
                <a:cs typeface="Calibri"/>
                <a:sym typeface="Calibri"/>
              </a:rPr>
              <a:t>:</a:t>
            </a:r>
            <a:endParaRPr b="0" i="0" sz="1100" u="none" cap="none" strike="noStrike">
              <a:solidFill>
                <a:schemeClr val="accent5"/>
              </a:solidFill>
              <a:latin typeface="Arial"/>
              <a:ea typeface="Arial"/>
              <a:cs typeface="Arial"/>
              <a:sym typeface="Arial"/>
            </a:endParaRPr>
          </a:p>
        </p:txBody>
      </p:sp>
      <p:sp>
        <p:nvSpPr>
          <p:cNvPr id="1936" name="Google Shape;1936;p291"/>
          <p:cNvSpPr txBox="1"/>
          <p:nvPr/>
        </p:nvSpPr>
        <p:spPr>
          <a:xfrm>
            <a:off x="380925" y="2292100"/>
            <a:ext cx="8151600" cy="1071600"/>
          </a:xfrm>
          <a:prstGeom prst="rect">
            <a:avLst/>
          </a:prstGeom>
          <a:noFill/>
          <a:ln>
            <a:noFill/>
          </a:ln>
        </p:spPr>
        <p:txBody>
          <a:bodyPr anchorCtr="0" anchor="t" bIns="34275" lIns="68575" spcFirstLastPara="1" rIns="68575" wrap="square" tIns="34275">
            <a:noAutofit/>
          </a:bodyPr>
          <a:lstStyle/>
          <a:p>
            <a:pPr indent="-317500" lvl="0" marL="342900" marR="0" rtl="0" algn="l">
              <a:lnSpc>
                <a:spcPct val="100000"/>
              </a:lnSpc>
              <a:spcBef>
                <a:spcPts val="0"/>
              </a:spcBef>
              <a:spcAft>
                <a:spcPts val="0"/>
              </a:spcAft>
              <a:buClr>
                <a:schemeClr val="dk1"/>
              </a:buClr>
              <a:buSzPts val="2400"/>
              <a:buFont typeface="Calibri"/>
              <a:buChar char="●"/>
            </a:pPr>
            <a:r>
              <a:rPr b="0" i="0" lang="en" sz="2400" u="none" cap="none" strike="noStrike">
                <a:solidFill>
                  <a:schemeClr val="dk1"/>
                </a:solidFill>
                <a:latin typeface="Calibri"/>
                <a:ea typeface="Calibri"/>
                <a:cs typeface="Calibri"/>
                <a:sym typeface="Calibri"/>
              </a:rPr>
              <a:t>Interaction between the substrate and enzyme is highly specific.</a:t>
            </a:r>
            <a:endParaRPr b="0" i="0" sz="2400" u="none" cap="none" strike="noStrike">
              <a:solidFill>
                <a:schemeClr val="dk1"/>
              </a:solidFill>
              <a:latin typeface="Calibri"/>
              <a:ea typeface="Calibri"/>
              <a:cs typeface="Calibri"/>
              <a:sym typeface="Calibri"/>
            </a:endParaRPr>
          </a:p>
          <a:p>
            <a:pPr indent="-317500" lvl="0" marL="342900" marR="0" rtl="0" algn="l">
              <a:lnSpc>
                <a:spcPct val="100000"/>
              </a:lnSpc>
              <a:spcBef>
                <a:spcPts val="800"/>
              </a:spcBef>
              <a:spcAft>
                <a:spcPts val="0"/>
              </a:spcAft>
              <a:buClr>
                <a:schemeClr val="dk1"/>
              </a:buClr>
              <a:buSzPts val="2400"/>
              <a:buFont typeface="Calibri"/>
              <a:buChar char="●"/>
            </a:pPr>
            <a:r>
              <a:rPr b="0" i="0" lang="en" sz="2400" u="none" cap="none" strike="noStrike">
                <a:solidFill>
                  <a:schemeClr val="dk1"/>
                </a:solidFill>
                <a:latin typeface="Calibri"/>
                <a:ea typeface="Calibri"/>
                <a:cs typeface="Calibri"/>
                <a:sym typeface="Calibri"/>
              </a:rPr>
              <a:t>A slight change in the shape of substrate or enzyme will alter the ability to catalyze the reaction which attracts both the selective ability and the efficiency of the enzyme. </a:t>
            </a:r>
            <a:endParaRPr b="0" i="0" sz="2400" u="none" cap="none" strike="noStrike">
              <a:solidFill>
                <a:schemeClr val="dk1"/>
              </a:solidFill>
              <a:latin typeface="Calibri"/>
              <a:ea typeface="Calibri"/>
              <a:cs typeface="Calibri"/>
              <a:sym typeface="Calibri"/>
            </a:endParaRPr>
          </a:p>
          <a:p>
            <a:pPr indent="0" lvl="0" marL="342900" marR="0" rtl="0" algn="l">
              <a:lnSpc>
                <a:spcPct val="100000"/>
              </a:lnSpc>
              <a:spcBef>
                <a:spcPts val="800"/>
              </a:spcBef>
              <a:spcAft>
                <a:spcPts val="0"/>
              </a:spcAft>
              <a:buClr>
                <a:srgbClr val="000000"/>
              </a:buClr>
              <a:buSzPts val="1100"/>
              <a:buFont typeface="Arial"/>
              <a:buNone/>
            </a:pPr>
            <a:r>
              <a:t/>
            </a:r>
            <a:endParaRPr b="0" i="0" sz="24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chemeClr val="dk1"/>
              </a:buClr>
              <a:buSzPts val="1800"/>
              <a:buFont typeface="Arial"/>
              <a:buNone/>
            </a:pPr>
            <a:r>
              <a:t/>
            </a:r>
            <a:endParaRPr b="1" i="1" sz="2400" u="none" cap="none" strike="noStrike">
              <a:solidFill>
                <a:srgbClr val="00B050"/>
              </a:solidFill>
              <a:latin typeface="Calibri"/>
              <a:ea typeface="Calibri"/>
              <a:cs typeface="Calibri"/>
              <a:sym typeface="Calibri"/>
            </a:endParaRPr>
          </a:p>
          <a:p>
            <a:pPr indent="0" lvl="0" marL="177800" marR="0" rtl="0" algn="l">
              <a:lnSpc>
                <a:spcPct val="100000"/>
              </a:lnSpc>
              <a:spcBef>
                <a:spcPts val="800"/>
              </a:spcBef>
              <a:spcAft>
                <a:spcPts val="0"/>
              </a:spcAft>
              <a:buClr>
                <a:schemeClr val="dk1"/>
              </a:buClr>
              <a:buSzPts val="2700"/>
              <a:buFont typeface="Arial"/>
              <a:buNone/>
            </a:pPr>
            <a:r>
              <a:t/>
            </a:r>
            <a:endParaRPr b="0" i="0" sz="2400" u="none" cap="none" strike="noStrike">
              <a:solidFill>
                <a:schemeClr val="dk1"/>
              </a:solidFill>
              <a:latin typeface="Calibri"/>
              <a:ea typeface="Calibri"/>
              <a:cs typeface="Calibri"/>
              <a:sym typeface="Calibri"/>
            </a:endParaRPr>
          </a:p>
        </p:txBody>
      </p:sp>
      <p:sp>
        <p:nvSpPr>
          <p:cNvPr id="1937" name="Google Shape;1937;p291"/>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1" name="Shape 1941"/>
        <p:cNvGrpSpPr/>
        <p:nvPr/>
      </p:nvGrpSpPr>
      <p:grpSpPr>
        <a:xfrm>
          <a:off x="0" y="0"/>
          <a:ext cx="0" cy="0"/>
          <a:chOff x="0" y="0"/>
          <a:chExt cx="0" cy="0"/>
        </a:xfrm>
      </p:grpSpPr>
      <p:pic>
        <p:nvPicPr>
          <p:cNvPr descr="A countdown timer for 15 minutes with a gentle arpeggio alarm when the timer runs out at 0:00. This 15 minute timer is great as a countdown for your break, church, classroom, workout, homework.&#10;&#10;🚨 SUBSCRIBE https://bit.ly/30COX6E&#10;👉 DONATE https://bit.ly/3pkGmo7&#10;&#10;I hope you enjoy it! Let me know in the comments if this timer has been helpful.&#10;&#10;#timertopia -----&#10;Get the best offline timer at Walmart:&#10;https://www.walmart.com/ip/TIME-TIMER-12-inch-Visual-Timer-60-Minute/863943042?wmlspartner=imp_3586222&amp;selectedSellerId=101134723&amp;clickid=xla2wvSruxyPRSx1giXguxUmUkHR9p3sKVaiWY0&amp;irgwc=1&amp;sourceid=imp_xla2wvSruxyPRSx1giXguxUmUkHR9p3sKVaiWY0&amp;veh=aff&amp;affiliates_ad_id=565706&amp;campaign_id=9383&amp;sharedid= ------&#10;Have you tried Feastables chocolate yet?&#10;https://www.walmart.com/ip/Feastables-Mr-Beast-Milk-Chocolate-Deez-Nutz-Peanut-Butter-Chocolate-Crunch-Sea-Salt-Almond-Original-2-1-oz-Pack-1-bar-per-flavor-6-bars-total/1738134280?wmlspartner=imp_3586222&amp;selectedSellerId=101040129&amp;clickid=xla2wvSruxyPRSx1giXguxUmUkHW0n20KVaiWY0&amp;irgwc=1&amp;sourceid=imp_xla2wvSruxyPRSx1giXguxUmUkHW0n20KVaiWY0&amp;veh=aff&amp;affiliates_ad_id=565706&amp;campaign_id=9383&amp;sharedid=" id="1942" name="Google Shape;1942;p292" title="15 MINUTE TIMER ⏲️">
            <a:hlinkClick r:id="rId3"/>
          </p:cNvPr>
          <p:cNvPicPr preferRelativeResize="0"/>
          <p:nvPr/>
        </p:nvPicPr>
        <p:blipFill>
          <a:blip r:embed="rId4">
            <a:alphaModFix/>
          </a:blip>
          <a:stretch>
            <a:fillRect/>
          </a:stretch>
        </p:blipFill>
        <p:spPr>
          <a:xfrm>
            <a:off x="152400" y="152400"/>
            <a:ext cx="30480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42"/>
                                        </p:tgtEl>
                                        <p:attrNameLst>
                                          <p:attrName>style.visibility</p:attrName>
                                        </p:attrNameLst>
                                      </p:cBhvr>
                                      <p:to>
                                        <p:strVal val="visible"/>
                                      </p:to>
                                    </p:set>
                                    <p:animEffect filter="fade" transition="in">
                                      <p:cBhvr>
                                        <p:cTn dur="1000"/>
                                        <p:tgtEl>
                                          <p:spTgt spid="19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6" name="Shape 1946"/>
        <p:cNvGrpSpPr/>
        <p:nvPr/>
      </p:nvGrpSpPr>
      <p:grpSpPr>
        <a:xfrm>
          <a:off x="0" y="0"/>
          <a:ext cx="0" cy="0"/>
          <a:chOff x="0" y="0"/>
          <a:chExt cx="0" cy="0"/>
        </a:xfrm>
      </p:grpSpPr>
      <p:sp>
        <p:nvSpPr>
          <p:cNvPr id="1947" name="Google Shape;1947;p293"/>
          <p:cNvSpPr txBox="1"/>
          <p:nvPr>
            <p:ph type="title"/>
          </p:nvPr>
        </p:nvSpPr>
        <p:spPr>
          <a:xfrm>
            <a:off x="233200" y="32050"/>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Foundational Models</a:t>
            </a:r>
            <a:endParaRPr/>
          </a:p>
        </p:txBody>
      </p:sp>
      <p:sp>
        <p:nvSpPr>
          <p:cNvPr id="1948" name="Google Shape;1948;p293"/>
          <p:cNvSpPr txBox="1"/>
          <p:nvPr>
            <p:ph idx="1" type="body"/>
          </p:nvPr>
        </p:nvSpPr>
        <p:spPr>
          <a:xfrm>
            <a:off x="706925" y="1211175"/>
            <a:ext cx="7032000" cy="1739400"/>
          </a:xfrm>
          <a:prstGeom prst="rect">
            <a:avLst/>
          </a:prstGeom>
        </p:spPr>
        <p:txBody>
          <a:bodyPr anchorCtr="0" anchor="t" bIns="91425" lIns="91425" spcFirstLastPara="1" rIns="91425" wrap="square" tIns="91425">
            <a:normAutofit lnSpcReduction="10000"/>
          </a:bodyPr>
          <a:lstStyle/>
          <a:p>
            <a:pPr indent="0" lvl="0" marL="0" rtl="0" algn="l">
              <a:lnSpc>
                <a:spcPct val="100000"/>
              </a:lnSpc>
              <a:spcBef>
                <a:spcPts val="0"/>
              </a:spcBef>
              <a:spcAft>
                <a:spcPts val="0"/>
              </a:spcAft>
              <a:buNone/>
            </a:pPr>
            <a:r>
              <a:rPr lang="en" sz="2600">
                <a:solidFill>
                  <a:srgbClr val="000000"/>
                </a:solidFill>
                <a:latin typeface="Arial"/>
                <a:ea typeface="Arial"/>
                <a:cs typeface="Arial"/>
                <a:sym typeface="Arial"/>
              </a:rPr>
              <a:t>A </a:t>
            </a:r>
            <a:r>
              <a:rPr b="1" lang="en" sz="2600">
                <a:solidFill>
                  <a:srgbClr val="000000"/>
                </a:solidFill>
                <a:latin typeface="Arial"/>
                <a:ea typeface="Arial"/>
                <a:cs typeface="Arial"/>
                <a:sym typeface="Arial"/>
              </a:rPr>
              <a:t>foundational model</a:t>
            </a:r>
            <a:r>
              <a:rPr lang="en" sz="2600">
                <a:solidFill>
                  <a:srgbClr val="000000"/>
                </a:solidFill>
                <a:latin typeface="Arial"/>
                <a:ea typeface="Arial"/>
                <a:cs typeface="Arial"/>
                <a:sym typeface="Arial"/>
              </a:rPr>
              <a:t> is an interactive model with a low threshold and high ceiling that students can use throughout the learning cycle for multiple learning objectives.</a:t>
            </a:r>
            <a:endParaRPr/>
          </a:p>
        </p:txBody>
      </p:sp>
      <p:pic>
        <p:nvPicPr>
          <p:cNvPr id="1949" name="Google Shape;1949;p293"/>
          <p:cNvPicPr preferRelativeResize="0"/>
          <p:nvPr/>
        </p:nvPicPr>
        <p:blipFill rotWithShape="1">
          <a:blip r:embed="rId3">
            <a:alphaModFix/>
          </a:blip>
          <a:srcRect b="12501" l="9711" r="51321" t="35475"/>
          <a:stretch/>
        </p:blipFill>
        <p:spPr>
          <a:xfrm>
            <a:off x="233207" y="2950580"/>
            <a:ext cx="1019424" cy="907299"/>
          </a:xfrm>
          <a:prstGeom prst="rect">
            <a:avLst/>
          </a:prstGeom>
          <a:noFill/>
          <a:ln>
            <a:noFill/>
          </a:ln>
        </p:spPr>
      </p:pic>
      <p:pic>
        <p:nvPicPr>
          <p:cNvPr id="1950" name="Google Shape;1950;p293"/>
          <p:cNvPicPr preferRelativeResize="0"/>
          <p:nvPr/>
        </p:nvPicPr>
        <p:blipFill rotWithShape="1">
          <a:blip r:embed="rId4">
            <a:alphaModFix/>
          </a:blip>
          <a:srcRect b="0" l="35111" r="24419" t="0"/>
          <a:stretch/>
        </p:blipFill>
        <p:spPr>
          <a:xfrm>
            <a:off x="1411850" y="2989850"/>
            <a:ext cx="536028" cy="858225"/>
          </a:xfrm>
          <a:prstGeom prst="rect">
            <a:avLst/>
          </a:prstGeom>
          <a:noFill/>
          <a:ln>
            <a:noFill/>
          </a:ln>
        </p:spPr>
      </p:pic>
      <p:pic>
        <p:nvPicPr>
          <p:cNvPr id="1951" name="Google Shape;1951;p293"/>
          <p:cNvPicPr preferRelativeResize="0"/>
          <p:nvPr/>
        </p:nvPicPr>
        <p:blipFill>
          <a:blip r:embed="rId5">
            <a:alphaModFix/>
          </a:blip>
          <a:stretch>
            <a:fillRect/>
          </a:stretch>
        </p:blipFill>
        <p:spPr>
          <a:xfrm>
            <a:off x="3383948" y="2950575"/>
            <a:ext cx="1174811" cy="907300"/>
          </a:xfrm>
          <a:prstGeom prst="rect">
            <a:avLst/>
          </a:prstGeom>
          <a:noFill/>
          <a:ln>
            <a:noFill/>
          </a:ln>
        </p:spPr>
      </p:pic>
      <p:pic>
        <p:nvPicPr>
          <p:cNvPr id="1952" name="Google Shape;1952;p293"/>
          <p:cNvPicPr preferRelativeResize="0"/>
          <p:nvPr/>
        </p:nvPicPr>
        <p:blipFill>
          <a:blip r:embed="rId6">
            <a:alphaModFix/>
          </a:blip>
          <a:stretch>
            <a:fillRect/>
          </a:stretch>
        </p:blipFill>
        <p:spPr>
          <a:xfrm>
            <a:off x="7409700" y="4031151"/>
            <a:ext cx="645375" cy="903525"/>
          </a:xfrm>
          <a:prstGeom prst="rect">
            <a:avLst/>
          </a:prstGeom>
          <a:noFill/>
          <a:ln>
            <a:noFill/>
          </a:ln>
        </p:spPr>
      </p:pic>
      <p:pic>
        <p:nvPicPr>
          <p:cNvPr id="1953" name="Google Shape;1953;p293"/>
          <p:cNvPicPr preferRelativeResize="0"/>
          <p:nvPr/>
        </p:nvPicPr>
        <p:blipFill rotWithShape="1">
          <a:blip r:embed="rId7">
            <a:alphaModFix/>
          </a:blip>
          <a:srcRect b="9156" l="0" r="0" t="15921"/>
          <a:stretch/>
        </p:blipFill>
        <p:spPr>
          <a:xfrm>
            <a:off x="1947875" y="2950575"/>
            <a:ext cx="1507425" cy="903518"/>
          </a:xfrm>
          <a:prstGeom prst="rect">
            <a:avLst/>
          </a:prstGeom>
          <a:noFill/>
          <a:ln>
            <a:noFill/>
          </a:ln>
        </p:spPr>
      </p:pic>
      <p:pic>
        <p:nvPicPr>
          <p:cNvPr id="1954" name="Google Shape;1954;p293"/>
          <p:cNvPicPr preferRelativeResize="0"/>
          <p:nvPr/>
        </p:nvPicPr>
        <p:blipFill>
          <a:blip r:embed="rId8">
            <a:alphaModFix/>
          </a:blip>
          <a:stretch>
            <a:fillRect/>
          </a:stretch>
        </p:blipFill>
        <p:spPr>
          <a:xfrm rot="5400000">
            <a:off x="7337831" y="2178773"/>
            <a:ext cx="2521922" cy="907300"/>
          </a:xfrm>
          <a:prstGeom prst="rect">
            <a:avLst/>
          </a:prstGeom>
          <a:noFill/>
          <a:ln>
            <a:noFill/>
          </a:ln>
        </p:spPr>
      </p:pic>
      <p:pic>
        <p:nvPicPr>
          <p:cNvPr id="1955" name="Google Shape;1955;p293"/>
          <p:cNvPicPr preferRelativeResize="0"/>
          <p:nvPr/>
        </p:nvPicPr>
        <p:blipFill rotWithShape="1">
          <a:blip r:embed="rId9">
            <a:alphaModFix/>
          </a:blip>
          <a:srcRect b="0" l="0" r="0" t="0"/>
          <a:stretch/>
        </p:blipFill>
        <p:spPr>
          <a:xfrm>
            <a:off x="233212" y="4031151"/>
            <a:ext cx="677112" cy="907300"/>
          </a:xfrm>
          <a:prstGeom prst="rect">
            <a:avLst/>
          </a:prstGeom>
          <a:noFill/>
          <a:ln cap="flat" cmpd="sng" w="3250">
            <a:solidFill>
              <a:srgbClr val="000000"/>
            </a:solidFill>
            <a:prstDash val="solid"/>
            <a:round/>
            <a:headEnd len="sm" w="sm" type="none"/>
            <a:tailEnd len="sm" w="sm" type="none"/>
          </a:ln>
        </p:spPr>
      </p:pic>
      <p:pic>
        <p:nvPicPr>
          <p:cNvPr descr="Shape, arrow&#10;&#10;Description automatically generated" id="1956" name="Google Shape;1956;p293"/>
          <p:cNvPicPr preferRelativeResize="0"/>
          <p:nvPr/>
        </p:nvPicPr>
        <p:blipFill rotWithShape="1">
          <a:blip r:embed="rId10">
            <a:alphaModFix/>
          </a:blip>
          <a:srcRect b="0" l="0" r="0" t="0"/>
          <a:stretch/>
        </p:blipFill>
        <p:spPr>
          <a:xfrm>
            <a:off x="8255575" y="4019675"/>
            <a:ext cx="725706" cy="903524"/>
          </a:xfrm>
          <a:prstGeom prst="rect">
            <a:avLst/>
          </a:prstGeom>
          <a:noFill/>
          <a:ln cap="flat" cmpd="sng" w="3250">
            <a:solidFill>
              <a:srgbClr val="000000"/>
            </a:solidFill>
            <a:prstDash val="solid"/>
            <a:round/>
            <a:headEnd len="sm" w="sm" type="none"/>
            <a:tailEnd len="sm" w="sm" type="none"/>
          </a:ln>
        </p:spPr>
      </p:pic>
      <p:pic>
        <p:nvPicPr>
          <p:cNvPr id="1957" name="Google Shape;1957;p293"/>
          <p:cNvPicPr preferRelativeResize="0"/>
          <p:nvPr/>
        </p:nvPicPr>
        <p:blipFill rotWithShape="1">
          <a:blip r:embed="rId11">
            <a:alphaModFix/>
          </a:blip>
          <a:srcRect b="0" l="0" r="0" t="16234"/>
          <a:stretch/>
        </p:blipFill>
        <p:spPr>
          <a:xfrm>
            <a:off x="5576175" y="4031150"/>
            <a:ext cx="1624630" cy="907299"/>
          </a:xfrm>
          <a:prstGeom prst="rect">
            <a:avLst/>
          </a:prstGeom>
          <a:noFill/>
          <a:ln>
            <a:noFill/>
          </a:ln>
        </p:spPr>
      </p:pic>
      <p:pic>
        <p:nvPicPr>
          <p:cNvPr id="1958" name="Google Shape;1958;p293"/>
          <p:cNvPicPr preferRelativeResize="0"/>
          <p:nvPr/>
        </p:nvPicPr>
        <p:blipFill rotWithShape="1">
          <a:blip r:embed="rId12">
            <a:alphaModFix/>
          </a:blip>
          <a:srcRect b="15985" l="0" r="0" t="15992"/>
          <a:stretch/>
        </p:blipFill>
        <p:spPr>
          <a:xfrm>
            <a:off x="2355800" y="4031150"/>
            <a:ext cx="938574" cy="858225"/>
          </a:xfrm>
          <a:prstGeom prst="rect">
            <a:avLst/>
          </a:prstGeom>
          <a:noFill/>
          <a:ln cap="flat" cmpd="sng" w="9525">
            <a:solidFill>
              <a:srgbClr val="000000"/>
            </a:solidFill>
            <a:prstDash val="solid"/>
            <a:round/>
            <a:headEnd len="sm" w="sm" type="none"/>
            <a:tailEnd len="sm" w="sm" type="none"/>
          </a:ln>
        </p:spPr>
      </p:pic>
      <p:pic>
        <p:nvPicPr>
          <p:cNvPr id="1959" name="Google Shape;1959;p293"/>
          <p:cNvPicPr preferRelativeResize="0"/>
          <p:nvPr/>
        </p:nvPicPr>
        <p:blipFill>
          <a:blip r:embed="rId13">
            <a:alphaModFix/>
          </a:blip>
          <a:stretch>
            <a:fillRect/>
          </a:stretch>
        </p:blipFill>
        <p:spPr>
          <a:xfrm>
            <a:off x="6184325" y="3012497"/>
            <a:ext cx="2071262" cy="858225"/>
          </a:xfrm>
          <a:prstGeom prst="rect">
            <a:avLst/>
          </a:prstGeom>
          <a:noFill/>
          <a:ln>
            <a:noFill/>
          </a:ln>
        </p:spPr>
      </p:pic>
      <p:pic>
        <p:nvPicPr>
          <p:cNvPr id="1960" name="Google Shape;1960;p293"/>
          <p:cNvPicPr preferRelativeResize="0"/>
          <p:nvPr/>
        </p:nvPicPr>
        <p:blipFill>
          <a:blip r:embed="rId14">
            <a:alphaModFix/>
          </a:blip>
          <a:stretch>
            <a:fillRect/>
          </a:stretch>
        </p:blipFill>
        <p:spPr>
          <a:xfrm>
            <a:off x="4571999" y="4031150"/>
            <a:ext cx="1072775" cy="858224"/>
          </a:xfrm>
          <a:prstGeom prst="rect">
            <a:avLst/>
          </a:prstGeom>
          <a:noFill/>
          <a:ln>
            <a:noFill/>
          </a:ln>
        </p:spPr>
      </p:pic>
      <p:pic>
        <p:nvPicPr>
          <p:cNvPr id="1961" name="Google Shape;1961;p293"/>
          <p:cNvPicPr preferRelativeResize="0"/>
          <p:nvPr/>
        </p:nvPicPr>
        <p:blipFill>
          <a:blip r:embed="rId15">
            <a:alphaModFix/>
          </a:blip>
          <a:stretch>
            <a:fillRect/>
          </a:stretch>
        </p:blipFill>
        <p:spPr>
          <a:xfrm>
            <a:off x="3386849" y="4031151"/>
            <a:ext cx="1072773" cy="858225"/>
          </a:xfrm>
          <a:prstGeom prst="rect">
            <a:avLst/>
          </a:prstGeom>
          <a:noFill/>
          <a:ln>
            <a:noFill/>
          </a:ln>
        </p:spPr>
      </p:pic>
      <p:pic>
        <p:nvPicPr>
          <p:cNvPr id="1962" name="Google Shape;1962;p293"/>
          <p:cNvPicPr preferRelativeResize="0"/>
          <p:nvPr/>
        </p:nvPicPr>
        <p:blipFill rotWithShape="1">
          <a:blip r:embed="rId16">
            <a:alphaModFix/>
          </a:blip>
          <a:srcRect b="10402" l="13088" r="9835" t="11333"/>
          <a:stretch/>
        </p:blipFill>
        <p:spPr>
          <a:xfrm>
            <a:off x="4739850" y="2989850"/>
            <a:ext cx="1333647" cy="903525"/>
          </a:xfrm>
          <a:prstGeom prst="rect">
            <a:avLst/>
          </a:prstGeom>
          <a:noFill/>
          <a:ln>
            <a:noFill/>
          </a:ln>
        </p:spPr>
      </p:pic>
      <p:pic>
        <p:nvPicPr>
          <p:cNvPr id="1963" name="Google Shape;1963;p293"/>
          <p:cNvPicPr preferRelativeResize="0"/>
          <p:nvPr/>
        </p:nvPicPr>
        <p:blipFill rotWithShape="1">
          <a:blip r:embed="rId17">
            <a:alphaModFix/>
          </a:blip>
          <a:srcRect b="16528" l="10794" r="14249" t="13912"/>
          <a:stretch/>
        </p:blipFill>
        <p:spPr>
          <a:xfrm>
            <a:off x="962450" y="4074988"/>
            <a:ext cx="1244675" cy="77054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4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4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5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5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5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5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5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5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5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6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6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6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6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5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7" name="Shape 1967"/>
        <p:cNvGrpSpPr/>
        <p:nvPr/>
      </p:nvGrpSpPr>
      <p:grpSpPr>
        <a:xfrm>
          <a:off x="0" y="0"/>
          <a:ext cx="0" cy="0"/>
          <a:chOff x="0" y="0"/>
          <a:chExt cx="0" cy="0"/>
        </a:xfrm>
      </p:grpSpPr>
      <p:sp>
        <p:nvSpPr>
          <p:cNvPr id="1968" name="Google Shape;1968;p294"/>
          <p:cNvSpPr txBox="1"/>
          <p:nvPr>
            <p:ph type="title"/>
          </p:nvPr>
        </p:nvSpPr>
        <p:spPr>
          <a:xfrm>
            <a:off x="980250" y="32050"/>
            <a:ext cx="7851300" cy="646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990"/>
              <a:buFont typeface="Arial"/>
              <a:buNone/>
            </a:pPr>
            <a:r>
              <a:rPr lang="en" sz="2400"/>
              <a:t>What separates foundational models from traditional ones?</a:t>
            </a:r>
            <a:endParaRPr sz="2400"/>
          </a:p>
        </p:txBody>
      </p:sp>
      <p:graphicFrame>
        <p:nvGraphicFramePr>
          <p:cNvPr id="1969" name="Google Shape;1969;p294"/>
          <p:cNvGraphicFramePr/>
          <p:nvPr/>
        </p:nvGraphicFramePr>
        <p:xfrm>
          <a:off x="1621975" y="772375"/>
          <a:ext cx="3000000" cy="3000000"/>
        </p:xfrm>
        <a:graphic>
          <a:graphicData uri="http://schemas.openxmlformats.org/drawingml/2006/table">
            <a:tbl>
              <a:tblPr bandRow="1">
                <a:noFill/>
                <a:tableStyleId>{620DB2D6-F2A5-4283-B534-664FF6CDB51B}</a:tableStyleId>
              </a:tblPr>
              <a:tblGrid>
                <a:gridCol w="3459475"/>
                <a:gridCol w="3392175"/>
              </a:tblGrid>
              <a:tr h="247025">
                <a:tc>
                  <a:txBody>
                    <a:bodyPr/>
                    <a:lstStyle/>
                    <a:p>
                      <a:pPr indent="0" lvl="0" marL="0" rtl="0" algn="ctr">
                        <a:spcBef>
                          <a:spcPts val="0"/>
                        </a:spcBef>
                        <a:spcAft>
                          <a:spcPts val="0"/>
                        </a:spcAft>
                        <a:buNone/>
                      </a:pPr>
                      <a:r>
                        <a:rPr b="1" lang="en" sz="1100">
                          <a:latin typeface="Calibri"/>
                          <a:ea typeface="Calibri"/>
                          <a:cs typeface="Calibri"/>
                          <a:sym typeface="Calibri"/>
                        </a:rPr>
                        <a:t>Foundational Models</a:t>
                      </a:r>
                      <a:endParaRPr b="1" sz="1100">
                        <a:latin typeface="Calibri"/>
                        <a:ea typeface="Calibri"/>
                        <a:cs typeface="Calibri"/>
                        <a:sym typeface="Calibri"/>
                      </a:endParaRPr>
                    </a:p>
                  </a:txBody>
                  <a:tcPr marT="27300" marB="27300" marR="91450" marL="91450" anchor="ctr">
                    <a:solidFill>
                      <a:srgbClr val="C2E0C2"/>
                    </a:solidFill>
                  </a:tcPr>
                </a:tc>
                <a:tc>
                  <a:txBody>
                    <a:bodyPr/>
                    <a:lstStyle/>
                    <a:p>
                      <a:pPr indent="0" lvl="0" marL="0" rtl="0" algn="ctr">
                        <a:spcBef>
                          <a:spcPts val="0"/>
                        </a:spcBef>
                        <a:spcAft>
                          <a:spcPts val="0"/>
                        </a:spcAft>
                        <a:buNone/>
                      </a:pPr>
                      <a:r>
                        <a:rPr b="1" lang="en" sz="1100">
                          <a:latin typeface="Calibri"/>
                          <a:ea typeface="Calibri"/>
                          <a:cs typeface="Calibri"/>
                          <a:sym typeface="Calibri"/>
                        </a:rPr>
                        <a:t>Traditional Models</a:t>
                      </a:r>
                      <a:endParaRPr b="1" sz="1100">
                        <a:latin typeface="Calibri"/>
                        <a:ea typeface="Calibri"/>
                        <a:cs typeface="Calibri"/>
                        <a:sym typeface="Calibri"/>
                      </a:endParaRPr>
                    </a:p>
                  </a:txBody>
                  <a:tcPr marT="27300" marB="27300" marR="91450" marL="91450" anchor="ctr">
                    <a:solidFill>
                      <a:srgbClr val="C2E0C2"/>
                    </a:solidFill>
                  </a:tcPr>
                </a:tc>
              </a:tr>
              <a:tr h="228600">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interactive models that learners at various levels can actively engage with and discover features of throughout the learning cycle</a:t>
                      </a:r>
                      <a:endParaRPr sz="1000">
                        <a:solidFill>
                          <a:srgbClr val="244824"/>
                        </a:solidFill>
                        <a:latin typeface="Calibri"/>
                        <a:ea typeface="Calibri"/>
                        <a:cs typeface="Calibri"/>
                        <a:sym typeface="Calibri"/>
                      </a:endParaRPr>
                    </a:p>
                  </a:txBody>
                  <a:tcPr marT="27300" marB="27300" marR="91450" marL="91450" anchor="ctr">
                    <a:solidFill>
                      <a:srgbClr val="E5F2E5"/>
                    </a:solidFill>
                  </a:tcPr>
                </a:tc>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representational models designed to communicate specific information with limited opportunities for learner engagement or discovery</a:t>
                      </a:r>
                      <a:endParaRPr sz="1000">
                        <a:solidFill>
                          <a:srgbClr val="244824"/>
                        </a:solidFill>
                        <a:latin typeface="Calibri"/>
                        <a:ea typeface="Calibri"/>
                        <a:cs typeface="Calibri"/>
                        <a:sym typeface="Calibri"/>
                      </a:endParaRPr>
                    </a:p>
                  </a:txBody>
                  <a:tcPr marT="27300" marB="27300" marR="91450" marL="91450" anchor="ctr">
                    <a:solidFill>
                      <a:srgbClr val="E5F2E5"/>
                    </a:solidFill>
                  </a:tcPr>
                </a:tc>
              </a:tr>
              <a:tr h="228600">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integral to every phase of the learning cycle and sensemaking process</a:t>
                      </a:r>
                      <a:endParaRPr sz="1000">
                        <a:solidFill>
                          <a:srgbClr val="244824"/>
                        </a:solidFill>
                        <a:latin typeface="Calibri"/>
                        <a:ea typeface="Calibri"/>
                        <a:cs typeface="Calibri"/>
                        <a:sym typeface="Calibri"/>
                      </a:endParaRPr>
                    </a:p>
                  </a:txBody>
                  <a:tcPr marT="27300" marB="27300" marR="91450" marL="91450" anchor="ctr">
                    <a:solidFill>
                      <a:srgbClr val="E5F2E5"/>
                    </a:solidFill>
                  </a:tcPr>
                </a:tc>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used to inform or as an end-product of the learning cycle</a:t>
                      </a:r>
                      <a:endParaRPr sz="1000">
                        <a:solidFill>
                          <a:srgbClr val="244824"/>
                        </a:solidFill>
                        <a:latin typeface="Calibri"/>
                        <a:ea typeface="Calibri"/>
                        <a:cs typeface="Calibri"/>
                        <a:sym typeface="Calibri"/>
                      </a:endParaRPr>
                    </a:p>
                  </a:txBody>
                  <a:tcPr marT="27300" marB="27300" marR="91450" marL="91450" anchor="ctr">
                    <a:solidFill>
                      <a:srgbClr val="E5F2E5"/>
                    </a:solidFill>
                  </a:tcPr>
                </a:tc>
              </a:tr>
              <a:tr h="228600">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appropriate to use for a variety of learning objectives and at various levels.</a:t>
                      </a:r>
                      <a:endParaRPr sz="1000">
                        <a:solidFill>
                          <a:srgbClr val="244824"/>
                        </a:solidFill>
                        <a:latin typeface="Calibri"/>
                        <a:ea typeface="Calibri"/>
                        <a:cs typeface="Calibri"/>
                        <a:sym typeface="Calibri"/>
                      </a:endParaRPr>
                    </a:p>
                  </a:txBody>
                  <a:tcPr marT="27300" marB="27300" marR="91450" marL="91450" anchor="ctr">
                    <a:solidFill>
                      <a:srgbClr val="E5F2E5"/>
                    </a:solidFill>
                  </a:tcPr>
                </a:tc>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simplified representations created to provide information about a singular narrative or learning pathway</a:t>
                      </a:r>
                      <a:endParaRPr sz="1000">
                        <a:solidFill>
                          <a:srgbClr val="244824"/>
                        </a:solidFill>
                        <a:latin typeface="Calibri"/>
                        <a:ea typeface="Calibri"/>
                        <a:cs typeface="Calibri"/>
                        <a:sym typeface="Calibri"/>
                      </a:endParaRPr>
                    </a:p>
                  </a:txBody>
                  <a:tcPr marT="27300" marB="27300" marR="91450" marL="91450" anchor="ctr">
                    <a:solidFill>
                      <a:srgbClr val="E5F2E5"/>
                    </a:solidFill>
                  </a:tcPr>
                </a:tc>
              </a:tr>
              <a:tr h="228600">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designed for learners to make observations, uncover understanding, and generate questions through play</a:t>
                      </a:r>
                      <a:endParaRPr sz="1000">
                        <a:solidFill>
                          <a:srgbClr val="244824"/>
                        </a:solidFill>
                        <a:latin typeface="Calibri"/>
                        <a:ea typeface="Calibri"/>
                        <a:cs typeface="Calibri"/>
                        <a:sym typeface="Calibri"/>
                      </a:endParaRPr>
                    </a:p>
                  </a:txBody>
                  <a:tcPr marT="27300" marB="27300" marR="91450" marL="91450" anchor="ctr">
                    <a:solidFill>
                      <a:srgbClr val="E5F2E5"/>
                    </a:solidFill>
                  </a:tcPr>
                </a:tc>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designed to inform learners of specific features and ideas; generally have limited opportunities for discovery</a:t>
                      </a:r>
                      <a:endParaRPr sz="1000">
                        <a:solidFill>
                          <a:srgbClr val="244824"/>
                        </a:solidFill>
                        <a:latin typeface="Calibri"/>
                        <a:ea typeface="Calibri"/>
                        <a:cs typeface="Calibri"/>
                        <a:sym typeface="Calibri"/>
                      </a:endParaRPr>
                    </a:p>
                  </a:txBody>
                  <a:tcPr marT="27300" marB="27300" marR="91450" marL="91450" anchor="ctr">
                    <a:solidFill>
                      <a:srgbClr val="E5F2E5"/>
                    </a:solidFill>
                  </a:tcPr>
                </a:tc>
              </a:tr>
              <a:tr h="228600">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designed for just-in-time learning, allowing educators and learners to interact at just the appropriate level for any given storyline, phenomenon, or health concern</a:t>
                      </a:r>
                      <a:endParaRPr sz="1000">
                        <a:solidFill>
                          <a:srgbClr val="244824"/>
                        </a:solidFill>
                        <a:latin typeface="Calibri"/>
                        <a:ea typeface="Calibri"/>
                        <a:cs typeface="Calibri"/>
                        <a:sym typeface="Calibri"/>
                      </a:endParaRPr>
                    </a:p>
                  </a:txBody>
                  <a:tcPr marT="27300" marB="27300" marR="91450" marL="91450" anchor="ctr">
                    <a:solidFill>
                      <a:srgbClr val="E5F2E5"/>
                    </a:solidFill>
                  </a:tcPr>
                </a:tc>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designed for prescribed learning, fitting in a specific context or learning arc</a:t>
                      </a:r>
                      <a:endParaRPr sz="1000">
                        <a:solidFill>
                          <a:srgbClr val="244824"/>
                        </a:solidFill>
                        <a:latin typeface="Calibri"/>
                        <a:ea typeface="Calibri"/>
                        <a:cs typeface="Calibri"/>
                        <a:sym typeface="Calibri"/>
                      </a:endParaRPr>
                    </a:p>
                  </a:txBody>
                  <a:tcPr marT="27300" marB="27300" marR="91450" marL="91450" anchor="ctr">
                    <a:solidFill>
                      <a:srgbClr val="E5F2E5"/>
                    </a:solidFill>
                  </a:tcPr>
                </a:tc>
              </a:tr>
              <a:tr h="228600">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Encourage the exploration and engagement of new concepts and vocabulary within the model's context, thereby lowering the learner's cognitive load</a:t>
                      </a:r>
                      <a:endParaRPr sz="1000">
                        <a:solidFill>
                          <a:srgbClr val="244824"/>
                        </a:solidFill>
                        <a:latin typeface="Calibri"/>
                        <a:ea typeface="Calibri"/>
                        <a:cs typeface="Calibri"/>
                        <a:sym typeface="Calibri"/>
                      </a:endParaRPr>
                    </a:p>
                  </a:txBody>
                  <a:tcPr marT="27300" marB="27300" marR="91450" marL="91450" anchor="ctr">
                    <a:solidFill>
                      <a:srgbClr val="E5F2E5"/>
                    </a:solidFill>
                  </a:tcPr>
                </a:tc>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often vocabulary-dependent and require significant conceptual background to engage with the model, creating a high cognitive load on the learner.</a:t>
                      </a:r>
                      <a:endParaRPr sz="1000">
                        <a:solidFill>
                          <a:srgbClr val="244824"/>
                        </a:solidFill>
                        <a:latin typeface="Calibri"/>
                        <a:ea typeface="Calibri"/>
                        <a:cs typeface="Calibri"/>
                        <a:sym typeface="Calibri"/>
                      </a:endParaRPr>
                    </a:p>
                  </a:txBody>
                  <a:tcPr marT="27300" marB="27300" marR="91450" marL="91450" anchor="ctr">
                    <a:solidFill>
                      <a:srgbClr val="E5F2E5"/>
                    </a:solidFill>
                  </a:tcPr>
                </a:tc>
              </a:tr>
              <a:tr h="228600">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Allow all learners to accessibly enter the learning cycle confidently (low threshold for entering learning)</a:t>
                      </a:r>
                      <a:endParaRPr sz="1000">
                        <a:solidFill>
                          <a:srgbClr val="244824"/>
                        </a:solidFill>
                        <a:latin typeface="Calibri"/>
                        <a:ea typeface="Calibri"/>
                        <a:cs typeface="Calibri"/>
                        <a:sym typeface="Calibri"/>
                      </a:endParaRPr>
                    </a:p>
                  </a:txBody>
                  <a:tcPr marT="27300" marB="27300" marR="91450" marL="91450" anchor="ctr">
                    <a:solidFill>
                      <a:srgbClr val="E5F2E5"/>
                    </a:solidFill>
                  </a:tcPr>
                </a:tc>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Limits student accessibility with required conceptual background (high threshold for entry to learning)</a:t>
                      </a:r>
                      <a:endParaRPr sz="1000">
                        <a:solidFill>
                          <a:srgbClr val="244824"/>
                        </a:solidFill>
                        <a:latin typeface="Calibri"/>
                        <a:ea typeface="Calibri"/>
                        <a:cs typeface="Calibri"/>
                        <a:sym typeface="Calibri"/>
                      </a:endParaRPr>
                    </a:p>
                  </a:txBody>
                  <a:tcPr marT="27300" marB="27300" marR="91450" marL="91450" anchor="ctr">
                    <a:solidFill>
                      <a:srgbClr val="E5F2E5"/>
                    </a:solidFill>
                  </a:tcPr>
                </a:tc>
              </a:tr>
              <a:tr h="228600">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Promote mindsets that allow learners to develop dynamic conceptual models that are open to learner revision and modification</a:t>
                      </a:r>
                      <a:endParaRPr sz="1000">
                        <a:solidFill>
                          <a:srgbClr val="244824"/>
                        </a:solidFill>
                        <a:latin typeface="Calibri"/>
                        <a:ea typeface="Calibri"/>
                        <a:cs typeface="Calibri"/>
                        <a:sym typeface="Calibri"/>
                      </a:endParaRPr>
                    </a:p>
                  </a:txBody>
                  <a:tcPr marT="27300" marB="27300" marR="91450" marL="91450" anchor="ctr">
                    <a:solidFill>
                      <a:srgbClr val="E5F2E5"/>
                    </a:solidFill>
                  </a:tcPr>
                </a:tc>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Limits mindsets for authentic model development with simple visual schematics and information already applied to the given model</a:t>
                      </a:r>
                      <a:endParaRPr sz="1000">
                        <a:solidFill>
                          <a:srgbClr val="244824"/>
                        </a:solidFill>
                        <a:latin typeface="Calibri"/>
                        <a:ea typeface="Calibri"/>
                        <a:cs typeface="Calibri"/>
                        <a:sym typeface="Calibri"/>
                      </a:endParaRPr>
                    </a:p>
                  </a:txBody>
                  <a:tcPr marT="27300" marB="27300" marR="91450" marL="91450" anchor="ctr">
                    <a:solidFill>
                      <a:srgbClr val="E5F2E5"/>
                    </a:solidFill>
                  </a:tcPr>
                </a:tc>
              </a:tr>
              <a:tr h="228600">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Promote divergent thinking led by learner wondering and questioning</a:t>
                      </a:r>
                      <a:endParaRPr sz="1000">
                        <a:solidFill>
                          <a:srgbClr val="244824"/>
                        </a:solidFill>
                        <a:latin typeface="Calibri"/>
                        <a:ea typeface="Calibri"/>
                        <a:cs typeface="Calibri"/>
                        <a:sym typeface="Calibri"/>
                      </a:endParaRPr>
                    </a:p>
                  </a:txBody>
                  <a:tcPr marT="27300" marB="27300" marR="91450" marL="91450" anchor="ctr">
                    <a:solidFill>
                      <a:srgbClr val="E5F2E5"/>
                    </a:solidFill>
                  </a:tcPr>
                </a:tc>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grounded in convergent thinking, expecting students to learn a particular set of features</a:t>
                      </a:r>
                      <a:endParaRPr sz="1000">
                        <a:solidFill>
                          <a:srgbClr val="244824"/>
                        </a:solidFill>
                        <a:latin typeface="Calibri"/>
                        <a:ea typeface="Calibri"/>
                        <a:cs typeface="Calibri"/>
                        <a:sym typeface="Calibri"/>
                      </a:endParaRPr>
                    </a:p>
                  </a:txBody>
                  <a:tcPr marT="27300" marB="27300" marR="91450" marL="91450" anchor="ctr">
                    <a:solidFill>
                      <a:srgbClr val="E5F2E5"/>
                    </a:solidFill>
                  </a:tcPr>
                </a:tc>
              </a:tr>
            </a:tbl>
          </a:graphicData>
        </a:graphic>
      </p:graphicFrame>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973" name="Shape 1973"/>
        <p:cNvGrpSpPr/>
        <p:nvPr/>
      </p:nvGrpSpPr>
      <p:grpSpPr>
        <a:xfrm>
          <a:off x="0" y="0"/>
          <a:ext cx="0" cy="0"/>
          <a:chOff x="0" y="0"/>
          <a:chExt cx="0" cy="0"/>
        </a:xfrm>
      </p:grpSpPr>
      <p:pic>
        <p:nvPicPr>
          <p:cNvPr id="1974" name="Google Shape;1974;p295"/>
          <p:cNvPicPr preferRelativeResize="0"/>
          <p:nvPr/>
        </p:nvPicPr>
        <p:blipFill>
          <a:blip r:embed="rId3">
            <a:alphaModFix/>
          </a:blip>
          <a:stretch>
            <a:fillRect/>
          </a:stretch>
        </p:blipFill>
        <p:spPr>
          <a:xfrm>
            <a:off x="393063" y="1400313"/>
            <a:ext cx="8357874" cy="3119125"/>
          </a:xfrm>
          <a:prstGeom prst="rect">
            <a:avLst/>
          </a:prstGeom>
          <a:noFill/>
          <a:ln>
            <a:noFill/>
          </a:ln>
        </p:spPr>
      </p:pic>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978" name="Shape 1978"/>
        <p:cNvGrpSpPr/>
        <p:nvPr/>
      </p:nvGrpSpPr>
      <p:grpSpPr>
        <a:xfrm>
          <a:off x="0" y="0"/>
          <a:ext cx="0" cy="0"/>
          <a:chOff x="0" y="0"/>
          <a:chExt cx="0" cy="0"/>
        </a:xfrm>
      </p:grpSpPr>
      <p:pic>
        <p:nvPicPr>
          <p:cNvPr descr="Set a timer for 1 hour with the 1-hour countdown timer with an alarm.&#10;&#10;Online Timer - https://timer.onlinealarmkur.com/en/" id="1979" name="Google Shape;1979;p296" title="1 Hour Timer">
            <a:hlinkClick r:id="rId3"/>
          </p:cNvPr>
          <p:cNvPicPr preferRelativeResize="0"/>
          <p:nvPr/>
        </p:nvPicPr>
        <p:blipFill>
          <a:blip r:embed="rId4">
            <a:alphaModFix/>
          </a:blip>
          <a:stretch>
            <a:fillRect/>
          </a:stretch>
        </p:blipFill>
        <p:spPr>
          <a:xfrm>
            <a:off x="2498600" y="2571750"/>
            <a:ext cx="4146800" cy="23325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79"/>
                                        </p:tgtEl>
                                        <p:attrNameLst>
                                          <p:attrName>style.visibility</p:attrName>
                                        </p:attrNameLst>
                                      </p:cBhvr>
                                      <p:to>
                                        <p:strVal val="visible"/>
                                      </p:to>
                                    </p:set>
                                    <p:animEffect filter="fade" transition="in">
                                      <p:cBhvr>
                                        <p:cTn dur="1000"/>
                                        <p:tgtEl>
                                          <p:spTgt spid="19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4" name="Shape 1984"/>
        <p:cNvGrpSpPr/>
        <p:nvPr/>
      </p:nvGrpSpPr>
      <p:grpSpPr>
        <a:xfrm>
          <a:off x="0" y="0"/>
          <a:ext cx="0" cy="0"/>
          <a:chOff x="0" y="0"/>
          <a:chExt cx="0" cy="0"/>
        </a:xfrm>
      </p:grpSpPr>
      <p:pic>
        <p:nvPicPr>
          <p:cNvPr id="1985" name="Google Shape;1985;p297"/>
          <p:cNvPicPr preferRelativeResize="0"/>
          <p:nvPr/>
        </p:nvPicPr>
        <p:blipFill>
          <a:blip r:embed="rId3">
            <a:alphaModFix/>
          </a:blip>
          <a:stretch>
            <a:fillRect/>
          </a:stretch>
        </p:blipFill>
        <p:spPr>
          <a:xfrm>
            <a:off x="6010828" y="1005850"/>
            <a:ext cx="2774550" cy="3884349"/>
          </a:xfrm>
          <a:prstGeom prst="rect">
            <a:avLst/>
          </a:prstGeom>
          <a:noFill/>
          <a:ln>
            <a:noFill/>
          </a:ln>
        </p:spPr>
      </p:pic>
      <p:sp>
        <p:nvSpPr>
          <p:cNvPr id="1986" name="Google Shape;1986;p297"/>
          <p:cNvSpPr txBox="1"/>
          <p:nvPr>
            <p:ph type="title"/>
          </p:nvPr>
        </p:nvSpPr>
        <p:spPr>
          <a:xfrm>
            <a:off x="233200" y="32050"/>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Implementation Planning</a:t>
            </a:r>
            <a:endParaRPr/>
          </a:p>
        </p:txBody>
      </p:sp>
      <p:pic>
        <p:nvPicPr>
          <p:cNvPr id="1987" name="Google Shape;1987;p297"/>
          <p:cNvPicPr preferRelativeResize="0"/>
          <p:nvPr/>
        </p:nvPicPr>
        <p:blipFill>
          <a:blip r:embed="rId4">
            <a:alphaModFix/>
          </a:blip>
          <a:stretch>
            <a:fillRect/>
          </a:stretch>
        </p:blipFill>
        <p:spPr>
          <a:xfrm>
            <a:off x="385975" y="1289700"/>
            <a:ext cx="2961775" cy="2369425"/>
          </a:xfrm>
          <a:prstGeom prst="rect">
            <a:avLst/>
          </a:prstGeom>
          <a:noFill/>
          <a:ln>
            <a:noFill/>
          </a:ln>
        </p:spPr>
      </p:pic>
      <p:pic>
        <p:nvPicPr>
          <p:cNvPr id="1988" name="Google Shape;1988;p297"/>
          <p:cNvPicPr preferRelativeResize="0"/>
          <p:nvPr/>
        </p:nvPicPr>
        <p:blipFill>
          <a:blip r:embed="rId5">
            <a:alphaModFix/>
          </a:blip>
          <a:stretch>
            <a:fillRect/>
          </a:stretch>
        </p:blipFill>
        <p:spPr>
          <a:xfrm>
            <a:off x="3360350" y="3040500"/>
            <a:ext cx="2774550" cy="1849700"/>
          </a:xfrm>
          <a:prstGeom prst="rect">
            <a:avLst/>
          </a:prstGeom>
          <a:noFill/>
          <a:ln>
            <a:noFill/>
          </a:ln>
        </p:spPr>
      </p:pic>
      <p:pic>
        <p:nvPicPr>
          <p:cNvPr id="1989" name="Google Shape;1989;p297"/>
          <p:cNvPicPr preferRelativeResize="0"/>
          <p:nvPr/>
        </p:nvPicPr>
        <p:blipFill>
          <a:blip r:embed="rId6">
            <a:alphaModFix/>
          </a:blip>
          <a:stretch>
            <a:fillRect/>
          </a:stretch>
        </p:blipFill>
        <p:spPr>
          <a:xfrm>
            <a:off x="3733550" y="1289700"/>
            <a:ext cx="2401350" cy="1600900"/>
          </a:xfrm>
          <a:prstGeom prst="rect">
            <a:avLst/>
          </a:prstGeom>
          <a:noFill/>
          <a:ln>
            <a:noFill/>
          </a:ln>
        </p:spPr>
      </p:pic>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3" name="Shape 1993"/>
        <p:cNvGrpSpPr/>
        <p:nvPr/>
      </p:nvGrpSpPr>
      <p:grpSpPr>
        <a:xfrm>
          <a:off x="0" y="0"/>
          <a:ext cx="0" cy="0"/>
          <a:chOff x="0" y="0"/>
          <a:chExt cx="0" cy="0"/>
        </a:xfrm>
      </p:grpSpPr>
      <p:sp>
        <p:nvSpPr>
          <p:cNvPr id="1994" name="Google Shape;1994;p298"/>
          <p:cNvSpPr txBox="1"/>
          <p:nvPr>
            <p:ph type="title"/>
          </p:nvPr>
        </p:nvSpPr>
        <p:spPr>
          <a:xfrm>
            <a:off x="233200" y="32050"/>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Implementation planning</a:t>
            </a:r>
            <a:endParaRPr/>
          </a:p>
        </p:txBody>
      </p:sp>
      <p:sp>
        <p:nvSpPr>
          <p:cNvPr id="1995" name="Google Shape;1995;p298"/>
          <p:cNvSpPr txBox="1"/>
          <p:nvPr>
            <p:ph idx="1" type="body"/>
          </p:nvPr>
        </p:nvSpPr>
        <p:spPr>
          <a:xfrm>
            <a:off x="1056000" y="1316150"/>
            <a:ext cx="7032000" cy="1555500"/>
          </a:xfrm>
          <a:prstGeom prst="rect">
            <a:avLst/>
          </a:prstGeom>
        </p:spPr>
        <p:txBody>
          <a:bodyPr anchorCtr="0" anchor="t" bIns="68575" lIns="68575" spcFirstLastPara="1" rIns="68575" wrap="square" tIns="68575">
            <a:normAutofit/>
          </a:bodyPr>
          <a:lstStyle/>
          <a:p>
            <a:pPr indent="-393700" lvl="0" marL="457200" rtl="0" algn="l">
              <a:spcBef>
                <a:spcPts val="0"/>
              </a:spcBef>
              <a:spcAft>
                <a:spcPts val="0"/>
              </a:spcAft>
              <a:buSzPts val="2600"/>
              <a:buChar char="●"/>
            </a:pPr>
            <a:r>
              <a:rPr lang="en" sz="2600"/>
              <a:t>4</a:t>
            </a:r>
            <a:r>
              <a:rPr lang="en" sz="2600"/>
              <a:t> minutes to choose a task.</a:t>
            </a:r>
            <a:endParaRPr sz="2600"/>
          </a:p>
          <a:p>
            <a:pPr indent="-393700" lvl="0" marL="457200" rtl="0" algn="l">
              <a:spcBef>
                <a:spcPts val="0"/>
              </a:spcBef>
              <a:spcAft>
                <a:spcPts val="0"/>
              </a:spcAft>
              <a:buSzPts val="2600"/>
              <a:buChar char="●"/>
            </a:pPr>
            <a:r>
              <a:rPr lang="en" sz="2600"/>
              <a:t>25 minutes to </a:t>
            </a:r>
            <a:r>
              <a:rPr b="1" lang="en" sz="2600"/>
              <a:t>individually</a:t>
            </a:r>
            <a:r>
              <a:rPr lang="en" sz="2600"/>
              <a:t> complete your task</a:t>
            </a:r>
            <a:endParaRPr sz="2600"/>
          </a:p>
          <a:p>
            <a:pPr indent="-393700" lvl="0" marL="457200" rtl="0" algn="l">
              <a:spcBef>
                <a:spcPts val="0"/>
              </a:spcBef>
              <a:spcAft>
                <a:spcPts val="0"/>
              </a:spcAft>
              <a:buSzPts val="2600"/>
              <a:buChar char="●"/>
            </a:pPr>
            <a:r>
              <a:rPr lang="en" sz="2600"/>
              <a:t>15 minutes to share ideas at your table.</a:t>
            </a:r>
            <a:endParaRPr sz="2600"/>
          </a:p>
        </p:txBody>
      </p:sp>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9" name="Shape 1999"/>
        <p:cNvGrpSpPr/>
        <p:nvPr/>
      </p:nvGrpSpPr>
      <p:grpSpPr>
        <a:xfrm>
          <a:off x="0" y="0"/>
          <a:ext cx="0" cy="0"/>
          <a:chOff x="0" y="0"/>
          <a:chExt cx="0" cy="0"/>
        </a:xfrm>
      </p:grpSpPr>
      <p:pic>
        <p:nvPicPr>
          <p:cNvPr id="2000" name="Google Shape;2000;p299"/>
          <p:cNvPicPr preferRelativeResize="0"/>
          <p:nvPr/>
        </p:nvPicPr>
        <p:blipFill>
          <a:blip r:embed="rId3">
            <a:alphaModFix/>
          </a:blip>
          <a:stretch>
            <a:fillRect/>
          </a:stretch>
        </p:blipFill>
        <p:spPr>
          <a:xfrm rot="1260782">
            <a:off x="361863" y="265950"/>
            <a:ext cx="3012050" cy="1525484"/>
          </a:xfrm>
          <a:prstGeom prst="rect">
            <a:avLst/>
          </a:prstGeom>
          <a:noFill/>
          <a:ln cap="flat" cmpd="sng" w="9525">
            <a:solidFill>
              <a:schemeClr val="dk2"/>
            </a:solidFill>
            <a:prstDash val="solid"/>
            <a:round/>
            <a:headEnd len="sm" w="sm" type="none"/>
            <a:tailEnd len="sm" w="sm" type="none"/>
          </a:ln>
        </p:spPr>
      </p:pic>
      <p:pic>
        <p:nvPicPr>
          <p:cNvPr id="2001" name="Google Shape;2001;p299"/>
          <p:cNvPicPr preferRelativeResize="0"/>
          <p:nvPr/>
        </p:nvPicPr>
        <p:blipFill>
          <a:blip r:embed="rId4">
            <a:alphaModFix/>
          </a:blip>
          <a:stretch>
            <a:fillRect/>
          </a:stretch>
        </p:blipFill>
        <p:spPr>
          <a:xfrm>
            <a:off x="458425" y="1790700"/>
            <a:ext cx="3012050" cy="1562100"/>
          </a:xfrm>
          <a:prstGeom prst="rect">
            <a:avLst/>
          </a:prstGeom>
          <a:noFill/>
          <a:ln cap="flat" cmpd="sng" w="9525">
            <a:solidFill>
              <a:schemeClr val="dk2"/>
            </a:solidFill>
            <a:prstDash val="solid"/>
            <a:round/>
            <a:headEnd len="sm" w="sm" type="none"/>
            <a:tailEnd len="sm" w="sm" type="none"/>
          </a:ln>
        </p:spPr>
      </p:pic>
      <p:pic>
        <p:nvPicPr>
          <p:cNvPr id="2002" name="Google Shape;2002;p299"/>
          <p:cNvPicPr preferRelativeResize="0"/>
          <p:nvPr/>
        </p:nvPicPr>
        <p:blipFill>
          <a:blip r:embed="rId5">
            <a:alphaModFix/>
          </a:blip>
          <a:stretch>
            <a:fillRect/>
          </a:stretch>
        </p:blipFill>
        <p:spPr>
          <a:xfrm rot="-1342258">
            <a:off x="5414100" y="293432"/>
            <a:ext cx="3358774" cy="1576568"/>
          </a:xfrm>
          <a:prstGeom prst="rect">
            <a:avLst/>
          </a:prstGeom>
          <a:noFill/>
          <a:ln>
            <a:noFill/>
          </a:ln>
        </p:spPr>
      </p:pic>
      <p:pic>
        <p:nvPicPr>
          <p:cNvPr id="2003" name="Google Shape;2003;p299"/>
          <p:cNvPicPr preferRelativeResize="0"/>
          <p:nvPr/>
        </p:nvPicPr>
        <p:blipFill>
          <a:blip r:embed="rId6">
            <a:alphaModFix/>
          </a:blip>
          <a:stretch>
            <a:fillRect/>
          </a:stretch>
        </p:blipFill>
        <p:spPr>
          <a:xfrm>
            <a:off x="4942800" y="1790688"/>
            <a:ext cx="3752850" cy="1562100"/>
          </a:xfrm>
          <a:prstGeom prst="rect">
            <a:avLst/>
          </a:prstGeom>
          <a:noFill/>
          <a:ln cap="flat" cmpd="sng" w="9525">
            <a:solidFill>
              <a:schemeClr val="dk2"/>
            </a:solidFill>
            <a:prstDash val="solid"/>
            <a:round/>
            <a:headEnd len="sm" w="sm" type="none"/>
            <a:tailEnd len="sm" w="sm" type="none"/>
          </a:ln>
        </p:spPr>
      </p:pic>
      <p:pic>
        <p:nvPicPr>
          <p:cNvPr id="2004" name="Google Shape;2004;p299"/>
          <p:cNvPicPr preferRelativeResize="0"/>
          <p:nvPr/>
        </p:nvPicPr>
        <p:blipFill>
          <a:blip r:embed="rId7">
            <a:alphaModFix/>
          </a:blip>
          <a:stretch>
            <a:fillRect/>
          </a:stretch>
        </p:blipFill>
        <p:spPr>
          <a:xfrm rot="-1284016">
            <a:off x="452725" y="3443425"/>
            <a:ext cx="2830339" cy="1562100"/>
          </a:xfrm>
          <a:prstGeom prst="rect">
            <a:avLst/>
          </a:prstGeom>
          <a:noFill/>
          <a:ln cap="flat" cmpd="sng" w="9525">
            <a:solidFill>
              <a:schemeClr val="dk2"/>
            </a:solidFill>
            <a:prstDash val="solid"/>
            <a:round/>
            <a:headEnd len="sm" w="sm" type="none"/>
            <a:tailEnd len="sm" w="sm" type="none"/>
          </a:ln>
        </p:spPr>
      </p:pic>
      <p:pic>
        <p:nvPicPr>
          <p:cNvPr id="2005" name="Google Shape;2005;p299"/>
          <p:cNvPicPr preferRelativeResize="0"/>
          <p:nvPr/>
        </p:nvPicPr>
        <p:blipFill>
          <a:blip r:embed="rId8">
            <a:alphaModFix/>
          </a:blip>
          <a:stretch>
            <a:fillRect/>
          </a:stretch>
        </p:blipFill>
        <p:spPr>
          <a:xfrm rot="957945">
            <a:off x="5179625" y="3181176"/>
            <a:ext cx="3416200" cy="1628875"/>
          </a:xfrm>
          <a:prstGeom prst="rect">
            <a:avLst/>
          </a:prstGeom>
          <a:noFill/>
          <a:ln cap="flat" cmpd="sng" w="9525">
            <a:solidFill>
              <a:schemeClr val="dk2"/>
            </a:solidFill>
            <a:prstDash val="solid"/>
            <a:round/>
            <a:headEnd len="sm" w="sm" type="none"/>
            <a:tailEnd len="sm" w="sm" type="none"/>
          </a:ln>
        </p:spPr>
      </p:pic>
      <p:pic>
        <p:nvPicPr>
          <p:cNvPr descr="Welcome to YouTube Alarm!&#10;&#10;This video is a precise 4-minute visual countdown timer. Please note: This timer is 100% SILENT and does not have a loud alarm or beep at the end, making it perfect for quiet environments like libraries, offices, or late-night study sessions.&#10;&#10;🕒 Why use this 4-Minute Silent Timer?&#10;Sometimes you need to track time without being disturbed by sudden noises. This visual stopwatch is designed to help you:&#10;• Hyper-Focus: Break your tasks into micro-sprints to avoid procrastination.&#10;• Routines: Great for timing your morning skincare or stretching routine.&#10;• Games: Distinct visual cue for turn-taking without an annoying buzzer.&#10;&#10;How to use this video:&#10;Simply hit play and let the screen guide you. Because it is silent, you can play your own music in the background without interference. If you need to restart the timer, simply hit the replay button!&#10;&#10;Ideal for:&#10;✅ Morning/Evening Routines&#10;✅ Quick Focus bursts&#10;✅ Tabata warm-ups&#10;✅ Classroom transition times&#10;&#10;Maximize your efficiency without the noise.&#10;&#10;👇 Support the Channel:&#10;If this tool helped you, please Like and Subscribe to YouTube Alarm for more digital timers, alarms, and productivity tools.&#10;&#10;#4minutetimer #silenttimer #countdown #visualtimer #focus #productivity #4minute" id="2006" name="Google Shape;2006;p299" title="4 Minute Timer (Silent) - Visual Countdown for Routines &amp; Focus">
            <a:hlinkClick r:id="rId9"/>
          </p:cNvPr>
          <p:cNvPicPr preferRelativeResize="0"/>
          <p:nvPr/>
        </p:nvPicPr>
        <p:blipFill>
          <a:blip r:embed="rId10">
            <a:alphaModFix/>
          </a:blip>
          <a:stretch>
            <a:fillRect/>
          </a:stretch>
        </p:blipFill>
        <p:spPr>
          <a:xfrm>
            <a:off x="3547275" y="4286250"/>
            <a:ext cx="1524000" cy="8572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06"/>
                                        </p:tgtEl>
                                        <p:attrNameLst>
                                          <p:attrName>style.visibility</p:attrName>
                                        </p:attrNameLst>
                                      </p:cBhvr>
                                      <p:to>
                                        <p:strVal val="visible"/>
                                      </p:to>
                                    </p:set>
                                    <p:animEffect filter="fade" transition="in">
                                      <p:cBhvr>
                                        <p:cTn dur="1000"/>
                                        <p:tgtEl>
                                          <p:spTgt spid="20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8" name="Shape 958"/>
        <p:cNvGrpSpPr/>
        <p:nvPr/>
      </p:nvGrpSpPr>
      <p:grpSpPr>
        <a:xfrm>
          <a:off x="0" y="0"/>
          <a:ext cx="0" cy="0"/>
          <a:chOff x="0" y="0"/>
          <a:chExt cx="0" cy="0"/>
        </a:xfrm>
      </p:grpSpPr>
      <p:sp>
        <p:nvSpPr>
          <p:cNvPr descr="Peter Agre" id="959" name="Google Shape;959;p201"/>
          <p:cNvSpPr/>
          <p:nvPr/>
        </p:nvSpPr>
        <p:spPr>
          <a:xfrm>
            <a:off x="4568429" y="2568179"/>
            <a:ext cx="7200" cy="7200"/>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descr="Peter Agre" id="960" name="Google Shape;960;p201"/>
          <p:cNvSpPr/>
          <p:nvPr/>
        </p:nvSpPr>
        <p:spPr>
          <a:xfrm>
            <a:off x="4682729" y="2682479"/>
            <a:ext cx="7200" cy="7200"/>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descr="Peter Agre" id="961" name="Google Shape;961;p201"/>
          <p:cNvSpPr/>
          <p:nvPr/>
        </p:nvSpPr>
        <p:spPr>
          <a:xfrm>
            <a:off x="4797029" y="2796779"/>
            <a:ext cx="7200" cy="7200"/>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descr="Peter Agre" id="962" name="Google Shape;962;p201"/>
          <p:cNvSpPr/>
          <p:nvPr/>
        </p:nvSpPr>
        <p:spPr>
          <a:xfrm>
            <a:off x="4911329" y="2911079"/>
            <a:ext cx="7200" cy="7200"/>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963" name="Google Shape;963;p201"/>
          <p:cNvPicPr preferRelativeResize="0"/>
          <p:nvPr/>
        </p:nvPicPr>
        <p:blipFill rotWithShape="1">
          <a:blip r:embed="rId3">
            <a:alphaModFix/>
          </a:blip>
          <a:srcRect b="0" l="0" r="0" t="0"/>
          <a:stretch/>
        </p:blipFill>
        <p:spPr>
          <a:xfrm>
            <a:off x="6950813" y="238005"/>
            <a:ext cx="1512827" cy="2269240"/>
          </a:xfrm>
          <a:prstGeom prst="rect">
            <a:avLst/>
          </a:prstGeom>
          <a:noFill/>
          <a:ln cap="flat" cmpd="sng" w="9525">
            <a:solidFill>
              <a:srgbClr val="000000"/>
            </a:solidFill>
            <a:prstDash val="solid"/>
            <a:round/>
            <a:headEnd len="sm" w="sm" type="none"/>
            <a:tailEnd len="sm" w="sm" type="none"/>
          </a:ln>
        </p:spPr>
      </p:pic>
      <p:sp>
        <p:nvSpPr>
          <p:cNvPr descr="Roderick MacKinnon" id="964" name="Google Shape;964;p201"/>
          <p:cNvSpPr/>
          <p:nvPr/>
        </p:nvSpPr>
        <p:spPr>
          <a:xfrm>
            <a:off x="5025629" y="3025379"/>
            <a:ext cx="7200" cy="7200"/>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965" name="Google Shape;965;p201"/>
          <p:cNvPicPr preferRelativeResize="0"/>
          <p:nvPr/>
        </p:nvPicPr>
        <p:blipFill rotWithShape="1">
          <a:blip r:embed="rId4">
            <a:alphaModFix/>
          </a:blip>
          <a:srcRect b="0" l="0" r="0" t="0"/>
          <a:stretch/>
        </p:blipFill>
        <p:spPr>
          <a:xfrm>
            <a:off x="6950813" y="2615860"/>
            <a:ext cx="1512827" cy="2269238"/>
          </a:xfrm>
          <a:prstGeom prst="rect">
            <a:avLst/>
          </a:prstGeom>
          <a:noFill/>
          <a:ln cap="flat" cmpd="sng" w="9525">
            <a:solidFill>
              <a:srgbClr val="000000"/>
            </a:solidFill>
            <a:prstDash val="solid"/>
            <a:round/>
            <a:headEnd len="sm" w="sm" type="none"/>
            <a:tailEnd len="sm" w="sm" type="none"/>
          </a:ln>
        </p:spPr>
      </p:pic>
      <p:sp>
        <p:nvSpPr>
          <p:cNvPr id="966" name="Google Shape;966;p201"/>
          <p:cNvSpPr txBox="1"/>
          <p:nvPr/>
        </p:nvSpPr>
        <p:spPr>
          <a:xfrm>
            <a:off x="960050" y="785250"/>
            <a:ext cx="5488500" cy="32709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600"/>
              <a:buFont typeface="Arial"/>
              <a:buNone/>
            </a:pPr>
            <a:r>
              <a:rPr b="0" i="0" lang="en" sz="2600" u="none" cap="none" strike="noStrike">
                <a:solidFill>
                  <a:srgbClr val="FF0000"/>
                </a:solidFill>
                <a:latin typeface="Calibri"/>
                <a:ea typeface="Calibri"/>
                <a:cs typeface="Calibri"/>
                <a:sym typeface="Calibri"/>
              </a:rPr>
              <a:t>The Nobel Prize in Chemistry 2003 </a:t>
            </a:r>
            <a:r>
              <a:rPr b="0" i="0" lang="en" sz="2600" u="none" cap="none" strike="noStrike">
                <a:solidFill>
                  <a:srgbClr val="2E2A25"/>
                </a:solidFill>
                <a:latin typeface="Calibri"/>
                <a:ea typeface="Calibri"/>
                <a:cs typeface="Calibri"/>
                <a:sym typeface="Calibri"/>
              </a:rPr>
              <a:t>was awarded "for discoveries concerning channels in cell membranes" jointly with one half to </a:t>
            </a:r>
            <a:r>
              <a:rPr b="0" i="0" lang="en" sz="2600" u="none" cap="none" strike="noStrike">
                <a:solidFill>
                  <a:srgbClr val="0070C0"/>
                </a:solidFill>
                <a:latin typeface="Calibri"/>
                <a:ea typeface="Calibri"/>
                <a:cs typeface="Calibri"/>
                <a:sym typeface="Calibri"/>
              </a:rPr>
              <a:t>Peter Agre </a:t>
            </a:r>
            <a:r>
              <a:rPr b="0" i="0" lang="en" sz="2600" u="none" cap="none" strike="noStrike">
                <a:solidFill>
                  <a:srgbClr val="2E2A25"/>
                </a:solidFill>
                <a:latin typeface="Calibri"/>
                <a:ea typeface="Calibri"/>
                <a:cs typeface="Calibri"/>
                <a:sym typeface="Calibri"/>
              </a:rPr>
              <a:t>"for the discovery of water channels" and with one half to </a:t>
            </a:r>
            <a:r>
              <a:rPr b="0" i="0" lang="en" sz="2600" u="none" cap="none" strike="noStrike">
                <a:solidFill>
                  <a:srgbClr val="0070C0"/>
                </a:solidFill>
                <a:latin typeface="Calibri"/>
                <a:ea typeface="Calibri"/>
                <a:cs typeface="Calibri"/>
                <a:sym typeface="Calibri"/>
              </a:rPr>
              <a:t>Roderick MacKinnon </a:t>
            </a:r>
            <a:r>
              <a:rPr b="0" i="0" lang="en" sz="2600" u="none" cap="none" strike="noStrike">
                <a:solidFill>
                  <a:srgbClr val="2E2A25"/>
                </a:solidFill>
                <a:latin typeface="Calibri"/>
                <a:ea typeface="Calibri"/>
                <a:cs typeface="Calibri"/>
                <a:sym typeface="Calibri"/>
              </a:rPr>
              <a:t>"for structural and mechanistic studies of ion channels."</a:t>
            </a:r>
            <a:endParaRPr b="0" i="0" sz="2600" u="none" cap="none" strike="noStrike">
              <a:solidFill>
                <a:schemeClr val="dk1"/>
              </a:solidFill>
              <a:latin typeface="Calibri"/>
              <a:ea typeface="Calibri"/>
              <a:cs typeface="Calibri"/>
              <a:sym typeface="Calibri"/>
            </a:endParaRPr>
          </a:p>
        </p:txBody>
      </p:sp>
      <p:sp>
        <p:nvSpPr>
          <p:cNvPr id="967" name="Google Shape;967;p20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0" name="Shape 2010"/>
        <p:cNvGrpSpPr/>
        <p:nvPr/>
      </p:nvGrpSpPr>
      <p:grpSpPr>
        <a:xfrm>
          <a:off x="0" y="0"/>
          <a:ext cx="0" cy="0"/>
          <a:chOff x="0" y="0"/>
          <a:chExt cx="0" cy="0"/>
        </a:xfrm>
      </p:grpSpPr>
      <p:pic>
        <p:nvPicPr>
          <p:cNvPr id="2011" name="Google Shape;2011;p300"/>
          <p:cNvPicPr preferRelativeResize="0"/>
          <p:nvPr/>
        </p:nvPicPr>
        <p:blipFill>
          <a:blip r:embed="rId3">
            <a:alphaModFix/>
          </a:blip>
          <a:stretch>
            <a:fillRect/>
          </a:stretch>
        </p:blipFill>
        <p:spPr>
          <a:xfrm>
            <a:off x="3138000" y="434912"/>
            <a:ext cx="2599826" cy="4273674"/>
          </a:xfrm>
          <a:prstGeom prst="rect">
            <a:avLst/>
          </a:prstGeom>
          <a:noFill/>
          <a:ln>
            <a:noFill/>
          </a:ln>
        </p:spPr>
      </p:pic>
      <p:pic>
        <p:nvPicPr>
          <p:cNvPr descr="This 25 minute timer counts down silently and ends with a calming harp sound to alert you when the time is done." id="2012" name="Google Shape;2012;p300" title="25 Minute Silent Timer with Harp Ending">
            <a:hlinkClick r:id="rId4"/>
          </p:cNvPr>
          <p:cNvPicPr preferRelativeResize="0"/>
          <p:nvPr/>
        </p:nvPicPr>
        <p:blipFill>
          <a:blip r:embed="rId5">
            <a:alphaModFix/>
          </a:blip>
          <a:stretch>
            <a:fillRect/>
          </a:stretch>
        </p:blipFill>
        <p:spPr>
          <a:xfrm>
            <a:off x="7160750" y="3914575"/>
            <a:ext cx="1983250" cy="11155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2"/>
                                        </p:tgtEl>
                                        <p:attrNameLst>
                                          <p:attrName>style.visibility</p:attrName>
                                        </p:attrNameLst>
                                      </p:cBhvr>
                                      <p:to>
                                        <p:strVal val="visible"/>
                                      </p:to>
                                    </p:set>
                                    <p:animEffect filter="fade" transition="in">
                                      <p:cBhvr>
                                        <p:cTn dur="1000"/>
                                        <p:tgtEl>
                                          <p:spTgt spid="20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6" name="Shape 2016"/>
        <p:cNvGrpSpPr/>
        <p:nvPr/>
      </p:nvGrpSpPr>
      <p:grpSpPr>
        <a:xfrm>
          <a:off x="0" y="0"/>
          <a:ext cx="0" cy="0"/>
          <a:chOff x="0" y="0"/>
          <a:chExt cx="0" cy="0"/>
        </a:xfrm>
      </p:grpSpPr>
      <p:sp>
        <p:nvSpPr>
          <p:cNvPr id="2017" name="Google Shape;2017;p301"/>
          <p:cNvSpPr txBox="1"/>
          <p:nvPr>
            <p:ph type="title"/>
          </p:nvPr>
        </p:nvSpPr>
        <p:spPr>
          <a:xfrm>
            <a:off x="980250" y="32050"/>
            <a:ext cx="7851300" cy="973800"/>
          </a:xfrm>
          <a:prstGeom prst="rect">
            <a:avLst/>
          </a:prstGeom>
        </p:spPr>
        <p:txBody>
          <a:bodyPr anchorCtr="0" anchor="t" bIns="68575" lIns="68575" spcFirstLastPara="1" rIns="68575" wrap="square" tIns="68575">
            <a:normAutofit/>
          </a:bodyPr>
          <a:lstStyle/>
          <a:p>
            <a:pPr indent="0" lvl="0" marL="0" rtl="0" algn="ctr">
              <a:spcBef>
                <a:spcPts val="0"/>
              </a:spcBef>
              <a:spcAft>
                <a:spcPts val="0"/>
              </a:spcAft>
              <a:buNone/>
            </a:pPr>
            <a:r>
              <a:rPr lang="en"/>
              <a:t>Share ideas and ask for feedback.</a:t>
            </a:r>
            <a:endParaRPr/>
          </a:p>
        </p:txBody>
      </p:sp>
      <p:pic>
        <p:nvPicPr>
          <p:cNvPr id="2018" name="Google Shape;2018;p301"/>
          <p:cNvPicPr preferRelativeResize="0"/>
          <p:nvPr/>
        </p:nvPicPr>
        <p:blipFill>
          <a:blip r:embed="rId3">
            <a:alphaModFix/>
          </a:blip>
          <a:stretch>
            <a:fillRect/>
          </a:stretch>
        </p:blipFill>
        <p:spPr>
          <a:xfrm>
            <a:off x="3250775" y="655325"/>
            <a:ext cx="3670039" cy="3832850"/>
          </a:xfrm>
          <a:prstGeom prst="rect">
            <a:avLst/>
          </a:prstGeom>
          <a:noFill/>
          <a:ln>
            <a:noFill/>
          </a:ln>
        </p:spPr>
      </p:pic>
      <p:pic>
        <p:nvPicPr>
          <p:cNvPr descr="15 Minute Countdown Timer: Fun School Notebook Background&#10;Piano Tones at End, No Music&#10;&#10;Thank you for all of your support over the years!&#10;&#10;We have expanded into video game and app design with our new studio, Xenophora Studios. Our first games are currently only available on the Apple App Store.&#10;&#10;Kromatica: https://apps.apple.com/us/app/kromatica/id6749427960&#10;&#10;Paint My Pic: https://apps.apple.com/us/app/paint-my-pic/id6756329820&#10;&#10;If you would like to support our work, please try our games! Our games are ad-free, they have no microtransactions, and no subscriptions. We do not track your data, and we do not partner with any third-party services.&#10;&#10;Let us know what you think! 😄" id="2019" name="Google Shape;2019;p301" title="15 Minute Fun School Notebook Classroom Timer (No Music, Piano Alarm at End)">
            <a:hlinkClick r:id="rId4"/>
          </p:cNvPr>
          <p:cNvPicPr preferRelativeResize="0"/>
          <p:nvPr/>
        </p:nvPicPr>
        <p:blipFill>
          <a:blip r:embed="rId5">
            <a:alphaModFix/>
          </a:blip>
          <a:stretch>
            <a:fillRect/>
          </a:stretch>
        </p:blipFill>
        <p:spPr>
          <a:xfrm>
            <a:off x="7412789" y="4169704"/>
            <a:ext cx="1731211" cy="973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9"/>
                                        </p:tgtEl>
                                        <p:attrNameLst>
                                          <p:attrName>style.visibility</p:attrName>
                                        </p:attrNameLst>
                                      </p:cBhvr>
                                      <p:to>
                                        <p:strVal val="visible"/>
                                      </p:to>
                                    </p:set>
                                    <p:animEffect filter="fade" transition="in">
                                      <p:cBhvr>
                                        <p:cTn dur="1000"/>
                                        <p:tgtEl>
                                          <p:spTgt spid="20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23" name="Shape 2023"/>
        <p:cNvGrpSpPr/>
        <p:nvPr/>
      </p:nvGrpSpPr>
      <p:grpSpPr>
        <a:xfrm>
          <a:off x="0" y="0"/>
          <a:ext cx="0" cy="0"/>
          <a:chOff x="0" y="0"/>
          <a:chExt cx="0" cy="0"/>
        </a:xfrm>
      </p:grpSpPr>
      <p:sp>
        <p:nvSpPr>
          <p:cNvPr id="2024" name="Google Shape;2024;p302"/>
          <p:cNvSpPr txBox="1"/>
          <p:nvPr/>
        </p:nvSpPr>
        <p:spPr>
          <a:xfrm>
            <a:off x="3042492" y="2199621"/>
            <a:ext cx="5762400" cy="577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3300"/>
              <a:buFont typeface="Arial"/>
              <a:buNone/>
            </a:pPr>
            <a:r>
              <a:rPr b="1" i="0" lang="en" sz="3300" u="none" cap="none" strike="noStrike">
                <a:solidFill>
                  <a:schemeClr val="dk1"/>
                </a:solidFill>
                <a:latin typeface="Calibri"/>
                <a:ea typeface="Calibri"/>
                <a:cs typeface="Calibri"/>
                <a:sym typeface="Calibri"/>
              </a:rPr>
              <a:t>Protein Quaternary Structure</a:t>
            </a:r>
            <a:endParaRPr b="0" i="0" sz="1100" u="none" cap="none" strike="noStrike">
              <a:solidFill>
                <a:srgbClr val="000000"/>
              </a:solidFill>
              <a:latin typeface="Arial"/>
              <a:ea typeface="Arial"/>
              <a:cs typeface="Arial"/>
              <a:sym typeface="Arial"/>
            </a:endParaRPr>
          </a:p>
        </p:txBody>
      </p:sp>
      <p:sp>
        <p:nvSpPr>
          <p:cNvPr id="2025" name="Google Shape;2025;p302"/>
          <p:cNvSpPr txBox="1"/>
          <p:nvPr/>
        </p:nvSpPr>
        <p:spPr>
          <a:xfrm>
            <a:off x="3923464" y="3126767"/>
            <a:ext cx="3312900" cy="484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700"/>
              <a:buFont typeface="Arial"/>
              <a:buNone/>
            </a:pPr>
            <a:r>
              <a:rPr b="1" i="1" lang="en" sz="2700" u="none" cap="none" strike="noStrike">
                <a:solidFill>
                  <a:schemeClr val="dk1"/>
                </a:solidFill>
                <a:latin typeface="Calibri"/>
                <a:ea typeface="Calibri"/>
                <a:cs typeface="Calibri"/>
                <a:sym typeface="Calibri"/>
              </a:rPr>
              <a:t>Teaching the  </a:t>
            </a:r>
            <a:r>
              <a:rPr b="1" i="1" lang="en" sz="2700" u="none" cap="none" strike="noStrike">
                <a:solidFill>
                  <a:srgbClr val="FF0000"/>
                </a:solidFill>
                <a:latin typeface="Calibri"/>
                <a:ea typeface="Calibri"/>
                <a:cs typeface="Calibri"/>
                <a:sym typeface="Calibri"/>
              </a:rPr>
              <a:t>Why…..</a:t>
            </a:r>
            <a:endParaRPr b="0" i="0" sz="11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2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9" name="Shape 2029"/>
        <p:cNvGrpSpPr/>
        <p:nvPr/>
      </p:nvGrpSpPr>
      <p:grpSpPr>
        <a:xfrm>
          <a:off x="0" y="0"/>
          <a:ext cx="0" cy="0"/>
          <a:chOff x="0" y="0"/>
          <a:chExt cx="0" cy="0"/>
        </a:xfrm>
      </p:grpSpPr>
      <p:sp>
        <p:nvSpPr>
          <p:cNvPr id="2030" name="Google Shape;2030;p303"/>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
        <p:nvSpPr>
          <p:cNvPr id="2031" name="Google Shape;2031;p303"/>
          <p:cNvSpPr txBox="1"/>
          <p:nvPr/>
        </p:nvSpPr>
        <p:spPr>
          <a:xfrm>
            <a:off x="1095709" y="1340539"/>
            <a:ext cx="7377900" cy="1546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3200"/>
              <a:buFont typeface="Arial"/>
              <a:buNone/>
            </a:pPr>
            <a:r>
              <a:rPr b="0" i="0" lang="en" sz="3200" u="none" cap="none" strike="noStrike">
                <a:solidFill>
                  <a:schemeClr val="dk1"/>
                </a:solidFill>
                <a:latin typeface="Calibri"/>
                <a:ea typeface="Calibri"/>
                <a:cs typeface="Calibri"/>
                <a:sym typeface="Calibri"/>
              </a:rPr>
              <a:t>Make a short list of proteins you may discuss with your students….that have </a:t>
            </a:r>
            <a:r>
              <a:rPr b="0" i="0" lang="en" sz="3200" u="none" cap="none" strike="noStrike">
                <a:solidFill>
                  <a:srgbClr val="FF0000"/>
                </a:solidFill>
                <a:latin typeface="Calibri"/>
                <a:ea typeface="Calibri"/>
                <a:cs typeface="Calibri"/>
                <a:sym typeface="Calibri"/>
              </a:rPr>
              <a:t>quaternary structure</a:t>
            </a:r>
            <a:r>
              <a:rPr b="0" i="0" lang="en" sz="3200" u="none" cap="none" strike="noStrike">
                <a:solidFill>
                  <a:schemeClr val="dk1"/>
                </a:solidFill>
                <a:latin typeface="Calibri"/>
                <a:ea typeface="Calibri"/>
                <a:cs typeface="Calibri"/>
                <a:sym typeface="Calibri"/>
              </a:rPr>
              <a:t>.</a:t>
            </a:r>
            <a:endParaRPr b="0" i="0" sz="3200" u="none" cap="none" strike="noStrike">
              <a:solidFill>
                <a:srgbClr val="000000"/>
              </a:solidFill>
              <a:latin typeface="Calibri"/>
              <a:ea typeface="Calibri"/>
              <a:cs typeface="Calibri"/>
              <a:sym typeface="Calibri"/>
            </a:endParaRPr>
          </a:p>
        </p:txBody>
      </p:sp>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5" name="Shape 2035"/>
        <p:cNvGrpSpPr/>
        <p:nvPr/>
      </p:nvGrpSpPr>
      <p:grpSpPr>
        <a:xfrm>
          <a:off x="0" y="0"/>
          <a:ext cx="0" cy="0"/>
          <a:chOff x="0" y="0"/>
          <a:chExt cx="0" cy="0"/>
        </a:xfrm>
      </p:grpSpPr>
      <p:sp>
        <p:nvSpPr>
          <p:cNvPr id="2036" name="Google Shape;2036;p304"/>
          <p:cNvSpPr txBox="1"/>
          <p:nvPr>
            <p:ph idx="12" type="sldNum"/>
          </p:nvPr>
        </p:nvSpPr>
        <p:spPr>
          <a:xfrm>
            <a:off x="6121099" y="3314797"/>
            <a:ext cx="246300" cy="2055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
        <p:nvSpPr>
          <p:cNvPr id="2037" name="Google Shape;2037;p304"/>
          <p:cNvSpPr txBox="1"/>
          <p:nvPr/>
        </p:nvSpPr>
        <p:spPr>
          <a:xfrm>
            <a:off x="439699" y="352225"/>
            <a:ext cx="4351500" cy="42561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3200"/>
              <a:buFont typeface="Arial"/>
              <a:buNone/>
            </a:pPr>
            <a:r>
              <a:rPr b="0" i="0" lang="en" sz="3200" u="none" cap="none" strike="noStrike">
                <a:solidFill>
                  <a:schemeClr val="dk1"/>
                </a:solidFill>
                <a:latin typeface="Calibri"/>
                <a:ea typeface="Calibri"/>
                <a:cs typeface="Calibri"/>
                <a:sym typeface="Calibri"/>
              </a:rPr>
              <a:t>Hemoglobin……..</a:t>
            </a:r>
            <a:endParaRPr b="0" i="0" sz="3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rPr b="0" i="0" lang="en" sz="3600" u="none" cap="none" strike="noStrike">
                <a:solidFill>
                  <a:schemeClr val="dk1"/>
                </a:solidFill>
                <a:latin typeface="Calibri"/>
                <a:ea typeface="Calibri"/>
                <a:cs typeface="Calibri"/>
                <a:sym typeface="Calibri"/>
              </a:rPr>
              <a:t>	</a:t>
            </a:r>
            <a:endParaRPr b="0" baseline="-25000" i="0" sz="3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0" i="0" lang="en" sz="3200" u="none" cap="none" strike="noStrike">
                <a:solidFill>
                  <a:schemeClr val="dk1"/>
                </a:solidFill>
                <a:latin typeface="Calibri"/>
                <a:ea typeface="Calibri"/>
                <a:cs typeface="Calibri"/>
                <a:sym typeface="Calibri"/>
              </a:rPr>
              <a:t>Antibody………….</a:t>
            </a:r>
            <a:endParaRPr b="0" i="0" sz="3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0" i="0" lang="en" sz="3200" u="none" cap="none" strike="noStrike">
                <a:solidFill>
                  <a:schemeClr val="dk1"/>
                </a:solidFill>
                <a:latin typeface="Calibri"/>
                <a:ea typeface="Calibri"/>
                <a:cs typeface="Calibri"/>
                <a:sym typeface="Calibri"/>
              </a:rPr>
              <a:t>Ribosome…………</a:t>
            </a:r>
            <a:endParaRPr b="0" i="0" sz="3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0" i="0" lang="en" sz="3200" u="none" cap="none" strike="noStrike">
                <a:solidFill>
                  <a:schemeClr val="dk1"/>
                </a:solidFill>
                <a:latin typeface="Calibri"/>
                <a:ea typeface="Calibri"/>
                <a:cs typeface="Calibri"/>
                <a:sym typeface="Calibri"/>
              </a:rPr>
              <a:t>K</a:t>
            </a:r>
            <a:r>
              <a:rPr b="0" baseline="30000" i="0" lang="en" sz="3200" u="none" cap="none" strike="noStrike">
                <a:solidFill>
                  <a:schemeClr val="dk1"/>
                </a:solidFill>
                <a:latin typeface="Calibri"/>
                <a:ea typeface="Calibri"/>
                <a:cs typeface="Calibri"/>
                <a:sym typeface="Calibri"/>
              </a:rPr>
              <a:t>+</a:t>
            </a:r>
            <a:r>
              <a:rPr b="0" i="0" lang="en" sz="3200" u="none" cap="none" strike="noStrike">
                <a:solidFill>
                  <a:schemeClr val="dk1"/>
                </a:solidFill>
                <a:latin typeface="Calibri"/>
                <a:ea typeface="Calibri"/>
                <a:cs typeface="Calibri"/>
                <a:sym typeface="Calibri"/>
              </a:rPr>
              <a:t> Channel……….</a:t>
            </a:r>
            <a:endParaRPr b="0" i="0" sz="3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sp>
        <p:nvSpPr>
          <p:cNvPr id="2038" name="Google Shape;2038;p304"/>
          <p:cNvSpPr txBox="1"/>
          <p:nvPr/>
        </p:nvSpPr>
        <p:spPr>
          <a:xfrm>
            <a:off x="4508938" y="1505607"/>
            <a:ext cx="3302700" cy="1731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700"/>
              <a:buFont typeface="Arial"/>
              <a:buNone/>
            </a:pPr>
            <a:r>
              <a:rPr b="1" i="1" lang="en" sz="2700" u="none" cap="none" strike="noStrike">
                <a:solidFill>
                  <a:srgbClr val="1CA64A"/>
                </a:solidFill>
                <a:latin typeface="Calibri"/>
                <a:ea typeface="Calibri"/>
                <a:cs typeface="Calibri"/>
                <a:sym typeface="Calibri"/>
              </a:rPr>
              <a:t>How does quaternary structure contribute to the function of these proteins?</a:t>
            </a:r>
            <a:endParaRPr b="1" i="0" sz="1100" u="none" cap="none" strike="noStrike">
              <a:solidFill>
                <a:srgbClr val="1CA64A"/>
              </a:solidFill>
              <a:latin typeface="Calibri"/>
              <a:ea typeface="Calibri"/>
              <a:cs typeface="Calibri"/>
              <a:sym typeface="Calibri"/>
            </a:endParaRPr>
          </a:p>
        </p:txBody>
      </p:sp>
      <p:sp>
        <p:nvSpPr>
          <p:cNvPr id="2039" name="Google Shape;2039;p304"/>
          <p:cNvSpPr txBox="1"/>
          <p:nvPr/>
        </p:nvSpPr>
        <p:spPr>
          <a:xfrm>
            <a:off x="1665308" y="822182"/>
            <a:ext cx="2230800" cy="715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100"/>
              <a:buFont typeface="Arial"/>
              <a:buNone/>
            </a:pPr>
            <a:r>
              <a:rPr b="0" i="0" lang="en" sz="2100" u="none" cap="none" strike="noStrike">
                <a:solidFill>
                  <a:schemeClr val="accent1"/>
                </a:solidFill>
                <a:latin typeface="Calibri"/>
                <a:ea typeface="Calibri"/>
                <a:cs typeface="Calibri"/>
                <a:sym typeface="Calibri"/>
              </a:rPr>
              <a:t>2</a:t>
            </a:r>
            <a:r>
              <a:rPr b="0" i="0" lang="en" sz="2100" u="none" cap="none" strike="noStrike">
                <a:solidFill>
                  <a:schemeClr val="accent1"/>
                </a:solidFill>
                <a:latin typeface="Noto Sans Symbols"/>
                <a:ea typeface="Noto Sans Symbols"/>
                <a:cs typeface="Noto Sans Symbols"/>
                <a:sym typeface="Noto Sans Symbols"/>
              </a:rPr>
              <a:t> α </a:t>
            </a:r>
            <a:r>
              <a:rPr b="0" i="0" lang="en" sz="2100" u="none" cap="none" strike="noStrike">
                <a:solidFill>
                  <a:schemeClr val="accent1"/>
                </a:solidFill>
                <a:latin typeface="Calibri"/>
                <a:ea typeface="Calibri"/>
                <a:cs typeface="Calibri"/>
                <a:sym typeface="Calibri"/>
              </a:rPr>
              <a:t>chains </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100"/>
              <a:buFont typeface="Arial"/>
              <a:buNone/>
            </a:pPr>
            <a:r>
              <a:rPr b="0" i="0" lang="en" sz="2100" u="none" cap="none" strike="noStrike">
                <a:solidFill>
                  <a:schemeClr val="accent1"/>
                </a:solidFill>
                <a:latin typeface="Calibri"/>
                <a:ea typeface="Calibri"/>
                <a:cs typeface="Calibri"/>
                <a:sym typeface="Calibri"/>
              </a:rPr>
              <a:t>2</a:t>
            </a:r>
            <a:r>
              <a:rPr b="0" baseline="-25000" i="0" lang="en" sz="2100" u="none" cap="none" strike="noStrike">
                <a:solidFill>
                  <a:schemeClr val="accent1"/>
                </a:solidFill>
                <a:latin typeface="Calibri"/>
                <a:ea typeface="Calibri"/>
                <a:cs typeface="Calibri"/>
                <a:sym typeface="Calibri"/>
              </a:rPr>
              <a:t> </a:t>
            </a:r>
            <a:r>
              <a:rPr b="0" i="0" lang="en" sz="2100" u="none" cap="none" strike="noStrike">
                <a:solidFill>
                  <a:schemeClr val="accent1"/>
                </a:solidFill>
                <a:latin typeface="Noto Sans Symbols"/>
                <a:ea typeface="Noto Sans Symbols"/>
                <a:cs typeface="Noto Sans Symbols"/>
                <a:sym typeface="Noto Sans Symbols"/>
              </a:rPr>
              <a:t>β</a:t>
            </a:r>
            <a:r>
              <a:rPr b="0" baseline="-25000" i="0" lang="en" sz="2100" u="none" cap="none" strike="noStrike">
                <a:solidFill>
                  <a:schemeClr val="accent1"/>
                </a:solidFill>
                <a:latin typeface="Noto Sans Symbols"/>
                <a:ea typeface="Noto Sans Symbols"/>
                <a:cs typeface="Noto Sans Symbols"/>
                <a:sym typeface="Noto Sans Symbols"/>
              </a:rPr>
              <a:t> </a:t>
            </a:r>
            <a:r>
              <a:rPr b="0" i="0" lang="en" sz="2100" u="none" cap="none" strike="noStrike">
                <a:solidFill>
                  <a:schemeClr val="accent1"/>
                </a:solidFill>
                <a:latin typeface="Calibri"/>
                <a:ea typeface="Calibri"/>
                <a:cs typeface="Calibri"/>
                <a:sym typeface="Calibri"/>
              </a:rPr>
              <a:t>chains</a:t>
            </a:r>
            <a:endParaRPr b="0" i="0" sz="1100" u="none" cap="none" strike="noStrike">
              <a:solidFill>
                <a:srgbClr val="000000"/>
              </a:solidFill>
              <a:latin typeface="Arial"/>
              <a:ea typeface="Arial"/>
              <a:cs typeface="Arial"/>
              <a:sym typeface="Arial"/>
            </a:endParaRPr>
          </a:p>
        </p:txBody>
      </p:sp>
      <p:sp>
        <p:nvSpPr>
          <p:cNvPr id="2040" name="Google Shape;2040;p304"/>
          <p:cNvSpPr txBox="1"/>
          <p:nvPr/>
        </p:nvSpPr>
        <p:spPr>
          <a:xfrm>
            <a:off x="1802552" y="3985473"/>
            <a:ext cx="1880100" cy="392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100"/>
              <a:buFont typeface="Arial"/>
              <a:buNone/>
            </a:pPr>
            <a:r>
              <a:rPr b="0" i="0" lang="en" sz="2100" u="none" cap="none" strike="noStrike">
                <a:solidFill>
                  <a:schemeClr val="accent1"/>
                </a:solidFill>
                <a:latin typeface="Calibri"/>
                <a:ea typeface="Calibri"/>
                <a:cs typeface="Calibri"/>
                <a:sym typeface="Calibri"/>
              </a:rPr>
              <a:t>Homo tetramer</a:t>
            </a:r>
            <a:endParaRPr b="0" i="0" sz="1100" u="none" cap="none" strike="noStrike">
              <a:solidFill>
                <a:srgbClr val="000000"/>
              </a:solidFill>
              <a:latin typeface="Arial"/>
              <a:ea typeface="Arial"/>
              <a:cs typeface="Arial"/>
              <a:sym typeface="Arial"/>
            </a:endParaRPr>
          </a:p>
        </p:txBody>
      </p:sp>
      <p:sp>
        <p:nvSpPr>
          <p:cNvPr id="2041" name="Google Shape;2041;p304"/>
          <p:cNvSpPr txBox="1"/>
          <p:nvPr/>
        </p:nvSpPr>
        <p:spPr>
          <a:xfrm>
            <a:off x="2162085" y="2914231"/>
            <a:ext cx="1505700" cy="715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100"/>
              <a:buFont typeface="Arial"/>
              <a:buNone/>
            </a:pPr>
            <a:r>
              <a:rPr b="0" i="0" lang="en" sz="2100" u="none" cap="none" strike="noStrike">
                <a:solidFill>
                  <a:schemeClr val="accent1"/>
                </a:solidFill>
                <a:latin typeface="Calibri"/>
                <a:ea typeface="Calibri"/>
                <a:cs typeface="Calibri"/>
                <a:sym typeface="Calibri"/>
              </a:rPr>
              <a:t>80 proteins</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100"/>
              <a:buFont typeface="Arial"/>
              <a:buNone/>
            </a:pPr>
            <a:r>
              <a:rPr b="0" i="0" lang="en" sz="2100" u="none" cap="none" strike="noStrike">
                <a:solidFill>
                  <a:schemeClr val="accent1"/>
                </a:solidFill>
                <a:latin typeface="Calibri"/>
                <a:ea typeface="Calibri"/>
                <a:cs typeface="Calibri"/>
                <a:sym typeface="Calibri"/>
              </a:rPr>
              <a:t>5 RNAs</a:t>
            </a:r>
            <a:endParaRPr b="0" i="0" sz="1100" u="none" cap="none" strike="noStrike">
              <a:solidFill>
                <a:srgbClr val="000000"/>
              </a:solidFill>
              <a:latin typeface="Arial"/>
              <a:ea typeface="Arial"/>
              <a:cs typeface="Arial"/>
              <a:sym typeface="Arial"/>
            </a:endParaRPr>
          </a:p>
        </p:txBody>
      </p:sp>
      <p:sp>
        <p:nvSpPr>
          <p:cNvPr id="2042" name="Google Shape;2042;p304"/>
          <p:cNvSpPr txBox="1"/>
          <p:nvPr/>
        </p:nvSpPr>
        <p:spPr>
          <a:xfrm>
            <a:off x="1903687" y="1849156"/>
            <a:ext cx="1907700" cy="715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100"/>
              <a:buFont typeface="Arial"/>
              <a:buNone/>
            </a:pPr>
            <a:r>
              <a:rPr b="0" i="0" lang="en" sz="2100" u="none" cap="none" strike="noStrike">
                <a:solidFill>
                  <a:schemeClr val="accent1"/>
                </a:solidFill>
                <a:latin typeface="Calibri"/>
                <a:ea typeface="Calibri"/>
                <a:cs typeface="Calibri"/>
                <a:sym typeface="Calibri"/>
              </a:rPr>
              <a:t>2 light chains</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100"/>
              <a:buFont typeface="Arial"/>
              <a:buNone/>
            </a:pPr>
            <a:r>
              <a:rPr b="0" i="0" lang="en" sz="2100" u="none" cap="none" strike="noStrike">
                <a:solidFill>
                  <a:schemeClr val="accent1"/>
                </a:solidFill>
                <a:latin typeface="Calibri"/>
                <a:ea typeface="Calibri"/>
                <a:cs typeface="Calibri"/>
                <a:sym typeface="Calibri"/>
              </a:rPr>
              <a:t>2 heavy chains</a:t>
            </a:r>
            <a:endParaRPr b="0" i="0" sz="11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3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6" name="Shape 2046"/>
        <p:cNvGrpSpPr/>
        <p:nvPr/>
      </p:nvGrpSpPr>
      <p:grpSpPr>
        <a:xfrm>
          <a:off x="0" y="0"/>
          <a:ext cx="0" cy="0"/>
          <a:chOff x="0" y="0"/>
          <a:chExt cx="0" cy="0"/>
        </a:xfrm>
      </p:grpSpPr>
      <p:sp>
        <p:nvSpPr>
          <p:cNvPr id="2047" name="Google Shape;2047;p305"/>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
        <p:nvSpPr>
          <p:cNvPr id="2048" name="Google Shape;2048;p305"/>
          <p:cNvSpPr txBox="1"/>
          <p:nvPr/>
        </p:nvSpPr>
        <p:spPr>
          <a:xfrm>
            <a:off x="1008993" y="281761"/>
            <a:ext cx="7377900" cy="484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700"/>
              <a:buFont typeface="Arial"/>
              <a:buNone/>
            </a:pPr>
            <a:r>
              <a:rPr b="1" i="0" lang="en" sz="2700" u="none" cap="none" strike="noStrike">
                <a:solidFill>
                  <a:srgbClr val="FF0000"/>
                </a:solidFill>
                <a:latin typeface="Calibri"/>
                <a:ea typeface="Calibri"/>
                <a:cs typeface="Calibri"/>
                <a:sym typeface="Calibri"/>
              </a:rPr>
              <a:t>QUESTIONS…. </a:t>
            </a:r>
            <a:r>
              <a:rPr b="0" i="1" lang="en" sz="2100" u="none" cap="none" strike="noStrike">
                <a:solidFill>
                  <a:schemeClr val="dk1"/>
                </a:solidFill>
                <a:latin typeface="Calibri"/>
                <a:ea typeface="Calibri"/>
                <a:cs typeface="Calibri"/>
                <a:sym typeface="Calibri"/>
              </a:rPr>
              <a:t>about quaternary structure</a:t>
            </a:r>
            <a:endParaRPr b="0" i="1" sz="2700" u="none" cap="none" strike="noStrike">
              <a:solidFill>
                <a:schemeClr val="dk1"/>
              </a:solidFill>
              <a:latin typeface="Calibri"/>
              <a:ea typeface="Calibri"/>
              <a:cs typeface="Calibri"/>
              <a:sym typeface="Calibri"/>
            </a:endParaRPr>
          </a:p>
        </p:txBody>
      </p:sp>
      <p:sp>
        <p:nvSpPr>
          <p:cNvPr id="2049" name="Google Shape;2049;p305"/>
          <p:cNvSpPr txBox="1"/>
          <p:nvPr/>
        </p:nvSpPr>
        <p:spPr>
          <a:xfrm>
            <a:off x="1265182" y="1098883"/>
            <a:ext cx="7227900" cy="3763500"/>
          </a:xfrm>
          <a:prstGeom prst="rect">
            <a:avLst/>
          </a:prstGeom>
          <a:noFill/>
          <a:ln>
            <a:noFill/>
          </a:ln>
        </p:spPr>
        <p:txBody>
          <a:bodyPr anchorCtr="0" anchor="t" bIns="34275" lIns="68575" spcFirstLastPara="1" rIns="68575" wrap="square" tIns="34275">
            <a:spAutoFit/>
          </a:bodyPr>
          <a:lstStyle/>
          <a:p>
            <a:pPr indent="-215900" lvl="0" marL="215900" marR="0" rtl="0" algn="l">
              <a:lnSpc>
                <a:spcPct val="100000"/>
              </a:lnSpc>
              <a:spcBef>
                <a:spcPts val="0"/>
              </a:spcBef>
              <a:spcAft>
                <a:spcPts val="0"/>
              </a:spcAft>
              <a:buClr>
                <a:schemeClr val="dk1"/>
              </a:buClr>
              <a:buSzPts val="2400"/>
              <a:buFont typeface="Arial"/>
              <a:buChar char="•"/>
            </a:pPr>
            <a:r>
              <a:rPr b="0" i="1" lang="en" sz="2400" u="none" cap="none" strike="noStrike">
                <a:solidFill>
                  <a:schemeClr val="dk1"/>
                </a:solidFill>
                <a:latin typeface="Calibri"/>
                <a:ea typeface="Calibri"/>
                <a:cs typeface="Calibri"/>
                <a:sym typeface="Calibri"/>
              </a:rPr>
              <a:t>WHY???</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1" sz="2400" u="none" cap="none" strike="noStrike">
              <a:solidFill>
                <a:schemeClr val="dk1"/>
              </a:solidFill>
              <a:latin typeface="Calibri"/>
              <a:ea typeface="Calibri"/>
              <a:cs typeface="Calibri"/>
              <a:sym typeface="Calibri"/>
            </a:endParaRPr>
          </a:p>
          <a:p>
            <a:pPr indent="-215900" lvl="0" marL="215900" marR="0" rtl="0" algn="l">
              <a:lnSpc>
                <a:spcPct val="100000"/>
              </a:lnSpc>
              <a:spcBef>
                <a:spcPts val="0"/>
              </a:spcBef>
              <a:spcAft>
                <a:spcPts val="0"/>
              </a:spcAft>
              <a:buClr>
                <a:schemeClr val="dk1"/>
              </a:buClr>
              <a:buSzPts val="2400"/>
              <a:buFont typeface="Arial"/>
              <a:buChar char="•"/>
            </a:pPr>
            <a:r>
              <a:rPr b="0" i="1" lang="en" sz="2400" u="none" cap="none" strike="noStrike">
                <a:solidFill>
                  <a:schemeClr val="dk1"/>
                </a:solidFill>
                <a:latin typeface="Calibri"/>
                <a:ea typeface="Calibri"/>
                <a:cs typeface="Calibri"/>
                <a:sym typeface="Calibri"/>
              </a:rPr>
              <a:t>How do two different subunits of a multi-subunit protein find each other in the cell?</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1" sz="2400" u="none" cap="none" strike="noStrike">
              <a:solidFill>
                <a:schemeClr val="dk1"/>
              </a:solidFill>
              <a:latin typeface="Calibri"/>
              <a:ea typeface="Calibri"/>
              <a:cs typeface="Calibri"/>
              <a:sym typeface="Calibri"/>
            </a:endParaRPr>
          </a:p>
          <a:p>
            <a:pPr indent="-215900" lvl="0" marL="215900" marR="0" rtl="0" algn="l">
              <a:lnSpc>
                <a:spcPct val="100000"/>
              </a:lnSpc>
              <a:spcBef>
                <a:spcPts val="0"/>
              </a:spcBef>
              <a:spcAft>
                <a:spcPts val="0"/>
              </a:spcAft>
              <a:buClr>
                <a:schemeClr val="dk1"/>
              </a:buClr>
              <a:buSzPts val="2400"/>
              <a:buFont typeface="Arial"/>
              <a:buChar char="•"/>
            </a:pPr>
            <a:r>
              <a:rPr b="0" i="1" lang="en" sz="2400" u="none" cap="none" strike="noStrike">
                <a:solidFill>
                  <a:schemeClr val="dk1"/>
                </a:solidFill>
                <a:latin typeface="Calibri"/>
                <a:ea typeface="Calibri"/>
                <a:cs typeface="Calibri"/>
                <a:sym typeface="Calibri"/>
              </a:rPr>
              <a:t>How does the cell ensure that two different subunits are present at the same concentration?</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1" sz="2400" u="none" cap="none" strike="noStrike">
              <a:solidFill>
                <a:schemeClr val="dk1"/>
              </a:solidFill>
              <a:latin typeface="Calibri"/>
              <a:ea typeface="Calibri"/>
              <a:cs typeface="Calibri"/>
              <a:sym typeface="Calibri"/>
            </a:endParaRPr>
          </a:p>
          <a:p>
            <a:pPr indent="-215900" lvl="0" marL="215900" marR="0" rtl="0" algn="l">
              <a:lnSpc>
                <a:spcPct val="100000"/>
              </a:lnSpc>
              <a:spcBef>
                <a:spcPts val="0"/>
              </a:spcBef>
              <a:spcAft>
                <a:spcPts val="0"/>
              </a:spcAft>
              <a:buClr>
                <a:schemeClr val="dk1"/>
              </a:buClr>
              <a:buSzPts val="2400"/>
              <a:buFont typeface="Arial"/>
              <a:buChar char="•"/>
            </a:pPr>
            <a:r>
              <a:rPr b="0" i="1" lang="en" sz="2400" u="none" cap="none" strike="noStrike">
                <a:solidFill>
                  <a:schemeClr val="dk1"/>
                </a:solidFill>
                <a:latin typeface="Calibri"/>
                <a:ea typeface="Calibri"/>
                <a:cs typeface="Calibri"/>
                <a:sym typeface="Calibri"/>
              </a:rPr>
              <a:t>How does a restriction enzyme make a “staggered cut” in double-stranded DNA?</a:t>
            </a:r>
            <a:endParaRPr b="0" i="0" sz="1100" u="none" cap="none" strike="noStrike">
              <a:solidFill>
                <a:srgbClr val="000000"/>
              </a:solidFill>
              <a:latin typeface="Arial"/>
              <a:ea typeface="Arial"/>
              <a:cs typeface="Arial"/>
              <a:sym typeface="Arial"/>
            </a:endParaRPr>
          </a:p>
        </p:txBody>
      </p:sp>
      <p:cxnSp>
        <p:nvCxnSpPr>
          <p:cNvPr id="2050" name="Google Shape;2050;p305"/>
          <p:cNvCxnSpPr/>
          <p:nvPr/>
        </p:nvCxnSpPr>
        <p:spPr>
          <a:xfrm>
            <a:off x="1150882" y="835573"/>
            <a:ext cx="5502300" cy="0"/>
          </a:xfrm>
          <a:prstGeom prst="straightConnector1">
            <a:avLst/>
          </a:prstGeom>
          <a:noFill/>
          <a:ln cap="flat" cmpd="sng" w="53975">
            <a:solidFill>
              <a:schemeClr val="accent1"/>
            </a:solidFill>
            <a:prstDash val="dash"/>
            <a:miter lim="800000"/>
            <a:headEnd len="sm" w="sm" type="none"/>
            <a:tailEnd len="sm" w="sm" type="none"/>
          </a:ln>
        </p:spPr>
      </p:cxnSp>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4" name="Shape 2054"/>
        <p:cNvGrpSpPr/>
        <p:nvPr/>
      </p:nvGrpSpPr>
      <p:grpSpPr>
        <a:xfrm>
          <a:off x="0" y="0"/>
          <a:ext cx="0" cy="0"/>
          <a:chOff x="0" y="0"/>
          <a:chExt cx="0" cy="0"/>
        </a:xfrm>
      </p:grpSpPr>
      <p:sp>
        <p:nvSpPr>
          <p:cNvPr id="2055" name="Google Shape;2055;p306"/>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
        <p:nvSpPr>
          <p:cNvPr id="2056" name="Google Shape;2056;p306"/>
          <p:cNvSpPr txBox="1"/>
          <p:nvPr/>
        </p:nvSpPr>
        <p:spPr>
          <a:xfrm>
            <a:off x="1008993" y="281761"/>
            <a:ext cx="7377900" cy="484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700"/>
              <a:buFont typeface="Arial"/>
              <a:buNone/>
            </a:pPr>
            <a:r>
              <a:rPr b="1" i="0" lang="en" sz="2700" u="none" cap="none" strike="noStrike">
                <a:solidFill>
                  <a:srgbClr val="FF0000"/>
                </a:solidFill>
                <a:latin typeface="Calibri"/>
                <a:ea typeface="Calibri"/>
                <a:cs typeface="Calibri"/>
                <a:sym typeface="Calibri"/>
              </a:rPr>
              <a:t>QUESTIONS…</a:t>
            </a:r>
            <a:r>
              <a:rPr b="0" i="0" lang="en" sz="2700" u="none" cap="none" strike="noStrike">
                <a:solidFill>
                  <a:schemeClr val="dk1"/>
                </a:solidFill>
                <a:latin typeface="Calibri"/>
                <a:ea typeface="Calibri"/>
                <a:cs typeface="Calibri"/>
                <a:sym typeface="Calibri"/>
              </a:rPr>
              <a:t>. </a:t>
            </a:r>
            <a:r>
              <a:rPr b="0" i="1" lang="en" sz="2100" u="none" cap="none" strike="noStrike">
                <a:solidFill>
                  <a:schemeClr val="dk1"/>
                </a:solidFill>
                <a:latin typeface="Calibri"/>
                <a:ea typeface="Calibri"/>
                <a:cs typeface="Calibri"/>
                <a:sym typeface="Calibri"/>
              </a:rPr>
              <a:t>about quaternary structure</a:t>
            </a:r>
            <a:endParaRPr b="0" i="1" sz="2700" u="none" cap="none" strike="noStrike">
              <a:solidFill>
                <a:schemeClr val="dk1"/>
              </a:solidFill>
              <a:latin typeface="Calibri"/>
              <a:ea typeface="Calibri"/>
              <a:cs typeface="Calibri"/>
              <a:sym typeface="Calibri"/>
            </a:endParaRPr>
          </a:p>
        </p:txBody>
      </p:sp>
      <p:sp>
        <p:nvSpPr>
          <p:cNvPr id="2057" name="Google Shape;2057;p306"/>
          <p:cNvSpPr txBox="1"/>
          <p:nvPr/>
        </p:nvSpPr>
        <p:spPr>
          <a:xfrm>
            <a:off x="1265182" y="1098883"/>
            <a:ext cx="7227900" cy="3393900"/>
          </a:xfrm>
          <a:prstGeom prst="rect">
            <a:avLst/>
          </a:prstGeom>
          <a:noFill/>
          <a:ln>
            <a:noFill/>
          </a:ln>
        </p:spPr>
        <p:txBody>
          <a:bodyPr anchorCtr="0" anchor="t" bIns="34275" lIns="68575" spcFirstLastPara="1" rIns="68575" wrap="square" tIns="34275">
            <a:spAutoFit/>
          </a:bodyPr>
          <a:lstStyle/>
          <a:p>
            <a:pPr indent="-215900" lvl="0" marL="215900" marR="0" rtl="0" algn="l">
              <a:lnSpc>
                <a:spcPct val="100000"/>
              </a:lnSpc>
              <a:spcBef>
                <a:spcPts val="0"/>
              </a:spcBef>
              <a:spcAft>
                <a:spcPts val="0"/>
              </a:spcAft>
              <a:buClr>
                <a:schemeClr val="dk1"/>
              </a:buClr>
              <a:buSzPts val="2400"/>
              <a:buFont typeface="Arial"/>
              <a:buChar char="•"/>
            </a:pPr>
            <a:r>
              <a:rPr b="0" i="1" lang="en" sz="2400" u="none" cap="none" strike="noStrike">
                <a:solidFill>
                  <a:schemeClr val="dk1"/>
                </a:solidFill>
                <a:latin typeface="Calibri"/>
                <a:ea typeface="Calibri"/>
                <a:cs typeface="Calibri"/>
                <a:sym typeface="Calibri"/>
              </a:rPr>
              <a:t>Where …and How … are ribosomes assembled?</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1" sz="2400" u="none" cap="none" strike="noStrike">
              <a:solidFill>
                <a:schemeClr val="dk1"/>
              </a:solidFill>
              <a:latin typeface="Calibri"/>
              <a:ea typeface="Calibri"/>
              <a:cs typeface="Calibri"/>
              <a:sym typeface="Calibri"/>
            </a:endParaRPr>
          </a:p>
          <a:p>
            <a:pPr indent="-215900" lvl="0" marL="215900" marR="0" rtl="0" algn="l">
              <a:lnSpc>
                <a:spcPct val="100000"/>
              </a:lnSpc>
              <a:spcBef>
                <a:spcPts val="0"/>
              </a:spcBef>
              <a:spcAft>
                <a:spcPts val="0"/>
              </a:spcAft>
              <a:buClr>
                <a:schemeClr val="dk1"/>
              </a:buClr>
              <a:buSzPts val="2400"/>
              <a:buFont typeface="Arial"/>
              <a:buChar char="•"/>
            </a:pPr>
            <a:r>
              <a:rPr b="0" i="1" lang="en" sz="2400" u="none" cap="none" strike="noStrike">
                <a:solidFill>
                  <a:schemeClr val="dk1"/>
                </a:solidFill>
                <a:latin typeface="Calibri"/>
                <a:ea typeface="Calibri"/>
                <a:cs typeface="Calibri"/>
                <a:sym typeface="Calibri"/>
              </a:rPr>
              <a:t> In a biosynthetic pathway, how does one enzyme pass its product along to the next enzyme in the pathway?</a:t>
            </a:r>
            <a:endParaRPr b="0" i="0" sz="1100" u="none" cap="none" strike="noStrike">
              <a:solidFill>
                <a:srgbClr val="000000"/>
              </a:solidFill>
              <a:latin typeface="Arial"/>
              <a:ea typeface="Arial"/>
              <a:cs typeface="Arial"/>
              <a:sym typeface="Arial"/>
            </a:endParaRPr>
          </a:p>
          <a:p>
            <a:pPr indent="-63500" lvl="0" marL="215900" marR="0" rtl="0" algn="l">
              <a:lnSpc>
                <a:spcPct val="100000"/>
              </a:lnSpc>
              <a:spcBef>
                <a:spcPts val="0"/>
              </a:spcBef>
              <a:spcAft>
                <a:spcPts val="0"/>
              </a:spcAft>
              <a:buClr>
                <a:schemeClr val="dk1"/>
              </a:buClr>
              <a:buSzPts val="2400"/>
              <a:buFont typeface="Arial"/>
              <a:buNone/>
            </a:pPr>
            <a:r>
              <a:t/>
            </a:r>
            <a:endParaRPr b="0" i="1" sz="2400" u="none" cap="none" strike="noStrike">
              <a:solidFill>
                <a:schemeClr val="dk1"/>
              </a:solidFill>
              <a:latin typeface="Calibri"/>
              <a:ea typeface="Calibri"/>
              <a:cs typeface="Calibri"/>
              <a:sym typeface="Calibri"/>
            </a:endParaRPr>
          </a:p>
          <a:p>
            <a:pPr indent="-215900" lvl="0" marL="215900" marR="0" rtl="0" algn="l">
              <a:lnSpc>
                <a:spcPct val="100000"/>
              </a:lnSpc>
              <a:spcBef>
                <a:spcPts val="0"/>
              </a:spcBef>
              <a:spcAft>
                <a:spcPts val="0"/>
              </a:spcAft>
              <a:buClr>
                <a:schemeClr val="dk1"/>
              </a:buClr>
              <a:buSzPts val="2400"/>
              <a:buFont typeface="Arial"/>
              <a:buChar char="•"/>
            </a:pPr>
            <a:r>
              <a:rPr b="0" i="1" lang="en" sz="2400" u="none" cap="none" strike="noStrike">
                <a:solidFill>
                  <a:schemeClr val="dk1"/>
                </a:solidFill>
                <a:latin typeface="Calibri"/>
                <a:ea typeface="Calibri"/>
                <a:cs typeface="Calibri"/>
                <a:sym typeface="Calibri"/>
              </a:rPr>
              <a:t>Your own burning questions….</a:t>
            </a:r>
            <a:endParaRPr b="0" i="0" sz="1100" u="none" cap="none" strike="noStrike">
              <a:solidFill>
                <a:srgbClr val="000000"/>
              </a:solidFill>
              <a:latin typeface="Arial"/>
              <a:ea typeface="Arial"/>
              <a:cs typeface="Arial"/>
              <a:sym typeface="Arial"/>
            </a:endParaRPr>
          </a:p>
          <a:p>
            <a:pPr indent="-63500" lvl="0" marL="215900" marR="0" rtl="0" algn="l">
              <a:lnSpc>
                <a:spcPct val="100000"/>
              </a:lnSpc>
              <a:spcBef>
                <a:spcPts val="0"/>
              </a:spcBef>
              <a:spcAft>
                <a:spcPts val="0"/>
              </a:spcAft>
              <a:buClr>
                <a:schemeClr val="dk1"/>
              </a:buClr>
              <a:buSzPts val="2400"/>
              <a:buFont typeface="Arial"/>
              <a:buNone/>
            </a:pPr>
            <a:r>
              <a:t/>
            </a:r>
            <a:endParaRPr b="0" i="1" sz="2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1" sz="2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1" sz="2400" u="none" cap="none" strike="noStrike">
              <a:solidFill>
                <a:schemeClr val="dk1"/>
              </a:solidFill>
              <a:latin typeface="Calibri"/>
              <a:ea typeface="Calibri"/>
              <a:cs typeface="Calibri"/>
              <a:sym typeface="Calibri"/>
            </a:endParaRPr>
          </a:p>
        </p:txBody>
      </p:sp>
      <p:cxnSp>
        <p:nvCxnSpPr>
          <p:cNvPr id="2058" name="Google Shape;2058;p306"/>
          <p:cNvCxnSpPr/>
          <p:nvPr/>
        </p:nvCxnSpPr>
        <p:spPr>
          <a:xfrm>
            <a:off x="1150882" y="835573"/>
            <a:ext cx="5502300" cy="0"/>
          </a:xfrm>
          <a:prstGeom prst="straightConnector1">
            <a:avLst/>
          </a:prstGeom>
          <a:noFill/>
          <a:ln cap="flat" cmpd="sng" w="53975">
            <a:solidFill>
              <a:schemeClr val="accent1"/>
            </a:solidFill>
            <a:prstDash val="dash"/>
            <a:miter lim="800000"/>
            <a:headEnd len="sm" w="sm" type="none"/>
            <a:tailEnd len="sm" w="sm" type="none"/>
          </a:ln>
        </p:spPr>
      </p:cxnSp>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62" name="Shape 2062"/>
        <p:cNvGrpSpPr/>
        <p:nvPr/>
      </p:nvGrpSpPr>
      <p:grpSpPr>
        <a:xfrm>
          <a:off x="0" y="0"/>
          <a:ext cx="0" cy="0"/>
          <a:chOff x="0" y="0"/>
          <a:chExt cx="0" cy="0"/>
        </a:xfrm>
      </p:grpSpPr>
      <p:sp>
        <p:nvSpPr>
          <p:cNvPr id="2063" name="Google Shape;2063;p307"/>
          <p:cNvSpPr txBox="1"/>
          <p:nvPr/>
        </p:nvSpPr>
        <p:spPr>
          <a:xfrm>
            <a:off x="2600941" y="2385284"/>
            <a:ext cx="4055100" cy="5772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0" lang="en" sz="3300" u="none" cap="none" strike="noStrike">
                <a:solidFill>
                  <a:srgbClr val="FF0000"/>
                </a:solidFill>
                <a:latin typeface="Calibri"/>
                <a:ea typeface="Calibri"/>
                <a:cs typeface="Calibri"/>
                <a:sym typeface="Calibri"/>
              </a:rPr>
              <a:t>Bacteriophage T4</a:t>
            </a:r>
            <a:endParaRPr sz="1100"/>
          </a:p>
        </p:txBody>
      </p:sp>
      <p:sp>
        <p:nvSpPr>
          <p:cNvPr id="2064" name="Google Shape;2064;p307"/>
          <p:cNvSpPr txBox="1"/>
          <p:nvPr/>
        </p:nvSpPr>
        <p:spPr>
          <a:xfrm>
            <a:off x="180680" y="4512312"/>
            <a:ext cx="2477400" cy="3462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0" lang="en" sz="1800" u="none" cap="none" strike="noStrike">
                <a:solidFill>
                  <a:schemeClr val="dk1"/>
                </a:solidFill>
                <a:latin typeface="Calibri"/>
                <a:ea typeface="Calibri"/>
                <a:cs typeface="Calibri"/>
                <a:sym typeface="Calibri"/>
              </a:rPr>
              <a:t>Tim Herman</a:t>
            </a:r>
            <a:endParaRPr sz="1100"/>
          </a:p>
        </p:txBody>
      </p:sp>
      <p:sp>
        <p:nvSpPr>
          <p:cNvPr id="2065" name="Google Shape;2065;p307"/>
          <p:cNvSpPr txBox="1"/>
          <p:nvPr/>
        </p:nvSpPr>
        <p:spPr>
          <a:xfrm>
            <a:off x="2009552" y="3230968"/>
            <a:ext cx="46464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i="1" lang="en" sz="2400" u="none" cap="none" strike="noStrike">
                <a:solidFill>
                  <a:schemeClr val="dk1"/>
                </a:solidFill>
                <a:latin typeface="Calibri"/>
                <a:ea typeface="Calibri"/>
                <a:cs typeface="Calibri"/>
                <a:sym typeface="Calibri"/>
              </a:rPr>
              <a:t>…a molecular killing machine!</a:t>
            </a:r>
            <a:endParaRPr sz="1100"/>
          </a:p>
        </p:txBody>
      </p:sp>
      <p:pic>
        <p:nvPicPr>
          <p:cNvPr descr="A white structure made of cotton swabs&#10;&#10;AI-generated content may be incorrect." id="2066" name="Google Shape;2066;p307"/>
          <p:cNvPicPr preferRelativeResize="0"/>
          <p:nvPr/>
        </p:nvPicPr>
        <p:blipFill rotWithShape="1">
          <a:blip r:embed="rId3">
            <a:alphaModFix/>
          </a:blip>
          <a:srcRect b="0" l="0" r="0" t="0"/>
          <a:stretch/>
        </p:blipFill>
        <p:spPr>
          <a:xfrm>
            <a:off x="6655980" y="1156475"/>
            <a:ext cx="2264443" cy="2830554"/>
          </a:xfrm>
          <a:prstGeom prst="rect">
            <a:avLst/>
          </a:prstGeom>
          <a:noFill/>
          <a:ln>
            <a:noFill/>
          </a:ln>
        </p:spPr>
      </p:pic>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0" name="Shape 2070"/>
        <p:cNvGrpSpPr/>
        <p:nvPr/>
      </p:nvGrpSpPr>
      <p:grpSpPr>
        <a:xfrm>
          <a:off x="0" y="0"/>
          <a:ext cx="0" cy="0"/>
          <a:chOff x="0" y="0"/>
          <a:chExt cx="0" cy="0"/>
        </a:xfrm>
      </p:grpSpPr>
      <p:pic>
        <p:nvPicPr>
          <p:cNvPr descr="A white structure made of cotton swabs&#10;&#10;AI-generated content may be incorrect." id="2071" name="Google Shape;2071;p308"/>
          <p:cNvPicPr preferRelativeResize="0"/>
          <p:nvPr/>
        </p:nvPicPr>
        <p:blipFill rotWithShape="1">
          <a:blip r:embed="rId3">
            <a:alphaModFix/>
          </a:blip>
          <a:srcRect b="0" l="0" r="0" t="0"/>
          <a:stretch/>
        </p:blipFill>
        <p:spPr>
          <a:xfrm>
            <a:off x="4332614" y="649180"/>
            <a:ext cx="3401098" cy="4251373"/>
          </a:xfrm>
          <a:prstGeom prst="rect">
            <a:avLst/>
          </a:prstGeom>
          <a:noFill/>
          <a:ln>
            <a:noFill/>
          </a:ln>
        </p:spPr>
      </p:pic>
      <p:sp>
        <p:nvSpPr>
          <p:cNvPr id="2072" name="Google Shape;2072;p30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None/>
            </a:pPr>
            <a:fld id="{00000000-1234-1234-1234-123412341234}" type="slidenum">
              <a:rPr lang="en"/>
              <a:t>‹#›</a:t>
            </a:fld>
            <a:endParaRPr/>
          </a:p>
        </p:txBody>
      </p:sp>
      <p:sp>
        <p:nvSpPr>
          <p:cNvPr id="2073" name="Google Shape;2073;p308"/>
          <p:cNvSpPr txBox="1"/>
          <p:nvPr/>
        </p:nvSpPr>
        <p:spPr>
          <a:xfrm>
            <a:off x="1052080" y="649180"/>
            <a:ext cx="25821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Calibri"/>
                <a:ea typeface="Calibri"/>
                <a:cs typeface="Calibri"/>
                <a:sym typeface="Calibri"/>
              </a:rPr>
              <a:t>Bacteriophage T4</a:t>
            </a:r>
            <a:endParaRPr sz="1100"/>
          </a:p>
        </p:txBody>
      </p:sp>
      <p:sp>
        <p:nvSpPr>
          <p:cNvPr id="2074" name="Google Shape;2074;p308"/>
          <p:cNvSpPr txBox="1"/>
          <p:nvPr/>
        </p:nvSpPr>
        <p:spPr>
          <a:xfrm>
            <a:off x="4574598" y="938006"/>
            <a:ext cx="6858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Head</a:t>
            </a:r>
            <a:endParaRPr sz="1100"/>
          </a:p>
        </p:txBody>
      </p:sp>
      <p:sp>
        <p:nvSpPr>
          <p:cNvPr id="2075" name="Google Shape;2075;p308"/>
          <p:cNvSpPr txBox="1"/>
          <p:nvPr/>
        </p:nvSpPr>
        <p:spPr>
          <a:xfrm>
            <a:off x="4482845" y="2374569"/>
            <a:ext cx="8694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Sheath</a:t>
            </a:r>
            <a:endParaRPr sz="1100"/>
          </a:p>
        </p:txBody>
      </p:sp>
      <p:sp>
        <p:nvSpPr>
          <p:cNvPr id="2076" name="Google Shape;2076;p308"/>
          <p:cNvSpPr txBox="1"/>
          <p:nvPr/>
        </p:nvSpPr>
        <p:spPr>
          <a:xfrm>
            <a:off x="5974146" y="4000304"/>
            <a:ext cx="685800" cy="900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Long Tail Fiber</a:t>
            </a:r>
            <a:endParaRPr sz="1100"/>
          </a:p>
        </p:txBody>
      </p:sp>
      <p:cxnSp>
        <p:nvCxnSpPr>
          <p:cNvPr id="2077" name="Google Shape;2077;p308"/>
          <p:cNvCxnSpPr/>
          <p:nvPr/>
        </p:nvCxnSpPr>
        <p:spPr>
          <a:xfrm>
            <a:off x="5185064" y="1231148"/>
            <a:ext cx="418200" cy="331800"/>
          </a:xfrm>
          <a:prstGeom prst="straightConnector1">
            <a:avLst/>
          </a:prstGeom>
          <a:noFill/>
          <a:ln cap="flat" cmpd="sng" w="38100">
            <a:solidFill>
              <a:schemeClr val="dk1"/>
            </a:solidFill>
            <a:prstDash val="solid"/>
            <a:miter lim="800000"/>
            <a:headEnd len="sm" w="sm" type="none"/>
            <a:tailEnd len="sm" w="sm" type="none"/>
          </a:ln>
        </p:spPr>
      </p:cxnSp>
      <p:cxnSp>
        <p:nvCxnSpPr>
          <p:cNvPr id="2078" name="Google Shape;2078;p308"/>
          <p:cNvCxnSpPr/>
          <p:nvPr/>
        </p:nvCxnSpPr>
        <p:spPr>
          <a:xfrm>
            <a:off x="5343526" y="2574477"/>
            <a:ext cx="431400" cy="0"/>
          </a:xfrm>
          <a:prstGeom prst="straightConnector1">
            <a:avLst/>
          </a:prstGeom>
          <a:noFill/>
          <a:ln cap="flat" cmpd="sng" w="38100">
            <a:solidFill>
              <a:schemeClr val="dk1"/>
            </a:solidFill>
            <a:prstDash val="solid"/>
            <a:miter lim="800000"/>
            <a:headEnd len="sm" w="sm" type="none"/>
            <a:tailEnd len="sm" w="sm" type="none"/>
          </a:ln>
        </p:spPr>
      </p:cxnSp>
      <p:cxnSp>
        <p:nvCxnSpPr>
          <p:cNvPr id="2079" name="Google Shape;2079;p308"/>
          <p:cNvCxnSpPr/>
          <p:nvPr/>
        </p:nvCxnSpPr>
        <p:spPr>
          <a:xfrm flipH="1" rot="10800000">
            <a:off x="6380018" y="3628285"/>
            <a:ext cx="187800" cy="455400"/>
          </a:xfrm>
          <a:prstGeom prst="straightConnector1">
            <a:avLst/>
          </a:prstGeom>
          <a:noFill/>
          <a:ln cap="flat" cmpd="sng" w="38100">
            <a:solidFill>
              <a:schemeClr val="dk1"/>
            </a:solidFill>
            <a:prstDash val="solid"/>
            <a:miter lim="800000"/>
            <a:headEnd len="sm" w="sm" type="none"/>
            <a:tailEnd len="sm" w="sm" type="none"/>
          </a:ln>
        </p:spPr>
      </p:cxnSp>
      <p:sp>
        <p:nvSpPr>
          <p:cNvPr id="2080" name="Google Shape;2080;p308"/>
          <p:cNvSpPr txBox="1"/>
          <p:nvPr/>
        </p:nvSpPr>
        <p:spPr>
          <a:xfrm>
            <a:off x="4720071" y="3957928"/>
            <a:ext cx="685800" cy="623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Base Plate</a:t>
            </a:r>
            <a:endParaRPr sz="1100"/>
          </a:p>
        </p:txBody>
      </p:sp>
      <p:sp>
        <p:nvSpPr>
          <p:cNvPr id="2081" name="Google Shape;2081;p308"/>
          <p:cNvSpPr txBox="1"/>
          <p:nvPr/>
        </p:nvSpPr>
        <p:spPr>
          <a:xfrm>
            <a:off x="6521533" y="1982154"/>
            <a:ext cx="8694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Collar</a:t>
            </a:r>
            <a:endParaRPr sz="1100"/>
          </a:p>
        </p:txBody>
      </p:sp>
      <p:cxnSp>
        <p:nvCxnSpPr>
          <p:cNvPr id="2082" name="Google Shape;2082;p308"/>
          <p:cNvCxnSpPr/>
          <p:nvPr/>
        </p:nvCxnSpPr>
        <p:spPr>
          <a:xfrm>
            <a:off x="6081280" y="2156086"/>
            <a:ext cx="431400" cy="0"/>
          </a:xfrm>
          <a:prstGeom prst="straightConnector1">
            <a:avLst/>
          </a:prstGeom>
          <a:noFill/>
          <a:ln cap="flat" cmpd="sng" w="38100">
            <a:solidFill>
              <a:schemeClr val="dk1"/>
            </a:solidFill>
            <a:prstDash val="solid"/>
            <a:miter lim="800000"/>
            <a:headEnd len="sm" w="sm" type="none"/>
            <a:tailEnd len="sm" w="sm" type="none"/>
          </a:ln>
        </p:spPr>
      </p:cxnSp>
      <p:cxnSp>
        <p:nvCxnSpPr>
          <p:cNvPr id="2083" name="Google Shape;2083;p308"/>
          <p:cNvCxnSpPr/>
          <p:nvPr/>
        </p:nvCxnSpPr>
        <p:spPr>
          <a:xfrm flipH="1" rot="10800000">
            <a:off x="5259771" y="3689785"/>
            <a:ext cx="650100" cy="393900"/>
          </a:xfrm>
          <a:prstGeom prst="straightConnector1">
            <a:avLst/>
          </a:prstGeom>
          <a:noFill/>
          <a:ln cap="flat" cmpd="sng" w="38100">
            <a:solidFill>
              <a:schemeClr val="dk1"/>
            </a:solidFill>
            <a:prstDash val="solid"/>
            <a:miter lim="800000"/>
            <a:headEnd len="sm" w="sm" type="none"/>
            <a:tailEnd len="sm" w="sm" type="none"/>
          </a:ln>
        </p:spPr>
      </p:cxnSp>
      <p:sp>
        <p:nvSpPr>
          <p:cNvPr id="2084" name="Google Shape;2084;p308"/>
          <p:cNvSpPr txBox="1"/>
          <p:nvPr/>
        </p:nvSpPr>
        <p:spPr>
          <a:xfrm>
            <a:off x="848339" y="1741937"/>
            <a:ext cx="2980500" cy="3070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500">
                <a:solidFill>
                  <a:schemeClr val="dk1"/>
                </a:solidFill>
                <a:latin typeface="Calibri"/>
                <a:ea typeface="Calibri"/>
                <a:cs typeface="Calibri"/>
                <a:sym typeface="Calibri"/>
              </a:rPr>
              <a:t>   Some numbers: </a:t>
            </a:r>
            <a:br>
              <a:rPr lang="en" sz="1500">
                <a:solidFill>
                  <a:schemeClr val="dk1"/>
                </a:solidFill>
                <a:latin typeface="Calibri"/>
                <a:ea typeface="Calibri"/>
                <a:cs typeface="Calibri"/>
                <a:sym typeface="Calibri"/>
              </a:rPr>
            </a:br>
            <a:endParaRPr sz="1500">
              <a:solidFill>
                <a:schemeClr val="dk1"/>
              </a:solidFill>
              <a:latin typeface="Calibri"/>
              <a:ea typeface="Calibri"/>
              <a:cs typeface="Calibri"/>
              <a:sym typeface="Calibri"/>
            </a:endParaRPr>
          </a:p>
          <a:p>
            <a:pPr indent="0" lvl="0" marL="0" marR="0" rtl="0" algn="l">
              <a:spcBef>
                <a:spcPts val="0"/>
              </a:spcBef>
              <a:spcAft>
                <a:spcPts val="0"/>
              </a:spcAft>
              <a:buNone/>
            </a:pPr>
            <a:r>
              <a:rPr lang="en" sz="1500">
                <a:solidFill>
                  <a:schemeClr val="dk1"/>
                </a:solidFill>
                <a:latin typeface="Calibri"/>
                <a:ea typeface="Calibri"/>
                <a:cs typeface="Calibri"/>
                <a:sym typeface="Calibri"/>
              </a:rPr>
              <a:t>      169,000 bp genome………</a:t>
            </a:r>
            <a:endParaRPr sz="1100"/>
          </a:p>
          <a:p>
            <a:pPr indent="0" lvl="0" marL="0" marR="0" rtl="0" algn="l">
              <a:spcBef>
                <a:spcPts val="0"/>
              </a:spcBef>
              <a:spcAft>
                <a:spcPts val="0"/>
              </a:spcAft>
              <a:buNone/>
            </a:pPr>
            <a:r>
              <a:t/>
            </a:r>
            <a:endParaRPr sz="1500">
              <a:solidFill>
                <a:schemeClr val="dk1"/>
              </a:solidFill>
              <a:latin typeface="Calibri"/>
              <a:ea typeface="Calibri"/>
              <a:cs typeface="Calibri"/>
              <a:sym typeface="Calibri"/>
            </a:endParaRPr>
          </a:p>
          <a:p>
            <a:pPr indent="0" lvl="0" marL="0" marR="0" rtl="0" algn="l">
              <a:spcBef>
                <a:spcPts val="0"/>
              </a:spcBef>
              <a:spcAft>
                <a:spcPts val="0"/>
              </a:spcAft>
              <a:buNone/>
            </a:pPr>
            <a:r>
              <a:rPr lang="en" sz="1500">
                <a:solidFill>
                  <a:schemeClr val="dk1"/>
                </a:solidFill>
                <a:latin typeface="Calibri"/>
                <a:ea typeface="Calibri"/>
                <a:cs typeface="Calibri"/>
                <a:sym typeface="Calibri"/>
              </a:rPr>
              <a:t>       … encoding  &gt;200 proteins</a:t>
            </a:r>
            <a:endParaRPr sz="1100"/>
          </a:p>
          <a:p>
            <a:pPr indent="0" lvl="0" marL="0" marR="0" rtl="0" algn="l">
              <a:spcBef>
                <a:spcPts val="0"/>
              </a:spcBef>
              <a:spcAft>
                <a:spcPts val="0"/>
              </a:spcAft>
              <a:buNone/>
            </a:pPr>
            <a:r>
              <a:t/>
            </a:r>
            <a:endParaRPr sz="1500">
              <a:solidFill>
                <a:schemeClr val="dk1"/>
              </a:solidFill>
              <a:latin typeface="Calibri"/>
              <a:ea typeface="Calibri"/>
              <a:cs typeface="Calibri"/>
              <a:sym typeface="Calibri"/>
            </a:endParaRPr>
          </a:p>
          <a:p>
            <a:pPr indent="0" lvl="0" marL="0" marR="0" rtl="0" algn="l">
              <a:spcBef>
                <a:spcPts val="0"/>
              </a:spcBef>
              <a:spcAft>
                <a:spcPts val="0"/>
              </a:spcAft>
              <a:buNone/>
            </a:pPr>
            <a:r>
              <a:rPr lang="en" sz="1500">
                <a:solidFill>
                  <a:schemeClr val="dk1"/>
                </a:solidFill>
                <a:latin typeface="Calibri"/>
                <a:ea typeface="Calibri"/>
                <a:cs typeface="Calibri"/>
                <a:sym typeface="Calibri"/>
              </a:rPr>
              <a:t>   The virus particle is composed of </a:t>
            </a:r>
            <a:br>
              <a:rPr lang="en" sz="1500">
                <a:solidFill>
                  <a:schemeClr val="dk1"/>
                </a:solidFill>
                <a:latin typeface="Calibri"/>
                <a:ea typeface="Calibri"/>
                <a:cs typeface="Calibri"/>
                <a:sym typeface="Calibri"/>
              </a:rPr>
            </a:br>
            <a:r>
              <a:rPr lang="en" sz="1500">
                <a:solidFill>
                  <a:schemeClr val="dk1"/>
                </a:solidFill>
                <a:latin typeface="Calibri"/>
                <a:ea typeface="Calibri"/>
                <a:cs typeface="Calibri"/>
                <a:sym typeface="Calibri"/>
              </a:rPr>
              <a:t>      ~50 </a:t>
            </a:r>
            <a:r>
              <a:rPr i="1" lang="en" sz="1500">
                <a:solidFill>
                  <a:schemeClr val="dk1"/>
                </a:solidFill>
                <a:latin typeface="Calibri"/>
                <a:ea typeface="Calibri"/>
                <a:cs typeface="Calibri"/>
                <a:sym typeface="Calibri"/>
              </a:rPr>
              <a:t>different</a:t>
            </a:r>
            <a:r>
              <a:rPr lang="en" sz="1500">
                <a:solidFill>
                  <a:schemeClr val="dk1"/>
                </a:solidFill>
                <a:latin typeface="Calibri"/>
                <a:ea typeface="Calibri"/>
                <a:cs typeface="Calibri"/>
                <a:sym typeface="Calibri"/>
              </a:rPr>
              <a:t> structural proteins.</a:t>
            </a:r>
            <a:endParaRPr sz="1100"/>
          </a:p>
          <a:p>
            <a:pPr indent="0" lvl="0" marL="0" marR="0" rtl="0" algn="l">
              <a:spcBef>
                <a:spcPts val="0"/>
              </a:spcBef>
              <a:spcAft>
                <a:spcPts val="0"/>
              </a:spcAft>
              <a:buNone/>
            </a:pPr>
            <a:r>
              <a:t/>
            </a:r>
            <a:endParaRPr sz="1500">
              <a:solidFill>
                <a:schemeClr val="dk1"/>
              </a:solidFill>
              <a:latin typeface="Calibri"/>
              <a:ea typeface="Calibri"/>
              <a:cs typeface="Calibri"/>
              <a:sym typeface="Calibri"/>
            </a:endParaRPr>
          </a:p>
          <a:p>
            <a:pPr indent="0" lvl="0" marL="0" marR="0" rtl="0" algn="l">
              <a:spcBef>
                <a:spcPts val="0"/>
              </a:spcBef>
              <a:spcAft>
                <a:spcPts val="0"/>
              </a:spcAft>
              <a:buNone/>
            </a:pPr>
            <a:r>
              <a:rPr lang="en" sz="1500">
                <a:solidFill>
                  <a:schemeClr val="dk1"/>
                </a:solidFill>
                <a:latin typeface="Calibri"/>
                <a:ea typeface="Calibri"/>
                <a:cs typeface="Calibri"/>
                <a:sym typeface="Calibri"/>
              </a:rPr>
              <a:t>   The virus particle is composed of </a:t>
            </a:r>
            <a:br>
              <a:rPr lang="en" sz="1500">
                <a:solidFill>
                  <a:schemeClr val="dk1"/>
                </a:solidFill>
                <a:latin typeface="Calibri"/>
                <a:ea typeface="Calibri"/>
                <a:cs typeface="Calibri"/>
                <a:sym typeface="Calibri"/>
              </a:rPr>
            </a:br>
            <a:r>
              <a:rPr lang="en" sz="1500">
                <a:solidFill>
                  <a:schemeClr val="dk1"/>
                </a:solidFill>
                <a:latin typeface="Calibri"/>
                <a:ea typeface="Calibri"/>
                <a:cs typeface="Calibri"/>
                <a:sym typeface="Calibri"/>
              </a:rPr>
              <a:t>       &gt;2000 individual proteins.</a:t>
            </a:r>
            <a:endParaRPr sz="1100"/>
          </a:p>
          <a:p>
            <a:pPr indent="-152400" lvl="0" marL="254000" marR="0" rtl="0" algn="l">
              <a:spcBef>
                <a:spcPts val="0"/>
              </a:spcBef>
              <a:spcAft>
                <a:spcPts val="0"/>
              </a:spcAft>
              <a:buClr>
                <a:schemeClr val="dk1"/>
              </a:buClr>
              <a:buSzPts val="1500"/>
              <a:buFont typeface="Noto Sans Symbols"/>
              <a:buNone/>
            </a:pPr>
            <a:r>
              <a:t/>
            </a:r>
            <a:endParaRPr sz="1500">
              <a:solidFill>
                <a:schemeClr val="dk1"/>
              </a:solidFill>
              <a:latin typeface="Calibri"/>
              <a:ea typeface="Calibri"/>
              <a:cs typeface="Calibri"/>
              <a:sym typeface="Calibri"/>
            </a:endParaRPr>
          </a:p>
          <a:p>
            <a:pPr indent="0" lvl="0" marL="0" marR="0" rtl="0" algn="l">
              <a:spcBef>
                <a:spcPts val="0"/>
              </a:spcBef>
              <a:spcAft>
                <a:spcPts val="0"/>
              </a:spcAft>
              <a:buNone/>
            </a:pPr>
            <a:r>
              <a:rPr lang="en" sz="1500">
                <a:solidFill>
                  <a:schemeClr val="dk1"/>
                </a:solidFill>
                <a:latin typeface="Calibri"/>
                <a:ea typeface="Calibri"/>
                <a:cs typeface="Calibri"/>
                <a:sym typeface="Calibri"/>
              </a:rPr>
              <a:t> </a:t>
            </a:r>
            <a:endParaRPr sz="1100"/>
          </a:p>
        </p:txBody>
      </p:sp>
      <p:sp>
        <p:nvSpPr>
          <p:cNvPr id="2085" name="Google Shape;2085;p308"/>
          <p:cNvSpPr txBox="1"/>
          <p:nvPr/>
        </p:nvSpPr>
        <p:spPr>
          <a:xfrm>
            <a:off x="940582" y="1191920"/>
            <a:ext cx="2940600" cy="623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i="1" lang="en" sz="1800">
                <a:solidFill>
                  <a:schemeClr val="dk1"/>
                </a:solidFill>
                <a:latin typeface="Calibri"/>
                <a:ea typeface="Calibri"/>
                <a:cs typeface="Calibri"/>
                <a:sym typeface="Calibri"/>
              </a:rPr>
              <a:t>A molecular killing machine</a:t>
            </a:r>
            <a:endParaRPr sz="1100"/>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9" name="Shape 2089"/>
        <p:cNvGrpSpPr/>
        <p:nvPr/>
      </p:nvGrpSpPr>
      <p:grpSpPr>
        <a:xfrm>
          <a:off x="0" y="0"/>
          <a:ext cx="0" cy="0"/>
          <a:chOff x="0" y="0"/>
          <a:chExt cx="0" cy="0"/>
        </a:xfrm>
      </p:grpSpPr>
      <p:sp>
        <p:nvSpPr>
          <p:cNvPr id="2090" name="Google Shape;2090;p309"/>
          <p:cNvSpPr/>
          <p:nvPr/>
        </p:nvSpPr>
        <p:spPr>
          <a:xfrm>
            <a:off x="793113" y="335615"/>
            <a:ext cx="6867900" cy="727500"/>
          </a:xfrm>
          <a:prstGeom prst="roundRect">
            <a:avLst>
              <a:gd fmla="val 16667" name="adj"/>
            </a:avLst>
          </a:prstGeom>
          <a:solidFill>
            <a:srgbClr val="F2F2F2"/>
          </a:solidFill>
          <a:ln cap="flat" cmpd="sng" w="12700">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sp>
        <p:nvSpPr>
          <p:cNvPr id="2091" name="Google Shape;2091;p30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None/>
            </a:pPr>
            <a:fld id="{00000000-1234-1234-1234-123412341234}" type="slidenum">
              <a:rPr lang="en"/>
              <a:t>‹#›</a:t>
            </a:fld>
            <a:endParaRPr/>
          </a:p>
        </p:txBody>
      </p:sp>
      <p:sp>
        <p:nvSpPr>
          <p:cNvPr id="2092" name="Google Shape;2092;p309"/>
          <p:cNvSpPr txBox="1"/>
          <p:nvPr/>
        </p:nvSpPr>
        <p:spPr>
          <a:xfrm>
            <a:off x="793125" y="480075"/>
            <a:ext cx="7196700" cy="438600"/>
          </a:xfrm>
          <a:prstGeom prst="rect">
            <a:avLst/>
          </a:prstGeom>
          <a:noFill/>
          <a:ln>
            <a:noFill/>
          </a:ln>
        </p:spPr>
        <p:txBody>
          <a:bodyPr anchorCtr="0" anchor="t" bIns="34275" lIns="68575" spcFirstLastPara="1" rIns="68575" wrap="square" tIns="34275">
            <a:spAutoFit/>
          </a:bodyPr>
          <a:lstStyle/>
          <a:p>
            <a:pPr indent="0" lvl="0" marL="0" marR="0" rtl="0" algn="l">
              <a:lnSpc>
                <a:spcPct val="107000"/>
              </a:lnSpc>
              <a:spcBef>
                <a:spcPts val="0"/>
              </a:spcBef>
              <a:spcAft>
                <a:spcPts val="0"/>
              </a:spcAft>
              <a:buNone/>
            </a:pPr>
            <a:r>
              <a:rPr b="1" lang="en" sz="2400">
                <a:solidFill>
                  <a:srgbClr val="FF0000"/>
                </a:solidFill>
                <a:latin typeface="Arial"/>
                <a:ea typeface="Arial"/>
                <a:cs typeface="Arial"/>
                <a:sym typeface="Arial"/>
              </a:rPr>
              <a:t>What can I teach</a:t>
            </a:r>
            <a:r>
              <a:rPr lang="en" sz="1400">
                <a:solidFill>
                  <a:srgbClr val="FF0000"/>
                </a:solidFill>
                <a:latin typeface="Arial"/>
                <a:ea typeface="Arial"/>
                <a:cs typeface="Arial"/>
                <a:sym typeface="Arial"/>
              </a:rPr>
              <a:t>…… </a:t>
            </a:r>
            <a:r>
              <a:rPr b="1" lang="en" sz="1800">
                <a:solidFill>
                  <a:schemeClr val="dk1"/>
                </a:solidFill>
                <a:latin typeface="Arial"/>
                <a:ea typeface="Arial"/>
                <a:cs typeface="Arial"/>
                <a:sym typeface="Arial"/>
              </a:rPr>
              <a:t>with</a:t>
            </a:r>
            <a:r>
              <a:rPr b="1" lang="en" sz="1800">
                <a:solidFill>
                  <a:srgbClr val="FF0000"/>
                </a:solidFill>
                <a:latin typeface="Arial"/>
                <a:ea typeface="Arial"/>
                <a:cs typeface="Arial"/>
                <a:sym typeface="Arial"/>
              </a:rPr>
              <a:t> </a:t>
            </a:r>
            <a:r>
              <a:rPr b="1" lang="en" sz="2100">
                <a:solidFill>
                  <a:schemeClr val="dk1"/>
                </a:solidFill>
                <a:latin typeface="Arial"/>
                <a:ea typeface="Arial"/>
                <a:cs typeface="Arial"/>
                <a:sym typeface="Arial"/>
              </a:rPr>
              <a:t>a Bacteriophage T4 Model?</a:t>
            </a:r>
            <a:endParaRPr sz="1400">
              <a:solidFill>
                <a:schemeClr val="dk1"/>
              </a:solidFill>
              <a:latin typeface="Arial"/>
              <a:ea typeface="Arial"/>
              <a:cs typeface="Arial"/>
              <a:sym typeface="Arial"/>
            </a:endParaRPr>
          </a:p>
        </p:txBody>
      </p:sp>
      <p:sp>
        <p:nvSpPr>
          <p:cNvPr id="2093" name="Google Shape;2093;p309"/>
          <p:cNvSpPr txBox="1"/>
          <p:nvPr/>
        </p:nvSpPr>
        <p:spPr>
          <a:xfrm>
            <a:off x="1502024" y="4259439"/>
            <a:ext cx="5689200" cy="738300"/>
          </a:xfrm>
          <a:prstGeom prst="rect">
            <a:avLst/>
          </a:prstGeom>
          <a:noFill/>
          <a:ln>
            <a:noFill/>
          </a:ln>
        </p:spPr>
        <p:txBody>
          <a:bodyPr anchorCtr="0" anchor="t" bIns="34275" lIns="68575" spcFirstLastPara="1" rIns="68575" wrap="square" tIns="34275">
            <a:spAutoFit/>
          </a:bodyPr>
          <a:lstStyle/>
          <a:p>
            <a:pPr indent="-247650" lvl="0" marL="254000" marR="0" rtl="0" algn="l">
              <a:lnSpc>
                <a:spcPct val="107000"/>
              </a:lnSpc>
              <a:spcBef>
                <a:spcPts val="0"/>
              </a:spcBef>
              <a:spcAft>
                <a:spcPts val="0"/>
              </a:spcAft>
              <a:buClr>
                <a:schemeClr val="dk1"/>
              </a:buClr>
              <a:buSzPts val="2100"/>
              <a:buFont typeface="Noto Sans Symbols"/>
              <a:buChar char="∙"/>
            </a:pPr>
            <a:r>
              <a:rPr lang="en" sz="2100">
                <a:solidFill>
                  <a:schemeClr val="dk1"/>
                </a:solidFill>
                <a:latin typeface="Arial"/>
                <a:ea typeface="Arial"/>
                <a:cs typeface="Arial"/>
                <a:sym typeface="Arial"/>
              </a:rPr>
              <a:t>Because this is the model that will inspire a student to pursue </a:t>
            </a:r>
            <a:r>
              <a:rPr b="1" lang="en" sz="2100">
                <a:solidFill>
                  <a:schemeClr val="dk1"/>
                </a:solidFill>
                <a:latin typeface="Arial"/>
                <a:ea typeface="Arial"/>
                <a:cs typeface="Arial"/>
                <a:sym typeface="Arial"/>
              </a:rPr>
              <a:t>a career in science</a:t>
            </a:r>
            <a:r>
              <a:rPr lang="en" sz="2100">
                <a:solidFill>
                  <a:schemeClr val="dk1"/>
                </a:solidFill>
                <a:latin typeface="Arial"/>
                <a:ea typeface="Arial"/>
                <a:cs typeface="Arial"/>
                <a:sym typeface="Arial"/>
              </a:rPr>
              <a:t>!  </a:t>
            </a:r>
            <a:endParaRPr sz="1100"/>
          </a:p>
        </p:txBody>
      </p:sp>
      <p:sp>
        <p:nvSpPr>
          <p:cNvPr id="2094" name="Google Shape;2094;p309"/>
          <p:cNvSpPr txBox="1"/>
          <p:nvPr/>
        </p:nvSpPr>
        <p:spPr>
          <a:xfrm>
            <a:off x="1502024" y="2294882"/>
            <a:ext cx="6867900" cy="1334400"/>
          </a:xfrm>
          <a:prstGeom prst="rect">
            <a:avLst/>
          </a:prstGeom>
          <a:noFill/>
          <a:ln>
            <a:noFill/>
          </a:ln>
        </p:spPr>
        <p:txBody>
          <a:bodyPr anchorCtr="0" anchor="t" bIns="34275" lIns="68575" spcFirstLastPara="1" rIns="68575" wrap="square" tIns="34275">
            <a:spAutoFit/>
          </a:bodyPr>
          <a:lstStyle/>
          <a:p>
            <a:pPr indent="-247650" lvl="0" marL="254000" marR="0" rtl="0" algn="l">
              <a:lnSpc>
                <a:spcPct val="107000"/>
              </a:lnSpc>
              <a:spcBef>
                <a:spcPts val="0"/>
              </a:spcBef>
              <a:spcAft>
                <a:spcPts val="0"/>
              </a:spcAft>
              <a:buClr>
                <a:schemeClr val="dk1"/>
              </a:buClr>
              <a:buSzPts val="2100"/>
              <a:buFont typeface="Noto Sans Symbols"/>
              <a:buChar char="∙"/>
            </a:pPr>
            <a:r>
              <a:rPr b="1" lang="en" sz="2100">
                <a:solidFill>
                  <a:schemeClr val="dk1"/>
                </a:solidFill>
                <a:latin typeface="Arial"/>
                <a:ea typeface="Arial"/>
                <a:cs typeface="Arial"/>
                <a:sym typeface="Arial"/>
              </a:rPr>
              <a:t>Protein Structure</a:t>
            </a:r>
            <a:r>
              <a:rPr lang="en" sz="2100">
                <a:solidFill>
                  <a:schemeClr val="dk1"/>
                </a:solidFill>
                <a:latin typeface="Arial"/>
                <a:ea typeface="Arial"/>
                <a:cs typeface="Arial"/>
                <a:sym typeface="Arial"/>
              </a:rPr>
              <a:t>…. and </a:t>
            </a:r>
            <a:r>
              <a:rPr b="1" lang="en" sz="2100">
                <a:solidFill>
                  <a:schemeClr val="dk1"/>
                </a:solidFill>
                <a:latin typeface="Arial"/>
                <a:ea typeface="Arial"/>
                <a:cs typeface="Arial"/>
                <a:sym typeface="Arial"/>
              </a:rPr>
              <a:t>Function</a:t>
            </a:r>
            <a:r>
              <a:rPr lang="en" sz="2100">
                <a:solidFill>
                  <a:schemeClr val="dk1"/>
                </a:solidFill>
                <a:latin typeface="Arial"/>
                <a:ea typeface="Arial"/>
                <a:cs typeface="Arial"/>
                <a:sym typeface="Arial"/>
              </a:rPr>
              <a:t>.</a:t>
            </a:r>
            <a:endParaRPr sz="1100"/>
          </a:p>
          <a:p>
            <a:pPr indent="0" lvl="0" marL="0" marR="0" rtl="0" algn="l">
              <a:lnSpc>
                <a:spcPct val="107000"/>
              </a:lnSpc>
              <a:spcBef>
                <a:spcPts val="0"/>
              </a:spcBef>
              <a:spcAft>
                <a:spcPts val="0"/>
              </a:spcAft>
              <a:buNone/>
            </a:pPr>
            <a:r>
              <a:rPr lang="en" sz="2100">
                <a:solidFill>
                  <a:schemeClr val="dk1"/>
                </a:solidFill>
                <a:latin typeface="Arial"/>
                <a:ea typeface="Arial"/>
                <a:cs typeface="Arial"/>
                <a:sym typeface="Arial"/>
              </a:rPr>
              <a:t>	</a:t>
            </a:r>
            <a:r>
              <a:rPr lang="en" sz="1800">
                <a:solidFill>
                  <a:schemeClr val="dk1"/>
                </a:solidFill>
                <a:latin typeface="Arial"/>
                <a:ea typeface="Arial"/>
                <a:cs typeface="Arial"/>
                <a:sym typeface="Arial"/>
              </a:rPr>
              <a:t>Principles of Chemistry 🡪 Protein Folding </a:t>
            </a:r>
            <a:endParaRPr sz="1100"/>
          </a:p>
          <a:p>
            <a:pPr indent="0" lvl="0" marL="0" marR="0" rtl="0" algn="l">
              <a:lnSpc>
                <a:spcPct val="107000"/>
              </a:lnSpc>
              <a:spcBef>
                <a:spcPts val="0"/>
              </a:spcBef>
              <a:spcAft>
                <a:spcPts val="0"/>
              </a:spcAft>
              <a:buNone/>
            </a:pPr>
            <a:r>
              <a:rPr lang="en" sz="1800">
                <a:solidFill>
                  <a:schemeClr val="dk1"/>
                </a:solidFill>
                <a:latin typeface="Arial"/>
                <a:ea typeface="Arial"/>
                <a:cs typeface="Arial"/>
                <a:sym typeface="Arial"/>
              </a:rPr>
              <a:t>	Importance of Quaternary Structure 🡪 Molecular Machines</a:t>
            </a:r>
            <a:endParaRPr sz="1800">
              <a:solidFill>
                <a:schemeClr val="dk1"/>
              </a:solidFill>
              <a:latin typeface="Arial"/>
              <a:ea typeface="Arial"/>
              <a:cs typeface="Arial"/>
              <a:sym typeface="Arial"/>
            </a:endParaRPr>
          </a:p>
          <a:p>
            <a:pPr indent="0" lvl="0" marL="0" marR="0" rtl="0" algn="l">
              <a:lnSpc>
                <a:spcPct val="107000"/>
              </a:lnSpc>
              <a:spcBef>
                <a:spcPts val="0"/>
              </a:spcBef>
              <a:spcAft>
                <a:spcPts val="0"/>
              </a:spcAft>
              <a:buNone/>
            </a:pPr>
            <a:r>
              <a:rPr lang="en" sz="1800">
                <a:solidFill>
                  <a:schemeClr val="dk1"/>
                </a:solidFill>
                <a:latin typeface="Arial"/>
                <a:ea typeface="Arial"/>
                <a:cs typeface="Arial"/>
                <a:sym typeface="Arial"/>
              </a:rPr>
              <a:t>	</a:t>
            </a:r>
            <a:endParaRPr sz="2100">
              <a:solidFill>
                <a:schemeClr val="dk1"/>
              </a:solidFill>
              <a:latin typeface="Arial"/>
              <a:ea typeface="Arial"/>
              <a:cs typeface="Arial"/>
              <a:sym typeface="Arial"/>
            </a:endParaRPr>
          </a:p>
        </p:txBody>
      </p:sp>
      <p:sp>
        <p:nvSpPr>
          <p:cNvPr id="2095" name="Google Shape;2095;p309"/>
          <p:cNvSpPr txBox="1"/>
          <p:nvPr/>
        </p:nvSpPr>
        <p:spPr>
          <a:xfrm>
            <a:off x="1502024" y="1335421"/>
            <a:ext cx="6031500" cy="738300"/>
          </a:xfrm>
          <a:prstGeom prst="rect">
            <a:avLst/>
          </a:prstGeom>
          <a:noFill/>
          <a:ln>
            <a:noFill/>
          </a:ln>
        </p:spPr>
        <p:txBody>
          <a:bodyPr anchorCtr="0" anchor="t" bIns="34275" lIns="68575" spcFirstLastPara="1" rIns="68575" wrap="square" tIns="34275">
            <a:spAutoFit/>
          </a:bodyPr>
          <a:lstStyle/>
          <a:p>
            <a:pPr indent="-247650" lvl="0" marL="254000" marR="0" rtl="0" algn="l">
              <a:lnSpc>
                <a:spcPct val="107000"/>
              </a:lnSpc>
              <a:spcBef>
                <a:spcPts val="0"/>
              </a:spcBef>
              <a:spcAft>
                <a:spcPts val="0"/>
              </a:spcAft>
              <a:buClr>
                <a:schemeClr val="dk1"/>
              </a:buClr>
              <a:buSzPts val="2100"/>
              <a:buFont typeface="Noto Sans Symbols"/>
              <a:buChar char="∙"/>
            </a:pPr>
            <a:r>
              <a:rPr lang="en" sz="2100">
                <a:solidFill>
                  <a:schemeClr val="dk1"/>
                </a:solidFill>
                <a:latin typeface="Arial"/>
                <a:ea typeface="Arial"/>
                <a:cs typeface="Arial"/>
                <a:sym typeface="Arial"/>
              </a:rPr>
              <a:t>The </a:t>
            </a:r>
            <a:r>
              <a:rPr b="1" lang="en" sz="2100">
                <a:solidFill>
                  <a:schemeClr val="dk1"/>
                </a:solidFill>
                <a:latin typeface="Arial"/>
                <a:ea typeface="Arial"/>
                <a:cs typeface="Arial"/>
                <a:sym typeface="Arial"/>
              </a:rPr>
              <a:t>Bacteriophage </a:t>
            </a:r>
            <a:r>
              <a:rPr lang="en" sz="2100">
                <a:solidFill>
                  <a:schemeClr val="dk1"/>
                </a:solidFill>
                <a:latin typeface="Arial"/>
                <a:ea typeface="Arial"/>
                <a:cs typeface="Arial"/>
                <a:sym typeface="Arial"/>
              </a:rPr>
              <a:t>I</a:t>
            </a:r>
            <a:r>
              <a:rPr b="1" lang="en" sz="2100">
                <a:solidFill>
                  <a:schemeClr val="dk1"/>
                </a:solidFill>
                <a:latin typeface="Arial"/>
                <a:ea typeface="Arial"/>
                <a:cs typeface="Arial"/>
                <a:sym typeface="Arial"/>
              </a:rPr>
              <a:t>nfection Mechanism</a:t>
            </a:r>
            <a:endParaRPr sz="2100">
              <a:solidFill>
                <a:schemeClr val="dk1"/>
              </a:solidFill>
              <a:latin typeface="Arial"/>
              <a:ea typeface="Arial"/>
              <a:cs typeface="Arial"/>
              <a:sym typeface="Arial"/>
            </a:endParaRPr>
          </a:p>
          <a:p>
            <a:pPr indent="0" lvl="0" marL="0" marR="0" rtl="0" algn="l">
              <a:lnSpc>
                <a:spcPct val="107000"/>
              </a:lnSpc>
              <a:spcBef>
                <a:spcPts val="0"/>
              </a:spcBef>
              <a:spcAft>
                <a:spcPts val="0"/>
              </a:spcAft>
              <a:buNone/>
            </a:pPr>
            <a:r>
              <a:rPr lang="en" sz="2100">
                <a:solidFill>
                  <a:schemeClr val="dk1"/>
                </a:solidFill>
                <a:latin typeface="Arial"/>
                <a:ea typeface="Arial"/>
                <a:cs typeface="Arial"/>
                <a:sym typeface="Arial"/>
              </a:rPr>
              <a:t>	</a:t>
            </a:r>
            <a:r>
              <a:rPr lang="en" sz="1800">
                <a:solidFill>
                  <a:srgbClr val="FF0000"/>
                </a:solidFill>
                <a:latin typeface="Arial"/>
                <a:ea typeface="Arial"/>
                <a:cs typeface="Arial"/>
                <a:sym typeface="Arial"/>
              </a:rPr>
              <a:t>Why…?</a:t>
            </a:r>
            <a:r>
              <a:rPr lang="en" sz="1800">
                <a:solidFill>
                  <a:schemeClr val="dk1"/>
                </a:solidFill>
                <a:latin typeface="Arial"/>
                <a:ea typeface="Arial"/>
                <a:cs typeface="Arial"/>
                <a:sym typeface="Arial"/>
              </a:rPr>
              <a:t>   Because </a:t>
            </a:r>
            <a:r>
              <a:rPr b="1" lang="en" sz="1800">
                <a:solidFill>
                  <a:schemeClr val="dk1"/>
                </a:solidFill>
                <a:latin typeface="Arial"/>
                <a:ea typeface="Arial"/>
                <a:cs typeface="Arial"/>
                <a:sym typeface="Arial"/>
              </a:rPr>
              <a:t>phage therapy </a:t>
            </a:r>
            <a:r>
              <a:rPr lang="en" sz="1800">
                <a:solidFill>
                  <a:schemeClr val="dk1"/>
                </a:solidFill>
                <a:latin typeface="Arial"/>
                <a:ea typeface="Arial"/>
                <a:cs typeface="Arial"/>
                <a:sym typeface="Arial"/>
              </a:rPr>
              <a:t>is coming</a:t>
            </a:r>
            <a:endParaRPr sz="2100">
              <a:solidFill>
                <a:schemeClr val="dk1"/>
              </a:solidFill>
              <a:latin typeface="Arial"/>
              <a:ea typeface="Arial"/>
              <a:cs typeface="Arial"/>
              <a:sym typeface="Arial"/>
            </a:endParaRPr>
          </a:p>
        </p:txBody>
      </p:sp>
      <p:sp>
        <p:nvSpPr>
          <p:cNvPr id="2096" name="Google Shape;2096;p309"/>
          <p:cNvSpPr txBox="1"/>
          <p:nvPr/>
        </p:nvSpPr>
        <p:spPr>
          <a:xfrm>
            <a:off x="1502024" y="3461147"/>
            <a:ext cx="6603000" cy="692100"/>
          </a:xfrm>
          <a:prstGeom prst="rect">
            <a:avLst/>
          </a:prstGeom>
          <a:noFill/>
          <a:ln>
            <a:noFill/>
          </a:ln>
        </p:spPr>
        <p:txBody>
          <a:bodyPr anchorCtr="0" anchor="t" bIns="34275" lIns="68575" spcFirstLastPara="1" rIns="68575" wrap="square" tIns="34275">
            <a:spAutoFit/>
          </a:bodyPr>
          <a:lstStyle/>
          <a:p>
            <a:pPr indent="-247650" lvl="0" marL="254000" marR="0" rtl="0" algn="l">
              <a:lnSpc>
                <a:spcPct val="107000"/>
              </a:lnSpc>
              <a:spcBef>
                <a:spcPts val="0"/>
              </a:spcBef>
              <a:spcAft>
                <a:spcPts val="0"/>
              </a:spcAft>
              <a:buClr>
                <a:schemeClr val="dk1"/>
              </a:buClr>
              <a:buSzPts val="2100"/>
              <a:buFont typeface="Noto Sans Symbols"/>
              <a:buChar char="∙"/>
            </a:pPr>
            <a:r>
              <a:rPr b="1" lang="en" sz="2100">
                <a:solidFill>
                  <a:schemeClr val="dk1"/>
                </a:solidFill>
                <a:latin typeface="Arial"/>
                <a:ea typeface="Arial"/>
                <a:cs typeface="Arial"/>
                <a:sym typeface="Arial"/>
              </a:rPr>
              <a:t>A Molecular Mindset… </a:t>
            </a:r>
            <a:r>
              <a:rPr i="1" lang="en" sz="1800">
                <a:solidFill>
                  <a:schemeClr val="dk1"/>
                </a:solidFill>
                <a:latin typeface="Arial"/>
                <a:ea typeface="Arial"/>
                <a:cs typeface="Arial"/>
                <a:sym typeface="Arial"/>
              </a:rPr>
              <a:t>how do things work at the molecular level?</a:t>
            </a:r>
            <a:endParaRPr i="1" sz="2100">
              <a:solidFill>
                <a:schemeClr val="dk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1" name="Shape 971"/>
        <p:cNvGrpSpPr/>
        <p:nvPr/>
      </p:nvGrpSpPr>
      <p:grpSpPr>
        <a:xfrm>
          <a:off x="0" y="0"/>
          <a:ext cx="0" cy="0"/>
          <a:chOff x="0" y="0"/>
          <a:chExt cx="0" cy="0"/>
        </a:xfrm>
      </p:grpSpPr>
      <p:pic>
        <p:nvPicPr>
          <p:cNvPr id="972" name="Google Shape;972;p202"/>
          <p:cNvPicPr preferRelativeResize="0"/>
          <p:nvPr/>
        </p:nvPicPr>
        <p:blipFill rotWithShape="1">
          <a:blip r:embed="rId3">
            <a:alphaModFix/>
          </a:blip>
          <a:srcRect b="49572" l="32495" r="30339" t="23609"/>
          <a:stretch/>
        </p:blipFill>
        <p:spPr>
          <a:xfrm>
            <a:off x="719502" y="583195"/>
            <a:ext cx="7982456" cy="3839900"/>
          </a:xfrm>
          <a:prstGeom prst="rect">
            <a:avLst/>
          </a:prstGeom>
          <a:noFill/>
          <a:ln>
            <a:noFill/>
          </a:ln>
        </p:spPr>
      </p:pic>
      <p:pic>
        <p:nvPicPr>
          <p:cNvPr id="973" name="Google Shape;973;p202"/>
          <p:cNvPicPr preferRelativeResize="0"/>
          <p:nvPr/>
        </p:nvPicPr>
        <p:blipFill rotWithShape="1">
          <a:blip r:embed="rId3">
            <a:alphaModFix/>
          </a:blip>
          <a:srcRect b="8523" l="32495" r="16700" t="88562"/>
          <a:stretch/>
        </p:blipFill>
        <p:spPr>
          <a:xfrm>
            <a:off x="390089" y="4504889"/>
            <a:ext cx="8046216" cy="352338"/>
          </a:xfrm>
          <a:prstGeom prst="rect">
            <a:avLst/>
          </a:prstGeom>
          <a:noFill/>
          <a:ln>
            <a:noFill/>
          </a:ln>
        </p:spPr>
      </p:pic>
      <p:sp>
        <p:nvSpPr>
          <p:cNvPr id="974" name="Google Shape;974;p202"/>
          <p:cNvSpPr/>
          <p:nvPr/>
        </p:nvSpPr>
        <p:spPr>
          <a:xfrm>
            <a:off x="5184396" y="4423096"/>
            <a:ext cx="994200" cy="434100"/>
          </a:xfrm>
          <a:prstGeom prst="ellipse">
            <a:avLst/>
          </a:prstGeom>
          <a:noFill/>
          <a:ln cap="flat" cmpd="sng" w="38100">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975" name="Google Shape;975;p202"/>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0" name="Shape 2100"/>
        <p:cNvGrpSpPr/>
        <p:nvPr/>
      </p:nvGrpSpPr>
      <p:grpSpPr>
        <a:xfrm>
          <a:off x="0" y="0"/>
          <a:ext cx="0" cy="0"/>
          <a:chOff x="0" y="0"/>
          <a:chExt cx="0" cy="0"/>
        </a:xfrm>
      </p:grpSpPr>
      <p:sp>
        <p:nvSpPr>
          <p:cNvPr id="2101" name="Google Shape;2101;p31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marR="0" rtl="0" algn="ctr">
              <a:lnSpc>
                <a:spcPct val="100000"/>
              </a:lnSpc>
              <a:spcBef>
                <a:spcPts val="0"/>
              </a:spcBef>
              <a:spcAft>
                <a:spcPts val="0"/>
              </a:spcAft>
              <a:buClr>
                <a:srgbClr val="FFFFFF"/>
              </a:buClr>
              <a:buSzPts val="900"/>
              <a:buFont typeface="Calibri"/>
              <a:buNone/>
            </a:pPr>
            <a:fld id="{00000000-1234-1234-1234-123412341234}" type="slidenum">
              <a:rPr b="1" i="0" lang="en" sz="900" u="none" cap="none" strike="noStrike">
                <a:solidFill>
                  <a:srgbClr val="FFFFFF"/>
                </a:solidFill>
                <a:latin typeface="Calibri"/>
                <a:ea typeface="Calibri"/>
                <a:cs typeface="Calibri"/>
                <a:sym typeface="Calibri"/>
              </a:rPr>
              <a:t>‹#›</a:t>
            </a:fld>
            <a:endParaRPr b="1" i="0" sz="900" u="none" cap="none" strike="noStrike">
              <a:solidFill>
                <a:srgbClr val="FFFFFF"/>
              </a:solidFill>
              <a:latin typeface="Calibri"/>
              <a:ea typeface="Calibri"/>
              <a:cs typeface="Calibri"/>
              <a:sym typeface="Calibri"/>
            </a:endParaRPr>
          </a:p>
        </p:txBody>
      </p:sp>
      <p:sp>
        <p:nvSpPr>
          <p:cNvPr id="2102" name="Google Shape;2102;p310"/>
          <p:cNvSpPr txBox="1"/>
          <p:nvPr/>
        </p:nvSpPr>
        <p:spPr>
          <a:xfrm>
            <a:off x="1465116" y="752634"/>
            <a:ext cx="6634500" cy="4317600"/>
          </a:xfrm>
          <a:prstGeom prst="rect">
            <a:avLst/>
          </a:prstGeom>
          <a:noFill/>
          <a:ln>
            <a:noFill/>
          </a:ln>
        </p:spPr>
        <p:txBody>
          <a:bodyPr anchorCtr="0" anchor="t" bIns="34275" lIns="68575" spcFirstLastPara="1" rIns="68575" wrap="square" tIns="34275">
            <a:spAutoFit/>
          </a:bodyPr>
          <a:lstStyle/>
          <a:p>
            <a:pPr indent="0" lvl="0" marL="0" marR="0" rtl="0" algn="l">
              <a:lnSpc>
                <a:spcPct val="150000"/>
              </a:lnSpc>
              <a:spcBef>
                <a:spcPts val="0"/>
              </a:spcBef>
              <a:spcAft>
                <a:spcPts val="0"/>
              </a:spcAft>
              <a:buNone/>
            </a:pPr>
            <a:r>
              <a:rPr lang="en" sz="2400">
                <a:solidFill>
                  <a:schemeClr val="dk1"/>
                </a:solidFill>
                <a:latin typeface="Calibri"/>
                <a:ea typeface="Calibri"/>
                <a:cs typeface="Calibri"/>
                <a:sym typeface="Calibri"/>
              </a:rPr>
              <a:t>	</a:t>
            </a:r>
            <a:r>
              <a:rPr b="1" lang="en" sz="2400">
                <a:solidFill>
                  <a:schemeClr val="accent1"/>
                </a:solidFill>
                <a:latin typeface="Calibri"/>
                <a:ea typeface="Calibri"/>
                <a:cs typeface="Calibri"/>
                <a:sym typeface="Calibri"/>
              </a:rPr>
              <a:t>Virus Life Cycle</a:t>
            </a:r>
            <a:endParaRPr sz="1100"/>
          </a:p>
          <a:p>
            <a:pPr indent="0" lvl="0" marL="0" marR="0" rtl="0" algn="l">
              <a:spcBef>
                <a:spcPts val="0"/>
              </a:spcBef>
              <a:spcAft>
                <a:spcPts val="0"/>
              </a:spcAft>
              <a:buNone/>
            </a:pPr>
            <a:r>
              <a:rPr lang="en" sz="2400">
                <a:solidFill>
                  <a:schemeClr val="dk1"/>
                </a:solidFill>
                <a:latin typeface="Calibri"/>
                <a:ea typeface="Calibri"/>
                <a:cs typeface="Calibri"/>
                <a:sym typeface="Calibri"/>
              </a:rPr>
              <a:t>	    Infection</a:t>
            </a:r>
            <a:endParaRPr sz="1100"/>
          </a:p>
          <a:p>
            <a:pPr indent="0" lvl="0" marL="0" marR="0" rtl="0" algn="l">
              <a:spcBef>
                <a:spcPts val="0"/>
              </a:spcBef>
              <a:spcAft>
                <a:spcPts val="0"/>
              </a:spcAft>
              <a:buNone/>
            </a:pPr>
            <a:r>
              <a:rPr lang="en" sz="2400">
                <a:solidFill>
                  <a:schemeClr val="dk1"/>
                </a:solidFill>
                <a:latin typeface="Calibri"/>
                <a:ea typeface="Calibri"/>
                <a:cs typeface="Calibri"/>
                <a:sym typeface="Calibri"/>
              </a:rPr>
              <a:t>	    Replication and Release</a:t>
            </a:r>
            <a:br>
              <a:rPr lang="en" sz="2400">
                <a:solidFill>
                  <a:schemeClr val="dk1"/>
                </a:solidFill>
                <a:latin typeface="Calibri"/>
                <a:ea typeface="Calibri"/>
                <a:cs typeface="Calibri"/>
                <a:sym typeface="Calibri"/>
              </a:rPr>
            </a:br>
            <a:r>
              <a:rPr lang="en" sz="2400">
                <a:solidFill>
                  <a:schemeClr val="dk1"/>
                </a:solidFill>
                <a:latin typeface="Calibri"/>
                <a:ea typeface="Calibri"/>
                <a:cs typeface="Calibri"/>
                <a:sym typeface="Calibri"/>
              </a:rPr>
              <a:t>		</a:t>
            </a:r>
            <a:r>
              <a:rPr i="1" lang="en" sz="2400">
                <a:solidFill>
                  <a:schemeClr val="dk1"/>
                </a:solidFill>
                <a:latin typeface="Calibri"/>
                <a:ea typeface="Calibri"/>
                <a:cs typeface="Calibri"/>
                <a:sym typeface="Calibri"/>
              </a:rPr>
              <a:t>Goodsell Landscape</a:t>
            </a:r>
            <a:endParaRPr sz="1100"/>
          </a:p>
          <a:p>
            <a:pPr indent="0" lvl="0" marL="0" marR="0" rtl="0" algn="l">
              <a:spcBef>
                <a:spcPts val="0"/>
              </a:spcBef>
              <a:spcAft>
                <a:spcPts val="0"/>
              </a:spcAft>
              <a:buNone/>
            </a:pPr>
            <a:r>
              <a:rPr lang="en" sz="2400">
                <a:solidFill>
                  <a:schemeClr val="dk1"/>
                </a:solidFill>
                <a:latin typeface="Calibri"/>
                <a:ea typeface="Calibri"/>
                <a:cs typeface="Calibri"/>
                <a:sym typeface="Calibri"/>
              </a:rPr>
              <a:t>	</a:t>
            </a:r>
            <a:endParaRPr sz="1100"/>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 sz="2400">
                <a:solidFill>
                  <a:schemeClr val="dk1"/>
                </a:solidFill>
                <a:latin typeface="Calibri"/>
                <a:ea typeface="Calibri"/>
                <a:cs typeface="Calibri"/>
                <a:sym typeface="Calibri"/>
              </a:rPr>
              <a:t>	</a:t>
            </a:r>
            <a:r>
              <a:rPr b="1" lang="en" sz="2400">
                <a:solidFill>
                  <a:schemeClr val="accent1"/>
                </a:solidFill>
                <a:latin typeface="Calibri"/>
                <a:ea typeface="Calibri"/>
                <a:cs typeface="Calibri"/>
                <a:sym typeface="Calibri"/>
              </a:rPr>
              <a:t>Phage Therapy</a:t>
            </a:r>
            <a:endParaRPr sz="1100"/>
          </a:p>
        </p:txBody>
      </p:sp>
      <p:sp>
        <p:nvSpPr>
          <p:cNvPr id="2103" name="Google Shape;2103;p310"/>
          <p:cNvSpPr txBox="1"/>
          <p:nvPr/>
        </p:nvSpPr>
        <p:spPr>
          <a:xfrm>
            <a:off x="1413161" y="98714"/>
            <a:ext cx="4561800" cy="438600"/>
          </a:xfrm>
          <a:prstGeom prst="rect">
            <a:avLst/>
          </a:prstGeom>
          <a:noFill/>
          <a:ln>
            <a:noFill/>
          </a:ln>
        </p:spPr>
        <p:txBody>
          <a:bodyPr anchorCtr="0" anchor="t" bIns="34275" lIns="68575" spcFirstLastPara="1" rIns="68575" wrap="square" tIns="34275">
            <a:spAutoFit/>
          </a:bodyPr>
          <a:lstStyle/>
          <a:p>
            <a:pPr indent="0" lvl="0" marL="0" marR="0" rtl="0" algn="l">
              <a:lnSpc>
                <a:spcPct val="150000"/>
              </a:lnSpc>
              <a:spcBef>
                <a:spcPts val="0"/>
              </a:spcBef>
              <a:spcAft>
                <a:spcPts val="0"/>
              </a:spcAft>
              <a:buNone/>
            </a:pPr>
            <a:r>
              <a:rPr b="1" lang="en" sz="2400">
                <a:solidFill>
                  <a:srgbClr val="FF0000"/>
                </a:solidFill>
                <a:latin typeface="Calibri"/>
                <a:ea typeface="Calibri"/>
                <a:cs typeface="Calibri"/>
                <a:sym typeface="Calibri"/>
              </a:rPr>
              <a:t>What can you teach….?</a:t>
            </a:r>
            <a:endParaRPr sz="1100"/>
          </a:p>
        </p:txBody>
      </p:sp>
      <p:sp>
        <p:nvSpPr>
          <p:cNvPr id="2104" name="Google Shape;2104;p310"/>
          <p:cNvSpPr txBox="1"/>
          <p:nvPr/>
        </p:nvSpPr>
        <p:spPr>
          <a:xfrm>
            <a:off x="2148374" y="2627904"/>
            <a:ext cx="6717900" cy="1916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accent1"/>
                </a:solidFill>
                <a:latin typeface="Calibri"/>
                <a:ea typeface="Calibri"/>
                <a:cs typeface="Calibri"/>
                <a:sym typeface="Calibri"/>
              </a:rPr>
              <a:t>Protein Structure</a:t>
            </a:r>
            <a:endParaRPr sz="1100"/>
          </a:p>
          <a:p>
            <a:pPr indent="0" lvl="0" marL="0" marR="0" rtl="0" algn="l">
              <a:spcBef>
                <a:spcPts val="0"/>
              </a:spcBef>
              <a:spcAft>
                <a:spcPts val="0"/>
              </a:spcAft>
              <a:buNone/>
            </a:pPr>
            <a:r>
              <a:rPr lang="en" sz="2400">
                <a:solidFill>
                  <a:schemeClr val="dk1"/>
                </a:solidFill>
                <a:latin typeface="Calibri"/>
                <a:ea typeface="Calibri"/>
                <a:cs typeface="Calibri"/>
                <a:sym typeface="Calibri"/>
              </a:rPr>
              <a:t>    Multi-subunit Molecular Machines</a:t>
            </a:r>
            <a:endParaRPr sz="1100"/>
          </a:p>
          <a:p>
            <a:pPr indent="0" lvl="0" marL="0" marR="0" rtl="0" algn="l">
              <a:spcBef>
                <a:spcPts val="0"/>
              </a:spcBef>
              <a:spcAft>
                <a:spcPts val="0"/>
              </a:spcAft>
              <a:buNone/>
            </a:pPr>
            <a:r>
              <a:rPr lang="en" sz="2400">
                <a:solidFill>
                  <a:schemeClr val="dk1"/>
                </a:solidFill>
                <a:latin typeface="Calibri"/>
                <a:ea typeface="Calibri"/>
                <a:cs typeface="Calibri"/>
                <a:sym typeface="Calibri"/>
              </a:rPr>
              <a:t>    Long Tail Fiber</a:t>
            </a:r>
            <a:endParaRPr sz="1100"/>
          </a:p>
          <a:p>
            <a:pPr indent="0" lvl="0" marL="0" marR="0" rtl="0" algn="l">
              <a:spcBef>
                <a:spcPts val="0"/>
              </a:spcBef>
              <a:spcAft>
                <a:spcPts val="0"/>
              </a:spcAft>
              <a:buNone/>
            </a:pPr>
            <a:r>
              <a:rPr lang="en" sz="2400">
                <a:solidFill>
                  <a:schemeClr val="dk1"/>
                </a:solidFill>
                <a:latin typeface="Calibri"/>
                <a:ea typeface="Calibri"/>
                <a:cs typeface="Calibri"/>
                <a:sym typeface="Calibri"/>
              </a:rPr>
              <a:t>	</a:t>
            </a:r>
            <a:r>
              <a:rPr i="1" lang="en" sz="2400">
                <a:solidFill>
                  <a:schemeClr val="dk1"/>
                </a:solidFill>
                <a:latin typeface="Calibri"/>
                <a:ea typeface="Calibri"/>
                <a:cs typeface="Calibri"/>
                <a:sym typeface="Calibri"/>
              </a:rPr>
              <a:t>Protein Exploratorium</a:t>
            </a:r>
            <a:endParaRPr sz="1100"/>
          </a:p>
          <a:p>
            <a:pPr indent="0" lvl="0" marL="0" marR="0" rtl="0" algn="l">
              <a:spcBef>
                <a:spcPts val="0"/>
              </a:spcBef>
              <a:spcAft>
                <a:spcPts val="0"/>
              </a:spcAft>
              <a:buNone/>
            </a:pPr>
            <a:r>
              <a:rPr i="1" lang="en" sz="2400">
                <a:solidFill>
                  <a:schemeClr val="dk1"/>
                </a:solidFill>
                <a:latin typeface="Calibri"/>
                <a:ea typeface="Calibri"/>
                <a:cs typeface="Calibri"/>
                <a:sym typeface="Calibri"/>
              </a:rPr>
              <a:t>	Student-centered Protein Design Challenge</a:t>
            </a:r>
            <a:endParaRPr sz="1100"/>
          </a:p>
        </p:txBody>
      </p:sp>
      <p:pic>
        <p:nvPicPr>
          <p:cNvPr descr="A screenshot of a computer&#10;&#10;AI-generated content may be incorrect." id="2105" name="Google Shape;2105;p310"/>
          <p:cNvPicPr preferRelativeResize="0"/>
          <p:nvPr/>
        </p:nvPicPr>
        <p:blipFill rotWithShape="1">
          <a:blip r:embed="rId3">
            <a:alphaModFix/>
          </a:blip>
          <a:srcRect b="13782" l="26945" r="9402" t="28551"/>
          <a:stretch/>
        </p:blipFill>
        <p:spPr>
          <a:xfrm>
            <a:off x="6175272" y="1669789"/>
            <a:ext cx="2137095" cy="1290787"/>
          </a:xfrm>
          <a:prstGeom prst="rect">
            <a:avLst/>
          </a:prstGeom>
          <a:noFill/>
          <a:ln>
            <a:noFill/>
          </a:ln>
        </p:spPr>
      </p:pic>
      <p:pic>
        <p:nvPicPr>
          <p:cNvPr descr="A white structure made of cotton swabs&#10;&#10;AI-generated content may be incorrect." id="2106" name="Google Shape;2106;p310"/>
          <p:cNvPicPr preferRelativeResize="0"/>
          <p:nvPr/>
        </p:nvPicPr>
        <p:blipFill rotWithShape="1">
          <a:blip r:embed="rId4">
            <a:alphaModFix/>
          </a:blip>
          <a:srcRect b="0" l="0" r="0" t="0"/>
          <a:stretch/>
        </p:blipFill>
        <p:spPr>
          <a:xfrm>
            <a:off x="7505423" y="1110156"/>
            <a:ext cx="895411" cy="1119264"/>
          </a:xfrm>
          <a:prstGeom prst="rect">
            <a:avLst/>
          </a:prstGeom>
          <a:noFill/>
          <a:ln>
            <a:noFill/>
          </a:ln>
        </p:spPr>
      </p:pic>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0" name="Shape 2110"/>
        <p:cNvGrpSpPr/>
        <p:nvPr/>
      </p:nvGrpSpPr>
      <p:grpSpPr>
        <a:xfrm>
          <a:off x="0" y="0"/>
          <a:ext cx="0" cy="0"/>
          <a:chOff x="0" y="0"/>
          <a:chExt cx="0" cy="0"/>
        </a:xfrm>
      </p:grpSpPr>
      <p:sp>
        <p:nvSpPr>
          <p:cNvPr id="2111" name="Google Shape;2111;p31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marR="0" rtl="0" algn="ctr">
              <a:lnSpc>
                <a:spcPct val="100000"/>
              </a:lnSpc>
              <a:spcBef>
                <a:spcPts val="0"/>
              </a:spcBef>
              <a:spcAft>
                <a:spcPts val="0"/>
              </a:spcAft>
              <a:buClr>
                <a:srgbClr val="FFFFFF"/>
              </a:buClr>
              <a:buSzPts val="900"/>
              <a:buFont typeface="Calibri"/>
              <a:buNone/>
            </a:pPr>
            <a:fld id="{00000000-1234-1234-1234-123412341234}" type="slidenum">
              <a:rPr b="1" i="0" lang="en" sz="900" u="none" cap="none" strike="noStrike">
                <a:solidFill>
                  <a:srgbClr val="FFFFFF"/>
                </a:solidFill>
                <a:latin typeface="Calibri"/>
                <a:ea typeface="Calibri"/>
                <a:cs typeface="Calibri"/>
                <a:sym typeface="Calibri"/>
              </a:rPr>
              <a:t>‹#›</a:t>
            </a:fld>
            <a:endParaRPr b="1" i="0" sz="900" u="none" cap="none" strike="noStrike">
              <a:solidFill>
                <a:srgbClr val="FFFFFF"/>
              </a:solidFill>
              <a:latin typeface="Calibri"/>
              <a:ea typeface="Calibri"/>
              <a:cs typeface="Calibri"/>
              <a:sym typeface="Calibri"/>
            </a:endParaRPr>
          </a:p>
        </p:txBody>
      </p:sp>
      <p:sp>
        <p:nvSpPr>
          <p:cNvPr id="2112" name="Google Shape;2112;p311"/>
          <p:cNvSpPr txBox="1"/>
          <p:nvPr/>
        </p:nvSpPr>
        <p:spPr>
          <a:xfrm>
            <a:off x="1043958" y="63578"/>
            <a:ext cx="4561800" cy="438600"/>
          </a:xfrm>
          <a:prstGeom prst="rect">
            <a:avLst/>
          </a:prstGeom>
          <a:noFill/>
          <a:ln>
            <a:noFill/>
          </a:ln>
        </p:spPr>
        <p:txBody>
          <a:bodyPr anchorCtr="0" anchor="t" bIns="34275" lIns="68575" spcFirstLastPara="1" rIns="68575" wrap="square" tIns="34275">
            <a:spAutoFit/>
          </a:bodyPr>
          <a:lstStyle/>
          <a:p>
            <a:pPr indent="0" lvl="0" marL="0" marR="0" rtl="0" algn="l">
              <a:lnSpc>
                <a:spcPct val="150000"/>
              </a:lnSpc>
              <a:spcBef>
                <a:spcPts val="0"/>
              </a:spcBef>
              <a:spcAft>
                <a:spcPts val="0"/>
              </a:spcAft>
              <a:buClr>
                <a:schemeClr val="dk1"/>
              </a:buClr>
              <a:buSzPts val="2400"/>
              <a:buFont typeface="Calibri"/>
              <a:buNone/>
            </a:pPr>
            <a:r>
              <a:rPr b="1" i="0" lang="en" sz="2400" u="none" cap="none" strike="noStrike">
                <a:solidFill>
                  <a:schemeClr val="dk1"/>
                </a:solidFill>
                <a:latin typeface="Calibri"/>
                <a:ea typeface="Calibri"/>
                <a:cs typeface="Calibri"/>
                <a:sym typeface="Calibri"/>
              </a:rPr>
              <a:t>Using the model….. </a:t>
            </a:r>
            <a:r>
              <a:rPr b="1" lang="en" sz="2400">
                <a:solidFill>
                  <a:schemeClr val="dk1"/>
                </a:solidFill>
                <a:latin typeface="Calibri"/>
                <a:ea typeface="Calibri"/>
                <a:cs typeface="Calibri"/>
                <a:sym typeface="Calibri"/>
              </a:rPr>
              <a:t>t</a:t>
            </a:r>
            <a:r>
              <a:rPr b="1" i="0" lang="en" sz="2400" u="none" cap="none" strike="noStrike">
                <a:solidFill>
                  <a:schemeClr val="dk1"/>
                </a:solidFill>
                <a:latin typeface="Calibri"/>
                <a:ea typeface="Calibri"/>
                <a:cs typeface="Calibri"/>
                <a:sym typeface="Calibri"/>
              </a:rPr>
              <a:t>o teach….</a:t>
            </a:r>
            <a:endParaRPr sz="1100"/>
          </a:p>
        </p:txBody>
      </p:sp>
      <p:sp>
        <p:nvSpPr>
          <p:cNvPr id="2113" name="Google Shape;2113;p311"/>
          <p:cNvSpPr txBox="1"/>
          <p:nvPr/>
        </p:nvSpPr>
        <p:spPr>
          <a:xfrm>
            <a:off x="1620981" y="877679"/>
            <a:ext cx="2951100" cy="392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FF0000"/>
              </a:buClr>
              <a:buSzPts val="2100"/>
              <a:buFont typeface="Calibri"/>
              <a:buNone/>
            </a:pPr>
            <a:r>
              <a:rPr b="1" i="0" lang="en" sz="2100" u="none" cap="none" strike="noStrike">
                <a:solidFill>
                  <a:srgbClr val="FF0000"/>
                </a:solidFill>
                <a:latin typeface="Calibri"/>
                <a:ea typeface="Calibri"/>
                <a:cs typeface="Calibri"/>
                <a:sym typeface="Calibri"/>
              </a:rPr>
              <a:t>… The Infection Cycle…</a:t>
            </a:r>
            <a:endParaRPr b="0" i="1" sz="2100" u="none" cap="none" strike="noStrike">
              <a:solidFill>
                <a:srgbClr val="FF0000"/>
              </a:solidFill>
              <a:latin typeface="Calibri"/>
              <a:ea typeface="Calibri"/>
              <a:cs typeface="Calibri"/>
              <a:sym typeface="Calibri"/>
            </a:endParaRPr>
          </a:p>
        </p:txBody>
      </p:sp>
      <p:pic>
        <p:nvPicPr>
          <p:cNvPr descr="A close-up of several white objects&#10;&#10;AI-generated content may be incorrect." id="2114" name="Google Shape;2114;p311"/>
          <p:cNvPicPr preferRelativeResize="0"/>
          <p:nvPr/>
        </p:nvPicPr>
        <p:blipFill rotWithShape="1">
          <a:blip r:embed="rId3">
            <a:alphaModFix/>
          </a:blip>
          <a:srcRect b="8891" l="5150" r="0" t="26866"/>
          <a:stretch/>
        </p:blipFill>
        <p:spPr>
          <a:xfrm>
            <a:off x="5517574" y="1486074"/>
            <a:ext cx="2654548" cy="2696954"/>
          </a:xfrm>
          <a:prstGeom prst="rect">
            <a:avLst/>
          </a:prstGeom>
          <a:noFill/>
          <a:ln>
            <a:noFill/>
          </a:ln>
        </p:spPr>
      </p:pic>
      <p:pic>
        <p:nvPicPr>
          <p:cNvPr descr="A close-up of a white structure&#10;&#10;AI-generated content may be incorrect." id="2115" name="Google Shape;2115;p311"/>
          <p:cNvPicPr preferRelativeResize="0"/>
          <p:nvPr/>
        </p:nvPicPr>
        <p:blipFill rotWithShape="1">
          <a:blip r:embed="rId4">
            <a:alphaModFix/>
          </a:blip>
          <a:srcRect b="6562" l="0" r="0" t="11417"/>
          <a:stretch/>
        </p:blipFill>
        <p:spPr>
          <a:xfrm>
            <a:off x="1735281" y="1367572"/>
            <a:ext cx="2431322" cy="2991523"/>
          </a:xfrm>
          <a:prstGeom prst="rect">
            <a:avLst/>
          </a:prstGeom>
          <a:noFill/>
          <a:ln>
            <a:noFill/>
          </a:ln>
        </p:spPr>
      </p:pic>
      <p:sp>
        <p:nvSpPr>
          <p:cNvPr id="2116" name="Google Shape;2116;p311"/>
          <p:cNvSpPr txBox="1"/>
          <p:nvPr/>
        </p:nvSpPr>
        <p:spPr>
          <a:xfrm>
            <a:off x="3164030" y="4605959"/>
            <a:ext cx="3262800" cy="392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FF0000"/>
              </a:buClr>
              <a:buSzPts val="2100"/>
              <a:buFont typeface="Calibri"/>
              <a:buNone/>
            </a:pPr>
            <a:r>
              <a:rPr b="1" i="0" lang="en" sz="2100" u="none" cap="none" strike="noStrike">
                <a:solidFill>
                  <a:srgbClr val="FF0000"/>
                </a:solidFill>
                <a:latin typeface="Calibri"/>
                <a:ea typeface="Calibri"/>
                <a:cs typeface="Calibri"/>
                <a:sym typeface="Calibri"/>
              </a:rPr>
              <a:t>… and Protein Structure.</a:t>
            </a:r>
            <a:endParaRPr b="0" i="1" sz="2100" u="none" cap="none" strike="noStrike">
              <a:solidFill>
                <a:srgbClr val="FF0000"/>
              </a:solidFill>
              <a:latin typeface="Calibri"/>
              <a:ea typeface="Calibri"/>
              <a:cs typeface="Calibri"/>
              <a:sym typeface="Calibri"/>
            </a:endParaRPr>
          </a:p>
        </p:txBody>
      </p:sp>
      <p:sp>
        <p:nvSpPr>
          <p:cNvPr id="2117" name="Google Shape;2117;p311"/>
          <p:cNvSpPr txBox="1"/>
          <p:nvPr/>
        </p:nvSpPr>
        <p:spPr>
          <a:xfrm>
            <a:off x="5605569" y="824555"/>
            <a:ext cx="2566500" cy="623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FF0000"/>
              </a:buClr>
              <a:buSzPts val="2100"/>
              <a:buFont typeface="Calibri"/>
              <a:buNone/>
            </a:pPr>
            <a:r>
              <a:rPr b="1" i="0" lang="en" sz="2100" u="none" cap="none" strike="noStrike">
                <a:solidFill>
                  <a:srgbClr val="FF0000"/>
                </a:solidFill>
                <a:latin typeface="Calibri"/>
                <a:ea typeface="Calibri"/>
                <a:cs typeface="Calibri"/>
                <a:sym typeface="Calibri"/>
              </a:rPr>
              <a:t>… Virus Replication</a:t>
            </a:r>
            <a:br>
              <a:rPr b="1" i="0" lang="en" sz="2100" u="none" cap="none" strike="noStrike">
                <a:solidFill>
                  <a:srgbClr val="FF0000"/>
                </a:solidFill>
                <a:latin typeface="Calibri"/>
                <a:ea typeface="Calibri"/>
                <a:cs typeface="Calibri"/>
                <a:sym typeface="Calibri"/>
              </a:rPr>
            </a:br>
            <a:r>
              <a:rPr b="1" i="0" lang="en" sz="1500" u="none" cap="none" strike="noStrike">
                <a:solidFill>
                  <a:srgbClr val="FF0000"/>
                </a:solidFill>
                <a:latin typeface="Calibri"/>
                <a:ea typeface="Calibri"/>
                <a:cs typeface="Calibri"/>
                <a:sym typeface="Calibri"/>
              </a:rPr>
              <a:t>(lytic infection)</a:t>
            </a:r>
            <a:endParaRPr b="0" i="1" sz="2100" u="none" cap="none" strike="noStrike">
              <a:solidFill>
                <a:srgbClr val="FF0000"/>
              </a:solidFill>
              <a:latin typeface="Calibri"/>
              <a:ea typeface="Calibri"/>
              <a:cs typeface="Calibri"/>
              <a:sym typeface="Calibri"/>
            </a:endParaRPr>
          </a:p>
        </p:txBody>
      </p:sp>
      <p:sp>
        <p:nvSpPr>
          <p:cNvPr id="2118" name="Google Shape;2118;p311"/>
          <p:cNvSpPr/>
          <p:nvPr/>
        </p:nvSpPr>
        <p:spPr>
          <a:xfrm>
            <a:off x="3688773" y="4062845"/>
            <a:ext cx="1075459" cy="509155"/>
          </a:xfrm>
          <a:custGeom>
            <a:rect b="b" l="l" r="r" t="t"/>
            <a:pathLst>
              <a:path extrusionOk="0" h="678873" w="1433945">
                <a:moveTo>
                  <a:pt x="1433945" y="678873"/>
                </a:moveTo>
                <a:cubicBezTo>
                  <a:pt x="1427595" y="678873"/>
                  <a:pt x="1421245" y="678873"/>
                  <a:pt x="1385454" y="609600"/>
                </a:cubicBezTo>
                <a:cubicBezTo>
                  <a:pt x="1349663" y="540327"/>
                  <a:pt x="1450109" y="364837"/>
                  <a:pt x="1219200" y="263237"/>
                </a:cubicBezTo>
                <a:cubicBezTo>
                  <a:pt x="988291" y="161637"/>
                  <a:pt x="0" y="0"/>
                  <a:pt x="0" y="0"/>
                </a:cubicBezTo>
                <a:lnTo>
                  <a:pt x="0" y="0"/>
                </a:lnTo>
              </a:path>
            </a:pathLst>
          </a:custGeom>
          <a:noFill/>
          <a:ln cap="flat" cmpd="sng" w="38100">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2" name="Shape 2122"/>
        <p:cNvGrpSpPr/>
        <p:nvPr/>
      </p:nvGrpSpPr>
      <p:grpSpPr>
        <a:xfrm>
          <a:off x="0" y="0"/>
          <a:ext cx="0" cy="0"/>
          <a:chOff x="0" y="0"/>
          <a:chExt cx="0" cy="0"/>
        </a:xfrm>
      </p:grpSpPr>
      <p:sp>
        <p:nvSpPr>
          <p:cNvPr id="2123" name="Google Shape;2123;p312"/>
          <p:cNvSpPr txBox="1"/>
          <p:nvPr>
            <p:ph type="title"/>
          </p:nvPr>
        </p:nvSpPr>
        <p:spPr>
          <a:xfrm>
            <a:off x="561471" y="238368"/>
            <a:ext cx="6774600" cy="408300"/>
          </a:xfrm>
          <a:prstGeom prst="rect">
            <a:avLst/>
          </a:prstGeom>
          <a:noFill/>
          <a:ln>
            <a:noFill/>
          </a:ln>
        </p:spPr>
        <p:txBody>
          <a:bodyPr anchorCtr="0" anchor="t" bIns="34275" lIns="68575" spcFirstLastPara="1" rIns="68575" wrap="square" tIns="34275">
            <a:normAutofit/>
          </a:bodyPr>
          <a:lstStyle/>
          <a:p>
            <a:pPr indent="0" lvl="0" marL="0" rtl="0" algn="ctr">
              <a:lnSpc>
                <a:spcPct val="90000"/>
              </a:lnSpc>
              <a:spcBef>
                <a:spcPts val="0"/>
              </a:spcBef>
              <a:spcAft>
                <a:spcPts val="0"/>
              </a:spcAft>
              <a:buClr>
                <a:schemeClr val="dk1"/>
              </a:buClr>
              <a:buSzPts val="2400"/>
              <a:buFont typeface="Calibri"/>
              <a:buNone/>
            </a:pPr>
            <a:r>
              <a:rPr b="1" lang="en">
                <a:latin typeface="Calibri"/>
                <a:ea typeface="Calibri"/>
                <a:cs typeface="Calibri"/>
                <a:sym typeface="Calibri"/>
              </a:rPr>
              <a:t>T4 Infection… penetrating 3 layers of protection.</a:t>
            </a:r>
            <a:endParaRPr/>
          </a:p>
        </p:txBody>
      </p:sp>
      <p:sp>
        <p:nvSpPr>
          <p:cNvPr id="2124" name="Google Shape;2124;p312"/>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None/>
            </a:pPr>
            <a:fld id="{00000000-1234-1234-1234-123412341234}" type="slidenum">
              <a:rPr lang="en"/>
              <a:t>‹#›</a:t>
            </a:fld>
            <a:endParaRPr/>
          </a:p>
        </p:txBody>
      </p:sp>
      <p:sp>
        <p:nvSpPr>
          <p:cNvPr descr="Michael G. Rossmann (1930–2019): Leadership in structural biology for ..." id="2125" name="Google Shape;2125;p312"/>
          <p:cNvSpPr/>
          <p:nvPr/>
        </p:nvSpPr>
        <p:spPr>
          <a:xfrm>
            <a:off x="4457700" y="2457450"/>
            <a:ext cx="228600" cy="22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descr="Michael G. Rossmann (1930–2019): Leadership in structural biology for ..." id="2126" name="Google Shape;2126;p312"/>
          <p:cNvSpPr/>
          <p:nvPr/>
        </p:nvSpPr>
        <p:spPr>
          <a:xfrm>
            <a:off x="4572000" y="2571750"/>
            <a:ext cx="228600" cy="22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pic>
        <p:nvPicPr>
          <p:cNvPr descr="A close-up of a toy&#10;&#10;AI-generated content may be incorrect." id="2127" name="Google Shape;2127;p312"/>
          <p:cNvPicPr preferRelativeResize="0"/>
          <p:nvPr/>
        </p:nvPicPr>
        <p:blipFill rotWithShape="1">
          <a:blip r:embed="rId3">
            <a:alphaModFix/>
          </a:blip>
          <a:srcRect b="4945" l="15458" r="13861" t="4647"/>
          <a:stretch/>
        </p:blipFill>
        <p:spPr>
          <a:xfrm>
            <a:off x="5251328" y="1359439"/>
            <a:ext cx="2946325" cy="2826326"/>
          </a:xfrm>
          <a:prstGeom prst="rect">
            <a:avLst/>
          </a:prstGeom>
          <a:noFill/>
          <a:ln>
            <a:noFill/>
          </a:ln>
        </p:spPr>
      </p:pic>
      <p:pic>
        <p:nvPicPr>
          <p:cNvPr descr="A colorful pattern with lines and flames&#10;&#10;AI-generated content may be incorrect." id="2128" name="Google Shape;2128;p312"/>
          <p:cNvPicPr preferRelativeResize="0"/>
          <p:nvPr/>
        </p:nvPicPr>
        <p:blipFill rotWithShape="1">
          <a:blip r:embed="rId4">
            <a:alphaModFix/>
          </a:blip>
          <a:srcRect b="0" l="0" r="0" t="0"/>
          <a:stretch/>
        </p:blipFill>
        <p:spPr>
          <a:xfrm>
            <a:off x="397876" y="3070613"/>
            <a:ext cx="4514001" cy="1115154"/>
          </a:xfrm>
          <a:prstGeom prst="rect">
            <a:avLst/>
          </a:prstGeom>
          <a:noFill/>
          <a:ln>
            <a:noFill/>
          </a:ln>
        </p:spPr>
      </p:pic>
      <p:pic>
        <p:nvPicPr>
          <p:cNvPr id="2129" name="Google Shape;2129;p312"/>
          <p:cNvPicPr preferRelativeResize="0"/>
          <p:nvPr/>
        </p:nvPicPr>
        <p:blipFill rotWithShape="1">
          <a:blip r:embed="rId5">
            <a:alphaModFix/>
          </a:blip>
          <a:srcRect b="0" l="0" r="0" t="0"/>
          <a:stretch/>
        </p:blipFill>
        <p:spPr>
          <a:xfrm>
            <a:off x="2318869" y="781930"/>
            <a:ext cx="1275645" cy="1789821"/>
          </a:xfrm>
          <a:prstGeom prst="rect">
            <a:avLst/>
          </a:prstGeom>
          <a:noFill/>
          <a:ln>
            <a:noFill/>
          </a:ln>
        </p:spPr>
      </p:pic>
      <p:sp>
        <p:nvSpPr>
          <p:cNvPr id="2130" name="Google Shape;2130;p312"/>
          <p:cNvSpPr/>
          <p:nvPr/>
        </p:nvSpPr>
        <p:spPr>
          <a:xfrm>
            <a:off x="2774373" y="2639685"/>
            <a:ext cx="228600" cy="234000"/>
          </a:xfrm>
          <a:prstGeom prst="downArrow">
            <a:avLst>
              <a:gd fmla="val 50000" name="adj1"/>
              <a:gd fmla="val 50000" name="adj2"/>
            </a:avLst>
          </a:prstGeom>
          <a:solidFill>
            <a:schemeClr val="accent1"/>
          </a:solidFill>
          <a:ln cap="flat" cmpd="sng" w="12700">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131" name="Google Shape;2131;p312"/>
          <p:cNvSpPr txBox="1"/>
          <p:nvPr/>
        </p:nvSpPr>
        <p:spPr>
          <a:xfrm>
            <a:off x="5563055" y="4307032"/>
            <a:ext cx="2592600" cy="300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500">
                <a:solidFill>
                  <a:schemeClr val="dk1"/>
                </a:solidFill>
                <a:latin typeface="Calibri"/>
                <a:ea typeface="Calibri"/>
                <a:cs typeface="Calibri"/>
                <a:sym typeface="Calibri"/>
              </a:rPr>
              <a:t>The Bacterial Membrane Kit</a:t>
            </a:r>
            <a:endParaRPr sz="1100"/>
          </a:p>
        </p:txBody>
      </p:sp>
      <p:sp>
        <p:nvSpPr>
          <p:cNvPr id="2132" name="Google Shape;2132;p312"/>
          <p:cNvSpPr txBox="1"/>
          <p:nvPr/>
        </p:nvSpPr>
        <p:spPr>
          <a:xfrm>
            <a:off x="1001446" y="4305988"/>
            <a:ext cx="3570600" cy="300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500">
                <a:solidFill>
                  <a:schemeClr val="dk1"/>
                </a:solidFill>
                <a:latin typeface="Calibri"/>
                <a:ea typeface="Calibri"/>
                <a:cs typeface="Calibri"/>
                <a:sym typeface="Calibri"/>
              </a:rPr>
              <a:t>A Gram-negative bacterial cell wall</a:t>
            </a:r>
            <a:endParaRPr sz="1100"/>
          </a:p>
        </p:txBody>
      </p:sp>
      <p:sp>
        <p:nvSpPr>
          <p:cNvPr id="2133" name="Google Shape;2133;p312"/>
          <p:cNvSpPr txBox="1"/>
          <p:nvPr/>
        </p:nvSpPr>
        <p:spPr>
          <a:xfrm>
            <a:off x="6104660" y="4530437"/>
            <a:ext cx="17145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(…coming soon…)</a:t>
            </a:r>
            <a:endParaRPr sz="1100"/>
          </a:p>
        </p:txBody>
      </p:sp>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8" name="Shape 2138"/>
        <p:cNvGrpSpPr/>
        <p:nvPr/>
      </p:nvGrpSpPr>
      <p:grpSpPr>
        <a:xfrm>
          <a:off x="0" y="0"/>
          <a:ext cx="0" cy="0"/>
          <a:chOff x="0" y="0"/>
          <a:chExt cx="0" cy="0"/>
        </a:xfrm>
      </p:grpSpPr>
      <p:sp>
        <p:nvSpPr>
          <p:cNvPr id="2139" name="Google Shape;2139;p313"/>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grpSp>
        <p:nvGrpSpPr>
          <p:cNvPr id="2140" name="Google Shape;2140;p313"/>
          <p:cNvGrpSpPr/>
          <p:nvPr/>
        </p:nvGrpSpPr>
        <p:grpSpPr>
          <a:xfrm>
            <a:off x="509155" y="832420"/>
            <a:ext cx="7861226" cy="3915337"/>
            <a:chOff x="858982" y="1109894"/>
            <a:chExt cx="10481634" cy="5220449"/>
          </a:xfrm>
        </p:grpSpPr>
        <p:sp>
          <p:nvSpPr>
            <p:cNvPr id="2141" name="Google Shape;2141;p313"/>
            <p:cNvSpPr txBox="1"/>
            <p:nvPr/>
          </p:nvSpPr>
          <p:spPr>
            <a:xfrm>
              <a:off x="858982" y="2044005"/>
              <a:ext cx="6497700" cy="13851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2100">
                  <a:solidFill>
                    <a:schemeClr val="dk1"/>
                  </a:solidFill>
                  <a:latin typeface="Calibri"/>
                  <a:ea typeface="Calibri"/>
                  <a:cs typeface="Calibri"/>
                  <a:sym typeface="Calibri"/>
                </a:rPr>
                <a:t>This model pairs well with David Goodsell’s </a:t>
              </a:r>
              <a:br>
                <a:rPr lang="en" sz="2100">
                  <a:solidFill>
                    <a:schemeClr val="dk1"/>
                  </a:solidFill>
                  <a:latin typeface="Calibri"/>
                  <a:ea typeface="Calibri"/>
                  <a:cs typeface="Calibri"/>
                  <a:sym typeface="Calibri"/>
                </a:rPr>
              </a:br>
              <a:r>
                <a:rPr b="1" lang="en" sz="2100">
                  <a:solidFill>
                    <a:schemeClr val="dk1"/>
                  </a:solidFill>
                  <a:latin typeface="Calibri"/>
                  <a:ea typeface="Calibri"/>
                  <a:cs typeface="Calibri"/>
                  <a:sym typeface="Calibri"/>
                </a:rPr>
                <a:t>Bacteriophage T4 Infection Landscape</a:t>
              </a:r>
              <a:endParaRPr sz="1100"/>
            </a:p>
            <a:p>
              <a:pPr indent="0" lvl="0" marL="0" marR="0" rtl="0" algn="l">
                <a:spcBef>
                  <a:spcPts val="0"/>
                </a:spcBef>
                <a:spcAft>
                  <a:spcPts val="0"/>
                </a:spcAft>
                <a:buNone/>
              </a:pPr>
              <a:r>
                <a:rPr lang="en" sz="2100">
                  <a:solidFill>
                    <a:schemeClr val="dk1"/>
                  </a:solidFill>
                  <a:latin typeface="Calibri"/>
                  <a:ea typeface="Calibri"/>
                  <a:cs typeface="Calibri"/>
                  <a:sym typeface="Calibri"/>
                </a:rPr>
                <a:t>  </a:t>
              </a:r>
              <a:endParaRPr sz="1100"/>
            </a:p>
          </p:txBody>
        </p:sp>
        <p:pic>
          <p:nvPicPr>
            <p:cNvPr descr="A close up of a virus&#10;&#10;AI-generated content may be incorrect." id="2142" name="Google Shape;2142;p313"/>
            <p:cNvPicPr preferRelativeResize="0"/>
            <p:nvPr/>
          </p:nvPicPr>
          <p:blipFill rotWithShape="1">
            <a:blip r:embed="rId3">
              <a:alphaModFix/>
            </a:blip>
            <a:srcRect b="0" l="0" r="0" t="0"/>
            <a:stretch/>
          </p:blipFill>
          <p:spPr>
            <a:xfrm>
              <a:off x="7764231" y="1109894"/>
              <a:ext cx="3576385" cy="4785214"/>
            </a:xfrm>
            <a:prstGeom prst="rect">
              <a:avLst/>
            </a:prstGeom>
            <a:noFill/>
            <a:ln>
              <a:noFill/>
            </a:ln>
          </p:spPr>
        </p:pic>
        <p:sp>
          <p:nvSpPr>
            <p:cNvPr id="2143" name="Google Shape;2143;p313"/>
            <p:cNvSpPr txBox="1"/>
            <p:nvPr/>
          </p:nvSpPr>
          <p:spPr>
            <a:xfrm>
              <a:off x="1600201" y="5376043"/>
              <a:ext cx="5015400" cy="954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Clr>
                  <a:srgbClr val="5A5A5A"/>
                </a:buClr>
                <a:buSzPts val="1400"/>
                <a:buFont typeface="Helvetica Neue"/>
                <a:buNone/>
              </a:pPr>
              <a:r>
                <a:rPr b="0" i="0" lang="en" sz="1400">
                  <a:solidFill>
                    <a:srgbClr val="5A5A5A"/>
                  </a:solidFill>
                  <a:latin typeface="Helvetica Neue"/>
                  <a:ea typeface="Helvetica Neue"/>
                  <a:cs typeface="Helvetica Neue"/>
                  <a:sym typeface="Helvetica Neue"/>
                </a:rPr>
                <a:t>Illustration by David S. Goodsell, RCSB Protein Data Bank and Scripps Research. doi: 10.2210/rcsb_pdb/goodsell-gallery-048  </a:t>
              </a:r>
              <a:endParaRPr sz="1100"/>
            </a:p>
          </p:txBody>
        </p:sp>
      </p:grpSp>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7" name="Shape 2147"/>
        <p:cNvGrpSpPr/>
        <p:nvPr/>
      </p:nvGrpSpPr>
      <p:grpSpPr>
        <a:xfrm>
          <a:off x="0" y="0"/>
          <a:ext cx="0" cy="0"/>
          <a:chOff x="0" y="0"/>
          <a:chExt cx="0" cy="0"/>
        </a:xfrm>
      </p:grpSpPr>
      <p:sp>
        <p:nvSpPr>
          <p:cNvPr id="2148" name="Google Shape;2148;p31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None/>
            </a:pPr>
            <a:fld id="{00000000-1234-1234-1234-123412341234}" type="slidenum">
              <a:rPr lang="en"/>
              <a:t>‹#›</a:t>
            </a:fld>
            <a:endParaRPr/>
          </a:p>
        </p:txBody>
      </p:sp>
      <p:pic>
        <p:nvPicPr>
          <p:cNvPr descr="A screenshot of a computer&#10;&#10;AI-generated content may be incorrect." id="2149" name="Google Shape;2149;p314"/>
          <p:cNvPicPr preferRelativeResize="0"/>
          <p:nvPr/>
        </p:nvPicPr>
        <p:blipFill rotWithShape="1">
          <a:blip r:embed="rId3">
            <a:alphaModFix/>
          </a:blip>
          <a:srcRect b="13786" l="16240" r="9399" t="27401"/>
          <a:stretch/>
        </p:blipFill>
        <p:spPr>
          <a:xfrm>
            <a:off x="1257658" y="678894"/>
            <a:ext cx="7179389" cy="3785711"/>
          </a:xfrm>
          <a:prstGeom prst="rect">
            <a:avLst/>
          </a:prstGeom>
          <a:noFill/>
          <a:ln>
            <a:noFill/>
          </a:ln>
        </p:spPr>
      </p:pic>
      <p:sp>
        <p:nvSpPr>
          <p:cNvPr id="2150" name="Google Shape;2150;p314"/>
          <p:cNvSpPr txBox="1"/>
          <p:nvPr/>
        </p:nvSpPr>
        <p:spPr>
          <a:xfrm>
            <a:off x="1163782" y="4586314"/>
            <a:ext cx="7216200" cy="5001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chemeClr val="dk1"/>
                </a:solidFill>
                <a:latin typeface="Calibri"/>
                <a:ea typeface="Calibri"/>
                <a:cs typeface="Calibri"/>
                <a:sym typeface="Calibri"/>
              </a:rPr>
              <a:t>First contact…. </a:t>
            </a:r>
            <a:r>
              <a:rPr b="1" i="1" lang="en" sz="1400">
                <a:solidFill>
                  <a:schemeClr val="dk1"/>
                </a:solidFill>
                <a:latin typeface="Calibri"/>
                <a:ea typeface="Calibri"/>
                <a:cs typeface="Calibri"/>
                <a:sym typeface="Calibri"/>
              </a:rPr>
              <a:t>long tail fibers </a:t>
            </a:r>
            <a:r>
              <a:rPr lang="en" sz="1400">
                <a:solidFill>
                  <a:schemeClr val="dk1"/>
                </a:solidFill>
                <a:latin typeface="Calibri"/>
                <a:ea typeface="Calibri"/>
                <a:cs typeface="Calibri"/>
                <a:sym typeface="Calibri"/>
              </a:rPr>
              <a:t>recognize receptor proteins in the outer membrane of </a:t>
            </a:r>
            <a:r>
              <a:rPr i="1" lang="en" sz="1400">
                <a:solidFill>
                  <a:schemeClr val="dk1"/>
                </a:solidFill>
                <a:latin typeface="Calibri"/>
                <a:ea typeface="Calibri"/>
                <a:cs typeface="Calibri"/>
                <a:sym typeface="Calibri"/>
              </a:rPr>
              <a:t>E.coli  -- </a:t>
            </a:r>
            <a:r>
              <a:rPr lang="en" sz="1400">
                <a:solidFill>
                  <a:schemeClr val="dk1"/>
                </a:solidFill>
                <a:latin typeface="Calibri"/>
                <a:ea typeface="Calibri"/>
                <a:cs typeface="Calibri"/>
                <a:sym typeface="Calibri"/>
              </a:rPr>
              <a:t>and  initiate the infection process.</a:t>
            </a:r>
            <a:endParaRPr sz="1100"/>
          </a:p>
        </p:txBody>
      </p:sp>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4" name="Shape 2154"/>
        <p:cNvGrpSpPr/>
        <p:nvPr/>
      </p:nvGrpSpPr>
      <p:grpSpPr>
        <a:xfrm>
          <a:off x="0" y="0"/>
          <a:ext cx="0" cy="0"/>
          <a:chOff x="0" y="0"/>
          <a:chExt cx="0" cy="0"/>
        </a:xfrm>
      </p:grpSpPr>
      <p:sp>
        <p:nvSpPr>
          <p:cNvPr id="2155" name="Google Shape;2155;p31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None/>
            </a:pPr>
            <a:fld id="{00000000-1234-1234-1234-123412341234}" type="slidenum">
              <a:rPr lang="en"/>
              <a:t>‹#›</a:t>
            </a:fld>
            <a:endParaRPr/>
          </a:p>
        </p:txBody>
      </p:sp>
      <p:pic>
        <p:nvPicPr>
          <p:cNvPr descr="A computer screen shot of a computer screen&#10;&#10;AI-generated content may be incorrect." id="2156" name="Google Shape;2156;p315"/>
          <p:cNvPicPr preferRelativeResize="0"/>
          <p:nvPr/>
        </p:nvPicPr>
        <p:blipFill rotWithShape="1">
          <a:blip r:embed="rId3">
            <a:alphaModFix/>
          </a:blip>
          <a:srcRect b="13142" l="16879" r="16667" t="28525"/>
          <a:stretch/>
        </p:blipFill>
        <p:spPr>
          <a:xfrm>
            <a:off x="1559068" y="576479"/>
            <a:ext cx="6640733" cy="3886419"/>
          </a:xfrm>
          <a:prstGeom prst="rect">
            <a:avLst/>
          </a:prstGeom>
          <a:noFill/>
          <a:ln>
            <a:noFill/>
          </a:ln>
        </p:spPr>
      </p:pic>
      <p:sp>
        <p:nvSpPr>
          <p:cNvPr id="2157" name="Google Shape;2157;p315"/>
          <p:cNvSpPr txBox="1"/>
          <p:nvPr/>
        </p:nvSpPr>
        <p:spPr>
          <a:xfrm>
            <a:off x="1168977" y="4567021"/>
            <a:ext cx="7216200" cy="715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chemeClr val="dk1"/>
                </a:solidFill>
                <a:latin typeface="Calibri"/>
                <a:ea typeface="Calibri"/>
                <a:cs typeface="Calibri"/>
                <a:sym typeface="Calibri"/>
              </a:rPr>
              <a:t>Getting a grip….  </a:t>
            </a:r>
            <a:r>
              <a:rPr lang="en" sz="1400">
                <a:solidFill>
                  <a:schemeClr val="dk1"/>
                </a:solidFill>
                <a:latin typeface="Calibri"/>
                <a:ea typeface="Calibri"/>
                <a:cs typeface="Calibri"/>
                <a:sym typeface="Calibri"/>
              </a:rPr>
              <a:t>The short tail fibers also bind to receptor proteins -- triggering the contraction of the tail which pierces the outer membrane and the peptidoglycan – and injects T4 phage DNA genome.</a:t>
            </a:r>
            <a:endParaRPr sz="1100"/>
          </a:p>
        </p:txBody>
      </p:sp>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1" name="Shape 2161"/>
        <p:cNvGrpSpPr/>
        <p:nvPr/>
      </p:nvGrpSpPr>
      <p:grpSpPr>
        <a:xfrm>
          <a:off x="0" y="0"/>
          <a:ext cx="0" cy="0"/>
          <a:chOff x="0" y="0"/>
          <a:chExt cx="0" cy="0"/>
        </a:xfrm>
      </p:grpSpPr>
      <p:pic>
        <p:nvPicPr>
          <p:cNvPr descr="A white structure made of sticks&#10;&#10;AI-generated content may be incorrect." id="2162" name="Google Shape;2162;p316"/>
          <p:cNvPicPr preferRelativeResize="0"/>
          <p:nvPr/>
        </p:nvPicPr>
        <p:blipFill rotWithShape="1">
          <a:blip r:embed="rId3">
            <a:alphaModFix/>
          </a:blip>
          <a:srcRect b="13840" l="51387" r="5604" t="22676"/>
          <a:stretch/>
        </p:blipFill>
        <p:spPr>
          <a:xfrm>
            <a:off x="3195204" y="912347"/>
            <a:ext cx="2997777" cy="3318810"/>
          </a:xfrm>
          <a:prstGeom prst="rect">
            <a:avLst/>
          </a:prstGeom>
          <a:noFill/>
          <a:ln>
            <a:noFill/>
          </a:ln>
        </p:spPr>
      </p:pic>
      <p:sp>
        <p:nvSpPr>
          <p:cNvPr id="2163" name="Google Shape;2163;p31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None/>
            </a:pPr>
            <a:fld id="{00000000-1234-1234-1234-123412341234}" type="slidenum">
              <a:rPr lang="en"/>
              <a:t>‹#›</a:t>
            </a:fld>
            <a:endParaRPr/>
          </a:p>
        </p:txBody>
      </p:sp>
      <p:pic>
        <p:nvPicPr>
          <p:cNvPr descr="A screenshot of a computer screen&#10;&#10;AI-generated content may be incorrect." id="2164" name="Google Shape;2164;p316"/>
          <p:cNvPicPr preferRelativeResize="0"/>
          <p:nvPr/>
        </p:nvPicPr>
        <p:blipFill rotWithShape="1">
          <a:blip r:embed="rId4">
            <a:alphaModFix/>
          </a:blip>
          <a:srcRect b="13783" l="15708" r="8223" t="27241"/>
          <a:stretch/>
        </p:blipFill>
        <p:spPr>
          <a:xfrm>
            <a:off x="1268049" y="594188"/>
            <a:ext cx="7251112" cy="3748086"/>
          </a:xfrm>
          <a:prstGeom prst="rect">
            <a:avLst/>
          </a:prstGeom>
          <a:noFill/>
          <a:ln>
            <a:noFill/>
          </a:ln>
        </p:spPr>
      </p:pic>
      <p:sp>
        <p:nvSpPr>
          <p:cNvPr id="2165" name="Google Shape;2165;p316"/>
          <p:cNvSpPr txBox="1"/>
          <p:nvPr/>
        </p:nvSpPr>
        <p:spPr>
          <a:xfrm>
            <a:off x="1163782" y="4450804"/>
            <a:ext cx="7216200" cy="715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chemeClr val="dk1"/>
                </a:solidFill>
                <a:latin typeface="Calibri"/>
                <a:ea typeface="Calibri"/>
                <a:cs typeface="Calibri"/>
                <a:sym typeface="Calibri"/>
              </a:rPr>
              <a:t>The beginning of the end… </a:t>
            </a:r>
            <a:r>
              <a:rPr lang="en" sz="1400">
                <a:solidFill>
                  <a:schemeClr val="dk1"/>
                </a:solidFill>
                <a:latin typeface="Calibri"/>
                <a:ea typeface="Calibri"/>
                <a:cs typeface="Calibri"/>
                <a:sym typeface="Calibri"/>
              </a:rPr>
              <a:t>phage have taken over the </a:t>
            </a:r>
            <a:r>
              <a:rPr i="1" lang="en" sz="1400">
                <a:solidFill>
                  <a:schemeClr val="dk1"/>
                </a:solidFill>
                <a:latin typeface="Calibri"/>
                <a:ea typeface="Calibri"/>
                <a:cs typeface="Calibri"/>
                <a:sym typeface="Calibri"/>
              </a:rPr>
              <a:t>E.coli </a:t>
            </a:r>
            <a:r>
              <a:rPr lang="en" sz="1400">
                <a:solidFill>
                  <a:schemeClr val="dk1"/>
                </a:solidFill>
                <a:latin typeface="Calibri"/>
                <a:ea typeface="Calibri"/>
                <a:cs typeface="Calibri"/>
                <a:sym typeface="Calibri"/>
              </a:rPr>
              <a:t>cell – destroying the bacterial genome while simultaneously replicating the T4 genome and beginning to make phage proteins that are assembling into new phage particles. </a:t>
            </a:r>
            <a:endParaRPr sz="1100"/>
          </a:p>
        </p:txBody>
      </p:sp>
      <p:sp>
        <p:nvSpPr>
          <p:cNvPr id="2166" name="Google Shape;2166;p316"/>
          <p:cNvSpPr txBox="1"/>
          <p:nvPr/>
        </p:nvSpPr>
        <p:spPr>
          <a:xfrm>
            <a:off x="1268049" y="-26097"/>
            <a:ext cx="6598200" cy="438600"/>
          </a:xfrm>
          <a:prstGeom prst="rect">
            <a:avLst/>
          </a:prstGeom>
          <a:noFill/>
          <a:ln>
            <a:noFill/>
          </a:ln>
        </p:spPr>
        <p:txBody>
          <a:bodyPr anchorCtr="0" anchor="t" bIns="34275" lIns="68575" spcFirstLastPara="1" rIns="68575" wrap="square" tIns="34275">
            <a:spAutoFit/>
          </a:bodyPr>
          <a:lstStyle/>
          <a:p>
            <a:pPr indent="0" lvl="0" marL="0" marR="0" rtl="0" algn="l">
              <a:lnSpc>
                <a:spcPct val="150000"/>
              </a:lnSpc>
              <a:spcBef>
                <a:spcPts val="0"/>
              </a:spcBef>
              <a:spcAft>
                <a:spcPts val="0"/>
              </a:spcAft>
              <a:buNone/>
            </a:pPr>
            <a:r>
              <a:rPr b="1" lang="en" sz="2400">
                <a:solidFill>
                  <a:schemeClr val="dk1"/>
                </a:solidFill>
                <a:latin typeface="Calibri"/>
                <a:ea typeface="Calibri"/>
                <a:cs typeface="Calibri"/>
                <a:sym typeface="Calibri"/>
              </a:rPr>
              <a:t>Using the model to explore </a:t>
            </a:r>
            <a:r>
              <a:rPr b="1" lang="en" sz="2400">
                <a:solidFill>
                  <a:srgbClr val="FF0000"/>
                </a:solidFill>
                <a:latin typeface="Calibri"/>
                <a:ea typeface="Calibri"/>
                <a:cs typeface="Calibri"/>
                <a:sym typeface="Calibri"/>
              </a:rPr>
              <a:t>replication/release</a:t>
            </a:r>
            <a:endParaRPr sz="11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0" name="Shape 2170"/>
        <p:cNvGrpSpPr/>
        <p:nvPr/>
      </p:nvGrpSpPr>
      <p:grpSpPr>
        <a:xfrm>
          <a:off x="0" y="0"/>
          <a:ext cx="0" cy="0"/>
          <a:chOff x="0" y="0"/>
          <a:chExt cx="0" cy="0"/>
        </a:xfrm>
      </p:grpSpPr>
      <p:sp>
        <p:nvSpPr>
          <p:cNvPr id="2171" name="Google Shape;2171;p31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None/>
            </a:pPr>
            <a:fld id="{00000000-1234-1234-1234-123412341234}" type="slidenum">
              <a:rPr lang="en"/>
              <a:t>‹#›</a:t>
            </a:fld>
            <a:endParaRPr/>
          </a:p>
        </p:txBody>
      </p:sp>
      <p:sp>
        <p:nvSpPr>
          <p:cNvPr id="2172" name="Google Shape;2172;p317"/>
          <p:cNvSpPr txBox="1"/>
          <p:nvPr/>
        </p:nvSpPr>
        <p:spPr>
          <a:xfrm>
            <a:off x="924790" y="316922"/>
            <a:ext cx="72945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Calibri"/>
                <a:ea typeface="Calibri"/>
                <a:cs typeface="Calibri"/>
                <a:sym typeface="Calibri"/>
              </a:rPr>
              <a:t>Using the model to teach…. </a:t>
            </a:r>
            <a:r>
              <a:rPr b="1" lang="en" sz="2400">
                <a:solidFill>
                  <a:srgbClr val="FF0000"/>
                </a:solidFill>
                <a:latin typeface="Calibri"/>
                <a:ea typeface="Calibri"/>
                <a:cs typeface="Calibri"/>
                <a:sym typeface="Calibri"/>
              </a:rPr>
              <a:t>Protein Structure</a:t>
            </a:r>
            <a:endParaRPr sz="1100"/>
          </a:p>
        </p:txBody>
      </p:sp>
      <p:sp>
        <p:nvSpPr>
          <p:cNvPr id="2173" name="Google Shape;2173;p317"/>
          <p:cNvSpPr txBox="1"/>
          <p:nvPr/>
        </p:nvSpPr>
        <p:spPr>
          <a:xfrm>
            <a:off x="1335231" y="1111829"/>
            <a:ext cx="74088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Calibri"/>
                <a:ea typeface="Calibri"/>
                <a:cs typeface="Calibri"/>
                <a:sym typeface="Calibri"/>
              </a:rPr>
              <a:t>Quaternary Structure</a:t>
            </a:r>
            <a:r>
              <a:rPr lang="en" sz="2100">
                <a:solidFill>
                  <a:schemeClr val="dk1"/>
                </a:solidFill>
                <a:latin typeface="Calibri"/>
                <a:ea typeface="Calibri"/>
                <a:cs typeface="Calibri"/>
                <a:sym typeface="Calibri"/>
              </a:rPr>
              <a:t>,… and multi-subunit molecular machines</a:t>
            </a:r>
            <a:endParaRPr sz="1100"/>
          </a:p>
        </p:txBody>
      </p:sp>
      <p:pic>
        <p:nvPicPr>
          <p:cNvPr id="2174" name="Google Shape;2174;p317"/>
          <p:cNvPicPr preferRelativeResize="0"/>
          <p:nvPr/>
        </p:nvPicPr>
        <p:blipFill rotWithShape="1">
          <a:blip r:embed="rId3">
            <a:alphaModFix/>
          </a:blip>
          <a:srcRect b="27034" l="0" r="0" t="0"/>
          <a:stretch/>
        </p:blipFill>
        <p:spPr>
          <a:xfrm>
            <a:off x="5547446" y="2137898"/>
            <a:ext cx="2671762" cy="2606226"/>
          </a:xfrm>
          <a:prstGeom prst="rect">
            <a:avLst/>
          </a:prstGeom>
          <a:noFill/>
          <a:ln>
            <a:noFill/>
          </a:ln>
        </p:spPr>
      </p:pic>
      <p:sp>
        <p:nvSpPr>
          <p:cNvPr id="2175" name="Google Shape;2175;p317"/>
          <p:cNvSpPr txBox="1"/>
          <p:nvPr/>
        </p:nvSpPr>
        <p:spPr>
          <a:xfrm>
            <a:off x="1103385" y="2571750"/>
            <a:ext cx="3961200" cy="808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Michael Rossmann ……..</a:t>
            </a:r>
            <a:endParaRPr sz="1100"/>
          </a:p>
          <a:p>
            <a:pPr indent="0" lvl="0" marL="0" marR="0" rtl="0" algn="l">
              <a:spcBef>
                <a:spcPts val="0"/>
              </a:spcBef>
              <a:spcAft>
                <a:spcPts val="0"/>
              </a:spcAft>
              <a:buNone/>
            </a:pPr>
            <a:r>
              <a:rPr i="1" lang="en" sz="2400">
                <a:solidFill>
                  <a:schemeClr val="dk1"/>
                </a:solidFill>
                <a:latin typeface="Calibri"/>
                <a:ea typeface="Calibri"/>
                <a:cs typeface="Calibri"/>
                <a:sym typeface="Calibri"/>
              </a:rPr>
              <a:t>from hemoglobin to T</a:t>
            </a:r>
            <a:r>
              <a:rPr i="1" lang="en" sz="1600">
                <a:solidFill>
                  <a:schemeClr val="dk1"/>
                </a:solidFill>
                <a:latin typeface="Calibri"/>
                <a:ea typeface="Calibri"/>
                <a:cs typeface="Calibri"/>
                <a:sym typeface="Calibri"/>
              </a:rPr>
              <a:t>4</a:t>
            </a:r>
            <a:r>
              <a:rPr i="1" lang="en" sz="2400">
                <a:solidFill>
                  <a:schemeClr val="dk1"/>
                </a:solidFill>
                <a:latin typeface="Calibri"/>
                <a:ea typeface="Calibri"/>
                <a:cs typeface="Calibri"/>
                <a:sym typeface="Calibri"/>
              </a:rPr>
              <a:t> phage</a:t>
            </a:r>
            <a:endParaRPr sz="1100"/>
          </a:p>
        </p:txBody>
      </p:sp>
    </p:spTree>
  </p:cSld>
  <p:clrMapOvr>
    <a:masterClrMapping/>
  </p:clrMapOvr>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9" name="Shape 2179"/>
        <p:cNvGrpSpPr/>
        <p:nvPr/>
      </p:nvGrpSpPr>
      <p:grpSpPr>
        <a:xfrm>
          <a:off x="0" y="0"/>
          <a:ext cx="0" cy="0"/>
          <a:chOff x="0" y="0"/>
          <a:chExt cx="0" cy="0"/>
        </a:xfrm>
      </p:grpSpPr>
      <p:pic>
        <p:nvPicPr>
          <p:cNvPr descr="A white structure made of cotton swabs&#10;&#10;AI-generated content may be incorrect." id="2180" name="Google Shape;2180;p318"/>
          <p:cNvPicPr preferRelativeResize="0"/>
          <p:nvPr/>
        </p:nvPicPr>
        <p:blipFill rotWithShape="1">
          <a:blip r:embed="rId3">
            <a:alphaModFix/>
          </a:blip>
          <a:srcRect b="0" l="0" r="0" t="0"/>
          <a:stretch/>
        </p:blipFill>
        <p:spPr>
          <a:xfrm>
            <a:off x="4332614" y="649180"/>
            <a:ext cx="3401098" cy="4251373"/>
          </a:xfrm>
          <a:prstGeom prst="rect">
            <a:avLst/>
          </a:prstGeom>
          <a:noFill/>
          <a:ln>
            <a:noFill/>
          </a:ln>
        </p:spPr>
      </p:pic>
      <p:sp>
        <p:nvSpPr>
          <p:cNvPr id="2181" name="Google Shape;2181;p31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None/>
            </a:pPr>
            <a:fld id="{00000000-1234-1234-1234-123412341234}" type="slidenum">
              <a:rPr lang="en"/>
              <a:t>‹#›</a:t>
            </a:fld>
            <a:endParaRPr/>
          </a:p>
        </p:txBody>
      </p:sp>
      <p:sp>
        <p:nvSpPr>
          <p:cNvPr id="2182" name="Google Shape;2182;p318"/>
          <p:cNvSpPr txBox="1"/>
          <p:nvPr/>
        </p:nvSpPr>
        <p:spPr>
          <a:xfrm>
            <a:off x="1052080" y="649180"/>
            <a:ext cx="25821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Calibri"/>
                <a:ea typeface="Calibri"/>
                <a:cs typeface="Calibri"/>
                <a:sym typeface="Calibri"/>
              </a:rPr>
              <a:t>Bacteriophage T4</a:t>
            </a:r>
            <a:endParaRPr sz="1100"/>
          </a:p>
        </p:txBody>
      </p:sp>
      <p:sp>
        <p:nvSpPr>
          <p:cNvPr id="2183" name="Google Shape;2183;p318"/>
          <p:cNvSpPr txBox="1"/>
          <p:nvPr/>
        </p:nvSpPr>
        <p:spPr>
          <a:xfrm>
            <a:off x="4574598" y="938006"/>
            <a:ext cx="6858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Head</a:t>
            </a:r>
            <a:endParaRPr sz="1100"/>
          </a:p>
        </p:txBody>
      </p:sp>
      <p:sp>
        <p:nvSpPr>
          <p:cNvPr id="2184" name="Google Shape;2184;p318"/>
          <p:cNvSpPr txBox="1"/>
          <p:nvPr/>
        </p:nvSpPr>
        <p:spPr>
          <a:xfrm>
            <a:off x="4482845" y="2374569"/>
            <a:ext cx="8694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Sheath</a:t>
            </a:r>
            <a:endParaRPr sz="1100"/>
          </a:p>
        </p:txBody>
      </p:sp>
      <p:sp>
        <p:nvSpPr>
          <p:cNvPr id="2185" name="Google Shape;2185;p318"/>
          <p:cNvSpPr txBox="1"/>
          <p:nvPr/>
        </p:nvSpPr>
        <p:spPr>
          <a:xfrm>
            <a:off x="5974146" y="4000304"/>
            <a:ext cx="685800" cy="900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Long Tail Fiber</a:t>
            </a:r>
            <a:endParaRPr sz="1100"/>
          </a:p>
        </p:txBody>
      </p:sp>
      <p:cxnSp>
        <p:nvCxnSpPr>
          <p:cNvPr id="2186" name="Google Shape;2186;p318"/>
          <p:cNvCxnSpPr/>
          <p:nvPr/>
        </p:nvCxnSpPr>
        <p:spPr>
          <a:xfrm>
            <a:off x="5185064" y="1231148"/>
            <a:ext cx="418200" cy="331800"/>
          </a:xfrm>
          <a:prstGeom prst="straightConnector1">
            <a:avLst/>
          </a:prstGeom>
          <a:noFill/>
          <a:ln cap="flat" cmpd="sng" w="38100">
            <a:solidFill>
              <a:schemeClr val="dk1"/>
            </a:solidFill>
            <a:prstDash val="solid"/>
            <a:miter lim="800000"/>
            <a:headEnd len="sm" w="sm" type="none"/>
            <a:tailEnd len="sm" w="sm" type="none"/>
          </a:ln>
        </p:spPr>
      </p:cxnSp>
      <p:cxnSp>
        <p:nvCxnSpPr>
          <p:cNvPr id="2187" name="Google Shape;2187;p318"/>
          <p:cNvCxnSpPr/>
          <p:nvPr/>
        </p:nvCxnSpPr>
        <p:spPr>
          <a:xfrm>
            <a:off x="5343526" y="2574477"/>
            <a:ext cx="431400" cy="0"/>
          </a:xfrm>
          <a:prstGeom prst="straightConnector1">
            <a:avLst/>
          </a:prstGeom>
          <a:noFill/>
          <a:ln cap="flat" cmpd="sng" w="38100">
            <a:solidFill>
              <a:schemeClr val="dk1"/>
            </a:solidFill>
            <a:prstDash val="solid"/>
            <a:miter lim="800000"/>
            <a:headEnd len="sm" w="sm" type="none"/>
            <a:tailEnd len="sm" w="sm" type="none"/>
          </a:ln>
        </p:spPr>
      </p:cxnSp>
      <p:cxnSp>
        <p:nvCxnSpPr>
          <p:cNvPr id="2188" name="Google Shape;2188;p318"/>
          <p:cNvCxnSpPr/>
          <p:nvPr/>
        </p:nvCxnSpPr>
        <p:spPr>
          <a:xfrm flipH="1" rot="10800000">
            <a:off x="6380018" y="3628285"/>
            <a:ext cx="187800" cy="455400"/>
          </a:xfrm>
          <a:prstGeom prst="straightConnector1">
            <a:avLst/>
          </a:prstGeom>
          <a:noFill/>
          <a:ln cap="flat" cmpd="sng" w="38100">
            <a:solidFill>
              <a:schemeClr val="dk1"/>
            </a:solidFill>
            <a:prstDash val="solid"/>
            <a:miter lim="800000"/>
            <a:headEnd len="sm" w="sm" type="none"/>
            <a:tailEnd len="sm" w="sm" type="none"/>
          </a:ln>
        </p:spPr>
      </p:cxnSp>
      <p:sp>
        <p:nvSpPr>
          <p:cNvPr id="2189" name="Google Shape;2189;p318"/>
          <p:cNvSpPr txBox="1"/>
          <p:nvPr/>
        </p:nvSpPr>
        <p:spPr>
          <a:xfrm>
            <a:off x="4720071" y="3957928"/>
            <a:ext cx="685800" cy="623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Base Plate</a:t>
            </a:r>
            <a:endParaRPr sz="1100"/>
          </a:p>
        </p:txBody>
      </p:sp>
      <p:sp>
        <p:nvSpPr>
          <p:cNvPr id="2190" name="Google Shape;2190;p318"/>
          <p:cNvSpPr txBox="1"/>
          <p:nvPr/>
        </p:nvSpPr>
        <p:spPr>
          <a:xfrm>
            <a:off x="6521533" y="1982154"/>
            <a:ext cx="8694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Collar</a:t>
            </a:r>
            <a:endParaRPr sz="1100"/>
          </a:p>
        </p:txBody>
      </p:sp>
      <p:cxnSp>
        <p:nvCxnSpPr>
          <p:cNvPr id="2191" name="Google Shape;2191;p318"/>
          <p:cNvCxnSpPr/>
          <p:nvPr/>
        </p:nvCxnSpPr>
        <p:spPr>
          <a:xfrm>
            <a:off x="6081280" y="2156086"/>
            <a:ext cx="431400" cy="0"/>
          </a:xfrm>
          <a:prstGeom prst="straightConnector1">
            <a:avLst/>
          </a:prstGeom>
          <a:noFill/>
          <a:ln cap="flat" cmpd="sng" w="38100">
            <a:solidFill>
              <a:schemeClr val="dk1"/>
            </a:solidFill>
            <a:prstDash val="solid"/>
            <a:miter lim="800000"/>
            <a:headEnd len="sm" w="sm" type="none"/>
            <a:tailEnd len="sm" w="sm" type="none"/>
          </a:ln>
        </p:spPr>
      </p:cxnSp>
      <p:cxnSp>
        <p:nvCxnSpPr>
          <p:cNvPr id="2192" name="Google Shape;2192;p318"/>
          <p:cNvCxnSpPr/>
          <p:nvPr/>
        </p:nvCxnSpPr>
        <p:spPr>
          <a:xfrm flipH="1" rot="10800000">
            <a:off x="5259771" y="3689785"/>
            <a:ext cx="650100" cy="393900"/>
          </a:xfrm>
          <a:prstGeom prst="straightConnector1">
            <a:avLst/>
          </a:prstGeom>
          <a:noFill/>
          <a:ln cap="flat" cmpd="sng" w="38100">
            <a:solidFill>
              <a:schemeClr val="dk1"/>
            </a:solidFill>
            <a:prstDash val="solid"/>
            <a:miter lim="800000"/>
            <a:headEnd len="sm" w="sm" type="none"/>
            <a:tailEnd len="sm" w="sm" type="none"/>
          </a:ln>
        </p:spPr>
      </p:cxnSp>
      <p:sp>
        <p:nvSpPr>
          <p:cNvPr id="2193" name="Google Shape;2193;p318"/>
          <p:cNvSpPr txBox="1"/>
          <p:nvPr/>
        </p:nvSpPr>
        <p:spPr>
          <a:xfrm>
            <a:off x="848339" y="1741937"/>
            <a:ext cx="2980500" cy="3070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500">
                <a:solidFill>
                  <a:schemeClr val="dk1"/>
                </a:solidFill>
                <a:latin typeface="Calibri"/>
                <a:ea typeface="Calibri"/>
                <a:cs typeface="Calibri"/>
                <a:sym typeface="Calibri"/>
              </a:rPr>
              <a:t>   Some numbers: </a:t>
            </a:r>
            <a:br>
              <a:rPr lang="en" sz="1500">
                <a:solidFill>
                  <a:schemeClr val="dk1"/>
                </a:solidFill>
                <a:latin typeface="Calibri"/>
                <a:ea typeface="Calibri"/>
                <a:cs typeface="Calibri"/>
                <a:sym typeface="Calibri"/>
              </a:rPr>
            </a:br>
            <a:endParaRPr sz="1500">
              <a:solidFill>
                <a:schemeClr val="dk1"/>
              </a:solidFill>
              <a:latin typeface="Calibri"/>
              <a:ea typeface="Calibri"/>
              <a:cs typeface="Calibri"/>
              <a:sym typeface="Calibri"/>
            </a:endParaRPr>
          </a:p>
          <a:p>
            <a:pPr indent="0" lvl="0" marL="0" marR="0" rtl="0" algn="l">
              <a:spcBef>
                <a:spcPts val="0"/>
              </a:spcBef>
              <a:spcAft>
                <a:spcPts val="0"/>
              </a:spcAft>
              <a:buNone/>
            </a:pPr>
            <a:r>
              <a:rPr lang="en" sz="1500">
                <a:solidFill>
                  <a:schemeClr val="dk1"/>
                </a:solidFill>
                <a:latin typeface="Calibri"/>
                <a:ea typeface="Calibri"/>
                <a:cs typeface="Calibri"/>
                <a:sym typeface="Calibri"/>
              </a:rPr>
              <a:t>      169,000 bp genome………</a:t>
            </a:r>
            <a:endParaRPr sz="1100"/>
          </a:p>
          <a:p>
            <a:pPr indent="0" lvl="0" marL="0" marR="0" rtl="0" algn="l">
              <a:spcBef>
                <a:spcPts val="0"/>
              </a:spcBef>
              <a:spcAft>
                <a:spcPts val="0"/>
              </a:spcAft>
              <a:buNone/>
            </a:pPr>
            <a:r>
              <a:t/>
            </a:r>
            <a:endParaRPr sz="1500">
              <a:solidFill>
                <a:schemeClr val="dk1"/>
              </a:solidFill>
              <a:latin typeface="Calibri"/>
              <a:ea typeface="Calibri"/>
              <a:cs typeface="Calibri"/>
              <a:sym typeface="Calibri"/>
            </a:endParaRPr>
          </a:p>
          <a:p>
            <a:pPr indent="0" lvl="0" marL="0" marR="0" rtl="0" algn="l">
              <a:spcBef>
                <a:spcPts val="0"/>
              </a:spcBef>
              <a:spcAft>
                <a:spcPts val="0"/>
              </a:spcAft>
              <a:buNone/>
            </a:pPr>
            <a:r>
              <a:rPr lang="en" sz="1500">
                <a:solidFill>
                  <a:schemeClr val="dk1"/>
                </a:solidFill>
                <a:latin typeface="Calibri"/>
                <a:ea typeface="Calibri"/>
                <a:cs typeface="Calibri"/>
                <a:sym typeface="Calibri"/>
              </a:rPr>
              <a:t>       … encoding  &gt;200 proteins</a:t>
            </a:r>
            <a:endParaRPr sz="1100"/>
          </a:p>
          <a:p>
            <a:pPr indent="0" lvl="0" marL="0" marR="0" rtl="0" algn="l">
              <a:spcBef>
                <a:spcPts val="0"/>
              </a:spcBef>
              <a:spcAft>
                <a:spcPts val="0"/>
              </a:spcAft>
              <a:buNone/>
            </a:pPr>
            <a:r>
              <a:t/>
            </a:r>
            <a:endParaRPr sz="1500">
              <a:solidFill>
                <a:schemeClr val="dk1"/>
              </a:solidFill>
              <a:latin typeface="Calibri"/>
              <a:ea typeface="Calibri"/>
              <a:cs typeface="Calibri"/>
              <a:sym typeface="Calibri"/>
            </a:endParaRPr>
          </a:p>
          <a:p>
            <a:pPr indent="0" lvl="0" marL="0" marR="0" rtl="0" algn="l">
              <a:spcBef>
                <a:spcPts val="0"/>
              </a:spcBef>
              <a:spcAft>
                <a:spcPts val="0"/>
              </a:spcAft>
              <a:buNone/>
            </a:pPr>
            <a:r>
              <a:rPr lang="en" sz="1500">
                <a:solidFill>
                  <a:schemeClr val="dk1"/>
                </a:solidFill>
                <a:latin typeface="Calibri"/>
                <a:ea typeface="Calibri"/>
                <a:cs typeface="Calibri"/>
                <a:sym typeface="Calibri"/>
              </a:rPr>
              <a:t>   The virus particle is composed of </a:t>
            </a:r>
            <a:br>
              <a:rPr lang="en" sz="1500">
                <a:solidFill>
                  <a:schemeClr val="dk1"/>
                </a:solidFill>
                <a:latin typeface="Calibri"/>
                <a:ea typeface="Calibri"/>
                <a:cs typeface="Calibri"/>
                <a:sym typeface="Calibri"/>
              </a:rPr>
            </a:br>
            <a:r>
              <a:rPr lang="en" sz="1500">
                <a:solidFill>
                  <a:schemeClr val="dk1"/>
                </a:solidFill>
                <a:latin typeface="Calibri"/>
                <a:ea typeface="Calibri"/>
                <a:cs typeface="Calibri"/>
                <a:sym typeface="Calibri"/>
              </a:rPr>
              <a:t>      ~50 </a:t>
            </a:r>
            <a:r>
              <a:rPr i="1" lang="en" sz="1500">
                <a:solidFill>
                  <a:schemeClr val="dk1"/>
                </a:solidFill>
                <a:latin typeface="Calibri"/>
                <a:ea typeface="Calibri"/>
                <a:cs typeface="Calibri"/>
                <a:sym typeface="Calibri"/>
              </a:rPr>
              <a:t>different</a:t>
            </a:r>
            <a:r>
              <a:rPr lang="en" sz="1500">
                <a:solidFill>
                  <a:schemeClr val="dk1"/>
                </a:solidFill>
                <a:latin typeface="Calibri"/>
                <a:ea typeface="Calibri"/>
                <a:cs typeface="Calibri"/>
                <a:sym typeface="Calibri"/>
              </a:rPr>
              <a:t> structural proteins.</a:t>
            </a:r>
            <a:endParaRPr sz="1100"/>
          </a:p>
          <a:p>
            <a:pPr indent="0" lvl="0" marL="0" marR="0" rtl="0" algn="l">
              <a:spcBef>
                <a:spcPts val="0"/>
              </a:spcBef>
              <a:spcAft>
                <a:spcPts val="0"/>
              </a:spcAft>
              <a:buNone/>
            </a:pPr>
            <a:r>
              <a:t/>
            </a:r>
            <a:endParaRPr sz="1500">
              <a:solidFill>
                <a:schemeClr val="dk1"/>
              </a:solidFill>
              <a:latin typeface="Calibri"/>
              <a:ea typeface="Calibri"/>
              <a:cs typeface="Calibri"/>
              <a:sym typeface="Calibri"/>
            </a:endParaRPr>
          </a:p>
          <a:p>
            <a:pPr indent="0" lvl="0" marL="0" marR="0" rtl="0" algn="l">
              <a:spcBef>
                <a:spcPts val="0"/>
              </a:spcBef>
              <a:spcAft>
                <a:spcPts val="0"/>
              </a:spcAft>
              <a:buNone/>
            </a:pPr>
            <a:r>
              <a:rPr lang="en" sz="1500">
                <a:solidFill>
                  <a:schemeClr val="dk1"/>
                </a:solidFill>
                <a:latin typeface="Calibri"/>
                <a:ea typeface="Calibri"/>
                <a:cs typeface="Calibri"/>
                <a:sym typeface="Calibri"/>
              </a:rPr>
              <a:t>   The virus particle is composed of </a:t>
            </a:r>
            <a:br>
              <a:rPr lang="en" sz="1500">
                <a:solidFill>
                  <a:schemeClr val="dk1"/>
                </a:solidFill>
                <a:latin typeface="Calibri"/>
                <a:ea typeface="Calibri"/>
                <a:cs typeface="Calibri"/>
                <a:sym typeface="Calibri"/>
              </a:rPr>
            </a:br>
            <a:r>
              <a:rPr lang="en" sz="1500">
                <a:solidFill>
                  <a:schemeClr val="dk1"/>
                </a:solidFill>
                <a:latin typeface="Calibri"/>
                <a:ea typeface="Calibri"/>
                <a:cs typeface="Calibri"/>
                <a:sym typeface="Calibri"/>
              </a:rPr>
              <a:t>       &gt;2000 individual proteins.</a:t>
            </a:r>
            <a:endParaRPr sz="1100"/>
          </a:p>
          <a:p>
            <a:pPr indent="-152400" lvl="0" marL="254000" marR="0" rtl="0" algn="l">
              <a:spcBef>
                <a:spcPts val="0"/>
              </a:spcBef>
              <a:spcAft>
                <a:spcPts val="0"/>
              </a:spcAft>
              <a:buClr>
                <a:schemeClr val="dk1"/>
              </a:buClr>
              <a:buSzPts val="1500"/>
              <a:buFont typeface="Noto Sans Symbols"/>
              <a:buNone/>
            </a:pPr>
            <a:r>
              <a:t/>
            </a:r>
            <a:endParaRPr sz="1500">
              <a:solidFill>
                <a:schemeClr val="dk1"/>
              </a:solidFill>
              <a:latin typeface="Calibri"/>
              <a:ea typeface="Calibri"/>
              <a:cs typeface="Calibri"/>
              <a:sym typeface="Calibri"/>
            </a:endParaRPr>
          </a:p>
          <a:p>
            <a:pPr indent="0" lvl="0" marL="0" marR="0" rtl="0" algn="l">
              <a:spcBef>
                <a:spcPts val="0"/>
              </a:spcBef>
              <a:spcAft>
                <a:spcPts val="0"/>
              </a:spcAft>
              <a:buNone/>
            </a:pPr>
            <a:r>
              <a:rPr lang="en" sz="1500">
                <a:solidFill>
                  <a:schemeClr val="dk1"/>
                </a:solidFill>
                <a:latin typeface="Calibri"/>
                <a:ea typeface="Calibri"/>
                <a:cs typeface="Calibri"/>
                <a:sym typeface="Calibri"/>
              </a:rPr>
              <a:t> </a:t>
            </a:r>
            <a:endParaRPr sz="1100"/>
          </a:p>
        </p:txBody>
      </p:sp>
      <p:sp>
        <p:nvSpPr>
          <p:cNvPr id="2194" name="Google Shape;2194;p318"/>
          <p:cNvSpPr txBox="1"/>
          <p:nvPr/>
        </p:nvSpPr>
        <p:spPr>
          <a:xfrm>
            <a:off x="940582" y="1191920"/>
            <a:ext cx="2940600" cy="623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i="1" lang="en" sz="1800">
                <a:solidFill>
                  <a:schemeClr val="dk1"/>
                </a:solidFill>
                <a:latin typeface="Calibri"/>
                <a:ea typeface="Calibri"/>
                <a:cs typeface="Calibri"/>
                <a:sym typeface="Calibri"/>
              </a:rPr>
              <a:t>A molecular killing machine</a:t>
            </a:r>
            <a:endParaRPr sz="1100"/>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9" name="Shape 2199"/>
        <p:cNvGrpSpPr/>
        <p:nvPr/>
      </p:nvGrpSpPr>
      <p:grpSpPr>
        <a:xfrm>
          <a:off x="0" y="0"/>
          <a:ext cx="0" cy="0"/>
          <a:chOff x="0" y="0"/>
          <a:chExt cx="0" cy="0"/>
        </a:xfrm>
      </p:grpSpPr>
      <p:sp>
        <p:nvSpPr>
          <p:cNvPr id="2200" name="Google Shape;2200;p319"/>
          <p:cNvSpPr/>
          <p:nvPr/>
        </p:nvSpPr>
        <p:spPr>
          <a:xfrm>
            <a:off x="872836" y="93518"/>
            <a:ext cx="6561900" cy="947100"/>
          </a:xfrm>
          <a:prstGeom prst="roundRect">
            <a:avLst>
              <a:gd fmla="val 16667" name="adj"/>
            </a:avLst>
          </a:prstGeom>
          <a:solidFill>
            <a:srgbClr val="F2F2F2"/>
          </a:solidFill>
          <a:ln cap="flat" cmpd="sng" w="12700">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201" name="Google Shape;2201;p31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None/>
            </a:pPr>
            <a:fld id="{00000000-1234-1234-1234-123412341234}" type="slidenum">
              <a:rPr lang="en"/>
              <a:t>‹#›</a:t>
            </a:fld>
            <a:endParaRPr/>
          </a:p>
        </p:txBody>
      </p:sp>
      <p:pic>
        <p:nvPicPr>
          <p:cNvPr id="2202" name="Google Shape;2202;p319"/>
          <p:cNvPicPr preferRelativeResize="0"/>
          <p:nvPr/>
        </p:nvPicPr>
        <p:blipFill rotWithShape="1">
          <a:blip r:embed="rId3">
            <a:alphaModFix/>
          </a:blip>
          <a:srcRect b="0" l="0" r="0" t="0"/>
          <a:stretch/>
        </p:blipFill>
        <p:spPr>
          <a:xfrm>
            <a:off x="800254" y="1245559"/>
            <a:ext cx="3750965" cy="2985404"/>
          </a:xfrm>
          <a:prstGeom prst="rect">
            <a:avLst/>
          </a:prstGeom>
          <a:noFill/>
          <a:ln>
            <a:noFill/>
          </a:ln>
        </p:spPr>
      </p:pic>
      <p:pic>
        <p:nvPicPr>
          <p:cNvPr id="2203" name="Google Shape;2203;p319"/>
          <p:cNvPicPr preferRelativeResize="0"/>
          <p:nvPr/>
        </p:nvPicPr>
        <p:blipFill rotWithShape="1">
          <a:blip r:embed="rId4">
            <a:alphaModFix/>
          </a:blip>
          <a:srcRect b="50054" l="15078" r="51696" t="34176"/>
          <a:stretch/>
        </p:blipFill>
        <p:spPr>
          <a:xfrm>
            <a:off x="5243411" y="1407968"/>
            <a:ext cx="3204434" cy="1014046"/>
          </a:xfrm>
          <a:prstGeom prst="rect">
            <a:avLst/>
          </a:prstGeom>
          <a:noFill/>
          <a:ln>
            <a:noFill/>
          </a:ln>
        </p:spPr>
      </p:pic>
      <p:pic>
        <p:nvPicPr>
          <p:cNvPr id="2204" name="Google Shape;2204;p319"/>
          <p:cNvPicPr preferRelativeResize="0"/>
          <p:nvPr/>
        </p:nvPicPr>
        <p:blipFill rotWithShape="1">
          <a:blip r:embed="rId5">
            <a:alphaModFix/>
          </a:blip>
          <a:srcRect b="13013" l="26296" r="51612" t="26148"/>
          <a:stretch/>
        </p:blipFill>
        <p:spPr>
          <a:xfrm>
            <a:off x="7066875" y="2277597"/>
            <a:ext cx="1478701" cy="2714799"/>
          </a:xfrm>
          <a:prstGeom prst="rect">
            <a:avLst/>
          </a:prstGeom>
          <a:noFill/>
          <a:ln>
            <a:noFill/>
          </a:ln>
        </p:spPr>
      </p:pic>
      <p:pic>
        <p:nvPicPr>
          <p:cNvPr descr="Rabbit On Hole, Rabbit, Hole, Cartoon PNG and Vector with Transparent  Background for Free Download" id="2205" name="Google Shape;2205;p319"/>
          <p:cNvPicPr preferRelativeResize="0"/>
          <p:nvPr/>
        </p:nvPicPr>
        <p:blipFill rotWithShape="1">
          <a:blip r:embed="rId6">
            <a:alphaModFix/>
          </a:blip>
          <a:srcRect b="17737" l="16486" r="12607" t="13779"/>
          <a:stretch/>
        </p:blipFill>
        <p:spPr>
          <a:xfrm>
            <a:off x="5911044" y="123736"/>
            <a:ext cx="849282" cy="820248"/>
          </a:xfrm>
          <a:prstGeom prst="rect">
            <a:avLst/>
          </a:prstGeom>
          <a:noFill/>
          <a:ln>
            <a:noFill/>
          </a:ln>
        </p:spPr>
      </p:pic>
      <p:sp>
        <p:nvSpPr>
          <p:cNvPr id="2206" name="Google Shape;2206;p319"/>
          <p:cNvSpPr txBox="1"/>
          <p:nvPr/>
        </p:nvSpPr>
        <p:spPr>
          <a:xfrm>
            <a:off x="987136" y="318860"/>
            <a:ext cx="49722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rgbClr val="FF0000"/>
                </a:solidFill>
                <a:latin typeface="Calibri"/>
                <a:ea typeface="Calibri"/>
                <a:cs typeface="Calibri"/>
                <a:sym typeface="Calibri"/>
              </a:rPr>
              <a:t>CAUTION:</a:t>
            </a:r>
            <a:r>
              <a:rPr b="1" lang="en" sz="2100">
                <a:solidFill>
                  <a:schemeClr val="dk1"/>
                </a:solidFill>
                <a:latin typeface="Calibri"/>
                <a:ea typeface="Calibri"/>
                <a:cs typeface="Calibri"/>
                <a:sym typeface="Calibri"/>
              </a:rPr>
              <a:t>  many rabbit holes ahead…</a:t>
            </a:r>
            <a:endParaRPr sz="1100"/>
          </a:p>
        </p:txBody>
      </p:sp>
      <p:sp>
        <p:nvSpPr>
          <p:cNvPr id="2207" name="Google Shape;2207;p319"/>
          <p:cNvSpPr txBox="1"/>
          <p:nvPr/>
        </p:nvSpPr>
        <p:spPr>
          <a:xfrm>
            <a:off x="1319645" y="4478391"/>
            <a:ext cx="26601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i="1" lang="en" sz="1800">
                <a:solidFill>
                  <a:srgbClr val="FF0000"/>
                </a:solidFill>
                <a:latin typeface="Calibri"/>
                <a:ea typeface="Calibri"/>
                <a:cs typeface="Calibri"/>
                <a:sym typeface="Calibri"/>
              </a:rPr>
              <a:t>There are many genes…..</a:t>
            </a:r>
            <a:endParaRPr sz="1100"/>
          </a:p>
        </p:txBody>
      </p:sp>
      <p:sp>
        <p:nvSpPr>
          <p:cNvPr id="2208" name="Google Shape;2208;p319"/>
          <p:cNvSpPr txBox="1"/>
          <p:nvPr/>
        </p:nvSpPr>
        <p:spPr>
          <a:xfrm>
            <a:off x="5157336" y="3049155"/>
            <a:ext cx="1956600" cy="6234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i="1" lang="en" sz="1800">
                <a:solidFill>
                  <a:srgbClr val="FF0000"/>
                </a:solidFill>
                <a:latin typeface="Calibri"/>
                <a:ea typeface="Calibri"/>
                <a:cs typeface="Calibri"/>
                <a:sym typeface="Calibri"/>
              </a:rPr>
              <a:t>…. and many protein stories</a:t>
            </a:r>
            <a:endParaRPr sz="11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9" name="Shape 979"/>
        <p:cNvGrpSpPr/>
        <p:nvPr/>
      </p:nvGrpSpPr>
      <p:grpSpPr>
        <a:xfrm>
          <a:off x="0" y="0"/>
          <a:ext cx="0" cy="0"/>
          <a:chOff x="0" y="0"/>
          <a:chExt cx="0" cy="0"/>
        </a:xfrm>
      </p:grpSpPr>
      <p:pic>
        <p:nvPicPr>
          <p:cNvPr id="980" name="Google Shape;980;p203"/>
          <p:cNvPicPr preferRelativeResize="0"/>
          <p:nvPr/>
        </p:nvPicPr>
        <p:blipFill rotWithShape="1">
          <a:blip r:embed="rId3">
            <a:alphaModFix/>
          </a:blip>
          <a:srcRect b="0" l="0" r="0" t="0"/>
          <a:stretch/>
        </p:blipFill>
        <p:spPr>
          <a:xfrm>
            <a:off x="4746782" y="771742"/>
            <a:ext cx="4291015" cy="3903126"/>
          </a:xfrm>
          <a:prstGeom prst="rect">
            <a:avLst/>
          </a:prstGeom>
          <a:noFill/>
          <a:ln>
            <a:noFill/>
          </a:ln>
        </p:spPr>
      </p:pic>
      <p:sp>
        <p:nvSpPr>
          <p:cNvPr id="981" name="Google Shape;981;p203"/>
          <p:cNvSpPr txBox="1"/>
          <p:nvPr/>
        </p:nvSpPr>
        <p:spPr>
          <a:xfrm>
            <a:off x="-236589" y="1512773"/>
            <a:ext cx="5245800" cy="2008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400"/>
              <a:buFont typeface="Arial"/>
              <a:buNone/>
            </a:pPr>
            <a:r>
              <a:rPr b="1" i="0" lang="en" sz="2400" u="none" cap="none" strike="noStrike">
                <a:solidFill>
                  <a:srgbClr val="FF0000"/>
                </a:solidFill>
                <a:latin typeface="Open Sans"/>
                <a:ea typeface="Open Sans"/>
                <a:cs typeface="Open Sans"/>
                <a:sym typeface="Open Sans"/>
              </a:rPr>
              <a:t>Model of Aquaporin…</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500"/>
              <a:buFont typeface="Arial"/>
              <a:buNone/>
            </a:pPr>
            <a:r>
              <a:t/>
            </a:r>
            <a:endParaRPr b="1" i="0" sz="1500" u="none" cap="none" strike="noStrike">
              <a:solidFill>
                <a:schemeClr val="dk1"/>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2400"/>
              <a:buFont typeface="Arial"/>
              <a:buNone/>
            </a:pPr>
            <a:r>
              <a:rPr b="1" i="0" lang="en" sz="2400" u="none" cap="none" strike="noStrike">
                <a:solidFill>
                  <a:schemeClr val="dk1"/>
                </a:solidFill>
                <a:latin typeface="Open Sans"/>
                <a:ea typeface="Open Sans"/>
                <a:cs typeface="Open Sans"/>
                <a:sym typeface="Open Sans"/>
              </a:rPr>
              <a:t> in 1992…</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500"/>
              <a:buFont typeface="Arial"/>
              <a:buNone/>
            </a:pPr>
            <a:r>
              <a:t/>
            </a:r>
            <a:endParaRPr b="1" i="0" sz="1500" u="none" cap="none" strike="noStrike">
              <a:solidFill>
                <a:schemeClr val="dk1"/>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2400"/>
              <a:buFont typeface="Arial"/>
              <a:buNone/>
            </a:pPr>
            <a:r>
              <a:rPr b="1" i="1" lang="en" sz="2400" u="none" cap="none" strike="noStrike">
                <a:solidFill>
                  <a:schemeClr val="accent1"/>
                </a:solidFill>
                <a:latin typeface="Open Sans"/>
                <a:ea typeface="Open Sans"/>
                <a:cs typeface="Open Sans"/>
                <a:sym typeface="Open Sans"/>
              </a:rPr>
              <a:t>based on its </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1" i="1" lang="en" sz="2400" u="none" cap="none" strike="noStrike">
                <a:solidFill>
                  <a:schemeClr val="accent1"/>
                </a:solidFill>
                <a:latin typeface="Open Sans"/>
                <a:ea typeface="Open Sans"/>
                <a:cs typeface="Open Sans"/>
                <a:sym typeface="Open Sans"/>
              </a:rPr>
              <a:t>amino acid sequence!</a:t>
            </a:r>
            <a:endParaRPr b="0" i="0" sz="1100" u="none" cap="none" strike="noStrike">
              <a:solidFill>
                <a:srgbClr val="000000"/>
              </a:solidFill>
              <a:latin typeface="Arial"/>
              <a:ea typeface="Arial"/>
              <a:cs typeface="Arial"/>
              <a:sym typeface="Arial"/>
            </a:endParaRPr>
          </a:p>
        </p:txBody>
      </p:sp>
      <p:sp>
        <p:nvSpPr>
          <p:cNvPr id="982" name="Google Shape;982;p20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SzPts val="900"/>
              <a:buNone/>
            </a:pPr>
            <a:fld id="{00000000-1234-1234-1234-123412341234}" type="slidenum">
              <a:rPr lang="en">
                <a:latin typeface="Open Sans"/>
                <a:ea typeface="Open Sans"/>
                <a:cs typeface="Open Sans"/>
                <a:sym typeface="Open Sans"/>
              </a:rPr>
              <a:t>‹#›</a:t>
            </a:fld>
            <a:endParaRPr>
              <a:latin typeface="Open Sans"/>
              <a:ea typeface="Open Sans"/>
              <a:cs typeface="Open Sans"/>
              <a:sym typeface="Open Sans"/>
            </a:endParaRPr>
          </a:p>
        </p:txBody>
      </p:sp>
    </p:spTree>
  </p:cSld>
  <p:clrMapOvr>
    <a:masterClrMapping/>
  </p:clrMapOvr>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2" name="Shape 2212"/>
        <p:cNvGrpSpPr/>
        <p:nvPr/>
      </p:nvGrpSpPr>
      <p:grpSpPr>
        <a:xfrm>
          <a:off x="0" y="0"/>
          <a:ext cx="0" cy="0"/>
          <a:chOff x="0" y="0"/>
          <a:chExt cx="0" cy="0"/>
        </a:xfrm>
      </p:grpSpPr>
      <p:sp>
        <p:nvSpPr>
          <p:cNvPr id="2213" name="Google Shape;2213;p320"/>
          <p:cNvSpPr/>
          <p:nvPr/>
        </p:nvSpPr>
        <p:spPr>
          <a:xfrm>
            <a:off x="1105594" y="357441"/>
            <a:ext cx="6219900" cy="587400"/>
          </a:xfrm>
          <a:prstGeom prst="roundRect">
            <a:avLst>
              <a:gd fmla="val 16667" name="adj"/>
            </a:avLst>
          </a:prstGeom>
          <a:solidFill>
            <a:srgbClr val="F2F2F2"/>
          </a:solidFill>
          <a:ln cap="flat" cmpd="sng" w="12700">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214" name="Google Shape;2214;p32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None/>
            </a:pPr>
            <a:fld id="{00000000-1234-1234-1234-123412341234}" type="slidenum">
              <a:rPr lang="en"/>
              <a:t>‹#›</a:t>
            </a:fld>
            <a:endParaRPr/>
          </a:p>
        </p:txBody>
      </p:sp>
      <p:sp>
        <p:nvSpPr>
          <p:cNvPr id="2215" name="Google Shape;2215;p320"/>
          <p:cNvSpPr txBox="1"/>
          <p:nvPr/>
        </p:nvSpPr>
        <p:spPr>
          <a:xfrm>
            <a:off x="1288471" y="451259"/>
            <a:ext cx="6666000" cy="392400"/>
          </a:xfrm>
          <a:prstGeom prst="rect">
            <a:avLst/>
          </a:prstGeom>
          <a:noFill/>
          <a:ln>
            <a:noFill/>
          </a:ln>
        </p:spPr>
        <p:txBody>
          <a:bodyPr anchorCtr="0" anchor="t" bIns="34275" lIns="68575" spcFirstLastPara="1" rIns="68575" wrap="square" tIns="34275">
            <a:spAutoFit/>
          </a:bodyPr>
          <a:lstStyle/>
          <a:p>
            <a:pPr indent="0" lvl="0" marL="0" marR="0" rtl="0" algn="l">
              <a:lnSpc>
                <a:spcPct val="107000"/>
              </a:lnSpc>
              <a:spcBef>
                <a:spcPts val="0"/>
              </a:spcBef>
              <a:spcAft>
                <a:spcPts val="0"/>
              </a:spcAft>
              <a:buNone/>
            </a:pPr>
            <a:r>
              <a:rPr b="1" lang="en" sz="2100">
                <a:solidFill>
                  <a:srgbClr val="FF0000"/>
                </a:solidFill>
                <a:latin typeface="Calibri"/>
                <a:ea typeface="Calibri"/>
                <a:cs typeface="Calibri"/>
                <a:sym typeface="Calibri"/>
              </a:rPr>
              <a:t>Let’s consider the structure of the Long Tail Fiber…</a:t>
            </a:r>
            <a:endParaRPr sz="1100">
              <a:solidFill>
                <a:srgbClr val="FF0000"/>
              </a:solidFill>
              <a:latin typeface="Calibri"/>
              <a:ea typeface="Calibri"/>
              <a:cs typeface="Calibri"/>
              <a:sym typeface="Calibri"/>
            </a:endParaRPr>
          </a:p>
        </p:txBody>
      </p:sp>
      <p:sp>
        <p:nvSpPr>
          <p:cNvPr id="2216" name="Google Shape;2216;p320"/>
          <p:cNvSpPr txBox="1"/>
          <p:nvPr/>
        </p:nvSpPr>
        <p:spPr>
          <a:xfrm>
            <a:off x="1353415" y="1364741"/>
            <a:ext cx="65982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chemeClr val="dk1"/>
                </a:solidFill>
                <a:latin typeface="Calibri"/>
                <a:ea typeface="Calibri"/>
                <a:cs typeface="Calibri"/>
                <a:sym typeface="Calibri"/>
              </a:rPr>
              <a:t>The tip of the </a:t>
            </a:r>
            <a:r>
              <a:rPr b="1" lang="en" sz="2100">
                <a:solidFill>
                  <a:schemeClr val="accent1"/>
                </a:solidFill>
                <a:latin typeface="Calibri"/>
                <a:ea typeface="Calibri"/>
                <a:cs typeface="Calibri"/>
                <a:sym typeface="Calibri"/>
              </a:rPr>
              <a:t>Long Tail Fiber </a:t>
            </a:r>
            <a:r>
              <a:rPr lang="en" sz="2100">
                <a:solidFill>
                  <a:schemeClr val="dk1"/>
                </a:solidFill>
                <a:latin typeface="Calibri"/>
                <a:ea typeface="Calibri"/>
                <a:cs typeface="Calibri"/>
                <a:sym typeface="Calibri"/>
              </a:rPr>
              <a:t>(</a:t>
            </a:r>
            <a:r>
              <a:rPr lang="en" sz="2100">
                <a:solidFill>
                  <a:schemeClr val="accent1"/>
                </a:solidFill>
                <a:latin typeface="Calibri"/>
                <a:ea typeface="Calibri"/>
                <a:cs typeface="Calibri"/>
                <a:sym typeface="Calibri"/>
              </a:rPr>
              <a:t>LTF</a:t>
            </a:r>
            <a:r>
              <a:rPr lang="en" sz="2100">
                <a:solidFill>
                  <a:schemeClr val="dk1"/>
                </a:solidFill>
                <a:latin typeface="Calibri"/>
                <a:ea typeface="Calibri"/>
                <a:cs typeface="Calibri"/>
                <a:sym typeface="Calibri"/>
              </a:rPr>
              <a:t>) is composed of </a:t>
            </a:r>
            <a:r>
              <a:rPr b="1" lang="en" sz="2100">
                <a:solidFill>
                  <a:schemeClr val="accent1"/>
                </a:solidFill>
                <a:latin typeface="Calibri"/>
                <a:ea typeface="Calibri"/>
                <a:cs typeface="Calibri"/>
                <a:sym typeface="Calibri"/>
              </a:rPr>
              <a:t>gp37</a:t>
            </a:r>
            <a:r>
              <a:rPr lang="en" sz="2100">
                <a:solidFill>
                  <a:schemeClr val="dk1"/>
                </a:solidFill>
                <a:latin typeface="Calibri"/>
                <a:ea typeface="Calibri"/>
                <a:cs typeface="Calibri"/>
                <a:sym typeface="Calibri"/>
              </a:rPr>
              <a:t>.</a:t>
            </a:r>
            <a:endParaRPr sz="1100"/>
          </a:p>
        </p:txBody>
      </p:sp>
      <p:sp>
        <p:nvSpPr>
          <p:cNvPr id="2217" name="Google Shape;2217;p320"/>
          <p:cNvSpPr txBox="1"/>
          <p:nvPr/>
        </p:nvSpPr>
        <p:spPr>
          <a:xfrm>
            <a:off x="1353415" y="2105379"/>
            <a:ext cx="68478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chemeClr val="dk1"/>
                </a:solidFill>
                <a:latin typeface="Calibri"/>
                <a:ea typeface="Calibri"/>
                <a:cs typeface="Calibri"/>
                <a:sym typeface="Calibri"/>
              </a:rPr>
              <a:t>The </a:t>
            </a:r>
            <a:r>
              <a:rPr lang="en" sz="2100">
                <a:solidFill>
                  <a:schemeClr val="accent1"/>
                </a:solidFill>
                <a:latin typeface="Calibri"/>
                <a:ea typeface="Calibri"/>
                <a:cs typeface="Calibri"/>
                <a:sym typeface="Calibri"/>
              </a:rPr>
              <a:t>LTF</a:t>
            </a:r>
            <a:r>
              <a:rPr lang="en" sz="2100">
                <a:solidFill>
                  <a:schemeClr val="dk1"/>
                </a:solidFill>
                <a:latin typeface="Calibri"/>
                <a:ea typeface="Calibri"/>
                <a:cs typeface="Calibri"/>
                <a:sym typeface="Calibri"/>
              </a:rPr>
              <a:t> must be </a:t>
            </a:r>
            <a:r>
              <a:rPr lang="en" sz="2100">
                <a:solidFill>
                  <a:schemeClr val="accent1"/>
                </a:solidFill>
                <a:latin typeface="Calibri"/>
                <a:ea typeface="Calibri"/>
                <a:cs typeface="Calibri"/>
                <a:sym typeface="Calibri"/>
              </a:rPr>
              <a:t>long</a:t>
            </a:r>
            <a:r>
              <a:rPr lang="en" sz="2100">
                <a:solidFill>
                  <a:schemeClr val="dk1"/>
                </a:solidFill>
                <a:latin typeface="Calibri"/>
                <a:ea typeface="Calibri"/>
                <a:cs typeface="Calibri"/>
                <a:sym typeface="Calibri"/>
              </a:rPr>
              <a:t>,… and </a:t>
            </a:r>
            <a:r>
              <a:rPr lang="en" sz="2100">
                <a:solidFill>
                  <a:schemeClr val="accent1"/>
                </a:solidFill>
                <a:latin typeface="Calibri"/>
                <a:ea typeface="Calibri"/>
                <a:cs typeface="Calibri"/>
                <a:sym typeface="Calibri"/>
              </a:rPr>
              <a:t>skinny</a:t>
            </a:r>
            <a:r>
              <a:rPr lang="en" sz="2100">
                <a:solidFill>
                  <a:schemeClr val="dk1"/>
                </a:solidFill>
                <a:latin typeface="Calibri"/>
                <a:ea typeface="Calibri"/>
                <a:cs typeface="Calibri"/>
                <a:sym typeface="Calibri"/>
              </a:rPr>
              <a:t>,…. and </a:t>
            </a:r>
            <a:r>
              <a:rPr lang="en" sz="2100">
                <a:solidFill>
                  <a:schemeClr val="accent1"/>
                </a:solidFill>
                <a:latin typeface="Calibri"/>
                <a:ea typeface="Calibri"/>
                <a:cs typeface="Calibri"/>
                <a:sym typeface="Calibri"/>
              </a:rPr>
              <a:t>strong.</a:t>
            </a:r>
            <a:endParaRPr sz="1100"/>
          </a:p>
        </p:txBody>
      </p:sp>
      <p:sp>
        <p:nvSpPr>
          <p:cNvPr id="2218" name="Google Shape;2218;p320"/>
          <p:cNvSpPr txBox="1"/>
          <p:nvPr/>
        </p:nvSpPr>
        <p:spPr>
          <a:xfrm>
            <a:off x="1535255" y="2841914"/>
            <a:ext cx="6847800" cy="5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500">
                <a:solidFill>
                  <a:schemeClr val="dk1"/>
                </a:solidFill>
                <a:latin typeface="Calibri"/>
                <a:ea typeface="Calibri"/>
                <a:cs typeface="Calibri"/>
                <a:sym typeface="Calibri"/>
              </a:rPr>
              <a:t>It must be long and skinny… to wade around in the deep grass (the LPS) on the surface of </a:t>
            </a:r>
            <a:r>
              <a:rPr i="1" lang="en" sz="1500">
                <a:solidFill>
                  <a:schemeClr val="dk1"/>
                </a:solidFill>
                <a:latin typeface="Calibri"/>
                <a:ea typeface="Calibri"/>
                <a:cs typeface="Calibri"/>
                <a:sym typeface="Calibri"/>
              </a:rPr>
              <a:t>E.coli</a:t>
            </a:r>
            <a:r>
              <a:rPr lang="en" sz="1500">
                <a:solidFill>
                  <a:schemeClr val="dk1"/>
                </a:solidFill>
                <a:latin typeface="Calibri"/>
                <a:ea typeface="Calibri"/>
                <a:cs typeface="Calibri"/>
                <a:sym typeface="Calibri"/>
              </a:rPr>
              <a:t>… searching for the OmpC receptor embedded in the outer membrane.</a:t>
            </a:r>
            <a:endParaRPr sz="1100"/>
          </a:p>
        </p:txBody>
      </p:sp>
      <p:sp>
        <p:nvSpPr>
          <p:cNvPr id="2219" name="Google Shape;2219;p320"/>
          <p:cNvSpPr txBox="1"/>
          <p:nvPr/>
        </p:nvSpPr>
        <p:spPr>
          <a:xfrm>
            <a:off x="1535255" y="3676861"/>
            <a:ext cx="6666000" cy="5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500">
                <a:solidFill>
                  <a:schemeClr val="dk1"/>
                </a:solidFill>
                <a:latin typeface="Calibri"/>
                <a:ea typeface="Calibri"/>
                <a:cs typeface="Calibri"/>
                <a:sym typeface="Calibri"/>
              </a:rPr>
              <a:t>It must be strong,… to support the weight of the massive capsid / tail / baseplate. </a:t>
            </a:r>
            <a:br>
              <a:rPr lang="en" sz="1500">
                <a:solidFill>
                  <a:schemeClr val="dk1"/>
                </a:solidFill>
                <a:latin typeface="Calibri"/>
                <a:ea typeface="Calibri"/>
                <a:cs typeface="Calibri"/>
                <a:sym typeface="Calibri"/>
              </a:rPr>
            </a:br>
            <a:r>
              <a:rPr lang="en" sz="1500">
                <a:solidFill>
                  <a:schemeClr val="dk1"/>
                </a:solidFill>
                <a:latin typeface="Calibri"/>
                <a:ea typeface="Calibri"/>
                <a:cs typeface="Calibri"/>
                <a:sym typeface="Calibri"/>
              </a:rPr>
              <a:t>                               (A single alpha-helix is not strong enough)</a:t>
            </a:r>
            <a:endParaRPr sz="1100"/>
          </a:p>
        </p:txBody>
      </p:sp>
    </p:spTree>
  </p:cSld>
  <p:clrMapOvr>
    <a:masterClrMapping/>
  </p:clrMapOvr>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4" name="Shape 2224"/>
        <p:cNvGrpSpPr/>
        <p:nvPr/>
      </p:nvGrpSpPr>
      <p:grpSpPr>
        <a:xfrm>
          <a:off x="0" y="0"/>
          <a:ext cx="0" cy="0"/>
          <a:chOff x="0" y="0"/>
          <a:chExt cx="0" cy="0"/>
        </a:xfrm>
      </p:grpSpPr>
      <p:sp>
        <p:nvSpPr>
          <p:cNvPr id="2225" name="Google Shape;2225;p321"/>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2226" name="Google Shape;2226;p321"/>
          <p:cNvSpPr txBox="1"/>
          <p:nvPr/>
        </p:nvSpPr>
        <p:spPr>
          <a:xfrm>
            <a:off x="1391954" y="1632285"/>
            <a:ext cx="6572400" cy="2008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Courier New"/>
                <a:ea typeface="Courier New"/>
                <a:cs typeface="Courier New"/>
                <a:sym typeface="Courier New"/>
              </a:rPr>
              <a:t>MSSYPIGAPIPWPSDSVPAGFALMEGQTFDKSAYPKLAVAYPSGVIPDMRGQTIKGKPSGRAVLSAEADGVKAHSHSASASSTDLGTKTTSSFDYGTKGTNSTGGHTHSGSGSTSTNGEHSHYIEAWNGTGVGGNKMSSYAISYRAGGSNTNAAGNHSHTFSFGTSSAGDHSHSVGIGAHTHTVAIGSHGHTITVNSTGNTENTVKNIAFNYIVRLA</a:t>
            </a:r>
            <a:endParaRPr sz="2100">
              <a:solidFill>
                <a:schemeClr val="dk1"/>
              </a:solidFill>
              <a:latin typeface="Calibri"/>
              <a:ea typeface="Calibri"/>
              <a:cs typeface="Calibri"/>
              <a:sym typeface="Calibri"/>
            </a:endParaRPr>
          </a:p>
        </p:txBody>
      </p:sp>
      <p:sp>
        <p:nvSpPr>
          <p:cNvPr id="2227" name="Google Shape;2227;p321"/>
          <p:cNvSpPr txBox="1"/>
          <p:nvPr/>
        </p:nvSpPr>
        <p:spPr>
          <a:xfrm>
            <a:off x="1460534" y="937667"/>
            <a:ext cx="73101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400">
                <a:solidFill>
                  <a:srgbClr val="FF0000"/>
                </a:solidFill>
                <a:latin typeface="Calibri"/>
                <a:ea typeface="Calibri"/>
                <a:cs typeface="Calibri"/>
                <a:sym typeface="Calibri"/>
              </a:rPr>
              <a:t>…and,… here is the amino acid sequence of gp37</a:t>
            </a:r>
            <a:endParaRPr sz="1100"/>
          </a:p>
        </p:txBody>
      </p:sp>
      <p:sp>
        <p:nvSpPr>
          <p:cNvPr id="2228" name="Google Shape;2228;p321"/>
          <p:cNvSpPr txBox="1"/>
          <p:nvPr/>
        </p:nvSpPr>
        <p:spPr>
          <a:xfrm>
            <a:off x="1994627" y="3896564"/>
            <a:ext cx="5367000" cy="3924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i="1" lang="en" sz="2100">
                <a:solidFill>
                  <a:srgbClr val="FF0000"/>
                </a:solidFill>
                <a:latin typeface="Calibri"/>
                <a:ea typeface="Calibri"/>
                <a:cs typeface="Calibri"/>
                <a:sym typeface="Calibri"/>
              </a:rPr>
              <a:t>Can you predict it’s structure?</a:t>
            </a:r>
            <a:endParaRPr sz="1100"/>
          </a:p>
        </p:txBody>
      </p:sp>
    </p:spTree>
  </p:cSld>
  <p:clrMapOvr>
    <a:masterClrMapping/>
  </p:clrMapOvr>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3" name="Shape 2233"/>
        <p:cNvGrpSpPr/>
        <p:nvPr/>
      </p:nvGrpSpPr>
      <p:grpSpPr>
        <a:xfrm>
          <a:off x="0" y="0"/>
          <a:ext cx="0" cy="0"/>
          <a:chOff x="0" y="0"/>
          <a:chExt cx="0" cy="0"/>
        </a:xfrm>
      </p:grpSpPr>
      <p:grpSp>
        <p:nvGrpSpPr>
          <p:cNvPr id="2234" name="Google Shape;2234;p322"/>
          <p:cNvGrpSpPr/>
          <p:nvPr/>
        </p:nvGrpSpPr>
        <p:grpSpPr>
          <a:xfrm>
            <a:off x="4795446" y="3715120"/>
            <a:ext cx="3980499" cy="1078320"/>
            <a:chOff x="6323982" y="4973785"/>
            <a:chExt cx="4885247" cy="1437760"/>
          </a:xfrm>
        </p:grpSpPr>
        <p:sp>
          <p:nvSpPr>
            <p:cNvPr id="2235" name="Google Shape;2235;p322"/>
            <p:cNvSpPr/>
            <p:nvPr/>
          </p:nvSpPr>
          <p:spPr>
            <a:xfrm>
              <a:off x="6323982" y="5916245"/>
              <a:ext cx="4885200" cy="495300"/>
            </a:xfrm>
            <a:prstGeom prst="roundRect">
              <a:avLst>
                <a:gd fmla="val 16667" name="adj"/>
              </a:avLst>
            </a:prstGeom>
            <a:solidFill>
              <a:srgbClr val="F2F2F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236" name="Google Shape;2236;p322"/>
            <p:cNvSpPr/>
            <p:nvPr/>
          </p:nvSpPr>
          <p:spPr>
            <a:xfrm>
              <a:off x="10348829" y="4973785"/>
              <a:ext cx="860400" cy="1420500"/>
            </a:xfrm>
            <a:prstGeom prst="roundRect">
              <a:avLst>
                <a:gd fmla="val 16667" name="adj"/>
              </a:avLst>
            </a:prstGeom>
            <a:solidFill>
              <a:srgbClr val="F2F2F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sp>
        <p:nvSpPr>
          <p:cNvPr id="2237" name="Google Shape;2237;p322"/>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2238" name="Google Shape;2238;p322"/>
          <p:cNvPicPr preferRelativeResize="0"/>
          <p:nvPr/>
        </p:nvPicPr>
        <p:blipFill rotWithShape="1">
          <a:blip r:embed="rId3">
            <a:alphaModFix/>
          </a:blip>
          <a:srcRect b="26019" l="0" r="14865" t="0"/>
          <a:stretch/>
        </p:blipFill>
        <p:spPr>
          <a:xfrm>
            <a:off x="1138918" y="506185"/>
            <a:ext cx="6568541" cy="3747641"/>
          </a:xfrm>
          <a:prstGeom prst="rect">
            <a:avLst/>
          </a:prstGeom>
          <a:noFill/>
          <a:ln>
            <a:noFill/>
          </a:ln>
        </p:spPr>
      </p:pic>
      <p:grpSp>
        <p:nvGrpSpPr>
          <p:cNvPr id="2239" name="Google Shape;2239;p322"/>
          <p:cNvGrpSpPr/>
          <p:nvPr/>
        </p:nvGrpSpPr>
        <p:grpSpPr>
          <a:xfrm>
            <a:off x="2495375" y="812822"/>
            <a:ext cx="5212125" cy="592200"/>
            <a:chOff x="3327167" y="1083762"/>
            <a:chExt cx="6949500" cy="789600"/>
          </a:xfrm>
        </p:grpSpPr>
        <p:sp>
          <p:nvSpPr>
            <p:cNvPr id="2240" name="Google Shape;2240;p322"/>
            <p:cNvSpPr/>
            <p:nvPr/>
          </p:nvSpPr>
          <p:spPr>
            <a:xfrm>
              <a:off x="3327167" y="1083762"/>
              <a:ext cx="6949500" cy="789600"/>
            </a:xfrm>
            <a:prstGeom prst="roundRect">
              <a:avLst>
                <a:gd fmla="val 16667" name="adj"/>
              </a:avLst>
            </a:prstGeom>
            <a:solidFill>
              <a:srgbClr val="FEFEE6"/>
            </a:solidFill>
            <a:ln cap="flat" cmpd="sng" w="12700">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241" name="Google Shape;2241;p322"/>
            <p:cNvSpPr txBox="1"/>
            <p:nvPr/>
          </p:nvSpPr>
          <p:spPr>
            <a:xfrm>
              <a:off x="4535461" y="1186229"/>
              <a:ext cx="4784100" cy="5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rgbClr val="FF0000"/>
                  </a:solidFill>
                  <a:latin typeface="Calibri"/>
                  <a:ea typeface="Calibri"/>
                  <a:cs typeface="Calibri"/>
                  <a:sym typeface="Calibri"/>
                </a:rPr>
                <a:t>Looking for patterns….</a:t>
              </a:r>
              <a:endParaRPr sz="1100"/>
            </a:p>
          </p:txBody>
        </p:sp>
      </p:grpSp>
      <p:grpSp>
        <p:nvGrpSpPr>
          <p:cNvPr id="2242" name="Google Shape;2242;p322"/>
          <p:cNvGrpSpPr/>
          <p:nvPr/>
        </p:nvGrpSpPr>
        <p:grpSpPr>
          <a:xfrm>
            <a:off x="4275895" y="3685370"/>
            <a:ext cx="5165039" cy="1146600"/>
            <a:chOff x="5701194" y="4913826"/>
            <a:chExt cx="6886719" cy="1528800"/>
          </a:xfrm>
        </p:grpSpPr>
        <p:sp>
          <p:nvSpPr>
            <p:cNvPr id="2243" name="Google Shape;2243;p322"/>
            <p:cNvSpPr txBox="1"/>
            <p:nvPr/>
          </p:nvSpPr>
          <p:spPr>
            <a:xfrm>
              <a:off x="5701194" y="5895953"/>
              <a:ext cx="5196300" cy="3795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400">
                  <a:solidFill>
                    <a:schemeClr val="dk1"/>
                  </a:solidFill>
                  <a:latin typeface="Calibri"/>
                  <a:ea typeface="Calibri"/>
                  <a:cs typeface="Calibri"/>
                  <a:sym typeface="Calibri"/>
                </a:rPr>
                <a:t>209 amino acids         209 / 20 = 10.5</a:t>
              </a:r>
              <a:endParaRPr sz="1100"/>
            </a:p>
          </p:txBody>
        </p:sp>
        <p:sp>
          <p:nvSpPr>
            <p:cNvPr id="2244" name="Google Shape;2244;p322"/>
            <p:cNvSpPr txBox="1"/>
            <p:nvPr/>
          </p:nvSpPr>
          <p:spPr>
            <a:xfrm>
              <a:off x="10814313" y="4913826"/>
              <a:ext cx="1773600" cy="1528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Cys   0</a:t>
              </a:r>
              <a:endParaRPr sz="1100"/>
            </a:p>
            <a:p>
              <a:pPr indent="0" lvl="0" marL="0" marR="0" rtl="0" algn="l">
                <a:spcBef>
                  <a:spcPts val="0"/>
                </a:spcBef>
                <a:spcAft>
                  <a:spcPts val="0"/>
                </a:spcAft>
                <a:buNone/>
              </a:pPr>
              <a:r>
                <a:rPr lang="en" sz="1400">
                  <a:solidFill>
                    <a:schemeClr val="dk1"/>
                  </a:solidFill>
                  <a:latin typeface="Calibri"/>
                  <a:ea typeface="Calibri"/>
                  <a:cs typeface="Calibri"/>
                  <a:sym typeface="Calibri"/>
                </a:rPr>
                <a:t>Ala  22</a:t>
              </a:r>
              <a:endParaRPr sz="1100"/>
            </a:p>
            <a:p>
              <a:pPr indent="0" lvl="0" marL="0" marR="0" rtl="0" algn="l">
                <a:spcBef>
                  <a:spcPts val="0"/>
                </a:spcBef>
                <a:spcAft>
                  <a:spcPts val="0"/>
                </a:spcAft>
                <a:buNone/>
              </a:pPr>
              <a:r>
                <a:rPr lang="en" sz="1400">
                  <a:solidFill>
                    <a:schemeClr val="dk1"/>
                  </a:solidFill>
                  <a:latin typeface="Calibri"/>
                  <a:ea typeface="Calibri"/>
                  <a:cs typeface="Calibri"/>
                  <a:sym typeface="Calibri"/>
                </a:rPr>
                <a:t>Gly  38</a:t>
              </a:r>
              <a:endParaRPr sz="1100"/>
            </a:p>
            <a:p>
              <a:pPr indent="0" lvl="0" marL="0" marR="0" rtl="0" algn="l">
                <a:spcBef>
                  <a:spcPts val="0"/>
                </a:spcBef>
                <a:spcAft>
                  <a:spcPts val="0"/>
                </a:spcAft>
                <a:buNone/>
              </a:pPr>
              <a:r>
                <a:rPr lang="en" sz="1400">
                  <a:solidFill>
                    <a:schemeClr val="dk1"/>
                  </a:solidFill>
                  <a:latin typeface="Calibri"/>
                  <a:ea typeface="Calibri"/>
                  <a:cs typeface="Calibri"/>
                  <a:sym typeface="Calibri"/>
                </a:rPr>
                <a:t>His  14</a:t>
              </a:r>
              <a:endParaRPr sz="1100"/>
            </a:p>
            <a:p>
              <a:pPr indent="0" lvl="0" marL="0" marR="0" rtl="0" algn="l">
                <a:spcBef>
                  <a:spcPts val="0"/>
                </a:spcBef>
                <a:spcAft>
                  <a:spcPts val="0"/>
                </a:spcAft>
                <a:buNone/>
              </a:pPr>
              <a:r>
                <a:rPr lang="en" sz="1400">
                  <a:solidFill>
                    <a:schemeClr val="dk1"/>
                  </a:solidFill>
                  <a:latin typeface="Calibri"/>
                  <a:ea typeface="Calibri"/>
                  <a:cs typeface="Calibri"/>
                  <a:sym typeface="Calibri"/>
                </a:rPr>
                <a:t>Val  11</a:t>
              </a:r>
              <a:endParaRPr sz="1100"/>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3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8" name="Shape 2248"/>
        <p:cNvGrpSpPr/>
        <p:nvPr/>
      </p:nvGrpSpPr>
      <p:grpSpPr>
        <a:xfrm>
          <a:off x="0" y="0"/>
          <a:ext cx="0" cy="0"/>
          <a:chOff x="0" y="0"/>
          <a:chExt cx="0" cy="0"/>
        </a:xfrm>
      </p:grpSpPr>
      <p:pic>
        <p:nvPicPr>
          <p:cNvPr descr="A white structure made of cotton swabs&#10;&#10;AI-generated content may be incorrect." id="2249" name="Google Shape;2249;p323"/>
          <p:cNvPicPr preferRelativeResize="0"/>
          <p:nvPr/>
        </p:nvPicPr>
        <p:blipFill rotWithShape="1">
          <a:blip r:embed="rId3">
            <a:alphaModFix/>
          </a:blip>
          <a:srcRect b="0" l="0" r="0" t="0"/>
          <a:stretch/>
        </p:blipFill>
        <p:spPr>
          <a:xfrm>
            <a:off x="957842" y="1492069"/>
            <a:ext cx="2483430" cy="3104288"/>
          </a:xfrm>
          <a:prstGeom prst="rect">
            <a:avLst/>
          </a:prstGeom>
          <a:noFill/>
          <a:ln>
            <a:noFill/>
          </a:ln>
        </p:spPr>
      </p:pic>
      <p:sp>
        <p:nvSpPr>
          <p:cNvPr id="2250" name="Google Shape;2250;p323"/>
          <p:cNvSpPr/>
          <p:nvPr/>
        </p:nvSpPr>
        <p:spPr>
          <a:xfrm>
            <a:off x="1149235" y="378564"/>
            <a:ext cx="6349200" cy="727500"/>
          </a:xfrm>
          <a:prstGeom prst="roundRect">
            <a:avLst>
              <a:gd fmla="val 16667" name="adj"/>
            </a:avLst>
          </a:prstGeom>
          <a:solidFill>
            <a:srgbClr val="F2F2F2"/>
          </a:solidFill>
          <a:ln cap="flat" cmpd="sng" w="12700">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251" name="Google Shape;2251;p32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None/>
            </a:pPr>
            <a:fld id="{00000000-1234-1234-1234-123412341234}" type="slidenum">
              <a:rPr lang="en"/>
              <a:t>‹#›</a:t>
            </a:fld>
            <a:endParaRPr/>
          </a:p>
        </p:txBody>
      </p:sp>
      <p:sp>
        <p:nvSpPr>
          <p:cNvPr id="2252" name="Google Shape;2252;p323"/>
          <p:cNvSpPr txBox="1"/>
          <p:nvPr/>
        </p:nvSpPr>
        <p:spPr>
          <a:xfrm>
            <a:off x="1215736" y="498764"/>
            <a:ext cx="58761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Calibri"/>
                <a:ea typeface="Calibri"/>
                <a:cs typeface="Calibri"/>
                <a:sym typeface="Calibri"/>
              </a:rPr>
              <a:t>The Structure of the Tip of the Long Tail Fiber</a:t>
            </a:r>
            <a:endParaRPr sz="1100"/>
          </a:p>
        </p:txBody>
      </p:sp>
      <p:grpSp>
        <p:nvGrpSpPr>
          <p:cNvPr id="2253" name="Google Shape;2253;p323"/>
          <p:cNvGrpSpPr/>
          <p:nvPr/>
        </p:nvGrpSpPr>
        <p:grpSpPr>
          <a:xfrm>
            <a:off x="3441270" y="1261267"/>
            <a:ext cx="5235288" cy="3723864"/>
            <a:chOff x="4498394" y="1699346"/>
            <a:chExt cx="6980385" cy="4965151"/>
          </a:xfrm>
        </p:grpSpPr>
        <p:pic>
          <p:nvPicPr>
            <p:cNvPr descr="A screenshot of a computer&#10;&#10;Description automatically generated" id="2254" name="Google Shape;2254;p323"/>
            <p:cNvPicPr preferRelativeResize="0"/>
            <p:nvPr/>
          </p:nvPicPr>
          <p:blipFill rotWithShape="1">
            <a:blip r:embed="rId4">
              <a:alphaModFix/>
            </a:blip>
            <a:srcRect b="29655" l="52880" r="10593" t="30335"/>
            <a:stretch/>
          </p:blipFill>
          <p:spPr>
            <a:xfrm>
              <a:off x="4678326" y="1699346"/>
              <a:ext cx="6800453" cy="4965151"/>
            </a:xfrm>
            <a:prstGeom prst="rect">
              <a:avLst/>
            </a:prstGeom>
            <a:noFill/>
            <a:ln>
              <a:noFill/>
            </a:ln>
          </p:spPr>
        </p:pic>
        <p:grpSp>
          <p:nvGrpSpPr>
            <p:cNvPr id="2255" name="Google Shape;2255;p323"/>
            <p:cNvGrpSpPr/>
            <p:nvPr/>
          </p:nvGrpSpPr>
          <p:grpSpPr>
            <a:xfrm>
              <a:off x="4498394" y="2549236"/>
              <a:ext cx="667525" cy="1790340"/>
              <a:chOff x="4498394" y="2549236"/>
              <a:chExt cx="667525" cy="1790340"/>
            </a:xfrm>
          </p:grpSpPr>
          <p:sp>
            <p:nvSpPr>
              <p:cNvPr id="2256" name="Google Shape;2256;p323"/>
              <p:cNvSpPr/>
              <p:nvPr/>
            </p:nvSpPr>
            <p:spPr>
              <a:xfrm>
                <a:off x="4565073" y="2549236"/>
                <a:ext cx="415500" cy="11499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257" name="Google Shape;2257;p323"/>
              <p:cNvSpPr/>
              <p:nvPr/>
            </p:nvSpPr>
            <p:spPr>
              <a:xfrm rot="-5400000">
                <a:off x="4834869" y="3305768"/>
                <a:ext cx="415500" cy="2466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258" name="Google Shape;2258;p323"/>
              <p:cNvSpPr/>
              <p:nvPr/>
            </p:nvSpPr>
            <p:spPr>
              <a:xfrm rot="-5400000">
                <a:off x="4413944" y="4008526"/>
                <a:ext cx="415500" cy="2466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grpSp>
      <p:sp>
        <p:nvSpPr>
          <p:cNvPr id="2259" name="Google Shape;2259;p323"/>
          <p:cNvSpPr/>
          <p:nvPr/>
        </p:nvSpPr>
        <p:spPr>
          <a:xfrm>
            <a:off x="2189830" y="2975134"/>
            <a:ext cx="1091100" cy="1669500"/>
          </a:xfrm>
          <a:prstGeom prst="ellipse">
            <a:avLst/>
          </a:prstGeom>
          <a:noFill/>
          <a:ln cap="flat" cmpd="sng" w="38100">
            <a:solidFill>
              <a:schemeClr val="accent1"/>
            </a:solidFill>
            <a:prstDash val="dash"/>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2260" name="Google Shape;2260;p323"/>
          <p:cNvCxnSpPr/>
          <p:nvPr/>
        </p:nvCxnSpPr>
        <p:spPr>
          <a:xfrm flipH="1" rot="10800000">
            <a:off x="2936471" y="2188234"/>
            <a:ext cx="753000" cy="786900"/>
          </a:xfrm>
          <a:prstGeom prst="straightConnector1">
            <a:avLst/>
          </a:prstGeom>
          <a:noFill/>
          <a:ln cap="flat" cmpd="sng" w="31750">
            <a:solidFill>
              <a:schemeClr val="accent1"/>
            </a:solidFill>
            <a:prstDash val="dash"/>
            <a:miter lim="800000"/>
            <a:headEnd len="sm" w="sm" type="none"/>
            <a:tailEnd len="med" w="med" type="triangle"/>
          </a:ln>
        </p:spPr>
      </p:cxnSp>
      <p:sp>
        <p:nvSpPr>
          <p:cNvPr id="2261" name="Google Shape;2261;p323"/>
          <p:cNvSpPr txBox="1"/>
          <p:nvPr/>
        </p:nvSpPr>
        <p:spPr>
          <a:xfrm>
            <a:off x="2118777" y="4764935"/>
            <a:ext cx="12552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Long Tail Fibers</a:t>
            </a:r>
            <a:endParaRPr sz="1100"/>
          </a:p>
        </p:txBody>
      </p:sp>
      <p:grpSp>
        <p:nvGrpSpPr>
          <p:cNvPr id="2262" name="Google Shape;2262;p323"/>
          <p:cNvGrpSpPr/>
          <p:nvPr/>
        </p:nvGrpSpPr>
        <p:grpSpPr>
          <a:xfrm>
            <a:off x="3526210" y="2906282"/>
            <a:ext cx="4925250" cy="1719675"/>
            <a:chOff x="1821873" y="1336965"/>
            <a:chExt cx="6567000" cy="2292900"/>
          </a:xfrm>
        </p:grpSpPr>
        <p:sp>
          <p:nvSpPr>
            <p:cNvPr id="2263" name="Google Shape;2263;p323"/>
            <p:cNvSpPr/>
            <p:nvPr/>
          </p:nvSpPr>
          <p:spPr>
            <a:xfrm>
              <a:off x="1821873" y="1336965"/>
              <a:ext cx="6567000" cy="2292900"/>
            </a:xfrm>
            <a:prstGeom prst="rect">
              <a:avLst/>
            </a:prstGeom>
            <a:solidFill>
              <a:srgbClr val="E9EDF1"/>
            </a:solidFill>
            <a:ln cap="flat" cmpd="sng" w="12700">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264" name="Google Shape;2264;p323"/>
            <p:cNvSpPr txBox="1"/>
            <p:nvPr/>
          </p:nvSpPr>
          <p:spPr>
            <a:xfrm>
              <a:off x="2398423" y="1891145"/>
              <a:ext cx="5757600" cy="1077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Exploring the structure of gp37 </a:t>
              </a:r>
              <a:br>
                <a:rPr lang="en" sz="2400">
                  <a:solidFill>
                    <a:schemeClr val="dk1"/>
                  </a:solidFill>
                  <a:latin typeface="Calibri"/>
                  <a:ea typeface="Calibri"/>
                  <a:cs typeface="Calibri"/>
                  <a:sym typeface="Calibri"/>
                </a:rPr>
              </a:br>
              <a:r>
                <a:rPr lang="en" sz="2400">
                  <a:solidFill>
                    <a:schemeClr val="dk1"/>
                  </a:solidFill>
                  <a:latin typeface="Calibri"/>
                  <a:ea typeface="Calibri"/>
                  <a:cs typeface="Calibri"/>
                  <a:sym typeface="Calibri"/>
                </a:rPr>
                <a:t>with the Protein Exploratorium</a:t>
              </a:r>
              <a:endParaRPr sz="1100"/>
            </a:p>
          </p:txBody>
        </p:sp>
      </p:grpSp>
      <p:sp>
        <p:nvSpPr>
          <p:cNvPr id="2265" name="Google Shape;2265;p323"/>
          <p:cNvSpPr/>
          <p:nvPr/>
        </p:nvSpPr>
        <p:spPr>
          <a:xfrm>
            <a:off x="3647143" y="4625976"/>
            <a:ext cx="4738200" cy="3969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Tree>
  </p:cSld>
  <p:clrMapOvr>
    <a:masterClrMapping/>
  </p:clrMapOvr>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9" name="Shape 2269"/>
        <p:cNvGrpSpPr/>
        <p:nvPr/>
      </p:nvGrpSpPr>
      <p:grpSpPr>
        <a:xfrm>
          <a:off x="0" y="0"/>
          <a:ext cx="0" cy="0"/>
          <a:chOff x="0" y="0"/>
          <a:chExt cx="0" cy="0"/>
        </a:xfrm>
      </p:grpSpPr>
      <p:sp>
        <p:nvSpPr>
          <p:cNvPr id="2270" name="Google Shape;2270;p324"/>
          <p:cNvSpPr/>
          <p:nvPr/>
        </p:nvSpPr>
        <p:spPr>
          <a:xfrm>
            <a:off x="1105594" y="357441"/>
            <a:ext cx="6219900" cy="587400"/>
          </a:xfrm>
          <a:prstGeom prst="roundRect">
            <a:avLst>
              <a:gd fmla="val 16667" name="adj"/>
            </a:avLst>
          </a:prstGeom>
          <a:solidFill>
            <a:srgbClr val="F2F2F2"/>
          </a:solidFill>
          <a:ln cap="flat" cmpd="sng" w="12700">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271" name="Google Shape;2271;p32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None/>
            </a:pPr>
            <a:fld id="{00000000-1234-1234-1234-123412341234}" type="slidenum">
              <a:rPr lang="en"/>
              <a:t>‹#›</a:t>
            </a:fld>
            <a:endParaRPr/>
          </a:p>
        </p:txBody>
      </p:sp>
      <p:sp>
        <p:nvSpPr>
          <p:cNvPr id="2272" name="Google Shape;2272;p324"/>
          <p:cNvSpPr txBox="1"/>
          <p:nvPr/>
        </p:nvSpPr>
        <p:spPr>
          <a:xfrm>
            <a:off x="1750867" y="357441"/>
            <a:ext cx="4847400" cy="484800"/>
          </a:xfrm>
          <a:prstGeom prst="rect">
            <a:avLst/>
          </a:prstGeom>
          <a:noFill/>
          <a:ln>
            <a:noFill/>
          </a:ln>
        </p:spPr>
        <p:txBody>
          <a:bodyPr anchorCtr="0" anchor="t" bIns="34275" lIns="68575" spcFirstLastPara="1" rIns="68575" wrap="square" tIns="34275">
            <a:spAutoFit/>
          </a:bodyPr>
          <a:lstStyle/>
          <a:p>
            <a:pPr indent="0" lvl="0" marL="0" marR="0" rtl="0" algn="l">
              <a:lnSpc>
                <a:spcPct val="107000"/>
              </a:lnSpc>
              <a:spcBef>
                <a:spcPts val="0"/>
              </a:spcBef>
              <a:spcAft>
                <a:spcPts val="0"/>
              </a:spcAft>
              <a:buNone/>
            </a:pPr>
            <a:r>
              <a:rPr b="1" lang="en" sz="2700">
                <a:solidFill>
                  <a:schemeClr val="accent1"/>
                </a:solidFill>
                <a:latin typeface="Calibri"/>
                <a:ea typeface="Calibri"/>
                <a:cs typeface="Calibri"/>
                <a:sym typeface="Calibri"/>
              </a:rPr>
              <a:t>Exploring the Structure of gp37</a:t>
            </a:r>
            <a:endParaRPr sz="1400">
              <a:solidFill>
                <a:schemeClr val="dk1"/>
              </a:solidFill>
              <a:latin typeface="Calibri"/>
              <a:ea typeface="Calibri"/>
              <a:cs typeface="Calibri"/>
              <a:sym typeface="Calibri"/>
            </a:endParaRPr>
          </a:p>
        </p:txBody>
      </p:sp>
      <p:pic>
        <p:nvPicPr>
          <p:cNvPr descr="A white structure made of cotton swabs&#10;&#10;AI-generated content may be incorrect." id="2273" name="Google Shape;2273;p324"/>
          <p:cNvPicPr preferRelativeResize="0"/>
          <p:nvPr/>
        </p:nvPicPr>
        <p:blipFill rotWithShape="1">
          <a:blip r:embed="rId3">
            <a:alphaModFix/>
          </a:blip>
          <a:srcRect b="0" l="0" r="0" t="0"/>
          <a:stretch/>
        </p:blipFill>
        <p:spPr>
          <a:xfrm>
            <a:off x="881167" y="1429723"/>
            <a:ext cx="2483430" cy="3104288"/>
          </a:xfrm>
          <a:prstGeom prst="rect">
            <a:avLst/>
          </a:prstGeom>
          <a:noFill/>
          <a:ln>
            <a:noFill/>
          </a:ln>
        </p:spPr>
      </p:pic>
      <p:pic>
        <p:nvPicPr>
          <p:cNvPr id="2274" name="Google Shape;2274;p324"/>
          <p:cNvPicPr preferRelativeResize="0"/>
          <p:nvPr/>
        </p:nvPicPr>
        <p:blipFill rotWithShape="1">
          <a:blip r:embed="rId4">
            <a:alphaModFix/>
          </a:blip>
          <a:srcRect b="43968" l="31817" r="6029" t="33629"/>
          <a:stretch/>
        </p:blipFill>
        <p:spPr>
          <a:xfrm>
            <a:off x="3709555" y="1093574"/>
            <a:ext cx="4992404" cy="1199624"/>
          </a:xfrm>
          <a:prstGeom prst="rect">
            <a:avLst/>
          </a:prstGeom>
          <a:noFill/>
          <a:ln>
            <a:noFill/>
          </a:ln>
        </p:spPr>
      </p:pic>
      <p:pic>
        <p:nvPicPr>
          <p:cNvPr id="2275" name="Google Shape;2275;p324"/>
          <p:cNvPicPr preferRelativeResize="0"/>
          <p:nvPr/>
        </p:nvPicPr>
        <p:blipFill rotWithShape="1">
          <a:blip r:embed="rId5">
            <a:alphaModFix/>
          </a:blip>
          <a:srcRect b="40618" l="31727" r="0" t="34965"/>
          <a:stretch/>
        </p:blipFill>
        <p:spPr>
          <a:xfrm>
            <a:off x="3709555" y="2382054"/>
            <a:ext cx="5031365" cy="1199624"/>
          </a:xfrm>
          <a:prstGeom prst="rect">
            <a:avLst/>
          </a:prstGeom>
          <a:noFill/>
          <a:ln>
            <a:noFill/>
          </a:ln>
        </p:spPr>
      </p:pic>
      <p:pic>
        <p:nvPicPr>
          <p:cNvPr id="2276" name="Google Shape;2276;p324"/>
          <p:cNvPicPr preferRelativeResize="0"/>
          <p:nvPr/>
        </p:nvPicPr>
        <p:blipFill rotWithShape="1">
          <a:blip r:embed="rId6">
            <a:alphaModFix/>
          </a:blip>
          <a:srcRect b="41091" l="31810" r="782" t="35187"/>
          <a:stretch/>
        </p:blipFill>
        <p:spPr>
          <a:xfrm>
            <a:off x="3706816" y="3677125"/>
            <a:ext cx="5031365" cy="1180407"/>
          </a:xfrm>
          <a:prstGeom prst="rect">
            <a:avLst/>
          </a:prstGeom>
          <a:noFill/>
          <a:ln>
            <a:noFill/>
          </a:ln>
        </p:spPr>
      </p:pic>
      <p:sp>
        <p:nvSpPr>
          <p:cNvPr id="2277" name="Google Shape;2277;p324"/>
          <p:cNvSpPr txBox="1"/>
          <p:nvPr/>
        </p:nvSpPr>
        <p:spPr>
          <a:xfrm>
            <a:off x="774339" y="4647560"/>
            <a:ext cx="19530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Tip of the Long Tail Fiber</a:t>
            </a:r>
            <a:endParaRPr sz="1100"/>
          </a:p>
        </p:txBody>
      </p:sp>
      <p:sp>
        <p:nvSpPr>
          <p:cNvPr id="2278" name="Google Shape;2278;p324"/>
          <p:cNvSpPr/>
          <p:nvPr/>
        </p:nvSpPr>
        <p:spPr>
          <a:xfrm rot="656157">
            <a:off x="2115277" y="4183791"/>
            <a:ext cx="360517" cy="465675"/>
          </a:xfrm>
          <a:custGeom>
            <a:rect b="b" l="l" r="r" t="t"/>
            <a:pathLst>
              <a:path extrusionOk="0" h="516467" w="479959">
                <a:moveTo>
                  <a:pt x="48159" y="516467"/>
                </a:moveTo>
                <a:cubicBezTo>
                  <a:pt x="7942" y="440972"/>
                  <a:pt x="-32275" y="365478"/>
                  <a:pt x="39692" y="279400"/>
                </a:cubicBezTo>
                <a:cubicBezTo>
                  <a:pt x="111659" y="193322"/>
                  <a:pt x="295809" y="96661"/>
                  <a:pt x="479959" y="0"/>
                </a:cubicBezTo>
              </a:path>
            </a:pathLst>
          </a:custGeom>
          <a:noFill/>
          <a:ln cap="flat" cmpd="sng" w="31750">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7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7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7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2" name="Shape 2282"/>
        <p:cNvGrpSpPr/>
        <p:nvPr/>
      </p:nvGrpSpPr>
      <p:grpSpPr>
        <a:xfrm>
          <a:off x="0" y="0"/>
          <a:ext cx="0" cy="0"/>
          <a:chOff x="0" y="0"/>
          <a:chExt cx="0" cy="0"/>
        </a:xfrm>
      </p:grpSpPr>
      <p:pic>
        <p:nvPicPr>
          <p:cNvPr id="2283" name="Google Shape;2283;p325"/>
          <p:cNvPicPr preferRelativeResize="0"/>
          <p:nvPr/>
        </p:nvPicPr>
        <p:blipFill rotWithShape="1">
          <a:blip r:embed="rId3">
            <a:alphaModFix/>
          </a:blip>
          <a:srcRect b="6028" l="0" r="0" t="7242"/>
          <a:stretch/>
        </p:blipFill>
        <p:spPr>
          <a:xfrm>
            <a:off x="966355" y="587828"/>
            <a:ext cx="7715249" cy="4460966"/>
          </a:xfrm>
          <a:prstGeom prst="rect">
            <a:avLst/>
          </a:prstGeom>
          <a:noFill/>
          <a:ln>
            <a:noFill/>
          </a:ln>
        </p:spPr>
      </p:pic>
      <p:sp>
        <p:nvSpPr>
          <p:cNvPr id="2284" name="Google Shape;2284;p325"/>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2285" name="Google Shape;2285;p325"/>
          <p:cNvSpPr txBox="1"/>
          <p:nvPr/>
        </p:nvSpPr>
        <p:spPr>
          <a:xfrm>
            <a:off x="3330287" y="1470314"/>
            <a:ext cx="48474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800">
                <a:solidFill>
                  <a:schemeClr val="dk1"/>
                </a:solidFill>
                <a:highlight>
                  <a:srgbClr val="FFFF00"/>
                </a:highlight>
                <a:latin typeface="Calibri"/>
                <a:ea typeface="Calibri"/>
                <a:cs typeface="Calibri"/>
                <a:sym typeface="Calibri"/>
              </a:rPr>
              <a:t>Exploring gp37 with the Protein Exploratorium</a:t>
            </a:r>
            <a:endParaRPr sz="1100"/>
          </a:p>
        </p:txBody>
      </p:sp>
    </p:spTree>
  </p:cSld>
  <p:clrMapOvr>
    <a:masterClrMapping/>
  </p:clrMapOvr>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9" name="Shape 2289"/>
        <p:cNvGrpSpPr/>
        <p:nvPr/>
      </p:nvGrpSpPr>
      <p:grpSpPr>
        <a:xfrm>
          <a:off x="0" y="0"/>
          <a:ext cx="0" cy="0"/>
          <a:chOff x="0" y="0"/>
          <a:chExt cx="0" cy="0"/>
        </a:xfrm>
      </p:grpSpPr>
      <p:sp>
        <p:nvSpPr>
          <p:cNvPr id="2290" name="Google Shape;2290;p326"/>
          <p:cNvSpPr/>
          <p:nvPr/>
        </p:nvSpPr>
        <p:spPr>
          <a:xfrm>
            <a:off x="2124941" y="1416865"/>
            <a:ext cx="5340900" cy="3444600"/>
          </a:xfrm>
          <a:prstGeom prst="roundRect">
            <a:avLst>
              <a:gd fmla="val 16667" name="adj"/>
            </a:avLst>
          </a:prstGeom>
          <a:solidFill>
            <a:srgbClr val="F2F2F2"/>
          </a:solidFill>
          <a:ln cap="flat" cmpd="sng" w="31750">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291" name="Google Shape;2291;p326"/>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2292" name="Google Shape;2292;p326"/>
          <p:cNvSpPr txBox="1"/>
          <p:nvPr/>
        </p:nvSpPr>
        <p:spPr>
          <a:xfrm>
            <a:off x="2509404" y="1634596"/>
            <a:ext cx="4572000" cy="3434100"/>
          </a:xfrm>
          <a:prstGeom prst="rect">
            <a:avLst/>
          </a:prstGeom>
          <a:noFill/>
          <a:ln>
            <a:noFill/>
          </a:ln>
        </p:spPr>
        <p:txBody>
          <a:bodyPr anchorCtr="0" anchor="t" bIns="34275" lIns="68575" spcFirstLastPara="1" rIns="68575" wrap="square" tIns="34275">
            <a:spAutoFit/>
          </a:bodyPr>
          <a:lstStyle/>
          <a:p>
            <a:pPr indent="0" lvl="0" marL="0" marR="0" rtl="0" algn="l">
              <a:lnSpc>
                <a:spcPct val="115000"/>
              </a:lnSpc>
              <a:spcBef>
                <a:spcPts val="0"/>
              </a:spcBef>
              <a:spcAft>
                <a:spcPts val="0"/>
              </a:spcAft>
              <a:buClr>
                <a:schemeClr val="dk1"/>
              </a:buClr>
              <a:buSzPts val="1800"/>
              <a:buFont typeface="Arial"/>
              <a:buNone/>
            </a:pPr>
            <a:r>
              <a:rPr lang="en" sz="1800">
                <a:solidFill>
                  <a:schemeClr val="dk1"/>
                </a:solidFill>
                <a:latin typeface="Arial"/>
                <a:ea typeface="Arial"/>
                <a:cs typeface="Arial"/>
                <a:sym typeface="Arial"/>
              </a:rPr>
              <a:t>Select His and (sidechain or alpha)</a:t>
            </a:r>
            <a:endParaRPr sz="1100"/>
          </a:p>
          <a:p>
            <a:pPr indent="0" lvl="0" marL="0" marR="0" rtl="0" algn="l">
              <a:lnSpc>
                <a:spcPct val="115000"/>
              </a:lnSpc>
              <a:spcBef>
                <a:spcPts val="600"/>
              </a:spcBef>
              <a:spcAft>
                <a:spcPts val="0"/>
              </a:spcAft>
              <a:buClr>
                <a:schemeClr val="dk1"/>
              </a:buClr>
              <a:buSzPts val="1800"/>
              <a:buFont typeface="Arial"/>
              <a:buNone/>
            </a:pPr>
            <a:r>
              <a:rPr lang="en" sz="1800">
                <a:solidFill>
                  <a:schemeClr val="dk1"/>
                </a:solidFill>
                <a:latin typeface="Arial"/>
                <a:ea typeface="Arial"/>
                <a:cs typeface="Arial"/>
                <a:sym typeface="Arial"/>
              </a:rPr>
              <a:t>Wireframe 200</a:t>
            </a:r>
            <a:endParaRPr sz="1100"/>
          </a:p>
          <a:p>
            <a:pPr indent="0" lvl="0" marL="0" marR="0" rtl="0" algn="l">
              <a:lnSpc>
                <a:spcPct val="115000"/>
              </a:lnSpc>
              <a:spcBef>
                <a:spcPts val="600"/>
              </a:spcBef>
              <a:spcAft>
                <a:spcPts val="0"/>
              </a:spcAft>
              <a:buClr>
                <a:schemeClr val="dk1"/>
              </a:buClr>
              <a:buSzPts val="1800"/>
              <a:buFont typeface="Arial"/>
              <a:buNone/>
            </a:pPr>
            <a:r>
              <a:rPr lang="en" sz="1800">
                <a:solidFill>
                  <a:schemeClr val="dk1"/>
                </a:solidFill>
                <a:latin typeface="Arial"/>
                <a:ea typeface="Arial"/>
                <a:cs typeface="Arial"/>
                <a:sym typeface="Arial"/>
              </a:rPr>
              <a:t>Select hetero and not HOH</a:t>
            </a:r>
            <a:endParaRPr sz="1100"/>
          </a:p>
          <a:p>
            <a:pPr indent="0" lvl="0" marL="0" marR="0" rtl="0" algn="l">
              <a:lnSpc>
                <a:spcPct val="115000"/>
              </a:lnSpc>
              <a:spcBef>
                <a:spcPts val="600"/>
              </a:spcBef>
              <a:spcAft>
                <a:spcPts val="0"/>
              </a:spcAft>
              <a:buClr>
                <a:schemeClr val="dk1"/>
              </a:buClr>
              <a:buSzPts val="1800"/>
              <a:buFont typeface="Arial"/>
              <a:buNone/>
            </a:pPr>
            <a:r>
              <a:rPr lang="en" sz="1800">
                <a:solidFill>
                  <a:schemeClr val="dk1"/>
                </a:solidFill>
                <a:latin typeface="Arial"/>
                <a:ea typeface="Arial"/>
                <a:cs typeface="Arial"/>
                <a:sym typeface="Arial"/>
              </a:rPr>
              <a:t>Spacefill</a:t>
            </a:r>
            <a:endParaRPr sz="1800">
              <a:solidFill>
                <a:schemeClr val="dk1"/>
              </a:solidFill>
              <a:latin typeface="Arial"/>
              <a:ea typeface="Arial"/>
              <a:cs typeface="Arial"/>
              <a:sym typeface="Arial"/>
            </a:endParaRPr>
          </a:p>
          <a:p>
            <a:pPr indent="0" lvl="0" marL="0" marR="0" rtl="0" algn="l">
              <a:lnSpc>
                <a:spcPct val="115000"/>
              </a:lnSpc>
              <a:spcBef>
                <a:spcPts val="600"/>
              </a:spcBef>
              <a:spcAft>
                <a:spcPts val="0"/>
              </a:spcAft>
              <a:buClr>
                <a:schemeClr val="dk1"/>
              </a:buClr>
              <a:buSzPts val="1800"/>
              <a:buFont typeface="Arial"/>
              <a:buNone/>
            </a:pPr>
            <a:r>
              <a:rPr lang="en" sz="1800">
                <a:solidFill>
                  <a:schemeClr val="dk1"/>
                </a:solidFill>
                <a:latin typeface="Arial"/>
                <a:ea typeface="Arial"/>
                <a:cs typeface="Arial"/>
                <a:sym typeface="Arial"/>
              </a:rPr>
              <a:t>Select hydrophobic and (sidechain or alpha)</a:t>
            </a:r>
            <a:endParaRPr sz="1100"/>
          </a:p>
          <a:p>
            <a:pPr indent="0" lvl="0" marL="0" marR="0" rtl="0" algn="l">
              <a:lnSpc>
                <a:spcPct val="115000"/>
              </a:lnSpc>
              <a:spcBef>
                <a:spcPts val="600"/>
              </a:spcBef>
              <a:spcAft>
                <a:spcPts val="0"/>
              </a:spcAft>
              <a:buClr>
                <a:schemeClr val="dk1"/>
              </a:buClr>
              <a:buSzPts val="1800"/>
              <a:buFont typeface="Arial"/>
              <a:buNone/>
            </a:pPr>
            <a:r>
              <a:rPr lang="en" sz="1800">
                <a:solidFill>
                  <a:schemeClr val="dk1"/>
                </a:solidFill>
                <a:latin typeface="Arial"/>
                <a:ea typeface="Arial"/>
                <a:cs typeface="Arial"/>
                <a:sym typeface="Arial"/>
              </a:rPr>
              <a:t>Wireframe 200</a:t>
            </a:r>
            <a:endParaRPr sz="1100"/>
          </a:p>
          <a:p>
            <a:pPr indent="0" lvl="0" marL="0" marR="0" rtl="0" algn="l">
              <a:lnSpc>
                <a:spcPct val="115000"/>
              </a:lnSpc>
              <a:spcBef>
                <a:spcPts val="600"/>
              </a:spcBef>
              <a:spcAft>
                <a:spcPts val="0"/>
              </a:spcAft>
              <a:buClr>
                <a:schemeClr val="dk1"/>
              </a:buClr>
              <a:buSzPts val="1800"/>
              <a:buFont typeface="Arial"/>
              <a:buNone/>
            </a:pPr>
            <a:r>
              <a:rPr lang="en" sz="1800">
                <a:solidFill>
                  <a:schemeClr val="dk1"/>
                </a:solidFill>
                <a:latin typeface="Arial"/>
                <a:ea typeface="Arial"/>
                <a:cs typeface="Arial"/>
                <a:sym typeface="Arial"/>
              </a:rPr>
              <a:t>Color yellow</a:t>
            </a:r>
            <a:endParaRPr sz="1100"/>
          </a:p>
          <a:p>
            <a:pPr indent="0" lvl="0" marL="0" marR="0" rtl="0" algn="l">
              <a:lnSpc>
                <a:spcPct val="115000"/>
              </a:lnSpc>
              <a:spcBef>
                <a:spcPts val="600"/>
              </a:spcBef>
              <a:spcAft>
                <a:spcPts val="0"/>
              </a:spcAft>
              <a:buNone/>
            </a:pPr>
            <a:r>
              <a:rPr lang="en" sz="1800">
                <a:solidFill>
                  <a:schemeClr val="dk1"/>
                </a:solidFill>
                <a:latin typeface="Arial"/>
                <a:ea typeface="Arial"/>
                <a:cs typeface="Arial"/>
                <a:sym typeface="Arial"/>
              </a:rPr>
              <a:t>Spin x</a:t>
            </a:r>
            <a:endParaRPr sz="1100"/>
          </a:p>
        </p:txBody>
      </p:sp>
      <p:sp>
        <p:nvSpPr>
          <p:cNvPr id="2293" name="Google Shape;2293;p326"/>
          <p:cNvSpPr txBox="1"/>
          <p:nvPr/>
        </p:nvSpPr>
        <p:spPr>
          <a:xfrm>
            <a:off x="784513" y="818204"/>
            <a:ext cx="7756500" cy="717900"/>
          </a:xfrm>
          <a:prstGeom prst="rect">
            <a:avLst/>
          </a:prstGeom>
          <a:noFill/>
          <a:ln>
            <a:noFill/>
          </a:ln>
        </p:spPr>
        <p:txBody>
          <a:bodyPr anchorCtr="0" anchor="t" bIns="34275" lIns="68575" spcFirstLastPara="1" rIns="68575" wrap="square" tIns="34275">
            <a:spAutoFit/>
          </a:bodyPr>
          <a:lstStyle/>
          <a:p>
            <a:pPr indent="0" lvl="0" marL="0" marR="0" rtl="0" algn="l">
              <a:lnSpc>
                <a:spcPct val="115000"/>
              </a:lnSpc>
              <a:spcBef>
                <a:spcPts val="0"/>
              </a:spcBef>
              <a:spcAft>
                <a:spcPts val="0"/>
              </a:spcAft>
              <a:buClr>
                <a:srgbClr val="FF0000"/>
              </a:buClr>
              <a:buSzPts val="2100"/>
              <a:buFont typeface="Arial"/>
              <a:buNone/>
            </a:pPr>
            <a:r>
              <a:rPr b="1" lang="en" sz="2100">
                <a:solidFill>
                  <a:srgbClr val="FF0000"/>
                </a:solidFill>
                <a:latin typeface="Arial"/>
                <a:ea typeface="Arial"/>
                <a:cs typeface="Arial"/>
                <a:sym typeface="Arial"/>
              </a:rPr>
              <a:t>Jmol Commands</a:t>
            </a:r>
            <a:r>
              <a:rPr lang="en" sz="1800">
                <a:solidFill>
                  <a:schemeClr val="dk1"/>
                </a:solidFill>
                <a:latin typeface="Arial"/>
                <a:ea typeface="Arial"/>
                <a:cs typeface="Arial"/>
                <a:sym typeface="Arial"/>
              </a:rPr>
              <a:t>…. to generate an image showing the structure of the LTF</a:t>
            </a:r>
            <a:endParaRPr sz="1100"/>
          </a:p>
        </p:txBody>
      </p:sp>
    </p:spTree>
  </p:cSld>
  <p:clrMapOvr>
    <a:masterClrMapping/>
  </p:clrMapOvr>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7" name="Shape 2297"/>
        <p:cNvGrpSpPr/>
        <p:nvPr/>
      </p:nvGrpSpPr>
      <p:grpSpPr>
        <a:xfrm>
          <a:off x="0" y="0"/>
          <a:ext cx="0" cy="0"/>
          <a:chOff x="0" y="0"/>
          <a:chExt cx="0" cy="0"/>
        </a:xfrm>
      </p:grpSpPr>
      <p:sp>
        <p:nvSpPr>
          <p:cNvPr id="2298" name="Google Shape;2298;p327"/>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2299" name="Google Shape;2299;p327"/>
          <p:cNvPicPr preferRelativeResize="0"/>
          <p:nvPr/>
        </p:nvPicPr>
        <p:blipFill rotWithShape="1">
          <a:blip r:embed="rId3">
            <a:alphaModFix/>
          </a:blip>
          <a:srcRect b="6147" l="0" r="0" t="6532"/>
          <a:stretch/>
        </p:blipFill>
        <p:spPr>
          <a:xfrm>
            <a:off x="714375" y="507055"/>
            <a:ext cx="7715249" cy="4491320"/>
          </a:xfrm>
          <a:prstGeom prst="rect">
            <a:avLst/>
          </a:prstGeom>
          <a:noFill/>
          <a:ln>
            <a:noFill/>
          </a:ln>
        </p:spPr>
      </p:pic>
    </p:spTree>
  </p:cSld>
  <p:clrMapOvr>
    <a:masterClrMapping/>
  </p:clrMapOvr>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3" name="Shape 2303"/>
        <p:cNvGrpSpPr/>
        <p:nvPr/>
      </p:nvGrpSpPr>
      <p:grpSpPr>
        <a:xfrm>
          <a:off x="0" y="0"/>
          <a:ext cx="0" cy="0"/>
          <a:chOff x="0" y="0"/>
          <a:chExt cx="0" cy="0"/>
        </a:xfrm>
      </p:grpSpPr>
      <p:sp>
        <p:nvSpPr>
          <p:cNvPr id="2304" name="Google Shape;2304;p328"/>
          <p:cNvSpPr/>
          <p:nvPr/>
        </p:nvSpPr>
        <p:spPr>
          <a:xfrm>
            <a:off x="2778260" y="588935"/>
            <a:ext cx="4356600" cy="437700"/>
          </a:xfrm>
          <a:prstGeom prst="roundRect">
            <a:avLst>
              <a:gd fmla="val 16667" name="adj"/>
            </a:avLst>
          </a:prstGeom>
          <a:solidFill>
            <a:srgbClr val="F2F2F2"/>
          </a:solidFill>
          <a:ln cap="flat" cmpd="sng" w="12700">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2305" name="Google Shape;2305;p328"/>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2306" name="Google Shape;2306;p328"/>
          <p:cNvSpPr txBox="1"/>
          <p:nvPr/>
        </p:nvSpPr>
        <p:spPr>
          <a:xfrm>
            <a:off x="2727613" y="611570"/>
            <a:ext cx="4457700" cy="392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100"/>
              <a:buFont typeface="Calibri"/>
              <a:buNone/>
            </a:pPr>
            <a:r>
              <a:rPr b="1" i="0" lang="en" sz="2100" u="none" cap="none" strike="noStrike">
                <a:solidFill>
                  <a:srgbClr val="000000"/>
                </a:solidFill>
                <a:latin typeface="Calibri"/>
                <a:ea typeface="Calibri"/>
                <a:cs typeface="Calibri"/>
                <a:sym typeface="Calibri"/>
              </a:rPr>
              <a:t>The Protein Exploratorium</a:t>
            </a:r>
            <a:endParaRPr sz="1100"/>
          </a:p>
        </p:txBody>
      </p:sp>
      <p:pic>
        <p:nvPicPr>
          <p:cNvPr id="2307" name="Google Shape;2307;p328"/>
          <p:cNvPicPr preferRelativeResize="0"/>
          <p:nvPr/>
        </p:nvPicPr>
        <p:blipFill rotWithShape="1">
          <a:blip r:embed="rId3">
            <a:alphaModFix/>
          </a:blip>
          <a:srcRect b="4645" l="0" r="0" t="17679"/>
          <a:stretch/>
        </p:blipFill>
        <p:spPr>
          <a:xfrm>
            <a:off x="659486" y="1148203"/>
            <a:ext cx="7715249" cy="3995305"/>
          </a:xfrm>
          <a:prstGeom prst="rect">
            <a:avLst/>
          </a:prstGeom>
          <a:noFill/>
          <a:ln>
            <a:noFill/>
          </a:ln>
        </p:spPr>
      </p:pic>
    </p:spTree>
  </p:cSld>
  <p:clrMapOvr>
    <a:masterClrMapping/>
  </p:clrMapOvr>
</p:sld>
</file>

<file path=ppt/slides/slide1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1" name="Shape 2311"/>
        <p:cNvGrpSpPr/>
        <p:nvPr/>
      </p:nvGrpSpPr>
      <p:grpSpPr>
        <a:xfrm>
          <a:off x="0" y="0"/>
          <a:ext cx="0" cy="0"/>
          <a:chOff x="0" y="0"/>
          <a:chExt cx="0" cy="0"/>
        </a:xfrm>
      </p:grpSpPr>
      <p:pic>
        <p:nvPicPr>
          <p:cNvPr id="2312" name="Google Shape;2312;p329"/>
          <p:cNvPicPr preferRelativeResize="0"/>
          <p:nvPr/>
        </p:nvPicPr>
        <p:blipFill rotWithShape="1">
          <a:blip r:embed="rId3">
            <a:alphaModFix/>
          </a:blip>
          <a:srcRect b="0" l="0" r="0" t="0"/>
          <a:stretch/>
        </p:blipFill>
        <p:spPr>
          <a:xfrm>
            <a:off x="5192431" y="1389519"/>
            <a:ext cx="2913468" cy="1638826"/>
          </a:xfrm>
          <a:prstGeom prst="rect">
            <a:avLst/>
          </a:prstGeom>
          <a:noFill/>
          <a:ln>
            <a:noFill/>
          </a:ln>
        </p:spPr>
      </p:pic>
      <p:pic>
        <p:nvPicPr>
          <p:cNvPr descr="The Perfect Predator - by  Steffanie Strathdee &amp; Thomas Patterson (Paperback), 1 of 2" id="2313" name="Google Shape;2313;p329"/>
          <p:cNvPicPr preferRelativeResize="0"/>
          <p:nvPr/>
        </p:nvPicPr>
        <p:blipFill rotWithShape="1">
          <a:blip r:embed="rId4">
            <a:alphaModFix/>
          </a:blip>
          <a:srcRect b="0" l="0" r="0" t="0"/>
          <a:stretch/>
        </p:blipFill>
        <p:spPr>
          <a:xfrm>
            <a:off x="1003595" y="970231"/>
            <a:ext cx="3568405" cy="3568405"/>
          </a:xfrm>
          <a:prstGeom prst="rect">
            <a:avLst/>
          </a:prstGeom>
          <a:noFill/>
          <a:ln>
            <a:noFill/>
          </a:ln>
        </p:spPr>
      </p:pic>
      <p:pic>
        <p:nvPicPr>
          <p:cNvPr descr="The Good Virus (Hardcover)" id="2314" name="Google Shape;2314;p329"/>
          <p:cNvPicPr preferRelativeResize="0"/>
          <p:nvPr/>
        </p:nvPicPr>
        <p:blipFill rotWithShape="1">
          <a:blip r:embed="rId5">
            <a:alphaModFix/>
          </a:blip>
          <a:srcRect b="0" l="0" r="0" t="0"/>
          <a:stretch/>
        </p:blipFill>
        <p:spPr>
          <a:xfrm>
            <a:off x="4864961" y="970232"/>
            <a:ext cx="3568405" cy="356840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6" name="Shape 986"/>
        <p:cNvGrpSpPr/>
        <p:nvPr/>
      </p:nvGrpSpPr>
      <p:grpSpPr>
        <a:xfrm>
          <a:off x="0" y="0"/>
          <a:ext cx="0" cy="0"/>
          <a:chOff x="0" y="0"/>
          <a:chExt cx="0" cy="0"/>
        </a:xfrm>
      </p:grpSpPr>
      <p:pic>
        <p:nvPicPr>
          <p:cNvPr id="987" name="Google Shape;987;p204"/>
          <p:cNvPicPr preferRelativeResize="0"/>
          <p:nvPr/>
        </p:nvPicPr>
        <p:blipFill rotWithShape="1">
          <a:blip r:embed="rId3">
            <a:alphaModFix/>
          </a:blip>
          <a:srcRect b="57606" l="39715" r="20705" t="9185"/>
          <a:stretch/>
        </p:blipFill>
        <p:spPr>
          <a:xfrm>
            <a:off x="935180" y="0"/>
            <a:ext cx="7703789" cy="4308896"/>
          </a:xfrm>
          <a:prstGeom prst="rect">
            <a:avLst/>
          </a:prstGeom>
          <a:noFill/>
          <a:ln>
            <a:noFill/>
          </a:ln>
        </p:spPr>
      </p:pic>
      <p:pic>
        <p:nvPicPr>
          <p:cNvPr id="988" name="Google Shape;988;p204"/>
          <p:cNvPicPr preferRelativeResize="0"/>
          <p:nvPr/>
        </p:nvPicPr>
        <p:blipFill rotWithShape="1">
          <a:blip r:embed="rId3">
            <a:alphaModFix/>
          </a:blip>
          <a:srcRect b="5031" l="38959" r="46449" t="92481"/>
          <a:stretch/>
        </p:blipFill>
        <p:spPr>
          <a:xfrm>
            <a:off x="692981" y="4308895"/>
            <a:ext cx="3814050" cy="433475"/>
          </a:xfrm>
          <a:prstGeom prst="rect">
            <a:avLst/>
          </a:prstGeom>
          <a:noFill/>
          <a:ln>
            <a:noFill/>
          </a:ln>
        </p:spPr>
      </p:pic>
      <p:sp>
        <p:nvSpPr>
          <p:cNvPr id="989" name="Google Shape;989;p204"/>
          <p:cNvSpPr/>
          <p:nvPr/>
        </p:nvSpPr>
        <p:spPr>
          <a:xfrm>
            <a:off x="2906785" y="4367123"/>
            <a:ext cx="405600" cy="213300"/>
          </a:xfrm>
          <a:prstGeom prst="ellipse">
            <a:avLst/>
          </a:prstGeom>
          <a:noFill/>
          <a:ln cap="flat" cmpd="sng" w="38100">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990" name="Google Shape;990;p20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spTree>
  </p:cSld>
  <p:clrMapOvr>
    <a:masterClrMapping/>
  </p:clrMapOvr>
</p:sld>
</file>

<file path=ppt/slides/slide1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9" name="Shape 2319"/>
        <p:cNvGrpSpPr/>
        <p:nvPr/>
      </p:nvGrpSpPr>
      <p:grpSpPr>
        <a:xfrm>
          <a:off x="0" y="0"/>
          <a:ext cx="0" cy="0"/>
          <a:chOff x="0" y="0"/>
          <a:chExt cx="0" cy="0"/>
        </a:xfrm>
      </p:grpSpPr>
      <p:sp>
        <p:nvSpPr>
          <p:cNvPr id="2320" name="Google Shape;2320;p330"/>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grpSp>
        <p:nvGrpSpPr>
          <p:cNvPr id="2321" name="Google Shape;2321;p330"/>
          <p:cNvGrpSpPr/>
          <p:nvPr/>
        </p:nvGrpSpPr>
        <p:grpSpPr>
          <a:xfrm>
            <a:off x="551239" y="768125"/>
            <a:ext cx="7967189" cy="4093327"/>
            <a:chOff x="1019003" y="877582"/>
            <a:chExt cx="10622918" cy="5457769"/>
          </a:xfrm>
        </p:grpSpPr>
        <p:pic>
          <p:nvPicPr>
            <p:cNvPr descr="7P0A4323" id="2322" name="Google Shape;2322;p330"/>
            <p:cNvPicPr preferRelativeResize="0"/>
            <p:nvPr/>
          </p:nvPicPr>
          <p:blipFill rotWithShape="1">
            <a:blip r:embed="rId3">
              <a:alphaModFix/>
            </a:blip>
            <a:srcRect b="0" l="7568" r="12432" t="0"/>
            <a:stretch/>
          </p:blipFill>
          <p:spPr>
            <a:xfrm>
              <a:off x="7141029" y="877582"/>
              <a:ext cx="4084320" cy="2738835"/>
            </a:xfrm>
            <a:prstGeom prst="rect">
              <a:avLst/>
            </a:prstGeom>
            <a:noFill/>
            <a:ln>
              <a:noFill/>
            </a:ln>
          </p:spPr>
        </p:pic>
        <p:pic>
          <p:nvPicPr>
            <p:cNvPr descr="7P0A4311" id="2323" name="Google Shape;2323;p330"/>
            <p:cNvPicPr preferRelativeResize="0"/>
            <p:nvPr/>
          </p:nvPicPr>
          <p:blipFill rotWithShape="1">
            <a:blip r:embed="rId4">
              <a:alphaModFix/>
            </a:blip>
            <a:srcRect b="0" l="0" r="0" t="0"/>
            <a:stretch/>
          </p:blipFill>
          <p:spPr>
            <a:xfrm>
              <a:off x="1370512" y="3239726"/>
              <a:ext cx="4229100" cy="3095625"/>
            </a:xfrm>
            <a:prstGeom prst="rect">
              <a:avLst/>
            </a:prstGeom>
            <a:noFill/>
            <a:ln>
              <a:noFill/>
            </a:ln>
          </p:spPr>
        </p:pic>
        <p:sp>
          <p:nvSpPr>
            <p:cNvPr id="2324" name="Google Shape;2324;p330"/>
            <p:cNvSpPr txBox="1"/>
            <p:nvPr/>
          </p:nvSpPr>
          <p:spPr>
            <a:xfrm>
              <a:off x="1171699" y="2048097"/>
              <a:ext cx="6096000" cy="523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u="sng">
                  <a:solidFill>
                    <a:schemeClr val="dk1"/>
                  </a:solidFill>
                  <a:latin typeface="Arial"/>
                  <a:ea typeface="Arial"/>
                  <a:cs typeface="Arial"/>
                  <a:sym typeface="Arial"/>
                  <a:hlinkClick r:id="rId5">
                    <a:extLst>
                      <a:ext uri="{A12FA001-AC4F-418D-AE19-62706E023703}">
                        <ahyp:hlinkClr val="tx"/>
                      </a:ext>
                    </a:extLst>
                  </a:hlinkClick>
                </a:rPr>
                <a:t>Modeling Infection &amp; Immunity</a:t>
              </a:r>
              <a:endParaRPr b="1" sz="2100">
                <a:solidFill>
                  <a:schemeClr val="dk1"/>
                </a:solidFill>
                <a:latin typeface="Arial"/>
                <a:ea typeface="Arial"/>
                <a:cs typeface="Arial"/>
                <a:sym typeface="Arial"/>
              </a:endParaRPr>
            </a:p>
          </p:txBody>
        </p:sp>
        <p:sp>
          <p:nvSpPr>
            <p:cNvPr id="2325" name="Google Shape;2325;p330"/>
            <p:cNvSpPr txBox="1"/>
            <p:nvPr/>
          </p:nvSpPr>
          <p:spPr>
            <a:xfrm>
              <a:off x="1019003" y="964189"/>
              <a:ext cx="5351400" cy="8310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i="1" lang="en" sz="1800">
                  <a:solidFill>
                    <a:schemeClr val="dk1"/>
                  </a:solidFill>
                  <a:latin typeface="Arial"/>
                  <a:ea typeface="Arial"/>
                  <a:cs typeface="Arial"/>
                  <a:sym typeface="Arial"/>
                </a:rPr>
                <a:t>Join us,…</a:t>
              </a:r>
              <a:endParaRPr sz="1100"/>
            </a:p>
            <a:p>
              <a:pPr indent="0" lvl="0" marL="0" marR="0" rtl="0" algn="ctr">
                <a:spcBef>
                  <a:spcPts val="0"/>
                </a:spcBef>
                <a:spcAft>
                  <a:spcPts val="0"/>
                </a:spcAft>
                <a:buNone/>
              </a:pPr>
              <a:r>
                <a:rPr i="1" lang="en" sz="1800">
                  <a:solidFill>
                    <a:schemeClr val="dk1"/>
                  </a:solidFill>
                  <a:latin typeface="Arial"/>
                  <a:ea typeface="Arial"/>
                  <a:cs typeface="Arial"/>
                  <a:sym typeface="Arial"/>
                </a:rPr>
                <a:t>at a 5-day Summer Workshop</a:t>
              </a:r>
              <a:endParaRPr sz="1100"/>
            </a:p>
          </p:txBody>
        </p:sp>
        <p:sp>
          <p:nvSpPr>
            <p:cNvPr id="2326" name="Google Shape;2326;p330"/>
            <p:cNvSpPr txBox="1"/>
            <p:nvPr/>
          </p:nvSpPr>
          <p:spPr>
            <a:xfrm>
              <a:off x="6370321" y="3954819"/>
              <a:ext cx="5271600" cy="19395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800">
                  <a:solidFill>
                    <a:schemeClr val="dk1"/>
                  </a:solidFill>
                  <a:latin typeface="Arial"/>
                  <a:ea typeface="Arial"/>
                  <a:cs typeface="Arial"/>
                  <a:sym typeface="Arial"/>
                </a:rPr>
                <a:t>…or…</a:t>
              </a:r>
              <a:br>
                <a:rPr lang="en" sz="1800">
                  <a:solidFill>
                    <a:schemeClr val="dk1"/>
                  </a:solidFill>
                  <a:latin typeface="Arial"/>
                  <a:ea typeface="Arial"/>
                  <a:cs typeface="Arial"/>
                  <a:sym typeface="Arial"/>
                </a:rPr>
              </a:br>
              <a:endParaRPr sz="1800">
                <a:solidFill>
                  <a:schemeClr val="dk1"/>
                </a:solidFill>
                <a:latin typeface="Arial"/>
                <a:ea typeface="Arial"/>
                <a:cs typeface="Arial"/>
                <a:sym typeface="Arial"/>
              </a:endParaRPr>
            </a:p>
            <a:p>
              <a:pPr indent="0" lvl="0" marL="0" marR="0" rtl="0" algn="ctr">
                <a:spcBef>
                  <a:spcPts val="0"/>
                </a:spcBef>
                <a:spcAft>
                  <a:spcPts val="0"/>
                </a:spcAft>
                <a:buNone/>
              </a:pPr>
              <a:r>
                <a:rPr lang="en" sz="1800">
                  <a:solidFill>
                    <a:schemeClr val="dk1"/>
                  </a:solidFill>
                  <a:latin typeface="Arial"/>
                  <a:ea typeface="Arial"/>
                  <a:cs typeface="Arial"/>
                  <a:sym typeface="Arial"/>
                </a:rPr>
                <a:t>Watch our web site…</a:t>
              </a:r>
              <a:br>
                <a:rPr lang="en" sz="1800">
                  <a:solidFill>
                    <a:schemeClr val="dk1"/>
                  </a:solidFill>
                  <a:latin typeface="Arial"/>
                  <a:ea typeface="Arial"/>
                  <a:cs typeface="Arial"/>
                  <a:sym typeface="Arial"/>
                </a:rPr>
              </a:br>
              <a:endParaRPr sz="1800">
                <a:solidFill>
                  <a:schemeClr val="dk1"/>
                </a:solidFill>
                <a:latin typeface="Arial"/>
                <a:ea typeface="Arial"/>
                <a:cs typeface="Arial"/>
                <a:sym typeface="Arial"/>
              </a:endParaRPr>
            </a:p>
            <a:p>
              <a:pPr indent="0" lvl="0" marL="0" marR="0" rtl="0" algn="ctr">
                <a:spcBef>
                  <a:spcPts val="0"/>
                </a:spcBef>
                <a:spcAft>
                  <a:spcPts val="0"/>
                </a:spcAft>
                <a:buNone/>
              </a:pPr>
              <a:r>
                <a:rPr lang="en" sz="1800">
                  <a:solidFill>
                    <a:schemeClr val="dk1"/>
                  </a:solidFill>
                  <a:latin typeface="Arial"/>
                  <a:ea typeface="Arial"/>
                  <a:cs typeface="Arial"/>
                  <a:sym typeface="Arial"/>
                </a:rPr>
                <a:t>… for more videos on this subject</a:t>
              </a:r>
              <a:endParaRPr sz="1100"/>
            </a:p>
          </p:txBody>
        </p:sp>
      </p:grpSp>
    </p:spTree>
  </p:cSld>
  <p:clrMapOvr>
    <a:masterClrMapping/>
  </p:clrMapOvr>
</p:sld>
</file>

<file path=ppt/slides/slide1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1" name="Shape 2331"/>
        <p:cNvGrpSpPr/>
        <p:nvPr/>
      </p:nvGrpSpPr>
      <p:grpSpPr>
        <a:xfrm>
          <a:off x="0" y="0"/>
          <a:ext cx="0" cy="0"/>
          <a:chOff x="0" y="0"/>
          <a:chExt cx="0" cy="0"/>
        </a:xfrm>
      </p:grpSpPr>
    </p:spTree>
  </p:cSld>
  <p:clrMapOvr>
    <a:masterClrMapping/>
  </p:clrMapOvr>
</p:sld>
</file>

<file path=ppt/slides/slide1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335" name="Shape 2335"/>
        <p:cNvGrpSpPr/>
        <p:nvPr/>
      </p:nvGrpSpPr>
      <p:grpSpPr>
        <a:xfrm>
          <a:off x="0" y="0"/>
          <a:ext cx="0" cy="0"/>
          <a:chOff x="0" y="0"/>
          <a:chExt cx="0" cy="0"/>
        </a:xfrm>
      </p:grpSpPr>
      <p:sp>
        <p:nvSpPr>
          <p:cNvPr id="2336" name="Google Shape;2336;p332"/>
          <p:cNvSpPr txBox="1"/>
          <p:nvPr>
            <p:ph type="title"/>
          </p:nvPr>
        </p:nvSpPr>
        <p:spPr>
          <a:xfrm>
            <a:off x="233200" y="-15575"/>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$2.00 Feedback:  10</a:t>
            </a:r>
            <a:r>
              <a:rPr b="1" baseline="30000" lang="en"/>
              <a:t>￠</a:t>
            </a:r>
            <a:r>
              <a:rPr b="1" lang="en"/>
              <a:t>per word</a:t>
            </a:r>
            <a:endParaRPr b="1"/>
          </a:p>
        </p:txBody>
      </p:sp>
      <p:sp>
        <p:nvSpPr>
          <p:cNvPr id="2337" name="Google Shape;2337;p332"/>
          <p:cNvSpPr txBox="1"/>
          <p:nvPr>
            <p:ph idx="1" type="body"/>
          </p:nvPr>
        </p:nvSpPr>
        <p:spPr>
          <a:xfrm>
            <a:off x="348300" y="1097000"/>
            <a:ext cx="8795700" cy="3688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018"/>
              <a:buNone/>
            </a:pPr>
            <a:r>
              <a:rPr b="1" lang="en" sz="3200" u="sng">
                <a:solidFill>
                  <a:schemeClr val="dk1"/>
                </a:solidFill>
              </a:rPr>
              <a:t>Learner Lens:</a:t>
            </a:r>
            <a:endParaRPr b="1" sz="3200" u="sng">
              <a:solidFill>
                <a:schemeClr val="dk1"/>
              </a:solidFill>
            </a:endParaRPr>
          </a:p>
          <a:p>
            <a:pPr indent="0" lvl="0" marL="0" rtl="0" algn="l">
              <a:lnSpc>
                <a:spcPct val="100000"/>
              </a:lnSpc>
              <a:spcBef>
                <a:spcPts val="1000"/>
              </a:spcBef>
              <a:spcAft>
                <a:spcPts val="0"/>
              </a:spcAft>
              <a:buSzPts val="1018"/>
              <a:buNone/>
            </a:pPr>
            <a:r>
              <a:rPr b="1" lang="en" sz="3200">
                <a:solidFill>
                  <a:schemeClr val="accent2"/>
                </a:solidFill>
              </a:rPr>
              <a:t>What content or new ideas did you learn?</a:t>
            </a:r>
            <a:endParaRPr b="1" sz="3200">
              <a:solidFill>
                <a:schemeClr val="accent2"/>
              </a:solidFill>
            </a:endParaRPr>
          </a:p>
          <a:p>
            <a:pPr indent="0" lvl="0" marL="0" rtl="0" algn="l">
              <a:lnSpc>
                <a:spcPct val="100000"/>
              </a:lnSpc>
              <a:spcBef>
                <a:spcPts val="1000"/>
              </a:spcBef>
              <a:spcAft>
                <a:spcPts val="0"/>
              </a:spcAft>
              <a:buSzPts val="1018"/>
              <a:buNone/>
            </a:pPr>
            <a:r>
              <a:rPr b="1" lang="en" sz="3200" u="sng">
                <a:solidFill>
                  <a:schemeClr val="dk1"/>
                </a:solidFill>
              </a:rPr>
              <a:t>Teacher Lens:</a:t>
            </a:r>
            <a:endParaRPr b="1" sz="3200" u="sng">
              <a:solidFill>
                <a:schemeClr val="dk1"/>
              </a:solidFill>
            </a:endParaRPr>
          </a:p>
          <a:p>
            <a:pPr indent="0" lvl="0" marL="0" rtl="0" algn="l">
              <a:lnSpc>
                <a:spcPct val="100000"/>
              </a:lnSpc>
              <a:spcBef>
                <a:spcPts val="1000"/>
              </a:spcBef>
              <a:spcAft>
                <a:spcPts val="0"/>
              </a:spcAft>
              <a:buSzPts val="1018"/>
              <a:buNone/>
            </a:pPr>
            <a:r>
              <a:rPr b="1" lang="en" sz="3200">
                <a:solidFill>
                  <a:srgbClr val="0070C0"/>
                </a:solidFill>
              </a:rPr>
              <a:t>What are some teacher moves or pedagogy have been used that you might incorporate into your instruction?</a:t>
            </a:r>
            <a:endParaRPr b="1" sz="3200">
              <a:solidFill>
                <a:srgbClr val="0070C0"/>
              </a:solidFill>
            </a:endParaRPr>
          </a:p>
          <a:p>
            <a:pPr indent="0" lvl="0" marL="0" rtl="0" algn="l">
              <a:lnSpc>
                <a:spcPct val="100000"/>
              </a:lnSpc>
              <a:spcBef>
                <a:spcPts val="1000"/>
              </a:spcBef>
              <a:spcAft>
                <a:spcPts val="1000"/>
              </a:spcAft>
              <a:buSzPts val="1018"/>
              <a:buNone/>
            </a:pPr>
            <a:r>
              <a:t/>
            </a:r>
            <a:endParaRPr sz="3200"/>
          </a:p>
        </p:txBody>
      </p:sp>
    </p:spTree>
  </p:cSld>
  <p:clrMapOvr>
    <a:masterClrMapping/>
  </p:clrMapOvr>
</p:sld>
</file>

<file path=ppt/slides/slide1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1" name="Shape 2341"/>
        <p:cNvGrpSpPr/>
        <p:nvPr/>
      </p:nvGrpSpPr>
      <p:grpSpPr>
        <a:xfrm>
          <a:off x="0" y="0"/>
          <a:ext cx="0" cy="0"/>
          <a:chOff x="0" y="0"/>
          <a:chExt cx="0" cy="0"/>
        </a:xfrm>
      </p:grpSpPr>
      <p:sp>
        <p:nvSpPr>
          <p:cNvPr id="2342" name="Google Shape;2342;p333"/>
          <p:cNvSpPr txBox="1"/>
          <p:nvPr>
            <p:ph type="title"/>
          </p:nvPr>
        </p:nvSpPr>
        <p:spPr>
          <a:xfrm>
            <a:off x="56700" y="0"/>
            <a:ext cx="8664300" cy="886500"/>
          </a:xfrm>
          <a:prstGeom prst="rect">
            <a:avLst/>
          </a:prstGeom>
        </p:spPr>
        <p:txBody>
          <a:bodyPr anchorCtr="0" anchor="t" bIns="34275" lIns="68575" spcFirstLastPara="1" rIns="68575" wrap="square" tIns="34275">
            <a:normAutofit fontScale="90000"/>
          </a:bodyPr>
          <a:lstStyle/>
          <a:p>
            <a:pPr indent="0" lvl="0" marL="0" rtl="0" algn="l">
              <a:spcBef>
                <a:spcPts val="0"/>
              </a:spcBef>
              <a:spcAft>
                <a:spcPts val="0"/>
              </a:spcAft>
              <a:buNone/>
            </a:pPr>
            <a:r>
              <a:rPr lang="en" sz="6000"/>
              <a:t>Pedagogical reflection…</a:t>
            </a:r>
            <a:endParaRPr sz="6000">
              <a:solidFill>
                <a:srgbClr val="0B672E"/>
              </a:solidFill>
            </a:endParaRPr>
          </a:p>
        </p:txBody>
      </p:sp>
      <p:sp>
        <p:nvSpPr>
          <p:cNvPr id="2343" name="Google Shape;2343;p333"/>
          <p:cNvSpPr txBox="1"/>
          <p:nvPr/>
        </p:nvSpPr>
        <p:spPr>
          <a:xfrm>
            <a:off x="56700" y="986525"/>
            <a:ext cx="4515300" cy="3879000"/>
          </a:xfrm>
          <a:prstGeom prst="rect">
            <a:avLst/>
          </a:prstGeom>
          <a:noFill/>
          <a:ln>
            <a:noFill/>
          </a:ln>
        </p:spPr>
        <p:txBody>
          <a:bodyPr anchorCtr="0" anchor="t" bIns="91425" lIns="91425" spcFirstLastPara="1" rIns="91425" wrap="square" tIns="91425">
            <a:spAutoFit/>
          </a:bodyPr>
          <a:lstStyle/>
          <a:p>
            <a:pPr indent="-330200" lvl="1" marL="342900" rtl="0" algn="l">
              <a:spcBef>
                <a:spcPts val="0"/>
              </a:spcBef>
              <a:spcAft>
                <a:spcPts val="0"/>
              </a:spcAft>
              <a:buClr>
                <a:schemeClr val="dk1"/>
              </a:buClr>
              <a:buSzPts val="1600"/>
              <a:buFont typeface="Raleway Light"/>
              <a:buChar char="○"/>
            </a:pPr>
            <a:r>
              <a:rPr b="1" lang="en" sz="1600">
                <a:solidFill>
                  <a:schemeClr val="dk1"/>
                </a:solidFill>
                <a:latin typeface="Raleway"/>
                <a:ea typeface="Raleway"/>
                <a:cs typeface="Raleway"/>
                <a:sym typeface="Raleway"/>
              </a:rPr>
              <a:t>Wonder</a:t>
            </a:r>
            <a:r>
              <a:rPr lang="en" sz="1600">
                <a:solidFill>
                  <a:schemeClr val="dk1"/>
                </a:solidFill>
                <a:latin typeface="Raleway Light"/>
                <a:ea typeface="Raleway Light"/>
                <a:cs typeface="Raleway Light"/>
                <a:sym typeface="Raleway Light"/>
              </a:rPr>
              <a:t> – Allows authentic learner play, Ignites learner questions, engages learners to want to know more. </a:t>
            </a:r>
            <a:endParaRPr sz="1600">
              <a:solidFill>
                <a:schemeClr val="dk1"/>
              </a:solidFill>
              <a:latin typeface="Raleway Light"/>
              <a:ea typeface="Raleway Light"/>
              <a:cs typeface="Raleway Light"/>
              <a:sym typeface="Raleway Light"/>
            </a:endParaRPr>
          </a:p>
          <a:p>
            <a:pPr indent="-330200" lvl="1" marL="342900" rtl="0" algn="l">
              <a:spcBef>
                <a:spcPts val="0"/>
              </a:spcBef>
              <a:spcAft>
                <a:spcPts val="0"/>
              </a:spcAft>
              <a:buClr>
                <a:schemeClr val="dk1"/>
              </a:buClr>
              <a:buSzPts val="1600"/>
              <a:buFont typeface="Raleway Light"/>
              <a:buChar char="○"/>
            </a:pPr>
            <a:r>
              <a:rPr b="1" lang="en" sz="1600">
                <a:solidFill>
                  <a:schemeClr val="dk1"/>
                </a:solidFill>
                <a:latin typeface="Raleway"/>
                <a:ea typeface="Raleway"/>
                <a:cs typeface="Raleway"/>
                <a:sym typeface="Raleway"/>
              </a:rPr>
              <a:t>Explore</a:t>
            </a:r>
            <a:r>
              <a:rPr lang="en" sz="1600">
                <a:solidFill>
                  <a:schemeClr val="dk1"/>
                </a:solidFill>
                <a:latin typeface="Raleway Light"/>
                <a:ea typeface="Raleway Light"/>
                <a:cs typeface="Raleway Light"/>
                <a:sym typeface="Raleway Light"/>
              </a:rPr>
              <a:t> – Allows learners to make sense of their thinking by systematically and intentionally applying content understanding and vocabulary within the context modeling as they and extend their thinking and expand on their questions.</a:t>
            </a:r>
            <a:endParaRPr sz="1600">
              <a:solidFill>
                <a:schemeClr val="dk1"/>
              </a:solidFill>
              <a:latin typeface="Raleway Light"/>
              <a:ea typeface="Raleway Light"/>
              <a:cs typeface="Raleway Light"/>
              <a:sym typeface="Raleway Light"/>
            </a:endParaRPr>
          </a:p>
          <a:p>
            <a:pPr indent="-330200" lvl="1" marL="342900" rtl="0" algn="l">
              <a:spcBef>
                <a:spcPts val="0"/>
              </a:spcBef>
              <a:spcAft>
                <a:spcPts val="0"/>
              </a:spcAft>
              <a:buClr>
                <a:schemeClr val="dk1"/>
              </a:buClr>
              <a:buSzPts val="1600"/>
              <a:buFont typeface="Raleway Light"/>
              <a:buChar char="○"/>
            </a:pPr>
            <a:r>
              <a:rPr b="1" lang="en" sz="1600">
                <a:solidFill>
                  <a:schemeClr val="dk1"/>
                </a:solidFill>
                <a:latin typeface="Raleway"/>
                <a:ea typeface="Raleway"/>
                <a:cs typeface="Raleway"/>
                <a:sym typeface="Raleway"/>
              </a:rPr>
              <a:t>Explain</a:t>
            </a:r>
            <a:r>
              <a:rPr lang="en" sz="1600">
                <a:solidFill>
                  <a:schemeClr val="dk1"/>
                </a:solidFill>
                <a:latin typeface="Raleway Light"/>
                <a:ea typeface="Raleway Light"/>
                <a:cs typeface="Raleway Light"/>
                <a:sym typeface="Raleway Light"/>
              </a:rPr>
              <a:t> – Allows students to articulate or illustrate their thinking,  grounded in the learning from the models. Fosters confidence by using models to anchor their understanding but expands to connecting conceptual ideas</a:t>
            </a:r>
            <a:endParaRPr sz="1800">
              <a:solidFill>
                <a:schemeClr val="dk1"/>
              </a:solidFill>
              <a:latin typeface="Raleway Light"/>
              <a:ea typeface="Raleway Light"/>
              <a:cs typeface="Raleway Light"/>
              <a:sym typeface="Raleway Light"/>
            </a:endParaRPr>
          </a:p>
        </p:txBody>
      </p:sp>
      <p:sp>
        <p:nvSpPr>
          <p:cNvPr id="2344" name="Google Shape;2344;p333"/>
          <p:cNvSpPr/>
          <p:nvPr/>
        </p:nvSpPr>
        <p:spPr>
          <a:xfrm>
            <a:off x="5842217" y="2742986"/>
            <a:ext cx="2181000" cy="1971300"/>
          </a:xfrm>
          <a:prstGeom prst="ellipse">
            <a:avLst/>
          </a:prstGeom>
          <a:noFill/>
          <a:ln cap="flat" cmpd="sng" w="7200">
            <a:solidFill>
              <a:srgbClr val="000000"/>
            </a:solidFill>
            <a:prstDash val="solid"/>
            <a:round/>
            <a:headEnd len="sm" w="sm" type="none"/>
            <a:tailEnd len="sm" w="sm" type="none"/>
          </a:ln>
        </p:spPr>
        <p:txBody>
          <a:bodyPr anchorCtr="0" anchor="ctr" bIns="69175" lIns="69175" spcFirstLastPara="1" rIns="69175" wrap="square" tIns="69175">
            <a:noAutofit/>
          </a:bodyPr>
          <a:lstStyle/>
          <a:p>
            <a:pPr indent="0" lvl="0" marL="0" rtl="0" algn="ctr">
              <a:spcBef>
                <a:spcPts val="0"/>
              </a:spcBef>
              <a:spcAft>
                <a:spcPts val="0"/>
              </a:spcAft>
              <a:buNone/>
            </a:pPr>
            <a:r>
              <a:t/>
            </a:r>
            <a:endParaRPr sz="1059"/>
          </a:p>
        </p:txBody>
      </p:sp>
      <p:sp>
        <p:nvSpPr>
          <p:cNvPr id="2345" name="Google Shape;2345;p333"/>
          <p:cNvSpPr txBox="1"/>
          <p:nvPr/>
        </p:nvSpPr>
        <p:spPr>
          <a:xfrm>
            <a:off x="5546115" y="1137777"/>
            <a:ext cx="642000" cy="302700"/>
          </a:xfrm>
          <a:prstGeom prst="rect">
            <a:avLst/>
          </a:prstGeom>
          <a:noFill/>
          <a:ln>
            <a:noFill/>
          </a:ln>
        </p:spPr>
        <p:txBody>
          <a:bodyPr anchorCtr="0" anchor="t" bIns="69175" lIns="69175" spcFirstLastPara="1" rIns="69175" wrap="square" tIns="69175">
            <a:spAutoFit/>
          </a:bodyPr>
          <a:lstStyle/>
          <a:p>
            <a:pPr indent="0" lvl="0" marL="0" rtl="0" algn="l">
              <a:spcBef>
                <a:spcPts val="0"/>
              </a:spcBef>
              <a:spcAft>
                <a:spcPts val="0"/>
              </a:spcAft>
              <a:buNone/>
            </a:pPr>
            <a:r>
              <a:rPr lang="en" sz="1059"/>
              <a:t>Wonder</a:t>
            </a:r>
            <a:endParaRPr sz="1059"/>
          </a:p>
        </p:txBody>
      </p:sp>
      <p:sp>
        <p:nvSpPr>
          <p:cNvPr id="2346" name="Google Shape;2346;p333"/>
          <p:cNvSpPr txBox="1"/>
          <p:nvPr/>
        </p:nvSpPr>
        <p:spPr>
          <a:xfrm>
            <a:off x="7827606" y="4184778"/>
            <a:ext cx="642000" cy="302700"/>
          </a:xfrm>
          <a:prstGeom prst="rect">
            <a:avLst/>
          </a:prstGeom>
          <a:noFill/>
          <a:ln>
            <a:noFill/>
          </a:ln>
        </p:spPr>
        <p:txBody>
          <a:bodyPr anchorCtr="0" anchor="t" bIns="69175" lIns="69175" spcFirstLastPara="1" rIns="69175" wrap="square" tIns="69175">
            <a:spAutoFit/>
          </a:bodyPr>
          <a:lstStyle/>
          <a:p>
            <a:pPr indent="0" lvl="0" marL="0" rtl="0" algn="l">
              <a:spcBef>
                <a:spcPts val="0"/>
              </a:spcBef>
              <a:spcAft>
                <a:spcPts val="0"/>
              </a:spcAft>
              <a:buNone/>
            </a:pPr>
            <a:r>
              <a:rPr lang="en" sz="1059"/>
              <a:t>Explore</a:t>
            </a:r>
            <a:endParaRPr sz="1059"/>
          </a:p>
        </p:txBody>
      </p:sp>
      <p:sp>
        <p:nvSpPr>
          <p:cNvPr id="2347" name="Google Shape;2347;p333"/>
          <p:cNvSpPr txBox="1"/>
          <p:nvPr/>
        </p:nvSpPr>
        <p:spPr>
          <a:xfrm>
            <a:off x="7416846" y="1137775"/>
            <a:ext cx="642000" cy="302700"/>
          </a:xfrm>
          <a:prstGeom prst="rect">
            <a:avLst/>
          </a:prstGeom>
          <a:noFill/>
          <a:ln>
            <a:noFill/>
          </a:ln>
        </p:spPr>
        <p:txBody>
          <a:bodyPr anchorCtr="0" anchor="t" bIns="69175" lIns="69175" spcFirstLastPara="1" rIns="69175" wrap="square" tIns="69175">
            <a:spAutoFit/>
          </a:bodyPr>
          <a:lstStyle/>
          <a:p>
            <a:pPr indent="0" lvl="0" marL="0" rtl="0" algn="l">
              <a:spcBef>
                <a:spcPts val="0"/>
              </a:spcBef>
              <a:spcAft>
                <a:spcPts val="0"/>
              </a:spcAft>
              <a:buNone/>
            </a:pPr>
            <a:r>
              <a:rPr lang="en" sz="1059"/>
              <a:t>Explain</a:t>
            </a:r>
            <a:endParaRPr sz="1059"/>
          </a:p>
        </p:txBody>
      </p:sp>
      <p:sp>
        <p:nvSpPr>
          <p:cNvPr id="2348" name="Google Shape;2348;p333"/>
          <p:cNvSpPr/>
          <p:nvPr/>
        </p:nvSpPr>
        <p:spPr>
          <a:xfrm>
            <a:off x="4910975" y="1362873"/>
            <a:ext cx="2181000" cy="1971300"/>
          </a:xfrm>
          <a:prstGeom prst="ellipse">
            <a:avLst/>
          </a:prstGeom>
          <a:noFill/>
          <a:ln cap="flat" cmpd="sng" w="7200">
            <a:solidFill>
              <a:srgbClr val="000000"/>
            </a:solidFill>
            <a:prstDash val="solid"/>
            <a:round/>
            <a:headEnd len="sm" w="sm" type="none"/>
            <a:tailEnd len="sm" w="sm" type="none"/>
          </a:ln>
        </p:spPr>
        <p:txBody>
          <a:bodyPr anchorCtr="0" anchor="ctr" bIns="69175" lIns="69175" spcFirstLastPara="1" rIns="69175" wrap="square" tIns="69175">
            <a:noAutofit/>
          </a:bodyPr>
          <a:lstStyle/>
          <a:p>
            <a:pPr indent="0" lvl="0" marL="0" rtl="0" algn="ctr">
              <a:spcBef>
                <a:spcPts val="0"/>
              </a:spcBef>
              <a:spcAft>
                <a:spcPts val="0"/>
              </a:spcAft>
              <a:buNone/>
            </a:pPr>
            <a:r>
              <a:t/>
            </a:r>
            <a:endParaRPr sz="1059"/>
          </a:p>
        </p:txBody>
      </p:sp>
      <p:sp>
        <p:nvSpPr>
          <p:cNvPr id="2349" name="Google Shape;2349;p333"/>
          <p:cNvSpPr/>
          <p:nvPr/>
        </p:nvSpPr>
        <p:spPr>
          <a:xfrm>
            <a:off x="6689613" y="1362873"/>
            <a:ext cx="2181000" cy="1971300"/>
          </a:xfrm>
          <a:prstGeom prst="ellipse">
            <a:avLst/>
          </a:prstGeom>
          <a:noFill/>
          <a:ln cap="flat" cmpd="sng" w="7200">
            <a:solidFill>
              <a:srgbClr val="000000"/>
            </a:solidFill>
            <a:prstDash val="solid"/>
            <a:round/>
            <a:headEnd len="sm" w="sm" type="none"/>
            <a:tailEnd len="sm" w="sm" type="none"/>
          </a:ln>
        </p:spPr>
        <p:txBody>
          <a:bodyPr anchorCtr="0" anchor="ctr" bIns="69175" lIns="69175" spcFirstLastPara="1" rIns="69175" wrap="square" tIns="69175">
            <a:noAutofit/>
          </a:bodyPr>
          <a:lstStyle/>
          <a:p>
            <a:pPr indent="0" lvl="0" marL="0" rtl="0" algn="ctr">
              <a:spcBef>
                <a:spcPts val="0"/>
              </a:spcBef>
              <a:spcAft>
                <a:spcPts val="0"/>
              </a:spcAft>
              <a:buNone/>
            </a:pPr>
            <a:r>
              <a:t/>
            </a:r>
            <a:endParaRPr sz="1059"/>
          </a:p>
        </p:txBody>
      </p:sp>
    </p:spTree>
  </p:cSld>
  <p:clrMapOvr>
    <a:masterClrMapping/>
  </p:clrMapOvr>
</p:sld>
</file>

<file path=ppt/slides/slide1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3" name="Shape 2353"/>
        <p:cNvGrpSpPr/>
        <p:nvPr/>
      </p:nvGrpSpPr>
      <p:grpSpPr>
        <a:xfrm>
          <a:off x="0" y="0"/>
          <a:ext cx="0" cy="0"/>
          <a:chOff x="0" y="0"/>
          <a:chExt cx="0" cy="0"/>
        </a:xfrm>
      </p:grpSpPr>
      <p:pic>
        <p:nvPicPr>
          <p:cNvPr id="2354" name="Google Shape;2354;p334"/>
          <p:cNvPicPr preferRelativeResize="0"/>
          <p:nvPr/>
        </p:nvPicPr>
        <p:blipFill>
          <a:blip r:embed="rId3">
            <a:alphaModFix/>
          </a:blip>
          <a:stretch>
            <a:fillRect/>
          </a:stretch>
        </p:blipFill>
        <p:spPr>
          <a:xfrm>
            <a:off x="0" y="388441"/>
            <a:ext cx="9144003" cy="4366618"/>
          </a:xfrm>
          <a:prstGeom prst="rect">
            <a:avLst/>
          </a:prstGeom>
          <a:noFill/>
          <a:ln>
            <a:noFill/>
          </a:ln>
        </p:spPr>
      </p:pic>
    </p:spTree>
  </p:cSld>
  <p:clrMapOvr>
    <a:masterClrMapping/>
  </p:clrMapOvr>
</p:sld>
</file>

<file path=ppt/slides/slide1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8" name="Shape 2358"/>
        <p:cNvGrpSpPr/>
        <p:nvPr/>
      </p:nvGrpSpPr>
      <p:grpSpPr>
        <a:xfrm>
          <a:off x="0" y="0"/>
          <a:ext cx="0" cy="0"/>
          <a:chOff x="0" y="0"/>
          <a:chExt cx="0" cy="0"/>
        </a:xfrm>
      </p:grpSpPr>
      <p:sp>
        <p:nvSpPr>
          <p:cNvPr id="2359" name="Google Shape;2359;p335"/>
          <p:cNvSpPr txBox="1"/>
          <p:nvPr>
            <p:ph type="title"/>
          </p:nvPr>
        </p:nvSpPr>
        <p:spPr>
          <a:xfrm>
            <a:off x="762143" y="310601"/>
            <a:ext cx="7935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Model Teacher Program</a:t>
            </a:r>
            <a:endParaRPr/>
          </a:p>
        </p:txBody>
      </p:sp>
      <p:sp>
        <p:nvSpPr>
          <p:cNvPr id="2360" name="Google Shape;2360;p335"/>
          <p:cNvSpPr txBox="1"/>
          <p:nvPr>
            <p:ph idx="1" type="body"/>
          </p:nvPr>
        </p:nvSpPr>
        <p:spPr>
          <a:xfrm>
            <a:off x="762144" y="924315"/>
            <a:ext cx="7935900" cy="3998400"/>
          </a:xfrm>
          <a:prstGeom prst="rect">
            <a:avLst/>
          </a:prstGeom>
        </p:spPr>
        <p:txBody>
          <a:bodyPr anchorCtr="0" anchor="t" bIns="34275" lIns="68575" spcFirstLastPara="1" rIns="68575" wrap="square" tIns="34275">
            <a:normAutofit/>
          </a:bodyPr>
          <a:lstStyle/>
          <a:p>
            <a:pPr indent="0" lvl="0" marL="0" rtl="0" algn="l">
              <a:spcBef>
                <a:spcPts val="0"/>
              </a:spcBef>
              <a:spcAft>
                <a:spcPts val="500"/>
              </a:spcAft>
              <a:buNone/>
            </a:pPr>
            <a:r>
              <a:t/>
            </a:r>
            <a:endParaRPr/>
          </a:p>
        </p:txBody>
      </p:sp>
      <p:pic>
        <p:nvPicPr>
          <p:cNvPr id="2361" name="Google Shape;2361;p335">
            <a:hlinkClick r:id="rId3"/>
          </p:cNvPr>
          <p:cNvPicPr preferRelativeResize="0"/>
          <p:nvPr/>
        </p:nvPicPr>
        <p:blipFill>
          <a:blip r:embed="rId4">
            <a:alphaModFix/>
          </a:blip>
          <a:stretch>
            <a:fillRect/>
          </a:stretch>
        </p:blipFill>
        <p:spPr>
          <a:xfrm>
            <a:off x="-49347" y="0"/>
            <a:ext cx="9558897" cy="5143500"/>
          </a:xfrm>
          <a:prstGeom prst="rect">
            <a:avLst/>
          </a:prstGeom>
          <a:noFill/>
          <a:ln>
            <a:noFill/>
          </a:ln>
        </p:spPr>
      </p:pic>
    </p:spTree>
  </p:cSld>
  <p:clrMapOvr>
    <a:masterClrMapping/>
  </p:clrMapOvr>
</p:sld>
</file>

<file path=ppt/slides/slide1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5" name="Shape 2365"/>
        <p:cNvGrpSpPr/>
        <p:nvPr/>
      </p:nvGrpSpPr>
      <p:grpSpPr>
        <a:xfrm>
          <a:off x="0" y="0"/>
          <a:ext cx="0" cy="0"/>
          <a:chOff x="0" y="0"/>
          <a:chExt cx="0" cy="0"/>
        </a:xfrm>
      </p:grpSpPr>
      <p:sp>
        <p:nvSpPr>
          <p:cNvPr id="2366" name="Google Shape;2366;p336"/>
          <p:cNvSpPr txBox="1"/>
          <p:nvPr>
            <p:ph type="title"/>
          </p:nvPr>
        </p:nvSpPr>
        <p:spPr>
          <a:xfrm>
            <a:off x="762143" y="310601"/>
            <a:ext cx="7935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End of Day Survey</a:t>
            </a:r>
            <a:endParaRPr/>
          </a:p>
        </p:txBody>
      </p:sp>
      <p:pic>
        <p:nvPicPr>
          <p:cNvPr id="2367" name="Google Shape;2367;p336" title="Updated_MMWTXSurvey_Code.png"/>
          <p:cNvPicPr preferRelativeResize="0"/>
          <p:nvPr/>
        </p:nvPicPr>
        <p:blipFill rotWithShape="1">
          <a:blip r:embed="rId3">
            <a:alphaModFix/>
          </a:blip>
          <a:srcRect b="0" l="0" r="0" t="0"/>
          <a:stretch/>
        </p:blipFill>
        <p:spPr>
          <a:xfrm>
            <a:off x="2659675" y="805975"/>
            <a:ext cx="3824649" cy="3824649"/>
          </a:xfrm>
          <a:prstGeom prst="rect">
            <a:avLst/>
          </a:prstGeom>
          <a:noFill/>
          <a:ln>
            <a:noFill/>
          </a:ln>
        </p:spPr>
      </p:pic>
    </p:spTree>
  </p:cSld>
  <p:clrMapOvr>
    <a:masterClrMapping/>
  </p:clrMapOvr>
</p:sld>
</file>

<file path=ppt/slides/slide1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1" name="Shape 2371"/>
        <p:cNvGrpSpPr/>
        <p:nvPr/>
      </p:nvGrpSpPr>
      <p:grpSpPr>
        <a:xfrm>
          <a:off x="0" y="0"/>
          <a:ext cx="0" cy="0"/>
          <a:chOff x="0" y="0"/>
          <a:chExt cx="0" cy="0"/>
        </a:xfrm>
      </p:grpSpPr>
    </p:spTree>
  </p:cSld>
  <p:clrMapOvr>
    <a:masterClrMapping/>
  </p:clrMapOvr>
</p:sld>
</file>

<file path=ppt/slides/slide1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375" name="Shape 2375"/>
        <p:cNvGrpSpPr/>
        <p:nvPr/>
      </p:nvGrpSpPr>
      <p:grpSpPr>
        <a:xfrm>
          <a:off x="0" y="0"/>
          <a:ext cx="0" cy="0"/>
          <a:chOff x="0" y="0"/>
          <a:chExt cx="0" cy="0"/>
        </a:xfrm>
      </p:grpSpPr>
      <p:pic>
        <p:nvPicPr>
          <p:cNvPr descr="5 Min Countdown Timer (Roller Coaster) 🎢 - Hold on to your butts on this 5 min roller coaster countdown timer. This is the perfect 5 minute countdown for any church, youth group, kids event, convention, or concert. 🔴WATCH NEXT: 5 Minute Roller Coaster PART 2 🎢https://youtu.be/MlNd-rjn5Fo&#10;&#10;🚨 SUBSCRIBE https://bit.ly/30COX6E&#10;👉 DONATE https://bit.ly/3pkGmo7&#10;&#10;WATCH NEXT&#10;🎥 5 Minute Countdown Timer Roller Coaster [MINECRAFT]⛏️🎢&#10;https://youtu.be/69ZwRamTf94&#10;🎥 5 Minute Timer With Music [ELECTRIC] ⚡&#10;https://youtu.be/9mLE7Ev9wrA&#10;🎥 5 Minute Timer BOMB 💣 With Giant Bomb Explosion&#10;https://youtu.be/btRHJ3PGnV0&#10;&#10;Music licensed by Envato&#10;Disco EDM&#10;https://elements.envato.com/disco-edm-Z8H9QCA&#10;&#10;💬 JOIN US IN THE COMMENTS&#10;WE LIKE TO HAVE FUN!!&#10;&#10;#timertopia &#10;&#10;Get the best offline timer at Walmart:&#10;https://www.walmart.com/ip/TIME-TIMER-12-inch-Visual-Timer-60-Minute/863943042?wmlspartner=imp_3586222&amp;selectedSellerId=101134723&amp;clickid=xla2wvSruxyPRSx1giXguxUmUkHR9p3sKVaiWY0&amp;irgwc=1&amp;sourceid=imp_xla2wvSruxyPRSx1giXguxUmUkHR9p3sKVaiWY0&amp;veh=aff&amp;affiliates_ad_id=565706&amp;campaign_id=9383&amp;sharedid= ------" id="2376" name="Google Shape;2376;p338" title="5 Min Countdown Timer (Roller Coaster) 🎢">
            <a:hlinkClick r:id="rId3"/>
          </p:cNvPr>
          <p:cNvPicPr preferRelativeResize="0"/>
          <p:nvPr/>
        </p:nvPicPr>
        <p:blipFill>
          <a:blip r:embed="rId4">
            <a:alphaModFix/>
          </a:blip>
          <a:stretch>
            <a:fillRect/>
          </a:stretch>
        </p:blipFill>
        <p:spPr>
          <a:xfrm>
            <a:off x="2658850" y="2571750"/>
            <a:ext cx="3477250" cy="19559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76"/>
                                        </p:tgtEl>
                                        <p:attrNameLst>
                                          <p:attrName>style.visibility</p:attrName>
                                        </p:attrNameLst>
                                      </p:cBhvr>
                                      <p:to>
                                        <p:strVal val="visible"/>
                                      </p:to>
                                    </p:set>
                                    <p:animEffect filter="fade" transition="in">
                                      <p:cBhvr>
                                        <p:cTn dur="1000"/>
                                        <p:tgtEl>
                                          <p:spTgt spid="23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4" name="Shape 994"/>
        <p:cNvGrpSpPr/>
        <p:nvPr/>
      </p:nvGrpSpPr>
      <p:grpSpPr>
        <a:xfrm>
          <a:off x="0" y="0"/>
          <a:ext cx="0" cy="0"/>
          <a:chOff x="0" y="0"/>
          <a:chExt cx="0" cy="0"/>
        </a:xfrm>
      </p:grpSpPr>
      <p:pic>
        <p:nvPicPr>
          <p:cNvPr id="995" name="Google Shape;995;p205"/>
          <p:cNvPicPr preferRelativeResize="0"/>
          <p:nvPr/>
        </p:nvPicPr>
        <p:blipFill rotWithShape="1">
          <a:blip r:embed="rId3">
            <a:alphaModFix/>
          </a:blip>
          <a:srcRect b="0" l="16402" r="0" t="0"/>
          <a:stretch/>
        </p:blipFill>
        <p:spPr>
          <a:xfrm>
            <a:off x="866291" y="622792"/>
            <a:ext cx="7249946" cy="4296049"/>
          </a:xfrm>
          <a:prstGeom prst="rect">
            <a:avLst/>
          </a:prstGeom>
          <a:noFill/>
          <a:ln>
            <a:noFill/>
          </a:ln>
        </p:spPr>
      </p:pic>
      <p:sp>
        <p:nvSpPr>
          <p:cNvPr id="996" name="Google Shape;996;p205"/>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0" name="Shape 1000"/>
        <p:cNvGrpSpPr/>
        <p:nvPr/>
      </p:nvGrpSpPr>
      <p:grpSpPr>
        <a:xfrm>
          <a:off x="0" y="0"/>
          <a:ext cx="0" cy="0"/>
          <a:chOff x="0" y="0"/>
          <a:chExt cx="0" cy="0"/>
        </a:xfrm>
      </p:grpSpPr>
      <p:sp>
        <p:nvSpPr>
          <p:cNvPr id="1001" name="Google Shape;1001;p206"/>
          <p:cNvSpPr txBox="1"/>
          <p:nvPr/>
        </p:nvSpPr>
        <p:spPr>
          <a:xfrm>
            <a:off x="1016876" y="370490"/>
            <a:ext cx="6006600" cy="484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700"/>
              <a:buFont typeface="Arial"/>
              <a:buNone/>
            </a:pPr>
            <a:r>
              <a:rPr b="1" i="1" lang="en" sz="2700" u="none" cap="none" strike="noStrike">
                <a:solidFill>
                  <a:schemeClr val="dk1"/>
                </a:solidFill>
                <a:latin typeface="Arial"/>
                <a:ea typeface="Arial"/>
                <a:cs typeface="Arial"/>
                <a:sym typeface="Arial"/>
              </a:rPr>
              <a:t>Your Aquaporin Mighty Model….</a:t>
            </a:r>
            <a:endParaRPr b="0" i="0" sz="1100" u="none" cap="none" strike="noStrike">
              <a:solidFill>
                <a:srgbClr val="000000"/>
              </a:solidFill>
              <a:latin typeface="Arial"/>
              <a:ea typeface="Arial"/>
              <a:cs typeface="Arial"/>
              <a:sym typeface="Arial"/>
            </a:endParaRPr>
          </a:p>
        </p:txBody>
      </p:sp>
      <p:pic>
        <p:nvPicPr>
          <p:cNvPr id="1002" name="Google Shape;1002;p206"/>
          <p:cNvPicPr preferRelativeResize="0"/>
          <p:nvPr/>
        </p:nvPicPr>
        <p:blipFill rotWithShape="1">
          <a:blip r:embed="rId3">
            <a:alphaModFix/>
          </a:blip>
          <a:srcRect b="0" l="0" r="0" t="0"/>
          <a:stretch/>
        </p:blipFill>
        <p:spPr>
          <a:xfrm>
            <a:off x="4571999" y="1019450"/>
            <a:ext cx="3077825" cy="3623225"/>
          </a:xfrm>
          <a:prstGeom prst="rect">
            <a:avLst/>
          </a:prstGeom>
          <a:noFill/>
          <a:ln cap="flat" cmpd="sng" w="9525">
            <a:solidFill>
              <a:srgbClr val="000000"/>
            </a:solidFill>
            <a:prstDash val="solid"/>
            <a:round/>
            <a:headEnd len="sm" w="sm" type="none"/>
            <a:tailEnd len="sm" w="sm" type="none"/>
          </a:ln>
        </p:spPr>
      </p:pic>
      <p:sp>
        <p:nvSpPr>
          <p:cNvPr id="1003" name="Google Shape;1003;p206"/>
          <p:cNvSpPr txBox="1"/>
          <p:nvPr/>
        </p:nvSpPr>
        <p:spPr>
          <a:xfrm>
            <a:off x="425700" y="1391350"/>
            <a:ext cx="3517800" cy="4695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600"/>
              <a:buFont typeface="Arial"/>
              <a:buNone/>
            </a:pPr>
            <a:r>
              <a:rPr b="1" i="0" lang="en" sz="2600" u="none" cap="none" strike="noStrike">
                <a:solidFill>
                  <a:schemeClr val="dk1"/>
                </a:solidFill>
                <a:latin typeface="Calibri"/>
                <a:ea typeface="Calibri"/>
                <a:cs typeface="Calibri"/>
                <a:sym typeface="Calibri"/>
              </a:rPr>
              <a:t>Explore your model….</a:t>
            </a:r>
            <a:endParaRPr b="0" i="0" sz="2600" u="none" cap="none" strike="noStrike">
              <a:solidFill>
                <a:srgbClr val="000000"/>
              </a:solidFill>
              <a:latin typeface="Calibri"/>
              <a:ea typeface="Calibri"/>
              <a:cs typeface="Calibri"/>
              <a:sym typeface="Calibri"/>
            </a:endParaRPr>
          </a:p>
        </p:txBody>
      </p:sp>
      <p:sp>
        <p:nvSpPr>
          <p:cNvPr id="1004" name="Google Shape;1004;p206"/>
          <p:cNvSpPr txBox="1"/>
          <p:nvPr/>
        </p:nvSpPr>
        <p:spPr>
          <a:xfrm>
            <a:off x="465074" y="2028175"/>
            <a:ext cx="3811800" cy="808200"/>
          </a:xfrm>
          <a:prstGeom prst="rect">
            <a:avLst/>
          </a:prstGeom>
          <a:noFill/>
          <a:ln>
            <a:noFill/>
          </a:ln>
        </p:spPr>
        <p:txBody>
          <a:bodyPr anchorCtr="0" anchor="t" bIns="34275" lIns="68575" spcFirstLastPara="1" rIns="68575" wrap="square" tIns="34275">
            <a:spAutoFit/>
          </a:bodyPr>
          <a:lstStyle/>
          <a:p>
            <a:pPr indent="-215900" lvl="0" marL="215900" marR="0" rtl="0" algn="l">
              <a:lnSpc>
                <a:spcPct val="100000"/>
              </a:lnSpc>
              <a:spcBef>
                <a:spcPts val="0"/>
              </a:spcBef>
              <a:spcAft>
                <a:spcPts val="0"/>
              </a:spcAft>
              <a:buClr>
                <a:srgbClr val="1EAC4C"/>
              </a:buClr>
              <a:buSzPts val="2400"/>
              <a:buFont typeface="Calibri"/>
              <a:buChar char="•"/>
            </a:pPr>
            <a:r>
              <a:rPr b="1" i="1" lang="en" sz="2400" u="none" cap="none" strike="noStrike">
                <a:solidFill>
                  <a:srgbClr val="1EAC4C"/>
                </a:solidFill>
                <a:latin typeface="Calibri"/>
                <a:ea typeface="Calibri"/>
                <a:cs typeface="Calibri"/>
                <a:sym typeface="Calibri"/>
              </a:rPr>
              <a:t>What features do you notice?</a:t>
            </a:r>
            <a:endParaRPr b="1" i="0" sz="2400" u="none" cap="none" strike="noStrike">
              <a:solidFill>
                <a:srgbClr val="1EAC4C"/>
              </a:solidFill>
              <a:latin typeface="Calibri"/>
              <a:ea typeface="Calibri"/>
              <a:cs typeface="Calibri"/>
              <a:sym typeface="Calibri"/>
            </a:endParaRPr>
          </a:p>
        </p:txBody>
      </p:sp>
      <p:sp>
        <p:nvSpPr>
          <p:cNvPr id="1005" name="Google Shape;1005;p206"/>
          <p:cNvSpPr txBox="1"/>
          <p:nvPr/>
        </p:nvSpPr>
        <p:spPr>
          <a:xfrm>
            <a:off x="465074" y="3034600"/>
            <a:ext cx="3811800" cy="1177500"/>
          </a:xfrm>
          <a:prstGeom prst="rect">
            <a:avLst/>
          </a:prstGeom>
          <a:noFill/>
          <a:ln>
            <a:noFill/>
          </a:ln>
        </p:spPr>
        <p:txBody>
          <a:bodyPr anchorCtr="0" anchor="t" bIns="34275" lIns="68575" spcFirstLastPara="1" rIns="68575" wrap="square" tIns="34275">
            <a:spAutoFit/>
          </a:bodyPr>
          <a:lstStyle/>
          <a:p>
            <a:pPr indent="-215900" lvl="0" marL="215900" marR="0" rtl="0" algn="l">
              <a:lnSpc>
                <a:spcPct val="100000"/>
              </a:lnSpc>
              <a:spcBef>
                <a:spcPts val="0"/>
              </a:spcBef>
              <a:spcAft>
                <a:spcPts val="0"/>
              </a:spcAft>
              <a:buClr>
                <a:srgbClr val="1EAC4C"/>
              </a:buClr>
              <a:buSzPts val="2400"/>
              <a:buFont typeface="Calibri"/>
              <a:buChar char="•"/>
            </a:pPr>
            <a:r>
              <a:rPr b="1" i="1" lang="en" sz="2400" u="none" cap="none" strike="noStrike">
                <a:solidFill>
                  <a:srgbClr val="1EAC4C"/>
                </a:solidFill>
                <a:latin typeface="Calibri"/>
                <a:ea typeface="Calibri"/>
                <a:cs typeface="Calibri"/>
                <a:sym typeface="Calibri"/>
              </a:rPr>
              <a:t>What parts of the aquaporin story could you tell with this model?</a:t>
            </a:r>
            <a:endParaRPr b="1" i="0" sz="2400" u="none" cap="none" strike="noStrike">
              <a:solidFill>
                <a:srgbClr val="1EAC4C"/>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0" name="Shape 1010"/>
        <p:cNvGrpSpPr/>
        <p:nvPr/>
      </p:nvGrpSpPr>
      <p:grpSpPr>
        <a:xfrm>
          <a:off x="0" y="0"/>
          <a:ext cx="0" cy="0"/>
          <a:chOff x="0" y="0"/>
          <a:chExt cx="0" cy="0"/>
        </a:xfrm>
      </p:grpSpPr>
      <p:sp>
        <p:nvSpPr>
          <p:cNvPr id="1011" name="Google Shape;1011;p207"/>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fontScale="90000"/>
          </a:bodyPr>
          <a:lstStyle/>
          <a:p>
            <a:pPr indent="0" lvl="0" marL="0" rtl="0" algn="ctr">
              <a:lnSpc>
                <a:spcPct val="90000"/>
              </a:lnSpc>
              <a:spcBef>
                <a:spcPts val="0"/>
              </a:spcBef>
              <a:spcAft>
                <a:spcPts val="0"/>
              </a:spcAft>
              <a:buClr>
                <a:schemeClr val="dk1"/>
              </a:buClr>
              <a:buSzPct val="100000"/>
              <a:buFont typeface="Open Sans"/>
              <a:buNone/>
            </a:pPr>
            <a:br>
              <a:rPr b="1" i="1" lang="en" sz="3000">
                <a:latin typeface="Open Sans"/>
                <a:ea typeface="Open Sans"/>
                <a:cs typeface="Open Sans"/>
                <a:sym typeface="Open Sans"/>
              </a:rPr>
            </a:br>
            <a:endParaRPr b="1" i="1" sz="3000">
              <a:latin typeface="Open Sans"/>
              <a:ea typeface="Open Sans"/>
              <a:cs typeface="Open Sans"/>
              <a:sym typeface="Open Sans"/>
            </a:endParaRPr>
          </a:p>
        </p:txBody>
      </p:sp>
      <p:sp>
        <p:nvSpPr>
          <p:cNvPr id="1012" name="Google Shape;1012;p207"/>
          <p:cNvSpPr txBox="1"/>
          <p:nvPr/>
        </p:nvSpPr>
        <p:spPr>
          <a:xfrm>
            <a:off x="2208915" y="930917"/>
            <a:ext cx="6493200" cy="392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100"/>
              <a:buFont typeface="Arial"/>
              <a:buNone/>
            </a:pPr>
            <a:r>
              <a:rPr b="1" i="0" lang="en" sz="2100" u="none" cap="none" strike="noStrike">
                <a:solidFill>
                  <a:srgbClr val="7030A0"/>
                </a:solidFill>
                <a:latin typeface="Open Sans"/>
                <a:ea typeface="Open Sans"/>
                <a:cs typeface="Open Sans"/>
                <a:sym typeface="Open Sans"/>
              </a:rPr>
              <a:t>What is Aquaporin?</a:t>
            </a:r>
            <a:endParaRPr b="1" i="0" sz="2400" u="none" cap="none" strike="noStrike">
              <a:solidFill>
                <a:srgbClr val="7030A0"/>
              </a:solidFill>
              <a:latin typeface="Open Sans"/>
              <a:ea typeface="Open Sans"/>
              <a:cs typeface="Open Sans"/>
              <a:sym typeface="Open Sans"/>
            </a:endParaRPr>
          </a:p>
        </p:txBody>
      </p:sp>
      <p:pic>
        <p:nvPicPr>
          <p:cNvPr id="1013" name="Google Shape;1013;p207"/>
          <p:cNvPicPr preferRelativeResize="0"/>
          <p:nvPr/>
        </p:nvPicPr>
        <p:blipFill rotWithShape="1">
          <a:blip r:embed="rId3">
            <a:alphaModFix/>
          </a:blip>
          <a:srcRect b="0" l="0" r="0" t="0"/>
          <a:stretch/>
        </p:blipFill>
        <p:spPr>
          <a:xfrm>
            <a:off x="3151606" y="1845884"/>
            <a:ext cx="5094320" cy="2235746"/>
          </a:xfrm>
          <a:prstGeom prst="rect">
            <a:avLst/>
          </a:prstGeom>
          <a:noFill/>
          <a:ln>
            <a:noFill/>
          </a:ln>
        </p:spPr>
      </p:pic>
      <p:pic>
        <p:nvPicPr>
          <p:cNvPr id="1014" name="Google Shape;1014;p207"/>
          <p:cNvPicPr preferRelativeResize="0"/>
          <p:nvPr/>
        </p:nvPicPr>
        <p:blipFill rotWithShape="1">
          <a:blip r:embed="rId4">
            <a:alphaModFix/>
          </a:blip>
          <a:srcRect b="0" l="0" r="0" t="0"/>
          <a:stretch/>
        </p:blipFill>
        <p:spPr>
          <a:xfrm>
            <a:off x="590106" y="859781"/>
            <a:ext cx="2138215" cy="3808011"/>
          </a:xfrm>
          <a:prstGeom prst="rect">
            <a:avLst/>
          </a:prstGeom>
          <a:noFill/>
          <a:ln>
            <a:noFill/>
          </a:ln>
        </p:spPr>
      </p:pic>
      <p:sp>
        <p:nvSpPr>
          <p:cNvPr id="1015" name="Google Shape;1015;p20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SzPts val="900"/>
              <a:buNone/>
            </a:pPr>
            <a:fld id="{00000000-1234-1234-1234-123412341234}" type="slidenum">
              <a:rPr i="1" lang="en">
                <a:latin typeface="Open Sans"/>
                <a:ea typeface="Open Sans"/>
                <a:cs typeface="Open Sans"/>
                <a:sym typeface="Open Sans"/>
              </a:rPr>
              <a:t>‹#›</a:t>
            </a:fld>
            <a:endParaRPr i="1">
              <a:latin typeface="Open Sans"/>
              <a:ea typeface="Open Sans"/>
              <a:cs typeface="Open Sans"/>
              <a:sym typeface="Open Sans"/>
            </a:endParaRPr>
          </a:p>
        </p:txBody>
      </p:sp>
      <p:sp>
        <p:nvSpPr>
          <p:cNvPr id="1016" name="Google Shape;1016;p207"/>
          <p:cNvSpPr txBox="1"/>
          <p:nvPr/>
        </p:nvSpPr>
        <p:spPr>
          <a:xfrm>
            <a:off x="2854271" y="4450308"/>
            <a:ext cx="45720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1400" u="sng" cap="none" strike="noStrike">
                <a:solidFill>
                  <a:srgbClr val="000000"/>
                </a:solidFill>
                <a:latin typeface="Arial"/>
                <a:ea typeface="Arial"/>
                <a:cs typeface="Arial"/>
                <a:sym typeface="Arial"/>
                <a:hlinkClick r:id="rId5">
                  <a:extLst>
                    <a:ext uri="{A12FA001-AC4F-418D-AE19-62706E023703}">
                      <ahyp:hlinkClr val="tx"/>
                    </a:ext>
                  </a:extLst>
                </a:hlinkClick>
              </a:rPr>
              <a:t>Water Channels in Cell Membranes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0" name="Shape 1020"/>
        <p:cNvGrpSpPr/>
        <p:nvPr/>
      </p:nvGrpSpPr>
      <p:grpSpPr>
        <a:xfrm>
          <a:off x="0" y="0"/>
          <a:ext cx="0" cy="0"/>
          <a:chOff x="0" y="0"/>
          <a:chExt cx="0" cy="0"/>
        </a:xfrm>
      </p:grpSpPr>
      <p:sp>
        <p:nvSpPr>
          <p:cNvPr id="1021" name="Google Shape;1021;p208"/>
          <p:cNvSpPr txBox="1"/>
          <p:nvPr/>
        </p:nvSpPr>
        <p:spPr>
          <a:xfrm>
            <a:off x="5" y="4835702"/>
            <a:ext cx="45720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1400" u="sng" cap="none" strike="noStrike">
                <a:solidFill>
                  <a:schemeClr val="lt1"/>
                </a:solidFill>
                <a:latin typeface="Arial"/>
                <a:ea typeface="Arial"/>
                <a:cs typeface="Arial"/>
                <a:sym typeface="Arial"/>
                <a:hlinkClick r:id="rId3">
                  <a:extLst>
                    <a:ext uri="{A12FA001-AC4F-418D-AE19-62706E023703}">
                      <ahyp:hlinkClr val="tx"/>
                    </a:ext>
                  </a:extLst>
                </a:hlinkClick>
              </a:rPr>
              <a:t>Water Channels in Cell Membranes</a:t>
            </a:r>
            <a:endParaRPr b="0" i="0" sz="1400" u="none" cap="none" strike="noStrike">
              <a:solidFill>
                <a:schemeClr val="lt1"/>
              </a:solidFill>
              <a:latin typeface="Arial"/>
              <a:ea typeface="Arial"/>
              <a:cs typeface="Arial"/>
              <a:sym typeface="Arial"/>
            </a:endParaRPr>
          </a:p>
        </p:txBody>
      </p:sp>
      <p:pic>
        <p:nvPicPr>
          <p:cNvPr descr="Every second about a billion water molecules (red and white spheres) pass through a channel formed in the middle of an aquaporin protein as shown by white (nonpolar) and green (polar) areas, and charged areas in blue (positive) and red (negative). The yellow sphere highlights the path of a single water molecule. &#10; &#10;Visit here for more information: &#10;http://www.ks.uiuc.edu/Gallery/Movies/aquaporin-movie-explanation.html &#10;http://www.ks.uiuc.edu/Research/aquaporins/ &#10; &#10;Related paper: &#10;Emad Tajkhorshid, Peter Nollert, Morten Ø. Jensen, Larry J. W. Miercke, Joseph O'Connell, Robert M. Stroud, and Klaus Schulten. Control of the selectivity of the aquaporin water channel family by global orientational tuning. Science, 296:525-530, 2002.  &#10;http://www.ks.uiuc.edu/Publications/Papers/paper.cgi?tbcode=TAJK2002 &#10; &#10;Note: this movie was originally posted in October 2007, but was re-uploaded in April 2012 to improve video quality. The original version is here:  &#10;http://youtu.be/XxadMJ9zqpA" id="1022" name="Google Shape;1022;p208" title="Water Channels in Cell Membranes">
            <a:hlinkClick r:id="rId4"/>
          </p:cNvPr>
          <p:cNvPicPr preferRelativeResize="0"/>
          <p:nvPr/>
        </p:nvPicPr>
        <p:blipFill>
          <a:blip r:embed="rId5">
            <a:alphaModFix/>
          </a:blip>
          <a:stretch>
            <a:fillRect/>
          </a:stretch>
        </p:blipFill>
        <p:spPr>
          <a:xfrm>
            <a:off x="0" y="0"/>
            <a:ext cx="9144000" cy="514349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2"/>
                                        </p:tgtEl>
                                        <p:attrNameLst>
                                          <p:attrName>style.visibility</p:attrName>
                                        </p:attrNameLst>
                                      </p:cBhvr>
                                      <p:to>
                                        <p:strVal val="visible"/>
                                      </p:to>
                                    </p:set>
                                    <p:animEffect filter="fade" transition="in">
                                      <p:cBhvr>
                                        <p:cTn dur="1000"/>
                                        <p:tgtEl>
                                          <p:spTgt spid="10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6" name="Shape 1026"/>
        <p:cNvGrpSpPr/>
        <p:nvPr/>
      </p:nvGrpSpPr>
      <p:grpSpPr>
        <a:xfrm>
          <a:off x="0" y="0"/>
          <a:ext cx="0" cy="0"/>
          <a:chOff x="0" y="0"/>
          <a:chExt cx="0" cy="0"/>
        </a:xfrm>
      </p:grpSpPr>
      <p:sp>
        <p:nvSpPr>
          <p:cNvPr id="1027" name="Google Shape;1027;p20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SzPts val="900"/>
              <a:buNone/>
            </a:pPr>
            <a:fld id="{00000000-1234-1234-1234-123412341234}" type="slidenum">
              <a:rPr lang="en">
                <a:latin typeface="Open Sans"/>
                <a:ea typeface="Open Sans"/>
                <a:cs typeface="Open Sans"/>
                <a:sym typeface="Open Sans"/>
              </a:rPr>
              <a:t>‹#›</a:t>
            </a:fld>
            <a:endParaRPr>
              <a:latin typeface="Open Sans"/>
              <a:ea typeface="Open Sans"/>
              <a:cs typeface="Open Sans"/>
              <a:sym typeface="Open Sans"/>
            </a:endParaRPr>
          </a:p>
        </p:txBody>
      </p:sp>
      <p:sp>
        <p:nvSpPr>
          <p:cNvPr id="1028" name="Google Shape;1028;p209"/>
          <p:cNvSpPr txBox="1"/>
          <p:nvPr>
            <p:ph type="title"/>
          </p:nvPr>
        </p:nvSpPr>
        <p:spPr>
          <a:xfrm>
            <a:off x="362572" y="323480"/>
            <a:ext cx="7935900" cy="4083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0"/>
              </a:spcBef>
              <a:spcAft>
                <a:spcPts val="0"/>
              </a:spcAft>
              <a:buClr>
                <a:schemeClr val="dk1"/>
              </a:buClr>
              <a:buSzPts val="3000"/>
              <a:buFont typeface="Open Sans"/>
              <a:buNone/>
            </a:pPr>
            <a:r>
              <a:rPr b="1" i="1" lang="en" sz="3000">
                <a:latin typeface="Open Sans"/>
                <a:ea typeface="Open Sans"/>
                <a:cs typeface="Open Sans"/>
                <a:sym typeface="Open Sans"/>
              </a:rPr>
              <a:t>And now,… the rest of the story</a:t>
            </a:r>
            <a:endParaRPr/>
          </a:p>
        </p:txBody>
      </p:sp>
      <p:pic>
        <p:nvPicPr>
          <p:cNvPr descr="chempub1high.jpg" id="1029" name="Google Shape;1029;p209"/>
          <p:cNvPicPr preferRelativeResize="0"/>
          <p:nvPr/>
        </p:nvPicPr>
        <p:blipFill rotWithShape="1">
          <a:blip r:embed="rId3">
            <a:alphaModFix/>
          </a:blip>
          <a:srcRect b="0" l="0" r="0" t="0"/>
          <a:stretch/>
        </p:blipFill>
        <p:spPr>
          <a:xfrm>
            <a:off x="1705727" y="1358255"/>
            <a:ext cx="5591175" cy="32575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8" name="Shape 878"/>
        <p:cNvGrpSpPr/>
        <p:nvPr/>
      </p:nvGrpSpPr>
      <p:grpSpPr>
        <a:xfrm>
          <a:off x="0" y="0"/>
          <a:ext cx="0" cy="0"/>
          <a:chOff x="0" y="0"/>
          <a:chExt cx="0" cy="0"/>
        </a:xfrm>
      </p:grpSpPr>
      <p:pic>
        <p:nvPicPr>
          <p:cNvPr id="879" name="Google Shape;879;p192"/>
          <p:cNvPicPr preferRelativeResize="0"/>
          <p:nvPr/>
        </p:nvPicPr>
        <p:blipFill>
          <a:blip r:embed="rId3">
            <a:alphaModFix/>
          </a:blip>
          <a:stretch>
            <a:fillRect/>
          </a:stretch>
        </p:blipFill>
        <p:spPr>
          <a:xfrm>
            <a:off x="2000250" y="0"/>
            <a:ext cx="5143501" cy="514350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3" name="Shape 1033"/>
        <p:cNvGrpSpPr/>
        <p:nvPr/>
      </p:nvGrpSpPr>
      <p:grpSpPr>
        <a:xfrm>
          <a:off x="0" y="0"/>
          <a:ext cx="0" cy="0"/>
          <a:chOff x="0" y="0"/>
          <a:chExt cx="0" cy="0"/>
        </a:xfrm>
      </p:grpSpPr>
      <p:sp>
        <p:nvSpPr>
          <p:cNvPr id="1034" name="Google Shape;1034;p210"/>
          <p:cNvSpPr txBox="1"/>
          <p:nvPr/>
        </p:nvSpPr>
        <p:spPr>
          <a:xfrm>
            <a:off x="5" y="4835702"/>
            <a:ext cx="45720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1400" u="sng" cap="none" strike="noStrike">
                <a:solidFill>
                  <a:schemeClr val="lt1"/>
                </a:solidFill>
                <a:latin typeface="Arial"/>
                <a:ea typeface="Arial"/>
                <a:cs typeface="Arial"/>
                <a:sym typeface="Arial"/>
                <a:hlinkClick r:id="rId3">
                  <a:extLst>
                    <a:ext uri="{A12FA001-AC4F-418D-AE19-62706E023703}">
                      <ahyp:hlinkClr val="tx"/>
                    </a:ext>
                  </a:extLst>
                </a:hlinkClick>
              </a:rPr>
              <a:t>Water Channels in Cell Membranes</a:t>
            </a:r>
            <a:endParaRPr b="0" i="0" sz="1400" u="none" cap="none" strike="noStrike">
              <a:solidFill>
                <a:schemeClr val="lt1"/>
              </a:solidFill>
              <a:latin typeface="Arial"/>
              <a:ea typeface="Arial"/>
              <a:cs typeface="Arial"/>
              <a:sym typeface="Arial"/>
            </a:endParaRPr>
          </a:p>
        </p:txBody>
      </p:sp>
      <p:pic>
        <p:nvPicPr>
          <p:cNvPr id="1035" name="Google Shape;1035;p210"/>
          <p:cNvPicPr preferRelativeResize="0"/>
          <p:nvPr/>
        </p:nvPicPr>
        <p:blipFill rotWithShape="1">
          <a:blip r:embed="rId4">
            <a:alphaModFix/>
          </a:blip>
          <a:srcRect b="9289" l="1768" r="0" t="0"/>
          <a:stretch/>
        </p:blipFill>
        <p:spPr>
          <a:xfrm>
            <a:off x="1200738" y="338975"/>
            <a:ext cx="6742523" cy="4149726"/>
          </a:xfrm>
          <a:prstGeom prst="rect">
            <a:avLst/>
          </a:prstGeom>
          <a:noFill/>
          <a:ln>
            <a:noFill/>
          </a:ln>
        </p:spPr>
      </p:pic>
      <p:sp>
        <p:nvSpPr>
          <p:cNvPr id="1036" name="Google Shape;1036;p210"/>
          <p:cNvSpPr txBox="1"/>
          <p:nvPr/>
        </p:nvSpPr>
        <p:spPr>
          <a:xfrm>
            <a:off x="2990100" y="4488700"/>
            <a:ext cx="31638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u="sng">
                <a:solidFill>
                  <a:schemeClr val="hlink"/>
                </a:solidFill>
                <a:hlinkClick r:id="rId5"/>
              </a:rPr>
              <a:t>Aquaporin Exploratorium</a:t>
            </a:r>
            <a:r>
              <a:rPr lang="en" sz="1600">
                <a:solidFill>
                  <a:schemeClr val="dk1"/>
                </a:solidFill>
              </a:rPr>
              <a:t> </a:t>
            </a:r>
            <a:endParaRPr sz="1900"/>
          </a:p>
        </p:txBody>
      </p:sp>
      <p:sp>
        <p:nvSpPr>
          <p:cNvPr id="1037" name="Google Shape;1037;p210"/>
          <p:cNvSpPr txBox="1"/>
          <p:nvPr/>
        </p:nvSpPr>
        <p:spPr>
          <a:xfrm>
            <a:off x="6615100" y="4623900"/>
            <a:ext cx="2185200" cy="51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0000"/>
                </a:solidFill>
              </a:rPr>
              <a:t>Find the Cys…</a:t>
            </a:r>
            <a:endParaRPr sz="1800">
              <a:solidFill>
                <a:srgbClr val="FF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2" name="Shape 1042"/>
        <p:cNvGrpSpPr/>
        <p:nvPr/>
      </p:nvGrpSpPr>
      <p:grpSpPr>
        <a:xfrm>
          <a:off x="0" y="0"/>
          <a:ext cx="0" cy="0"/>
          <a:chOff x="0" y="0"/>
          <a:chExt cx="0" cy="0"/>
        </a:xfrm>
      </p:grpSpPr>
      <p:sp>
        <p:nvSpPr>
          <p:cNvPr id="1043" name="Google Shape;1043;p211"/>
          <p:cNvSpPr txBox="1"/>
          <p:nvPr>
            <p:ph idx="12" type="sldNum"/>
          </p:nvPr>
        </p:nvSpPr>
        <p:spPr>
          <a:xfrm>
            <a:off x="8701958" y="4724530"/>
            <a:ext cx="358800" cy="273900"/>
          </a:xfrm>
          <a:prstGeom prst="rect">
            <a:avLst/>
          </a:prstGeom>
          <a:noFill/>
          <a:ln>
            <a:noFill/>
          </a:ln>
        </p:spPr>
        <p:txBody>
          <a:bodyPr anchorCtr="0" anchor="ctr" bIns="34275" lIns="68575" spcFirstLastPara="1" rIns="68575" wrap="square" tIns="34275">
            <a:normAutofit/>
          </a:bodyPr>
          <a:lstStyle/>
          <a:p>
            <a:pPr indent="0" lvl="0" marL="0" marR="0" rtl="0" algn="ctr">
              <a:lnSpc>
                <a:spcPct val="100000"/>
              </a:lnSpc>
              <a:spcBef>
                <a:spcPts val="0"/>
              </a:spcBef>
              <a:spcAft>
                <a:spcPts val="0"/>
              </a:spcAft>
              <a:buClr>
                <a:srgbClr val="FFFFFF"/>
              </a:buClr>
              <a:buSzPts val="900"/>
              <a:buFont typeface="Open Sans"/>
              <a:buNone/>
            </a:pPr>
            <a:fld id="{00000000-1234-1234-1234-123412341234}" type="slidenum">
              <a:rPr b="1" lang="en" sz="900" u="none" cap="none" strike="noStrike">
                <a:solidFill>
                  <a:srgbClr val="FFFFFF"/>
                </a:solidFill>
                <a:latin typeface="Open Sans"/>
                <a:ea typeface="Open Sans"/>
                <a:cs typeface="Open Sans"/>
                <a:sym typeface="Open Sans"/>
              </a:rPr>
              <a:t>‹#›</a:t>
            </a:fld>
            <a:endParaRPr b="1" sz="900" u="none" cap="none" strike="noStrike">
              <a:solidFill>
                <a:srgbClr val="FFFFFF"/>
              </a:solidFill>
              <a:latin typeface="Open Sans"/>
              <a:ea typeface="Open Sans"/>
              <a:cs typeface="Open Sans"/>
              <a:sym typeface="Open Sans"/>
            </a:endParaRPr>
          </a:p>
        </p:txBody>
      </p:sp>
      <p:sp>
        <p:nvSpPr>
          <p:cNvPr id="1044" name="Google Shape;1044;p211"/>
          <p:cNvSpPr txBox="1"/>
          <p:nvPr/>
        </p:nvSpPr>
        <p:spPr>
          <a:xfrm>
            <a:off x="8701958" y="4724530"/>
            <a:ext cx="358800" cy="2739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900"/>
              <a:buFont typeface="Open Sans"/>
              <a:buNone/>
            </a:pPr>
            <a:fld id="{00000000-1234-1234-1234-123412341234}" type="slidenum">
              <a:rPr b="1" i="0" lang="en" sz="900" u="none" cap="none" strike="noStrike">
                <a:solidFill>
                  <a:srgbClr val="FFFFFF"/>
                </a:solidFill>
                <a:latin typeface="Open Sans"/>
                <a:ea typeface="Open Sans"/>
                <a:cs typeface="Open Sans"/>
                <a:sym typeface="Open Sans"/>
              </a:rPr>
              <a:t>‹#›</a:t>
            </a:fld>
            <a:endParaRPr b="1" i="0" sz="900" u="none" cap="none" strike="noStrike">
              <a:solidFill>
                <a:srgbClr val="FFFFFF"/>
              </a:solidFill>
              <a:latin typeface="Open Sans"/>
              <a:ea typeface="Open Sans"/>
              <a:cs typeface="Open Sans"/>
              <a:sym typeface="Open Sans"/>
            </a:endParaRPr>
          </a:p>
        </p:txBody>
      </p:sp>
      <p:sp>
        <p:nvSpPr>
          <p:cNvPr id="1045" name="Google Shape;1045;p211"/>
          <p:cNvSpPr txBox="1"/>
          <p:nvPr/>
        </p:nvSpPr>
        <p:spPr>
          <a:xfrm>
            <a:off x="808463" y="841918"/>
            <a:ext cx="7240200" cy="484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700"/>
              <a:buFont typeface="Open Sans"/>
              <a:buNone/>
            </a:pPr>
            <a:r>
              <a:rPr b="1" i="0" lang="en" sz="2700" u="none" cap="none" strike="noStrike">
                <a:solidFill>
                  <a:srgbClr val="000000"/>
                </a:solidFill>
                <a:latin typeface="Open Sans"/>
                <a:ea typeface="Open Sans"/>
                <a:cs typeface="Open Sans"/>
                <a:sym typeface="Open Sans"/>
              </a:rPr>
              <a:t>The ion channels…  for K</a:t>
            </a:r>
            <a:r>
              <a:rPr b="1" baseline="30000" i="0" lang="en" sz="2700" u="none" cap="none" strike="noStrike">
                <a:solidFill>
                  <a:srgbClr val="000000"/>
                </a:solidFill>
                <a:latin typeface="Open Sans"/>
                <a:ea typeface="Open Sans"/>
                <a:cs typeface="Open Sans"/>
                <a:sym typeface="Open Sans"/>
              </a:rPr>
              <a:t>+</a:t>
            </a:r>
            <a:r>
              <a:rPr b="1" i="0" lang="en" sz="2700" u="none" cap="none" strike="noStrike">
                <a:solidFill>
                  <a:srgbClr val="000000"/>
                </a:solidFill>
                <a:latin typeface="Open Sans"/>
                <a:ea typeface="Open Sans"/>
                <a:cs typeface="Open Sans"/>
                <a:sym typeface="Open Sans"/>
              </a:rPr>
              <a:t> and Na</a:t>
            </a:r>
            <a:r>
              <a:rPr b="1" baseline="30000" i="0" lang="en" sz="2700" u="none" cap="none" strike="noStrike">
                <a:solidFill>
                  <a:srgbClr val="000000"/>
                </a:solidFill>
                <a:latin typeface="Open Sans"/>
                <a:ea typeface="Open Sans"/>
                <a:cs typeface="Open Sans"/>
                <a:sym typeface="Open Sans"/>
              </a:rPr>
              <a:t>+</a:t>
            </a:r>
            <a:endParaRPr b="0" i="0" sz="1100" u="none" cap="none" strike="noStrike">
              <a:solidFill>
                <a:srgbClr val="000000"/>
              </a:solidFill>
              <a:latin typeface="Arial"/>
              <a:ea typeface="Arial"/>
              <a:cs typeface="Arial"/>
              <a:sym typeface="Arial"/>
            </a:endParaRPr>
          </a:p>
        </p:txBody>
      </p:sp>
      <p:sp>
        <p:nvSpPr>
          <p:cNvPr id="1046" name="Google Shape;1046;p211"/>
          <p:cNvSpPr txBox="1"/>
          <p:nvPr/>
        </p:nvSpPr>
        <p:spPr>
          <a:xfrm>
            <a:off x="808475" y="1596025"/>
            <a:ext cx="7650900" cy="8697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Open Sans"/>
              <a:buNone/>
            </a:pPr>
            <a:r>
              <a:rPr b="0" i="0" lang="en" sz="2600" u="none" cap="none" strike="noStrike">
                <a:solidFill>
                  <a:srgbClr val="000000"/>
                </a:solidFill>
                <a:latin typeface="Calibri"/>
                <a:ea typeface="Calibri"/>
                <a:cs typeface="Calibri"/>
                <a:sym typeface="Calibri"/>
              </a:rPr>
              <a:t>These two ion channels are responsible for the action potentials that drive our neurons…</a:t>
            </a:r>
            <a:endParaRPr b="0" i="0" sz="2600" u="none" cap="none" strike="noStrike">
              <a:solidFill>
                <a:srgbClr val="000000"/>
              </a:solidFill>
              <a:latin typeface="Calibri"/>
              <a:ea typeface="Calibri"/>
              <a:cs typeface="Calibri"/>
              <a:sym typeface="Calibri"/>
            </a:endParaRPr>
          </a:p>
        </p:txBody>
      </p:sp>
      <p:sp>
        <p:nvSpPr>
          <p:cNvPr id="1047" name="Google Shape;1047;p211"/>
          <p:cNvSpPr txBox="1"/>
          <p:nvPr/>
        </p:nvSpPr>
        <p:spPr>
          <a:xfrm>
            <a:off x="1419224" y="2571750"/>
            <a:ext cx="6969600" cy="1339200"/>
          </a:xfrm>
          <a:prstGeom prst="rect">
            <a:avLst/>
          </a:prstGeom>
          <a:noFill/>
          <a:ln>
            <a:noFill/>
          </a:ln>
        </p:spPr>
        <p:txBody>
          <a:bodyPr anchorCtr="0" anchor="t" bIns="34275" lIns="68575" spcFirstLastPara="1" rIns="68575" wrap="square" tIns="34275">
            <a:spAutoFit/>
          </a:bodyPr>
          <a:lstStyle/>
          <a:p>
            <a:pPr indent="-342900" lvl="0" marL="342900" marR="0" rtl="0" algn="l">
              <a:lnSpc>
                <a:spcPct val="115000"/>
              </a:lnSpc>
              <a:spcBef>
                <a:spcPts val="0"/>
              </a:spcBef>
              <a:spcAft>
                <a:spcPts val="0"/>
              </a:spcAft>
              <a:buClr>
                <a:srgbClr val="4472C4"/>
              </a:buClr>
              <a:buSzPts val="2500"/>
              <a:buFont typeface="Calibri"/>
              <a:buChar char="•"/>
            </a:pPr>
            <a:r>
              <a:rPr b="0" i="1" lang="en" sz="2500" u="none" cap="none" strike="noStrike">
                <a:solidFill>
                  <a:srgbClr val="4472C4"/>
                </a:solidFill>
                <a:latin typeface="Calibri"/>
                <a:ea typeface="Calibri"/>
                <a:cs typeface="Calibri"/>
                <a:sym typeface="Calibri"/>
              </a:rPr>
              <a:t>They are very fast…</a:t>
            </a:r>
            <a:endParaRPr b="0" i="0" sz="2500" u="none" cap="none" strike="noStrike">
              <a:solidFill>
                <a:srgbClr val="000000"/>
              </a:solidFill>
              <a:latin typeface="Calibri"/>
              <a:ea typeface="Calibri"/>
              <a:cs typeface="Calibri"/>
              <a:sym typeface="Calibri"/>
            </a:endParaRPr>
          </a:p>
          <a:p>
            <a:pPr indent="-342900" lvl="0" marL="342900" marR="0" rtl="0" algn="l">
              <a:lnSpc>
                <a:spcPct val="115000"/>
              </a:lnSpc>
              <a:spcBef>
                <a:spcPts val="0"/>
              </a:spcBef>
              <a:spcAft>
                <a:spcPts val="0"/>
              </a:spcAft>
              <a:buClr>
                <a:srgbClr val="4472C4"/>
              </a:buClr>
              <a:buSzPts val="2500"/>
              <a:buFont typeface="Calibri"/>
              <a:buChar char="•"/>
            </a:pPr>
            <a:r>
              <a:rPr b="0" i="1" lang="en" sz="2500" u="none" cap="none" strike="noStrike">
                <a:solidFill>
                  <a:srgbClr val="4472C4"/>
                </a:solidFill>
                <a:latin typeface="Calibri"/>
                <a:ea typeface="Calibri"/>
                <a:cs typeface="Calibri"/>
                <a:sym typeface="Calibri"/>
              </a:rPr>
              <a:t>They are very specific…</a:t>
            </a:r>
            <a:endParaRPr b="0" i="0" sz="2500" u="none" cap="none" strike="noStrike">
              <a:solidFill>
                <a:srgbClr val="000000"/>
              </a:solidFill>
              <a:latin typeface="Calibri"/>
              <a:ea typeface="Calibri"/>
              <a:cs typeface="Calibri"/>
              <a:sym typeface="Calibri"/>
            </a:endParaRPr>
          </a:p>
          <a:p>
            <a:pPr indent="-342900" lvl="0" marL="342900" marR="0" rtl="0" algn="l">
              <a:lnSpc>
                <a:spcPct val="115000"/>
              </a:lnSpc>
              <a:spcBef>
                <a:spcPts val="0"/>
              </a:spcBef>
              <a:spcAft>
                <a:spcPts val="0"/>
              </a:spcAft>
              <a:buClr>
                <a:srgbClr val="4472C4"/>
              </a:buClr>
              <a:buSzPts val="2500"/>
              <a:buFont typeface="Calibri"/>
              <a:buChar char="•"/>
            </a:pPr>
            <a:r>
              <a:rPr b="0" i="1" lang="en" sz="2500" u="none" cap="none" strike="noStrike">
                <a:solidFill>
                  <a:srgbClr val="4472C4"/>
                </a:solidFill>
                <a:latin typeface="Calibri"/>
                <a:ea typeface="Calibri"/>
                <a:cs typeface="Calibri"/>
                <a:sym typeface="Calibri"/>
              </a:rPr>
              <a:t>They are regulated by voltage sensor domains…</a:t>
            </a:r>
            <a:endParaRPr b="0" i="0" sz="2500" u="none" cap="none" strike="noStrike">
              <a:solidFill>
                <a:srgbClr val="000000"/>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1" name="Shape 1051"/>
        <p:cNvGrpSpPr/>
        <p:nvPr/>
      </p:nvGrpSpPr>
      <p:grpSpPr>
        <a:xfrm>
          <a:off x="0" y="0"/>
          <a:ext cx="0" cy="0"/>
          <a:chOff x="0" y="0"/>
          <a:chExt cx="0" cy="0"/>
        </a:xfrm>
      </p:grpSpPr>
      <p:sp>
        <p:nvSpPr>
          <p:cNvPr id="1052" name="Google Shape;1052;p212"/>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marR="0" rtl="0" algn="ctr">
              <a:lnSpc>
                <a:spcPct val="100000"/>
              </a:lnSpc>
              <a:spcBef>
                <a:spcPts val="0"/>
              </a:spcBef>
              <a:spcAft>
                <a:spcPts val="0"/>
              </a:spcAft>
              <a:buClr>
                <a:srgbClr val="FFFFFF"/>
              </a:buClr>
              <a:buSzPts val="900"/>
              <a:buFont typeface="Open Sans"/>
              <a:buNone/>
            </a:pPr>
            <a:fld id="{00000000-1234-1234-1234-123412341234}" type="slidenum">
              <a:rPr b="1" i="0" lang="en" sz="900" u="none" cap="none" strike="noStrike">
                <a:solidFill>
                  <a:srgbClr val="FFFFFF"/>
                </a:solidFill>
                <a:latin typeface="Open Sans"/>
                <a:ea typeface="Open Sans"/>
                <a:cs typeface="Open Sans"/>
                <a:sym typeface="Open Sans"/>
              </a:rPr>
              <a:t>‹#›</a:t>
            </a:fld>
            <a:endParaRPr b="1" i="0" sz="900" u="none" cap="none" strike="noStrike">
              <a:solidFill>
                <a:srgbClr val="FFFFFF"/>
              </a:solidFill>
              <a:latin typeface="Open Sans"/>
              <a:ea typeface="Open Sans"/>
              <a:cs typeface="Open Sans"/>
              <a:sym typeface="Open Sans"/>
            </a:endParaRPr>
          </a:p>
        </p:txBody>
      </p:sp>
      <p:sp>
        <p:nvSpPr>
          <p:cNvPr id="1053" name="Google Shape;1053;p212"/>
          <p:cNvSpPr txBox="1"/>
          <p:nvPr/>
        </p:nvSpPr>
        <p:spPr>
          <a:xfrm>
            <a:off x="786148" y="614250"/>
            <a:ext cx="3538200" cy="808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B050"/>
              </a:buClr>
              <a:buSzPts val="2400"/>
              <a:buFont typeface="Open Sans"/>
              <a:buNone/>
            </a:pPr>
            <a:r>
              <a:rPr b="1" i="0" lang="en" sz="2400" u="none" cap="none" strike="noStrike">
                <a:solidFill>
                  <a:srgbClr val="00B050"/>
                </a:solidFill>
                <a:latin typeface="Open Sans"/>
                <a:ea typeface="Open Sans"/>
                <a:cs typeface="Open Sans"/>
                <a:sym typeface="Open Sans"/>
              </a:rPr>
              <a:t>Potassium Channel </a:t>
            </a:r>
            <a:r>
              <a:rPr b="1" i="0" lang="en" sz="2400" u="none" cap="none" strike="noStrike">
                <a:solidFill>
                  <a:srgbClr val="000000"/>
                </a:solidFill>
                <a:latin typeface="Open Sans"/>
                <a:ea typeface="Open Sans"/>
                <a:cs typeface="Open Sans"/>
                <a:sym typeface="Open Sans"/>
              </a:rPr>
              <a:t>Mighty Model</a:t>
            </a:r>
            <a:endParaRPr b="0" i="0" sz="1100" u="none" cap="none" strike="noStrike">
              <a:solidFill>
                <a:srgbClr val="000000"/>
              </a:solidFill>
              <a:latin typeface="Arial"/>
              <a:ea typeface="Arial"/>
              <a:cs typeface="Arial"/>
              <a:sym typeface="Arial"/>
            </a:endParaRPr>
          </a:p>
        </p:txBody>
      </p:sp>
      <p:sp>
        <p:nvSpPr>
          <p:cNvPr id="1054" name="Google Shape;1054;p212"/>
          <p:cNvSpPr txBox="1"/>
          <p:nvPr/>
        </p:nvSpPr>
        <p:spPr>
          <a:xfrm>
            <a:off x="4572000" y="614246"/>
            <a:ext cx="3055500" cy="808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ED7D31"/>
              </a:buClr>
              <a:buSzPts val="2400"/>
              <a:buFont typeface="Open Sans"/>
              <a:buNone/>
            </a:pPr>
            <a:r>
              <a:rPr b="1" i="0" lang="en" sz="2400" u="none" cap="none" strike="noStrike">
                <a:solidFill>
                  <a:srgbClr val="ED7D31"/>
                </a:solidFill>
                <a:latin typeface="Open Sans"/>
                <a:ea typeface="Open Sans"/>
                <a:cs typeface="Open Sans"/>
                <a:sym typeface="Open Sans"/>
              </a:rPr>
              <a:t>Sodium Channel </a:t>
            </a:r>
            <a:r>
              <a:rPr b="1" i="0" lang="en" sz="2400" u="none" cap="none" strike="noStrike">
                <a:solidFill>
                  <a:srgbClr val="000000"/>
                </a:solidFill>
                <a:latin typeface="Open Sans"/>
                <a:ea typeface="Open Sans"/>
                <a:cs typeface="Open Sans"/>
                <a:sym typeface="Open Sans"/>
              </a:rPr>
              <a:t>Mighty Model</a:t>
            </a:r>
            <a:endParaRPr b="0" i="0" sz="1100" u="none" cap="none" strike="noStrike">
              <a:solidFill>
                <a:srgbClr val="000000"/>
              </a:solidFill>
              <a:latin typeface="Arial"/>
              <a:ea typeface="Arial"/>
              <a:cs typeface="Arial"/>
              <a:sym typeface="Arial"/>
            </a:endParaRPr>
          </a:p>
        </p:txBody>
      </p:sp>
      <p:pic>
        <p:nvPicPr>
          <p:cNvPr id="1055" name="Google Shape;1055;p212"/>
          <p:cNvPicPr preferRelativeResize="0"/>
          <p:nvPr/>
        </p:nvPicPr>
        <p:blipFill rotWithShape="1">
          <a:blip r:embed="rId3">
            <a:alphaModFix/>
          </a:blip>
          <a:srcRect b="0" l="0" r="0" t="0"/>
          <a:stretch/>
        </p:blipFill>
        <p:spPr>
          <a:xfrm>
            <a:off x="1342176" y="1574860"/>
            <a:ext cx="2426132" cy="3250910"/>
          </a:xfrm>
          <a:prstGeom prst="rect">
            <a:avLst/>
          </a:prstGeom>
          <a:noFill/>
          <a:ln cap="flat" cmpd="sng" w="9525">
            <a:solidFill>
              <a:srgbClr val="000000"/>
            </a:solidFill>
            <a:prstDash val="solid"/>
            <a:round/>
            <a:headEnd len="sm" w="sm" type="none"/>
            <a:tailEnd len="sm" w="sm" type="none"/>
          </a:ln>
        </p:spPr>
      </p:pic>
      <p:pic>
        <p:nvPicPr>
          <p:cNvPr descr="Shape, arrow&#10;&#10;Description automatically generated" id="1056" name="Google Shape;1056;p212"/>
          <p:cNvPicPr preferRelativeResize="0"/>
          <p:nvPr/>
        </p:nvPicPr>
        <p:blipFill rotWithShape="1">
          <a:blip r:embed="rId4">
            <a:alphaModFix/>
          </a:blip>
          <a:srcRect b="0" l="0" r="0" t="0"/>
          <a:stretch/>
        </p:blipFill>
        <p:spPr>
          <a:xfrm>
            <a:off x="4794162" y="1574850"/>
            <a:ext cx="2611182" cy="3250925"/>
          </a:xfrm>
          <a:prstGeom prst="rect">
            <a:avLst/>
          </a:prstGeom>
          <a:noFill/>
          <a:ln cap="flat" cmpd="sng" w="9525">
            <a:solidFill>
              <a:srgbClr val="000000"/>
            </a:solidFill>
            <a:prstDash val="solid"/>
            <a:round/>
            <a:headEnd len="sm" w="sm" type="none"/>
            <a:tailEnd len="sm" w="sm" type="none"/>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0" name="Shape 1060"/>
        <p:cNvGrpSpPr/>
        <p:nvPr/>
      </p:nvGrpSpPr>
      <p:grpSpPr>
        <a:xfrm>
          <a:off x="0" y="0"/>
          <a:ext cx="0" cy="0"/>
          <a:chOff x="0" y="0"/>
          <a:chExt cx="0" cy="0"/>
        </a:xfrm>
      </p:grpSpPr>
      <p:sp>
        <p:nvSpPr>
          <p:cNvPr id="1061" name="Google Shape;1061;p213"/>
          <p:cNvSpPr txBox="1"/>
          <p:nvPr>
            <p:ph type="title"/>
          </p:nvPr>
        </p:nvSpPr>
        <p:spPr>
          <a:xfrm>
            <a:off x="0" y="725585"/>
            <a:ext cx="8402400" cy="408300"/>
          </a:xfrm>
          <a:prstGeom prst="rect">
            <a:avLst/>
          </a:prstGeom>
          <a:noFill/>
          <a:ln>
            <a:noFill/>
          </a:ln>
        </p:spPr>
        <p:txBody>
          <a:bodyPr anchorCtr="0" anchor="t" bIns="34275" lIns="68575" spcFirstLastPara="1" rIns="68575" wrap="square" tIns="34275">
            <a:normAutofit fontScale="90000"/>
          </a:bodyPr>
          <a:lstStyle/>
          <a:p>
            <a:pPr indent="0" lvl="0" marL="0" rtl="0" algn="ctr">
              <a:lnSpc>
                <a:spcPct val="90000"/>
              </a:lnSpc>
              <a:spcBef>
                <a:spcPts val="0"/>
              </a:spcBef>
              <a:spcAft>
                <a:spcPts val="0"/>
              </a:spcAft>
              <a:buClr>
                <a:srgbClr val="0070C0"/>
              </a:buClr>
              <a:buSzPct val="100000"/>
              <a:buFont typeface="Open Sans"/>
              <a:buNone/>
            </a:pPr>
            <a:r>
              <a:rPr b="1" lang="en" sz="3000">
                <a:solidFill>
                  <a:srgbClr val="0070C0"/>
                </a:solidFill>
                <a:latin typeface="Open Sans"/>
                <a:ea typeface="Open Sans"/>
                <a:cs typeface="Open Sans"/>
                <a:sym typeface="Open Sans"/>
              </a:rPr>
              <a:t>Why K</a:t>
            </a:r>
            <a:r>
              <a:rPr b="1" baseline="30000" lang="en" sz="3000">
                <a:solidFill>
                  <a:srgbClr val="0070C0"/>
                </a:solidFill>
                <a:latin typeface="Open Sans"/>
                <a:ea typeface="Open Sans"/>
                <a:cs typeface="Open Sans"/>
                <a:sym typeface="Open Sans"/>
              </a:rPr>
              <a:t>+</a:t>
            </a:r>
            <a:r>
              <a:rPr b="1" lang="en" sz="3000">
                <a:solidFill>
                  <a:srgbClr val="0070C0"/>
                </a:solidFill>
                <a:latin typeface="Open Sans"/>
                <a:ea typeface="Open Sans"/>
                <a:cs typeface="Open Sans"/>
                <a:sym typeface="Open Sans"/>
              </a:rPr>
              <a:t>, but not Na</a:t>
            </a:r>
            <a:r>
              <a:rPr b="1" baseline="30000" lang="en" sz="3000">
                <a:solidFill>
                  <a:srgbClr val="0070C0"/>
                </a:solidFill>
                <a:latin typeface="Open Sans"/>
                <a:ea typeface="Open Sans"/>
                <a:cs typeface="Open Sans"/>
                <a:sym typeface="Open Sans"/>
              </a:rPr>
              <a:t>+</a:t>
            </a:r>
            <a:endParaRPr/>
          </a:p>
        </p:txBody>
      </p:sp>
      <p:pic>
        <p:nvPicPr>
          <p:cNvPr descr="chempub4bhigh.jpg" id="1062" name="Google Shape;1062;p213"/>
          <p:cNvPicPr preferRelativeResize="0"/>
          <p:nvPr>
            <p:ph idx="1" type="body"/>
          </p:nvPr>
        </p:nvPicPr>
        <p:blipFill rotWithShape="1">
          <a:blip r:embed="rId3">
            <a:alphaModFix/>
          </a:blip>
          <a:srcRect b="0" l="0" r="0" t="0"/>
          <a:stretch/>
        </p:blipFill>
        <p:spPr>
          <a:xfrm>
            <a:off x="2460310" y="1364742"/>
            <a:ext cx="3481800" cy="3113700"/>
          </a:xfrm>
          <a:prstGeom prst="rect">
            <a:avLst/>
          </a:prstGeom>
          <a:noFill/>
          <a:ln cap="flat" cmpd="sng" w="9525">
            <a:solidFill>
              <a:srgbClr val="000000"/>
            </a:solidFill>
            <a:prstDash val="solid"/>
            <a:round/>
            <a:headEnd len="sm" w="sm" type="none"/>
            <a:tailEnd len="sm" w="sm" type="none"/>
          </a:ln>
        </p:spPr>
      </p:pic>
      <p:sp>
        <p:nvSpPr>
          <p:cNvPr id="1063" name="Google Shape;1063;p21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7" name="Shape 1067"/>
        <p:cNvGrpSpPr/>
        <p:nvPr/>
      </p:nvGrpSpPr>
      <p:grpSpPr>
        <a:xfrm>
          <a:off x="0" y="0"/>
          <a:ext cx="0" cy="0"/>
          <a:chOff x="0" y="0"/>
          <a:chExt cx="0" cy="0"/>
        </a:xfrm>
      </p:grpSpPr>
      <p:pic>
        <p:nvPicPr>
          <p:cNvPr descr="A picture containing flower, plant, bouquet&#10;&#10;Description automatically generated" id="1068" name="Google Shape;1068;p214"/>
          <p:cNvPicPr preferRelativeResize="0"/>
          <p:nvPr/>
        </p:nvPicPr>
        <p:blipFill rotWithShape="1">
          <a:blip r:embed="rId3">
            <a:alphaModFix/>
          </a:blip>
          <a:srcRect b="0" l="0" r="0" t="0"/>
          <a:stretch/>
        </p:blipFill>
        <p:spPr>
          <a:xfrm>
            <a:off x="1008500" y="2126975"/>
            <a:ext cx="2181604" cy="2396265"/>
          </a:xfrm>
          <a:prstGeom prst="rect">
            <a:avLst/>
          </a:prstGeom>
          <a:noFill/>
          <a:ln cap="flat" cmpd="sng" w="9525">
            <a:solidFill>
              <a:srgbClr val="000000"/>
            </a:solidFill>
            <a:prstDash val="solid"/>
            <a:round/>
            <a:headEnd len="sm" w="sm" type="none"/>
            <a:tailEnd len="sm" w="sm" type="none"/>
          </a:ln>
        </p:spPr>
      </p:pic>
      <p:sp>
        <p:nvSpPr>
          <p:cNvPr id="1069" name="Google Shape;1069;p214"/>
          <p:cNvSpPr txBox="1"/>
          <p:nvPr/>
        </p:nvSpPr>
        <p:spPr>
          <a:xfrm>
            <a:off x="531450" y="603075"/>
            <a:ext cx="8081100" cy="3771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800"/>
              <a:buFont typeface="Arial"/>
              <a:buNone/>
            </a:pPr>
            <a:r>
              <a:rPr b="1" i="0" lang="en" sz="2000" u="none" cap="none" strike="noStrike">
                <a:solidFill>
                  <a:schemeClr val="accent5"/>
                </a:solidFill>
                <a:latin typeface="Open Sans"/>
                <a:ea typeface="Open Sans"/>
                <a:cs typeface="Open Sans"/>
                <a:sym typeface="Open Sans"/>
              </a:rPr>
              <a:t>…and now, yet another Nobel Prize-winning Channel Protein</a:t>
            </a:r>
            <a:endParaRPr b="0" i="0" sz="1300" u="none" cap="none" strike="noStrike">
              <a:solidFill>
                <a:schemeClr val="accent5"/>
              </a:solidFill>
              <a:latin typeface="Arial"/>
              <a:ea typeface="Arial"/>
              <a:cs typeface="Arial"/>
              <a:sym typeface="Arial"/>
            </a:endParaRPr>
          </a:p>
        </p:txBody>
      </p:sp>
      <p:sp>
        <p:nvSpPr>
          <p:cNvPr id="1070" name="Google Shape;1070;p214"/>
          <p:cNvSpPr txBox="1"/>
          <p:nvPr/>
        </p:nvSpPr>
        <p:spPr>
          <a:xfrm>
            <a:off x="531051" y="1025775"/>
            <a:ext cx="3136500" cy="623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202124"/>
              </a:buClr>
              <a:buSzPts val="1400"/>
              <a:buFont typeface="Arial"/>
              <a:buNone/>
            </a:pPr>
            <a:r>
              <a:rPr b="0" i="0" lang="en" sz="1800" u="none" cap="none" strike="noStrike">
                <a:solidFill>
                  <a:schemeClr val="accent1"/>
                </a:solidFill>
                <a:latin typeface="Calibri"/>
                <a:ea typeface="Calibri"/>
                <a:cs typeface="Calibri"/>
                <a:sym typeface="Calibri"/>
              </a:rPr>
              <a:t>2021 Nobel Prize in Physiology or Medicine to </a:t>
            </a:r>
            <a:r>
              <a:rPr b="1" i="0" lang="en" sz="1800" u="none" cap="none" strike="noStrike">
                <a:solidFill>
                  <a:schemeClr val="accent1"/>
                </a:solidFill>
                <a:latin typeface="Calibri"/>
                <a:ea typeface="Calibri"/>
                <a:cs typeface="Calibri"/>
                <a:sym typeface="Calibri"/>
              </a:rPr>
              <a:t>David Julius</a:t>
            </a:r>
            <a:endParaRPr b="1" i="0" sz="1800" u="none" cap="none" strike="noStrike">
              <a:solidFill>
                <a:schemeClr val="accent1"/>
              </a:solidFill>
              <a:latin typeface="Calibri"/>
              <a:ea typeface="Calibri"/>
              <a:cs typeface="Calibri"/>
              <a:sym typeface="Calibri"/>
            </a:endParaRPr>
          </a:p>
        </p:txBody>
      </p:sp>
      <p:sp>
        <p:nvSpPr>
          <p:cNvPr id="1071" name="Google Shape;1071;p214"/>
          <p:cNvSpPr txBox="1"/>
          <p:nvPr/>
        </p:nvSpPr>
        <p:spPr>
          <a:xfrm>
            <a:off x="877399" y="1754200"/>
            <a:ext cx="24438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500"/>
              <a:buFont typeface="Arial"/>
              <a:buNone/>
            </a:pPr>
            <a:r>
              <a:rPr b="1" i="0" lang="en" sz="1800" u="none" cap="none" strike="noStrike">
                <a:solidFill>
                  <a:srgbClr val="000000"/>
                </a:solidFill>
                <a:latin typeface="Open Sans"/>
                <a:ea typeface="Open Sans"/>
                <a:cs typeface="Open Sans"/>
                <a:sym typeface="Open Sans"/>
              </a:rPr>
              <a:t>The Pain Receptor</a:t>
            </a:r>
            <a:endParaRPr b="0" i="0" sz="1800" u="none" cap="none" strike="noStrike">
              <a:solidFill>
                <a:srgbClr val="000000"/>
              </a:solidFill>
              <a:latin typeface="Arial"/>
              <a:ea typeface="Arial"/>
              <a:cs typeface="Arial"/>
              <a:sym typeface="Arial"/>
            </a:endParaRPr>
          </a:p>
        </p:txBody>
      </p:sp>
      <p:sp>
        <p:nvSpPr>
          <p:cNvPr id="1072" name="Google Shape;1072;p214"/>
          <p:cNvSpPr txBox="1"/>
          <p:nvPr/>
        </p:nvSpPr>
        <p:spPr>
          <a:xfrm>
            <a:off x="4120750" y="4559200"/>
            <a:ext cx="4225200" cy="3771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400"/>
              <a:buFont typeface="Open Sans"/>
              <a:buNone/>
            </a:pPr>
            <a:r>
              <a:rPr b="1" i="0" lang="en" sz="2000" u="none" cap="none" strike="noStrike">
                <a:solidFill>
                  <a:srgbClr val="000000"/>
                </a:solidFill>
                <a:latin typeface="Calibri"/>
                <a:ea typeface="Calibri"/>
                <a:cs typeface="Calibri"/>
                <a:sym typeface="Calibri"/>
              </a:rPr>
              <a:t>A 2015 SMART Team Project</a:t>
            </a:r>
            <a:endParaRPr b="0" i="0" sz="2000" u="none" cap="none" strike="noStrike">
              <a:solidFill>
                <a:srgbClr val="000000"/>
              </a:solidFill>
              <a:latin typeface="Calibri"/>
              <a:ea typeface="Calibri"/>
              <a:cs typeface="Calibri"/>
              <a:sym typeface="Calibri"/>
            </a:endParaRPr>
          </a:p>
        </p:txBody>
      </p:sp>
      <p:sp>
        <p:nvSpPr>
          <p:cNvPr id="1073" name="Google Shape;1073;p214"/>
          <p:cNvSpPr txBox="1"/>
          <p:nvPr/>
        </p:nvSpPr>
        <p:spPr>
          <a:xfrm>
            <a:off x="998600" y="4559200"/>
            <a:ext cx="2181600" cy="3771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400"/>
              <a:buFont typeface="Open Sans"/>
              <a:buNone/>
            </a:pPr>
            <a:r>
              <a:rPr b="1" i="0" lang="en" sz="2000" u="none" cap="none" strike="noStrike">
                <a:solidFill>
                  <a:srgbClr val="000000"/>
                </a:solidFill>
                <a:latin typeface="Calibri"/>
                <a:ea typeface="Calibri"/>
                <a:cs typeface="Calibri"/>
                <a:sym typeface="Calibri"/>
              </a:rPr>
              <a:t>TRPV1</a:t>
            </a:r>
            <a:endParaRPr b="0" i="0" sz="2000" u="none" cap="none" strike="noStrike">
              <a:solidFill>
                <a:srgbClr val="000000"/>
              </a:solidFill>
              <a:latin typeface="Calibri"/>
              <a:ea typeface="Calibri"/>
              <a:cs typeface="Calibri"/>
              <a:sym typeface="Calibri"/>
            </a:endParaRPr>
          </a:p>
        </p:txBody>
      </p:sp>
      <p:pic>
        <p:nvPicPr>
          <p:cNvPr descr="A group of pictures and papers on a table&#10;&#10;Description automatically generated" id="1074" name="Google Shape;1074;p214"/>
          <p:cNvPicPr preferRelativeResize="0"/>
          <p:nvPr/>
        </p:nvPicPr>
        <p:blipFill rotWithShape="1">
          <a:blip r:embed="rId4">
            <a:alphaModFix/>
          </a:blip>
          <a:srcRect b="0" l="0" r="0" t="0"/>
          <a:stretch/>
        </p:blipFill>
        <p:spPr>
          <a:xfrm>
            <a:off x="3908187" y="1423025"/>
            <a:ext cx="4650337" cy="3100224"/>
          </a:xfrm>
          <a:prstGeom prst="rect">
            <a:avLst/>
          </a:prstGeom>
          <a:noFill/>
          <a:ln cap="flat" cmpd="sng" w="9525">
            <a:solidFill>
              <a:srgbClr val="000000"/>
            </a:solidFill>
            <a:prstDash val="solid"/>
            <a:round/>
            <a:headEnd len="sm" w="sm" type="none"/>
            <a:tailEnd len="sm" w="sm" type="none"/>
          </a:ln>
        </p:spPr>
      </p:pic>
      <p:sp>
        <p:nvSpPr>
          <p:cNvPr id="1075" name="Google Shape;1075;p21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9" name="Shape 1079"/>
        <p:cNvGrpSpPr/>
        <p:nvPr/>
      </p:nvGrpSpPr>
      <p:grpSpPr>
        <a:xfrm>
          <a:off x="0" y="0"/>
          <a:ext cx="0" cy="0"/>
          <a:chOff x="0" y="0"/>
          <a:chExt cx="0" cy="0"/>
        </a:xfrm>
      </p:grpSpPr>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3" name="Shape 1083"/>
        <p:cNvGrpSpPr/>
        <p:nvPr/>
      </p:nvGrpSpPr>
      <p:grpSpPr>
        <a:xfrm>
          <a:off x="0" y="0"/>
          <a:ext cx="0" cy="0"/>
          <a:chOff x="0" y="0"/>
          <a:chExt cx="0" cy="0"/>
        </a:xfrm>
      </p:grpSpPr>
      <p:sp>
        <p:nvSpPr>
          <p:cNvPr id="1084" name="Google Shape;1084;p216"/>
          <p:cNvSpPr txBox="1"/>
          <p:nvPr>
            <p:ph type="title"/>
          </p:nvPr>
        </p:nvSpPr>
        <p:spPr>
          <a:xfrm>
            <a:off x="233200" y="15312"/>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Reflect and Apply</a:t>
            </a:r>
            <a:endParaRPr/>
          </a:p>
        </p:txBody>
      </p:sp>
      <p:sp>
        <p:nvSpPr>
          <p:cNvPr id="1085" name="Google Shape;1085;p216"/>
          <p:cNvSpPr txBox="1"/>
          <p:nvPr>
            <p:ph idx="1" type="body"/>
          </p:nvPr>
        </p:nvSpPr>
        <p:spPr>
          <a:xfrm>
            <a:off x="371475" y="1211175"/>
            <a:ext cx="5269500" cy="3497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600"/>
              <a:t>Look back at your proposed model of a water channel.</a:t>
            </a:r>
            <a:endParaRPr sz="2600"/>
          </a:p>
          <a:p>
            <a:pPr indent="-381000" lvl="0" marL="457200" rtl="0" algn="l">
              <a:spcBef>
                <a:spcPts val="1200"/>
              </a:spcBef>
              <a:spcAft>
                <a:spcPts val="0"/>
              </a:spcAft>
              <a:buClr>
                <a:srgbClr val="1CA64A"/>
              </a:buClr>
              <a:buSzPts val="2400"/>
              <a:buChar char="●"/>
            </a:pPr>
            <a:r>
              <a:rPr b="1" lang="en">
                <a:solidFill>
                  <a:srgbClr val="1CA64A"/>
                </a:solidFill>
              </a:rPr>
              <a:t>How does your model compare to the structure of aquaporin?</a:t>
            </a:r>
            <a:endParaRPr b="1">
              <a:solidFill>
                <a:srgbClr val="1CA64A"/>
              </a:solidFill>
            </a:endParaRPr>
          </a:p>
          <a:p>
            <a:pPr indent="-381000" lvl="0" marL="457200" rtl="0" algn="l">
              <a:spcBef>
                <a:spcPts val="1000"/>
              </a:spcBef>
              <a:spcAft>
                <a:spcPts val="0"/>
              </a:spcAft>
              <a:buClr>
                <a:srgbClr val="1CA64A"/>
              </a:buClr>
              <a:buSzPts val="2400"/>
              <a:buChar char="●"/>
            </a:pPr>
            <a:r>
              <a:rPr b="1" lang="en">
                <a:solidFill>
                  <a:srgbClr val="1CA64A"/>
                </a:solidFill>
              </a:rPr>
              <a:t>What characteristics were similar and which were different? </a:t>
            </a:r>
            <a:endParaRPr b="1">
              <a:solidFill>
                <a:srgbClr val="1CA64A"/>
              </a:solidFill>
            </a:endParaRPr>
          </a:p>
        </p:txBody>
      </p:sp>
      <p:pic>
        <p:nvPicPr>
          <p:cNvPr id="1086" name="Google Shape;1086;p216"/>
          <p:cNvPicPr preferRelativeResize="0"/>
          <p:nvPr/>
        </p:nvPicPr>
        <p:blipFill>
          <a:blip r:embed="rId3">
            <a:alphaModFix/>
          </a:blip>
          <a:stretch>
            <a:fillRect/>
          </a:stretch>
        </p:blipFill>
        <p:spPr>
          <a:xfrm>
            <a:off x="6216050" y="1211175"/>
            <a:ext cx="2498149" cy="34974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0" name="Shape 1090"/>
        <p:cNvGrpSpPr/>
        <p:nvPr/>
      </p:nvGrpSpPr>
      <p:grpSpPr>
        <a:xfrm>
          <a:off x="0" y="0"/>
          <a:ext cx="0" cy="0"/>
          <a:chOff x="0" y="0"/>
          <a:chExt cx="0" cy="0"/>
        </a:xfrm>
      </p:grpSpPr>
      <p:pic>
        <p:nvPicPr>
          <p:cNvPr descr="Web App : https://web-apps.org/10-minute-timer/&#10;&#10;This 10 minute timer with alarm counts down to 0:00 EXACTLY.&#10;Playlist with all Timers! : https://www.youtube.com/playlist?list=PLhJ10MzpCOQ10WPDPYQFt10iJAdnqTFQ-ksu&#10;&#10;Do you want another timer? Tell me in comments.&#10;The only thing you have to do is only to credit me with the link of the video and my channel (https://www.youtube.com/channel/UCRJD10e10100IvvEGPhoq-rV10g), very easy!&#10;&#10;Subscribe : https://www.youtube.com/channel/UCRJD10e10100IvvEGPhoq-rV10g?sub_confirmation=10&#10;&#10;#timer&#10;&#10;00:00 10 Minute Timer&#10;01:00 9 Minute Timer&#10;02:00 8 Minute Timer&#10;03:00 7 Minute Timer&#10;04:00 6 Minute Timer&#10;05:00 5 Minute Timer&#10;06:00 4 Minute Timer&#10;07:00 3 Minute Timer&#10;08:00 2 Minute Timer&#10;09:00 1 Minute Timer&#10;09:15 45 Second Timer&#10;09:30 30 Second Timer&#10;&#10;My French Channel: @funeo" id="1091" name="Google Shape;1091;p217" title="10 Minute Timer">
            <a:hlinkClick r:id="rId3"/>
          </p:cNvPr>
          <p:cNvPicPr preferRelativeResize="0"/>
          <p:nvPr/>
        </p:nvPicPr>
        <p:blipFill>
          <a:blip r:embed="rId4">
            <a:alphaModFix/>
          </a:blip>
          <a:stretch>
            <a:fillRect/>
          </a:stretch>
        </p:blipFill>
        <p:spPr>
          <a:xfrm>
            <a:off x="2789029" y="565875"/>
            <a:ext cx="3565950" cy="20058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96" name="Shape 1096"/>
        <p:cNvGrpSpPr/>
        <p:nvPr/>
      </p:nvGrpSpPr>
      <p:grpSpPr>
        <a:xfrm>
          <a:off x="0" y="0"/>
          <a:ext cx="0" cy="0"/>
          <a:chOff x="0" y="0"/>
          <a:chExt cx="0" cy="0"/>
        </a:xfrm>
      </p:grpSpPr>
      <p:sp>
        <p:nvSpPr>
          <p:cNvPr id="1097" name="Google Shape;1097;p218"/>
          <p:cNvSpPr txBox="1"/>
          <p:nvPr/>
        </p:nvSpPr>
        <p:spPr>
          <a:xfrm>
            <a:off x="512975" y="849675"/>
            <a:ext cx="8118000" cy="12390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3800">
                <a:solidFill>
                  <a:srgbClr val="006838"/>
                </a:solidFill>
                <a:latin typeface="Calibri"/>
                <a:ea typeface="Calibri"/>
                <a:cs typeface="Calibri"/>
                <a:sym typeface="Calibri"/>
              </a:rPr>
              <a:t>Life on the Inside: </a:t>
            </a:r>
            <a:endParaRPr b="1" sz="3800">
              <a:solidFill>
                <a:srgbClr val="006838"/>
              </a:solidFill>
              <a:latin typeface="Calibri"/>
              <a:ea typeface="Calibri"/>
              <a:cs typeface="Calibri"/>
              <a:sym typeface="Calibri"/>
            </a:endParaRPr>
          </a:p>
          <a:p>
            <a:pPr indent="0" lvl="0" marL="0" marR="0" rtl="0" algn="ctr">
              <a:spcBef>
                <a:spcPts val="0"/>
              </a:spcBef>
              <a:spcAft>
                <a:spcPts val="0"/>
              </a:spcAft>
              <a:buNone/>
            </a:pPr>
            <a:r>
              <a:rPr b="1" lang="en" sz="3800">
                <a:solidFill>
                  <a:srgbClr val="006838"/>
                </a:solidFill>
                <a:latin typeface="Calibri"/>
                <a:ea typeface="Calibri"/>
                <a:cs typeface="Calibri"/>
                <a:sym typeface="Calibri"/>
              </a:rPr>
              <a:t>Break on Through to the Other Side</a:t>
            </a:r>
            <a:endParaRPr sz="4300"/>
          </a:p>
        </p:txBody>
      </p:sp>
      <p:pic>
        <p:nvPicPr>
          <p:cNvPr descr="Logo&#10;&#10;Description automatically generated" id="1098" name="Google Shape;1098;p218"/>
          <p:cNvPicPr preferRelativeResize="0"/>
          <p:nvPr/>
        </p:nvPicPr>
        <p:blipFill rotWithShape="1">
          <a:blip r:embed="rId4">
            <a:alphaModFix/>
          </a:blip>
          <a:srcRect b="0" l="0" r="0" t="0"/>
          <a:stretch/>
        </p:blipFill>
        <p:spPr>
          <a:xfrm>
            <a:off x="1465622" y="4026362"/>
            <a:ext cx="2631713" cy="945566"/>
          </a:xfrm>
          <a:prstGeom prst="rect">
            <a:avLst/>
          </a:prstGeom>
          <a:noFill/>
          <a:ln>
            <a:noFill/>
          </a:ln>
        </p:spPr>
      </p:pic>
      <p:sp>
        <p:nvSpPr>
          <p:cNvPr id="1099" name="Google Shape;1099;p218"/>
          <p:cNvSpPr txBox="1"/>
          <p:nvPr/>
        </p:nvSpPr>
        <p:spPr>
          <a:xfrm>
            <a:off x="400050" y="2286100"/>
            <a:ext cx="4629000" cy="14547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1" lang="en" sz="1600">
                <a:solidFill>
                  <a:srgbClr val="6D2C79"/>
                </a:solidFill>
                <a:latin typeface="Calibri"/>
                <a:ea typeface="Calibri"/>
                <a:cs typeface="Calibri"/>
                <a:sym typeface="Calibri"/>
              </a:rPr>
              <a:t>I swim in a sea of words. They flow around me and through me and, by a process that is not fully clear to me, some delicate hidden membrane draws forth the stuff that is the necessary condition of my life.</a:t>
            </a:r>
            <a:endParaRPr sz="1600"/>
          </a:p>
          <a:p>
            <a:pPr indent="0" lvl="0" marL="0" marR="0" rtl="0" algn="ctr">
              <a:spcBef>
                <a:spcPts val="1200"/>
              </a:spcBef>
              <a:spcAft>
                <a:spcPts val="0"/>
              </a:spcAft>
              <a:buNone/>
            </a:pPr>
            <a:r>
              <a:rPr i="1" lang="en" sz="1600" u="none" cap="none" strike="noStrike">
                <a:solidFill>
                  <a:srgbClr val="6D2C79"/>
                </a:solidFill>
                <a:latin typeface="Calibri"/>
                <a:ea typeface="Calibri"/>
                <a:cs typeface="Calibri"/>
                <a:sym typeface="Calibri"/>
              </a:rPr>
              <a:t>~</a:t>
            </a:r>
            <a:r>
              <a:rPr i="1" lang="en" sz="1600">
                <a:solidFill>
                  <a:srgbClr val="6D2C79"/>
                </a:solidFill>
                <a:latin typeface="Calibri"/>
                <a:ea typeface="Calibri"/>
                <a:cs typeface="Calibri"/>
                <a:sym typeface="Calibri"/>
              </a:rPr>
              <a:t>Geraldine Brooks</a:t>
            </a:r>
            <a:endParaRPr sz="1600"/>
          </a:p>
        </p:txBody>
      </p:sp>
      <p:pic>
        <p:nvPicPr>
          <p:cNvPr id="1100" name="Google Shape;1100;p218"/>
          <p:cNvPicPr preferRelativeResize="0"/>
          <p:nvPr/>
        </p:nvPicPr>
        <p:blipFill>
          <a:blip r:embed="rId5">
            <a:alphaModFix/>
          </a:blip>
          <a:stretch>
            <a:fillRect/>
          </a:stretch>
        </p:blipFill>
        <p:spPr>
          <a:xfrm>
            <a:off x="5457275" y="2225888"/>
            <a:ext cx="3029500" cy="2108525"/>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4" name="Shape 1104"/>
        <p:cNvGrpSpPr/>
        <p:nvPr/>
      </p:nvGrpSpPr>
      <p:grpSpPr>
        <a:xfrm>
          <a:off x="0" y="0"/>
          <a:ext cx="0" cy="0"/>
          <a:chOff x="0" y="0"/>
          <a:chExt cx="0" cy="0"/>
        </a:xfrm>
      </p:grpSpPr>
      <p:sp>
        <p:nvSpPr>
          <p:cNvPr id="1105" name="Google Shape;1105;p219"/>
          <p:cNvSpPr txBox="1"/>
          <p:nvPr/>
        </p:nvSpPr>
        <p:spPr>
          <a:xfrm>
            <a:off x="7096525" y="4354450"/>
            <a:ext cx="15918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None/>
            </a:pPr>
            <a:r>
              <a:rPr lang="en" sz="700">
                <a:solidFill>
                  <a:srgbClr val="A0A0A0"/>
                </a:solidFill>
                <a:latin typeface="Calibri"/>
                <a:ea typeface="Calibri"/>
                <a:cs typeface="Calibri"/>
                <a:sym typeface="Calibri"/>
              </a:rPr>
              <a:t>(Agre, 2003)</a:t>
            </a:r>
            <a:endParaRPr sz="700">
              <a:solidFill>
                <a:srgbClr val="A0A0A0"/>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sz="700">
              <a:solidFill>
                <a:srgbClr val="A0A0A0"/>
              </a:solidFill>
              <a:latin typeface="Calibri"/>
              <a:ea typeface="Calibri"/>
              <a:cs typeface="Calibri"/>
              <a:sym typeface="Calibri"/>
            </a:endParaRPr>
          </a:p>
        </p:txBody>
      </p:sp>
      <p:sp>
        <p:nvSpPr>
          <p:cNvPr id="1106" name="Google Shape;1106;p219"/>
          <p:cNvSpPr txBox="1"/>
          <p:nvPr>
            <p:ph type="title"/>
          </p:nvPr>
        </p:nvSpPr>
        <p:spPr>
          <a:xfrm>
            <a:off x="210596" y="-85710"/>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Back to the Exploding Frog Eggs…</a:t>
            </a:r>
            <a:endParaRPr b="1"/>
          </a:p>
        </p:txBody>
      </p:sp>
      <p:sp>
        <p:nvSpPr>
          <p:cNvPr id="1107" name="Google Shape;1107;p219"/>
          <p:cNvSpPr txBox="1"/>
          <p:nvPr/>
        </p:nvSpPr>
        <p:spPr>
          <a:xfrm>
            <a:off x="198267" y="1026350"/>
            <a:ext cx="6379800" cy="1337700"/>
          </a:xfrm>
          <a:prstGeom prst="rect">
            <a:avLst/>
          </a:prstGeom>
          <a:noFill/>
          <a:ln>
            <a:noFill/>
          </a:ln>
        </p:spPr>
        <p:txBody>
          <a:bodyPr anchorCtr="0" anchor="t" bIns="91425" lIns="91425" spcFirstLastPara="1" rIns="91425" wrap="square" tIns="91425">
            <a:spAutoFit/>
          </a:bodyPr>
          <a:lstStyle/>
          <a:p>
            <a:pPr indent="-381000" lvl="0" marL="457200" rtl="0" algn="l">
              <a:lnSpc>
                <a:spcPct val="115000"/>
              </a:lnSpc>
              <a:spcBef>
                <a:spcPts val="0"/>
              </a:spcBef>
              <a:spcAft>
                <a:spcPts val="0"/>
              </a:spcAft>
              <a:buClr>
                <a:srgbClr val="337AC7"/>
              </a:buClr>
              <a:buSzPts val="2400"/>
              <a:buFont typeface="Calibri"/>
              <a:buChar char="●"/>
            </a:pPr>
            <a:r>
              <a:rPr b="1" lang="en" sz="2400">
                <a:solidFill>
                  <a:srgbClr val="337AC7"/>
                </a:solidFill>
                <a:latin typeface="Calibri"/>
                <a:ea typeface="Calibri"/>
                <a:cs typeface="Calibri"/>
                <a:sym typeface="Calibri"/>
              </a:rPr>
              <a:t>Water</a:t>
            </a:r>
            <a:endParaRPr b="1" sz="2400">
              <a:solidFill>
                <a:srgbClr val="337AC7"/>
              </a:solidFill>
              <a:latin typeface="Calibri"/>
              <a:ea typeface="Calibri"/>
              <a:cs typeface="Calibri"/>
              <a:sym typeface="Calibri"/>
            </a:endParaRPr>
          </a:p>
          <a:p>
            <a:pPr indent="-368300" lvl="1" marL="914400" rtl="0" algn="l">
              <a:lnSpc>
                <a:spcPct val="115000"/>
              </a:lnSpc>
              <a:spcBef>
                <a:spcPts val="0"/>
              </a:spcBef>
              <a:spcAft>
                <a:spcPts val="0"/>
              </a:spcAft>
              <a:buClr>
                <a:schemeClr val="dk1"/>
              </a:buClr>
              <a:buSzPts val="2200"/>
              <a:buFont typeface="Calibri"/>
              <a:buChar char="○"/>
            </a:pPr>
            <a:r>
              <a:rPr lang="en" sz="2200">
                <a:solidFill>
                  <a:schemeClr val="dk1"/>
                </a:solidFill>
                <a:latin typeface="Calibri"/>
                <a:ea typeface="Calibri"/>
                <a:cs typeface="Calibri"/>
                <a:sym typeface="Calibri"/>
              </a:rPr>
              <a:t>How do the properties of water help us understand cells?</a:t>
            </a:r>
            <a:endParaRPr sz="2200"/>
          </a:p>
        </p:txBody>
      </p:sp>
      <p:pic>
        <p:nvPicPr>
          <p:cNvPr id="1108" name="Google Shape;1108;p219"/>
          <p:cNvPicPr preferRelativeResize="0"/>
          <p:nvPr/>
        </p:nvPicPr>
        <p:blipFill rotWithShape="1">
          <a:blip r:embed="rId3">
            <a:alphaModFix/>
          </a:blip>
          <a:srcRect b="2075" l="75546" r="850" t="11104"/>
          <a:stretch/>
        </p:blipFill>
        <p:spPr>
          <a:xfrm>
            <a:off x="6829225" y="1474250"/>
            <a:ext cx="2052475" cy="2812850"/>
          </a:xfrm>
          <a:prstGeom prst="rect">
            <a:avLst/>
          </a:prstGeom>
          <a:noFill/>
          <a:ln cap="flat" cmpd="sng" w="9525">
            <a:solidFill>
              <a:srgbClr val="000000"/>
            </a:solidFill>
            <a:prstDash val="solid"/>
            <a:round/>
            <a:headEnd len="sm" w="sm" type="none"/>
            <a:tailEnd len="sm" w="sm" type="none"/>
          </a:ln>
        </p:spPr>
      </p:pic>
      <p:sp>
        <p:nvSpPr>
          <p:cNvPr id="1109" name="Google Shape;1109;p219"/>
          <p:cNvSpPr txBox="1"/>
          <p:nvPr/>
        </p:nvSpPr>
        <p:spPr>
          <a:xfrm>
            <a:off x="198267" y="2215475"/>
            <a:ext cx="6379800" cy="1337700"/>
          </a:xfrm>
          <a:prstGeom prst="rect">
            <a:avLst/>
          </a:prstGeom>
          <a:noFill/>
          <a:ln>
            <a:noFill/>
          </a:ln>
        </p:spPr>
        <p:txBody>
          <a:bodyPr anchorCtr="0" anchor="t" bIns="91425" lIns="91425" spcFirstLastPara="1" rIns="91425" wrap="square" tIns="91425">
            <a:spAutoFit/>
          </a:bodyPr>
          <a:lstStyle/>
          <a:p>
            <a:pPr indent="-381000" lvl="0" marL="457200" rtl="0" algn="l">
              <a:lnSpc>
                <a:spcPct val="115000"/>
              </a:lnSpc>
              <a:spcBef>
                <a:spcPts val="0"/>
              </a:spcBef>
              <a:spcAft>
                <a:spcPts val="0"/>
              </a:spcAft>
              <a:buClr>
                <a:srgbClr val="FF9900"/>
              </a:buClr>
              <a:buSzPts val="2400"/>
              <a:buFont typeface="Calibri"/>
              <a:buChar char="●"/>
            </a:pPr>
            <a:r>
              <a:rPr b="1" lang="en" sz="2400">
                <a:solidFill>
                  <a:srgbClr val="FF9900"/>
                </a:solidFill>
                <a:latin typeface="Calibri"/>
                <a:ea typeface="Calibri"/>
                <a:cs typeface="Calibri"/>
                <a:sym typeface="Calibri"/>
              </a:rPr>
              <a:t>Membranes</a:t>
            </a:r>
            <a:endParaRPr b="1" sz="2400">
              <a:solidFill>
                <a:srgbClr val="FF9900"/>
              </a:solidFill>
              <a:latin typeface="Calibri"/>
              <a:ea typeface="Calibri"/>
              <a:cs typeface="Calibri"/>
              <a:sym typeface="Calibri"/>
            </a:endParaRPr>
          </a:p>
          <a:p>
            <a:pPr indent="-368300" lvl="1" marL="914400" rtl="0" algn="l">
              <a:lnSpc>
                <a:spcPct val="115000"/>
              </a:lnSpc>
              <a:spcBef>
                <a:spcPts val="0"/>
              </a:spcBef>
              <a:spcAft>
                <a:spcPts val="0"/>
              </a:spcAft>
              <a:buClr>
                <a:schemeClr val="dk1"/>
              </a:buClr>
              <a:buSzPts val="2200"/>
              <a:buFont typeface="Calibri"/>
              <a:buChar char="○"/>
            </a:pPr>
            <a:r>
              <a:rPr lang="en" sz="2200">
                <a:solidFill>
                  <a:schemeClr val="dk1"/>
                </a:solidFill>
                <a:latin typeface="Calibri"/>
                <a:ea typeface="Calibri"/>
                <a:cs typeface="Calibri"/>
                <a:sym typeface="Calibri"/>
              </a:rPr>
              <a:t>How do membranes form and serve as barriers?</a:t>
            </a:r>
            <a:endParaRPr sz="2200"/>
          </a:p>
        </p:txBody>
      </p:sp>
      <p:sp>
        <p:nvSpPr>
          <p:cNvPr id="1110" name="Google Shape;1110;p219"/>
          <p:cNvSpPr txBox="1"/>
          <p:nvPr/>
        </p:nvSpPr>
        <p:spPr>
          <a:xfrm>
            <a:off x="198267" y="3418450"/>
            <a:ext cx="6379800" cy="1337700"/>
          </a:xfrm>
          <a:prstGeom prst="rect">
            <a:avLst/>
          </a:prstGeom>
          <a:noFill/>
          <a:ln>
            <a:noFill/>
          </a:ln>
        </p:spPr>
        <p:txBody>
          <a:bodyPr anchorCtr="0" anchor="t" bIns="91425" lIns="91425" spcFirstLastPara="1" rIns="91425" wrap="square" tIns="91425">
            <a:spAutoFit/>
          </a:bodyPr>
          <a:lstStyle/>
          <a:p>
            <a:pPr indent="-381000" lvl="0" marL="457200" rtl="0" algn="l">
              <a:lnSpc>
                <a:spcPct val="115000"/>
              </a:lnSpc>
              <a:spcBef>
                <a:spcPts val="0"/>
              </a:spcBef>
              <a:spcAft>
                <a:spcPts val="0"/>
              </a:spcAft>
              <a:buClr>
                <a:srgbClr val="8F3A9F"/>
              </a:buClr>
              <a:buSzPts val="2400"/>
              <a:buFont typeface="Calibri"/>
              <a:buChar char="●"/>
            </a:pPr>
            <a:r>
              <a:rPr b="1" lang="en" sz="2400">
                <a:solidFill>
                  <a:srgbClr val="8F3A9F"/>
                </a:solidFill>
                <a:latin typeface="Calibri"/>
                <a:ea typeface="Calibri"/>
                <a:cs typeface="Calibri"/>
                <a:sym typeface="Calibri"/>
              </a:rPr>
              <a:t>Proteins</a:t>
            </a:r>
            <a:endParaRPr b="1" sz="2400">
              <a:solidFill>
                <a:srgbClr val="8F3A9F"/>
              </a:solidFill>
              <a:latin typeface="Calibri"/>
              <a:ea typeface="Calibri"/>
              <a:cs typeface="Calibri"/>
              <a:sym typeface="Calibri"/>
            </a:endParaRPr>
          </a:p>
          <a:p>
            <a:pPr indent="-368300" lvl="1" marL="914400" rtl="0" algn="l">
              <a:lnSpc>
                <a:spcPct val="115000"/>
              </a:lnSpc>
              <a:spcBef>
                <a:spcPts val="0"/>
              </a:spcBef>
              <a:spcAft>
                <a:spcPts val="0"/>
              </a:spcAft>
              <a:buClr>
                <a:schemeClr val="dk1"/>
              </a:buClr>
              <a:buSzPts val="2200"/>
              <a:buFont typeface="Calibri"/>
              <a:buChar char="○"/>
            </a:pPr>
            <a:r>
              <a:rPr lang="en" sz="2200">
                <a:solidFill>
                  <a:schemeClr val="dk1"/>
                </a:solidFill>
                <a:latin typeface="Calibri"/>
                <a:ea typeface="Calibri"/>
                <a:cs typeface="Calibri"/>
                <a:sym typeface="Calibri"/>
              </a:rPr>
              <a:t>How can protein structures allow for transport across membranes?</a:t>
            </a:r>
            <a:endParaRPr sz="2200"/>
          </a:p>
        </p:txBody>
      </p:sp>
      <p:pic>
        <p:nvPicPr>
          <p:cNvPr id="1111" name="Google Shape;1111;p219"/>
          <p:cNvPicPr preferRelativeResize="0"/>
          <p:nvPr/>
        </p:nvPicPr>
        <p:blipFill rotWithShape="1">
          <a:blip r:embed="rId4">
            <a:alphaModFix/>
          </a:blip>
          <a:srcRect b="0" l="0" r="0" t="0"/>
          <a:stretch/>
        </p:blipFill>
        <p:spPr>
          <a:xfrm>
            <a:off x="8067037" y="137150"/>
            <a:ext cx="956583" cy="9565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0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0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1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3" name="Shape 883"/>
        <p:cNvGrpSpPr/>
        <p:nvPr/>
      </p:nvGrpSpPr>
      <p:grpSpPr>
        <a:xfrm>
          <a:off x="0" y="0"/>
          <a:ext cx="0" cy="0"/>
          <a:chOff x="0" y="0"/>
          <a:chExt cx="0" cy="0"/>
        </a:xfrm>
      </p:grpSpPr>
      <p:sp>
        <p:nvSpPr>
          <p:cNvPr id="884" name="Google Shape;884;p193"/>
          <p:cNvSpPr txBox="1"/>
          <p:nvPr>
            <p:ph type="title"/>
          </p:nvPr>
        </p:nvSpPr>
        <p:spPr>
          <a:xfrm>
            <a:off x="233200" y="-44009"/>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Monday’s Joy</a:t>
            </a:r>
            <a:endParaRPr b="1"/>
          </a:p>
        </p:txBody>
      </p:sp>
      <p:sp>
        <p:nvSpPr>
          <p:cNvPr id="885" name="Google Shape;885;p193"/>
          <p:cNvSpPr txBox="1"/>
          <p:nvPr>
            <p:ph idx="1" type="body"/>
          </p:nvPr>
        </p:nvSpPr>
        <p:spPr>
          <a:xfrm>
            <a:off x="486400" y="1150775"/>
            <a:ext cx="3805800" cy="3992700"/>
          </a:xfrm>
          <a:prstGeom prst="rect">
            <a:avLst/>
          </a:prstGeom>
        </p:spPr>
        <p:txBody>
          <a:bodyPr anchorCtr="0" anchor="t" bIns="91425" lIns="91425" spcFirstLastPara="1" rIns="91425" wrap="square" tIns="91425">
            <a:noAutofit/>
          </a:bodyPr>
          <a:lstStyle/>
          <a:p>
            <a:pPr indent="-406400" lvl="0" marL="457200" rtl="0" algn="l">
              <a:lnSpc>
                <a:spcPct val="100000"/>
              </a:lnSpc>
              <a:spcBef>
                <a:spcPts val="0"/>
              </a:spcBef>
              <a:spcAft>
                <a:spcPts val="0"/>
              </a:spcAft>
              <a:buSzPts val="2800"/>
              <a:buChar char="●"/>
            </a:pPr>
            <a:r>
              <a:rPr lang="en" sz="1400">
                <a:solidFill>
                  <a:srgbClr val="434343"/>
                </a:solidFill>
                <a:latin typeface="Roboto"/>
                <a:ea typeface="Roboto"/>
                <a:cs typeface="Roboto"/>
                <a:sym typeface="Roboto"/>
              </a:rPr>
              <a:t>Tim’s instruction</a:t>
            </a:r>
            <a:endParaRPr sz="1400">
              <a:solidFill>
                <a:srgbClr val="434343"/>
              </a:solidFill>
              <a:latin typeface="Roboto"/>
              <a:ea typeface="Roboto"/>
              <a:cs typeface="Roboto"/>
              <a:sym typeface="Roboto"/>
            </a:endParaRPr>
          </a:p>
          <a:p>
            <a:pPr indent="-406400" lvl="0" marL="457200" rtl="0" algn="l">
              <a:lnSpc>
                <a:spcPct val="100000"/>
              </a:lnSpc>
              <a:spcBef>
                <a:spcPts val="0"/>
              </a:spcBef>
              <a:spcAft>
                <a:spcPts val="0"/>
              </a:spcAft>
              <a:buSzPts val="2800"/>
              <a:buChar char="●"/>
            </a:pPr>
            <a:r>
              <a:rPr lang="en" sz="1400">
                <a:solidFill>
                  <a:srgbClr val="434343"/>
                </a:solidFill>
                <a:latin typeface="Roboto"/>
                <a:ea typeface="Roboto"/>
                <a:cs typeface="Roboto"/>
                <a:sym typeface="Roboto"/>
              </a:rPr>
              <a:t>Protein folding and meeting new people</a:t>
            </a:r>
            <a:endParaRPr sz="1400">
              <a:solidFill>
                <a:srgbClr val="434343"/>
              </a:solidFill>
              <a:latin typeface="Roboto"/>
              <a:ea typeface="Roboto"/>
              <a:cs typeface="Roboto"/>
              <a:sym typeface="Roboto"/>
            </a:endParaRPr>
          </a:p>
          <a:p>
            <a:pPr indent="-406400" lvl="0" marL="457200" rtl="0" algn="l">
              <a:lnSpc>
                <a:spcPct val="100000"/>
              </a:lnSpc>
              <a:spcBef>
                <a:spcPts val="0"/>
              </a:spcBef>
              <a:spcAft>
                <a:spcPts val="0"/>
              </a:spcAft>
              <a:buSzPts val="2800"/>
              <a:buChar char="●"/>
            </a:pPr>
            <a:r>
              <a:rPr lang="en" sz="1400">
                <a:solidFill>
                  <a:srgbClr val="434343"/>
                </a:solidFill>
                <a:latin typeface="Roboto"/>
                <a:ea typeface="Roboto"/>
                <a:cs typeface="Roboto"/>
                <a:sym typeface="Roboto"/>
              </a:rPr>
              <a:t>I loved the phospholipid activity…</a:t>
            </a:r>
            <a:endParaRPr sz="1400">
              <a:solidFill>
                <a:srgbClr val="434343"/>
              </a:solidFill>
              <a:latin typeface="Roboto"/>
              <a:ea typeface="Roboto"/>
              <a:cs typeface="Roboto"/>
              <a:sym typeface="Roboto"/>
            </a:endParaRPr>
          </a:p>
          <a:p>
            <a:pPr indent="-406400" lvl="0" marL="457200" rtl="0" algn="l">
              <a:lnSpc>
                <a:spcPct val="100000"/>
              </a:lnSpc>
              <a:spcBef>
                <a:spcPts val="0"/>
              </a:spcBef>
              <a:spcAft>
                <a:spcPts val="0"/>
              </a:spcAft>
              <a:buSzPts val="2800"/>
              <a:buChar char="●"/>
            </a:pPr>
            <a:r>
              <a:rPr lang="en" sz="1400">
                <a:solidFill>
                  <a:srgbClr val="434343"/>
                </a:solidFill>
                <a:latin typeface="Roboto"/>
                <a:ea typeface="Roboto"/>
                <a:cs typeface="Roboto"/>
                <a:sym typeface="Roboto"/>
              </a:rPr>
              <a:t>The phenomenon based approach, using the frog egg as an anchor</a:t>
            </a:r>
            <a:endParaRPr sz="1400">
              <a:solidFill>
                <a:srgbClr val="434343"/>
              </a:solidFill>
              <a:latin typeface="Roboto"/>
              <a:ea typeface="Roboto"/>
              <a:cs typeface="Roboto"/>
              <a:sym typeface="Roboto"/>
            </a:endParaRPr>
          </a:p>
          <a:p>
            <a:pPr indent="-406400" lvl="0" marL="457200" rtl="0" algn="l">
              <a:lnSpc>
                <a:spcPct val="100000"/>
              </a:lnSpc>
              <a:spcBef>
                <a:spcPts val="0"/>
              </a:spcBef>
              <a:spcAft>
                <a:spcPts val="0"/>
              </a:spcAft>
              <a:buSzPts val="2800"/>
              <a:buChar char="●"/>
            </a:pPr>
            <a:r>
              <a:rPr lang="en" sz="1400">
                <a:solidFill>
                  <a:srgbClr val="434343"/>
                </a:solidFill>
                <a:latin typeface="Roboto"/>
                <a:ea typeface="Roboto"/>
                <a:cs typeface="Roboto"/>
                <a:sym typeface="Roboto"/>
              </a:rPr>
              <a:t>Phospholipid dive to modelng, 3d and how the inner and outer membranes…</a:t>
            </a:r>
            <a:endParaRPr sz="1400">
              <a:solidFill>
                <a:srgbClr val="434343"/>
              </a:solidFill>
              <a:latin typeface="Roboto"/>
              <a:ea typeface="Roboto"/>
              <a:cs typeface="Roboto"/>
              <a:sym typeface="Roboto"/>
            </a:endParaRPr>
          </a:p>
          <a:p>
            <a:pPr indent="-406400" lvl="0" marL="457200" rtl="0" algn="l">
              <a:lnSpc>
                <a:spcPct val="100000"/>
              </a:lnSpc>
              <a:spcBef>
                <a:spcPts val="0"/>
              </a:spcBef>
              <a:spcAft>
                <a:spcPts val="0"/>
              </a:spcAft>
              <a:buSzPts val="2800"/>
              <a:buChar char="●"/>
            </a:pPr>
            <a:r>
              <a:rPr lang="en" sz="1400">
                <a:solidFill>
                  <a:srgbClr val="434343"/>
                </a:solidFill>
                <a:latin typeface="Roboto"/>
                <a:ea typeface="Roboto"/>
                <a:cs typeface="Roboto"/>
                <a:sym typeface="Roboto"/>
              </a:rPr>
              <a:t>The protein folding demonstration…</a:t>
            </a:r>
            <a:endParaRPr sz="1400">
              <a:solidFill>
                <a:srgbClr val="434343"/>
              </a:solidFill>
              <a:latin typeface="Roboto"/>
              <a:ea typeface="Roboto"/>
              <a:cs typeface="Roboto"/>
              <a:sym typeface="Roboto"/>
            </a:endParaRPr>
          </a:p>
          <a:p>
            <a:pPr indent="-406400" lvl="0" marL="457200" rtl="0" algn="l">
              <a:lnSpc>
                <a:spcPct val="100000"/>
              </a:lnSpc>
              <a:spcBef>
                <a:spcPts val="0"/>
              </a:spcBef>
              <a:spcAft>
                <a:spcPts val="0"/>
              </a:spcAft>
              <a:buClr>
                <a:schemeClr val="dk1"/>
              </a:buClr>
              <a:buSzPts val="2800"/>
              <a:buChar char="●"/>
            </a:pPr>
            <a:r>
              <a:rPr lang="en" sz="1400">
                <a:solidFill>
                  <a:srgbClr val="434343"/>
                </a:solidFill>
                <a:latin typeface="Roboto"/>
                <a:ea typeface="Roboto"/>
                <a:cs typeface="Roboto"/>
                <a:sym typeface="Roboto"/>
              </a:rPr>
              <a:t>The water kits!</a:t>
            </a:r>
            <a:endParaRPr sz="2800"/>
          </a:p>
        </p:txBody>
      </p:sp>
      <p:sp>
        <p:nvSpPr>
          <p:cNvPr id="886" name="Google Shape;886;p193"/>
          <p:cNvSpPr txBox="1"/>
          <p:nvPr>
            <p:ph idx="1" type="body"/>
          </p:nvPr>
        </p:nvSpPr>
        <p:spPr>
          <a:xfrm>
            <a:off x="4908400" y="802075"/>
            <a:ext cx="3805800" cy="4341600"/>
          </a:xfrm>
          <a:prstGeom prst="rect">
            <a:avLst/>
          </a:prstGeom>
        </p:spPr>
        <p:txBody>
          <a:bodyPr anchorCtr="0" anchor="t" bIns="91425" lIns="91425" spcFirstLastPara="1" rIns="91425" wrap="square" tIns="91425">
            <a:noAutofit/>
          </a:bodyPr>
          <a:lstStyle/>
          <a:p>
            <a:pPr indent="-406400" lvl="0" marL="457200" rtl="0" algn="l">
              <a:lnSpc>
                <a:spcPct val="100000"/>
              </a:lnSpc>
              <a:spcBef>
                <a:spcPts val="0"/>
              </a:spcBef>
              <a:spcAft>
                <a:spcPts val="0"/>
              </a:spcAft>
              <a:buSzPts val="2800"/>
              <a:buChar char="●"/>
            </a:pPr>
            <a:r>
              <a:rPr lang="en" sz="1400">
                <a:solidFill>
                  <a:srgbClr val="434343"/>
                </a:solidFill>
                <a:latin typeface="Roboto"/>
                <a:ea typeface="Roboto"/>
                <a:cs typeface="Roboto"/>
                <a:sym typeface="Roboto"/>
              </a:rPr>
              <a:t>I enjoyed the modeling of chains of amino acids, both with the foam pieces and the atom models…</a:t>
            </a:r>
            <a:endParaRPr sz="1400">
              <a:solidFill>
                <a:srgbClr val="434343"/>
              </a:solidFill>
              <a:latin typeface="Roboto"/>
              <a:ea typeface="Roboto"/>
              <a:cs typeface="Roboto"/>
              <a:sym typeface="Roboto"/>
            </a:endParaRPr>
          </a:p>
          <a:p>
            <a:pPr indent="-406400" lvl="0" marL="457200" rtl="0" algn="l">
              <a:lnSpc>
                <a:spcPct val="100000"/>
              </a:lnSpc>
              <a:spcBef>
                <a:spcPts val="0"/>
              </a:spcBef>
              <a:spcAft>
                <a:spcPts val="0"/>
              </a:spcAft>
              <a:buSzPts val="2800"/>
              <a:buChar char="●"/>
            </a:pPr>
            <a:r>
              <a:rPr lang="en" sz="1400">
                <a:solidFill>
                  <a:srgbClr val="434343"/>
                </a:solidFill>
                <a:latin typeface="Roboto"/>
                <a:ea typeface="Roboto"/>
                <a:cs typeface="Roboto"/>
                <a:sym typeface="Roboto"/>
              </a:rPr>
              <a:t>learning how to utilize the 2D and 3D models to support student learning.</a:t>
            </a:r>
            <a:endParaRPr sz="1400">
              <a:solidFill>
                <a:srgbClr val="434343"/>
              </a:solidFill>
              <a:latin typeface="Roboto"/>
              <a:ea typeface="Roboto"/>
              <a:cs typeface="Roboto"/>
              <a:sym typeface="Roboto"/>
            </a:endParaRPr>
          </a:p>
          <a:p>
            <a:pPr indent="-406400" lvl="0" marL="457200" rtl="0" algn="l">
              <a:lnSpc>
                <a:spcPct val="100000"/>
              </a:lnSpc>
              <a:spcBef>
                <a:spcPts val="0"/>
              </a:spcBef>
              <a:spcAft>
                <a:spcPts val="0"/>
              </a:spcAft>
              <a:buSzPts val="2800"/>
              <a:buChar char="●"/>
            </a:pPr>
            <a:r>
              <a:rPr lang="en" sz="1400">
                <a:solidFill>
                  <a:srgbClr val="434343"/>
                </a:solidFill>
                <a:latin typeface="Roboto"/>
                <a:ea typeface="Roboto"/>
                <a:cs typeface="Roboto"/>
                <a:sym typeface="Roboto"/>
              </a:rPr>
              <a:t>Using the 2D foam models and then using the same thing but as a 3D model</a:t>
            </a:r>
            <a:endParaRPr sz="1400">
              <a:solidFill>
                <a:srgbClr val="434343"/>
              </a:solidFill>
              <a:latin typeface="Roboto"/>
              <a:ea typeface="Roboto"/>
              <a:cs typeface="Roboto"/>
              <a:sym typeface="Roboto"/>
            </a:endParaRPr>
          </a:p>
          <a:p>
            <a:pPr indent="-406400" lvl="0" marL="457200" rtl="0" algn="l">
              <a:lnSpc>
                <a:spcPct val="100000"/>
              </a:lnSpc>
              <a:spcBef>
                <a:spcPts val="0"/>
              </a:spcBef>
              <a:spcAft>
                <a:spcPts val="0"/>
              </a:spcAft>
              <a:buSzPts val="2800"/>
              <a:buChar char="●"/>
            </a:pPr>
            <a:r>
              <a:rPr lang="en" sz="1400">
                <a:solidFill>
                  <a:srgbClr val="434343"/>
                </a:solidFill>
                <a:latin typeface="Roboto"/>
                <a:ea typeface="Roboto"/>
                <a:cs typeface="Roboto"/>
                <a:sym typeface="Roboto"/>
              </a:rPr>
              <a:t>Everything. The pace was nice, sequential, and informative.</a:t>
            </a:r>
            <a:endParaRPr sz="1400">
              <a:solidFill>
                <a:srgbClr val="434343"/>
              </a:solidFill>
              <a:latin typeface="Roboto"/>
              <a:ea typeface="Roboto"/>
              <a:cs typeface="Roboto"/>
              <a:sym typeface="Roboto"/>
            </a:endParaRPr>
          </a:p>
          <a:p>
            <a:pPr indent="-406400" lvl="0" marL="457200" rtl="0" algn="l">
              <a:lnSpc>
                <a:spcPct val="100000"/>
              </a:lnSpc>
              <a:spcBef>
                <a:spcPts val="0"/>
              </a:spcBef>
              <a:spcAft>
                <a:spcPts val="0"/>
              </a:spcAft>
              <a:buSzPts val="2800"/>
              <a:buChar char="●"/>
            </a:pPr>
            <a:r>
              <a:rPr lang="en" sz="1400">
                <a:solidFill>
                  <a:srgbClr val="434343"/>
                </a:solidFill>
                <a:latin typeface="Roboto"/>
                <a:ea typeface="Roboto"/>
                <a:cs typeface="Roboto"/>
                <a:sym typeface="Roboto"/>
              </a:rPr>
              <a:t>The modeling and the stories. The most thing I enjoyed was the deep science.</a:t>
            </a:r>
            <a:endParaRPr sz="1400">
              <a:solidFill>
                <a:srgbClr val="434343"/>
              </a:solidFill>
              <a:latin typeface="Roboto"/>
              <a:ea typeface="Roboto"/>
              <a:cs typeface="Roboto"/>
              <a:sym typeface="Roboto"/>
            </a:endParaRPr>
          </a:p>
          <a:p>
            <a:pPr indent="-406400" lvl="0" marL="457200" rtl="0" algn="l">
              <a:lnSpc>
                <a:spcPct val="100000"/>
              </a:lnSpc>
              <a:spcBef>
                <a:spcPts val="0"/>
              </a:spcBef>
              <a:spcAft>
                <a:spcPts val="0"/>
              </a:spcAft>
              <a:buSzPts val="2800"/>
              <a:buChar char="●"/>
            </a:pPr>
            <a:r>
              <a:rPr lang="en" sz="1400">
                <a:solidFill>
                  <a:srgbClr val="434343"/>
                </a:solidFill>
                <a:latin typeface="Roboto"/>
                <a:ea typeface="Roboto"/>
                <a:cs typeface="Roboto"/>
                <a:sym typeface="Roboto"/>
              </a:rPr>
              <a:t>learning how to utilize the 2D and 3D models to support student learning.</a:t>
            </a:r>
            <a:endParaRPr sz="28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5" name="Shape 1115"/>
        <p:cNvGrpSpPr/>
        <p:nvPr/>
      </p:nvGrpSpPr>
      <p:grpSpPr>
        <a:xfrm>
          <a:off x="0" y="0"/>
          <a:ext cx="0" cy="0"/>
          <a:chOff x="0" y="0"/>
          <a:chExt cx="0" cy="0"/>
        </a:xfrm>
      </p:grpSpPr>
      <p:sp>
        <p:nvSpPr>
          <p:cNvPr id="1116" name="Google Shape;1116;p220"/>
          <p:cNvSpPr txBox="1"/>
          <p:nvPr>
            <p:ph type="title"/>
          </p:nvPr>
        </p:nvSpPr>
        <p:spPr>
          <a:xfrm>
            <a:off x="762144" y="310601"/>
            <a:ext cx="6883800" cy="408300"/>
          </a:xfrm>
          <a:prstGeom prst="rect">
            <a:avLst/>
          </a:prstGeom>
        </p:spPr>
        <p:txBody>
          <a:bodyPr anchorCtr="0" anchor="t" bIns="34275" lIns="68575" spcFirstLastPara="1" rIns="68575" wrap="square" tIns="34275">
            <a:normAutofit fontScale="90000"/>
          </a:bodyPr>
          <a:lstStyle/>
          <a:p>
            <a:pPr indent="0" lvl="0" marL="0" rtl="0" algn="l">
              <a:lnSpc>
                <a:spcPct val="120000"/>
              </a:lnSpc>
              <a:spcBef>
                <a:spcPts val="0"/>
              </a:spcBef>
              <a:spcAft>
                <a:spcPts val="0"/>
              </a:spcAft>
              <a:buClr>
                <a:schemeClr val="dk1"/>
              </a:buClr>
              <a:buSzPct val="36667"/>
              <a:buFont typeface="Arial"/>
              <a:buNone/>
            </a:pPr>
            <a:r>
              <a:rPr b="1" lang="en" sz="3000">
                <a:solidFill>
                  <a:srgbClr val="0B672E"/>
                </a:solidFill>
                <a:highlight>
                  <a:srgbClr val="FFFFFF"/>
                </a:highlight>
              </a:rPr>
              <a:t>Phospholipid &amp; Membrane Transport Kit</a:t>
            </a:r>
            <a:r>
              <a:rPr b="1" baseline="30000" lang="en" sz="2250">
                <a:solidFill>
                  <a:srgbClr val="0B672E"/>
                </a:solidFill>
                <a:highlight>
                  <a:srgbClr val="FFFFFF"/>
                </a:highlight>
              </a:rPr>
              <a:t>©</a:t>
            </a:r>
            <a:endParaRPr b="1" baseline="30000" sz="2250">
              <a:solidFill>
                <a:srgbClr val="0B672E"/>
              </a:solidFill>
              <a:highlight>
                <a:srgbClr val="FFFFFF"/>
              </a:highlight>
            </a:endParaRPr>
          </a:p>
          <a:p>
            <a:pPr indent="0" lvl="0" marL="0" rtl="0" algn="l">
              <a:spcBef>
                <a:spcPts val="600"/>
              </a:spcBef>
              <a:spcAft>
                <a:spcPts val="0"/>
              </a:spcAft>
              <a:buNone/>
            </a:pPr>
            <a:r>
              <a:t/>
            </a:r>
            <a:endParaRPr/>
          </a:p>
        </p:txBody>
      </p:sp>
      <p:pic>
        <p:nvPicPr>
          <p:cNvPr id="1117" name="Google Shape;1117;p220"/>
          <p:cNvPicPr preferRelativeResize="0"/>
          <p:nvPr/>
        </p:nvPicPr>
        <p:blipFill>
          <a:blip r:embed="rId3">
            <a:alphaModFix/>
          </a:blip>
          <a:stretch>
            <a:fillRect/>
          </a:stretch>
        </p:blipFill>
        <p:spPr>
          <a:xfrm>
            <a:off x="814425" y="781572"/>
            <a:ext cx="6096000" cy="4057650"/>
          </a:xfrm>
          <a:prstGeom prst="rect">
            <a:avLst/>
          </a:prstGeom>
          <a:noFill/>
          <a:ln>
            <a:noFill/>
          </a:ln>
        </p:spPr>
      </p:pic>
      <p:sp>
        <p:nvSpPr>
          <p:cNvPr id="1118" name="Google Shape;1118;p220"/>
          <p:cNvSpPr txBox="1"/>
          <p:nvPr>
            <p:ph idx="1" type="body"/>
          </p:nvPr>
        </p:nvSpPr>
        <p:spPr>
          <a:xfrm>
            <a:off x="5892925" y="2310825"/>
            <a:ext cx="2727600" cy="12054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sz="3000">
                <a:solidFill>
                  <a:schemeClr val="accent1"/>
                </a:solidFill>
              </a:rPr>
              <a:t>But Wait!  </a:t>
            </a:r>
            <a:endParaRPr b="1" sz="3000">
              <a:solidFill>
                <a:schemeClr val="accent1"/>
              </a:solidFill>
            </a:endParaRPr>
          </a:p>
          <a:p>
            <a:pPr indent="0" lvl="0" marL="0" rtl="0" algn="l">
              <a:spcBef>
                <a:spcPts val="500"/>
              </a:spcBef>
              <a:spcAft>
                <a:spcPts val="500"/>
              </a:spcAft>
              <a:buNone/>
            </a:pPr>
            <a:r>
              <a:rPr b="1" lang="en" sz="3000">
                <a:solidFill>
                  <a:schemeClr val="accent1"/>
                </a:solidFill>
              </a:rPr>
              <a:t>There’s more!</a:t>
            </a:r>
            <a:endParaRPr b="1" sz="3000">
              <a:solidFill>
                <a:schemeClr val="accent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2" name="Shape 1122"/>
        <p:cNvGrpSpPr/>
        <p:nvPr/>
      </p:nvGrpSpPr>
      <p:grpSpPr>
        <a:xfrm>
          <a:off x="0" y="0"/>
          <a:ext cx="0" cy="0"/>
          <a:chOff x="0" y="0"/>
          <a:chExt cx="0" cy="0"/>
        </a:xfrm>
      </p:grpSpPr>
      <p:sp>
        <p:nvSpPr>
          <p:cNvPr id="1123" name="Google Shape;1123;p221"/>
          <p:cNvSpPr txBox="1"/>
          <p:nvPr>
            <p:ph type="title"/>
          </p:nvPr>
        </p:nvSpPr>
        <p:spPr>
          <a:xfrm>
            <a:off x="571608" y="232950"/>
            <a:ext cx="5163000" cy="3063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sz="3600">
                <a:solidFill>
                  <a:srgbClr val="0B672E"/>
                </a:solidFill>
              </a:rPr>
              <a:t>Model Transition from…</a:t>
            </a:r>
            <a:endParaRPr b="1" sz="3600">
              <a:solidFill>
                <a:srgbClr val="0B672E"/>
              </a:solidFill>
            </a:endParaRPr>
          </a:p>
        </p:txBody>
      </p:sp>
      <p:grpSp>
        <p:nvGrpSpPr>
          <p:cNvPr id="1124" name="Google Shape;1124;p221"/>
          <p:cNvGrpSpPr/>
          <p:nvPr/>
        </p:nvGrpSpPr>
        <p:grpSpPr>
          <a:xfrm>
            <a:off x="3228125" y="920250"/>
            <a:ext cx="3266100" cy="1536525"/>
            <a:chOff x="2960775" y="689950"/>
            <a:chExt cx="3266100" cy="1536525"/>
          </a:xfrm>
        </p:grpSpPr>
        <p:pic>
          <p:nvPicPr>
            <p:cNvPr id="1125" name="Google Shape;1125;p221"/>
            <p:cNvPicPr preferRelativeResize="0"/>
            <p:nvPr/>
          </p:nvPicPr>
          <p:blipFill>
            <a:blip r:embed="rId3">
              <a:alphaModFix/>
            </a:blip>
            <a:stretch>
              <a:fillRect/>
            </a:stretch>
          </p:blipFill>
          <p:spPr>
            <a:xfrm>
              <a:off x="2960775" y="689950"/>
              <a:ext cx="516992" cy="768262"/>
            </a:xfrm>
            <a:prstGeom prst="rect">
              <a:avLst/>
            </a:prstGeom>
            <a:noFill/>
            <a:ln>
              <a:noFill/>
            </a:ln>
          </p:spPr>
        </p:pic>
        <p:pic>
          <p:nvPicPr>
            <p:cNvPr id="1126" name="Google Shape;1126;p221"/>
            <p:cNvPicPr preferRelativeResize="0"/>
            <p:nvPr/>
          </p:nvPicPr>
          <p:blipFill>
            <a:blip r:embed="rId3">
              <a:alphaModFix/>
            </a:blip>
            <a:stretch>
              <a:fillRect/>
            </a:stretch>
          </p:blipFill>
          <p:spPr>
            <a:xfrm>
              <a:off x="3401864" y="689950"/>
              <a:ext cx="516992" cy="768262"/>
            </a:xfrm>
            <a:prstGeom prst="rect">
              <a:avLst/>
            </a:prstGeom>
            <a:noFill/>
            <a:ln>
              <a:noFill/>
            </a:ln>
          </p:spPr>
        </p:pic>
        <p:pic>
          <p:nvPicPr>
            <p:cNvPr id="1127" name="Google Shape;1127;p221"/>
            <p:cNvPicPr preferRelativeResize="0"/>
            <p:nvPr/>
          </p:nvPicPr>
          <p:blipFill>
            <a:blip r:embed="rId3">
              <a:alphaModFix/>
            </a:blip>
            <a:stretch>
              <a:fillRect/>
            </a:stretch>
          </p:blipFill>
          <p:spPr>
            <a:xfrm>
              <a:off x="3827560" y="689950"/>
              <a:ext cx="516992" cy="768262"/>
            </a:xfrm>
            <a:prstGeom prst="rect">
              <a:avLst/>
            </a:prstGeom>
            <a:noFill/>
            <a:ln>
              <a:noFill/>
            </a:ln>
          </p:spPr>
        </p:pic>
        <p:pic>
          <p:nvPicPr>
            <p:cNvPr id="1128" name="Google Shape;1128;p221"/>
            <p:cNvPicPr preferRelativeResize="0"/>
            <p:nvPr/>
          </p:nvPicPr>
          <p:blipFill>
            <a:blip r:embed="rId3">
              <a:alphaModFix/>
            </a:blip>
            <a:stretch>
              <a:fillRect/>
            </a:stretch>
          </p:blipFill>
          <p:spPr>
            <a:xfrm>
              <a:off x="4284041" y="689950"/>
              <a:ext cx="516992" cy="768262"/>
            </a:xfrm>
            <a:prstGeom prst="rect">
              <a:avLst/>
            </a:prstGeom>
            <a:noFill/>
            <a:ln>
              <a:noFill/>
            </a:ln>
          </p:spPr>
        </p:pic>
        <p:pic>
          <p:nvPicPr>
            <p:cNvPr id="1129" name="Google Shape;1129;p221"/>
            <p:cNvPicPr preferRelativeResize="0"/>
            <p:nvPr/>
          </p:nvPicPr>
          <p:blipFill>
            <a:blip r:embed="rId3">
              <a:alphaModFix/>
            </a:blip>
            <a:stretch>
              <a:fillRect/>
            </a:stretch>
          </p:blipFill>
          <p:spPr>
            <a:xfrm rot="10800000">
              <a:off x="3057944" y="1458213"/>
              <a:ext cx="516992" cy="768262"/>
            </a:xfrm>
            <a:prstGeom prst="rect">
              <a:avLst/>
            </a:prstGeom>
            <a:noFill/>
            <a:ln>
              <a:noFill/>
            </a:ln>
          </p:spPr>
        </p:pic>
        <p:pic>
          <p:nvPicPr>
            <p:cNvPr id="1130" name="Google Shape;1130;p221"/>
            <p:cNvPicPr preferRelativeResize="0"/>
            <p:nvPr/>
          </p:nvPicPr>
          <p:blipFill>
            <a:blip r:embed="rId3">
              <a:alphaModFix/>
            </a:blip>
            <a:stretch>
              <a:fillRect/>
            </a:stretch>
          </p:blipFill>
          <p:spPr>
            <a:xfrm>
              <a:off x="4694344" y="689950"/>
              <a:ext cx="516992" cy="768262"/>
            </a:xfrm>
            <a:prstGeom prst="rect">
              <a:avLst/>
            </a:prstGeom>
            <a:noFill/>
            <a:ln>
              <a:noFill/>
            </a:ln>
          </p:spPr>
        </p:pic>
        <p:pic>
          <p:nvPicPr>
            <p:cNvPr id="1131" name="Google Shape;1131;p221"/>
            <p:cNvPicPr preferRelativeResize="0"/>
            <p:nvPr/>
          </p:nvPicPr>
          <p:blipFill>
            <a:blip r:embed="rId3">
              <a:alphaModFix/>
            </a:blip>
            <a:stretch>
              <a:fillRect/>
            </a:stretch>
          </p:blipFill>
          <p:spPr>
            <a:xfrm>
              <a:off x="5166218" y="689950"/>
              <a:ext cx="516992" cy="768262"/>
            </a:xfrm>
            <a:prstGeom prst="rect">
              <a:avLst/>
            </a:prstGeom>
            <a:noFill/>
            <a:ln>
              <a:noFill/>
            </a:ln>
          </p:spPr>
        </p:pic>
        <p:pic>
          <p:nvPicPr>
            <p:cNvPr id="1132" name="Google Shape;1132;p221"/>
            <p:cNvPicPr preferRelativeResize="0"/>
            <p:nvPr/>
          </p:nvPicPr>
          <p:blipFill>
            <a:blip r:embed="rId3">
              <a:alphaModFix/>
            </a:blip>
            <a:stretch>
              <a:fillRect/>
            </a:stretch>
          </p:blipFill>
          <p:spPr>
            <a:xfrm>
              <a:off x="5607307" y="689950"/>
              <a:ext cx="516992" cy="768262"/>
            </a:xfrm>
            <a:prstGeom prst="rect">
              <a:avLst/>
            </a:prstGeom>
            <a:noFill/>
            <a:ln>
              <a:noFill/>
            </a:ln>
          </p:spPr>
        </p:pic>
        <p:pic>
          <p:nvPicPr>
            <p:cNvPr id="1133" name="Google Shape;1133;p221"/>
            <p:cNvPicPr preferRelativeResize="0"/>
            <p:nvPr/>
          </p:nvPicPr>
          <p:blipFill>
            <a:blip r:embed="rId3">
              <a:alphaModFix/>
            </a:blip>
            <a:stretch>
              <a:fillRect/>
            </a:stretch>
          </p:blipFill>
          <p:spPr>
            <a:xfrm rot="10800000">
              <a:off x="3477767" y="1458213"/>
              <a:ext cx="516992" cy="768262"/>
            </a:xfrm>
            <a:prstGeom prst="rect">
              <a:avLst/>
            </a:prstGeom>
            <a:noFill/>
            <a:ln>
              <a:noFill/>
            </a:ln>
          </p:spPr>
        </p:pic>
        <p:pic>
          <p:nvPicPr>
            <p:cNvPr id="1134" name="Google Shape;1134;p221"/>
            <p:cNvPicPr preferRelativeResize="0"/>
            <p:nvPr/>
          </p:nvPicPr>
          <p:blipFill>
            <a:blip r:embed="rId3">
              <a:alphaModFix/>
            </a:blip>
            <a:stretch>
              <a:fillRect/>
            </a:stretch>
          </p:blipFill>
          <p:spPr>
            <a:xfrm rot="10800000">
              <a:off x="3918856" y="1458213"/>
              <a:ext cx="516992" cy="768262"/>
            </a:xfrm>
            <a:prstGeom prst="rect">
              <a:avLst/>
            </a:prstGeom>
            <a:noFill/>
            <a:ln>
              <a:noFill/>
            </a:ln>
          </p:spPr>
        </p:pic>
        <p:pic>
          <p:nvPicPr>
            <p:cNvPr id="1135" name="Google Shape;1135;p221"/>
            <p:cNvPicPr preferRelativeResize="0"/>
            <p:nvPr/>
          </p:nvPicPr>
          <p:blipFill>
            <a:blip r:embed="rId3">
              <a:alphaModFix/>
            </a:blip>
            <a:stretch>
              <a:fillRect/>
            </a:stretch>
          </p:blipFill>
          <p:spPr>
            <a:xfrm rot="10800000">
              <a:off x="4344552" y="1458213"/>
              <a:ext cx="516992" cy="768262"/>
            </a:xfrm>
            <a:prstGeom prst="rect">
              <a:avLst/>
            </a:prstGeom>
            <a:noFill/>
            <a:ln>
              <a:noFill/>
            </a:ln>
          </p:spPr>
        </p:pic>
        <p:pic>
          <p:nvPicPr>
            <p:cNvPr id="1136" name="Google Shape;1136;p221"/>
            <p:cNvPicPr preferRelativeResize="0"/>
            <p:nvPr/>
          </p:nvPicPr>
          <p:blipFill>
            <a:blip r:embed="rId3">
              <a:alphaModFix/>
            </a:blip>
            <a:stretch>
              <a:fillRect/>
            </a:stretch>
          </p:blipFill>
          <p:spPr>
            <a:xfrm rot="10800000">
              <a:off x="4801033" y="1458213"/>
              <a:ext cx="516992" cy="768262"/>
            </a:xfrm>
            <a:prstGeom prst="rect">
              <a:avLst/>
            </a:prstGeom>
            <a:noFill/>
            <a:ln>
              <a:noFill/>
            </a:ln>
          </p:spPr>
        </p:pic>
        <p:pic>
          <p:nvPicPr>
            <p:cNvPr id="1137" name="Google Shape;1137;p221"/>
            <p:cNvPicPr preferRelativeResize="0"/>
            <p:nvPr/>
          </p:nvPicPr>
          <p:blipFill>
            <a:blip r:embed="rId3">
              <a:alphaModFix/>
            </a:blip>
            <a:stretch>
              <a:fillRect/>
            </a:stretch>
          </p:blipFill>
          <p:spPr>
            <a:xfrm rot="10800000">
              <a:off x="5709883" y="1458213"/>
              <a:ext cx="516992" cy="768262"/>
            </a:xfrm>
            <a:prstGeom prst="rect">
              <a:avLst/>
            </a:prstGeom>
            <a:noFill/>
            <a:ln>
              <a:noFill/>
            </a:ln>
          </p:spPr>
        </p:pic>
        <p:pic>
          <p:nvPicPr>
            <p:cNvPr id="1138" name="Google Shape;1138;p221"/>
            <p:cNvPicPr preferRelativeResize="0"/>
            <p:nvPr/>
          </p:nvPicPr>
          <p:blipFill>
            <a:blip r:embed="rId3">
              <a:alphaModFix/>
            </a:blip>
            <a:stretch>
              <a:fillRect/>
            </a:stretch>
          </p:blipFill>
          <p:spPr>
            <a:xfrm rot="10800000">
              <a:off x="5287240" y="1458213"/>
              <a:ext cx="516992" cy="768262"/>
            </a:xfrm>
            <a:prstGeom prst="rect">
              <a:avLst/>
            </a:prstGeom>
            <a:noFill/>
            <a:ln>
              <a:noFill/>
            </a:ln>
          </p:spPr>
        </p:pic>
      </p:gr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2" name="Shape 1142"/>
        <p:cNvGrpSpPr/>
        <p:nvPr/>
      </p:nvGrpSpPr>
      <p:grpSpPr>
        <a:xfrm>
          <a:off x="0" y="0"/>
          <a:ext cx="0" cy="0"/>
          <a:chOff x="0" y="0"/>
          <a:chExt cx="0" cy="0"/>
        </a:xfrm>
      </p:grpSpPr>
      <p:sp>
        <p:nvSpPr>
          <p:cNvPr id="1143" name="Google Shape;1143;p222"/>
          <p:cNvSpPr txBox="1"/>
          <p:nvPr>
            <p:ph type="title"/>
          </p:nvPr>
        </p:nvSpPr>
        <p:spPr>
          <a:xfrm>
            <a:off x="571608" y="232950"/>
            <a:ext cx="5163000" cy="3063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sz="3600">
                <a:solidFill>
                  <a:srgbClr val="0B672E"/>
                </a:solidFill>
              </a:rPr>
              <a:t>Model Transition from…</a:t>
            </a:r>
            <a:endParaRPr b="1" sz="3600">
              <a:solidFill>
                <a:srgbClr val="0B672E"/>
              </a:solidFill>
            </a:endParaRPr>
          </a:p>
        </p:txBody>
      </p:sp>
      <p:grpSp>
        <p:nvGrpSpPr>
          <p:cNvPr id="1144" name="Google Shape;1144;p222"/>
          <p:cNvGrpSpPr/>
          <p:nvPr/>
        </p:nvGrpSpPr>
        <p:grpSpPr>
          <a:xfrm>
            <a:off x="3228125" y="920250"/>
            <a:ext cx="3266100" cy="1536525"/>
            <a:chOff x="2960775" y="689950"/>
            <a:chExt cx="3266100" cy="1536525"/>
          </a:xfrm>
        </p:grpSpPr>
        <p:pic>
          <p:nvPicPr>
            <p:cNvPr id="1145" name="Google Shape;1145;p222"/>
            <p:cNvPicPr preferRelativeResize="0"/>
            <p:nvPr/>
          </p:nvPicPr>
          <p:blipFill>
            <a:blip r:embed="rId3">
              <a:alphaModFix/>
            </a:blip>
            <a:stretch>
              <a:fillRect/>
            </a:stretch>
          </p:blipFill>
          <p:spPr>
            <a:xfrm>
              <a:off x="2960775" y="689950"/>
              <a:ext cx="516992" cy="768262"/>
            </a:xfrm>
            <a:prstGeom prst="rect">
              <a:avLst/>
            </a:prstGeom>
            <a:noFill/>
            <a:ln>
              <a:noFill/>
            </a:ln>
          </p:spPr>
        </p:pic>
        <p:pic>
          <p:nvPicPr>
            <p:cNvPr id="1146" name="Google Shape;1146;p222"/>
            <p:cNvPicPr preferRelativeResize="0"/>
            <p:nvPr/>
          </p:nvPicPr>
          <p:blipFill>
            <a:blip r:embed="rId3">
              <a:alphaModFix/>
            </a:blip>
            <a:stretch>
              <a:fillRect/>
            </a:stretch>
          </p:blipFill>
          <p:spPr>
            <a:xfrm>
              <a:off x="3401864" y="689950"/>
              <a:ext cx="516992" cy="768262"/>
            </a:xfrm>
            <a:prstGeom prst="rect">
              <a:avLst/>
            </a:prstGeom>
            <a:noFill/>
            <a:ln>
              <a:noFill/>
            </a:ln>
          </p:spPr>
        </p:pic>
        <p:pic>
          <p:nvPicPr>
            <p:cNvPr id="1147" name="Google Shape;1147;p222"/>
            <p:cNvPicPr preferRelativeResize="0"/>
            <p:nvPr/>
          </p:nvPicPr>
          <p:blipFill>
            <a:blip r:embed="rId3">
              <a:alphaModFix/>
            </a:blip>
            <a:stretch>
              <a:fillRect/>
            </a:stretch>
          </p:blipFill>
          <p:spPr>
            <a:xfrm>
              <a:off x="3827560" y="689950"/>
              <a:ext cx="516992" cy="768262"/>
            </a:xfrm>
            <a:prstGeom prst="rect">
              <a:avLst/>
            </a:prstGeom>
            <a:noFill/>
            <a:ln>
              <a:noFill/>
            </a:ln>
          </p:spPr>
        </p:pic>
        <p:pic>
          <p:nvPicPr>
            <p:cNvPr id="1148" name="Google Shape;1148;p222"/>
            <p:cNvPicPr preferRelativeResize="0"/>
            <p:nvPr/>
          </p:nvPicPr>
          <p:blipFill>
            <a:blip r:embed="rId3">
              <a:alphaModFix/>
            </a:blip>
            <a:stretch>
              <a:fillRect/>
            </a:stretch>
          </p:blipFill>
          <p:spPr>
            <a:xfrm>
              <a:off x="4284041" y="689950"/>
              <a:ext cx="516992" cy="768262"/>
            </a:xfrm>
            <a:prstGeom prst="rect">
              <a:avLst/>
            </a:prstGeom>
            <a:noFill/>
            <a:ln>
              <a:noFill/>
            </a:ln>
          </p:spPr>
        </p:pic>
        <p:pic>
          <p:nvPicPr>
            <p:cNvPr id="1149" name="Google Shape;1149;p222"/>
            <p:cNvPicPr preferRelativeResize="0"/>
            <p:nvPr/>
          </p:nvPicPr>
          <p:blipFill>
            <a:blip r:embed="rId3">
              <a:alphaModFix/>
            </a:blip>
            <a:stretch>
              <a:fillRect/>
            </a:stretch>
          </p:blipFill>
          <p:spPr>
            <a:xfrm rot="10800000">
              <a:off x="3057944" y="1458213"/>
              <a:ext cx="516992" cy="768262"/>
            </a:xfrm>
            <a:prstGeom prst="rect">
              <a:avLst/>
            </a:prstGeom>
            <a:noFill/>
            <a:ln>
              <a:noFill/>
            </a:ln>
          </p:spPr>
        </p:pic>
        <p:pic>
          <p:nvPicPr>
            <p:cNvPr id="1150" name="Google Shape;1150;p222"/>
            <p:cNvPicPr preferRelativeResize="0"/>
            <p:nvPr/>
          </p:nvPicPr>
          <p:blipFill>
            <a:blip r:embed="rId3">
              <a:alphaModFix/>
            </a:blip>
            <a:stretch>
              <a:fillRect/>
            </a:stretch>
          </p:blipFill>
          <p:spPr>
            <a:xfrm>
              <a:off x="4694344" y="689950"/>
              <a:ext cx="516992" cy="768262"/>
            </a:xfrm>
            <a:prstGeom prst="rect">
              <a:avLst/>
            </a:prstGeom>
            <a:noFill/>
            <a:ln>
              <a:noFill/>
            </a:ln>
          </p:spPr>
        </p:pic>
        <p:pic>
          <p:nvPicPr>
            <p:cNvPr id="1151" name="Google Shape;1151;p222"/>
            <p:cNvPicPr preferRelativeResize="0"/>
            <p:nvPr/>
          </p:nvPicPr>
          <p:blipFill>
            <a:blip r:embed="rId3">
              <a:alphaModFix/>
            </a:blip>
            <a:stretch>
              <a:fillRect/>
            </a:stretch>
          </p:blipFill>
          <p:spPr>
            <a:xfrm>
              <a:off x="5166218" y="689950"/>
              <a:ext cx="516992" cy="768262"/>
            </a:xfrm>
            <a:prstGeom prst="rect">
              <a:avLst/>
            </a:prstGeom>
            <a:noFill/>
            <a:ln>
              <a:noFill/>
            </a:ln>
          </p:spPr>
        </p:pic>
        <p:pic>
          <p:nvPicPr>
            <p:cNvPr id="1152" name="Google Shape;1152;p222"/>
            <p:cNvPicPr preferRelativeResize="0"/>
            <p:nvPr/>
          </p:nvPicPr>
          <p:blipFill>
            <a:blip r:embed="rId3">
              <a:alphaModFix/>
            </a:blip>
            <a:stretch>
              <a:fillRect/>
            </a:stretch>
          </p:blipFill>
          <p:spPr>
            <a:xfrm>
              <a:off x="5607307" y="689950"/>
              <a:ext cx="516992" cy="768262"/>
            </a:xfrm>
            <a:prstGeom prst="rect">
              <a:avLst/>
            </a:prstGeom>
            <a:noFill/>
            <a:ln>
              <a:noFill/>
            </a:ln>
          </p:spPr>
        </p:pic>
        <p:pic>
          <p:nvPicPr>
            <p:cNvPr id="1153" name="Google Shape;1153;p222"/>
            <p:cNvPicPr preferRelativeResize="0"/>
            <p:nvPr/>
          </p:nvPicPr>
          <p:blipFill>
            <a:blip r:embed="rId3">
              <a:alphaModFix/>
            </a:blip>
            <a:stretch>
              <a:fillRect/>
            </a:stretch>
          </p:blipFill>
          <p:spPr>
            <a:xfrm rot="10800000">
              <a:off x="3477767" y="1458213"/>
              <a:ext cx="516992" cy="768262"/>
            </a:xfrm>
            <a:prstGeom prst="rect">
              <a:avLst/>
            </a:prstGeom>
            <a:noFill/>
            <a:ln>
              <a:noFill/>
            </a:ln>
          </p:spPr>
        </p:pic>
        <p:pic>
          <p:nvPicPr>
            <p:cNvPr id="1154" name="Google Shape;1154;p222"/>
            <p:cNvPicPr preferRelativeResize="0"/>
            <p:nvPr/>
          </p:nvPicPr>
          <p:blipFill>
            <a:blip r:embed="rId3">
              <a:alphaModFix/>
            </a:blip>
            <a:stretch>
              <a:fillRect/>
            </a:stretch>
          </p:blipFill>
          <p:spPr>
            <a:xfrm rot="10800000">
              <a:off x="3918856" y="1458213"/>
              <a:ext cx="516992" cy="768262"/>
            </a:xfrm>
            <a:prstGeom prst="rect">
              <a:avLst/>
            </a:prstGeom>
            <a:noFill/>
            <a:ln>
              <a:noFill/>
            </a:ln>
          </p:spPr>
        </p:pic>
        <p:pic>
          <p:nvPicPr>
            <p:cNvPr id="1155" name="Google Shape;1155;p222"/>
            <p:cNvPicPr preferRelativeResize="0"/>
            <p:nvPr/>
          </p:nvPicPr>
          <p:blipFill>
            <a:blip r:embed="rId3">
              <a:alphaModFix/>
            </a:blip>
            <a:stretch>
              <a:fillRect/>
            </a:stretch>
          </p:blipFill>
          <p:spPr>
            <a:xfrm rot="10800000">
              <a:off x="4344552" y="1458213"/>
              <a:ext cx="516992" cy="768262"/>
            </a:xfrm>
            <a:prstGeom prst="rect">
              <a:avLst/>
            </a:prstGeom>
            <a:noFill/>
            <a:ln>
              <a:noFill/>
            </a:ln>
          </p:spPr>
        </p:pic>
        <p:pic>
          <p:nvPicPr>
            <p:cNvPr id="1156" name="Google Shape;1156;p222"/>
            <p:cNvPicPr preferRelativeResize="0"/>
            <p:nvPr/>
          </p:nvPicPr>
          <p:blipFill>
            <a:blip r:embed="rId3">
              <a:alphaModFix/>
            </a:blip>
            <a:stretch>
              <a:fillRect/>
            </a:stretch>
          </p:blipFill>
          <p:spPr>
            <a:xfrm rot="10800000">
              <a:off x="4801033" y="1458213"/>
              <a:ext cx="516992" cy="768262"/>
            </a:xfrm>
            <a:prstGeom prst="rect">
              <a:avLst/>
            </a:prstGeom>
            <a:noFill/>
            <a:ln>
              <a:noFill/>
            </a:ln>
          </p:spPr>
        </p:pic>
        <p:pic>
          <p:nvPicPr>
            <p:cNvPr id="1157" name="Google Shape;1157;p222"/>
            <p:cNvPicPr preferRelativeResize="0"/>
            <p:nvPr/>
          </p:nvPicPr>
          <p:blipFill>
            <a:blip r:embed="rId3">
              <a:alphaModFix/>
            </a:blip>
            <a:stretch>
              <a:fillRect/>
            </a:stretch>
          </p:blipFill>
          <p:spPr>
            <a:xfrm rot="10800000">
              <a:off x="5709883" y="1458213"/>
              <a:ext cx="516992" cy="768262"/>
            </a:xfrm>
            <a:prstGeom prst="rect">
              <a:avLst/>
            </a:prstGeom>
            <a:noFill/>
            <a:ln>
              <a:noFill/>
            </a:ln>
          </p:spPr>
        </p:pic>
        <p:pic>
          <p:nvPicPr>
            <p:cNvPr id="1158" name="Google Shape;1158;p222"/>
            <p:cNvPicPr preferRelativeResize="0"/>
            <p:nvPr/>
          </p:nvPicPr>
          <p:blipFill>
            <a:blip r:embed="rId3">
              <a:alphaModFix/>
            </a:blip>
            <a:stretch>
              <a:fillRect/>
            </a:stretch>
          </p:blipFill>
          <p:spPr>
            <a:xfrm rot="10800000">
              <a:off x="5287240" y="1458213"/>
              <a:ext cx="516992" cy="768262"/>
            </a:xfrm>
            <a:prstGeom prst="rect">
              <a:avLst/>
            </a:prstGeom>
            <a:noFill/>
            <a:ln>
              <a:noFill/>
            </a:ln>
          </p:spPr>
        </p:pic>
      </p:grpSp>
      <p:pic>
        <p:nvPicPr>
          <p:cNvPr id="1159" name="Google Shape;1159;p222"/>
          <p:cNvPicPr preferRelativeResize="0"/>
          <p:nvPr/>
        </p:nvPicPr>
        <p:blipFill>
          <a:blip r:embed="rId4">
            <a:alphaModFix/>
          </a:blip>
          <a:stretch>
            <a:fillRect/>
          </a:stretch>
        </p:blipFill>
        <p:spPr>
          <a:xfrm>
            <a:off x="1883917" y="3215149"/>
            <a:ext cx="6966984" cy="1536525"/>
          </a:xfrm>
          <a:prstGeom prst="rect">
            <a:avLst/>
          </a:prstGeom>
          <a:noFill/>
          <a:ln>
            <a:noFill/>
          </a:ln>
        </p:spPr>
      </p:pic>
      <p:sp>
        <p:nvSpPr>
          <p:cNvPr id="1160" name="Google Shape;1160;p222"/>
          <p:cNvSpPr txBox="1"/>
          <p:nvPr/>
        </p:nvSpPr>
        <p:spPr>
          <a:xfrm>
            <a:off x="510525" y="3681825"/>
            <a:ext cx="13734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600">
                <a:solidFill>
                  <a:srgbClr val="0B672E"/>
                </a:solidFill>
                <a:latin typeface="Calibri"/>
                <a:ea typeface="Calibri"/>
                <a:cs typeface="Calibri"/>
                <a:sym typeface="Calibri"/>
              </a:rPr>
              <a:t>to…</a:t>
            </a:r>
            <a:endParaRPr b="1" sz="3600">
              <a:solidFill>
                <a:srgbClr val="0B672E"/>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4" name="Shape 1164"/>
        <p:cNvGrpSpPr/>
        <p:nvPr/>
      </p:nvGrpSpPr>
      <p:grpSpPr>
        <a:xfrm>
          <a:off x="0" y="0"/>
          <a:ext cx="0" cy="0"/>
          <a:chOff x="0" y="0"/>
          <a:chExt cx="0" cy="0"/>
        </a:xfrm>
      </p:grpSpPr>
      <p:sp>
        <p:nvSpPr>
          <p:cNvPr id="1165" name="Google Shape;1165;p223"/>
          <p:cNvSpPr txBox="1"/>
          <p:nvPr>
            <p:ph type="title"/>
          </p:nvPr>
        </p:nvSpPr>
        <p:spPr>
          <a:xfrm>
            <a:off x="571608" y="232950"/>
            <a:ext cx="5163000" cy="3063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sz="3600">
                <a:solidFill>
                  <a:srgbClr val="0B672E"/>
                </a:solidFill>
              </a:rPr>
              <a:t>Let’s Play!</a:t>
            </a:r>
            <a:endParaRPr b="1" sz="3600">
              <a:solidFill>
                <a:srgbClr val="0B672E"/>
              </a:solidFill>
            </a:endParaRPr>
          </a:p>
        </p:txBody>
      </p:sp>
      <p:pic>
        <p:nvPicPr>
          <p:cNvPr id="1166" name="Google Shape;1166;p223"/>
          <p:cNvPicPr preferRelativeResize="0"/>
          <p:nvPr/>
        </p:nvPicPr>
        <p:blipFill>
          <a:blip r:embed="rId3">
            <a:alphaModFix/>
          </a:blip>
          <a:stretch>
            <a:fillRect/>
          </a:stretch>
        </p:blipFill>
        <p:spPr>
          <a:xfrm>
            <a:off x="5257675" y="1055888"/>
            <a:ext cx="3565277" cy="3582776"/>
          </a:xfrm>
          <a:prstGeom prst="rect">
            <a:avLst/>
          </a:prstGeom>
          <a:noFill/>
          <a:ln>
            <a:noFill/>
          </a:ln>
        </p:spPr>
      </p:pic>
      <p:pic>
        <p:nvPicPr>
          <p:cNvPr id="1167" name="Google Shape;1167;p223"/>
          <p:cNvPicPr preferRelativeResize="0"/>
          <p:nvPr/>
        </p:nvPicPr>
        <p:blipFill>
          <a:blip r:embed="rId4">
            <a:alphaModFix/>
          </a:blip>
          <a:stretch>
            <a:fillRect/>
          </a:stretch>
        </p:blipFill>
        <p:spPr>
          <a:xfrm>
            <a:off x="571600" y="1111750"/>
            <a:ext cx="4481822" cy="3471056"/>
          </a:xfrm>
          <a:prstGeom prst="rect">
            <a:avLst/>
          </a:prstGeom>
          <a:noFill/>
          <a:ln>
            <a:noFill/>
          </a:ln>
        </p:spPr>
      </p:pic>
      <p:pic>
        <p:nvPicPr>
          <p:cNvPr id="1168" name="Google Shape;1168;p223"/>
          <p:cNvPicPr preferRelativeResize="0"/>
          <p:nvPr/>
        </p:nvPicPr>
        <p:blipFill>
          <a:blip r:embed="rId5">
            <a:alphaModFix/>
          </a:blip>
          <a:stretch>
            <a:fillRect/>
          </a:stretch>
        </p:blipFill>
        <p:spPr>
          <a:xfrm rot="-5400000">
            <a:off x="2043762" y="975211"/>
            <a:ext cx="1537499" cy="3744113"/>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2" name="Shape 1172"/>
        <p:cNvGrpSpPr/>
        <p:nvPr/>
      </p:nvGrpSpPr>
      <p:grpSpPr>
        <a:xfrm>
          <a:off x="0" y="0"/>
          <a:ext cx="0" cy="0"/>
          <a:chOff x="0" y="0"/>
          <a:chExt cx="0" cy="0"/>
        </a:xfrm>
      </p:grpSpPr>
      <p:sp>
        <p:nvSpPr>
          <p:cNvPr id="1173" name="Google Shape;1173;p224"/>
          <p:cNvSpPr txBox="1"/>
          <p:nvPr/>
        </p:nvSpPr>
        <p:spPr>
          <a:xfrm>
            <a:off x="3072000" y="0"/>
            <a:ext cx="3000000" cy="6834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b="1" lang="en" sz="3600">
                <a:solidFill>
                  <a:srgbClr val="0B672E"/>
                </a:solidFill>
              </a:rPr>
              <a:t>Aquaporin!</a:t>
            </a:r>
            <a:endParaRPr b="1" sz="3600">
              <a:solidFill>
                <a:srgbClr val="0B672E"/>
              </a:solidFill>
            </a:endParaRPr>
          </a:p>
        </p:txBody>
      </p:sp>
      <p:grpSp>
        <p:nvGrpSpPr>
          <p:cNvPr id="1174" name="Google Shape;1174;p224"/>
          <p:cNvGrpSpPr/>
          <p:nvPr/>
        </p:nvGrpSpPr>
        <p:grpSpPr>
          <a:xfrm>
            <a:off x="120554" y="1138701"/>
            <a:ext cx="5426024" cy="3071169"/>
            <a:chOff x="581575" y="321737"/>
            <a:chExt cx="8000625" cy="4528411"/>
          </a:xfrm>
        </p:grpSpPr>
        <p:pic>
          <p:nvPicPr>
            <p:cNvPr id="1175" name="Google Shape;1175;p224"/>
            <p:cNvPicPr preferRelativeResize="0"/>
            <p:nvPr/>
          </p:nvPicPr>
          <p:blipFill>
            <a:blip r:embed="rId3">
              <a:alphaModFix/>
            </a:blip>
            <a:stretch>
              <a:fillRect/>
            </a:stretch>
          </p:blipFill>
          <p:spPr>
            <a:xfrm rot="-5400000">
              <a:off x="2939175" y="-1384125"/>
              <a:ext cx="3285425" cy="8000625"/>
            </a:xfrm>
            <a:prstGeom prst="rect">
              <a:avLst/>
            </a:prstGeom>
            <a:noFill/>
            <a:ln>
              <a:noFill/>
            </a:ln>
          </p:spPr>
        </p:pic>
        <p:pic>
          <p:nvPicPr>
            <p:cNvPr id="1176" name="Google Shape;1176;p224"/>
            <p:cNvPicPr preferRelativeResize="0"/>
            <p:nvPr/>
          </p:nvPicPr>
          <p:blipFill>
            <a:blip r:embed="rId4">
              <a:alphaModFix/>
            </a:blip>
            <a:stretch>
              <a:fillRect/>
            </a:stretch>
          </p:blipFill>
          <p:spPr>
            <a:xfrm rot="5400000">
              <a:off x="1376700" y="1164126"/>
              <a:ext cx="992225" cy="610924"/>
            </a:xfrm>
            <a:prstGeom prst="rect">
              <a:avLst/>
            </a:prstGeom>
            <a:noFill/>
            <a:ln>
              <a:noFill/>
            </a:ln>
          </p:spPr>
        </p:pic>
        <p:pic>
          <p:nvPicPr>
            <p:cNvPr id="1177" name="Google Shape;1177;p224"/>
            <p:cNvPicPr preferRelativeResize="0"/>
            <p:nvPr/>
          </p:nvPicPr>
          <p:blipFill>
            <a:blip r:embed="rId4">
              <a:alphaModFix/>
            </a:blip>
            <a:stretch>
              <a:fillRect/>
            </a:stretch>
          </p:blipFill>
          <p:spPr>
            <a:xfrm rot="5400000">
              <a:off x="6048775" y="3368801"/>
              <a:ext cx="992225" cy="610924"/>
            </a:xfrm>
            <a:prstGeom prst="rect">
              <a:avLst/>
            </a:prstGeom>
            <a:noFill/>
            <a:ln>
              <a:noFill/>
            </a:ln>
          </p:spPr>
        </p:pic>
        <p:pic>
          <p:nvPicPr>
            <p:cNvPr id="1178" name="Google Shape;1178;p224"/>
            <p:cNvPicPr preferRelativeResize="0"/>
            <p:nvPr/>
          </p:nvPicPr>
          <p:blipFill>
            <a:blip r:embed="rId5">
              <a:alphaModFix/>
            </a:blip>
            <a:stretch>
              <a:fillRect/>
            </a:stretch>
          </p:blipFill>
          <p:spPr>
            <a:xfrm rot="2111404">
              <a:off x="5015068" y="2098612"/>
              <a:ext cx="1439800" cy="946275"/>
            </a:xfrm>
            <a:prstGeom prst="rect">
              <a:avLst/>
            </a:prstGeom>
            <a:noFill/>
            <a:ln>
              <a:noFill/>
            </a:ln>
          </p:spPr>
        </p:pic>
        <p:pic>
          <p:nvPicPr>
            <p:cNvPr id="1179" name="Google Shape;1179;p224"/>
            <p:cNvPicPr preferRelativeResize="0"/>
            <p:nvPr/>
          </p:nvPicPr>
          <p:blipFill>
            <a:blip r:embed="rId5">
              <a:alphaModFix/>
            </a:blip>
            <a:stretch>
              <a:fillRect/>
            </a:stretch>
          </p:blipFill>
          <p:spPr>
            <a:xfrm rot="1783469">
              <a:off x="979993" y="2098613"/>
              <a:ext cx="1439800" cy="946275"/>
            </a:xfrm>
            <a:prstGeom prst="rect">
              <a:avLst/>
            </a:prstGeom>
            <a:noFill/>
            <a:ln>
              <a:noFill/>
            </a:ln>
          </p:spPr>
        </p:pic>
        <p:pic>
          <p:nvPicPr>
            <p:cNvPr id="1180" name="Google Shape;1180;p224"/>
            <p:cNvPicPr preferRelativeResize="0"/>
            <p:nvPr/>
          </p:nvPicPr>
          <p:blipFill>
            <a:blip r:embed="rId5">
              <a:alphaModFix/>
            </a:blip>
            <a:stretch>
              <a:fillRect/>
            </a:stretch>
          </p:blipFill>
          <p:spPr>
            <a:xfrm rot="-2121330">
              <a:off x="2825268" y="2005325"/>
              <a:ext cx="1439800" cy="946275"/>
            </a:xfrm>
            <a:prstGeom prst="rect">
              <a:avLst/>
            </a:prstGeom>
            <a:noFill/>
            <a:ln>
              <a:noFill/>
            </a:ln>
          </p:spPr>
        </p:pic>
        <p:pic>
          <p:nvPicPr>
            <p:cNvPr id="1181" name="Google Shape;1181;p224"/>
            <p:cNvPicPr preferRelativeResize="0"/>
            <p:nvPr/>
          </p:nvPicPr>
          <p:blipFill>
            <a:blip r:embed="rId6">
              <a:alphaModFix/>
            </a:blip>
            <a:stretch>
              <a:fillRect/>
            </a:stretch>
          </p:blipFill>
          <p:spPr>
            <a:xfrm>
              <a:off x="4206000" y="2359450"/>
              <a:ext cx="310013" cy="460700"/>
            </a:xfrm>
            <a:prstGeom prst="rect">
              <a:avLst/>
            </a:prstGeom>
            <a:noFill/>
            <a:ln>
              <a:noFill/>
            </a:ln>
          </p:spPr>
        </p:pic>
        <p:pic>
          <p:nvPicPr>
            <p:cNvPr id="1182" name="Google Shape;1182;p224"/>
            <p:cNvPicPr preferRelativeResize="0"/>
            <p:nvPr/>
          </p:nvPicPr>
          <p:blipFill>
            <a:blip r:embed="rId6">
              <a:alphaModFix/>
            </a:blip>
            <a:stretch>
              <a:fillRect/>
            </a:stretch>
          </p:blipFill>
          <p:spPr>
            <a:xfrm rot="-1952235">
              <a:off x="1990350" y="365775"/>
              <a:ext cx="289153" cy="429700"/>
            </a:xfrm>
            <a:prstGeom prst="rect">
              <a:avLst/>
            </a:prstGeom>
            <a:noFill/>
            <a:ln>
              <a:noFill/>
            </a:ln>
          </p:spPr>
        </p:pic>
        <p:pic>
          <p:nvPicPr>
            <p:cNvPr id="1183" name="Google Shape;1183;p224"/>
            <p:cNvPicPr preferRelativeResize="0"/>
            <p:nvPr/>
          </p:nvPicPr>
          <p:blipFill>
            <a:blip r:embed="rId6">
              <a:alphaModFix/>
            </a:blip>
            <a:stretch>
              <a:fillRect/>
            </a:stretch>
          </p:blipFill>
          <p:spPr>
            <a:xfrm rot="3565403">
              <a:off x="6442953" y="486225"/>
              <a:ext cx="284925" cy="423450"/>
            </a:xfrm>
            <a:prstGeom prst="rect">
              <a:avLst/>
            </a:prstGeom>
            <a:noFill/>
            <a:ln>
              <a:noFill/>
            </a:ln>
          </p:spPr>
        </p:pic>
        <p:pic>
          <p:nvPicPr>
            <p:cNvPr id="1184" name="Google Shape;1184;p224"/>
            <p:cNvPicPr preferRelativeResize="0"/>
            <p:nvPr/>
          </p:nvPicPr>
          <p:blipFill>
            <a:blip r:embed="rId6">
              <a:alphaModFix/>
            </a:blip>
            <a:stretch>
              <a:fillRect/>
            </a:stretch>
          </p:blipFill>
          <p:spPr>
            <a:xfrm rot="2926577">
              <a:off x="2330236" y="4358859"/>
              <a:ext cx="303856" cy="451559"/>
            </a:xfrm>
            <a:prstGeom prst="rect">
              <a:avLst/>
            </a:prstGeom>
            <a:noFill/>
            <a:ln>
              <a:noFill/>
            </a:ln>
          </p:spPr>
        </p:pic>
        <p:pic>
          <p:nvPicPr>
            <p:cNvPr id="1185" name="Google Shape;1185;p224"/>
            <p:cNvPicPr preferRelativeResize="0"/>
            <p:nvPr/>
          </p:nvPicPr>
          <p:blipFill>
            <a:blip r:embed="rId6">
              <a:alphaModFix/>
            </a:blip>
            <a:stretch>
              <a:fillRect/>
            </a:stretch>
          </p:blipFill>
          <p:spPr>
            <a:xfrm rot="-3335180">
              <a:off x="4451341" y="4373025"/>
              <a:ext cx="302841" cy="450047"/>
            </a:xfrm>
            <a:prstGeom prst="rect">
              <a:avLst/>
            </a:prstGeom>
            <a:noFill/>
            <a:ln>
              <a:noFill/>
            </a:ln>
          </p:spPr>
        </p:pic>
        <p:pic>
          <p:nvPicPr>
            <p:cNvPr id="1186" name="Google Shape;1186;p224"/>
            <p:cNvPicPr preferRelativeResize="0"/>
            <p:nvPr/>
          </p:nvPicPr>
          <p:blipFill>
            <a:blip r:embed="rId6">
              <a:alphaModFix/>
            </a:blip>
            <a:stretch>
              <a:fillRect/>
            </a:stretch>
          </p:blipFill>
          <p:spPr>
            <a:xfrm rot="-3606957">
              <a:off x="6543222" y="4360627"/>
              <a:ext cx="300232" cy="446167"/>
            </a:xfrm>
            <a:prstGeom prst="rect">
              <a:avLst/>
            </a:prstGeom>
            <a:noFill/>
            <a:ln>
              <a:noFill/>
            </a:ln>
          </p:spPr>
        </p:pic>
      </p:grpSp>
      <p:pic>
        <p:nvPicPr>
          <p:cNvPr id="1187" name="Google Shape;1187;p224"/>
          <p:cNvPicPr preferRelativeResize="0"/>
          <p:nvPr/>
        </p:nvPicPr>
        <p:blipFill>
          <a:blip r:embed="rId7">
            <a:alphaModFix/>
          </a:blip>
          <a:stretch>
            <a:fillRect/>
          </a:stretch>
        </p:blipFill>
        <p:spPr>
          <a:xfrm>
            <a:off x="5468450" y="995140"/>
            <a:ext cx="3087074" cy="3358301"/>
          </a:xfrm>
          <a:prstGeom prst="rect">
            <a:avLst/>
          </a:prstGeom>
          <a:noFill/>
          <a:ln>
            <a:noFill/>
          </a:ln>
        </p:spPr>
      </p:pic>
      <p:sp>
        <p:nvSpPr>
          <p:cNvPr id="1188" name="Google Shape;1188;p224"/>
          <p:cNvSpPr txBox="1"/>
          <p:nvPr/>
        </p:nvSpPr>
        <p:spPr>
          <a:xfrm>
            <a:off x="5647775" y="4353450"/>
            <a:ext cx="30000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t>https://pdb101.rcsb.org/motm/173</a:t>
            </a:r>
            <a:endParaRPr sz="1000"/>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2" name="Shape 1192"/>
        <p:cNvGrpSpPr/>
        <p:nvPr/>
      </p:nvGrpSpPr>
      <p:grpSpPr>
        <a:xfrm>
          <a:off x="0" y="0"/>
          <a:ext cx="0" cy="0"/>
          <a:chOff x="0" y="0"/>
          <a:chExt cx="0" cy="0"/>
        </a:xfrm>
      </p:grpSpPr>
      <p:pic>
        <p:nvPicPr>
          <p:cNvPr id="1193" name="Google Shape;1193;p225"/>
          <p:cNvPicPr preferRelativeResize="0"/>
          <p:nvPr/>
        </p:nvPicPr>
        <p:blipFill>
          <a:blip r:embed="rId3">
            <a:alphaModFix/>
          </a:blip>
          <a:stretch>
            <a:fillRect/>
          </a:stretch>
        </p:blipFill>
        <p:spPr>
          <a:xfrm rot="-5400000">
            <a:off x="2939175" y="-1384125"/>
            <a:ext cx="3285425" cy="8000625"/>
          </a:xfrm>
          <a:prstGeom prst="rect">
            <a:avLst/>
          </a:prstGeom>
          <a:noFill/>
          <a:ln>
            <a:noFill/>
          </a:ln>
        </p:spPr>
      </p:pic>
      <p:pic>
        <p:nvPicPr>
          <p:cNvPr id="1194" name="Google Shape;1194;p225"/>
          <p:cNvPicPr preferRelativeResize="0"/>
          <p:nvPr/>
        </p:nvPicPr>
        <p:blipFill>
          <a:blip r:embed="rId4">
            <a:alphaModFix/>
          </a:blip>
          <a:stretch>
            <a:fillRect/>
          </a:stretch>
        </p:blipFill>
        <p:spPr>
          <a:xfrm rot="5400000">
            <a:off x="1376700" y="1164126"/>
            <a:ext cx="992225" cy="610924"/>
          </a:xfrm>
          <a:prstGeom prst="rect">
            <a:avLst/>
          </a:prstGeom>
          <a:noFill/>
          <a:ln>
            <a:noFill/>
          </a:ln>
        </p:spPr>
      </p:pic>
      <p:pic>
        <p:nvPicPr>
          <p:cNvPr id="1195" name="Google Shape;1195;p225"/>
          <p:cNvPicPr preferRelativeResize="0"/>
          <p:nvPr/>
        </p:nvPicPr>
        <p:blipFill>
          <a:blip r:embed="rId4">
            <a:alphaModFix/>
          </a:blip>
          <a:stretch>
            <a:fillRect/>
          </a:stretch>
        </p:blipFill>
        <p:spPr>
          <a:xfrm rot="5400000">
            <a:off x="6048775" y="3368801"/>
            <a:ext cx="992225" cy="610924"/>
          </a:xfrm>
          <a:prstGeom prst="rect">
            <a:avLst/>
          </a:prstGeom>
          <a:noFill/>
          <a:ln>
            <a:noFill/>
          </a:ln>
        </p:spPr>
      </p:pic>
      <p:sp>
        <p:nvSpPr>
          <p:cNvPr id="1196" name="Google Shape;1196;p225"/>
          <p:cNvSpPr txBox="1"/>
          <p:nvPr/>
        </p:nvSpPr>
        <p:spPr>
          <a:xfrm>
            <a:off x="2372375" y="0"/>
            <a:ext cx="3805800" cy="6834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b="1" lang="en" sz="3600">
                <a:solidFill>
                  <a:srgbClr val="0B672E"/>
                </a:solidFill>
              </a:rPr>
              <a:t>Model </a:t>
            </a:r>
            <a:r>
              <a:rPr b="1" lang="en" sz="3600">
                <a:solidFill>
                  <a:srgbClr val="0B672E"/>
                </a:solidFill>
              </a:rPr>
              <a:t>Osmosis!</a:t>
            </a:r>
            <a:endParaRPr b="1" sz="3600">
              <a:solidFill>
                <a:srgbClr val="0B672E"/>
              </a:solidFill>
            </a:endParaRPr>
          </a:p>
        </p:txBody>
      </p:sp>
      <p:pic>
        <p:nvPicPr>
          <p:cNvPr id="1197" name="Google Shape;1197;p225"/>
          <p:cNvPicPr preferRelativeResize="0"/>
          <p:nvPr/>
        </p:nvPicPr>
        <p:blipFill>
          <a:blip r:embed="rId5">
            <a:alphaModFix/>
          </a:blip>
          <a:stretch>
            <a:fillRect/>
          </a:stretch>
        </p:blipFill>
        <p:spPr>
          <a:xfrm rot="2111404">
            <a:off x="5015068" y="2098612"/>
            <a:ext cx="1439800" cy="946275"/>
          </a:xfrm>
          <a:prstGeom prst="rect">
            <a:avLst/>
          </a:prstGeom>
          <a:noFill/>
          <a:ln>
            <a:noFill/>
          </a:ln>
        </p:spPr>
      </p:pic>
      <p:pic>
        <p:nvPicPr>
          <p:cNvPr id="1198" name="Google Shape;1198;p225"/>
          <p:cNvPicPr preferRelativeResize="0"/>
          <p:nvPr/>
        </p:nvPicPr>
        <p:blipFill>
          <a:blip r:embed="rId5">
            <a:alphaModFix/>
          </a:blip>
          <a:stretch>
            <a:fillRect/>
          </a:stretch>
        </p:blipFill>
        <p:spPr>
          <a:xfrm rot="1783469">
            <a:off x="979993" y="2098613"/>
            <a:ext cx="1439800" cy="946275"/>
          </a:xfrm>
          <a:prstGeom prst="rect">
            <a:avLst/>
          </a:prstGeom>
          <a:noFill/>
          <a:ln>
            <a:noFill/>
          </a:ln>
        </p:spPr>
      </p:pic>
      <p:pic>
        <p:nvPicPr>
          <p:cNvPr id="1199" name="Google Shape;1199;p225"/>
          <p:cNvPicPr preferRelativeResize="0"/>
          <p:nvPr/>
        </p:nvPicPr>
        <p:blipFill>
          <a:blip r:embed="rId5">
            <a:alphaModFix/>
          </a:blip>
          <a:stretch>
            <a:fillRect/>
          </a:stretch>
        </p:blipFill>
        <p:spPr>
          <a:xfrm rot="-2121330">
            <a:off x="2825268" y="2005325"/>
            <a:ext cx="1439800" cy="946275"/>
          </a:xfrm>
          <a:prstGeom prst="rect">
            <a:avLst/>
          </a:prstGeom>
          <a:noFill/>
          <a:ln>
            <a:noFill/>
          </a:ln>
        </p:spPr>
      </p:pic>
      <p:pic>
        <p:nvPicPr>
          <p:cNvPr id="1200" name="Google Shape;1200;p225"/>
          <p:cNvPicPr preferRelativeResize="0"/>
          <p:nvPr/>
        </p:nvPicPr>
        <p:blipFill>
          <a:blip r:embed="rId6">
            <a:alphaModFix/>
          </a:blip>
          <a:stretch>
            <a:fillRect/>
          </a:stretch>
        </p:blipFill>
        <p:spPr>
          <a:xfrm>
            <a:off x="4206000" y="2359450"/>
            <a:ext cx="310013" cy="460700"/>
          </a:xfrm>
          <a:prstGeom prst="rect">
            <a:avLst/>
          </a:prstGeom>
          <a:noFill/>
          <a:ln>
            <a:noFill/>
          </a:ln>
        </p:spPr>
      </p:pic>
      <p:pic>
        <p:nvPicPr>
          <p:cNvPr id="1201" name="Google Shape;1201;p225"/>
          <p:cNvPicPr preferRelativeResize="0"/>
          <p:nvPr/>
        </p:nvPicPr>
        <p:blipFill>
          <a:blip r:embed="rId6">
            <a:alphaModFix/>
          </a:blip>
          <a:stretch>
            <a:fillRect/>
          </a:stretch>
        </p:blipFill>
        <p:spPr>
          <a:xfrm rot="-1952235">
            <a:off x="1990350" y="365775"/>
            <a:ext cx="289153" cy="429700"/>
          </a:xfrm>
          <a:prstGeom prst="rect">
            <a:avLst/>
          </a:prstGeom>
          <a:noFill/>
          <a:ln>
            <a:noFill/>
          </a:ln>
        </p:spPr>
      </p:pic>
      <p:pic>
        <p:nvPicPr>
          <p:cNvPr id="1202" name="Google Shape;1202;p225"/>
          <p:cNvPicPr preferRelativeResize="0"/>
          <p:nvPr/>
        </p:nvPicPr>
        <p:blipFill>
          <a:blip r:embed="rId6">
            <a:alphaModFix/>
          </a:blip>
          <a:stretch>
            <a:fillRect/>
          </a:stretch>
        </p:blipFill>
        <p:spPr>
          <a:xfrm rot="3565403">
            <a:off x="6442953" y="486225"/>
            <a:ext cx="284925" cy="423450"/>
          </a:xfrm>
          <a:prstGeom prst="rect">
            <a:avLst/>
          </a:prstGeom>
          <a:noFill/>
          <a:ln>
            <a:noFill/>
          </a:ln>
        </p:spPr>
      </p:pic>
      <p:pic>
        <p:nvPicPr>
          <p:cNvPr id="1203" name="Google Shape;1203;p225"/>
          <p:cNvPicPr preferRelativeResize="0"/>
          <p:nvPr/>
        </p:nvPicPr>
        <p:blipFill>
          <a:blip r:embed="rId6">
            <a:alphaModFix/>
          </a:blip>
          <a:stretch>
            <a:fillRect/>
          </a:stretch>
        </p:blipFill>
        <p:spPr>
          <a:xfrm rot="2926577">
            <a:off x="2330236" y="4358859"/>
            <a:ext cx="303856" cy="451559"/>
          </a:xfrm>
          <a:prstGeom prst="rect">
            <a:avLst/>
          </a:prstGeom>
          <a:noFill/>
          <a:ln>
            <a:noFill/>
          </a:ln>
        </p:spPr>
      </p:pic>
      <p:pic>
        <p:nvPicPr>
          <p:cNvPr id="1204" name="Google Shape;1204;p225"/>
          <p:cNvPicPr preferRelativeResize="0"/>
          <p:nvPr/>
        </p:nvPicPr>
        <p:blipFill>
          <a:blip r:embed="rId6">
            <a:alphaModFix/>
          </a:blip>
          <a:stretch>
            <a:fillRect/>
          </a:stretch>
        </p:blipFill>
        <p:spPr>
          <a:xfrm rot="-3335180">
            <a:off x="4451341" y="4373025"/>
            <a:ext cx="302841" cy="450047"/>
          </a:xfrm>
          <a:prstGeom prst="rect">
            <a:avLst/>
          </a:prstGeom>
          <a:noFill/>
          <a:ln>
            <a:noFill/>
          </a:ln>
        </p:spPr>
      </p:pic>
      <p:pic>
        <p:nvPicPr>
          <p:cNvPr id="1205" name="Google Shape;1205;p225"/>
          <p:cNvPicPr preferRelativeResize="0"/>
          <p:nvPr/>
        </p:nvPicPr>
        <p:blipFill>
          <a:blip r:embed="rId6">
            <a:alphaModFix/>
          </a:blip>
          <a:stretch>
            <a:fillRect/>
          </a:stretch>
        </p:blipFill>
        <p:spPr>
          <a:xfrm rot="-3606957">
            <a:off x="6543222" y="4360627"/>
            <a:ext cx="300232" cy="446167"/>
          </a:xfrm>
          <a:prstGeom prst="rect">
            <a:avLst/>
          </a:prstGeom>
          <a:noFill/>
          <a:ln>
            <a:noFill/>
          </a:ln>
        </p:spPr>
      </p:pic>
      <p:pic>
        <p:nvPicPr>
          <p:cNvPr id="1206" name="Google Shape;1206;p225"/>
          <p:cNvPicPr preferRelativeResize="0"/>
          <p:nvPr/>
        </p:nvPicPr>
        <p:blipFill>
          <a:blip r:embed="rId7">
            <a:alphaModFix/>
          </a:blip>
          <a:stretch>
            <a:fillRect/>
          </a:stretch>
        </p:blipFill>
        <p:spPr>
          <a:xfrm>
            <a:off x="6992574" y="287100"/>
            <a:ext cx="474900" cy="474900"/>
          </a:xfrm>
          <a:prstGeom prst="rect">
            <a:avLst/>
          </a:prstGeom>
          <a:noFill/>
          <a:ln>
            <a:noFill/>
          </a:ln>
        </p:spPr>
      </p:pic>
      <p:pic>
        <p:nvPicPr>
          <p:cNvPr id="1207" name="Google Shape;1207;p225"/>
          <p:cNvPicPr preferRelativeResize="0"/>
          <p:nvPr/>
        </p:nvPicPr>
        <p:blipFill>
          <a:blip r:embed="rId7">
            <a:alphaModFix/>
          </a:blip>
          <a:stretch>
            <a:fillRect/>
          </a:stretch>
        </p:blipFill>
        <p:spPr>
          <a:xfrm>
            <a:off x="3228025" y="4273525"/>
            <a:ext cx="474900" cy="474900"/>
          </a:xfrm>
          <a:prstGeom prst="rect">
            <a:avLst/>
          </a:prstGeom>
          <a:noFill/>
          <a:ln>
            <a:noFill/>
          </a:ln>
        </p:spPr>
      </p:pic>
      <p:pic>
        <p:nvPicPr>
          <p:cNvPr id="1208" name="Google Shape;1208;p225"/>
          <p:cNvPicPr preferRelativeResize="0"/>
          <p:nvPr/>
        </p:nvPicPr>
        <p:blipFill>
          <a:blip r:embed="rId7">
            <a:alphaModFix/>
          </a:blip>
          <a:stretch>
            <a:fillRect/>
          </a:stretch>
        </p:blipFill>
        <p:spPr>
          <a:xfrm>
            <a:off x="7063875" y="2241013"/>
            <a:ext cx="474900" cy="474900"/>
          </a:xfrm>
          <a:prstGeom prst="rect">
            <a:avLst/>
          </a:prstGeom>
          <a:noFill/>
          <a:ln>
            <a:noFill/>
          </a:ln>
        </p:spPr>
      </p:pic>
      <p:pic>
        <p:nvPicPr>
          <p:cNvPr id="1209" name="Google Shape;1209;p225"/>
          <p:cNvPicPr preferRelativeResize="0"/>
          <p:nvPr/>
        </p:nvPicPr>
        <p:blipFill>
          <a:blip r:embed="rId7">
            <a:alphaModFix/>
          </a:blip>
          <a:stretch>
            <a:fillRect/>
          </a:stretch>
        </p:blipFill>
        <p:spPr>
          <a:xfrm>
            <a:off x="976950" y="287100"/>
            <a:ext cx="429175" cy="42917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3" name="Shape 1213"/>
        <p:cNvGrpSpPr/>
        <p:nvPr/>
      </p:nvGrpSpPr>
      <p:grpSpPr>
        <a:xfrm>
          <a:off x="0" y="0"/>
          <a:ext cx="0" cy="0"/>
          <a:chOff x="0" y="0"/>
          <a:chExt cx="0" cy="0"/>
        </a:xfrm>
      </p:grpSpPr>
      <p:pic>
        <p:nvPicPr>
          <p:cNvPr id="1214" name="Google Shape;1214;p226"/>
          <p:cNvPicPr preferRelativeResize="0"/>
          <p:nvPr/>
        </p:nvPicPr>
        <p:blipFill>
          <a:blip r:embed="rId3">
            <a:alphaModFix/>
          </a:blip>
          <a:stretch>
            <a:fillRect/>
          </a:stretch>
        </p:blipFill>
        <p:spPr>
          <a:xfrm rot="-5400000">
            <a:off x="1736455" y="320296"/>
            <a:ext cx="2011666" cy="4898782"/>
          </a:xfrm>
          <a:prstGeom prst="rect">
            <a:avLst/>
          </a:prstGeom>
          <a:noFill/>
          <a:ln>
            <a:noFill/>
          </a:ln>
        </p:spPr>
      </p:pic>
      <p:sp>
        <p:nvSpPr>
          <p:cNvPr id="1215" name="Google Shape;1215;p226"/>
          <p:cNvSpPr txBox="1"/>
          <p:nvPr/>
        </p:nvSpPr>
        <p:spPr>
          <a:xfrm>
            <a:off x="570609" y="450621"/>
            <a:ext cx="4343400" cy="418500"/>
          </a:xfrm>
          <a:prstGeom prst="rect">
            <a:avLst/>
          </a:prstGeom>
          <a:noFill/>
          <a:ln>
            <a:noFill/>
          </a:ln>
        </p:spPr>
        <p:txBody>
          <a:bodyPr anchorCtr="0" anchor="t" bIns="55975" lIns="55975" spcFirstLastPara="1" rIns="55975" wrap="square" tIns="55975">
            <a:spAutoFit/>
          </a:bodyPr>
          <a:lstStyle/>
          <a:p>
            <a:pPr indent="0" lvl="0" marL="0" rtl="0" algn="ctr">
              <a:lnSpc>
                <a:spcPct val="90000"/>
              </a:lnSpc>
              <a:spcBef>
                <a:spcPts val="0"/>
              </a:spcBef>
              <a:spcAft>
                <a:spcPts val="0"/>
              </a:spcAft>
              <a:buNone/>
            </a:pPr>
            <a:r>
              <a:rPr b="1" lang="en" sz="2204">
                <a:solidFill>
                  <a:srgbClr val="0B672E"/>
                </a:solidFill>
              </a:rPr>
              <a:t>Potassium Leak Channel!</a:t>
            </a:r>
            <a:endParaRPr b="1" sz="2204">
              <a:solidFill>
                <a:srgbClr val="0B672E"/>
              </a:solidFill>
            </a:endParaRPr>
          </a:p>
        </p:txBody>
      </p:sp>
      <p:pic>
        <p:nvPicPr>
          <p:cNvPr id="1216" name="Google Shape;1216;p226"/>
          <p:cNvPicPr preferRelativeResize="0"/>
          <p:nvPr/>
        </p:nvPicPr>
        <p:blipFill>
          <a:blip r:embed="rId4">
            <a:alphaModFix/>
          </a:blip>
          <a:stretch>
            <a:fillRect/>
          </a:stretch>
        </p:blipFill>
        <p:spPr>
          <a:xfrm>
            <a:off x="1010619" y="1586242"/>
            <a:ext cx="771627" cy="908132"/>
          </a:xfrm>
          <a:prstGeom prst="rect">
            <a:avLst/>
          </a:prstGeom>
          <a:noFill/>
          <a:ln>
            <a:noFill/>
          </a:ln>
        </p:spPr>
      </p:pic>
      <p:pic>
        <p:nvPicPr>
          <p:cNvPr id="1217" name="Google Shape;1217;p226"/>
          <p:cNvPicPr preferRelativeResize="0"/>
          <p:nvPr/>
        </p:nvPicPr>
        <p:blipFill>
          <a:blip r:embed="rId4">
            <a:alphaModFix/>
          </a:blip>
          <a:stretch>
            <a:fillRect/>
          </a:stretch>
        </p:blipFill>
        <p:spPr>
          <a:xfrm rot="10800000">
            <a:off x="3259612" y="2961743"/>
            <a:ext cx="771627" cy="908132"/>
          </a:xfrm>
          <a:prstGeom prst="rect">
            <a:avLst/>
          </a:prstGeom>
          <a:noFill/>
          <a:ln>
            <a:noFill/>
          </a:ln>
        </p:spPr>
      </p:pic>
      <p:pic>
        <p:nvPicPr>
          <p:cNvPr id="1218" name="Google Shape;1218;p226"/>
          <p:cNvPicPr preferRelativeResize="0"/>
          <p:nvPr/>
        </p:nvPicPr>
        <p:blipFill>
          <a:blip r:embed="rId5">
            <a:alphaModFix/>
          </a:blip>
          <a:stretch>
            <a:fillRect/>
          </a:stretch>
        </p:blipFill>
        <p:spPr>
          <a:xfrm>
            <a:off x="1929345" y="2440599"/>
            <a:ext cx="260656" cy="260656"/>
          </a:xfrm>
          <a:prstGeom prst="rect">
            <a:avLst/>
          </a:prstGeom>
          <a:noFill/>
          <a:ln>
            <a:noFill/>
          </a:ln>
        </p:spPr>
      </p:pic>
      <p:pic>
        <p:nvPicPr>
          <p:cNvPr id="1219" name="Google Shape;1219;p226"/>
          <p:cNvPicPr preferRelativeResize="0"/>
          <p:nvPr/>
        </p:nvPicPr>
        <p:blipFill>
          <a:blip r:embed="rId5">
            <a:alphaModFix/>
          </a:blip>
          <a:stretch>
            <a:fillRect/>
          </a:stretch>
        </p:blipFill>
        <p:spPr>
          <a:xfrm>
            <a:off x="1232164" y="2701255"/>
            <a:ext cx="260656" cy="260656"/>
          </a:xfrm>
          <a:prstGeom prst="rect">
            <a:avLst/>
          </a:prstGeom>
          <a:noFill/>
          <a:ln>
            <a:noFill/>
          </a:ln>
        </p:spPr>
      </p:pic>
      <p:pic>
        <p:nvPicPr>
          <p:cNvPr id="1220" name="Google Shape;1220;p226"/>
          <p:cNvPicPr preferRelativeResize="0"/>
          <p:nvPr/>
        </p:nvPicPr>
        <p:blipFill>
          <a:blip r:embed="rId5">
            <a:alphaModFix/>
          </a:blip>
          <a:stretch>
            <a:fillRect/>
          </a:stretch>
        </p:blipFill>
        <p:spPr>
          <a:xfrm>
            <a:off x="4541799" y="2639359"/>
            <a:ext cx="260656" cy="260656"/>
          </a:xfrm>
          <a:prstGeom prst="rect">
            <a:avLst/>
          </a:prstGeom>
          <a:noFill/>
          <a:ln>
            <a:noFill/>
          </a:ln>
        </p:spPr>
      </p:pic>
      <p:pic>
        <p:nvPicPr>
          <p:cNvPr id="1221" name="Google Shape;1221;p226"/>
          <p:cNvPicPr preferRelativeResize="0"/>
          <p:nvPr/>
        </p:nvPicPr>
        <p:blipFill>
          <a:blip r:embed="rId5">
            <a:alphaModFix/>
          </a:blip>
          <a:stretch>
            <a:fillRect/>
          </a:stretch>
        </p:blipFill>
        <p:spPr>
          <a:xfrm>
            <a:off x="2736233" y="2494374"/>
            <a:ext cx="260656" cy="260656"/>
          </a:xfrm>
          <a:prstGeom prst="rect">
            <a:avLst/>
          </a:prstGeom>
          <a:noFill/>
          <a:ln>
            <a:noFill/>
          </a:ln>
        </p:spPr>
      </p:pic>
      <p:pic>
        <p:nvPicPr>
          <p:cNvPr id="1222" name="Google Shape;1222;p226"/>
          <p:cNvPicPr preferRelativeResize="0"/>
          <p:nvPr/>
        </p:nvPicPr>
        <p:blipFill>
          <a:blip r:embed="rId5">
            <a:alphaModFix/>
          </a:blip>
          <a:stretch>
            <a:fillRect/>
          </a:stretch>
        </p:blipFill>
        <p:spPr>
          <a:xfrm>
            <a:off x="4381530" y="1470945"/>
            <a:ext cx="260656" cy="260656"/>
          </a:xfrm>
          <a:prstGeom prst="rect">
            <a:avLst/>
          </a:prstGeom>
          <a:noFill/>
          <a:ln>
            <a:noFill/>
          </a:ln>
        </p:spPr>
      </p:pic>
      <p:pic>
        <p:nvPicPr>
          <p:cNvPr id="1223" name="Google Shape;1223;p226"/>
          <p:cNvPicPr preferRelativeResize="0"/>
          <p:nvPr/>
        </p:nvPicPr>
        <p:blipFill>
          <a:blip r:embed="rId5">
            <a:alphaModFix/>
          </a:blip>
          <a:stretch>
            <a:fillRect/>
          </a:stretch>
        </p:blipFill>
        <p:spPr>
          <a:xfrm>
            <a:off x="3934137" y="2639359"/>
            <a:ext cx="260656" cy="260656"/>
          </a:xfrm>
          <a:prstGeom prst="rect">
            <a:avLst/>
          </a:prstGeom>
          <a:noFill/>
          <a:ln>
            <a:noFill/>
          </a:ln>
        </p:spPr>
      </p:pic>
      <p:pic>
        <p:nvPicPr>
          <p:cNvPr id="1224" name="Google Shape;1224;p226"/>
          <p:cNvPicPr preferRelativeResize="0"/>
          <p:nvPr/>
        </p:nvPicPr>
        <p:blipFill>
          <a:blip r:embed="rId5">
            <a:alphaModFix/>
          </a:blip>
          <a:stretch>
            <a:fillRect/>
          </a:stretch>
        </p:blipFill>
        <p:spPr>
          <a:xfrm>
            <a:off x="534985" y="2494374"/>
            <a:ext cx="260656" cy="260656"/>
          </a:xfrm>
          <a:prstGeom prst="rect">
            <a:avLst/>
          </a:prstGeom>
          <a:noFill/>
          <a:ln>
            <a:noFill/>
          </a:ln>
        </p:spPr>
      </p:pic>
      <p:pic>
        <p:nvPicPr>
          <p:cNvPr id="1225" name="Google Shape;1225;p226"/>
          <p:cNvPicPr preferRelativeResize="0"/>
          <p:nvPr/>
        </p:nvPicPr>
        <p:blipFill>
          <a:blip r:embed="rId5">
            <a:alphaModFix/>
          </a:blip>
          <a:stretch>
            <a:fillRect/>
          </a:stretch>
        </p:blipFill>
        <p:spPr>
          <a:xfrm>
            <a:off x="2736234" y="3834974"/>
            <a:ext cx="260656" cy="260656"/>
          </a:xfrm>
          <a:prstGeom prst="rect">
            <a:avLst/>
          </a:prstGeom>
          <a:noFill/>
          <a:ln>
            <a:noFill/>
          </a:ln>
        </p:spPr>
      </p:pic>
      <p:pic>
        <p:nvPicPr>
          <p:cNvPr id="1226" name="Google Shape;1226;p226"/>
          <p:cNvPicPr preferRelativeResize="0"/>
          <p:nvPr/>
        </p:nvPicPr>
        <p:blipFill>
          <a:blip r:embed="rId5">
            <a:alphaModFix/>
          </a:blip>
          <a:stretch>
            <a:fillRect/>
          </a:stretch>
        </p:blipFill>
        <p:spPr>
          <a:xfrm>
            <a:off x="2897866" y="1503198"/>
            <a:ext cx="260656" cy="260656"/>
          </a:xfrm>
          <a:prstGeom prst="rect">
            <a:avLst/>
          </a:prstGeom>
          <a:noFill/>
          <a:ln>
            <a:noFill/>
          </a:ln>
        </p:spPr>
      </p:pic>
      <p:pic>
        <p:nvPicPr>
          <p:cNvPr id="1227" name="Google Shape;1227;p226"/>
          <p:cNvPicPr preferRelativeResize="0"/>
          <p:nvPr/>
        </p:nvPicPr>
        <p:blipFill>
          <a:blip r:embed="rId5">
            <a:alphaModFix/>
          </a:blip>
          <a:stretch>
            <a:fillRect/>
          </a:stretch>
        </p:blipFill>
        <p:spPr>
          <a:xfrm rot="-1911869">
            <a:off x="2332789" y="2701255"/>
            <a:ext cx="260656" cy="260656"/>
          </a:xfrm>
          <a:prstGeom prst="rect">
            <a:avLst/>
          </a:prstGeom>
          <a:noFill/>
          <a:ln>
            <a:noFill/>
          </a:ln>
        </p:spPr>
      </p:pic>
      <p:pic>
        <p:nvPicPr>
          <p:cNvPr id="1228" name="Google Shape;1228;p226"/>
          <p:cNvPicPr preferRelativeResize="0"/>
          <p:nvPr/>
        </p:nvPicPr>
        <p:blipFill>
          <a:blip r:embed="rId5">
            <a:alphaModFix/>
          </a:blip>
          <a:stretch>
            <a:fillRect/>
          </a:stretch>
        </p:blipFill>
        <p:spPr>
          <a:xfrm rot="-1911869">
            <a:off x="270441" y="1470945"/>
            <a:ext cx="260656" cy="260656"/>
          </a:xfrm>
          <a:prstGeom prst="rect">
            <a:avLst/>
          </a:prstGeom>
          <a:noFill/>
          <a:ln>
            <a:noFill/>
          </a:ln>
        </p:spPr>
      </p:pic>
      <p:pic>
        <p:nvPicPr>
          <p:cNvPr id="1229" name="Google Shape;1229;p226"/>
          <p:cNvPicPr preferRelativeResize="0"/>
          <p:nvPr/>
        </p:nvPicPr>
        <p:blipFill>
          <a:blip r:embed="rId5">
            <a:alphaModFix/>
          </a:blip>
          <a:stretch>
            <a:fillRect/>
          </a:stretch>
        </p:blipFill>
        <p:spPr>
          <a:xfrm rot="-1911869">
            <a:off x="1831408" y="3785807"/>
            <a:ext cx="260656" cy="260656"/>
          </a:xfrm>
          <a:prstGeom prst="rect">
            <a:avLst/>
          </a:prstGeom>
          <a:noFill/>
          <a:ln>
            <a:noFill/>
          </a:ln>
        </p:spPr>
      </p:pic>
      <p:pic>
        <p:nvPicPr>
          <p:cNvPr id="1230" name="Google Shape;1230;p226"/>
          <p:cNvPicPr preferRelativeResize="0"/>
          <p:nvPr/>
        </p:nvPicPr>
        <p:blipFill>
          <a:blip r:embed="rId5">
            <a:alphaModFix/>
          </a:blip>
          <a:stretch>
            <a:fillRect/>
          </a:stretch>
        </p:blipFill>
        <p:spPr>
          <a:xfrm rot="-1911869">
            <a:off x="3515095" y="2391431"/>
            <a:ext cx="260656" cy="260656"/>
          </a:xfrm>
          <a:prstGeom prst="rect">
            <a:avLst/>
          </a:prstGeom>
          <a:noFill/>
          <a:ln>
            <a:noFill/>
          </a:ln>
        </p:spPr>
      </p:pic>
      <p:pic>
        <p:nvPicPr>
          <p:cNvPr id="1231" name="Google Shape;1231;p226"/>
          <p:cNvPicPr preferRelativeResize="0"/>
          <p:nvPr/>
        </p:nvPicPr>
        <p:blipFill>
          <a:blip r:embed="rId5">
            <a:alphaModFix/>
          </a:blip>
          <a:stretch>
            <a:fillRect/>
          </a:stretch>
        </p:blipFill>
        <p:spPr>
          <a:xfrm rot="-1911869">
            <a:off x="1103306" y="3834974"/>
            <a:ext cx="260656" cy="260656"/>
          </a:xfrm>
          <a:prstGeom prst="rect">
            <a:avLst/>
          </a:prstGeom>
          <a:noFill/>
          <a:ln>
            <a:noFill/>
          </a:ln>
        </p:spPr>
      </p:pic>
      <p:pic>
        <p:nvPicPr>
          <p:cNvPr id="1232" name="Google Shape;1232;p226"/>
          <p:cNvPicPr preferRelativeResize="0"/>
          <p:nvPr/>
        </p:nvPicPr>
        <p:blipFill>
          <a:blip r:embed="rId5">
            <a:alphaModFix/>
          </a:blip>
          <a:stretch>
            <a:fillRect/>
          </a:stretch>
        </p:blipFill>
        <p:spPr>
          <a:xfrm rot="-1911869">
            <a:off x="3158047" y="2639359"/>
            <a:ext cx="260656" cy="260656"/>
          </a:xfrm>
          <a:prstGeom prst="rect">
            <a:avLst/>
          </a:prstGeom>
          <a:noFill/>
          <a:ln>
            <a:noFill/>
          </a:ln>
        </p:spPr>
      </p:pic>
      <p:pic>
        <p:nvPicPr>
          <p:cNvPr id="1233" name="Google Shape;1233;p226"/>
          <p:cNvPicPr preferRelativeResize="0"/>
          <p:nvPr/>
        </p:nvPicPr>
        <p:blipFill>
          <a:blip r:embed="rId6">
            <a:alphaModFix/>
          </a:blip>
          <a:stretch>
            <a:fillRect/>
          </a:stretch>
        </p:blipFill>
        <p:spPr>
          <a:xfrm>
            <a:off x="5396571" y="1032463"/>
            <a:ext cx="3107494" cy="3012089"/>
          </a:xfrm>
          <a:prstGeom prst="rect">
            <a:avLst/>
          </a:prstGeom>
          <a:noFill/>
          <a:ln>
            <a:noFill/>
          </a:ln>
        </p:spPr>
      </p:pic>
      <p:sp>
        <p:nvSpPr>
          <p:cNvPr id="1234" name="Google Shape;1234;p226"/>
          <p:cNvSpPr txBox="1"/>
          <p:nvPr/>
        </p:nvSpPr>
        <p:spPr>
          <a:xfrm>
            <a:off x="5450325" y="4044550"/>
            <a:ext cx="300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t>https://pdb101.rcsb.org/motm/38</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8" name="Shape 1238"/>
        <p:cNvGrpSpPr/>
        <p:nvPr/>
      </p:nvGrpSpPr>
      <p:grpSpPr>
        <a:xfrm>
          <a:off x="0" y="0"/>
          <a:ext cx="0" cy="0"/>
          <a:chOff x="0" y="0"/>
          <a:chExt cx="0" cy="0"/>
        </a:xfrm>
      </p:grpSpPr>
      <p:pic>
        <p:nvPicPr>
          <p:cNvPr id="1239" name="Google Shape;1239;p227"/>
          <p:cNvPicPr preferRelativeResize="0"/>
          <p:nvPr/>
        </p:nvPicPr>
        <p:blipFill>
          <a:blip r:embed="rId3">
            <a:alphaModFix/>
          </a:blip>
          <a:stretch>
            <a:fillRect/>
          </a:stretch>
        </p:blipFill>
        <p:spPr>
          <a:xfrm rot="-5400000">
            <a:off x="2939175" y="-1384125"/>
            <a:ext cx="3285425" cy="8000625"/>
          </a:xfrm>
          <a:prstGeom prst="rect">
            <a:avLst/>
          </a:prstGeom>
          <a:noFill/>
          <a:ln>
            <a:noFill/>
          </a:ln>
        </p:spPr>
      </p:pic>
      <p:sp>
        <p:nvSpPr>
          <p:cNvPr id="1240" name="Google Shape;1240;p227"/>
          <p:cNvSpPr txBox="1"/>
          <p:nvPr/>
        </p:nvSpPr>
        <p:spPr>
          <a:xfrm rot="-5400000">
            <a:off x="-1750087" y="2178000"/>
            <a:ext cx="4278900" cy="6834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None/>
            </a:pPr>
            <a:r>
              <a:rPr b="1" lang="en" sz="3600">
                <a:solidFill>
                  <a:srgbClr val="0B672E"/>
                </a:solidFill>
              </a:rPr>
              <a:t>Diffusion!</a:t>
            </a:r>
            <a:endParaRPr b="1" sz="3600">
              <a:solidFill>
                <a:srgbClr val="0B672E"/>
              </a:solidFill>
            </a:endParaRPr>
          </a:p>
        </p:txBody>
      </p:sp>
      <p:pic>
        <p:nvPicPr>
          <p:cNvPr id="1241" name="Google Shape;1241;p227"/>
          <p:cNvPicPr preferRelativeResize="0"/>
          <p:nvPr/>
        </p:nvPicPr>
        <p:blipFill>
          <a:blip r:embed="rId4">
            <a:alphaModFix/>
          </a:blip>
          <a:stretch>
            <a:fillRect/>
          </a:stretch>
        </p:blipFill>
        <p:spPr>
          <a:xfrm>
            <a:off x="1753750" y="683400"/>
            <a:ext cx="1260210" cy="1483149"/>
          </a:xfrm>
          <a:prstGeom prst="rect">
            <a:avLst/>
          </a:prstGeom>
          <a:noFill/>
          <a:ln>
            <a:noFill/>
          </a:ln>
        </p:spPr>
      </p:pic>
      <p:pic>
        <p:nvPicPr>
          <p:cNvPr id="1242" name="Google Shape;1242;p227"/>
          <p:cNvPicPr preferRelativeResize="0"/>
          <p:nvPr/>
        </p:nvPicPr>
        <p:blipFill>
          <a:blip r:embed="rId4">
            <a:alphaModFix/>
          </a:blip>
          <a:stretch>
            <a:fillRect/>
          </a:stretch>
        </p:blipFill>
        <p:spPr>
          <a:xfrm rot="10800000">
            <a:off x="5426775" y="2929850"/>
            <a:ext cx="1260210" cy="1483149"/>
          </a:xfrm>
          <a:prstGeom prst="rect">
            <a:avLst/>
          </a:prstGeom>
          <a:noFill/>
          <a:ln>
            <a:noFill/>
          </a:ln>
        </p:spPr>
      </p:pic>
      <p:pic>
        <p:nvPicPr>
          <p:cNvPr id="1243" name="Google Shape;1243;p227"/>
          <p:cNvPicPr preferRelativeResize="0"/>
          <p:nvPr/>
        </p:nvPicPr>
        <p:blipFill>
          <a:blip r:embed="rId5">
            <a:alphaModFix/>
          </a:blip>
          <a:stretch>
            <a:fillRect/>
          </a:stretch>
        </p:blipFill>
        <p:spPr>
          <a:xfrm>
            <a:off x="3254200" y="2078725"/>
            <a:ext cx="425700" cy="425700"/>
          </a:xfrm>
          <a:prstGeom prst="rect">
            <a:avLst/>
          </a:prstGeom>
          <a:noFill/>
          <a:ln>
            <a:noFill/>
          </a:ln>
        </p:spPr>
      </p:pic>
      <p:pic>
        <p:nvPicPr>
          <p:cNvPr id="1244" name="Google Shape;1244;p227"/>
          <p:cNvPicPr preferRelativeResize="0"/>
          <p:nvPr/>
        </p:nvPicPr>
        <p:blipFill>
          <a:blip r:embed="rId5">
            <a:alphaModFix/>
          </a:blip>
          <a:stretch>
            <a:fillRect/>
          </a:stretch>
        </p:blipFill>
        <p:spPr>
          <a:xfrm>
            <a:off x="2115575" y="2504425"/>
            <a:ext cx="425700" cy="425700"/>
          </a:xfrm>
          <a:prstGeom prst="rect">
            <a:avLst/>
          </a:prstGeom>
          <a:noFill/>
          <a:ln>
            <a:noFill/>
          </a:ln>
        </p:spPr>
      </p:pic>
      <p:pic>
        <p:nvPicPr>
          <p:cNvPr id="1245" name="Google Shape;1245;p227"/>
          <p:cNvPicPr preferRelativeResize="0"/>
          <p:nvPr/>
        </p:nvPicPr>
        <p:blipFill>
          <a:blip r:embed="rId5">
            <a:alphaModFix/>
          </a:blip>
          <a:stretch>
            <a:fillRect/>
          </a:stretch>
        </p:blipFill>
        <p:spPr>
          <a:xfrm>
            <a:off x="7520825" y="2403337"/>
            <a:ext cx="425700" cy="425700"/>
          </a:xfrm>
          <a:prstGeom prst="rect">
            <a:avLst/>
          </a:prstGeom>
          <a:noFill/>
          <a:ln>
            <a:noFill/>
          </a:ln>
        </p:spPr>
      </p:pic>
      <p:pic>
        <p:nvPicPr>
          <p:cNvPr id="1246" name="Google Shape;1246;p227"/>
          <p:cNvPicPr preferRelativeResize="0"/>
          <p:nvPr/>
        </p:nvPicPr>
        <p:blipFill>
          <a:blip r:embed="rId5">
            <a:alphaModFix/>
          </a:blip>
          <a:stretch>
            <a:fillRect/>
          </a:stretch>
        </p:blipFill>
        <p:spPr>
          <a:xfrm>
            <a:off x="4572000" y="2166550"/>
            <a:ext cx="425700" cy="425700"/>
          </a:xfrm>
          <a:prstGeom prst="rect">
            <a:avLst/>
          </a:prstGeom>
          <a:noFill/>
          <a:ln>
            <a:noFill/>
          </a:ln>
        </p:spPr>
      </p:pic>
      <p:pic>
        <p:nvPicPr>
          <p:cNvPr id="1247" name="Google Shape;1247;p227"/>
          <p:cNvPicPr preferRelativeResize="0"/>
          <p:nvPr/>
        </p:nvPicPr>
        <p:blipFill>
          <a:blip r:embed="rId5">
            <a:alphaModFix/>
          </a:blip>
          <a:stretch>
            <a:fillRect/>
          </a:stretch>
        </p:blipFill>
        <p:spPr>
          <a:xfrm>
            <a:off x="7259075" y="495100"/>
            <a:ext cx="425700" cy="425700"/>
          </a:xfrm>
          <a:prstGeom prst="rect">
            <a:avLst/>
          </a:prstGeom>
          <a:noFill/>
          <a:ln>
            <a:noFill/>
          </a:ln>
        </p:spPr>
      </p:pic>
      <p:pic>
        <p:nvPicPr>
          <p:cNvPr id="1248" name="Google Shape;1248;p227"/>
          <p:cNvPicPr preferRelativeResize="0"/>
          <p:nvPr/>
        </p:nvPicPr>
        <p:blipFill>
          <a:blip r:embed="rId5">
            <a:alphaModFix/>
          </a:blip>
          <a:stretch>
            <a:fillRect/>
          </a:stretch>
        </p:blipFill>
        <p:spPr>
          <a:xfrm>
            <a:off x="6528400" y="2403337"/>
            <a:ext cx="425700" cy="425700"/>
          </a:xfrm>
          <a:prstGeom prst="rect">
            <a:avLst/>
          </a:prstGeom>
          <a:noFill/>
          <a:ln>
            <a:noFill/>
          </a:ln>
        </p:spPr>
      </p:pic>
      <p:pic>
        <p:nvPicPr>
          <p:cNvPr id="1249" name="Google Shape;1249;p227"/>
          <p:cNvPicPr preferRelativeResize="0"/>
          <p:nvPr/>
        </p:nvPicPr>
        <p:blipFill>
          <a:blip r:embed="rId5">
            <a:alphaModFix/>
          </a:blip>
          <a:stretch>
            <a:fillRect/>
          </a:stretch>
        </p:blipFill>
        <p:spPr>
          <a:xfrm>
            <a:off x="976950" y="2166550"/>
            <a:ext cx="425700" cy="425700"/>
          </a:xfrm>
          <a:prstGeom prst="rect">
            <a:avLst/>
          </a:prstGeom>
          <a:noFill/>
          <a:ln>
            <a:noFill/>
          </a:ln>
        </p:spPr>
      </p:pic>
      <p:pic>
        <p:nvPicPr>
          <p:cNvPr id="1250" name="Google Shape;1250;p227"/>
          <p:cNvPicPr preferRelativeResize="0"/>
          <p:nvPr/>
        </p:nvPicPr>
        <p:blipFill>
          <a:blip r:embed="rId5">
            <a:alphaModFix/>
          </a:blip>
          <a:stretch>
            <a:fillRect/>
          </a:stretch>
        </p:blipFill>
        <p:spPr>
          <a:xfrm>
            <a:off x="4572000" y="4356000"/>
            <a:ext cx="425700" cy="425700"/>
          </a:xfrm>
          <a:prstGeom prst="rect">
            <a:avLst/>
          </a:prstGeom>
          <a:noFill/>
          <a:ln>
            <a:noFill/>
          </a:ln>
        </p:spPr>
      </p:pic>
      <p:pic>
        <p:nvPicPr>
          <p:cNvPr id="1251" name="Google Shape;1251;p227"/>
          <p:cNvPicPr preferRelativeResize="0"/>
          <p:nvPr/>
        </p:nvPicPr>
        <p:blipFill>
          <a:blip r:embed="rId5">
            <a:alphaModFix/>
          </a:blip>
          <a:stretch>
            <a:fillRect/>
          </a:stretch>
        </p:blipFill>
        <p:spPr>
          <a:xfrm>
            <a:off x="4835976" y="547775"/>
            <a:ext cx="425700" cy="425700"/>
          </a:xfrm>
          <a:prstGeom prst="rect">
            <a:avLst/>
          </a:prstGeom>
          <a:noFill/>
          <a:ln>
            <a:noFill/>
          </a:ln>
        </p:spPr>
      </p:pic>
      <p:pic>
        <p:nvPicPr>
          <p:cNvPr id="1252" name="Google Shape;1252;p227"/>
          <p:cNvPicPr preferRelativeResize="0"/>
          <p:nvPr/>
        </p:nvPicPr>
        <p:blipFill>
          <a:blip r:embed="rId5">
            <a:alphaModFix/>
          </a:blip>
          <a:stretch>
            <a:fillRect/>
          </a:stretch>
        </p:blipFill>
        <p:spPr>
          <a:xfrm rot="-1911869">
            <a:off x="3913101" y="2504425"/>
            <a:ext cx="425700" cy="425700"/>
          </a:xfrm>
          <a:prstGeom prst="rect">
            <a:avLst/>
          </a:prstGeom>
          <a:noFill/>
          <a:ln>
            <a:noFill/>
          </a:ln>
        </p:spPr>
      </p:pic>
      <p:pic>
        <p:nvPicPr>
          <p:cNvPr id="1253" name="Google Shape;1253;p227"/>
          <p:cNvPicPr preferRelativeResize="0"/>
          <p:nvPr/>
        </p:nvPicPr>
        <p:blipFill>
          <a:blip r:embed="rId5">
            <a:alphaModFix/>
          </a:blip>
          <a:stretch>
            <a:fillRect/>
          </a:stretch>
        </p:blipFill>
        <p:spPr>
          <a:xfrm rot="-1911869">
            <a:off x="544901" y="495100"/>
            <a:ext cx="425700" cy="425700"/>
          </a:xfrm>
          <a:prstGeom prst="rect">
            <a:avLst/>
          </a:prstGeom>
          <a:noFill/>
          <a:ln>
            <a:noFill/>
          </a:ln>
        </p:spPr>
      </p:pic>
      <p:pic>
        <p:nvPicPr>
          <p:cNvPr id="1254" name="Google Shape;1254;p227"/>
          <p:cNvPicPr preferRelativeResize="0"/>
          <p:nvPr/>
        </p:nvPicPr>
        <p:blipFill>
          <a:blip r:embed="rId5">
            <a:alphaModFix/>
          </a:blip>
          <a:stretch>
            <a:fillRect/>
          </a:stretch>
        </p:blipFill>
        <p:spPr>
          <a:xfrm rot="-1911869">
            <a:off x="3094251" y="4275700"/>
            <a:ext cx="425700" cy="425700"/>
          </a:xfrm>
          <a:prstGeom prst="rect">
            <a:avLst/>
          </a:prstGeom>
          <a:noFill/>
          <a:ln>
            <a:noFill/>
          </a:ln>
        </p:spPr>
      </p:pic>
      <p:pic>
        <p:nvPicPr>
          <p:cNvPr id="1255" name="Google Shape;1255;p227"/>
          <p:cNvPicPr preferRelativeResize="0"/>
          <p:nvPr/>
        </p:nvPicPr>
        <p:blipFill>
          <a:blip r:embed="rId5">
            <a:alphaModFix/>
          </a:blip>
          <a:stretch>
            <a:fillRect/>
          </a:stretch>
        </p:blipFill>
        <p:spPr>
          <a:xfrm rot="-1911869">
            <a:off x="5844026" y="1998425"/>
            <a:ext cx="425700" cy="425700"/>
          </a:xfrm>
          <a:prstGeom prst="rect">
            <a:avLst/>
          </a:prstGeom>
          <a:noFill/>
          <a:ln>
            <a:noFill/>
          </a:ln>
        </p:spPr>
      </p:pic>
      <p:pic>
        <p:nvPicPr>
          <p:cNvPr id="1256" name="Google Shape;1256;p227"/>
          <p:cNvPicPr preferRelativeResize="0"/>
          <p:nvPr/>
        </p:nvPicPr>
        <p:blipFill>
          <a:blip r:embed="rId5">
            <a:alphaModFix/>
          </a:blip>
          <a:stretch>
            <a:fillRect/>
          </a:stretch>
        </p:blipFill>
        <p:spPr>
          <a:xfrm rot="-1911869">
            <a:off x="1905126" y="4356000"/>
            <a:ext cx="425700" cy="425700"/>
          </a:xfrm>
          <a:prstGeom prst="rect">
            <a:avLst/>
          </a:prstGeom>
          <a:noFill/>
          <a:ln>
            <a:noFill/>
          </a:ln>
        </p:spPr>
      </p:pic>
      <p:pic>
        <p:nvPicPr>
          <p:cNvPr id="1257" name="Google Shape;1257;p227"/>
          <p:cNvPicPr preferRelativeResize="0"/>
          <p:nvPr/>
        </p:nvPicPr>
        <p:blipFill>
          <a:blip r:embed="rId5">
            <a:alphaModFix/>
          </a:blip>
          <a:stretch>
            <a:fillRect/>
          </a:stretch>
        </p:blipFill>
        <p:spPr>
          <a:xfrm rot="-1911869">
            <a:off x="5260901" y="2403337"/>
            <a:ext cx="425700" cy="4257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1" name="Shape 1261"/>
        <p:cNvGrpSpPr/>
        <p:nvPr/>
      </p:nvGrpSpPr>
      <p:grpSpPr>
        <a:xfrm>
          <a:off x="0" y="0"/>
          <a:ext cx="0" cy="0"/>
          <a:chOff x="0" y="0"/>
          <a:chExt cx="0" cy="0"/>
        </a:xfrm>
      </p:grpSpPr>
      <p:pic>
        <p:nvPicPr>
          <p:cNvPr id="1262" name="Google Shape;1262;p228"/>
          <p:cNvPicPr preferRelativeResize="0"/>
          <p:nvPr/>
        </p:nvPicPr>
        <p:blipFill>
          <a:blip r:embed="rId3">
            <a:alphaModFix/>
          </a:blip>
          <a:stretch>
            <a:fillRect/>
          </a:stretch>
        </p:blipFill>
        <p:spPr>
          <a:xfrm rot="-5400000">
            <a:off x="2939175" y="-1384125"/>
            <a:ext cx="3285425" cy="8000625"/>
          </a:xfrm>
          <a:prstGeom prst="rect">
            <a:avLst/>
          </a:prstGeom>
          <a:noFill/>
          <a:ln>
            <a:noFill/>
          </a:ln>
        </p:spPr>
      </p:pic>
      <p:sp>
        <p:nvSpPr>
          <p:cNvPr id="1263" name="Google Shape;1263;p228"/>
          <p:cNvSpPr txBox="1"/>
          <p:nvPr/>
        </p:nvSpPr>
        <p:spPr>
          <a:xfrm rot="-5400000">
            <a:off x="-1805437" y="2233350"/>
            <a:ext cx="4278900" cy="5727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None/>
            </a:pPr>
            <a:r>
              <a:rPr lang="en" sz="2800">
                <a:solidFill>
                  <a:srgbClr val="0B672E"/>
                </a:solidFill>
              </a:rPr>
              <a:t>Osmosis </a:t>
            </a:r>
            <a:r>
              <a:rPr b="1" lang="en" sz="2800">
                <a:solidFill>
                  <a:srgbClr val="0B672E"/>
                </a:solidFill>
              </a:rPr>
              <a:t>and</a:t>
            </a:r>
            <a:r>
              <a:rPr lang="en" sz="2800">
                <a:solidFill>
                  <a:srgbClr val="0B672E"/>
                </a:solidFill>
              </a:rPr>
              <a:t> Diffusion!</a:t>
            </a:r>
            <a:endParaRPr sz="2800">
              <a:solidFill>
                <a:srgbClr val="0B672E"/>
              </a:solidFill>
            </a:endParaRPr>
          </a:p>
        </p:txBody>
      </p:sp>
      <p:pic>
        <p:nvPicPr>
          <p:cNvPr id="1264" name="Google Shape;1264;p228"/>
          <p:cNvPicPr preferRelativeResize="0"/>
          <p:nvPr/>
        </p:nvPicPr>
        <p:blipFill>
          <a:blip r:embed="rId4">
            <a:alphaModFix/>
          </a:blip>
          <a:stretch>
            <a:fillRect/>
          </a:stretch>
        </p:blipFill>
        <p:spPr>
          <a:xfrm>
            <a:off x="1913400" y="768550"/>
            <a:ext cx="1100546" cy="1295250"/>
          </a:xfrm>
          <a:prstGeom prst="rect">
            <a:avLst/>
          </a:prstGeom>
          <a:noFill/>
          <a:ln>
            <a:noFill/>
          </a:ln>
        </p:spPr>
      </p:pic>
      <p:pic>
        <p:nvPicPr>
          <p:cNvPr id="1265" name="Google Shape;1265;p228"/>
          <p:cNvPicPr preferRelativeResize="0"/>
          <p:nvPr/>
        </p:nvPicPr>
        <p:blipFill>
          <a:blip r:embed="rId4">
            <a:alphaModFix/>
          </a:blip>
          <a:stretch>
            <a:fillRect/>
          </a:stretch>
        </p:blipFill>
        <p:spPr>
          <a:xfrm rot="10800000">
            <a:off x="5511075" y="3015624"/>
            <a:ext cx="1114450" cy="1311601"/>
          </a:xfrm>
          <a:prstGeom prst="rect">
            <a:avLst/>
          </a:prstGeom>
          <a:noFill/>
          <a:ln>
            <a:noFill/>
          </a:ln>
        </p:spPr>
      </p:pic>
      <p:pic>
        <p:nvPicPr>
          <p:cNvPr id="1266" name="Google Shape;1266;p228"/>
          <p:cNvPicPr preferRelativeResize="0"/>
          <p:nvPr/>
        </p:nvPicPr>
        <p:blipFill>
          <a:blip r:embed="rId5">
            <a:alphaModFix/>
          </a:blip>
          <a:stretch>
            <a:fillRect/>
          </a:stretch>
        </p:blipFill>
        <p:spPr>
          <a:xfrm>
            <a:off x="3254200" y="2078725"/>
            <a:ext cx="425700" cy="425700"/>
          </a:xfrm>
          <a:prstGeom prst="rect">
            <a:avLst/>
          </a:prstGeom>
          <a:noFill/>
          <a:ln>
            <a:noFill/>
          </a:ln>
        </p:spPr>
      </p:pic>
      <p:pic>
        <p:nvPicPr>
          <p:cNvPr id="1267" name="Google Shape;1267;p228"/>
          <p:cNvPicPr preferRelativeResize="0"/>
          <p:nvPr/>
        </p:nvPicPr>
        <p:blipFill>
          <a:blip r:embed="rId5">
            <a:alphaModFix/>
          </a:blip>
          <a:stretch>
            <a:fillRect/>
          </a:stretch>
        </p:blipFill>
        <p:spPr>
          <a:xfrm>
            <a:off x="2115575" y="2504425"/>
            <a:ext cx="425700" cy="425700"/>
          </a:xfrm>
          <a:prstGeom prst="rect">
            <a:avLst/>
          </a:prstGeom>
          <a:noFill/>
          <a:ln>
            <a:noFill/>
          </a:ln>
        </p:spPr>
      </p:pic>
      <p:pic>
        <p:nvPicPr>
          <p:cNvPr id="1268" name="Google Shape;1268;p228"/>
          <p:cNvPicPr preferRelativeResize="0"/>
          <p:nvPr/>
        </p:nvPicPr>
        <p:blipFill>
          <a:blip r:embed="rId5">
            <a:alphaModFix/>
          </a:blip>
          <a:stretch>
            <a:fillRect/>
          </a:stretch>
        </p:blipFill>
        <p:spPr>
          <a:xfrm>
            <a:off x="7520825" y="2403337"/>
            <a:ext cx="425700" cy="425700"/>
          </a:xfrm>
          <a:prstGeom prst="rect">
            <a:avLst/>
          </a:prstGeom>
          <a:noFill/>
          <a:ln>
            <a:noFill/>
          </a:ln>
        </p:spPr>
      </p:pic>
      <p:pic>
        <p:nvPicPr>
          <p:cNvPr id="1269" name="Google Shape;1269;p228"/>
          <p:cNvPicPr preferRelativeResize="0"/>
          <p:nvPr/>
        </p:nvPicPr>
        <p:blipFill>
          <a:blip r:embed="rId5">
            <a:alphaModFix/>
          </a:blip>
          <a:stretch>
            <a:fillRect/>
          </a:stretch>
        </p:blipFill>
        <p:spPr>
          <a:xfrm>
            <a:off x="4572000" y="2166550"/>
            <a:ext cx="425700" cy="425700"/>
          </a:xfrm>
          <a:prstGeom prst="rect">
            <a:avLst/>
          </a:prstGeom>
          <a:noFill/>
          <a:ln>
            <a:noFill/>
          </a:ln>
        </p:spPr>
      </p:pic>
      <p:pic>
        <p:nvPicPr>
          <p:cNvPr id="1270" name="Google Shape;1270;p228"/>
          <p:cNvPicPr preferRelativeResize="0"/>
          <p:nvPr/>
        </p:nvPicPr>
        <p:blipFill>
          <a:blip r:embed="rId5">
            <a:alphaModFix/>
          </a:blip>
          <a:stretch>
            <a:fillRect/>
          </a:stretch>
        </p:blipFill>
        <p:spPr>
          <a:xfrm>
            <a:off x="7259075" y="495100"/>
            <a:ext cx="425700" cy="425700"/>
          </a:xfrm>
          <a:prstGeom prst="rect">
            <a:avLst/>
          </a:prstGeom>
          <a:noFill/>
          <a:ln>
            <a:noFill/>
          </a:ln>
        </p:spPr>
      </p:pic>
      <p:pic>
        <p:nvPicPr>
          <p:cNvPr id="1271" name="Google Shape;1271;p228"/>
          <p:cNvPicPr preferRelativeResize="0"/>
          <p:nvPr/>
        </p:nvPicPr>
        <p:blipFill>
          <a:blip r:embed="rId5">
            <a:alphaModFix/>
          </a:blip>
          <a:stretch>
            <a:fillRect/>
          </a:stretch>
        </p:blipFill>
        <p:spPr>
          <a:xfrm>
            <a:off x="6528400" y="2403337"/>
            <a:ext cx="425700" cy="425700"/>
          </a:xfrm>
          <a:prstGeom prst="rect">
            <a:avLst/>
          </a:prstGeom>
          <a:noFill/>
          <a:ln>
            <a:noFill/>
          </a:ln>
        </p:spPr>
      </p:pic>
      <p:pic>
        <p:nvPicPr>
          <p:cNvPr id="1272" name="Google Shape;1272;p228"/>
          <p:cNvPicPr preferRelativeResize="0"/>
          <p:nvPr/>
        </p:nvPicPr>
        <p:blipFill>
          <a:blip r:embed="rId5">
            <a:alphaModFix/>
          </a:blip>
          <a:stretch>
            <a:fillRect/>
          </a:stretch>
        </p:blipFill>
        <p:spPr>
          <a:xfrm>
            <a:off x="976950" y="2166550"/>
            <a:ext cx="425700" cy="425700"/>
          </a:xfrm>
          <a:prstGeom prst="rect">
            <a:avLst/>
          </a:prstGeom>
          <a:noFill/>
          <a:ln>
            <a:noFill/>
          </a:ln>
        </p:spPr>
      </p:pic>
      <p:pic>
        <p:nvPicPr>
          <p:cNvPr id="1273" name="Google Shape;1273;p228"/>
          <p:cNvPicPr preferRelativeResize="0"/>
          <p:nvPr/>
        </p:nvPicPr>
        <p:blipFill>
          <a:blip r:embed="rId5">
            <a:alphaModFix/>
          </a:blip>
          <a:stretch>
            <a:fillRect/>
          </a:stretch>
        </p:blipFill>
        <p:spPr>
          <a:xfrm>
            <a:off x="4572000" y="4356000"/>
            <a:ext cx="425700" cy="425700"/>
          </a:xfrm>
          <a:prstGeom prst="rect">
            <a:avLst/>
          </a:prstGeom>
          <a:noFill/>
          <a:ln>
            <a:noFill/>
          </a:ln>
        </p:spPr>
      </p:pic>
      <p:pic>
        <p:nvPicPr>
          <p:cNvPr id="1274" name="Google Shape;1274;p228"/>
          <p:cNvPicPr preferRelativeResize="0"/>
          <p:nvPr/>
        </p:nvPicPr>
        <p:blipFill>
          <a:blip r:embed="rId5">
            <a:alphaModFix/>
          </a:blip>
          <a:stretch>
            <a:fillRect/>
          </a:stretch>
        </p:blipFill>
        <p:spPr>
          <a:xfrm>
            <a:off x="4835976" y="547775"/>
            <a:ext cx="425700" cy="425700"/>
          </a:xfrm>
          <a:prstGeom prst="rect">
            <a:avLst/>
          </a:prstGeom>
          <a:noFill/>
          <a:ln>
            <a:noFill/>
          </a:ln>
        </p:spPr>
      </p:pic>
      <p:pic>
        <p:nvPicPr>
          <p:cNvPr id="1275" name="Google Shape;1275;p228"/>
          <p:cNvPicPr preferRelativeResize="0"/>
          <p:nvPr/>
        </p:nvPicPr>
        <p:blipFill>
          <a:blip r:embed="rId5">
            <a:alphaModFix/>
          </a:blip>
          <a:stretch>
            <a:fillRect/>
          </a:stretch>
        </p:blipFill>
        <p:spPr>
          <a:xfrm rot="-1911869">
            <a:off x="3913101" y="2504425"/>
            <a:ext cx="425700" cy="425700"/>
          </a:xfrm>
          <a:prstGeom prst="rect">
            <a:avLst/>
          </a:prstGeom>
          <a:noFill/>
          <a:ln>
            <a:noFill/>
          </a:ln>
        </p:spPr>
      </p:pic>
      <p:pic>
        <p:nvPicPr>
          <p:cNvPr id="1276" name="Google Shape;1276;p228"/>
          <p:cNvPicPr preferRelativeResize="0"/>
          <p:nvPr/>
        </p:nvPicPr>
        <p:blipFill>
          <a:blip r:embed="rId5">
            <a:alphaModFix/>
          </a:blip>
          <a:stretch>
            <a:fillRect/>
          </a:stretch>
        </p:blipFill>
        <p:spPr>
          <a:xfrm rot="-1911869">
            <a:off x="544901" y="495100"/>
            <a:ext cx="425700" cy="425700"/>
          </a:xfrm>
          <a:prstGeom prst="rect">
            <a:avLst/>
          </a:prstGeom>
          <a:noFill/>
          <a:ln>
            <a:noFill/>
          </a:ln>
        </p:spPr>
      </p:pic>
      <p:pic>
        <p:nvPicPr>
          <p:cNvPr id="1277" name="Google Shape;1277;p228"/>
          <p:cNvPicPr preferRelativeResize="0"/>
          <p:nvPr/>
        </p:nvPicPr>
        <p:blipFill>
          <a:blip r:embed="rId5">
            <a:alphaModFix/>
          </a:blip>
          <a:stretch>
            <a:fillRect/>
          </a:stretch>
        </p:blipFill>
        <p:spPr>
          <a:xfrm rot="-1911869">
            <a:off x="3094251" y="4275700"/>
            <a:ext cx="425700" cy="425700"/>
          </a:xfrm>
          <a:prstGeom prst="rect">
            <a:avLst/>
          </a:prstGeom>
          <a:noFill/>
          <a:ln>
            <a:noFill/>
          </a:ln>
        </p:spPr>
      </p:pic>
      <p:pic>
        <p:nvPicPr>
          <p:cNvPr id="1278" name="Google Shape;1278;p228"/>
          <p:cNvPicPr preferRelativeResize="0"/>
          <p:nvPr/>
        </p:nvPicPr>
        <p:blipFill>
          <a:blip r:embed="rId5">
            <a:alphaModFix/>
          </a:blip>
          <a:stretch>
            <a:fillRect/>
          </a:stretch>
        </p:blipFill>
        <p:spPr>
          <a:xfrm rot="-1911869">
            <a:off x="5844026" y="1998425"/>
            <a:ext cx="425700" cy="425700"/>
          </a:xfrm>
          <a:prstGeom prst="rect">
            <a:avLst/>
          </a:prstGeom>
          <a:noFill/>
          <a:ln>
            <a:noFill/>
          </a:ln>
        </p:spPr>
      </p:pic>
      <p:pic>
        <p:nvPicPr>
          <p:cNvPr id="1279" name="Google Shape;1279;p228"/>
          <p:cNvPicPr preferRelativeResize="0"/>
          <p:nvPr/>
        </p:nvPicPr>
        <p:blipFill>
          <a:blip r:embed="rId5">
            <a:alphaModFix/>
          </a:blip>
          <a:stretch>
            <a:fillRect/>
          </a:stretch>
        </p:blipFill>
        <p:spPr>
          <a:xfrm rot="-1911869">
            <a:off x="1905126" y="4356000"/>
            <a:ext cx="425700" cy="425700"/>
          </a:xfrm>
          <a:prstGeom prst="rect">
            <a:avLst/>
          </a:prstGeom>
          <a:noFill/>
          <a:ln>
            <a:noFill/>
          </a:ln>
        </p:spPr>
      </p:pic>
      <p:pic>
        <p:nvPicPr>
          <p:cNvPr id="1280" name="Google Shape;1280;p228"/>
          <p:cNvPicPr preferRelativeResize="0"/>
          <p:nvPr/>
        </p:nvPicPr>
        <p:blipFill>
          <a:blip r:embed="rId5">
            <a:alphaModFix/>
          </a:blip>
          <a:stretch>
            <a:fillRect/>
          </a:stretch>
        </p:blipFill>
        <p:spPr>
          <a:xfrm rot="-1911869">
            <a:off x="5260901" y="2403337"/>
            <a:ext cx="425700" cy="425700"/>
          </a:xfrm>
          <a:prstGeom prst="rect">
            <a:avLst/>
          </a:prstGeom>
          <a:noFill/>
          <a:ln>
            <a:noFill/>
          </a:ln>
        </p:spPr>
      </p:pic>
      <p:pic>
        <p:nvPicPr>
          <p:cNvPr id="1281" name="Google Shape;1281;p228"/>
          <p:cNvPicPr preferRelativeResize="0"/>
          <p:nvPr/>
        </p:nvPicPr>
        <p:blipFill>
          <a:blip r:embed="rId6">
            <a:alphaModFix/>
          </a:blip>
          <a:stretch>
            <a:fillRect/>
          </a:stretch>
        </p:blipFill>
        <p:spPr>
          <a:xfrm rot="-2121330">
            <a:off x="3085418" y="2046562"/>
            <a:ext cx="1439800" cy="946275"/>
          </a:xfrm>
          <a:prstGeom prst="rect">
            <a:avLst/>
          </a:prstGeom>
          <a:noFill/>
          <a:ln>
            <a:noFill/>
          </a:ln>
        </p:spPr>
      </p:pic>
      <p:pic>
        <p:nvPicPr>
          <p:cNvPr id="1282" name="Google Shape;1282;p228"/>
          <p:cNvPicPr preferRelativeResize="0"/>
          <p:nvPr/>
        </p:nvPicPr>
        <p:blipFill>
          <a:blip r:embed="rId6">
            <a:alphaModFix/>
          </a:blip>
          <a:stretch>
            <a:fillRect/>
          </a:stretch>
        </p:blipFill>
        <p:spPr>
          <a:xfrm rot="-6993079">
            <a:off x="1453630" y="2098612"/>
            <a:ext cx="1439800" cy="946275"/>
          </a:xfrm>
          <a:prstGeom prst="rect">
            <a:avLst/>
          </a:prstGeom>
          <a:noFill/>
          <a:ln>
            <a:noFill/>
          </a:ln>
        </p:spPr>
      </p:pic>
      <p:pic>
        <p:nvPicPr>
          <p:cNvPr id="1283" name="Google Shape;1283;p228"/>
          <p:cNvPicPr preferRelativeResize="0"/>
          <p:nvPr/>
        </p:nvPicPr>
        <p:blipFill>
          <a:blip r:embed="rId6">
            <a:alphaModFix/>
          </a:blip>
          <a:stretch>
            <a:fillRect/>
          </a:stretch>
        </p:blipFill>
        <p:spPr>
          <a:xfrm rot="505211">
            <a:off x="6669418" y="2244137"/>
            <a:ext cx="1439800" cy="946275"/>
          </a:xfrm>
          <a:prstGeom prst="rect">
            <a:avLst/>
          </a:prstGeom>
          <a:noFill/>
          <a:ln>
            <a:noFill/>
          </a:ln>
        </p:spPr>
      </p:pic>
      <p:pic>
        <p:nvPicPr>
          <p:cNvPr id="1284" name="Google Shape;1284;p228"/>
          <p:cNvPicPr preferRelativeResize="0"/>
          <p:nvPr/>
        </p:nvPicPr>
        <p:blipFill>
          <a:blip r:embed="rId6">
            <a:alphaModFix/>
          </a:blip>
          <a:stretch>
            <a:fillRect/>
          </a:stretch>
        </p:blipFill>
        <p:spPr>
          <a:xfrm rot="-9627150">
            <a:off x="4917168" y="1930850"/>
            <a:ext cx="1439800" cy="946275"/>
          </a:xfrm>
          <a:prstGeom prst="rect">
            <a:avLst/>
          </a:prstGeom>
          <a:noFill/>
          <a:ln>
            <a:noFill/>
          </a:ln>
        </p:spPr>
      </p:pic>
      <p:pic>
        <p:nvPicPr>
          <p:cNvPr id="1285" name="Google Shape;1285;p228"/>
          <p:cNvPicPr preferRelativeResize="0"/>
          <p:nvPr/>
        </p:nvPicPr>
        <p:blipFill>
          <a:blip r:embed="rId6">
            <a:alphaModFix/>
          </a:blip>
          <a:stretch>
            <a:fillRect/>
          </a:stretch>
        </p:blipFill>
        <p:spPr>
          <a:xfrm rot="-9536363">
            <a:off x="5885668" y="7713"/>
            <a:ext cx="1439800" cy="946275"/>
          </a:xfrm>
          <a:prstGeom prst="rect">
            <a:avLst/>
          </a:prstGeom>
          <a:noFill/>
          <a:ln>
            <a:noFill/>
          </a:ln>
        </p:spPr>
      </p:pic>
      <p:pic>
        <p:nvPicPr>
          <p:cNvPr id="1286" name="Google Shape;1286;p228"/>
          <p:cNvPicPr preferRelativeResize="0"/>
          <p:nvPr/>
        </p:nvPicPr>
        <p:blipFill>
          <a:blip r:embed="rId6">
            <a:alphaModFix/>
          </a:blip>
          <a:stretch>
            <a:fillRect/>
          </a:stretch>
        </p:blipFill>
        <p:spPr>
          <a:xfrm rot="10205909">
            <a:off x="1608530" y="-102638"/>
            <a:ext cx="1439800" cy="946275"/>
          </a:xfrm>
          <a:prstGeom prst="rect">
            <a:avLst/>
          </a:prstGeom>
          <a:noFill/>
          <a:ln>
            <a:noFill/>
          </a:ln>
        </p:spPr>
      </p:pic>
      <p:pic>
        <p:nvPicPr>
          <p:cNvPr id="1287" name="Google Shape;1287;p228"/>
          <p:cNvPicPr preferRelativeResize="0"/>
          <p:nvPr/>
        </p:nvPicPr>
        <p:blipFill>
          <a:blip r:embed="rId6">
            <a:alphaModFix/>
          </a:blip>
          <a:stretch>
            <a:fillRect/>
          </a:stretch>
        </p:blipFill>
        <p:spPr>
          <a:xfrm rot="-2121330">
            <a:off x="3542618" y="7712"/>
            <a:ext cx="1439800" cy="946275"/>
          </a:xfrm>
          <a:prstGeom prst="rect">
            <a:avLst/>
          </a:prstGeom>
          <a:noFill/>
          <a:ln>
            <a:noFill/>
          </a:ln>
        </p:spPr>
      </p:pic>
      <p:pic>
        <p:nvPicPr>
          <p:cNvPr id="1288" name="Google Shape;1288;p228"/>
          <p:cNvPicPr preferRelativeResize="0"/>
          <p:nvPr/>
        </p:nvPicPr>
        <p:blipFill>
          <a:blip r:embed="rId6">
            <a:alphaModFix/>
          </a:blip>
          <a:stretch>
            <a:fillRect/>
          </a:stretch>
        </p:blipFill>
        <p:spPr>
          <a:xfrm rot="1674128">
            <a:off x="6827993" y="4148187"/>
            <a:ext cx="1439800" cy="946275"/>
          </a:xfrm>
          <a:prstGeom prst="rect">
            <a:avLst/>
          </a:prstGeom>
          <a:noFill/>
          <a:ln>
            <a:noFill/>
          </a:ln>
        </p:spPr>
      </p:pic>
      <p:pic>
        <p:nvPicPr>
          <p:cNvPr id="1289" name="Google Shape;1289;p228"/>
          <p:cNvPicPr preferRelativeResize="0"/>
          <p:nvPr/>
        </p:nvPicPr>
        <p:blipFill>
          <a:blip r:embed="rId6">
            <a:alphaModFix/>
          </a:blip>
          <a:stretch>
            <a:fillRect/>
          </a:stretch>
        </p:blipFill>
        <p:spPr>
          <a:xfrm rot="925781">
            <a:off x="3354143" y="4148187"/>
            <a:ext cx="1439801" cy="946275"/>
          </a:xfrm>
          <a:prstGeom prst="rect">
            <a:avLst/>
          </a:prstGeom>
          <a:noFill/>
          <a:ln>
            <a:noFill/>
          </a:ln>
        </p:spPr>
      </p:pic>
      <p:pic>
        <p:nvPicPr>
          <p:cNvPr id="1290" name="Google Shape;1290;p228"/>
          <p:cNvPicPr preferRelativeResize="0"/>
          <p:nvPr/>
        </p:nvPicPr>
        <p:blipFill>
          <a:blip r:embed="rId6">
            <a:alphaModFix/>
          </a:blip>
          <a:stretch>
            <a:fillRect/>
          </a:stretch>
        </p:blipFill>
        <p:spPr>
          <a:xfrm rot="356815">
            <a:off x="1041993" y="4256662"/>
            <a:ext cx="1439800" cy="946275"/>
          </a:xfrm>
          <a:prstGeom prst="rect">
            <a:avLst/>
          </a:prstGeom>
          <a:noFill/>
          <a:ln>
            <a:noFill/>
          </a:ln>
        </p:spPr>
      </p:pic>
      <p:pic>
        <p:nvPicPr>
          <p:cNvPr id="1291" name="Google Shape;1291;p228"/>
          <p:cNvPicPr preferRelativeResize="0"/>
          <p:nvPr/>
        </p:nvPicPr>
        <p:blipFill>
          <a:blip r:embed="rId7">
            <a:alphaModFix/>
          </a:blip>
          <a:stretch>
            <a:fillRect/>
          </a:stretch>
        </p:blipFill>
        <p:spPr>
          <a:xfrm rot="5400000">
            <a:off x="5280150" y="999475"/>
            <a:ext cx="1201850" cy="740000"/>
          </a:xfrm>
          <a:prstGeom prst="rect">
            <a:avLst/>
          </a:prstGeom>
          <a:noFill/>
          <a:ln>
            <a:noFill/>
          </a:ln>
        </p:spPr>
      </p:pic>
      <p:pic>
        <p:nvPicPr>
          <p:cNvPr id="1292" name="Google Shape;1292;p228"/>
          <p:cNvPicPr preferRelativeResize="0"/>
          <p:nvPr/>
        </p:nvPicPr>
        <p:blipFill>
          <a:blip r:embed="rId7">
            <a:alphaModFix/>
          </a:blip>
          <a:stretch>
            <a:fillRect/>
          </a:stretch>
        </p:blipFill>
        <p:spPr>
          <a:xfrm rot="5400000">
            <a:off x="2164787" y="3301425"/>
            <a:ext cx="1201850" cy="7400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6" name="Shape 1296"/>
        <p:cNvGrpSpPr/>
        <p:nvPr/>
      </p:nvGrpSpPr>
      <p:grpSpPr>
        <a:xfrm>
          <a:off x="0" y="0"/>
          <a:ext cx="0" cy="0"/>
          <a:chOff x="0" y="0"/>
          <a:chExt cx="0" cy="0"/>
        </a:xfrm>
      </p:grpSpPr>
      <p:sp>
        <p:nvSpPr>
          <p:cNvPr id="1297" name="Google Shape;1297;p229"/>
          <p:cNvSpPr txBox="1"/>
          <p:nvPr>
            <p:ph type="title"/>
          </p:nvPr>
        </p:nvSpPr>
        <p:spPr>
          <a:xfrm>
            <a:off x="451483" y="188617"/>
            <a:ext cx="8021100" cy="4083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b="1" lang="en" sz="3600">
                <a:solidFill>
                  <a:srgbClr val="0B672E"/>
                </a:solidFill>
              </a:rPr>
              <a:t>Voltage Gated Sodium Channel!</a:t>
            </a:r>
            <a:endParaRPr b="1" sz="3600">
              <a:solidFill>
                <a:srgbClr val="0B672E"/>
              </a:solidFill>
            </a:endParaRPr>
          </a:p>
        </p:txBody>
      </p:sp>
      <p:sp>
        <p:nvSpPr>
          <p:cNvPr id="1298" name="Google Shape;1298;p229"/>
          <p:cNvSpPr txBox="1"/>
          <p:nvPr/>
        </p:nvSpPr>
        <p:spPr>
          <a:xfrm>
            <a:off x="5836375" y="48195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https://pdb101.rcsb.org/motm/243</a:t>
            </a:r>
            <a:endParaRPr/>
          </a:p>
        </p:txBody>
      </p:sp>
      <p:pic>
        <p:nvPicPr>
          <p:cNvPr id="1299" name="Google Shape;1299;p229"/>
          <p:cNvPicPr preferRelativeResize="0"/>
          <p:nvPr/>
        </p:nvPicPr>
        <p:blipFill>
          <a:blip r:embed="rId3">
            <a:alphaModFix/>
          </a:blip>
          <a:stretch>
            <a:fillRect/>
          </a:stretch>
        </p:blipFill>
        <p:spPr>
          <a:xfrm>
            <a:off x="6207899" y="722300"/>
            <a:ext cx="2185801" cy="2190199"/>
          </a:xfrm>
          <a:prstGeom prst="rect">
            <a:avLst/>
          </a:prstGeom>
          <a:noFill/>
          <a:ln>
            <a:noFill/>
          </a:ln>
        </p:spPr>
      </p:pic>
      <p:pic>
        <p:nvPicPr>
          <p:cNvPr id="1300" name="Google Shape;1300;p229"/>
          <p:cNvPicPr preferRelativeResize="0"/>
          <p:nvPr/>
        </p:nvPicPr>
        <p:blipFill>
          <a:blip r:embed="rId4">
            <a:alphaModFix/>
          </a:blip>
          <a:stretch>
            <a:fillRect/>
          </a:stretch>
        </p:blipFill>
        <p:spPr>
          <a:xfrm>
            <a:off x="6207900" y="2817660"/>
            <a:ext cx="2185800" cy="2055114"/>
          </a:xfrm>
          <a:prstGeom prst="rect">
            <a:avLst/>
          </a:prstGeom>
          <a:noFill/>
          <a:ln>
            <a:noFill/>
          </a:ln>
        </p:spPr>
      </p:pic>
      <p:pic>
        <p:nvPicPr>
          <p:cNvPr id="1301" name="Google Shape;1301;p229"/>
          <p:cNvPicPr preferRelativeResize="0"/>
          <p:nvPr/>
        </p:nvPicPr>
        <p:blipFill>
          <a:blip r:embed="rId5">
            <a:alphaModFix/>
          </a:blip>
          <a:stretch>
            <a:fillRect/>
          </a:stretch>
        </p:blipFill>
        <p:spPr>
          <a:xfrm>
            <a:off x="152400" y="749317"/>
            <a:ext cx="5903099" cy="384112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0" name="Shape 890"/>
        <p:cNvGrpSpPr/>
        <p:nvPr/>
      </p:nvGrpSpPr>
      <p:grpSpPr>
        <a:xfrm>
          <a:off x="0" y="0"/>
          <a:ext cx="0" cy="0"/>
          <a:chOff x="0" y="0"/>
          <a:chExt cx="0" cy="0"/>
        </a:xfrm>
      </p:grpSpPr>
      <p:sp>
        <p:nvSpPr>
          <p:cNvPr id="891" name="Google Shape;891;p194"/>
          <p:cNvSpPr txBox="1"/>
          <p:nvPr>
            <p:ph type="title"/>
          </p:nvPr>
        </p:nvSpPr>
        <p:spPr>
          <a:xfrm>
            <a:off x="233200" y="-44009"/>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Want to know more!</a:t>
            </a:r>
            <a:endParaRPr b="1"/>
          </a:p>
        </p:txBody>
      </p:sp>
      <p:sp>
        <p:nvSpPr>
          <p:cNvPr id="892" name="Google Shape;892;p194"/>
          <p:cNvSpPr txBox="1"/>
          <p:nvPr>
            <p:ph idx="1" type="body"/>
          </p:nvPr>
        </p:nvSpPr>
        <p:spPr>
          <a:xfrm>
            <a:off x="233200" y="1021475"/>
            <a:ext cx="4338900" cy="2855700"/>
          </a:xfrm>
          <a:prstGeom prst="rect">
            <a:avLst/>
          </a:prstGeom>
        </p:spPr>
        <p:txBody>
          <a:bodyPr anchorCtr="0" anchor="t" bIns="91425" lIns="91425" spcFirstLastPara="1" rIns="91425" wrap="square" tIns="91425">
            <a:noAutofit/>
          </a:bodyPr>
          <a:lstStyle/>
          <a:p>
            <a:pPr indent="-330200" lvl="0" marL="285750" rtl="0" algn="l">
              <a:lnSpc>
                <a:spcPct val="100000"/>
              </a:lnSpc>
              <a:spcBef>
                <a:spcPts val="0"/>
              </a:spcBef>
              <a:spcAft>
                <a:spcPts val="0"/>
              </a:spcAft>
              <a:buClr>
                <a:srgbClr val="434343"/>
              </a:buClr>
              <a:buSzPts val="1600"/>
              <a:buFont typeface="Roboto"/>
              <a:buChar char="●"/>
            </a:pPr>
            <a:r>
              <a:rPr lang="en" sz="1600">
                <a:solidFill>
                  <a:srgbClr val="434343"/>
                </a:solidFill>
                <a:latin typeface="Roboto"/>
                <a:ea typeface="Roboto"/>
                <a:cs typeface="Roboto"/>
                <a:sym typeface="Roboto"/>
              </a:rPr>
              <a:t>Protein folding from secondary to tertiary modeling</a:t>
            </a:r>
            <a:endParaRPr sz="1500">
              <a:solidFill>
                <a:srgbClr val="434343"/>
              </a:solidFill>
              <a:latin typeface="Roboto"/>
              <a:ea typeface="Roboto"/>
              <a:cs typeface="Roboto"/>
              <a:sym typeface="Roboto"/>
            </a:endParaRPr>
          </a:p>
          <a:p>
            <a:pPr indent="-330200" lvl="0" marL="285750" rtl="0" algn="l">
              <a:spcBef>
                <a:spcPts val="1000"/>
              </a:spcBef>
              <a:spcAft>
                <a:spcPts val="0"/>
              </a:spcAft>
              <a:buClr>
                <a:srgbClr val="434343"/>
              </a:buClr>
              <a:buSzPts val="1600"/>
              <a:buFont typeface="Roboto"/>
              <a:buChar char="●"/>
            </a:pPr>
            <a:r>
              <a:rPr lang="en" sz="1600">
                <a:solidFill>
                  <a:srgbClr val="434343"/>
                </a:solidFill>
                <a:latin typeface="Roboto"/>
                <a:ea typeface="Roboto"/>
                <a:cs typeface="Roboto"/>
                <a:sym typeface="Roboto"/>
              </a:rPr>
              <a:t>The frog cell experiment … tell me more</a:t>
            </a:r>
            <a:endParaRPr sz="1600">
              <a:solidFill>
                <a:srgbClr val="434343"/>
              </a:solidFill>
              <a:latin typeface="Roboto"/>
              <a:ea typeface="Roboto"/>
              <a:cs typeface="Roboto"/>
              <a:sym typeface="Roboto"/>
            </a:endParaRPr>
          </a:p>
          <a:p>
            <a:pPr indent="-330200" lvl="0" marL="285750" rtl="0" algn="l">
              <a:spcBef>
                <a:spcPts val="1000"/>
              </a:spcBef>
              <a:spcAft>
                <a:spcPts val="0"/>
              </a:spcAft>
              <a:buClr>
                <a:srgbClr val="434343"/>
              </a:buClr>
              <a:buSzPts val="1600"/>
              <a:buFont typeface="Roboto"/>
              <a:buChar char="●"/>
            </a:pPr>
            <a:r>
              <a:rPr lang="en" sz="1600">
                <a:solidFill>
                  <a:srgbClr val="434343"/>
                </a:solidFill>
                <a:latin typeface="Roboto"/>
                <a:ea typeface="Roboto"/>
                <a:cs typeface="Roboto"/>
                <a:sym typeface="Roboto"/>
              </a:rPr>
              <a:t>Enzymes and macromolecules</a:t>
            </a:r>
            <a:endParaRPr sz="1600">
              <a:solidFill>
                <a:srgbClr val="434343"/>
              </a:solidFill>
              <a:latin typeface="Roboto"/>
              <a:ea typeface="Roboto"/>
              <a:cs typeface="Roboto"/>
              <a:sym typeface="Roboto"/>
            </a:endParaRPr>
          </a:p>
          <a:p>
            <a:pPr indent="-330200" lvl="0" marL="285750" rtl="0" algn="l">
              <a:spcBef>
                <a:spcPts val="1000"/>
              </a:spcBef>
              <a:spcAft>
                <a:spcPts val="0"/>
              </a:spcAft>
              <a:buClr>
                <a:srgbClr val="434343"/>
              </a:buClr>
              <a:buSzPts val="1600"/>
              <a:buFont typeface="Roboto"/>
              <a:buChar char="●"/>
            </a:pPr>
            <a:r>
              <a:rPr lang="en" sz="1600">
                <a:solidFill>
                  <a:srgbClr val="434343"/>
                </a:solidFill>
                <a:latin typeface="Roboto"/>
                <a:ea typeface="Roboto"/>
                <a:cs typeface="Roboto"/>
                <a:sym typeface="Roboto"/>
              </a:rPr>
              <a:t>Today: protein learning… being able to deep dive for more connections</a:t>
            </a:r>
            <a:endParaRPr sz="1600">
              <a:solidFill>
                <a:srgbClr val="434343"/>
              </a:solidFill>
              <a:latin typeface="Roboto"/>
              <a:ea typeface="Roboto"/>
              <a:cs typeface="Roboto"/>
              <a:sym typeface="Roboto"/>
            </a:endParaRPr>
          </a:p>
          <a:p>
            <a:pPr indent="-330200" lvl="0" marL="285750" rtl="0" algn="l">
              <a:spcBef>
                <a:spcPts val="1000"/>
              </a:spcBef>
              <a:spcAft>
                <a:spcPts val="0"/>
              </a:spcAft>
              <a:buClr>
                <a:srgbClr val="434343"/>
              </a:buClr>
              <a:buSzPts val="1600"/>
              <a:buFont typeface="Roboto"/>
              <a:buChar char="●"/>
            </a:pPr>
            <a:r>
              <a:rPr lang="en" sz="1600">
                <a:solidFill>
                  <a:srgbClr val="434343"/>
                </a:solidFill>
                <a:latin typeface="Roboto"/>
                <a:ea typeface="Roboto"/>
                <a:cs typeface="Roboto"/>
                <a:sym typeface="Roboto"/>
              </a:rPr>
              <a:t>Looking at different REAL protein models and identifying different structures .</a:t>
            </a:r>
            <a:endParaRPr sz="1600">
              <a:solidFill>
                <a:srgbClr val="434343"/>
              </a:solidFill>
              <a:latin typeface="Roboto"/>
              <a:ea typeface="Roboto"/>
              <a:cs typeface="Roboto"/>
              <a:sym typeface="Roboto"/>
            </a:endParaRPr>
          </a:p>
          <a:p>
            <a:pPr indent="-330200" lvl="0" marL="457200" rtl="0" algn="l">
              <a:lnSpc>
                <a:spcPct val="100000"/>
              </a:lnSpc>
              <a:spcBef>
                <a:spcPts val="1000"/>
              </a:spcBef>
              <a:spcAft>
                <a:spcPts val="1000"/>
              </a:spcAft>
              <a:buClr>
                <a:srgbClr val="434343"/>
              </a:buClr>
              <a:buSzPts val="1600"/>
              <a:buFont typeface="Roboto"/>
              <a:buChar char="●"/>
            </a:pPr>
            <a:r>
              <a:rPr lang="en" sz="1600">
                <a:solidFill>
                  <a:srgbClr val="434343"/>
                </a:solidFill>
                <a:latin typeface="Roboto"/>
                <a:ea typeface="Roboto"/>
                <a:cs typeface="Roboto"/>
                <a:sym typeface="Roboto"/>
              </a:rPr>
              <a:t>I’m truly interested in seeing how all the other models can be incorporated into my teaching.</a:t>
            </a:r>
            <a:endParaRPr sz="1600">
              <a:solidFill>
                <a:srgbClr val="434343"/>
              </a:solidFill>
              <a:latin typeface="Roboto"/>
              <a:ea typeface="Roboto"/>
              <a:cs typeface="Roboto"/>
              <a:sym typeface="Roboto"/>
            </a:endParaRPr>
          </a:p>
        </p:txBody>
      </p:sp>
      <p:sp>
        <p:nvSpPr>
          <p:cNvPr id="893" name="Google Shape;893;p194"/>
          <p:cNvSpPr txBox="1"/>
          <p:nvPr/>
        </p:nvSpPr>
        <p:spPr>
          <a:xfrm>
            <a:off x="5005625" y="605975"/>
            <a:ext cx="3000000" cy="415500"/>
          </a:xfrm>
          <a:prstGeom prst="rect">
            <a:avLst/>
          </a:prstGeom>
          <a:noFill/>
          <a:ln>
            <a:noFill/>
          </a:ln>
        </p:spPr>
        <p:txBody>
          <a:bodyPr anchorCtr="0" anchor="t" bIns="91425" lIns="91425" spcFirstLastPara="1" rIns="91425" wrap="square" tIns="91425">
            <a:spAutoFit/>
          </a:bodyPr>
          <a:lstStyle/>
          <a:p>
            <a:pPr indent="0" lvl="0" marL="57150" rtl="0" algn="l">
              <a:lnSpc>
                <a:spcPct val="115000"/>
              </a:lnSpc>
              <a:spcBef>
                <a:spcPts val="0"/>
              </a:spcBef>
              <a:spcAft>
                <a:spcPts val="0"/>
              </a:spcAft>
              <a:buNone/>
            </a:pPr>
            <a:r>
              <a:t/>
            </a:r>
            <a:endParaRPr sz="1500">
              <a:solidFill>
                <a:srgbClr val="434343"/>
              </a:solidFill>
              <a:latin typeface="Roboto"/>
              <a:ea typeface="Roboto"/>
              <a:cs typeface="Roboto"/>
              <a:sym typeface="Roboto"/>
            </a:endParaRPr>
          </a:p>
        </p:txBody>
      </p:sp>
      <p:sp>
        <p:nvSpPr>
          <p:cNvPr id="894" name="Google Shape;894;p194"/>
          <p:cNvSpPr txBox="1"/>
          <p:nvPr/>
        </p:nvSpPr>
        <p:spPr>
          <a:xfrm>
            <a:off x="4572000" y="1021475"/>
            <a:ext cx="4510800" cy="3535200"/>
          </a:xfrm>
          <a:prstGeom prst="rect">
            <a:avLst/>
          </a:prstGeom>
          <a:noFill/>
          <a:ln>
            <a:noFill/>
          </a:ln>
        </p:spPr>
        <p:txBody>
          <a:bodyPr anchorCtr="0" anchor="t" bIns="91425" lIns="91425" spcFirstLastPara="1" rIns="91425" wrap="square" tIns="91425">
            <a:spAutoFit/>
          </a:bodyPr>
          <a:lstStyle/>
          <a:p>
            <a:pPr indent="-330200" lvl="0" marL="457200" rtl="0" algn="l">
              <a:lnSpc>
                <a:spcPct val="100000"/>
              </a:lnSpc>
              <a:spcBef>
                <a:spcPts val="0"/>
              </a:spcBef>
              <a:spcAft>
                <a:spcPts val="0"/>
              </a:spcAft>
              <a:buClr>
                <a:srgbClr val="434343"/>
              </a:buClr>
              <a:buSzPts val="1600"/>
              <a:buFont typeface="Roboto"/>
              <a:buChar char="●"/>
            </a:pPr>
            <a:r>
              <a:rPr lang="en" sz="1600">
                <a:solidFill>
                  <a:srgbClr val="434343"/>
                </a:solidFill>
                <a:latin typeface="Roboto"/>
                <a:ea typeface="Roboto"/>
                <a:cs typeface="Roboto"/>
                <a:sym typeface="Roboto"/>
              </a:rPr>
              <a:t>What other models there are</a:t>
            </a:r>
            <a:endParaRPr sz="1600">
              <a:solidFill>
                <a:srgbClr val="434343"/>
              </a:solidFill>
              <a:latin typeface="Roboto"/>
              <a:ea typeface="Roboto"/>
              <a:cs typeface="Roboto"/>
              <a:sym typeface="Roboto"/>
            </a:endParaRPr>
          </a:p>
          <a:p>
            <a:pPr indent="-330200" lvl="0" marL="457200" rtl="0" algn="l">
              <a:lnSpc>
                <a:spcPct val="100000"/>
              </a:lnSpc>
              <a:spcBef>
                <a:spcPts val="1000"/>
              </a:spcBef>
              <a:spcAft>
                <a:spcPts val="0"/>
              </a:spcAft>
              <a:buClr>
                <a:srgbClr val="434343"/>
              </a:buClr>
              <a:buSzPts val="1600"/>
              <a:buFont typeface="Roboto"/>
              <a:buChar char="●"/>
            </a:pPr>
            <a:r>
              <a:rPr lang="en" sz="1600">
                <a:solidFill>
                  <a:srgbClr val="434343"/>
                </a:solidFill>
                <a:latin typeface="Roboto"/>
                <a:ea typeface="Roboto"/>
                <a:cs typeface="Roboto"/>
                <a:sym typeface="Roboto"/>
              </a:rPr>
              <a:t>How to utilize the models in my classroom without having to sacrifice time for other topics.</a:t>
            </a:r>
            <a:endParaRPr sz="1600">
              <a:solidFill>
                <a:srgbClr val="434343"/>
              </a:solidFill>
              <a:latin typeface="Roboto"/>
              <a:ea typeface="Roboto"/>
              <a:cs typeface="Roboto"/>
              <a:sym typeface="Roboto"/>
            </a:endParaRPr>
          </a:p>
          <a:p>
            <a:pPr indent="-330200" lvl="0" marL="457200" rtl="0" algn="l">
              <a:lnSpc>
                <a:spcPct val="100000"/>
              </a:lnSpc>
              <a:spcBef>
                <a:spcPts val="1000"/>
              </a:spcBef>
              <a:spcAft>
                <a:spcPts val="0"/>
              </a:spcAft>
              <a:buClr>
                <a:srgbClr val="434343"/>
              </a:buClr>
              <a:buSzPts val="1600"/>
              <a:buFont typeface="Roboto"/>
              <a:buChar char="●"/>
            </a:pPr>
            <a:r>
              <a:rPr lang="en" sz="1600">
                <a:solidFill>
                  <a:srgbClr val="434343"/>
                </a:solidFill>
                <a:latin typeface="Roboto"/>
                <a:ea typeface="Roboto"/>
                <a:cs typeface="Roboto"/>
                <a:sym typeface="Roboto"/>
              </a:rPr>
              <a:t>Application in classroom.</a:t>
            </a:r>
            <a:endParaRPr sz="1600">
              <a:solidFill>
                <a:srgbClr val="434343"/>
              </a:solidFill>
              <a:latin typeface="Roboto"/>
              <a:ea typeface="Roboto"/>
              <a:cs typeface="Roboto"/>
              <a:sym typeface="Roboto"/>
            </a:endParaRPr>
          </a:p>
          <a:p>
            <a:pPr indent="-330200" lvl="0" marL="457200" rtl="0" algn="l">
              <a:lnSpc>
                <a:spcPct val="100000"/>
              </a:lnSpc>
              <a:spcBef>
                <a:spcPts val="1000"/>
              </a:spcBef>
              <a:spcAft>
                <a:spcPts val="0"/>
              </a:spcAft>
              <a:buClr>
                <a:srgbClr val="434343"/>
              </a:buClr>
              <a:buSzPts val="1600"/>
              <a:buFont typeface="Roboto"/>
              <a:buChar char="●"/>
            </a:pPr>
            <a:r>
              <a:rPr lang="en" sz="1600">
                <a:solidFill>
                  <a:srgbClr val="434343"/>
                </a:solidFill>
                <a:latin typeface="Roboto"/>
                <a:ea typeface="Roboto"/>
                <a:cs typeface="Roboto"/>
                <a:sym typeface="Roboto"/>
              </a:rPr>
              <a:t>Stories</a:t>
            </a:r>
            <a:endParaRPr sz="1600">
              <a:solidFill>
                <a:srgbClr val="434343"/>
              </a:solidFill>
              <a:latin typeface="Roboto"/>
              <a:ea typeface="Roboto"/>
              <a:cs typeface="Roboto"/>
              <a:sym typeface="Roboto"/>
            </a:endParaRPr>
          </a:p>
          <a:p>
            <a:pPr indent="-330200" lvl="0" marL="457200" rtl="0" algn="l">
              <a:lnSpc>
                <a:spcPct val="100000"/>
              </a:lnSpc>
              <a:spcBef>
                <a:spcPts val="1000"/>
              </a:spcBef>
              <a:spcAft>
                <a:spcPts val="0"/>
              </a:spcAft>
              <a:buClr>
                <a:srgbClr val="434343"/>
              </a:buClr>
              <a:buSzPts val="1600"/>
              <a:buFont typeface="Roboto"/>
              <a:buChar char="●"/>
            </a:pPr>
            <a:r>
              <a:rPr lang="en" sz="1600">
                <a:solidFill>
                  <a:srgbClr val="434343"/>
                </a:solidFill>
                <a:latin typeface="Roboto"/>
                <a:ea typeface="Roboto"/>
                <a:cs typeface="Roboto"/>
                <a:sym typeface="Roboto"/>
              </a:rPr>
              <a:t>The thermodynamics of alpha helices and beta sheets</a:t>
            </a:r>
            <a:endParaRPr sz="1600">
              <a:solidFill>
                <a:srgbClr val="434343"/>
              </a:solidFill>
              <a:latin typeface="Roboto"/>
              <a:ea typeface="Roboto"/>
              <a:cs typeface="Roboto"/>
              <a:sym typeface="Roboto"/>
            </a:endParaRPr>
          </a:p>
          <a:p>
            <a:pPr indent="-330200" lvl="0" marL="457200" rtl="0" algn="l">
              <a:lnSpc>
                <a:spcPct val="100000"/>
              </a:lnSpc>
              <a:spcBef>
                <a:spcPts val="1000"/>
              </a:spcBef>
              <a:spcAft>
                <a:spcPts val="1000"/>
              </a:spcAft>
              <a:buClr>
                <a:srgbClr val="434343"/>
              </a:buClr>
              <a:buSzPts val="1600"/>
              <a:buFont typeface="Roboto"/>
              <a:buChar char="●"/>
            </a:pPr>
            <a:r>
              <a:rPr lang="en" sz="1600">
                <a:solidFill>
                  <a:srgbClr val="434343"/>
                </a:solidFill>
                <a:latin typeface="Roboto"/>
                <a:ea typeface="Roboto"/>
                <a:cs typeface="Roboto"/>
                <a:sym typeface="Roboto"/>
              </a:rPr>
              <a:t>how to utilize the models in my classroom without having to sacrifice time for other topics.</a:t>
            </a:r>
            <a:endParaRPr sz="2500">
              <a:solidFill>
                <a:schemeClr val="dk2"/>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5" name="Shape 1305"/>
        <p:cNvGrpSpPr/>
        <p:nvPr/>
      </p:nvGrpSpPr>
      <p:grpSpPr>
        <a:xfrm>
          <a:off x="0" y="0"/>
          <a:ext cx="0" cy="0"/>
          <a:chOff x="0" y="0"/>
          <a:chExt cx="0" cy="0"/>
        </a:xfrm>
      </p:grpSpPr>
      <p:pic>
        <p:nvPicPr>
          <p:cNvPr id="1306" name="Google Shape;1306;p230"/>
          <p:cNvPicPr preferRelativeResize="0"/>
          <p:nvPr/>
        </p:nvPicPr>
        <p:blipFill>
          <a:blip r:embed="rId3">
            <a:alphaModFix/>
          </a:blip>
          <a:stretch>
            <a:fillRect/>
          </a:stretch>
        </p:blipFill>
        <p:spPr>
          <a:xfrm rot="-5400000">
            <a:off x="3167775" y="-1384125"/>
            <a:ext cx="3285425" cy="8000625"/>
          </a:xfrm>
          <a:prstGeom prst="rect">
            <a:avLst/>
          </a:prstGeom>
          <a:noFill/>
          <a:ln>
            <a:noFill/>
          </a:ln>
        </p:spPr>
      </p:pic>
      <p:sp>
        <p:nvSpPr>
          <p:cNvPr id="1307" name="Google Shape;1307;p230"/>
          <p:cNvSpPr txBox="1"/>
          <p:nvPr/>
        </p:nvSpPr>
        <p:spPr>
          <a:xfrm rot="-5400000">
            <a:off x="-1631975" y="1627100"/>
            <a:ext cx="4637700" cy="14316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None/>
            </a:pPr>
            <a:r>
              <a:rPr b="1" lang="en" sz="3000">
                <a:solidFill>
                  <a:srgbClr val="0B672E"/>
                </a:solidFill>
              </a:rPr>
              <a:t>But!  How to reset</a:t>
            </a:r>
            <a:endParaRPr b="1" sz="3000">
              <a:solidFill>
                <a:srgbClr val="0B672E"/>
              </a:solidFill>
            </a:endParaRPr>
          </a:p>
          <a:p>
            <a:pPr indent="0" lvl="0" marL="0" rtl="0" algn="ctr">
              <a:lnSpc>
                <a:spcPct val="90000"/>
              </a:lnSpc>
              <a:spcBef>
                <a:spcPts val="0"/>
              </a:spcBef>
              <a:spcAft>
                <a:spcPts val="0"/>
              </a:spcAft>
              <a:buNone/>
            </a:pPr>
            <a:r>
              <a:rPr b="1" lang="en" sz="3000">
                <a:solidFill>
                  <a:srgbClr val="0B672E"/>
                </a:solidFill>
              </a:rPr>
              <a:t> </a:t>
            </a:r>
            <a:r>
              <a:rPr b="1" lang="en" sz="3000" u="sng">
                <a:solidFill>
                  <a:srgbClr val="0B672E"/>
                </a:solidFill>
              </a:rPr>
              <a:t>Against</a:t>
            </a:r>
            <a:r>
              <a:rPr b="1" lang="en" sz="3000">
                <a:solidFill>
                  <a:srgbClr val="0B672E"/>
                </a:solidFill>
              </a:rPr>
              <a:t> the gradient?</a:t>
            </a:r>
            <a:endParaRPr b="1" sz="3000">
              <a:solidFill>
                <a:srgbClr val="0B672E"/>
              </a:solidFill>
            </a:endParaRPr>
          </a:p>
          <a:p>
            <a:pPr indent="0" lvl="0" marL="0" rtl="0" algn="ctr">
              <a:lnSpc>
                <a:spcPct val="90000"/>
              </a:lnSpc>
              <a:spcBef>
                <a:spcPts val="0"/>
              </a:spcBef>
              <a:spcAft>
                <a:spcPts val="0"/>
              </a:spcAft>
              <a:buNone/>
            </a:pPr>
            <a:r>
              <a:t/>
            </a:r>
            <a:endParaRPr b="1" sz="3000">
              <a:solidFill>
                <a:srgbClr val="0B672E"/>
              </a:solidFill>
            </a:endParaRPr>
          </a:p>
        </p:txBody>
      </p:sp>
      <p:pic>
        <p:nvPicPr>
          <p:cNvPr id="1308" name="Google Shape;1308;p230"/>
          <p:cNvPicPr preferRelativeResize="0"/>
          <p:nvPr/>
        </p:nvPicPr>
        <p:blipFill>
          <a:blip r:embed="rId4">
            <a:alphaModFix/>
          </a:blip>
          <a:stretch>
            <a:fillRect/>
          </a:stretch>
        </p:blipFill>
        <p:spPr>
          <a:xfrm>
            <a:off x="1295675" y="844712"/>
            <a:ext cx="1033060" cy="1215824"/>
          </a:xfrm>
          <a:prstGeom prst="rect">
            <a:avLst/>
          </a:prstGeom>
          <a:noFill/>
          <a:ln>
            <a:noFill/>
          </a:ln>
        </p:spPr>
      </p:pic>
      <p:pic>
        <p:nvPicPr>
          <p:cNvPr id="1309" name="Google Shape;1309;p230"/>
          <p:cNvPicPr preferRelativeResize="0"/>
          <p:nvPr/>
        </p:nvPicPr>
        <p:blipFill>
          <a:blip r:embed="rId4">
            <a:alphaModFix/>
          </a:blip>
          <a:stretch>
            <a:fillRect/>
          </a:stretch>
        </p:blipFill>
        <p:spPr>
          <a:xfrm rot="10800000">
            <a:off x="6528400" y="3128825"/>
            <a:ext cx="922075" cy="1085200"/>
          </a:xfrm>
          <a:prstGeom prst="rect">
            <a:avLst/>
          </a:prstGeom>
          <a:noFill/>
          <a:ln>
            <a:noFill/>
          </a:ln>
        </p:spPr>
      </p:pic>
      <p:pic>
        <p:nvPicPr>
          <p:cNvPr id="1310" name="Google Shape;1310;p230"/>
          <p:cNvPicPr preferRelativeResize="0"/>
          <p:nvPr/>
        </p:nvPicPr>
        <p:blipFill>
          <a:blip r:embed="rId5">
            <a:alphaModFix/>
          </a:blip>
          <a:stretch>
            <a:fillRect/>
          </a:stretch>
        </p:blipFill>
        <p:spPr>
          <a:xfrm>
            <a:off x="3776663" y="69400"/>
            <a:ext cx="425700" cy="425700"/>
          </a:xfrm>
          <a:prstGeom prst="rect">
            <a:avLst/>
          </a:prstGeom>
          <a:noFill/>
          <a:ln>
            <a:noFill/>
          </a:ln>
        </p:spPr>
      </p:pic>
      <p:pic>
        <p:nvPicPr>
          <p:cNvPr id="1311" name="Google Shape;1311;p230"/>
          <p:cNvPicPr preferRelativeResize="0"/>
          <p:nvPr/>
        </p:nvPicPr>
        <p:blipFill>
          <a:blip r:embed="rId5">
            <a:alphaModFix/>
          </a:blip>
          <a:stretch>
            <a:fillRect/>
          </a:stretch>
        </p:blipFill>
        <p:spPr>
          <a:xfrm>
            <a:off x="2115575" y="2504425"/>
            <a:ext cx="425700" cy="425700"/>
          </a:xfrm>
          <a:prstGeom prst="rect">
            <a:avLst/>
          </a:prstGeom>
          <a:noFill/>
          <a:ln>
            <a:noFill/>
          </a:ln>
        </p:spPr>
      </p:pic>
      <p:pic>
        <p:nvPicPr>
          <p:cNvPr id="1312" name="Google Shape;1312;p230"/>
          <p:cNvPicPr preferRelativeResize="0"/>
          <p:nvPr/>
        </p:nvPicPr>
        <p:blipFill>
          <a:blip r:embed="rId5">
            <a:alphaModFix/>
          </a:blip>
          <a:stretch>
            <a:fillRect/>
          </a:stretch>
        </p:blipFill>
        <p:spPr>
          <a:xfrm>
            <a:off x="7520825" y="2403337"/>
            <a:ext cx="425700" cy="425700"/>
          </a:xfrm>
          <a:prstGeom prst="rect">
            <a:avLst/>
          </a:prstGeom>
          <a:noFill/>
          <a:ln>
            <a:noFill/>
          </a:ln>
        </p:spPr>
      </p:pic>
      <p:pic>
        <p:nvPicPr>
          <p:cNvPr id="1313" name="Google Shape;1313;p230"/>
          <p:cNvPicPr preferRelativeResize="0"/>
          <p:nvPr/>
        </p:nvPicPr>
        <p:blipFill>
          <a:blip r:embed="rId5">
            <a:alphaModFix/>
          </a:blip>
          <a:stretch>
            <a:fillRect/>
          </a:stretch>
        </p:blipFill>
        <p:spPr>
          <a:xfrm>
            <a:off x="5820375" y="3937"/>
            <a:ext cx="425700" cy="425700"/>
          </a:xfrm>
          <a:prstGeom prst="rect">
            <a:avLst/>
          </a:prstGeom>
          <a:noFill/>
          <a:ln>
            <a:noFill/>
          </a:ln>
        </p:spPr>
      </p:pic>
      <p:pic>
        <p:nvPicPr>
          <p:cNvPr id="1314" name="Google Shape;1314;p230"/>
          <p:cNvPicPr preferRelativeResize="0"/>
          <p:nvPr/>
        </p:nvPicPr>
        <p:blipFill>
          <a:blip r:embed="rId5">
            <a:alphaModFix/>
          </a:blip>
          <a:stretch>
            <a:fillRect/>
          </a:stretch>
        </p:blipFill>
        <p:spPr>
          <a:xfrm>
            <a:off x="7259075" y="495100"/>
            <a:ext cx="425700" cy="425700"/>
          </a:xfrm>
          <a:prstGeom prst="rect">
            <a:avLst/>
          </a:prstGeom>
          <a:noFill/>
          <a:ln>
            <a:noFill/>
          </a:ln>
        </p:spPr>
      </p:pic>
      <p:pic>
        <p:nvPicPr>
          <p:cNvPr id="1315" name="Google Shape;1315;p230"/>
          <p:cNvPicPr preferRelativeResize="0"/>
          <p:nvPr/>
        </p:nvPicPr>
        <p:blipFill>
          <a:blip r:embed="rId5">
            <a:alphaModFix/>
          </a:blip>
          <a:stretch>
            <a:fillRect/>
          </a:stretch>
        </p:blipFill>
        <p:spPr>
          <a:xfrm>
            <a:off x="6528400" y="2403337"/>
            <a:ext cx="425700" cy="425700"/>
          </a:xfrm>
          <a:prstGeom prst="rect">
            <a:avLst/>
          </a:prstGeom>
          <a:noFill/>
          <a:ln>
            <a:noFill/>
          </a:ln>
        </p:spPr>
      </p:pic>
      <p:pic>
        <p:nvPicPr>
          <p:cNvPr id="1316" name="Google Shape;1316;p230"/>
          <p:cNvPicPr preferRelativeResize="0"/>
          <p:nvPr/>
        </p:nvPicPr>
        <p:blipFill>
          <a:blip r:embed="rId5">
            <a:alphaModFix/>
          </a:blip>
          <a:stretch>
            <a:fillRect/>
          </a:stretch>
        </p:blipFill>
        <p:spPr>
          <a:xfrm>
            <a:off x="976950" y="2166550"/>
            <a:ext cx="425700" cy="425700"/>
          </a:xfrm>
          <a:prstGeom prst="rect">
            <a:avLst/>
          </a:prstGeom>
          <a:noFill/>
          <a:ln>
            <a:noFill/>
          </a:ln>
        </p:spPr>
      </p:pic>
      <p:pic>
        <p:nvPicPr>
          <p:cNvPr id="1317" name="Google Shape;1317;p230"/>
          <p:cNvPicPr preferRelativeResize="0"/>
          <p:nvPr/>
        </p:nvPicPr>
        <p:blipFill>
          <a:blip r:embed="rId5">
            <a:alphaModFix/>
          </a:blip>
          <a:stretch>
            <a:fillRect/>
          </a:stretch>
        </p:blipFill>
        <p:spPr>
          <a:xfrm>
            <a:off x="6469725" y="4513825"/>
            <a:ext cx="425700" cy="425700"/>
          </a:xfrm>
          <a:prstGeom prst="rect">
            <a:avLst/>
          </a:prstGeom>
          <a:noFill/>
          <a:ln>
            <a:noFill/>
          </a:ln>
        </p:spPr>
      </p:pic>
      <p:pic>
        <p:nvPicPr>
          <p:cNvPr id="1318" name="Google Shape;1318;p230"/>
          <p:cNvPicPr preferRelativeResize="0"/>
          <p:nvPr/>
        </p:nvPicPr>
        <p:blipFill>
          <a:blip r:embed="rId5">
            <a:alphaModFix/>
          </a:blip>
          <a:stretch>
            <a:fillRect/>
          </a:stretch>
        </p:blipFill>
        <p:spPr>
          <a:xfrm>
            <a:off x="4835976" y="547775"/>
            <a:ext cx="425700" cy="425700"/>
          </a:xfrm>
          <a:prstGeom prst="rect">
            <a:avLst/>
          </a:prstGeom>
          <a:noFill/>
          <a:ln>
            <a:noFill/>
          </a:ln>
        </p:spPr>
      </p:pic>
      <p:pic>
        <p:nvPicPr>
          <p:cNvPr id="1319" name="Google Shape;1319;p230"/>
          <p:cNvPicPr preferRelativeResize="0"/>
          <p:nvPr/>
        </p:nvPicPr>
        <p:blipFill>
          <a:blip r:embed="rId5">
            <a:alphaModFix/>
          </a:blip>
          <a:stretch>
            <a:fillRect/>
          </a:stretch>
        </p:blipFill>
        <p:spPr>
          <a:xfrm rot="-1911869">
            <a:off x="4572001" y="4275700"/>
            <a:ext cx="425700" cy="425700"/>
          </a:xfrm>
          <a:prstGeom prst="rect">
            <a:avLst/>
          </a:prstGeom>
          <a:noFill/>
          <a:ln>
            <a:noFill/>
          </a:ln>
        </p:spPr>
      </p:pic>
      <p:pic>
        <p:nvPicPr>
          <p:cNvPr id="1320" name="Google Shape;1320;p230"/>
          <p:cNvPicPr preferRelativeResize="0"/>
          <p:nvPr/>
        </p:nvPicPr>
        <p:blipFill>
          <a:blip r:embed="rId5">
            <a:alphaModFix/>
          </a:blip>
          <a:stretch>
            <a:fillRect/>
          </a:stretch>
        </p:blipFill>
        <p:spPr>
          <a:xfrm rot="-1911869">
            <a:off x="1891651" y="232700"/>
            <a:ext cx="425700" cy="425700"/>
          </a:xfrm>
          <a:prstGeom prst="rect">
            <a:avLst/>
          </a:prstGeom>
          <a:noFill/>
          <a:ln>
            <a:noFill/>
          </a:ln>
        </p:spPr>
      </p:pic>
      <p:pic>
        <p:nvPicPr>
          <p:cNvPr id="1321" name="Google Shape;1321;p230"/>
          <p:cNvPicPr preferRelativeResize="0"/>
          <p:nvPr/>
        </p:nvPicPr>
        <p:blipFill>
          <a:blip r:embed="rId5">
            <a:alphaModFix/>
          </a:blip>
          <a:stretch>
            <a:fillRect/>
          </a:stretch>
        </p:blipFill>
        <p:spPr>
          <a:xfrm rot="-1911869">
            <a:off x="3094251" y="4275700"/>
            <a:ext cx="425700" cy="425700"/>
          </a:xfrm>
          <a:prstGeom prst="rect">
            <a:avLst/>
          </a:prstGeom>
          <a:noFill/>
          <a:ln>
            <a:noFill/>
          </a:ln>
        </p:spPr>
      </p:pic>
      <p:pic>
        <p:nvPicPr>
          <p:cNvPr id="1322" name="Google Shape;1322;p230"/>
          <p:cNvPicPr preferRelativeResize="0"/>
          <p:nvPr/>
        </p:nvPicPr>
        <p:blipFill>
          <a:blip r:embed="rId5">
            <a:alphaModFix/>
          </a:blip>
          <a:stretch>
            <a:fillRect/>
          </a:stretch>
        </p:blipFill>
        <p:spPr>
          <a:xfrm rot="-1911869">
            <a:off x="5844026" y="1998425"/>
            <a:ext cx="425700" cy="425700"/>
          </a:xfrm>
          <a:prstGeom prst="rect">
            <a:avLst/>
          </a:prstGeom>
          <a:noFill/>
          <a:ln>
            <a:noFill/>
          </a:ln>
        </p:spPr>
      </p:pic>
      <p:pic>
        <p:nvPicPr>
          <p:cNvPr id="1323" name="Google Shape;1323;p230"/>
          <p:cNvPicPr preferRelativeResize="0"/>
          <p:nvPr/>
        </p:nvPicPr>
        <p:blipFill>
          <a:blip r:embed="rId5">
            <a:alphaModFix/>
          </a:blip>
          <a:stretch>
            <a:fillRect/>
          </a:stretch>
        </p:blipFill>
        <p:spPr>
          <a:xfrm rot="-1911869">
            <a:off x="1905126" y="4356000"/>
            <a:ext cx="425700" cy="425700"/>
          </a:xfrm>
          <a:prstGeom prst="rect">
            <a:avLst/>
          </a:prstGeom>
          <a:noFill/>
          <a:ln>
            <a:noFill/>
          </a:ln>
        </p:spPr>
      </p:pic>
      <p:pic>
        <p:nvPicPr>
          <p:cNvPr id="1324" name="Google Shape;1324;p230"/>
          <p:cNvPicPr preferRelativeResize="0"/>
          <p:nvPr/>
        </p:nvPicPr>
        <p:blipFill>
          <a:blip r:embed="rId5">
            <a:alphaModFix/>
          </a:blip>
          <a:stretch>
            <a:fillRect/>
          </a:stretch>
        </p:blipFill>
        <p:spPr>
          <a:xfrm rot="-1911869">
            <a:off x="5561013" y="4423512"/>
            <a:ext cx="425700" cy="425700"/>
          </a:xfrm>
          <a:prstGeom prst="rect">
            <a:avLst/>
          </a:prstGeom>
          <a:noFill/>
          <a:ln>
            <a:noFill/>
          </a:ln>
        </p:spPr>
      </p:pic>
      <p:pic>
        <p:nvPicPr>
          <p:cNvPr id="1325" name="Google Shape;1325;p230"/>
          <p:cNvPicPr preferRelativeResize="0"/>
          <p:nvPr/>
        </p:nvPicPr>
        <p:blipFill>
          <a:blip r:embed="rId6">
            <a:alphaModFix/>
          </a:blip>
          <a:stretch>
            <a:fillRect/>
          </a:stretch>
        </p:blipFill>
        <p:spPr>
          <a:xfrm>
            <a:off x="5934794" y="953527"/>
            <a:ext cx="1997055" cy="1087175"/>
          </a:xfrm>
          <a:prstGeom prst="rect">
            <a:avLst/>
          </a:prstGeom>
          <a:noFill/>
          <a:ln>
            <a:noFill/>
          </a:ln>
        </p:spPr>
      </p:pic>
      <p:pic>
        <p:nvPicPr>
          <p:cNvPr id="1326" name="Google Shape;1326;p230"/>
          <p:cNvPicPr preferRelativeResize="0"/>
          <p:nvPr/>
        </p:nvPicPr>
        <p:blipFill>
          <a:blip r:embed="rId6">
            <a:alphaModFix/>
          </a:blip>
          <a:stretch>
            <a:fillRect/>
          </a:stretch>
        </p:blipFill>
        <p:spPr>
          <a:xfrm rot="10653115">
            <a:off x="1233318" y="2976347"/>
            <a:ext cx="2190194" cy="1192311"/>
          </a:xfrm>
          <a:prstGeom prst="rect">
            <a:avLst/>
          </a:prstGeom>
          <a:noFill/>
          <a:ln>
            <a:noFill/>
          </a:ln>
        </p:spPr>
      </p:pic>
      <p:pic>
        <p:nvPicPr>
          <p:cNvPr id="1327" name="Google Shape;1327;p230"/>
          <p:cNvPicPr preferRelativeResize="0"/>
          <p:nvPr/>
        </p:nvPicPr>
        <p:blipFill>
          <a:blip r:embed="rId7">
            <a:alphaModFix/>
          </a:blip>
          <a:stretch>
            <a:fillRect/>
          </a:stretch>
        </p:blipFill>
        <p:spPr>
          <a:xfrm>
            <a:off x="1203300" y="152401"/>
            <a:ext cx="425700" cy="451275"/>
          </a:xfrm>
          <a:prstGeom prst="rect">
            <a:avLst/>
          </a:prstGeom>
          <a:noFill/>
          <a:ln>
            <a:noFill/>
          </a:ln>
        </p:spPr>
      </p:pic>
      <p:pic>
        <p:nvPicPr>
          <p:cNvPr id="1328" name="Google Shape;1328;p230"/>
          <p:cNvPicPr preferRelativeResize="0"/>
          <p:nvPr/>
        </p:nvPicPr>
        <p:blipFill>
          <a:blip r:embed="rId7">
            <a:alphaModFix/>
          </a:blip>
          <a:stretch>
            <a:fillRect/>
          </a:stretch>
        </p:blipFill>
        <p:spPr>
          <a:xfrm>
            <a:off x="4287375" y="534988"/>
            <a:ext cx="425700" cy="451275"/>
          </a:xfrm>
          <a:prstGeom prst="rect">
            <a:avLst/>
          </a:prstGeom>
          <a:noFill/>
          <a:ln>
            <a:noFill/>
          </a:ln>
        </p:spPr>
      </p:pic>
      <p:pic>
        <p:nvPicPr>
          <p:cNvPr id="1329" name="Google Shape;1329;p230"/>
          <p:cNvPicPr preferRelativeResize="0"/>
          <p:nvPr/>
        </p:nvPicPr>
        <p:blipFill>
          <a:blip r:embed="rId7">
            <a:alphaModFix/>
          </a:blip>
          <a:stretch>
            <a:fillRect/>
          </a:stretch>
        </p:blipFill>
        <p:spPr>
          <a:xfrm>
            <a:off x="4220438" y="2592251"/>
            <a:ext cx="425700" cy="451275"/>
          </a:xfrm>
          <a:prstGeom prst="rect">
            <a:avLst/>
          </a:prstGeom>
          <a:noFill/>
          <a:ln>
            <a:noFill/>
          </a:ln>
        </p:spPr>
      </p:pic>
      <p:pic>
        <p:nvPicPr>
          <p:cNvPr id="1330" name="Google Shape;1330;p230"/>
          <p:cNvPicPr preferRelativeResize="0"/>
          <p:nvPr/>
        </p:nvPicPr>
        <p:blipFill>
          <a:blip r:embed="rId7">
            <a:alphaModFix/>
          </a:blip>
          <a:stretch>
            <a:fillRect/>
          </a:stretch>
        </p:blipFill>
        <p:spPr>
          <a:xfrm>
            <a:off x="8090700" y="2592251"/>
            <a:ext cx="425700" cy="451275"/>
          </a:xfrm>
          <a:prstGeom prst="rect">
            <a:avLst/>
          </a:prstGeom>
          <a:noFill/>
          <a:ln>
            <a:noFill/>
          </a:ln>
        </p:spPr>
      </p:pic>
      <p:pic>
        <p:nvPicPr>
          <p:cNvPr id="1331" name="Google Shape;1331;p230"/>
          <p:cNvPicPr preferRelativeResize="0"/>
          <p:nvPr/>
        </p:nvPicPr>
        <p:blipFill>
          <a:blip r:embed="rId7">
            <a:alphaModFix/>
          </a:blip>
          <a:stretch>
            <a:fillRect/>
          </a:stretch>
        </p:blipFill>
        <p:spPr>
          <a:xfrm>
            <a:off x="7864075" y="152401"/>
            <a:ext cx="425700" cy="451275"/>
          </a:xfrm>
          <a:prstGeom prst="rect">
            <a:avLst/>
          </a:prstGeom>
          <a:noFill/>
          <a:ln>
            <a:noFill/>
          </a:ln>
        </p:spPr>
      </p:pic>
      <p:pic>
        <p:nvPicPr>
          <p:cNvPr id="1332" name="Google Shape;1332;p230"/>
          <p:cNvPicPr preferRelativeResize="0"/>
          <p:nvPr/>
        </p:nvPicPr>
        <p:blipFill>
          <a:blip r:embed="rId7">
            <a:alphaModFix/>
          </a:blip>
          <a:stretch>
            <a:fillRect/>
          </a:stretch>
        </p:blipFill>
        <p:spPr>
          <a:xfrm>
            <a:off x="1127675" y="4343213"/>
            <a:ext cx="425700" cy="451275"/>
          </a:xfrm>
          <a:prstGeom prst="rect">
            <a:avLst/>
          </a:prstGeom>
          <a:noFill/>
          <a:ln>
            <a:noFill/>
          </a:ln>
        </p:spPr>
      </p:pic>
      <p:pic>
        <p:nvPicPr>
          <p:cNvPr id="1333" name="Google Shape;1333;p230"/>
          <p:cNvPicPr preferRelativeResize="0"/>
          <p:nvPr/>
        </p:nvPicPr>
        <p:blipFill>
          <a:blip r:embed="rId7">
            <a:alphaModFix/>
          </a:blip>
          <a:stretch>
            <a:fillRect/>
          </a:stretch>
        </p:blipFill>
        <p:spPr>
          <a:xfrm>
            <a:off x="1546263" y="2214051"/>
            <a:ext cx="425700" cy="451275"/>
          </a:xfrm>
          <a:prstGeom prst="rect">
            <a:avLst/>
          </a:prstGeom>
          <a:noFill/>
          <a:ln>
            <a:noFill/>
          </a:ln>
        </p:spPr>
      </p:pic>
      <p:pic>
        <p:nvPicPr>
          <p:cNvPr id="1334" name="Google Shape;1334;p230"/>
          <p:cNvPicPr preferRelativeResize="0"/>
          <p:nvPr/>
        </p:nvPicPr>
        <p:blipFill>
          <a:blip r:embed="rId7">
            <a:alphaModFix/>
          </a:blip>
          <a:stretch>
            <a:fillRect/>
          </a:stretch>
        </p:blipFill>
        <p:spPr>
          <a:xfrm>
            <a:off x="3857025" y="2065926"/>
            <a:ext cx="425700" cy="451275"/>
          </a:xfrm>
          <a:prstGeom prst="rect">
            <a:avLst/>
          </a:prstGeom>
          <a:noFill/>
          <a:ln>
            <a:noFill/>
          </a:ln>
        </p:spPr>
      </p:pic>
      <p:pic>
        <p:nvPicPr>
          <p:cNvPr id="1335" name="Google Shape;1335;p230"/>
          <p:cNvPicPr preferRelativeResize="0"/>
          <p:nvPr/>
        </p:nvPicPr>
        <p:blipFill>
          <a:blip r:embed="rId7">
            <a:alphaModFix/>
          </a:blip>
          <a:stretch>
            <a:fillRect/>
          </a:stretch>
        </p:blipFill>
        <p:spPr>
          <a:xfrm>
            <a:off x="2417000" y="2065926"/>
            <a:ext cx="425700" cy="451275"/>
          </a:xfrm>
          <a:prstGeom prst="rect">
            <a:avLst/>
          </a:prstGeom>
          <a:noFill/>
          <a:ln>
            <a:noFill/>
          </a:ln>
        </p:spPr>
      </p:pic>
      <p:pic>
        <p:nvPicPr>
          <p:cNvPr id="1336" name="Google Shape;1336;p230"/>
          <p:cNvPicPr preferRelativeResize="0"/>
          <p:nvPr/>
        </p:nvPicPr>
        <p:blipFill>
          <a:blip r:embed="rId7">
            <a:alphaModFix/>
          </a:blip>
          <a:stretch>
            <a:fillRect/>
          </a:stretch>
        </p:blipFill>
        <p:spPr>
          <a:xfrm>
            <a:off x="3078788" y="2665313"/>
            <a:ext cx="425700" cy="451275"/>
          </a:xfrm>
          <a:prstGeom prst="rect">
            <a:avLst/>
          </a:prstGeom>
          <a:noFill/>
          <a:ln>
            <a:noFill/>
          </a:ln>
        </p:spPr>
      </p:pic>
      <p:pic>
        <p:nvPicPr>
          <p:cNvPr id="1337" name="Google Shape;1337;p230"/>
          <p:cNvPicPr preferRelativeResize="0"/>
          <p:nvPr/>
        </p:nvPicPr>
        <p:blipFill>
          <a:blip r:embed="rId7">
            <a:alphaModFix/>
          </a:blip>
          <a:stretch>
            <a:fillRect/>
          </a:stretch>
        </p:blipFill>
        <p:spPr>
          <a:xfrm>
            <a:off x="5934800" y="2390551"/>
            <a:ext cx="425700" cy="451275"/>
          </a:xfrm>
          <a:prstGeom prst="rect">
            <a:avLst/>
          </a:prstGeom>
          <a:noFill/>
          <a:ln>
            <a:noFill/>
          </a:ln>
        </p:spPr>
      </p:pic>
      <p:pic>
        <p:nvPicPr>
          <p:cNvPr id="1338" name="Google Shape;1338;p230"/>
          <p:cNvPicPr preferRelativeResize="0"/>
          <p:nvPr/>
        </p:nvPicPr>
        <p:blipFill>
          <a:blip r:embed="rId7">
            <a:alphaModFix/>
          </a:blip>
          <a:stretch>
            <a:fillRect/>
          </a:stretch>
        </p:blipFill>
        <p:spPr>
          <a:xfrm>
            <a:off x="6895425" y="-8849"/>
            <a:ext cx="425700" cy="451275"/>
          </a:xfrm>
          <a:prstGeom prst="rect">
            <a:avLst/>
          </a:prstGeom>
          <a:noFill/>
          <a:ln>
            <a:noFill/>
          </a:ln>
        </p:spPr>
      </p:pic>
      <p:pic>
        <p:nvPicPr>
          <p:cNvPr id="1339" name="Google Shape;1339;p230"/>
          <p:cNvPicPr preferRelativeResize="0"/>
          <p:nvPr/>
        </p:nvPicPr>
        <p:blipFill>
          <a:blip r:embed="rId7">
            <a:alphaModFix/>
          </a:blip>
          <a:stretch>
            <a:fillRect/>
          </a:stretch>
        </p:blipFill>
        <p:spPr>
          <a:xfrm>
            <a:off x="8016325" y="4480951"/>
            <a:ext cx="425700" cy="451275"/>
          </a:xfrm>
          <a:prstGeom prst="rect">
            <a:avLst/>
          </a:prstGeom>
          <a:noFill/>
          <a:ln>
            <a:noFill/>
          </a:ln>
        </p:spPr>
      </p:pic>
      <p:pic>
        <p:nvPicPr>
          <p:cNvPr id="1340" name="Google Shape;1340;p230"/>
          <p:cNvPicPr preferRelativeResize="0"/>
          <p:nvPr/>
        </p:nvPicPr>
        <p:blipFill>
          <a:blip r:embed="rId7">
            <a:alphaModFix/>
          </a:blip>
          <a:stretch>
            <a:fillRect/>
          </a:stretch>
        </p:blipFill>
        <p:spPr>
          <a:xfrm>
            <a:off x="7122000" y="2491638"/>
            <a:ext cx="425700" cy="451275"/>
          </a:xfrm>
          <a:prstGeom prst="rect">
            <a:avLst/>
          </a:prstGeom>
          <a:noFill/>
          <a:ln>
            <a:noFill/>
          </a:ln>
        </p:spPr>
      </p:pic>
      <p:pic>
        <p:nvPicPr>
          <p:cNvPr id="1341" name="Google Shape;1341;p230"/>
          <p:cNvPicPr preferRelativeResize="0"/>
          <p:nvPr/>
        </p:nvPicPr>
        <p:blipFill>
          <a:blip r:embed="rId7">
            <a:alphaModFix/>
          </a:blip>
          <a:stretch>
            <a:fillRect/>
          </a:stretch>
        </p:blipFill>
        <p:spPr>
          <a:xfrm>
            <a:off x="5083888" y="1871776"/>
            <a:ext cx="425700" cy="45127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5" name="Shape 1345"/>
        <p:cNvGrpSpPr/>
        <p:nvPr/>
      </p:nvGrpSpPr>
      <p:grpSpPr>
        <a:xfrm>
          <a:off x="0" y="0"/>
          <a:ext cx="0" cy="0"/>
          <a:chOff x="0" y="0"/>
          <a:chExt cx="0" cy="0"/>
        </a:xfrm>
      </p:grpSpPr>
      <p:sp>
        <p:nvSpPr>
          <p:cNvPr id="1346" name="Google Shape;1346;p231"/>
          <p:cNvSpPr txBox="1"/>
          <p:nvPr>
            <p:ph type="title"/>
          </p:nvPr>
        </p:nvSpPr>
        <p:spPr>
          <a:xfrm>
            <a:off x="336133" y="188617"/>
            <a:ext cx="8021100" cy="4083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b="1" lang="en" sz="3600">
                <a:solidFill>
                  <a:schemeClr val="accent6"/>
                </a:solidFill>
              </a:rPr>
              <a:t>ENERGY REQUIRED!!</a:t>
            </a:r>
            <a:endParaRPr b="1" sz="3600">
              <a:solidFill>
                <a:schemeClr val="accent6"/>
              </a:solidFill>
            </a:endParaRPr>
          </a:p>
        </p:txBody>
      </p:sp>
      <p:pic>
        <p:nvPicPr>
          <p:cNvPr id="1347" name="Google Shape;1347;p231"/>
          <p:cNvPicPr preferRelativeResize="0"/>
          <p:nvPr/>
        </p:nvPicPr>
        <p:blipFill>
          <a:blip r:embed="rId3">
            <a:alphaModFix/>
          </a:blip>
          <a:stretch>
            <a:fillRect/>
          </a:stretch>
        </p:blipFill>
        <p:spPr>
          <a:xfrm rot="5400000">
            <a:off x="4296388" y="570242"/>
            <a:ext cx="2744317" cy="4241782"/>
          </a:xfrm>
          <a:prstGeom prst="rect">
            <a:avLst/>
          </a:prstGeom>
          <a:noFill/>
          <a:ln>
            <a:noFill/>
          </a:ln>
        </p:spPr>
      </p:pic>
      <p:pic>
        <p:nvPicPr>
          <p:cNvPr id="1348" name="Google Shape;1348;p231"/>
          <p:cNvPicPr preferRelativeResize="0"/>
          <p:nvPr/>
        </p:nvPicPr>
        <p:blipFill>
          <a:blip r:embed="rId4">
            <a:alphaModFix/>
          </a:blip>
          <a:stretch>
            <a:fillRect/>
          </a:stretch>
        </p:blipFill>
        <p:spPr>
          <a:xfrm>
            <a:off x="743537" y="1505317"/>
            <a:ext cx="2371638" cy="2371638"/>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2" name="Shape 1352"/>
        <p:cNvGrpSpPr/>
        <p:nvPr/>
      </p:nvGrpSpPr>
      <p:grpSpPr>
        <a:xfrm>
          <a:off x="0" y="0"/>
          <a:ext cx="0" cy="0"/>
          <a:chOff x="0" y="0"/>
          <a:chExt cx="0" cy="0"/>
        </a:xfrm>
      </p:grpSpPr>
      <p:pic>
        <p:nvPicPr>
          <p:cNvPr id="1353" name="Google Shape;1353;p232"/>
          <p:cNvPicPr preferRelativeResize="0"/>
          <p:nvPr/>
        </p:nvPicPr>
        <p:blipFill>
          <a:blip r:embed="rId3">
            <a:alphaModFix/>
          </a:blip>
          <a:stretch>
            <a:fillRect/>
          </a:stretch>
        </p:blipFill>
        <p:spPr>
          <a:xfrm rot="-5400000">
            <a:off x="3167775" y="-1384125"/>
            <a:ext cx="3285425" cy="8000625"/>
          </a:xfrm>
          <a:prstGeom prst="rect">
            <a:avLst/>
          </a:prstGeom>
          <a:noFill/>
          <a:ln>
            <a:noFill/>
          </a:ln>
        </p:spPr>
      </p:pic>
      <p:sp>
        <p:nvSpPr>
          <p:cNvPr id="1354" name="Google Shape;1354;p232"/>
          <p:cNvSpPr txBox="1"/>
          <p:nvPr/>
        </p:nvSpPr>
        <p:spPr>
          <a:xfrm rot="-5400000">
            <a:off x="-2329925" y="1495475"/>
            <a:ext cx="6033600" cy="14316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None/>
            </a:pPr>
            <a:r>
              <a:rPr b="1" lang="en" sz="3000">
                <a:solidFill>
                  <a:srgbClr val="0B672E"/>
                </a:solidFill>
              </a:rPr>
              <a:t>Sodium / Potassium</a:t>
            </a:r>
            <a:endParaRPr b="1" sz="3000">
              <a:solidFill>
                <a:srgbClr val="0B672E"/>
              </a:solidFill>
            </a:endParaRPr>
          </a:p>
          <a:p>
            <a:pPr indent="0" lvl="0" marL="0" rtl="0" algn="ctr">
              <a:lnSpc>
                <a:spcPct val="90000"/>
              </a:lnSpc>
              <a:spcBef>
                <a:spcPts val="0"/>
              </a:spcBef>
              <a:spcAft>
                <a:spcPts val="0"/>
              </a:spcAft>
              <a:buNone/>
            </a:pPr>
            <a:r>
              <a:rPr b="1" lang="en" sz="3000">
                <a:solidFill>
                  <a:srgbClr val="0B672E"/>
                </a:solidFill>
              </a:rPr>
              <a:t> Pump</a:t>
            </a:r>
            <a:endParaRPr b="1" sz="3000">
              <a:solidFill>
                <a:srgbClr val="0B672E"/>
              </a:solidFill>
            </a:endParaRPr>
          </a:p>
          <a:p>
            <a:pPr indent="0" lvl="0" marL="0" rtl="0" algn="ctr">
              <a:lnSpc>
                <a:spcPct val="90000"/>
              </a:lnSpc>
              <a:spcBef>
                <a:spcPts val="0"/>
              </a:spcBef>
              <a:spcAft>
                <a:spcPts val="0"/>
              </a:spcAft>
              <a:buNone/>
            </a:pPr>
            <a:r>
              <a:t/>
            </a:r>
            <a:endParaRPr b="1" sz="3000">
              <a:solidFill>
                <a:srgbClr val="0B672E"/>
              </a:solidFill>
            </a:endParaRPr>
          </a:p>
        </p:txBody>
      </p:sp>
      <p:pic>
        <p:nvPicPr>
          <p:cNvPr id="1355" name="Google Shape;1355;p232"/>
          <p:cNvPicPr preferRelativeResize="0"/>
          <p:nvPr/>
        </p:nvPicPr>
        <p:blipFill>
          <a:blip r:embed="rId4">
            <a:alphaModFix/>
          </a:blip>
          <a:stretch>
            <a:fillRect/>
          </a:stretch>
        </p:blipFill>
        <p:spPr>
          <a:xfrm>
            <a:off x="1295675" y="844712"/>
            <a:ext cx="1033060" cy="1215824"/>
          </a:xfrm>
          <a:prstGeom prst="rect">
            <a:avLst/>
          </a:prstGeom>
          <a:noFill/>
          <a:ln>
            <a:noFill/>
          </a:ln>
        </p:spPr>
      </p:pic>
      <p:pic>
        <p:nvPicPr>
          <p:cNvPr id="1356" name="Google Shape;1356;p232"/>
          <p:cNvPicPr preferRelativeResize="0"/>
          <p:nvPr/>
        </p:nvPicPr>
        <p:blipFill>
          <a:blip r:embed="rId4">
            <a:alphaModFix/>
          </a:blip>
          <a:stretch>
            <a:fillRect/>
          </a:stretch>
        </p:blipFill>
        <p:spPr>
          <a:xfrm rot="10800000">
            <a:off x="6528400" y="3128825"/>
            <a:ext cx="922075" cy="1085200"/>
          </a:xfrm>
          <a:prstGeom prst="rect">
            <a:avLst/>
          </a:prstGeom>
          <a:noFill/>
          <a:ln>
            <a:noFill/>
          </a:ln>
        </p:spPr>
      </p:pic>
      <p:pic>
        <p:nvPicPr>
          <p:cNvPr id="1357" name="Google Shape;1357;p232"/>
          <p:cNvPicPr preferRelativeResize="0"/>
          <p:nvPr/>
        </p:nvPicPr>
        <p:blipFill>
          <a:blip r:embed="rId5">
            <a:alphaModFix/>
          </a:blip>
          <a:stretch>
            <a:fillRect/>
          </a:stretch>
        </p:blipFill>
        <p:spPr>
          <a:xfrm>
            <a:off x="3776663" y="69400"/>
            <a:ext cx="425700" cy="425700"/>
          </a:xfrm>
          <a:prstGeom prst="rect">
            <a:avLst/>
          </a:prstGeom>
          <a:noFill/>
          <a:ln>
            <a:noFill/>
          </a:ln>
        </p:spPr>
      </p:pic>
      <p:pic>
        <p:nvPicPr>
          <p:cNvPr id="1358" name="Google Shape;1358;p232"/>
          <p:cNvPicPr preferRelativeResize="0"/>
          <p:nvPr/>
        </p:nvPicPr>
        <p:blipFill>
          <a:blip r:embed="rId5">
            <a:alphaModFix/>
          </a:blip>
          <a:stretch>
            <a:fillRect/>
          </a:stretch>
        </p:blipFill>
        <p:spPr>
          <a:xfrm>
            <a:off x="2115575" y="2504425"/>
            <a:ext cx="425700" cy="425700"/>
          </a:xfrm>
          <a:prstGeom prst="rect">
            <a:avLst/>
          </a:prstGeom>
          <a:noFill/>
          <a:ln>
            <a:noFill/>
          </a:ln>
        </p:spPr>
      </p:pic>
      <p:pic>
        <p:nvPicPr>
          <p:cNvPr id="1359" name="Google Shape;1359;p232"/>
          <p:cNvPicPr preferRelativeResize="0"/>
          <p:nvPr/>
        </p:nvPicPr>
        <p:blipFill>
          <a:blip r:embed="rId5">
            <a:alphaModFix/>
          </a:blip>
          <a:stretch>
            <a:fillRect/>
          </a:stretch>
        </p:blipFill>
        <p:spPr>
          <a:xfrm>
            <a:off x="7520825" y="2403337"/>
            <a:ext cx="425700" cy="425700"/>
          </a:xfrm>
          <a:prstGeom prst="rect">
            <a:avLst/>
          </a:prstGeom>
          <a:noFill/>
          <a:ln>
            <a:noFill/>
          </a:ln>
        </p:spPr>
      </p:pic>
      <p:pic>
        <p:nvPicPr>
          <p:cNvPr id="1360" name="Google Shape;1360;p232"/>
          <p:cNvPicPr preferRelativeResize="0"/>
          <p:nvPr/>
        </p:nvPicPr>
        <p:blipFill>
          <a:blip r:embed="rId5">
            <a:alphaModFix/>
          </a:blip>
          <a:stretch>
            <a:fillRect/>
          </a:stretch>
        </p:blipFill>
        <p:spPr>
          <a:xfrm>
            <a:off x="5820375" y="3937"/>
            <a:ext cx="425700" cy="425700"/>
          </a:xfrm>
          <a:prstGeom prst="rect">
            <a:avLst/>
          </a:prstGeom>
          <a:noFill/>
          <a:ln>
            <a:noFill/>
          </a:ln>
        </p:spPr>
      </p:pic>
      <p:pic>
        <p:nvPicPr>
          <p:cNvPr id="1361" name="Google Shape;1361;p232"/>
          <p:cNvPicPr preferRelativeResize="0"/>
          <p:nvPr/>
        </p:nvPicPr>
        <p:blipFill>
          <a:blip r:embed="rId5">
            <a:alphaModFix/>
          </a:blip>
          <a:stretch>
            <a:fillRect/>
          </a:stretch>
        </p:blipFill>
        <p:spPr>
          <a:xfrm>
            <a:off x="7259075" y="495100"/>
            <a:ext cx="425700" cy="425700"/>
          </a:xfrm>
          <a:prstGeom prst="rect">
            <a:avLst/>
          </a:prstGeom>
          <a:noFill/>
          <a:ln>
            <a:noFill/>
          </a:ln>
        </p:spPr>
      </p:pic>
      <p:pic>
        <p:nvPicPr>
          <p:cNvPr id="1362" name="Google Shape;1362;p232"/>
          <p:cNvPicPr preferRelativeResize="0"/>
          <p:nvPr/>
        </p:nvPicPr>
        <p:blipFill>
          <a:blip r:embed="rId5">
            <a:alphaModFix/>
          </a:blip>
          <a:stretch>
            <a:fillRect/>
          </a:stretch>
        </p:blipFill>
        <p:spPr>
          <a:xfrm>
            <a:off x="6528400" y="2403337"/>
            <a:ext cx="425700" cy="425700"/>
          </a:xfrm>
          <a:prstGeom prst="rect">
            <a:avLst/>
          </a:prstGeom>
          <a:noFill/>
          <a:ln>
            <a:noFill/>
          </a:ln>
        </p:spPr>
      </p:pic>
      <p:pic>
        <p:nvPicPr>
          <p:cNvPr id="1363" name="Google Shape;1363;p232"/>
          <p:cNvPicPr preferRelativeResize="0"/>
          <p:nvPr/>
        </p:nvPicPr>
        <p:blipFill>
          <a:blip r:embed="rId5">
            <a:alphaModFix/>
          </a:blip>
          <a:stretch>
            <a:fillRect/>
          </a:stretch>
        </p:blipFill>
        <p:spPr>
          <a:xfrm>
            <a:off x="976950" y="2166550"/>
            <a:ext cx="425700" cy="425700"/>
          </a:xfrm>
          <a:prstGeom prst="rect">
            <a:avLst/>
          </a:prstGeom>
          <a:noFill/>
          <a:ln>
            <a:noFill/>
          </a:ln>
        </p:spPr>
      </p:pic>
      <p:pic>
        <p:nvPicPr>
          <p:cNvPr id="1364" name="Google Shape;1364;p232"/>
          <p:cNvPicPr preferRelativeResize="0"/>
          <p:nvPr/>
        </p:nvPicPr>
        <p:blipFill>
          <a:blip r:embed="rId5">
            <a:alphaModFix/>
          </a:blip>
          <a:stretch>
            <a:fillRect/>
          </a:stretch>
        </p:blipFill>
        <p:spPr>
          <a:xfrm>
            <a:off x="6469725" y="4513825"/>
            <a:ext cx="425700" cy="425700"/>
          </a:xfrm>
          <a:prstGeom prst="rect">
            <a:avLst/>
          </a:prstGeom>
          <a:noFill/>
          <a:ln>
            <a:noFill/>
          </a:ln>
        </p:spPr>
      </p:pic>
      <p:pic>
        <p:nvPicPr>
          <p:cNvPr id="1365" name="Google Shape;1365;p232"/>
          <p:cNvPicPr preferRelativeResize="0"/>
          <p:nvPr/>
        </p:nvPicPr>
        <p:blipFill>
          <a:blip r:embed="rId5">
            <a:alphaModFix/>
          </a:blip>
          <a:stretch>
            <a:fillRect/>
          </a:stretch>
        </p:blipFill>
        <p:spPr>
          <a:xfrm>
            <a:off x="4835976" y="547775"/>
            <a:ext cx="425700" cy="425700"/>
          </a:xfrm>
          <a:prstGeom prst="rect">
            <a:avLst/>
          </a:prstGeom>
          <a:noFill/>
          <a:ln>
            <a:noFill/>
          </a:ln>
        </p:spPr>
      </p:pic>
      <p:pic>
        <p:nvPicPr>
          <p:cNvPr id="1366" name="Google Shape;1366;p232"/>
          <p:cNvPicPr preferRelativeResize="0"/>
          <p:nvPr/>
        </p:nvPicPr>
        <p:blipFill>
          <a:blip r:embed="rId5">
            <a:alphaModFix/>
          </a:blip>
          <a:stretch>
            <a:fillRect/>
          </a:stretch>
        </p:blipFill>
        <p:spPr>
          <a:xfrm rot="-1911869">
            <a:off x="4572001" y="4275700"/>
            <a:ext cx="425700" cy="425700"/>
          </a:xfrm>
          <a:prstGeom prst="rect">
            <a:avLst/>
          </a:prstGeom>
          <a:noFill/>
          <a:ln>
            <a:noFill/>
          </a:ln>
        </p:spPr>
      </p:pic>
      <p:pic>
        <p:nvPicPr>
          <p:cNvPr id="1367" name="Google Shape;1367;p232"/>
          <p:cNvPicPr preferRelativeResize="0"/>
          <p:nvPr/>
        </p:nvPicPr>
        <p:blipFill>
          <a:blip r:embed="rId5">
            <a:alphaModFix/>
          </a:blip>
          <a:stretch>
            <a:fillRect/>
          </a:stretch>
        </p:blipFill>
        <p:spPr>
          <a:xfrm rot="-1911869">
            <a:off x="1891651" y="232700"/>
            <a:ext cx="425700" cy="425700"/>
          </a:xfrm>
          <a:prstGeom prst="rect">
            <a:avLst/>
          </a:prstGeom>
          <a:noFill/>
          <a:ln>
            <a:noFill/>
          </a:ln>
        </p:spPr>
      </p:pic>
      <p:pic>
        <p:nvPicPr>
          <p:cNvPr id="1368" name="Google Shape;1368;p232"/>
          <p:cNvPicPr preferRelativeResize="0"/>
          <p:nvPr/>
        </p:nvPicPr>
        <p:blipFill>
          <a:blip r:embed="rId5">
            <a:alphaModFix/>
          </a:blip>
          <a:stretch>
            <a:fillRect/>
          </a:stretch>
        </p:blipFill>
        <p:spPr>
          <a:xfrm rot="-1911869">
            <a:off x="3094251" y="4275700"/>
            <a:ext cx="425700" cy="425700"/>
          </a:xfrm>
          <a:prstGeom prst="rect">
            <a:avLst/>
          </a:prstGeom>
          <a:noFill/>
          <a:ln>
            <a:noFill/>
          </a:ln>
        </p:spPr>
      </p:pic>
      <p:pic>
        <p:nvPicPr>
          <p:cNvPr id="1369" name="Google Shape;1369;p232"/>
          <p:cNvPicPr preferRelativeResize="0"/>
          <p:nvPr/>
        </p:nvPicPr>
        <p:blipFill>
          <a:blip r:embed="rId5">
            <a:alphaModFix/>
          </a:blip>
          <a:stretch>
            <a:fillRect/>
          </a:stretch>
        </p:blipFill>
        <p:spPr>
          <a:xfrm rot="-1911869">
            <a:off x="5844026" y="1998425"/>
            <a:ext cx="425700" cy="425700"/>
          </a:xfrm>
          <a:prstGeom prst="rect">
            <a:avLst/>
          </a:prstGeom>
          <a:noFill/>
          <a:ln>
            <a:noFill/>
          </a:ln>
        </p:spPr>
      </p:pic>
      <p:pic>
        <p:nvPicPr>
          <p:cNvPr id="1370" name="Google Shape;1370;p232"/>
          <p:cNvPicPr preferRelativeResize="0"/>
          <p:nvPr/>
        </p:nvPicPr>
        <p:blipFill>
          <a:blip r:embed="rId5">
            <a:alphaModFix/>
          </a:blip>
          <a:stretch>
            <a:fillRect/>
          </a:stretch>
        </p:blipFill>
        <p:spPr>
          <a:xfrm rot="-1911869">
            <a:off x="1905126" y="4356000"/>
            <a:ext cx="425700" cy="425700"/>
          </a:xfrm>
          <a:prstGeom prst="rect">
            <a:avLst/>
          </a:prstGeom>
          <a:noFill/>
          <a:ln>
            <a:noFill/>
          </a:ln>
        </p:spPr>
      </p:pic>
      <p:pic>
        <p:nvPicPr>
          <p:cNvPr id="1371" name="Google Shape;1371;p232"/>
          <p:cNvPicPr preferRelativeResize="0"/>
          <p:nvPr/>
        </p:nvPicPr>
        <p:blipFill>
          <a:blip r:embed="rId5">
            <a:alphaModFix/>
          </a:blip>
          <a:stretch>
            <a:fillRect/>
          </a:stretch>
        </p:blipFill>
        <p:spPr>
          <a:xfrm rot="-1911869">
            <a:off x="5561013" y="4423512"/>
            <a:ext cx="425700" cy="425700"/>
          </a:xfrm>
          <a:prstGeom prst="rect">
            <a:avLst/>
          </a:prstGeom>
          <a:noFill/>
          <a:ln>
            <a:noFill/>
          </a:ln>
        </p:spPr>
      </p:pic>
      <p:pic>
        <p:nvPicPr>
          <p:cNvPr id="1372" name="Google Shape;1372;p232"/>
          <p:cNvPicPr preferRelativeResize="0"/>
          <p:nvPr/>
        </p:nvPicPr>
        <p:blipFill>
          <a:blip r:embed="rId6">
            <a:alphaModFix/>
          </a:blip>
          <a:stretch>
            <a:fillRect/>
          </a:stretch>
        </p:blipFill>
        <p:spPr>
          <a:xfrm>
            <a:off x="5934794" y="953527"/>
            <a:ext cx="1997055" cy="1087175"/>
          </a:xfrm>
          <a:prstGeom prst="rect">
            <a:avLst/>
          </a:prstGeom>
          <a:noFill/>
          <a:ln>
            <a:noFill/>
          </a:ln>
        </p:spPr>
      </p:pic>
      <p:pic>
        <p:nvPicPr>
          <p:cNvPr id="1373" name="Google Shape;1373;p232"/>
          <p:cNvPicPr preferRelativeResize="0"/>
          <p:nvPr/>
        </p:nvPicPr>
        <p:blipFill>
          <a:blip r:embed="rId6">
            <a:alphaModFix/>
          </a:blip>
          <a:stretch>
            <a:fillRect/>
          </a:stretch>
        </p:blipFill>
        <p:spPr>
          <a:xfrm rot="10653115">
            <a:off x="717105" y="2908122"/>
            <a:ext cx="2190194" cy="1192311"/>
          </a:xfrm>
          <a:prstGeom prst="rect">
            <a:avLst/>
          </a:prstGeom>
          <a:noFill/>
          <a:ln>
            <a:noFill/>
          </a:ln>
        </p:spPr>
      </p:pic>
      <p:pic>
        <p:nvPicPr>
          <p:cNvPr id="1374" name="Google Shape;1374;p232"/>
          <p:cNvPicPr preferRelativeResize="0"/>
          <p:nvPr/>
        </p:nvPicPr>
        <p:blipFill>
          <a:blip r:embed="rId7">
            <a:alphaModFix/>
          </a:blip>
          <a:stretch>
            <a:fillRect/>
          </a:stretch>
        </p:blipFill>
        <p:spPr>
          <a:xfrm>
            <a:off x="1203300" y="152401"/>
            <a:ext cx="425700" cy="451275"/>
          </a:xfrm>
          <a:prstGeom prst="rect">
            <a:avLst/>
          </a:prstGeom>
          <a:noFill/>
          <a:ln>
            <a:noFill/>
          </a:ln>
        </p:spPr>
      </p:pic>
      <p:pic>
        <p:nvPicPr>
          <p:cNvPr id="1375" name="Google Shape;1375;p232"/>
          <p:cNvPicPr preferRelativeResize="0"/>
          <p:nvPr/>
        </p:nvPicPr>
        <p:blipFill>
          <a:blip r:embed="rId7">
            <a:alphaModFix/>
          </a:blip>
          <a:stretch>
            <a:fillRect/>
          </a:stretch>
        </p:blipFill>
        <p:spPr>
          <a:xfrm>
            <a:off x="4287375" y="534988"/>
            <a:ext cx="425700" cy="451275"/>
          </a:xfrm>
          <a:prstGeom prst="rect">
            <a:avLst/>
          </a:prstGeom>
          <a:noFill/>
          <a:ln>
            <a:noFill/>
          </a:ln>
        </p:spPr>
      </p:pic>
      <p:pic>
        <p:nvPicPr>
          <p:cNvPr id="1376" name="Google Shape;1376;p232"/>
          <p:cNvPicPr preferRelativeResize="0"/>
          <p:nvPr/>
        </p:nvPicPr>
        <p:blipFill>
          <a:blip r:embed="rId7">
            <a:alphaModFix/>
          </a:blip>
          <a:stretch>
            <a:fillRect/>
          </a:stretch>
        </p:blipFill>
        <p:spPr>
          <a:xfrm>
            <a:off x="4220438" y="2592251"/>
            <a:ext cx="425700" cy="451275"/>
          </a:xfrm>
          <a:prstGeom prst="rect">
            <a:avLst/>
          </a:prstGeom>
          <a:noFill/>
          <a:ln>
            <a:noFill/>
          </a:ln>
        </p:spPr>
      </p:pic>
      <p:pic>
        <p:nvPicPr>
          <p:cNvPr id="1377" name="Google Shape;1377;p232"/>
          <p:cNvPicPr preferRelativeResize="0"/>
          <p:nvPr/>
        </p:nvPicPr>
        <p:blipFill>
          <a:blip r:embed="rId7">
            <a:alphaModFix/>
          </a:blip>
          <a:stretch>
            <a:fillRect/>
          </a:stretch>
        </p:blipFill>
        <p:spPr>
          <a:xfrm>
            <a:off x="8090700" y="2592251"/>
            <a:ext cx="425700" cy="451275"/>
          </a:xfrm>
          <a:prstGeom prst="rect">
            <a:avLst/>
          </a:prstGeom>
          <a:noFill/>
          <a:ln>
            <a:noFill/>
          </a:ln>
        </p:spPr>
      </p:pic>
      <p:pic>
        <p:nvPicPr>
          <p:cNvPr id="1378" name="Google Shape;1378;p232"/>
          <p:cNvPicPr preferRelativeResize="0"/>
          <p:nvPr/>
        </p:nvPicPr>
        <p:blipFill>
          <a:blip r:embed="rId7">
            <a:alphaModFix/>
          </a:blip>
          <a:stretch>
            <a:fillRect/>
          </a:stretch>
        </p:blipFill>
        <p:spPr>
          <a:xfrm>
            <a:off x="7864075" y="152401"/>
            <a:ext cx="425700" cy="451275"/>
          </a:xfrm>
          <a:prstGeom prst="rect">
            <a:avLst/>
          </a:prstGeom>
          <a:noFill/>
          <a:ln>
            <a:noFill/>
          </a:ln>
        </p:spPr>
      </p:pic>
      <p:pic>
        <p:nvPicPr>
          <p:cNvPr id="1379" name="Google Shape;1379;p232"/>
          <p:cNvPicPr preferRelativeResize="0"/>
          <p:nvPr/>
        </p:nvPicPr>
        <p:blipFill>
          <a:blip r:embed="rId7">
            <a:alphaModFix/>
          </a:blip>
          <a:stretch>
            <a:fillRect/>
          </a:stretch>
        </p:blipFill>
        <p:spPr>
          <a:xfrm>
            <a:off x="1127675" y="4343213"/>
            <a:ext cx="425700" cy="451275"/>
          </a:xfrm>
          <a:prstGeom prst="rect">
            <a:avLst/>
          </a:prstGeom>
          <a:noFill/>
          <a:ln>
            <a:noFill/>
          </a:ln>
        </p:spPr>
      </p:pic>
      <p:pic>
        <p:nvPicPr>
          <p:cNvPr id="1380" name="Google Shape;1380;p232"/>
          <p:cNvPicPr preferRelativeResize="0"/>
          <p:nvPr/>
        </p:nvPicPr>
        <p:blipFill>
          <a:blip r:embed="rId7">
            <a:alphaModFix/>
          </a:blip>
          <a:stretch>
            <a:fillRect/>
          </a:stretch>
        </p:blipFill>
        <p:spPr>
          <a:xfrm>
            <a:off x="1546263" y="2214051"/>
            <a:ext cx="425700" cy="451275"/>
          </a:xfrm>
          <a:prstGeom prst="rect">
            <a:avLst/>
          </a:prstGeom>
          <a:noFill/>
          <a:ln>
            <a:noFill/>
          </a:ln>
        </p:spPr>
      </p:pic>
      <p:pic>
        <p:nvPicPr>
          <p:cNvPr id="1381" name="Google Shape;1381;p232"/>
          <p:cNvPicPr preferRelativeResize="0"/>
          <p:nvPr/>
        </p:nvPicPr>
        <p:blipFill>
          <a:blip r:embed="rId7">
            <a:alphaModFix/>
          </a:blip>
          <a:stretch>
            <a:fillRect/>
          </a:stretch>
        </p:blipFill>
        <p:spPr>
          <a:xfrm>
            <a:off x="3857025" y="2065926"/>
            <a:ext cx="425700" cy="451275"/>
          </a:xfrm>
          <a:prstGeom prst="rect">
            <a:avLst/>
          </a:prstGeom>
          <a:noFill/>
          <a:ln>
            <a:noFill/>
          </a:ln>
        </p:spPr>
      </p:pic>
      <p:pic>
        <p:nvPicPr>
          <p:cNvPr id="1382" name="Google Shape;1382;p232"/>
          <p:cNvPicPr preferRelativeResize="0"/>
          <p:nvPr/>
        </p:nvPicPr>
        <p:blipFill>
          <a:blip r:embed="rId7">
            <a:alphaModFix/>
          </a:blip>
          <a:stretch>
            <a:fillRect/>
          </a:stretch>
        </p:blipFill>
        <p:spPr>
          <a:xfrm>
            <a:off x="2417000" y="2065926"/>
            <a:ext cx="425700" cy="451275"/>
          </a:xfrm>
          <a:prstGeom prst="rect">
            <a:avLst/>
          </a:prstGeom>
          <a:noFill/>
          <a:ln>
            <a:noFill/>
          </a:ln>
        </p:spPr>
      </p:pic>
      <p:pic>
        <p:nvPicPr>
          <p:cNvPr id="1383" name="Google Shape;1383;p232"/>
          <p:cNvPicPr preferRelativeResize="0"/>
          <p:nvPr/>
        </p:nvPicPr>
        <p:blipFill>
          <a:blip r:embed="rId7">
            <a:alphaModFix/>
          </a:blip>
          <a:stretch>
            <a:fillRect/>
          </a:stretch>
        </p:blipFill>
        <p:spPr>
          <a:xfrm>
            <a:off x="3078788" y="2665313"/>
            <a:ext cx="425700" cy="451275"/>
          </a:xfrm>
          <a:prstGeom prst="rect">
            <a:avLst/>
          </a:prstGeom>
          <a:noFill/>
          <a:ln>
            <a:noFill/>
          </a:ln>
        </p:spPr>
      </p:pic>
      <p:pic>
        <p:nvPicPr>
          <p:cNvPr id="1384" name="Google Shape;1384;p232"/>
          <p:cNvPicPr preferRelativeResize="0"/>
          <p:nvPr/>
        </p:nvPicPr>
        <p:blipFill>
          <a:blip r:embed="rId7">
            <a:alphaModFix/>
          </a:blip>
          <a:stretch>
            <a:fillRect/>
          </a:stretch>
        </p:blipFill>
        <p:spPr>
          <a:xfrm>
            <a:off x="5934800" y="2390551"/>
            <a:ext cx="425700" cy="451275"/>
          </a:xfrm>
          <a:prstGeom prst="rect">
            <a:avLst/>
          </a:prstGeom>
          <a:noFill/>
          <a:ln>
            <a:noFill/>
          </a:ln>
        </p:spPr>
      </p:pic>
      <p:pic>
        <p:nvPicPr>
          <p:cNvPr id="1385" name="Google Shape;1385;p232"/>
          <p:cNvPicPr preferRelativeResize="0"/>
          <p:nvPr/>
        </p:nvPicPr>
        <p:blipFill>
          <a:blip r:embed="rId7">
            <a:alphaModFix/>
          </a:blip>
          <a:stretch>
            <a:fillRect/>
          </a:stretch>
        </p:blipFill>
        <p:spPr>
          <a:xfrm>
            <a:off x="6895425" y="-8849"/>
            <a:ext cx="425700" cy="451275"/>
          </a:xfrm>
          <a:prstGeom prst="rect">
            <a:avLst/>
          </a:prstGeom>
          <a:noFill/>
          <a:ln>
            <a:noFill/>
          </a:ln>
        </p:spPr>
      </p:pic>
      <p:pic>
        <p:nvPicPr>
          <p:cNvPr id="1386" name="Google Shape;1386;p232"/>
          <p:cNvPicPr preferRelativeResize="0"/>
          <p:nvPr/>
        </p:nvPicPr>
        <p:blipFill>
          <a:blip r:embed="rId7">
            <a:alphaModFix/>
          </a:blip>
          <a:stretch>
            <a:fillRect/>
          </a:stretch>
        </p:blipFill>
        <p:spPr>
          <a:xfrm>
            <a:off x="8016325" y="4480951"/>
            <a:ext cx="425700" cy="451275"/>
          </a:xfrm>
          <a:prstGeom prst="rect">
            <a:avLst/>
          </a:prstGeom>
          <a:noFill/>
          <a:ln>
            <a:noFill/>
          </a:ln>
        </p:spPr>
      </p:pic>
      <p:pic>
        <p:nvPicPr>
          <p:cNvPr id="1387" name="Google Shape;1387;p232"/>
          <p:cNvPicPr preferRelativeResize="0"/>
          <p:nvPr/>
        </p:nvPicPr>
        <p:blipFill>
          <a:blip r:embed="rId7">
            <a:alphaModFix/>
          </a:blip>
          <a:stretch>
            <a:fillRect/>
          </a:stretch>
        </p:blipFill>
        <p:spPr>
          <a:xfrm>
            <a:off x="7122000" y="2491638"/>
            <a:ext cx="425700" cy="451275"/>
          </a:xfrm>
          <a:prstGeom prst="rect">
            <a:avLst/>
          </a:prstGeom>
          <a:noFill/>
          <a:ln>
            <a:noFill/>
          </a:ln>
        </p:spPr>
      </p:pic>
      <p:pic>
        <p:nvPicPr>
          <p:cNvPr id="1388" name="Google Shape;1388;p232"/>
          <p:cNvPicPr preferRelativeResize="0"/>
          <p:nvPr/>
        </p:nvPicPr>
        <p:blipFill>
          <a:blip r:embed="rId7">
            <a:alphaModFix/>
          </a:blip>
          <a:stretch>
            <a:fillRect/>
          </a:stretch>
        </p:blipFill>
        <p:spPr>
          <a:xfrm>
            <a:off x="5083888" y="1871776"/>
            <a:ext cx="425700" cy="451275"/>
          </a:xfrm>
          <a:prstGeom prst="rect">
            <a:avLst/>
          </a:prstGeom>
          <a:noFill/>
          <a:ln>
            <a:noFill/>
          </a:ln>
        </p:spPr>
      </p:pic>
      <p:pic>
        <p:nvPicPr>
          <p:cNvPr id="1389" name="Google Shape;1389;p232"/>
          <p:cNvPicPr preferRelativeResize="0"/>
          <p:nvPr/>
        </p:nvPicPr>
        <p:blipFill>
          <a:blip r:embed="rId8">
            <a:alphaModFix/>
          </a:blip>
          <a:stretch>
            <a:fillRect/>
          </a:stretch>
        </p:blipFill>
        <p:spPr>
          <a:xfrm rot="5400000">
            <a:off x="2977412" y="861500"/>
            <a:ext cx="1457801" cy="1364350"/>
          </a:xfrm>
          <a:prstGeom prst="rect">
            <a:avLst/>
          </a:prstGeom>
          <a:noFill/>
          <a:ln>
            <a:noFill/>
          </a:ln>
        </p:spPr>
      </p:pic>
      <p:pic>
        <p:nvPicPr>
          <p:cNvPr id="1390" name="Google Shape;1390;p232"/>
          <p:cNvPicPr preferRelativeResize="0"/>
          <p:nvPr/>
        </p:nvPicPr>
        <p:blipFill>
          <a:blip r:embed="rId8">
            <a:alphaModFix/>
          </a:blip>
          <a:stretch>
            <a:fillRect/>
          </a:stretch>
        </p:blipFill>
        <p:spPr>
          <a:xfrm rot="-5535808">
            <a:off x="4721221" y="2880711"/>
            <a:ext cx="1423859" cy="1332603"/>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4" name="Shape 1394"/>
        <p:cNvGrpSpPr/>
        <p:nvPr/>
      </p:nvGrpSpPr>
      <p:grpSpPr>
        <a:xfrm>
          <a:off x="0" y="0"/>
          <a:ext cx="0" cy="0"/>
          <a:chOff x="0" y="0"/>
          <a:chExt cx="0" cy="0"/>
        </a:xfrm>
      </p:grpSpPr>
      <p:sp>
        <p:nvSpPr>
          <p:cNvPr id="1395" name="Google Shape;1395;p233"/>
          <p:cNvSpPr txBox="1"/>
          <p:nvPr>
            <p:ph type="title"/>
          </p:nvPr>
        </p:nvSpPr>
        <p:spPr>
          <a:xfrm>
            <a:off x="336133" y="188617"/>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pic>
        <p:nvPicPr>
          <p:cNvPr descr="Our neurons use electrical impulses and complex molecular machinery to communicate information throughout our bodies. In order to be ready to transfer the signal when it arrives, the neurons need to maintain high concentrations of sodium on the outside of the membrane and potassium ions on the inside. With each signal transmission, sodium enters the neuron followed by potassium exiting the cell.&#10; &#10;The sodium potassium pump  is a transport protein that regulates and restores the gradients of sodium and potassium ions across the membrane. With each pumping cycle, it transports 2 potassium ions back into the cell, and 3 sodium ions out of the cell.&#10; &#10;Using structures from the Protein Data Bank, this animation shows how the essential proteins work together to prepare for and conduct the neuronal signal. The video zooms in on the mechanism sodium-potassium pump to explore the concept of the active membrane transport.&#10; &#10;To learn more about the proteins shown in this video, visit PDB-101 (https://pdb101.rcsb.org/)  and read the Molecule of the Month articles on Voltage-gated Sodium Channel (https://pdb101.rcsb.org/motm/243), Potassium Channels (https://pdb101.rcsb.org/motm/38), and Sodium-Potassium Pump (https://pdb101.rcsb.org/motm/118)." id="1396" name="Google Shape;1396;p233" title="Neuronal Signaling and Sodium-Potassium Pump (from PDB-101)">
            <a:hlinkClick r:id="rId3"/>
          </p:cNvPr>
          <p:cNvPicPr preferRelativeResize="0"/>
          <p:nvPr/>
        </p:nvPicPr>
        <p:blipFill>
          <a:blip r:embed="rId4">
            <a:alphaModFix/>
          </a:blip>
          <a:stretch>
            <a:fillRect/>
          </a:stretch>
        </p:blipFill>
        <p:spPr>
          <a:xfrm>
            <a:off x="9475" y="152390"/>
            <a:ext cx="8674400" cy="48793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96"/>
                                        </p:tgtEl>
                                        <p:attrNameLst>
                                          <p:attrName>style.visibility</p:attrName>
                                        </p:attrNameLst>
                                      </p:cBhvr>
                                      <p:to>
                                        <p:strVal val="visible"/>
                                      </p:to>
                                    </p:set>
                                    <p:animEffect filter="fade" transition="in">
                                      <p:cBhvr>
                                        <p:cTn dur="1000"/>
                                        <p:tgtEl>
                                          <p:spTgt spid="13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0" name="Shape 1400"/>
        <p:cNvGrpSpPr/>
        <p:nvPr/>
      </p:nvGrpSpPr>
      <p:grpSpPr>
        <a:xfrm>
          <a:off x="0" y="0"/>
          <a:ext cx="0" cy="0"/>
          <a:chOff x="0" y="0"/>
          <a:chExt cx="0" cy="0"/>
        </a:xfrm>
      </p:grpSpPr>
      <p:grpSp>
        <p:nvGrpSpPr>
          <p:cNvPr id="1401" name="Google Shape;1401;p234"/>
          <p:cNvGrpSpPr/>
          <p:nvPr/>
        </p:nvGrpSpPr>
        <p:grpSpPr>
          <a:xfrm>
            <a:off x="2184983" y="152400"/>
            <a:ext cx="5144381" cy="4838701"/>
            <a:chOff x="1311033" y="76200"/>
            <a:chExt cx="5144381" cy="4838701"/>
          </a:xfrm>
        </p:grpSpPr>
        <p:pic>
          <p:nvPicPr>
            <p:cNvPr id="1402" name="Google Shape;1402;p234"/>
            <p:cNvPicPr preferRelativeResize="0"/>
            <p:nvPr/>
          </p:nvPicPr>
          <p:blipFill>
            <a:blip r:embed="rId3">
              <a:alphaModFix/>
            </a:blip>
            <a:stretch>
              <a:fillRect/>
            </a:stretch>
          </p:blipFill>
          <p:spPr>
            <a:xfrm rot="6718435">
              <a:off x="1604825" y="1177592"/>
              <a:ext cx="1692799" cy="978749"/>
            </a:xfrm>
            <a:prstGeom prst="rect">
              <a:avLst/>
            </a:prstGeom>
            <a:noFill/>
            <a:ln>
              <a:noFill/>
            </a:ln>
          </p:spPr>
        </p:pic>
        <p:pic>
          <p:nvPicPr>
            <p:cNvPr id="1403" name="Google Shape;1403;p234"/>
            <p:cNvPicPr preferRelativeResize="0"/>
            <p:nvPr/>
          </p:nvPicPr>
          <p:blipFill>
            <a:blip r:embed="rId4">
              <a:alphaModFix/>
            </a:blip>
            <a:stretch>
              <a:fillRect/>
            </a:stretch>
          </p:blipFill>
          <p:spPr>
            <a:xfrm>
              <a:off x="1311033" y="76200"/>
              <a:ext cx="5144381" cy="4838701"/>
            </a:xfrm>
            <a:prstGeom prst="rect">
              <a:avLst/>
            </a:prstGeom>
            <a:noFill/>
            <a:ln>
              <a:noFill/>
            </a:ln>
          </p:spPr>
        </p:pic>
      </p:grpSp>
      <p:sp>
        <p:nvSpPr>
          <p:cNvPr id="1404" name="Google Shape;1404;p234"/>
          <p:cNvSpPr txBox="1"/>
          <p:nvPr/>
        </p:nvSpPr>
        <p:spPr>
          <a:xfrm rot="-5400000">
            <a:off x="-800850" y="2208550"/>
            <a:ext cx="22725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1EAC4C"/>
                </a:solidFill>
                <a:latin typeface="Calibri"/>
                <a:ea typeface="Calibri"/>
                <a:cs typeface="Calibri"/>
                <a:sym typeface="Calibri"/>
              </a:rPr>
              <a:t>Intracellular</a:t>
            </a:r>
            <a:endParaRPr b="1" sz="2400">
              <a:solidFill>
                <a:srgbClr val="1EAC4C"/>
              </a:solidFill>
              <a:latin typeface="Calibri"/>
              <a:ea typeface="Calibri"/>
              <a:cs typeface="Calibri"/>
              <a:sym typeface="Calibri"/>
            </a:endParaRPr>
          </a:p>
        </p:txBody>
      </p:sp>
      <p:sp>
        <p:nvSpPr>
          <p:cNvPr id="1405" name="Google Shape;1405;p234"/>
          <p:cNvSpPr txBox="1"/>
          <p:nvPr/>
        </p:nvSpPr>
        <p:spPr>
          <a:xfrm rot="-5400000">
            <a:off x="7467075" y="2208550"/>
            <a:ext cx="19824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1EAC4C"/>
                </a:solidFill>
                <a:latin typeface="Calibri"/>
                <a:ea typeface="Calibri"/>
                <a:cs typeface="Calibri"/>
                <a:sym typeface="Calibri"/>
              </a:rPr>
              <a:t>Extracellular</a:t>
            </a:r>
            <a:endParaRPr b="1" sz="2400">
              <a:solidFill>
                <a:srgbClr val="1EAC4C"/>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9" name="Shape 1409"/>
        <p:cNvGrpSpPr/>
        <p:nvPr/>
      </p:nvGrpSpPr>
      <p:grpSpPr>
        <a:xfrm>
          <a:off x="0" y="0"/>
          <a:ext cx="0" cy="0"/>
          <a:chOff x="0" y="0"/>
          <a:chExt cx="0" cy="0"/>
        </a:xfrm>
      </p:grpSpPr>
      <p:sp>
        <p:nvSpPr>
          <p:cNvPr id="1410" name="Google Shape;1410;p235"/>
          <p:cNvSpPr txBox="1"/>
          <p:nvPr>
            <p:ph type="title"/>
          </p:nvPr>
        </p:nvSpPr>
        <p:spPr>
          <a:xfrm>
            <a:off x="336133" y="188617"/>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pic>
        <p:nvPicPr>
          <p:cNvPr descr="Our neurons use electrical impulses and complex molecular machinery to communicate information throughout our bodies. In order to be ready to transfer the signal when it arrives, the neurons need to maintain high concentrations of sodium on the outside of the membrane and potassium ions on the inside. With each signal transmission, sodium enters the neuron followed by potassium exiting the cell.&#10; &#10;The sodium potassium pump  is a transport protein that regulates and restores the gradients of sodium and potassium ions across the membrane. With each pumping cycle, it transports 2 potassium ions back into the cell, and 3 sodium ions out of the cell.&#10; &#10;Using structures from the Protein Data Bank, this animation shows how the essential proteins work together to prepare for and conduct the neuronal signal. The video zooms in on the mechanism sodium-potassium pump to explore the concept of the active membrane transport.&#10; &#10;To learn more about the proteins shown in this video, visit PDB-101 (https://pdb101.rcsb.org/)  and read the Molecule of the Month articles on Voltage-gated Sodium Channel (https://pdb101.rcsb.org/motm/243), Potassium Channels (https://pdb101.rcsb.org/motm/38), and Sodium-Potassium Pump (https://pdb101.rcsb.org/motm/118)." id="1411" name="Google Shape;1411;p235" title="Neuronal Signaling and Sodium-Potassium Pump (from PDB-101)">
            <a:hlinkClick r:id="rId3"/>
          </p:cNvPr>
          <p:cNvPicPr preferRelativeResize="0"/>
          <p:nvPr/>
        </p:nvPicPr>
        <p:blipFill>
          <a:blip r:embed="rId4">
            <a:alphaModFix/>
          </a:blip>
          <a:stretch>
            <a:fillRect/>
          </a:stretch>
        </p:blipFill>
        <p:spPr>
          <a:xfrm>
            <a:off x="9475" y="152390"/>
            <a:ext cx="8674400" cy="48793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11"/>
                                        </p:tgtEl>
                                        <p:attrNameLst>
                                          <p:attrName>style.visibility</p:attrName>
                                        </p:attrNameLst>
                                      </p:cBhvr>
                                      <p:to>
                                        <p:strVal val="visible"/>
                                      </p:to>
                                    </p:set>
                                    <p:animEffect filter="fade" transition="in">
                                      <p:cBhvr>
                                        <p:cTn dur="1000"/>
                                        <p:tgtEl>
                                          <p:spTgt spid="14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5" name="Shape 1415"/>
        <p:cNvGrpSpPr/>
        <p:nvPr/>
      </p:nvGrpSpPr>
      <p:grpSpPr>
        <a:xfrm>
          <a:off x="0" y="0"/>
          <a:ext cx="0" cy="0"/>
          <a:chOff x="0" y="0"/>
          <a:chExt cx="0" cy="0"/>
        </a:xfrm>
      </p:grpSpPr>
      <p:grpSp>
        <p:nvGrpSpPr>
          <p:cNvPr id="1416" name="Google Shape;1416;p236"/>
          <p:cNvGrpSpPr/>
          <p:nvPr/>
        </p:nvGrpSpPr>
        <p:grpSpPr>
          <a:xfrm>
            <a:off x="1479608" y="70"/>
            <a:ext cx="5885238" cy="5143359"/>
            <a:chOff x="2814820" y="1940116"/>
            <a:chExt cx="3473141" cy="3371147"/>
          </a:xfrm>
        </p:grpSpPr>
        <p:pic>
          <p:nvPicPr>
            <p:cNvPr id="1417" name="Google Shape;1417;p236"/>
            <p:cNvPicPr preferRelativeResize="0"/>
            <p:nvPr/>
          </p:nvPicPr>
          <p:blipFill rotWithShape="1">
            <a:blip r:embed="rId3">
              <a:alphaModFix/>
            </a:blip>
            <a:srcRect b="12530" l="11062" r="4041" t="5684"/>
            <a:stretch/>
          </p:blipFill>
          <p:spPr>
            <a:xfrm>
              <a:off x="2814820" y="2232503"/>
              <a:ext cx="3473141" cy="3078760"/>
            </a:xfrm>
            <a:prstGeom prst="rect">
              <a:avLst/>
            </a:prstGeom>
            <a:noFill/>
            <a:ln>
              <a:noFill/>
            </a:ln>
          </p:spPr>
        </p:pic>
        <p:sp>
          <p:nvSpPr>
            <p:cNvPr id="1418" name="Google Shape;1418;p236"/>
            <p:cNvSpPr txBox="1"/>
            <p:nvPr/>
          </p:nvSpPr>
          <p:spPr>
            <a:xfrm>
              <a:off x="2814820" y="1940116"/>
              <a:ext cx="3473100" cy="222000"/>
            </a:xfrm>
            <a:prstGeom prst="rect">
              <a:avLst/>
            </a:prstGeom>
            <a:solidFill>
              <a:srgbClr val="FFFFF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600">
                  <a:solidFill>
                    <a:srgbClr val="000000"/>
                  </a:solidFill>
                  <a:latin typeface="Twentieth Century"/>
                  <a:ea typeface="Twentieth Century"/>
                  <a:cs typeface="Twentieth Century"/>
                  <a:sym typeface="Twentieth Century"/>
                </a:rPr>
                <a:t>2. The pump is phosphorylated by ATP.</a:t>
              </a:r>
              <a:endParaRPr/>
            </a:p>
          </p:txBody>
        </p:sp>
      </p:grpSp>
      <p:sp>
        <p:nvSpPr>
          <p:cNvPr id="1419" name="Google Shape;1419;p236"/>
          <p:cNvSpPr txBox="1"/>
          <p:nvPr/>
        </p:nvSpPr>
        <p:spPr>
          <a:xfrm rot="-5400000">
            <a:off x="-800850" y="2208550"/>
            <a:ext cx="22725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1EAC4C"/>
                </a:solidFill>
                <a:latin typeface="Calibri"/>
                <a:ea typeface="Calibri"/>
                <a:cs typeface="Calibri"/>
                <a:sym typeface="Calibri"/>
              </a:rPr>
              <a:t>Intracellular</a:t>
            </a:r>
            <a:endParaRPr b="1" sz="2400">
              <a:solidFill>
                <a:srgbClr val="1EAC4C"/>
              </a:solidFill>
              <a:latin typeface="Calibri"/>
              <a:ea typeface="Calibri"/>
              <a:cs typeface="Calibri"/>
              <a:sym typeface="Calibri"/>
            </a:endParaRPr>
          </a:p>
        </p:txBody>
      </p:sp>
      <p:sp>
        <p:nvSpPr>
          <p:cNvPr id="1420" name="Google Shape;1420;p236"/>
          <p:cNvSpPr txBox="1"/>
          <p:nvPr/>
        </p:nvSpPr>
        <p:spPr>
          <a:xfrm rot="-5400000">
            <a:off x="7467075" y="2208550"/>
            <a:ext cx="19824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1EAC4C"/>
                </a:solidFill>
                <a:latin typeface="Calibri"/>
                <a:ea typeface="Calibri"/>
                <a:cs typeface="Calibri"/>
                <a:sym typeface="Calibri"/>
              </a:rPr>
              <a:t>Extracellular</a:t>
            </a:r>
            <a:endParaRPr b="1" sz="2400">
              <a:solidFill>
                <a:srgbClr val="1EAC4C"/>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4" name="Shape 1424"/>
        <p:cNvGrpSpPr/>
        <p:nvPr/>
      </p:nvGrpSpPr>
      <p:grpSpPr>
        <a:xfrm>
          <a:off x="0" y="0"/>
          <a:ext cx="0" cy="0"/>
          <a:chOff x="0" y="0"/>
          <a:chExt cx="0" cy="0"/>
        </a:xfrm>
      </p:grpSpPr>
      <p:grpSp>
        <p:nvGrpSpPr>
          <p:cNvPr id="1425" name="Google Shape;1425;p237"/>
          <p:cNvGrpSpPr/>
          <p:nvPr/>
        </p:nvGrpSpPr>
        <p:grpSpPr>
          <a:xfrm>
            <a:off x="1629206" y="-12"/>
            <a:ext cx="5429344" cy="5143506"/>
            <a:chOff x="6862884" y="1889649"/>
            <a:chExt cx="2916337" cy="2968835"/>
          </a:xfrm>
        </p:grpSpPr>
        <p:pic>
          <p:nvPicPr>
            <p:cNvPr id="1426" name="Google Shape;1426;p237"/>
            <p:cNvPicPr preferRelativeResize="0"/>
            <p:nvPr/>
          </p:nvPicPr>
          <p:blipFill rotWithShape="1">
            <a:blip r:embed="rId3">
              <a:alphaModFix/>
            </a:blip>
            <a:srcRect b="13075" l="15945" r="10063" t="12637"/>
            <a:stretch/>
          </p:blipFill>
          <p:spPr>
            <a:xfrm>
              <a:off x="6862885" y="2164344"/>
              <a:ext cx="2916336" cy="2694140"/>
            </a:xfrm>
            <a:prstGeom prst="rect">
              <a:avLst/>
            </a:prstGeom>
            <a:noFill/>
            <a:ln>
              <a:noFill/>
            </a:ln>
          </p:spPr>
        </p:pic>
        <p:sp>
          <p:nvSpPr>
            <p:cNvPr id="1427" name="Google Shape;1427;p237"/>
            <p:cNvSpPr txBox="1"/>
            <p:nvPr/>
          </p:nvSpPr>
          <p:spPr>
            <a:xfrm>
              <a:off x="6862884" y="1889649"/>
              <a:ext cx="2916300" cy="337500"/>
            </a:xfrm>
            <a:prstGeom prst="rect">
              <a:avLst/>
            </a:prstGeom>
            <a:solidFill>
              <a:srgbClr val="FFFFF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600">
                  <a:solidFill>
                    <a:srgbClr val="000000"/>
                  </a:solidFill>
                  <a:latin typeface="Twentieth Century"/>
                  <a:ea typeface="Twentieth Century"/>
                  <a:cs typeface="Twentieth Century"/>
                  <a:sym typeface="Twentieth Century"/>
                </a:rPr>
                <a:t>3. The pump shape changes, exposing the sodium to the extracellular space. </a:t>
              </a:r>
              <a:endParaRPr/>
            </a:p>
          </p:txBody>
        </p:sp>
      </p:grpSp>
      <p:sp>
        <p:nvSpPr>
          <p:cNvPr id="1428" name="Google Shape;1428;p237"/>
          <p:cNvSpPr txBox="1"/>
          <p:nvPr/>
        </p:nvSpPr>
        <p:spPr>
          <a:xfrm rot="-5400000">
            <a:off x="-800850" y="2208550"/>
            <a:ext cx="22725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1EAC4C"/>
                </a:solidFill>
                <a:latin typeface="Calibri"/>
                <a:ea typeface="Calibri"/>
                <a:cs typeface="Calibri"/>
                <a:sym typeface="Calibri"/>
              </a:rPr>
              <a:t>Intracellular</a:t>
            </a:r>
            <a:endParaRPr b="1" sz="2400">
              <a:solidFill>
                <a:srgbClr val="1EAC4C"/>
              </a:solidFill>
              <a:latin typeface="Calibri"/>
              <a:ea typeface="Calibri"/>
              <a:cs typeface="Calibri"/>
              <a:sym typeface="Calibri"/>
            </a:endParaRPr>
          </a:p>
        </p:txBody>
      </p:sp>
      <p:sp>
        <p:nvSpPr>
          <p:cNvPr id="1429" name="Google Shape;1429;p237"/>
          <p:cNvSpPr txBox="1"/>
          <p:nvPr/>
        </p:nvSpPr>
        <p:spPr>
          <a:xfrm rot="-5400000">
            <a:off x="7467075" y="2208550"/>
            <a:ext cx="19824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1EAC4C"/>
                </a:solidFill>
                <a:latin typeface="Calibri"/>
                <a:ea typeface="Calibri"/>
                <a:cs typeface="Calibri"/>
                <a:sym typeface="Calibri"/>
              </a:rPr>
              <a:t>Extracellular</a:t>
            </a:r>
            <a:endParaRPr b="1" sz="2400">
              <a:solidFill>
                <a:srgbClr val="1EAC4C"/>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3" name="Shape 1433"/>
        <p:cNvGrpSpPr/>
        <p:nvPr/>
      </p:nvGrpSpPr>
      <p:grpSpPr>
        <a:xfrm>
          <a:off x="0" y="0"/>
          <a:ext cx="0" cy="0"/>
          <a:chOff x="0" y="0"/>
          <a:chExt cx="0" cy="0"/>
        </a:xfrm>
      </p:grpSpPr>
      <p:grpSp>
        <p:nvGrpSpPr>
          <p:cNvPr id="1434" name="Google Shape;1434;p238"/>
          <p:cNvGrpSpPr/>
          <p:nvPr/>
        </p:nvGrpSpPr>
        <p:grpSpPr>
          <a:xfrm>
            <a:off x="1836039" y="-3"/>
            <a:ext cx="5222151" cy="5143498"/>
            <a:chOff x="1545211" y="3891050"/>
            <a:chExt cx="2884529" cy="3189568"/>
          </a:xfrm>
        </p:grpSpPr>
        <p:pic>
          <p:nvPicPr>
            <p:cNvPr id="1435" name="Google Shape;1435;p238"/>
            <p:cNvPicPr preferRelativeResize="0"/>
            <p:nvPr/>
          </p:nvPicPr>
          <p:blipFill rotWithShape="1">
            <a:blip r:embed="rId3">
              <a:alphaModFix/>
            </a:blip>
            <a:srcRect b="9060" l="18144" r="13671" t="15690"/>
            <a:stretch/>
          </p:blipFill>
          <p:spPr>
            <a:xfrm>
              <a:off x="1545211" y="4191373"/>
              <a:ext cx="2845022" cy="2889245"/>
            </a:xfrm>
            <a:prstGeom prst="rect">
              <a:avLst/>
            </a:prstGeom>
            <a:noFill/>
            <a:ln>
              <a:noFill/>
            </a:ln>
          </p:spPr>
        </p:pic>
        <p:sp>
          <p:nvSpPr>
            <p:cNvPr id="1436" name="Google Shape;1436;p238"/>
            <p:cNvSpPr txBox="1"/>
            <p:nvPr/>
          </p:nvSpPr>
          <p:spPr>
            <a:xfrm>
              <a:off x="1615740" y="3891050"/>
              <a:ext cx="2814000" cy="362700"/>
            </a:xfrm>
            <a:prstGeom prst="rect">
              <a:avLst/>
            </a:prstGeom>
            <a:solidFill>
              <a:srgbClr val="FFFFF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600">
                  <a:solidFill>
                    <a:srgbClr val="000000"/>
                  </a:solidFill>
                  <a:latin typeface="Twentieth Century"/>
                  <a:ea typeface="Twentieth Century"/>
                  <a:cs typeface="Twentieth Century"/>
                  <a:sym typeface="Twentieth Century"/>
                </a:rPr>
                <a:t>4. Binding affinity changes to release Na+, and take in K+. </a:t>
              </a:r>
              <a:endParaRPr/>
            </a:p>
          </p:txBody>
        </p:sp>
      </p:grpSp>
      <p:sp>
        <p:nvSpPr>
          <p:cNvPr id="1437" name="Google Shape;1437;p238"/>
          <p:cNvSpPr txBox="1"/>
          <p:nvPr/>
        </p:nvSpPr>
        <p:spPr>
          <a:xfrm rot="-5400000">
            <a:off x="-800850" y="2208550"/>
            <a:ext cx="22725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1EAC4C"/>
                </a:solidFill>
                <a:latin typeface="Calibri"/>
                <a:ea typeface="Calibri"/>
                <a:cs typeface="Calibri"/>
                <a:sym typeface="Calibri"/>
              </a:rPr>
              <a:t>Intracellular</a:t>
            </a:r>
            <a:endParaRPr b="1" sz="2400">
              <a:solidFill>
                <a:srgbClr val="1EAC4C"/>
              </a:solidFill>
              <a:latin typeface="Calibri"/>
              <a:ea typeface="Calibri"/>
              <a:cs typeface="Calibri"/>
              <a:sym typeface="Calibri"/>
            </a:endParaRPr>
          </a:p>
        </p:txBody>
      </p:sp>
      <p:sp>
        <p:nvSpPr>
          <p:cNvPr id="1438" name="Google Shape;1438;p238"/>
          <p:cNvSpPr txBox="1"/>
          <p:nvPr/>
        </p:nvSpPr>
        <p:spPr>
          <a:xfrm rot="-5400000">
            <a:off x="7467075" y="2208550"/>
            <a:ext cx="19824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1EAC4C"/>
                </a:solidFill>
                <a:latin typeface="Calibri"/>
                <a:ea typeface="Calibri"/>
                <a:cs typeface="Calibri"/>
                <a:sym typeface="Calibri"/>
              </a:rPr>
              <a:t>Extracellular</a:t>
            </a:r>
            <a:endParaRPr b="1" sz="2400">
              <a:solidFill>
                <a:srgbClr val="1EAC4C"/>
              </a:solidFill>
              <a:latin typeface="Calibri"/>
              <a:ea typeface="Calibri"/>
              <a:cs typeface="Calibri"/>
              <a:sym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2" name="Shape 1442"/>
        <p:cNvGrpSpPr/>
        <p:nvPr/>
      </p:nvGrpSpPr>
      <p:grpSpPr>
        <a:xfrm>
          <a:off x="0" y="0"/>
          <a:ext cx="0" cy="0"/>
          <a:chOff x="0" y="0"/>
          <a:chExt cx="0" cy="0"/>
        </a:xfrm>
      </p:grpSpPr>
      <p:sp>
        <p:nvSpPr>
          <p:cNvPr id="1443" name="Google Shape;1443;p239"/>
          <p:cNvSpPr txBox="1"/>
          <p:nvPr>
            <p:ph type="title"/>
          </p:nvPr>
        </p:nvSpPr>
        <p:spPr>
          <a:xfrm>
            <a:off x="336133" y="188617"/>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pic>
        <p:nvPicPr>
          <p:cNvPr descr="Our neurons use electrical impulses and complex molecular machinery to communicate information throughout our bodies. In order to be ready to transfer the signal when it arrives, the neurons need to maintain high concentrations of sodium on the outside of the membrane and potassium ions on the inside. With each signal transmission, sodium enters the neuron followed by potassium exiting the cell.&#10; &#10;The sodium potassium pump  is a transport protein that regulates and restores the gradients of sodium and potassium ions across the membrane. With each pumping cycle, it transports 2 potassium ions back into the cell, and 3 sodium ions out of the cell.&#10; &#10;Using structures from the Protein Data Bank, this animation shows how the essential proteins work together to prepare for and conduct the neuronal signal. The video zooms in on the mechanism sodium-potassium pump to explore the concept of the active membrane transport.&#10; &#10;To learn more about the proteins shown in this video, visit PDB-101 (https://pdb101.rcsb.org/)  and read the Molecule of the Month articles on Voltage-gated Sodium Channel (https://pdb101.rcsb.org/motm/243), Potassium Channels (https://pdb101.rcsb.org/motm/38), and Sodium-Potassium Pump (https://pdb101.rcsb.org/motm/118)." id="1444" name="Google Shape;1444;p239" title="Neuronal Signaling and Sodium-Potassium Pump (from PDB-101)">
            <a:hlinkClick r:id="rId3"/>
          </p:cNvPr>
          <p:cNvPicPr preferRelativeResize="0"/>
          <p:nvPr/>
        </p:nvPicPr>
        <p:blipFill>
          <a:blip r:embed="rId4">
            <a:alphaModFix/>
          </a:blip>
          <a:stretch>
            <a:fillRect/>
          </a:stretch>
        </p:blipFill>
        <p:spPr>
          <a:xfrm>
            <a:off x="9475" y="152390"/>
            <a:ext cx="8674400" cy="48793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4"/>
                                        </p:tgtEl>
                                        <p:attrNameLst>
                                          <p:attrName>style.visibility</p:attrName>
                                        </p:attrNameLst>
                                      </p:cBhvr>
                                      <p:to>
                                        <p:strVal val="visible"/>
                                      </p:to>
                                    </p:set>
                                    <p:animEffect filter="fade" transition="in">
                                      <p:cBhvr>
                                        <p:cTn dur="1000"/>
                                        <p:tgtEl>
                                          <p:spTgt spid="14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8" name="Shape 898"/>
        <p:cNvGrpSpPr/>
        <p:nvPr/>
      </p:nvGrpSpPr>
      <p:grpSpPr>
        <a:xfrm>
          <a:off x="0" y="0"/>
          <a:ext cx="0" cy="0"/>
          <a:chOff x="0" y="0"/>
          <a:chExt cx="0" cy="0"/>
        </a:xfrm>
      </p:grpSpPr>
      <p:sp>
        <p:nvSpPr>
          <p:cNvPr id="899" name="Google Shape;899;p195"/>
          <p:cNvSpPr txBox="1"/>
          <p:nvPr>
            <p:ph type="title"/>
          </p:nvPr>
        </p:nvSpPr>
        <p:spPr>
          <a:xfrm>
            <a:off x="233200" y="-44009"/>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Tuesday wants</a:t>
            </a:r>
            <a:endParaRPr b="1"/>
          </a:p>
        </p:txBody>
      </p:sp>
      <p:sp>
        <p:nvSpPr>
          <p:cNvPr id="900" name="Google Shape;900;p195"/>
          <p:cNvSpPr txBox="1"/>
          <p:nvPr>
            <p:ph idx="1" type="body"/>
          </p:nvPr>
        </p:nvSpPr>
        <p:spPr>
          <a:xfrm>
            <a:off x="233200" y="1540500"/>
            <a:ext cx="4338900" cy="2336700"/>
          </a:xfrm>
          <a:prstGeom prst="rect">
            <a:avLst/>
          </a:prstGeom>
        </p:spPr>
        <p:txBody>
          <a:bodyPr anchorCtr="0" anchor="t" bIns="91425" lIns="91425" spcFirstLastPara="1" rIns="91425" wrap="square" tIns="91425">
            <a:noAutofit/>
          </a:bodyPr>
          <a:lstStyle/>
          <a:p>
            <a:pPr indent="-330200" lvl="0" marL="285750" rtl="0" algn="l">
              <a:lnSpc>
                <a:spcPct val="100000"/>
              </a:lnSpc>
              <a:spcBef>
                <a:spcPts val="0"/>
              </a:spcBef>
              <a:spcAft>
                <a:spcPts val="0"/>
              </a:spcAft>
              <a:buClr>
                <a:srgbClr val="434343"/>
              </a:buClr>
              <a:buSzPts val="1600"/>
              <a:buFont typeface="Roboto"/>
              <a:buChar char="●"/>
            </a:pPr>
            <a:r>
              <a:rPr lang="en" sz="1600">
                <a:solidFill>
                  <a:srgbClr val="434343"/>
                </a:solidFill>
                <a:latin typeface="Roboto"/>
                <a:ea typeface="Roboto"/>
                <a:cs typeface="Roboto"/>
                <a:sym typeface="Roboto"/>
              </a:rPr>
              <a:t>Hands on modeling and collaborating with table mates </a:t>
            </a:r>
            <a:endParaRPr sz="1500">
              <a:solidFill>
                <a:srgbClr val="434343"/>
              </a:solidFill>
              <a:latin typeface="Roboto"/>
              <a:ea typeface="Roboto"/>
              <a:cs typeface="Roboto"/>
              <a:sym typeface="Roboto"/>
            </a:endParaRPr>
          </a:p>
          <a:p>
            <a:pPr indent="-330200" lvl="0" marL="285750" rtl="0" algn="l">
              <a:spcBef>
                <a:spcPts val="1000"/>
              </a:spcBef>
              <a:spcAft>
                <a:spcPts val="0"/>
              </a:spcAft>
              <a:buClr>
                <a:srgbClr val="434343"/>
              </a:buClr>
              <a:buSzPts val="1600"/>
              <a:buFont typeface="Roboto"/>
              <a:buChar char="●"/>
            </a:pPr>
            <a:r>
              <a:rPr lang="en" sz="1600">
                <a:solidFill>
                  <a:srgbClr val="434343"/>
                </a:solidFill>
                <a:latin typeface="Roboto"/>
                <a:ea typeface="Roboto"/>
                <a:cs typeface="Roboto"/>
                <a:sym typeface="Roboto"/>
              </a:rPr>
              <a:t>Hands on, getting up, meeting more people in the group…</a:t>
            </a:r>
            <a:endParaRPr sz="1600">
              <a:solidFill>
                <a:srgbClr val="434343"/>
              </a:solidFill>
              <a:latin typeface="Roboto"/>
              <a:ea typeface="Roboto"/>
              <a:cs typeface="Roboto"/>
              <a:sym typeface="Roboto"/>
            </a:endParaRPr>
          </a:p>
          <a:p>
            <a:pPr indent="-330200" lvl="0" marL="285750" rtl="0" algn="l">
              <a:spcBef>
                <a:spcPts val="1000"/>
              </a:spcBef>
              <a:spcAft>
                <a:spcPts val="1000"/>
              </a:spcAft>
              <a:buClr>
                <a:srgbClr val="434343"/>
              </a:buClr>
              <a:buSzPts val="1600"/>
              <a:buFont typeface="Roboto"/>
              <a:buChar char="●"/>
            </a:pPr>
            <a:r>
              <a:rPr lang="en" sz="1600">
                <a:solidFill>
                  <a:srgbClr val="434343"/>
                </a:solidFill>
                <a:latin typeface="Roboto"/>
                <a:ea typeface="Roboto"/>
                <a:cs typeface="Roboto"/>
                <a:sym typeface="Roboto"/>
              </a:rPr>
              <a:t>All of it, knowledge is a superpower and you never know what you don’t know till you learn it</a:t>
            </a:r>
            <a:endParaRPr sz="1600">
              <a:solidFill>
                <a:srgbClr val="434343"/>
              </a:solidFill>
              <a:latin typeface="Roboto"/>
              <a:ea typeface="Roboto"/>
              <a:cs typeface="Roboto"/>
              <a:sym typeface="Roboto"/>
            </a:endParaRPr>
          </a:p>
        </p:txBody>
      </p:sp>
      <p:sp>
        <p:nvSpPr>
          <p:cNvPr id="901" name="Google Shape;901;p195"/>
          <p:cNvSpPr txBox="1"/>
          <p:nvPr/>
        </p:nvSpPr>
        <p:spPr>
          <a:xfrm>
            <a:off x="5005625" y="605975"/>
            <a:ext cx="3000000" cy="415500"/>
          </a:xfrm>
          <a:prstGeom prst="rect">
            <a:avLst/>
          </a:prstGeom>
          <a:noFill/>
          <a:ln>
            <a:noFill/>
          </a:ln>
        </p:spPr>
        <p:txBody>
          <a:bodyPr anchorCtr="0" anchor="t" bIns="91425" lIns="91425" spcFirstLastPara="1" rIns="91425" wrap="square" tIns="91425">
            <a:spAutoFit/>
          </a:bodyPr>
          <a:lstStyle/>
          <a:p>
            <a:pPr indent="0" lvl="0" marL="57150" rtl="0" algn="l">
              <a:lnSpc>
                <a:spcPct val="115000"/>
              </a:lnSpc>
              <a:spcBef>
                <a:spcPts val="0"/>
              </a:spcBef>
              <a:spcAft>
                <a:spcPts val="0"/>
              </a:spcAft>
              <a:buNone/>
            </a:pPr>
            <a:r>
              <a:t/>
            </a:r>
            <a:endParaRPr sz="1500">
              <a:solidFill>
                <a:srgbClr val="434343"/>
              </a:solidFill>
              <a:latin typeface="Roboto"/>
              <a:ea typeface="Roboto"/>
              <a:cs typeface="Roboto"/>
              <a:sym typeface="Roboto"/>
            </a:endParaRPr>
          </a:p>
        </p:txBody>
      </p:sp>
      <p:sp>
        <p:nvSpPr>
          <p:cNvPr id="902" name="Google Shape;902;p195"/>
          <p:cNvSpPr txBox="1"/>
          <p:nvPr/>
        </p:nvSpPr>
        <p:spPr>
          <a:xfrm>
            <a:off x="4572000" y="1479825"/>
            <a:ext cx="4510800" cy="2194800"/>
          </a:xfrm>
          <a:prstGeom prst="rect">
            <a:avLst/>
          </a:prstGeom>
          <a:noFill/>
          <a:ln>
            <a:noFill/>
          </a:ln>
        </p:spPr>
        <p:txBody>
          <a:bodyPr anchorCtr="0" anchor="t" bIns="91425" lIns="91425" spcFirstLastPara="1" rIns="91425" wrap="square" tIns="91425">
            <a:spAutoFit/>
          </a:bodyPr>
          <a:lstStyle/>
          <a:p>
            <a:pPr indent="-330200" lvl="0" marL="457200" rtl="0" algn="l">
              <a:lnSpc>
                <a:spcPct val="115000"/>
              </a:lnSpc>
              <a:spcBef>
                <a:spcPts val="0"/>
              </a:spcBef>
              <a:spcAft>
                <a:spcPts val="0"/>
              </a:spcAft>
              <a:buClr>
                <a:srgbClr val="434343"/>
              </a:buClr>
              <a:buSzPts val="1600"/>
              <a:buFont typeface="Roboto"/>
              <a:buChar char="●"/>
            </a:pPr>
            <a:r>
              <a:rPr lang="en" sz="1600">
                <a:solidFill>
                  <a:srgbClr val="434343"/>
                </a:solidFill>
                <a:latin typeface="Roboto"/>
                <a:ea typeface="Roboto"/>
                <a:cs typeface="Roboto"/>
                <a:sym typeface="Roboto"/>
              </a:rPr>
              <a:t>I’d like more practice using the models we will receive as part of this workshop.</a:t>
            </a:r>
            <a:endParaRPr sz="1600">
              <a:solidFill>
                <a:srgbClr val="434343"/>
              </a:solidFill>
              <a:latin typeface="Roboto"/>
              <a:ea typeface="Roboto"/>
              <a:cs typeface="Roboto"/>
              <a:sym typeface="Roboto"/>
            </a:endParaRPr>
          </a:p>
          <a:p>
            <a:pPr indent="-330200" lvl="0" marL="457200" rtl="0" algn="l">
              <a:lnSpc>
                <a:spcPct val="115000"/>
              </a:lnSpc>
              <a:spcBef>
                <a:spcPts val="1000"/>
              </a:spcBef>
              <a:spcAft>
                <a:spcPts val="0"/>
              </a:spcAft>
              <a:buClr>
                <a:srgbClr val="434343"/>
              </a:buClr>
              <a:buSzPts val="1600"/>
              <a:buFont typeface="Roboto"/>
              <a:buChar char="●"/>
            </a:pPr>
            <a:r>
              <a:rPr lang="en" sz="1600">
                <a:solidFill>
                  <a:srgbClr val="434343"/>
                </a:solidFill>
                <a:latin typeface="Roboto"/>
                <a:ea typeface="Roboto"/>
                <a:cs typeface="Roboto"/>
                <a:sym typeface="Roboto"/>
              </a:rPr>
              <a:t>how to create high level student questioning with the models.</a:t>
            </a:r>
            <a:endParaRPr sz="1600">
              <a:solidFill>
                <a:srgbClr val="434343"/>
              </a:solidFill>
              <a:latin typeface="Roboto"/>
              <a:ea typeface="Roboto"/>
              <a:cs typeface="Roboto"/>
              <a:sym typeface="Roboto"/>
            </a:endParaRPr>
          </a:p>
          <a:p>
            <a:pPr indent="-330200" lvl="0" marL="457200" rtl="0" algn="l">
              <a:lnSpc>
                <a:spcPct val="100000"/>
              </a:lnSpc>
              <a:spcBef>
                <a:spcPts val="1000"/>
              </a:spcBef>
              <a:spcAft>
                <a:spcPts val="0"/>
              </a:spcAft>
              <a:buClr>
                <a:srgbClr val="434343"/>
              </a:buClr>
              <a:buSzPts val="1600"/>
              <a:buFont typeface="Roboto"/>
              <a:buChar char="●"/>
            </a:pPr>
            <a:r>
              <a:rPr lang="en" sz="1600">
                <a:solidFill>
                  <a:srgbClr val="434343"/>
                </a:solidFill>
                <a:latin typeface="Roboto"/>
                <a:ea typeface="Roboto"/>
                <a:cs typeface="Roboto"/>
                <a:sym typeface="Roboto"/>
              </a:rPr>
              <a:t>Time to play with other models</a:t>
            </a:r>
            <a:endParaRPr sz="1600">
              <a:solidFill>
                <a:srgbClr val="434343"/>
              </a:solidFill>
              <a:latin typeface="Roboto"/>
              <a:ea typeface="Roboto"/>
              <a:cs typeface="Roboto"/>
              <a:sym typeface="Roboto"/>
            </a:endParaRPr>
          </a:p>
          <a:p>
            <a:pPr indent="-330200" lvl="0" marL="457200" rtl="0" algn="l">
              <a:lnSpc>
                <a:spcPct val="100000"/>
              </a:lnSpc>
              <a:spcBef>
                <a:spcPts val="1000"/>
              </a:spcBef>
              <a:spcAft>
                <a:spcPts val="1000"/>
              </a:spcAft>
              <a:buClr>
                <a:srgbClr val="434343"/>
              </a:buClr>
              <a:buSzPts val="1600"/>
              <a:buFont typeface="Roboto"/>
              <a:buChar char="●"/>
            </a:pPr>
            <a:r>
              <a:rPr lang="en" sz="1600">
                <a:solidFill>
                  <a:srgbClr val="434343"/>
                </a:solidFill>
                <a:latin typeface="Roboto"/>
                <a:ea typeface="Roboto"/>
                <a:cs typeface="Roboto"/>
                <a:sym typeface="Roboto"/>
              </a:rPr>
              <a:t>Research articles, more WE^2</a:t>
            </a:r>
            <a:endParaRPr sz="2500">
              <a:solidFill>
                <a:schemeClr val="dk2"/>
              </a:solidFill>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8" name="Shape 1448"/>
        <p:cNvGrpSpPr/>
        <p:nvPr/>
      </p:nvGrpSpPr>
      <p:grpSpPr>
        <a:xfrm>
          <a:off x="0" y="0"/>
          <a:ext cx="0" cy="0"/>
          <a:chOff x="0" y="0"/>
          <a:chExt cx="0" cy="0"/>
        </a:xfrm>
      </p:grpSpPr>
      <p:grpSp>
        <p:nvGrpSpPr>
          <p:cNvPr id="1449" name="Google Shape;1449;p240"/>
          <p:cNvGrpSpPr/>
          <p:nvPr/>
        </p:nvGrpSpPr>
        <p:grpSpPr>
          <a:xfrm>
            <a:off x="1686116" y="4"/>
            <a:ext cx="5822939" cy="5143533"/>
            <a:chOff x="6043982" y="4154679"/>
            <a:chExt cx="3643436" cy="3374136"/>
          </a:xfrm>
        </p:grpSpPr>
        <p:pic>
          <p:nvPicPr>
            <p:cNvPr id="1450" name="Google Shape;1450;p240"/>
            <p:cNvPicPr preferRelativeResize="0"/>
            <p:nvPr/>
          </p:nvPicPr>
          <p:blipFill rotWithShape="1">
            <a:blip r:embed="rId3">
              <a:alphaModFix/>
            </a:blip>
            <a:srcRect b="7835" l="12046" r="8018" t="11721"/>
            <a:stretch/>
          </p:blipFill>
          <p:spPr>
            <a:xfrm>
              <a:off x="6043982" y="4154679"/>
              <a:ext cx="3643436" cy="3374136"/>
            </a:xfrm>
            <a:prstGeom prst="rect">
              <a:avLst/>
            </a:prstGeom>
            <a:noFill/>
            <a:ln>
              <a:noFill/>
            </a:ln>
          </p:spPr>
        </p:pic>
        <p:sp>
          <p:nvSpPr>
            <p:cNvPr id="1451" name="Google Shape;1451;p240"/>
            <p:cNvSpPr txBox="1"/>
            <p:nvPr/>
          </p:nvSpPr>
          <p:spPr>
            <a:xfrm>
              <a:off x="6128374" y="4164197"/>
              <a:ext cx="2799600" cy="222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600">
                  <a:solidFill>
                    <a:srgbClr val="000000"/>
                  </a:solidFill>
                  <a:latin typeface="Twentieth Century"/>
                  <a:ea typeface="Twentieth Century"/>
                  <a:cs typeface="Twentieth Century"/>
                  <a:sym typeface="Twentieth Century"/>
                </a:rPr>
                <a:t>5. Phosphate detaches. </a:t>
              </a:r>
              <a:endParaRPr/>
            </a:p>
          </p:txBody>
        </p:sp>
      </p:grpSp>
      <p:sp>
        <p:nvSpPr>
          <p:cNvPr id="1452" name="Google Shape;1452;p240"/>
          <p:cNvSpPr txBox="1"/>
          <p:nvPr/>
        </p:nvSpPr>
        <p:spPr>
          <a:xfrm rot="-5400000">
            <a:off x="-800850" y="2208550"/>
            <a:ext cx="22725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1EAC4C"/>
                </a:solidFill>
                <a:latin typeface="Calibri"/>
                <a:ea typeface="Calibri"/>
                <a:cs typeface="Calibri"/>
                <a:sym typeface="Calibri"/>
              </a:rPr>
              <a:t>Intracellular</a:t>
            </a:r>
            <a:endParaRPr b="1" sz="2400">
              <a:solidFill>
                <a:srgbClr val="1EAC4C"/>
              </a:solidFill>
              <a:latin typeface="Calibri"/>
              <a:ea typeface="Calibri"/>
              <a:cs typeface="Calibri"/>
              <a:sym typeface="Calibri"/>
            </a:endParaRPr>
          </a:p>
        </p:txBody>
      </p:sp>
      <p:sp>
        <p:nvSpPr>
          <p:cNvPr id="1453" name="Google Shape;1453;p240"/>
          <p:cNvSpPr txBox="1"/>
          <p:nvPr/>
        </p:nvSpPr>
        <p:spPr>
          <a:xfrm rot="-5400000">
            <a:off x="7467075" y="2208550"/>
            <a:ext cx="19824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1EAC4C"/>
                </a:solidFill>
                <a:latin typeface="Calibri"/>
                <a:ea typeface="Calibri"/>
                <a:cs typeface="Calibri"/>
                <a:sym typeface="Calibri"/>
              </a:rPr>
              <a:t>Extracellular</a:t>
            </a:r>
            <a:endParaRPr b="1" sz="2400">
              <a:solidFill>
                <a:srgbClr val="1EAC4C"/>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7" name="Shape 1457"/>
        <p:cNvGrpSpPr/>
        <p:nvPr/>
      </p:nvGrpSpPr>
      <p:grpSpPr>
        <a:xfrm>
          <a:off x="0" y="0"/>
          <a:ext cx="0" cy="0"/>
          <a:chOff x="0" y="0"/>
          <a:chExt cx="0" cy="0"/>
        </a:xfrm>
      </p:grpSpPr>
      <p:grpSp>
        <p:nvGrpSpPr>
          <p:cNvPr id="1458" name="Google Shape;1458;p241"/>
          <p:cNvGrpSpPr/>
          <p:nvPr/>
        </p:nvGrpSpPr>
        <p:grpSpPr>
          <a:xfrm>
            <a:off x="1293558" y="-45"/>
            <a:ext cx="6348149" cy="5143454"/>
            <a:chOff x="8507312" y="3875064"/>
            <a:chExt cx="4109100" cy="3562936"/>
          </a:xfrm>
        </p:grpSpPr>
        <p:pic>
          <p:nvPicPr>
            <p:cNvPr id="1459" name="Google Shape;1459;p241"/>
            <p:cNvPicPr preferRelativeResize="0"/>
            <p:nvPr/>
          </p:nvPicPr>
          <p:blipFill rotWithShape="1">
            <a:blip r:embed="rId3">
              <a:alphaModFix/>
            </a:blip>
            <a:srcRect b="10974" l="9265" r="3824" t="11470"/>
            <a:stretch/>
          </p:blipFill>
          <p:spPr>
            <a:xfrm>
              <a:off x="8507312" y="4063864"/>
              <a:ext cx="4109096" cy="3374136"/>
            </a:xfrm>
            <a:prstGeom prst="rect">
              <a:avLst/>
            </a:prstGeom>
            <a:noFill/>
            <a:ln>
              <a:noFill/>
            </a:ln>
          </p:spPr>
        </p:pic>
        <p:sp>
          <p:nvSpPr>
            <p:cNvPr id="1460" name="Google Shape;1460;p241"/>
            <p:cNvSpPr txBox="1"/>
            <p:nvPr/>
          </p:nvSpPr>
          <p:spPr>
            <a:xfrm>
              <a:off x="8507312" y="3875064"/>
              <a:ext cx="4109100" cy="234600"/>
            </a:xfrm>
            <a:prstGeom prst="rect">
              <a:avLst/>
            </a:prstGeom>
            <a:solidFill>
              <a:srgbClr val="FFFFF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600">
                  <a:solidFill>
                    <a:srgbClr val="000000"/>
                  </a:solidFill>
                  <a:latin typeface="Twentieth Century"/>
                  <a:ea typeface="Twentieth Century"/>
                  <a:cs typeface="Twentieth Century"/>
                  <a:sym typeface="Twentieth Century"/>
                </a:rPr>
                <a:t>6. Original shape is restored, releasing K+ into the cell. </a:t>
              </a:r>
              <a:endParaRPr/>
            </a:p>
          </p:txBody>
        </p:sp>
      </p:grpSp>
      <p:sp>
        <p:nvSpPr>
          <p:cNvPr id="1461" name="Google Shape;1461;p241"/>
          <p:cNvSpPr txBox="1"/>
          <p:nvPr/>
        </p:nvSpPr>
        <p:spPr>
          <a:xfrm rot="-5400000">
            <a:off x="-800850" y="2208550"/>
            <a:ext cx="22725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1EAC4C"/>
                </a:solidFill>
                <a:latin typeface="Calibri"/>
                <a:ea typeface="Calibri"/>
                <a:cs typeface="Calibri"/>
                <a:sym typeface="Calibri"/>
              </a:rPr>
              <a:t>Intracellular</a:t>
            </a:r>
            <a:endParaRPr b="1" sz="2400">
              <a:solidFill>
                <a:srgbClr val="1EAC4C"/>
              </a:solidFill>
              <a:latin typeface="Calibri"/>
              <a:ea typeface="Calibri"/>
              <a:cs typeface="Calibri"/>
              <a:sym typeface="Calibri"/>
            </a:endParaRPr>
          </a:p>
        </p:txBody>
      </p:sp>
      <p:sp>
        <p:nvSpPr>
          <p:cNvPr id="1462" name="Google Shape;1462;p241"/>
          <p:cNvSpPr txBox="1"/>
          <p:nvPr/>
        </p:nvSpPr>
        <p:spPr>
          <a:xfrm rot="-5400000">
            <a:off x="7467075" y="2208550"/>
            <a:ext cx="19824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1EAC4C"/>
                </a:solidFill>
                <a:latin typeface="Calibri"/>
                <a:ea typeface="Calibri"/>
                <a:cs typeface="Calibri"/>
                <a:sym typeface="Calibri"/>
              </a:rPr>
              <a:t>Extracellular</a:t>
            </a:r>
            <a:endParaRPr b="1" sz="2400">
              <a:solidFill>
                <a:srgbClr val="1EAC4C"/>
              </a:solidFill>
              <a:latin typeface="Calibri"/>
              <a:ea typeface="Calibri"/>
              <a:cs typeface="Calibri"/>
              <a:sym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6" name="Shape 1466"/>
        <p:cNvGrpSpPr/>
        <p:nvPr/>
      </p:nvGrpSpPr>
      <p:grpSpPr>
        <a:xfrm>
          <a:off x="0" y="0"/>
          <a:ext cx="0" cy="0"/>
          <a:chOff x="0" y="0"/>
          <a:chExt cx="0" cy="0"/>
        </a:xfrm>
      </p:grpSpPr>
      <p:sp>
        <p:nvSpPr>
          <p:cNvPr id="1467" name="Google Shape;1467;p242"/>
          <p:cNvSpPr txBox="1"/>
          <p:nvPr>
            <p:ph type="title"/>
          </p:nvPr>
        </p:nvSpPr>
        <p:spPr>
          <a:xfrm>
            <a:off x="336133" y="188617"/>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pic>
        <p:nvPicPr>
          <p:cNvPr descr="Our neurons use electrical impulses and complex molecular machinery to communicate information throughout our bodies. In order to be ready to transfer the signal when it arrives, the neurons need to maintain high concentrations of sodium on the outside of the membrane and potassium ions on the inside. With each signal transmission, sodium enters the neuron followed by potassium exiting the cell.&#10; &#10;The sodium potassium pump  is a transport protein that regulates and restores the gradients of sodium and potassium ions across the membrane. With each pumping cycle, it transports 2 potassium ions back into the cell, and 3 sodium ions out of the cell.&#10; &#10;Using structures from the Protein Data Bank, this animation shows how the essential proteins work together to prepare for and conduct the neuronal signal. The video zooms in on the mechanism sodium-potassium pump to explore the concept of the active membrane transport.&#10; &#10;To learn more about the proteins shown in this video, visit PDB-101 (https://pdb101.rcsb.org/)  and read the Molecule of the Month articles on Voltage-gated Sodium Channel (https://pdb101.rcsb.org/motm/243), Potassium Channels (https://pdb101.rcsb.org/motm/38), and Sodium-Potassium Pump (https://pdb101.rcsb.org/motm/118)." id="1468" name="Google Shape;1468;p242" title="Neuronal Signaling and Sodium-Potassium Pump (from PDB-101)">
            <a:hlinkClick r:id="rId3"/>
          </p:cNvPr>
          <p:cNvPicPr preferRelativeResize="0"/>
          <p:nvPr/>
        </p:nvPicPr>
        <p:blipFill>
          <a:blip r:embed="rId4">
            <a:alphaModFix/>
          </a:blip>
          <a:stretch>
            <a:fillRect/>
          </a:stretch>
        </p:blipFill>
        <p:spPr>
          <a:xfrm>
            <a:off x="9475" y="152390"/>
            <a:ext cx="8674400" cy="48793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8"/>
                                        </p:tgtEl>
                                        <p:attrNameLst>
                                          <p:attrName>style.visibility</p:attrName>
                                        </p:attrNameLst>
                                      </p:cBhvr>
                                      <p:to>
                                        <p:strVal val="visible"/>
                                      </p:to>
                                    </p:set>
                                    <p:animEffect filter="fade" transition="in">
                                      <p:cBhvr>
                                        <p:cTn dur="1000"/>
                                        <p:tgtEl>
                                          <p:spTgt spid="14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2" name="Shape 1472"/>
        <p:cNvGrpSpPr/>
        <p:nvPr/>
      </p:nvGrpSpPr>
      <p:grpSpPr>
        <a:xfrm>
          <a:off x="0" y="0"/>
          <a:ext cx="0" cy="0"/>
          <a:chOff x="0" y="0"/>
          <a:chExt cx="0" cy="0"/>
        </a:xfrm>
      </p:grpSpPr>
      <p:sp>
        <p:nvSpPr>
          <p:cNvPr id="1473" name="Google Shape;1473;p243"/>
          <p:cNvSpPr txBox="1"/>
          <p:nvPr>
            <p:ph type="title"/>
          </p:nvPr>
        </p:nvSpPr>
        <p:spPr>
          <a:xfrm>
            <a:off x="336133" y="188617"/>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Zoanthid corals… and the Sodium / Potassium Pump </a:t>
            </a:r>
            <a:endParaRPr/>
          </a:p>
        </p:txBody>
      </p:sp>
      <p:pic>
        <p:nvPicPr>
          <p:cNvPr id="1474" name="Google Shape;1474;p243"/>
          <p:cNvPicPr preferRelativeResize="0"/>
          <p:nvPr/>
        </p:nvPicPr>
        <p:blipFill>
          <a:blip r:embed="rId3">
            <a:alphaModFix/>
          </a:blip>
          <a:stretch>
            <a:fillRect/>
          </a:stretch>
        </p:blipFill>
        <p:spPr>
          <a:xfrm>
            <a:off x="2188688" y="670767"/>
            <a:ext cx="4315965" cy="4241784"/>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8" name="Shape 1478"/>
        <p:cNvGrpSpPr/>
        <p:nvPr/>
      </p:nvGrpSpPr>
      <p:grpSpPr>
        <a:xfrm>
          <a:off x="0" y="0"/>
          <a:ext cx="0" cy="0"/>
          <a:chOff x="0" y="0"/>
          <a:chExt cx="0" cy="0"/>
        </a:xfrm>
      </p:grpSpPr>
      <p:pic>
        <p:nvPicPr>
          <p:cNvPr id="1479" name="Google Shape;1479;p244"/>
          <p:cNvPicPr preferRelativeResize="0"/>
          <p:nvPr/>
        </p:nvPicPr>
        <p:blipFill>
          <a:blip r:embed="rId3">
            <a:alphaModFix/>
          </a:blip>
          <a:stretch>
            <a:fillRect/>
          </a:stretch>
        </p:blipFill>
        <p:spPr>
          <a:xfrm>
            <a:off x="5828275" y="1299426"/>
            <a:ext cx="2999099" cy="2296450"/>
          </a:xfrm>
          <a:prstGeom prst="rect">
            <a:avLst/>
          </a:prstGeom>
          <a:noFill/>
          <a:ln>
            <a:noFill/>
          </a:ln>
        </p:spPr>
      </p:pic>
      <p:sp>
        <p:nvSpPr>
          <p:cNvPr id="1480" name="Google Shape;1480;p244"/>
          <p:cNvSpPr txBox="1"/>
          <p:nvPr/>
        </p:nvSpPr>
        <p:spPr>
          <a:xfrm>
            <a:off x="0" y="0"/>
            <a:ext cx="8658600" cy="10158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None/>
            </a:pPr>
            <a:r>
              <a:rPr b="1" lang="en" sz="3000">
                <a:solidFill>
                  <a:srgbClr val="0B672E"/>
                </a:solidFill>
              </a:rPr>
              <a:t>Glucose Transporter</a:t>
            </a:r>
            <a:endParaRPr b="1" sz="3000">
              <a:solidFill>
                <a:srgbClr val="0B672E"/>
              </a:solidFill>
            </a:endParaRPr>
          </a:p>
          <a:p>
            <a:pPr indent="0" lvl="0" marL="0" rtl="0" algn="ctr">
              <a:lnSpc>
                <a:spcPct val="90000"/>
              </a:lnSpc>
              <a:spcBef>
                <a:spcPts val="0"/>
              </a:spcBef>
              <a:spcAft>
                <a:spcPts val="0"/>
              </a:spcAft>
              <a:buNone/>
            </a:pPr>
            <a:r>
              <a:rPr b="1" lang="en" sz="3000">
                <a:solidFill>
                  <a:srgbClr val="0B672E"/>
                </a:solidFill>
              </a:rPr>
              <a:t>(Carrier Protein)</a:t>
            </a:r>
            <a:endParaRPr b="1" sz="3000">
              <a:solidFill>
                <a:srgbClr val="0B672E"/>
              </a:solidFill>
            </a:endParaRPr>
          </a:p>
        </p:txBody>
      </p:sp>
      <p:grpSp>
        <p:nvGrpSpPr>
          <p:cNvPr id="1481" name="Google Shape;1481;p244"/>
          <p:cNvGrpSpPr/>
          <p:nvPr/>
        </p:nvGrpSpPr>
        <p:grpSpPr>
          <a:xfrm>
            <a:off x="67345" y="1242996"/>
            <a:ext cx="5440425" cy="3396841"/>
            <a:chOff x="810175" y="105719"/>
            <a:chExt cx="8000625" cy="4995355"/>
          </a:xfrm>
        </p:grpSpPr>
        <p:pic>
          <p:nvPicPr>
            <p:cNvPr id="1482" name="Google Shape;1482;p244"/>
            <p:cNvPicPr preferRelativeResize="0"/>
            <p:nvPr/>
          </p:nvPicPr>
          <p:blipFill>
            <a:blip r:embed="rId4">
              <a:alphaModFix/>
            </a:blip>
            <a:stretch>
              <a:fillRect/>
            </a:stretch>
          </p:blipFill>
          <p:spPr>
            <a:xfrm rot="-5400000">
              <a:off x="3167775" y="-1384125"/>
              <a:ext cx="3285425" cy="8000625"/>
            </a:xfrm>
            <a:prstGeom prst="rect">
              <a:avLst/>
            </a:prstGeom>
            <a:noFill/>
            <a:ln>
              <a:noFill/>
            </a:ln>
          </p:spPr>
        </p:pic>
        <p:pic>
          <p:nvPicPr>
            <p:cNvPr id="1483" name="Google Shape;1483;p244"/>
            <p:cNvPicPr preferRelativeResize="0"/>
            <p:nvPr/>
          </p:nvPicPr>
          <p:blipFill>
            <a:blip r:embed="rId5">
              <a:alphaModFix/>
            </a:blip>
            <a:stretch>
              <a:fillRect/>
            </a:stretch>
          </p:blipFill>
          <p:spPr>
            <a:xfrm rot="10800000">
              <a:off x="1553449" y="2813899"/>
              <a:ext cx="1745925" cy="1578926"/>
            </a:xfrm>
            <a:prstGeom prst="rect">
              <a:avLst/>
            </a:prstGeom>
            <a:noFill/>
            <a:ln>
              <a:noFill/>
            </a:ln>
          </p:spPr>
        </p:pic>
        <p:pic>
          <p:nvPicPr>
            <p:cNvPr id="1484" name="Google Shape;1484;p244"/>
            <p:cNvPicPr preferRelativeResize="0"/>
            <p:nvPr/>
          </p:nvPicPr>
          <p:blipFill>
            <a:blip r:embed="rId6">
              <a:alphaModFix/>
            </a:blip>
            <a:stretch>
              <a:fillRect/>
            </a:stretch>
          </p:blipFill>
          <p:spPr>
            <a:xfrm>
              <a:off x="6243325" y="790250"/>
              <a:ext cx="1543412" cy="1316873"/>
            </a:xfrm>
            <a:prstGeom prst="rect">
              <a:avLst/>
            </a:prstGeom>
            <a:noFill/>
            <a:ln>
              <a:noFill/>
            </a:ln>
          </p:spPr>
        </p:pic>
        <p:pic>
          <p:nvPicPr>
            <p:cNvPr id="1485" name="Google Shape;1485;p244"/>
            <p:cNvPicPr preferRelativeResize="0"/>
            <p:nvPr/>
          </p:nvPicPr>
          <p:blipFill>
            <a:blip r:embed="rId7">
              <a:alphaModFix/>
            </a:blip>
            <a:stretch>
              <a:fillRect/>
            </a:stretch>
          </p:blipFill>
          <p:spPr>
            <a:xfrm>
              <a:off x="2060750" y="4123950"/>
              <a:ext cx="731325" cy="667726"/>
            </a:xfrm>
            <a:prstGeom prst="rect">
              <a:avLst/>
            </a:prstGeom>
            <a:noFill/>
            <a:ln>
              <a:noFill/>
            </a:ln>
          </p:spPr>
        </p:pic>
        <p:pic>
          <p:nvPicPr>
            <p:cNvPr id="1486" name="Google Shape;1486;p244"/>
            <p:cNvPicPr preferRelativeResize="0"/>
            <p:nvPr/>
          </p:nvPicPr>
          <p:blipFill>
            <a:blip r:embed="rId7">
              <a:alphaModFix/>
            </a:blip>
            <a:stretch>
              <a:fillRect/>
            </a:stretch>
          </p:blipFill>
          <p:spPr>
            <a:xfrm>
              <a:off x="2554987" y="1904025"/>
              <a:ext cx="731325" cy="667726"/>
            </a:xfrm>
            <a:prstGeom prst="rect">
              <a:avLst/>
            </a:prstGeom>
            <a:noFill/>
            <a:ln>
              <a:noFill/>
            </a:ln>
          </p:spPr>
        </p:pic>
        <p:pic>
          <p:nvPicPr>
            <p:cNvPr id="1487" name="Google Shape;1487;p244"/>
            <p:cNvPicPr preferRelativeResize="0"/>
            <p:nvPr/>
          </p:nvPicPr>
          <p:blipFill>
            <a:blip r:embed="rId7">
              <a:alphaModFix/>
            </a:blip>
            <a:stretch>
              <a:fillRect/>
            </a:stretch>
          </p:blipFill>
          <p:spPr>
            <a:xfrm rot="1965634">
              <a:off x="5024200" y="2202239"/>
              <a:ext cx="731325" cy="667726"/>
            </a:xfrm>
            <a:prstGeom prst="rect">
              <a:avLst/>
            </a:prstGeom>
            <a:noFill/>
            <a:ln>
              <a:noFill/>
            </a:ln>
          </p:spPr>
        </p:pic>
        <p:pic>
          <p:nvPicPr>
            <p:cNvPr id="1488" name="Google Shape;1488;p244"/>
            <p:cNvPicPr preferRelativeResize="0"/>
            <p:nvPr/>
          </p:nvPicPr>
          <p:blipFill>
            <a:blip r:embed="rId7">
              <a:alphaModFix/>
            </a:blip>
            <a:stretch>
              <a:fillRect/>
            </a:stretch>
          </p:blipFill>
          <p:spPr>
            <a:xfrm rot="2403377">
              <a:off x="6287225" y="4276350"/>
              <a:ext cx="731324" cy="667726"/>
            </a:xfrm>
            <a:prstGeom prst="rect">
              <a:avLst/>
            </a:prstGeom>
            <a:noFill/>
            <a:ln>
              <a:noFill/>
            </a:ln>
          </p:spPr>
        </p:pic>
        <p:pic>
          <p:nvPicPr>
            <p:cNvPr id="1489" name="Google Shape;1489;p244"/>
            <p:cNvPicPr preferRelativeResize="0"/>
            <p:nvPr/>
          </p:nvPicPr>
          <p:blipFill>
            <a:blip r:embed="rId7">
              <a:alphaModFix/>
            </a:blip>
            <a:stretch>
              <a:fillRect/>
            </a:stretch>
          </p:blipFill>
          <p:spPr>
            <a:xfrm rot="526185">
              <a:off x="3701700" y="222474"/>
              <a:ext cx="731324" cy="667725"/>
            </a:xfrm>
            <a:prstGeom prst="rect">
              <a:avLst/>
            </a:prstGeom>
            <a:noFill/>
            <a:ln>
              <a:noFill/>
            </a:ln>
          </p:spPr>
        </p:pic>
        <p:pic>
          <p:nvPicPr>
            <p:cNvPr id="1490" name="Google Shape;1490;p244"/>
            <p:cNvPicPr preferRelativeResize="0"/>
            <p:nvPr/>
          </p:nvPicPr>
          <p:blipFill>
            <a:blip r:embed="rId7">
              <a:alphaModFix/>
            </a:blip>
            <a:stretch>
              <a:fillRect/>
            </a:stretch>
          </p:blipFill>
          <p:spPr>
            <a:xfrm rot="2403377">
              <a:off x="1931675" y="327625"/>
              <a:ext cx="731324" cy="667726"/>
            </a:xfrm>
            <a:prstGeom prst="rect">
              <a:avLst/>
            </a:prstGeom>
            <a:noFill/>
            <a:ln>
              <a:noFill/>
            </a:ln>
          </p:spPr>
        </p:pic>
        <p:pic>
          <p:nvPicPr>
            <p:cNvPr id="1491" name="Google Shape;1491;p244"/>
            <p:cNvPicPr preferRelativeResize="0"/>
            <p:nvPr/>
          </p:nvPicPr>
          <p:blipFill>
            <a:blip r:embed="rId7">
              <a:alphaModFix/>
            </a:blip>
            <a:stretch>
              <a:fillRect/>
            </a:stretch>
          </p:blipFill>
          <p:spPr>
            <a:xfrm rot="-1387036">
              <a:off x="5444363" y="222475"/>
              <a:ext cx="731325" cy="667726"/>
            </a:xfrm>
            <a:prstGeom prst="rect">
              <a:avLst/>
            </a:prstGeom>
            <a:noFill/>
            <a:ln>
              <a:noFill/>
            </a:ln>
          </p:spPr>
        </p:pic>
        <p:pic>
          <p:nvPicPr>
            <p:cNvPr id="1492" name="Google Shape;1492;p244"/>
            <p:cNvPicPr preferRelativeResize="0"/>
            <p:nvPr/>
          </p:nvPicPr>
          <p:blipFill>
            <a:blip r:embed="rId7">
              <a:alphaModFix/>
            </a:blip>
            <a:stretch>
              <a:fillRect/>
            </a:stretch>
          </p:blipFill>
          <p:spPr>
            <a:xfrm rot="-2700000">
              <a:off x="3821199" y="3966950"/>
              <a:ext cx="731324" cy="667726"/>
            </a:xfrm>
            <a:prstGeom prst="rect">
              <a:avLst/>
            </a:prstGeom>
            <a:noFill/>
            <a:ln>
              <a:noFill/>
            </a:ln>
          </p:spPr>
        </p:pic>
      </p:gr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6" name="Shape 1496"/>
        <p:cNvGrpSpPr/>
        <p:nvPr/>
      </p:nvGrpSpPr>
      <p:grpSpPr>
        <a:xfrm>
          <a:off x="0" y="0"/>
          <a:ext cx="0" cy="0"/>
          <a:chOff x="0" y="0"/>
          <a:chExt cx="0" cy="0"/>
        </a:xfrm>
      </p:grpSpPr>
      <p:pic>
        <p:nvPicPr>
          <p:cNvPr id="1497" name="Google Shape;1497;p245"/>
          <p:cNvPicPr preferRelativeResize="0"/>
          <p:nvPr/>
        </p:nvPicPr>
        <p:blipFill>
          <a:blip r:embed="rId3">
            <a:alphaModFix/>
          </a:blip>
          <a:stretch>
            <a:fillRect/>
          </a:stretch>
        </p:blipFill>
        <p:spPr>
          <a:xfrm>
            <a:off x="1517211" y="2313902"/>
            <a:ext cx="6117975" cy="2279650"/>
          </a:xfrm>
          <a:prstGeom prst="rect">
            <a:avLst/>
          </a:prstGeom>
          <a:noFill/>
          <a:ln>
            <a:noFill/>
          </a:ln>
        </p:spPr>
      </p:pic>
      <p:sp>
        <p:nvSpPr>
          <p:cNvPr id="1498" name="Google Shape;1498;p245"/>
          <p:cNvSpPr txBox="1"/>
          <p:nvPr/>
        </p:nvSpPr>
        <p:spPr>
          <a:xfrm>
            <a:off x="1664100" y="4593550"/>
            <a:ext cx="58158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None/>
            </a:pPr>
            <a:r>
              <a:rPr lang="en" sz="700">
                <a:solidFill>
                  <a:srgbClr val="A0A0A0"/>
                </a:solidFill>
                <a:latin typeface="Calibri"/>
                <a:ea typeface="Calibri"/>
                <a:cs typeface="Calibri"/>
                <a:sym typeface="Calibri"/>
              </a:rPr>
              <a:t>(Agre, 2003)</a:t>
            </a:r>
            <a:endParaRPr sz="700">
              <a:solidFill>
                <a:srgbClr val="A0A0A0"/>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sz="700">
              <a:solidFill>
                <a:srgbClr val="A0A0A0"/>
              </a:solidFill>
              <a:latin typeface="Calibri"/>
              <a:ea typeface="Calibri"/>
              <a:cs typeface="Calibri"/>
              <a:sym typeface="Calibri"/>
            </a:endParaRPr>
          </a:p>
        </p:txBody>
      </p:sp>
      <p:sp>
        <p:nvSpPr>
          <p:cNvPr id="1499" name="Google Shape;1499;p245"/>
          <p:cNvSpPr txBox="1"/>
          <p:nvPr>
            <p:ph idx="1" type="body"/>
          </p:nvPr>
        </p:nvSpPr>
        <p:spPr>
          <a:xfrm>
            <a:off x="699599" y="1062726"/>
            <a:ext cx="7753200" cy="11640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b="1" lang="en" sz="3000"/>
              <a:t>Construct a model to explain what is happening to the frog eggs.</a:t>
            </a:r>
            <a:endParaRPr b="1" sz="3000"/>
          </a:p>
        </p:txBody>
      </p:sp>
      <p:sp>
        <p:nvSpPr>
          <p:cNvPr id="1500" name="Google Shape;1500;p245"/>
          <p:cNvSpPr txBox="1"/>
          <p:nvPr>
            <p:ph type="title"/>
          </p:nvPr>
        </p:nvSpPr>
        <p:spPr>
          <a:xfrm>
            <a:off x="210596" y="-16785"/>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What is happening to those eggs???</a:t>
            </a:r>
            <a:endParaRPr b="1"/>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4" name="Shape 1504"/>
        <p:cNvGrpSpPr/>
        <p:nvPr/>
      </p:nvGrpSpPr>
      <p:grpSpPr>
        <a:xfrm>
          <a:off x="0" y="0"/>
          <a:ext cx="0" cy="0"/>
          <a:chOff x="0" y="0"/>
          <a:chExt cx="0" cy="0"/>
        </a:xfrm>
      </p:grpSpPr>
      <p:pic>
        <p:nvPicPr>
          <p:cNvPr id="1505" name="Google Shape;1505;p246"/>
          <p:cNvPicPr preferRelativeResize="0"/>
          <p:nvPr/>
        </p:nvPicPr>
        <p:blipFill>
          <a:blip r:embed="rId3">
            <a:alphaModFix/>
          </a:blip>
          <a:stretch>
            <a:fillRect/>
          </a:stretch>
        </p:blipFill>
        <p:spPr>
          <a:xfrm>
            <a:off x="1243595" y="0"/>
            <a:ext cx="6858030" cy="5143500"/>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9" name="Shape 1509"/>
        <p:cNvGrpSpPr/>
        <p:nvPr/>
      </p:nvGrpSpPr>
      <p:grpSpPr>
        <a:xfrm>
          <a:off x="0" y="0"/>
          <a:ext cx="0" cy="0"/>
          <a:chOff x="0" y="0"/>
          <a:chExt cx="0" cy="0"/>
        </a:xfrm>
      </p:grpSpPr>
      <p:sp>
        <p:nvSpPr>
          <p:cNvPr id="1510" name="Google Shape;1510;p247"/>
          <p:cNvSpPr txBox="1"/>
          <p:nvPr>
            <p:ph type="title"/>
          </p:nvPr>
        </p:nvSpPr>
        <p:spPr>
          <a:xfrm>
            <a:off x="31325" y="50450"/>
            <a:ext cx="5050500" cy="4359000"/>
          </a:xfrm>
          <a:prstGeom prst="rect">
            <a:avLst/>
          </a:prstGeom>
        </p:spPr>
        <p:txBody>
          <a:bodyPr anchorCtr="0" anchor="t" bIns="34275" lIns="68575" spcFirstLastPara="1" rIns="68575" wrap="square" tIns="34275">
            <a:normAutofit/>
          </a:bodyPr>
          <a:lstStyle/>
          <a:p>
            <a:pPr indent="0" lvl="0" marL="0" rtl="0" algn="ctr">
              <a:spcBef>
                <a:spcPts val="0"/>
              </a:spcBef>
              <a:spcAft>
                <a:spcPts val="0"/>
              </a:spcAft>
              <a:buNone/>
            </a:pPr>
            <a:r>
              <a:rPr b="1" lang="en">
                <a:solidFill>
                  <a:srgbClr val="0B672E"/>
                </a:solidFill>
              </a:rPr>
              <a:t>The story of the model maker…</a:t>
            </a:r>
            <a:endParaRPr b="1">
              <a:solidFill>
                <a:srgbClr val="0B672E"/>
              </a:solidFill>
            </a:endParaRPr>
          </a:p>
          <a:p>
            <a:pPr indent="0" lvl="0" marL="0" rtl="0" algn="ctr">
              <a:spcBef>
                <a:spcPts val="0"/>
              </a:spcBef>
              <a:spcAft>
                <a:spcPts val="0"/>
              </a:spcAft>
              <a:buNone/>
            </a:pPr>
            <a:r>
              <a:t/>
            </a:r>
            <a:endParaRPr b="1">
              <a:solidFill>
                <a:schemeClr val="accent2"/>
              </a:solidFill>
            </a:endParaRPr>
          </a:p>
          <a:p>
            <a:pPr indent="-381000" lvl="0" marL="457200" rtl="0" algn="l">
              <a:spcBef>
                <a:spcPts val="0"/>
              </a:spcBef>
              <a:spcAft>
                <a:spcPts val="0"/>
              </a:spcAft>
              <a:buClr>
                <a:schemeClr val="accent2"/>
              </a:buClr>
              <a:buSzPts val="2400"/>
              <a:buChar char="●"/>
            </a:pPr>
            <a:r>
              <a:rPr b="1" lang="en">
                <a:solidFill>
                  <a:schemeClr val="accent2"/>
                </a:solidFill>
              </a:rPr>
              <a:t>What is the purpose of each model?</a:t>
            </a:r>
            <a:endParaRPr b="1">
              <a:solidFill>
                <a:schemeClr val="accent2"/>
              </a:solidFill>
            </a:endParaRPr>
          </a:p>
          <a:p>
            <a:pPr indent="-381000" lvl="0" marL="457200" rtl="0" algn="l">
              <a:spcBef>
                <a:spcPts val="1000"/>
              </a:spcBef>
              <a:spcAft>
                <a:spcPts val="0"/>
              </a:spcAft>
              <a:buClr>
                <a:schemeClr val="accent6"/>
              </a:buClr>
              <a:buSzPts val="2400"/>
              <a:buChar char="●"/>
            </a:pPr>
            <a:r>
              <a:rPr b="1" lang="en">
                <a:solidFill>
                  <a:schemeClr val="accent6"/>
                </a:solidFill>
              </a:rPr>
              <a:t>What feature(s) of each model allow it to serve the purpose?</a:t>
            </a:r>
            <a:endParaRPr b="1">
              <a:solidFill>
                <a:schemeClr val="accent6"/>
              </a:solidFill>
            </a:endParaRPr>
          </a:p>
          <a:p>
            <a:pPr indent="-381000" lvl="0" marL="457200" rtl="0" algn="l">
              <a:spcBef>
                <a:spcPts val="1000"/>
              </a:spcBef>
              <a:spcAft>
                <a:spcPts val="0"/>
              </a:spcAft>
              <a:buClr>
                <a:schemeClr val="accent1"/>
              </a:buClr>
              <a:buSzPts val="2400"/>
              <a:buChar char="●"/>
            </a:pPr>
            <a:r>
              <a:rPr b="1" lang="en">
                <a:solidFill>
                  <a:schemeClr val="accent1"/>
                </a:solidFill>
              </a:rPr>
              <a:t>What misconceptions might each model promote?</a:t>
            </a:r>
            <a:endParaRPr b="1">
              <a:solidFill>
                <a:schemeClr val="accent1"/>
              </a:solidFill>
            </a:endParaRPr>
          </a:p>
          <a:p>
            <a:pPr indent="-381000" lvl="0" marL="457200" rtl="0" algn="l">
              <a:spcBef>
                <a:spcPts val="1000"/>
              </a:spcBef>
              <a:spcAft>
                <a:spcPts val="0"/>
              </a:spcAft>
              <a:buClr>
                <a:srgbClr val="DE65A7"/>
              </a:buClr>
              <a:buSzPts val="2400"/>
              <a:buChar char="●"/>
            </a:pPr>
            <a:r>
              <a:rPr b="1" lang="en">
                <a:solidFill>
                  <a:srgbClr val="DE65A7"/>
                </a:solidFill>
              </a:rPr>
              <a:t>How can you help students avoid those misconceptions?</a:t>
            </a:r>
            <a:endParaRPr b="1">
              <a:solidFill>
                <a:srgbClr val="DE65A7"/>
              </a:solidFill>
            </a:endParaRPr>
          </a:p>
          <a:p>
            <a:pPr indent="0" lvl="0" marL="0" rtl="0" algn="ctr">
              <a:spcBef>
                <a:spcPts val="1000"/>
              </a:spcBef>
              <a:spcAft>
                <a:spcPts val="0"/>
              </a:spcAft>
              <a:buNone/>
            </a:pPr>
            <a:r>
              <a:t/>
            </a:r>
            <a:endParaRPr b="1">
              <a:solidFill>
                <a:srgbClr val="0B672E"/>
              </a:solidFill>
            </a:endParaRPr>
          </a:p>
        </p:txBody>
      </p:sp>
      <p:pic>
        <p:nvPicPr>
          <p:cNvPr id="1511" name="Google Shape;1511;p247"/>
          <p:cNvPicPr preferRelativeResize="0"/>
          <p:nvPr/>
        </p:nvPicPr>
        <p:blipFill>
          <a:blip r:embed="rId3">
            <a:alphaModFix/>
          </a:blip>
          <a:stretch>
            <a:fillRect/>
          </a:stretch>
        </p:blipFill>
        <p:spPr>
          <a:xfrm>
            <a:off x="4953750" y="0"/>
            <a:ext cx="3697549" cy="2773150"/>
          </a:xfrm>
          <a:prstGeom prst="rect">
            <a:avLst/>
          </a:prstGeom>
          <a:noFill/>
          <a:ln>
            <a:noFill/>
          </a:ln>
        </p:spPr>
      </p:pic>
      <p:pic>
        <p:nvPicPr>
          <p:cNvPr id="1512" name="Google Shape;1512;p247"/>
          <p:cNvPicPr preferRelativeResize="0"/>
          <p:nvPr/>
        </p:nvPicPr>
        <p:blipFill>
          <a:blip r:embed="rId4">
            <a:alphaModFix/>
          </a:blip>
          <a:stretch>
            <a:fillRect/>
          </a:stretch>
        </p:blipFill>
        <p:spPr>
          <a:xfrm>
            <a:off x="6804200" y="4330648"/>
            <a:ext cx="598325" cy="639472"/>
          </a:xfrm>
          <a:prstGeom prst="rect">
            <a:avLst/>
          </a:prstGeom>
          <a:noFill/>
          <a:ln>
            <a:noFill/>
          </a:ln>
        </p:spPr>
      </p:pic>
      <p:pic>
        <p:nvPicPr>
          <p:cNvPr id="1513" name="Google Shape;1513;p247"/>
          <p:cNvPicPr preferRelativeResize="0"/>
          <p:nvPr/>
        </p:nvPicPr>
        <p:blipFill>
          <a:blip r:embed="rId5">
            <a:alphaModFix/>
          </a:blip>
          <a:stretch>
            <a:fillRect/>
          </a:stretch>
        </p:blipFill>
        <p:spPr>
          <a:xfrm>
            <a:off x="7754975" y="3573026"/>
            <a:ext cx="530350" cy="650328"/>
          </a:xfrm>
          <a:prstGeom prst="rect">
            <a:avLst/>
          </a:prstGeom>
          <a:noFill/>
          <a:ln>
            <a:noFill/>
          </a:ln>
        </p:spPr>
      </p:pic>
      <p:pic>
        <p:nvPicPr>
          <p:cNvPr id="1514" name="Google Shape;1514;p247"/>
          <p:cNvPicPr preferRelativeResize="0"/>
          <p:nvPr/>
        </p:nvPicPr>
        <p:blipFill>
          <a:blip r:embed="rId6">
            <a:alphaModFix/>
          </a:blip>
          <a:stretch>
            <a:fillRect/>
          </a:stretch>
        </p:blipFill>
        <p:spPr>
          <a:xfrm>
            <a:off x="6360498" y="3801222"/>
            <a:ext cx="714853" cy="481875"/>
          </a:xfrm>
          <a:prstGeom prst="rect">
            <a:avLst/>
          </a:prstGeom>
          <a:noFill/>
          <a:ln>
            <a:noFill/>
          </a:ln>
        </p:spPr>
      </p:pic>
      <p:pic>
        <p:nvPicPr>
          <p:cNvPr id="1515" name="Google Shape;1515;p247"/>
          <p:cNvPicPr preferRelativeResize="0"/>
          <p:nvPr/>
        </p:nvPicPr>
        <p:blipFill>
          <a:blip r:embed="rId7">
            <a:alphaModFix/>
          </a:blip>
          <a:stretch>
            <a:fillRect/>
          </a:stretch>
        </p:blipFill>
        <p:spPr>
          <a:xfrm>
            <a:off x="7545726" y="4409447"/>
            <a:ext cx="530360" cy="481875"/>
          </a:xfrm>
          <a:prstGeom prst="rect">
            <a:avLst/>
          </a:prstGeom>
          <a:noFill/>
          <a:ln>
            <a:noFill/>
          </a:ln>
        </p:spPr>
      </p:pic>
      <p:pic>
        <p:nvPicPr>
          <p:cNvPr id="1516" name="Google Shape;1516;p247"/>
          <p:cNvPicPr preferRelativeResize="0"/>
          <p:nvPr/>
        </p:nvPicPr>
        <p:blipFill>
          <a:blip r:embed="rId8">
            <a:alphaModFix/>
          </a:blip>
          <a:stretch>
            <a:fillRect/>
          </a:stretch>
        </p:blipFill>
        <p:spPr>
          <a:xfrm>
            <a:off x="6459275" y="2716068"/>
            <a:ext cx="1616800" cy="1037600"/>
          </a:xfrm>
          <a:prstGeom prst="rect">
            <a:avLst/>
          </a:prstGeom>
          <a:noFill/>
          <a:ln>
            <a:noFill/>
          </a:ln>
        </p:spPr>
      </p:pic>
      <p:pic>
        <p:nvPicPr>
          <p:cNvPr id="1517" name="Google Shape;1517;p247"/>
          <p:cNvPicPr preferRelativeResize="0"/>
          <p:nvPr/>
        </p:nvPicPr>
        <p:blipFill>
          <a:blip r:embed="rId9">
            <a:alphaModFix/>
          </a:blip>
          <a:stretch>
            <a:fillRect/>
          </a:stretch>
        </p:blipFill>
        <p:spPr>
          <a:xfrm>
            <a:off x="5340200" y="2918490"/>
            <a:ext cx="860699" cy="2152233"/>
          </a:xfrm>
          <a:prstGeom prst="rect">
            <a:avLst/>
          </a:prstGeom>
          <a:noFill/>
          <a:ln>
            <a:noFill/>
          </a:ln>
        </p:spPr>
      </p:pic>
      <p:grpSp>
        <p:nvGrpSpPr>
          <p:cNvPr id="1518" name="Google Shape;1518;p247"/>
          <p:cNvGrpSpPr/>
          <p:nvPr/>
        </p:nvGrpSpPr>
        <p:grpSpPr>
          <a:xfrm>
            <a:off x="1280049" y="3975257"/>
            <a:ext cx="1053644" cy="355398"/>
            <a:chOff x="2960775" y="689950"/>
            <a:chExt cx="3266100" cy="1536525"/>
          </a:xfrm>
        </p:grpSpPr>
        <p:pic>
          <p:nvPicPr>
            <p:cNvPr id="1519" name="Google Shape;1519;p247"/>
            <p:cNvPicPr preferRelativeResize="0"/>
            <p:nvPr/>
          </p:nvPicPr>
          <p:blipFill>
            <a:blip r:embed="rId10">
              <a:alphaModFix/>
            </a:blip>
            <a:stretch>
              <a:fillRect/>
            </a:stretch>
          </p:blipFill>
          <p:spPr>
            <a:xfrm>
              <a:off x="2960775" y="689950"/>
              <a:ext cx="516992" cy="768262"/>
            </a:xfrm>
            <a:prstGeom prst="rect">
              <a:avLst/>
            </a:prstGeom>
            <a:noFill/>
            <a:ln>
              <a:noFill/>
            </a:ln>
          </p:spPr>
        </p:pic>
        <p:pic>
          <p:nvPicPr>
            <p:cNvPr id="1520" name="Google Shape;1520;p247"/>
            <p:cNvPicPr preferRelativeResize="0"/>
            <p:nvPr/>
          </p:nvPicPr>
          <p:blipFill>
            <a:blip r:embed="rId10">
              <a:alphaModFix/>
            </a:blip>
            <a:stretch>
              <a:fillRect/>
            </a:stretch>
          </p:blipFill>
          <p:spPr>
            <a:xfrm>
              <a:off x="3401864" y="689950"/>
              <a:ext cx="516992" cy="768262"/>
            </a:xfrm>
            <a:prstGeom prst="rect">
              <a:avLst/>
            </a:prstGeom>
            <a:noFill/>
            <a:ln>
              <a:noFill/>
            </a:ln>
          </p:spPr>
        </p:pic>
        <p:pic>
          <p:nvPicPr>
            <p:cNvPr id="1521" name="Google Shape;1521;p247"/>
            <p:cNvPicPr preferRelativeResize="0"/>
            <p:nvPr/>
          </p:nvPicPr>
          <p:blipFill>
            <a:blip r:embed="rId10">
              <a:alphaModFix/>
            </a:blip>
            <a:stretch>
              <a:fillRect/>
            </a:stretch>
          </p:blipFill>
          <p:spPr>
            <a:xfrm>
              <a:off x="3827560" y="689950"/>
              <a:ext cx="516992" cy="768262"/>
            </a:xfrm>
            <a:prstGeom prst="rect">
              <a:avLst/>
            </a:prstGeom>
            <a:noFill/>
            <a:ln>
              <a:noFill/>
            </a:ln>
          </p:spPr>
        </p:pic>
        <p:pic>
          <p:nvPicPr>
            <p:cNvPr id="1522" name="Google Shape;1522;p247"/>
            <p:cNvPicPr preferRelativeResize="0"/>
            <p:nvPr/>
          </p:nvPicPr>
          <p:blipFill>
            <a:blip r:embed="rId10">
              <a:alphaModFix/>
            </a:blip>
            <a:stretch>
              <a:fillRect/>
            </a:stretch>
          </p:blipFill>
          <p:spPr>
            <a:xfrm>
              <a:off x="4284041" y="689950"/>
              <a:ext cx="516992" cy="768262"/>
            </a:xfrm>
            <a:prstGeom prst="rect">
              <a:avLst/>
            </a:prstGeom>
            <a:noFill/>
            <a:ln>
              <a:noFill/>
            </a:ln>
          </p:spPr>
        </p:pic>
        <p:pic>
          <p:nvPicPr>
            <p:cNvPr id="1523" name="Google Shape;1523;p247"/>
            <p:cNvPicPr preferRelativeResize="0"/>
            <p:nvPr/>
          </p:nvPicPr>
          <p:blipFill>
            <a:blip r:embed="rId10">
              <a:alphaModFix/>
            </a:blip>
            <a:stretch>
              <a:fillRect/>
            </a:stretch>
          </p:blipFill>
          <p:spPr>
            <a:xfrm rot="10800000">
              <a:off x="3057944" y="1458213"/>
              <a:ext cx="516992" cy="768262"/>
            </a:xfrm>
            <a:prstGeom prst="rect">
              <a:avLst/>
            </a:prstGeom>
            <a:noFill/>
            <a:ln>
              <a:noFill/>
            </a:ln>
          </p:spPr>
        </p:pic>
        <p:pic>
          <p:nvPicPr>
            <p:cNvPr id="1524" name="Google Shape;1524;p247"/>
            <p:cNvPicPr preferRelativeResize="0"/>
            <p:nvPr/>
          </p:nvPicPr>
          <p:blipFill>
            <a:blip r:embed="rId10">
              <a:alphaModFix/>
            </a:blip>
            <a:stretch>
              <a:fillRect/>
            </a:stretch>
          </p:blipFill>
          <p:spPr>
            <a:xfrm>
              <a:off x="4694344" y="689950"/>
              <a:ext cx="516992" cy="768262"/>
            </a:xfrm>
            <a:prstGeom prst="rect">
              <a:avLst/>
            </a:prstGeom>
            <a:noFill/>
            <a:ln>
              <a:noFill/>
            </a:ln>
          </p:spPr>
        </p:pic>
        <p:pic>
          <p:nvPicPr>
            <p:cNvPr id="1525" name="Google Shape;1525;p247"/>
            <p:cNvPicPr preferRelativeResize="0"/>
            <p:nvPr/>
          </p:nvPicPr>
          <p:blipFill>
            <a:blip r:embed="rId10">
              <a:alphaModFix/>
            </a:blip>
            <a:stretch>
              <a:fillRect/>
            </a:stretch>
          </p:blipFill>
          <p:spPr>
            <a:xfrm>
              <a:off x="5166218" y="689950"/>
              <a:ext cx="516992" cy="768262"/>
            </a:xfrm>
            <a:prstGeom prst="rect">
              <a:avLst/>
            </a:prstGeom>
            <a:noFill/>
            <a:ln>
              <a:noFill/>
            </a:ln>
          </p:spPr>
        </p:pic>
        <p:pic>
          <p:nvPicPr>
            <p:cNvPr id="1526" name="Google Shape;1526;p247"/>
            <p:cNvPicPr preferRelativeResize="0"/>
            <p:nvPr/>
          </p:nvPicPr>
          <p:blipFill>
            <a:blip r:embed="rId10">
              <a:alphaModFix/>
            </a:blip>
            <a:stretch>
              <a:fillRect/>
            </a:stretch>
          </p:blipFill>
          <p:spPr>
            <a:xfrm>
              <a:off x="5607307" y="689950"/>
              <a:ext cx="516992" cy="768262"/>
            </a:xfrm>
            <a:prstGeom prst="rect">
              <a:avLst/>
            </a:prstGeom>
            <a:noFill/>
            <a:ln>
              <a:noFill/>
            </a:ln>
          </p:spPr>
        </p:pic>
        <p:pic>
          <p:nvPicPr>
            <p:cNvPr id="1527" name="Google Shape;1527;p247"/>
            <p:cNvPicPr preferRelativeResize="0"/>
            <p:nvPr/>
          </p:nvPicPr>
          <p:blipFill>
            <a:blip r:embed="rId10">
              <a:alphaModFix/>
            </a:blip>
            <a:stretch>
              <a:fillRect/>
            </a:stretch>
          </p:blipFill>
          <p:spPr>
            <a:xfrm rot="10800000">
              <a:off x="3477767" y="1458213"/>
              <a:ext cx="516992" cy="768262"/>
            </a:xfrm>
            <a:prstGeom prst="rect">
              <a:avLst/>
            </a:prstGeom>
            <a:noFill/>
            <a:ln>
              <a:noFill/>
            </a:ln>
          </p:spPr>
        </p:pic>
        <p:pic>
          <p:nvPicPr>
            <p:cNvPr id="1528" name="Google Shape;1528;p247"/>
            <p:cNvPicPr preferRelativeResize="0"/>
            <p:nvPr/>
          </p:nvPicPr>
          <p:blipFill>
            <a:blip r:embed="rId10">
              <a:alphaModFix/>
            </a:blip>
            <a:stretch>
              <a:fillRect/>
            </a:stretch>
          </p:blipFill>
          <p:spPr>
            <a:xfrm rot="10800000">
              <a:off x="3918856" y="1458213"/>
              <a:ext cx="516992" cy="768262"/>
            </a:xfrm>
            <a:prstGeom prst="rect">
              <a:avLst/>
            </a:prstGeom>
            <a:noFill/>
            <a:ln>
              <a:noFill/>
            </a:ln>
          </p:spPr>
        </p:pic>
        <p:pic>
          <p:nvPicPr>
            <p:cNvPr id="1529" name="Google Shape;1529;p247"/>
            <p:cNvPicPr preferRelativeResize="0"/>
            <p:nvPr/>
          </p:nvPicPr>
          <p:blipFill>
            <a:blip r:embed="rId10">
              <a:alphaModFix/>
            </a:blip>
            <a:stretch>
              <a:fillRect/>
            </a:stretch>
          </p:blipFill>
          <p:spPr>
            <a:xfrm rot="10800000">
              <a:off x="4344552" y="1458213"/>
              <a:ext cx="516992" cy="768262"/>
            </a:xfrm>
            <a:prstGeom prst="rect">
              <a:avLst/>
            </a:prstGeom>
            <a:noFill/>
            <a:ln>
              <a:noFill/>
            </a:ln>
          </p:spPr>
        </p:pic>
        <p:pic>
          <p:nvPicPr>
            <p:cNvPr id="1530" name="Google Shape;1530;p247"/>
            <p:cNvPicPr preferRelativeResize="0"/>
            <p:nvPr/>
          </p:nvPicPr>
          <p:blipFill>
            <a:blip r:embed="rId10">
              <a:alphaModFix/>
            </a:blip>
            <a:stretch>
              <a:fillRect/>
            </a:stretch>
          </p:blipFill>
          <p:spPr>
            <a:xfrm rot="10800000">
              <a:off x="4801033" y="1458213"/>
              <a:ext cx="516992" cy="768262"/>
            </a:xfrm>
            <a:prstGeom prst="rect">
              <a:avLst/>
            </a:prstGeom>
            <a:noFill/>
            <a:ln>
              <a:noFill/>
            </a:ln>
          </p:spPr>
        </p:pic>
        <p:pic>
          <p:nvPicPr>
            <p:cNvPr id="1531" name="Google Shape;1531;p247"/>
            <p:cNvPicPr preferRelativeResize="0"/>
            <p:nvPr/>
          </p:nvPicPr>
          <p:blipFill>
            <a:blip r:embed="rId10">
              <a:alphaModFix/>
            </a:blip>
            <a:stretch>
              <a:fillRect/>
            </a:stretch>
          </p:blipFill>
          <p:spPr>
            <a:xfrm rot="10800000">
              <a:off x="5709883" y="1458213"/>
              <a:ext cx="516992" cy="768262"/>
            </a:xfrm>
            <a:prstGeom prst="rect">
              <a:avLst/>
            </a:prstGeom>
            <a:noFill/>
            <a:ln>
              <a:noFill/>
            </a:ln>
          </p:spPr>
        </p:pic>
        <p:pic>
          <p:nvPicPr>
            <p:cNvPr id="1532" name="Google Shape;1532;p247"/>
            <p:cNvPicPr preferRelativeResize="0"/>
            <p:nvPr/>
          </p:nvPicPr>
          <p:blipFill>
            <a:blip r:embed="rId10">
              <a:alphaModFix/>
            </a:blip>
            <a:stretch>
              <a:fillRect/>
            </a:stretch>
          </p:blipFill>
          <p:spPr>
            <a:xfrm rot="10800000">
              <a:off x="5287240" y="1458213"/>
              <a:ext cx="516992" cy="768262"/>
            </a:xfrm>
            <a:prstGeom prst="rect">
              <a:avLst/>
            </a:prstGeom>
            <a:noFill/>
            <a:ln>
              <a:noFill/>
            </a:ln>
          </p:spPr>
        </p:pic>
      </p:grpSp>
      <p:pic>
        <p:nvPicPr>
          <p:cNvPr id="1533" name="Google Shape;1533;p247"/>
          <p:cNvPicPr preferRelativeResize="0"/>
          <p:nvPr/>
        </p:nvPicPr>
        <p:blipFill>
          <a:blip r:embed="rId11">
            <a:alphaModFix/>
          </a:blip>
          <a:stretch>
            <a:fillRect/>
          </a:stretch>
        </p:blipFill>
        <p:spPr>
          <a:xfrm>
            <a:off x="807400" y="4674100"/>
            <a:ext cx="1611424" cy="355400"/>
          </a:xfrm>
          <a:prstGeom prst="rect">
            <a:avLst/>
          </a:prstGeom>
          <a:noFill/>
          <a:ln>
            <a:noFill/>
          </a:ln>
        </p:spPr>
      </p:pic>
      <p:pic>
        <p:nvPicPr>
          <p:cNvPr id="1534" name="Google Shape;1534;p247"/>
          <p:cNvPicPr preferRelativeResize="0"/>
          <p:nvPr/>
        </p:nvPicPr>
        <p:blipFill>
          <a:blip r:embed="rId12">
            <a:alphaModFix/>
          </a:blip>
          <a:stretch>
            <a:fillRect/>
          </a:stretch>
        </p:blipFill>
        <p:spPr>
          <a:xfrm rot="49">
            <a:off x="2494950" y="3908706"/>
            <a:ext cx="598325" cy="1157752"/>
          </a:xfrm>
          <a:prstGeom prst="rect">
            <a:avLst/>
          </a:prstGeom>
          <a:noFill/>
          <a:ln>
            <a:noFill/>
          </a:ln>
        </p:spPr>
      </p:pic>
      <p:pic>
        <p:nvPicPr>
          <p:cNvPr id="1535" name="Google Shape;1535;p247"/>
          <p:cNvPicPr preferRelativeResize="0"/>
          <p:nvPr/>
        </p:nvPicPr>
        <p:blipFill>
          <a:blip r:embed="rId13">
            <a:alphaModFix/>
          </a:blip>
          <a:stretch>
            <a:fillRect/>
          </a:stretch>
        </p:blipFill>
        <p:spPr>
          <a:xfrm>
            <a:off x="3169388" y="3917320"/>
            <a:ext cx="1053650" cy="1140529"/>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9" name="Shape 1539"/>
        <p:cNvGrpSpPr/>
        <p:nvPr/>
      </p:nvGrpSpPr>
      <p:grpSpPr>
        <a:xfrm>
          <a:off x="0" y="0"/>
          <a:ext cx="0" cy="0"/>
          <a:chOff x="0" y="0"/>
          <a:chExt cx="0" cy="0"/>
        </a:xfrm>
      </p:grpSpPr>
      <p:pic>
        <p:nvPicPr>
          <p:cNvPr id="1540" name="Google Shape;1540;p248"/>
          <p:cNvPicPr preferRelativeResize="0"/>
          <p:nvPr/>
        </p:nvPicPr>
        <p:blipFill rotWithShape="1">
          <a:blip r:embed="rId3">
            <a:alphaModFix/>
          </a:blip>
          <a:srcRect b="0" l="0" r="0" t="0"/>
          <a:stretch/>
        </p:blipFill>
        <p:spPr>
          <a:xfrm>
            <a:off x="7915900" y="379285"/>
            <a:ext cx="900247" cy="900247"/>
          </a:xfrm>
          <a:prstGeom prst="rect">
            <a:avLst/>
          </a:prstGeom>
          <a:noFill/>
          <a:ln>
            <a:noFill/>
          </a:ln>
        </p:spPr>
      </p:pic>
      <p:sp>
        <p:nvSpPr>
          <p:cNvPr id="1541" name="Google Shape;1541;p248"/>
          <p:cNvSpPr txBox="1"/>
          <p:nvPr>
            <p:ph idx="1" type="body"/>
          </p:nvPr>
        </p:nvSpPr>
        <p:spPr>
          <a:xfrm>
            <a:off x="325925" y="1211175"/>
            <a:ext cx="8503800" cy="3497400"/>
          </a:xfrm>
          <a:prstGeom prst="rect">
            <a:avLst/>
          </a:prstGeom>
        </p:spPr>
        <p:txBody>
          <a:bodyPr anchorCtr="0" anchor="t" bIns="91425" lIns="91425" spcFirstLastPara="1" rIns="91425" wrap="square" tIns="91425">
            <a:noAutofit/>
          </a:bodyPr>
          <a:lstStyle/>
          <a:p>
            <a:pPr indent="-381000" lvl="0" marL="457200" rtl="0" algn="l">
              <a:lnSpc>
                <a:spcPct val="105000"/>
              </a:lnSpc>
              <a:spcBef>
                <a:spcPts val="0"/>
              </a:spcBef>
              <a:spcAft>
                <a:spcPts val="0"/>
              </a:spcAft>
              <a:buClr>
                <a:schemeClr val="accent6"/>
              </a:buClr>
              <a:buSzPts val="2400"/>
              <a:buChar char="●"/>
            </a:pPr>
            <a:r>
              <a:rPr b="1" lang="en">
                <a:solidFill>
                  <a:schemeClr val="accent6"/>
                </a:solidFill>
              </a:rPr>
              <a:t>Model a frog egg in saltwater</a:t>
            </a:r>
            <a:endParaRPr b="1">
              <a:solidFill>
                <a:schemeClr val="accent6"/>
              </a:solidFill>
            </a:endParaRPr>
          </a:p>
          <a:p>
            <a:pPr indent="-381000" lvl="0" marL="457200" rtl="0" algn="l">
              <a:lnSpc>
                <a:spcPct val="105000"/>
              </a:lnSpc>
              <a:spcBef>
                <a:spcPts val="1000"/>
              </a:spcBef>
              <a:spcAft>
                <a:spcPts val="0"/>
              </a:spcAft>
              <a:buClr>
                <a:schemeClr val="accent5"/>
              </a:buClr>
              <a:buSzPts val="2400"/>
              <a:buChar char="●"/>
            </a:pPr>
            <a:r>
              <a:rPr b="1" lang="en">
                <a:solidFill>
                  <a:schemeClr val="accent5"/>
                </a:solidFill>
              </a:rPr>
              <a:t>Model how an organism can survive in saltwater</a:t>
            </a:r>
            <a:endParaRPr b="1">
              <a:solidFill>
                <a:schemeClr val="accent5"/>
              </a:solidFill>
            </a:endParaRPr>
          </a:p>
          <a:p>
            <a:pPr indent="-381000" lvl="0" marL="457200" rtl="0" algn="l">
              <a:lnSpc>
                <a:spcPct val="105000"/>
              </a:lnSpc>
              <a:spcBef>
                <a:spcPts val="1000"/>
              </a:spcBef>
              <a:spcAft>
                <a:spcPts val="0"/>
              </a:spcAft>
              <a:buClr>
                <a:srgbClr val="ED7D31"/>
              </a:buClr>
              <a:buSzPts val="2400"/>
              <a:buChar char="●"/>
            </a:pPr>
            <a:r>
              <a:rPr b="1" lang="en">
                <a:solidFill>
                  <a:srgbClr val="ED7D31"/>
                </a:solidFill>
              </a:rPr>
              <a:t>Model how marine organisms’ cells might be affected if the pH of the ocean changes  </a:t>
            </a:r>
            <a:endParaRPr b="1">
              <a:solidFill>
                <a:srgbClr val="ED7D31"/>
              </a:solidFill>
            </a:endParaRPr>
          </a:p>
          <a:p>
            <a:pPr indent="-381000" lvl="0" marL="457200" rtl="0" algn="l">
              <a:lnSpc>
                <a:spcPct val="105000"/>
              </a:lnSpc>
              <a:spcBef>
                <a:spcPts val="1000"/>
              </a:spcBef>
              <a:spcAft>
                <a:spcPts val="0"/>
              </a:spcAft>
              <a:buClr>
                <a:srgbClr val="BF5151"/>
              </a:buClr>
              <a:buSzPts val="2400"/>
              <a:buChar char="●"/>
            </a:pPr>
            <a:r>
              <a:rPr b="1" lang="en">
                <a:solidFill>
                  <a:srgbClr val="BF5151"/>
                </a:solidFill>
              </a:rPr>
              <a:t>Model how an aquatic cell might be affected by temperature</a:t>
            </a:r>
            <a:endParaRPr b="1">
              <a:solidFill>
                <a:srgbClr val="BF5151"/>
              </a:solidFill>
            </a:endParaRPr>
          </a:p>
          <a:p>
            <a:pPr indent="-381000" lvl="0" marL="457200" rtl="0" algn="l">
              <a:lnSpc>
                <a:spcPct val="105000"/>
              </a:lnSpc>
              <a:spcBef>
                <a:spcPts val="1000"/>
              </a:spcBef>
              <a:spcAft>
                <a:spcPts val="0"/>
              </a:spcAft>
              <a:buClr>
                <a:srgbClr val="38BBAD"/>
              </a:buClr>
              <a:buSzPts val="2400"/>
              <a:buChar char="●"/>
            </a:pPr>
            <a:r>
              <a:rPr b="1" lang="en">
                <a:solidFill>
                  <a:srgbClr val="38BBAD"/>
                </a:solidFill>
              </a:rPr>
              <a:t>Choose a channel protein, now model a cell with a defect in that protein</a:t>
            </a:r>
            <a:endParaRPr b="1">
              <a:solidFill>
                <a:srgbClr val="38BBAD"/>
              </a:solidFill>
            </a:endParaRPr>
          </a:p>
          <a:p>
            <a:pPr indent="0" lvl="0" marL="0" rtl="0" algn="l">
              <a:lnSpc>
                <a:spcPct val="105000"/>
              </a:lnSpc>
              <a:spcBef>
                <a:spcPts val="1000"/>
              </a:spcBef>
              <a:spcAft>
                <a:spcPts val="1000"/>
              </a:spcAft>
              <a:buNone/>
            </a:pPr>
            <a:r>
              <a:t/>
            </a:r>
            <a:endParaRPr>
              <a:solidFill>
                <a:schemeClr val="dk1"/>
              </a:solidFill>
            </a:endParaRPr>
          </a:p>
        </p:txBody>
      </p:sp>
      <p:sp>
        <p:nvSpPr>
          <p:cNvPr id="1542" name="Google Shape;1542;p248"/>
          <p:cNvSpPr txBox="1"/>
          <p:nvPr>
            <p:ph type="title"/>
          </p:nvPr>
        </p:nvSpPr>
        <p:spPr>
          <a:xfrm>
            <a:off x="217451" y="-49500"/>
            <a:ext cx="69066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Modeling Options</a:t>
            </a:r>
            <a:endParaRPr b="1"/>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46" name="Shape 1546"/>
        <p:cNvGrpSpPr/>
        <p:nvPr/>
      </p:nvGrpSpPr>
      <p:grpSpPr>
        <a:xfrm>
          <a:off x="0" y="0"/>
          <a:ext cx="0" cy="0"/>
          <a:chOff x="0" y="0"/>
          <a:chExt cx="0" cy="0"/>
        </a:xfrm>
      </p:grpSpPr>
      <p:pic>
        <p:nvPicPr>
          <p:cNvPr id="1547" name="Google Shape;1547;p249"/>
          <p:cNvPicPr preferRelativeResize="0"/>
          <p:nvPr/>
        </p:nvPicPr>
        <p:blipFill rotWithShape="1">
          <a:blip r:embed="rId3">
            <a:alphaModFix/>
          </a:blip>
          <a:srcRect b="12846" l="0" r="0" t="0"/>
          <a:stretch/>
        </p:blipFill>
        <p:spPr>
          <a:xfrm>
            <a:off x="438075" y="556850"/>
            <a:ext cx="5664149" cy="3777025"/>
          </a:xfrm>
          <a:prstGeom prst="rect">
            <a:avLst/>
          </a:prstGeom>
          <a:noFill/>
          <a:ln>
            <a:noFill/>
          </a:ln>
        </p:spPr>
      </p:pic>
      <p:sp>
        <p:nvSpPr>
          <p:cNvPr id="1548" name="Google Shape;1548;p249"/>
          <p:cNvSpPr txBox="1"/>
          <p:nvPr>
            <p:ph idx="4294967295" type="title"/>
          </p:nvPr>
        </p:nvSpPr>
        <p:spPr>
          <a:xfrm>
            <a:off x="1295400" y="646875"/>
            <a:ext cx="43623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sz="3600"/>
              <a:t>3-2-1 Reflection</a:t>
            </a:r>
            <a:endParaRPr b="1" sz="3600"/>
          </a:p>
        </p:txBody>
      </p:sp>
      <p:pic>
        <p:nvPicPr>
          <p:cNvPr id="1549" name="Google Shape;1549;p249"/>
          <p:cNvPicPr preferRelativeResize="0"/>
          <p:nvPr/>
        </p:nvPicPr>
        <p:blipFill rotWithShape="1">
          <a:blip r:embed="rId4">
            <a:alphaModFix/>
          </a:blip>
          <a:srcRect b="0" l="21996" r="25768" t="0"/>
          <a:stretch/>
        </p:blipFill>
        <p:spPr>
          <a:xfrm>
            <a:off x="7270642" y="222571"/>
            <a:ext cx="917826" cy="1169500"/>
          </a:xfrm>
          <a:prstGeom prst="rect">
            <a:avLst/>
          </a:prstGeom>
          <a:noFill/>
          <a:ln>
            <a:noFill/>
          </a:ln>
        </p:spPr>
      </p:pic>
      <p:grpSp>
        <p:nvGrpSpPr>
          <p:cNvPr id="1550" name="Google Shape;1550;p249"/>
          <p:cNvGrpSpPr/>
          <p:nvPr/>
        </p:nvGrpSpPr>
        <p:grpSpPr>
          <a:xfrm>
            <a:off x="7099586" y="1773444"/>
            <a:ext cx="1259937" cy="1596604"/>
            <a:chOff x="8153400" y="1519700"/>
            <a:chExt cx="3388750" cy="4572175"/>
          </a:xfrm>
        </p:grpSpPr>
        <p:pic>
          <p:nvPicPr>
            <p:cNvPr id="1551" name="Google Shape;1551;p249"/>
            <p:cNvPicPr preferRelativeResize="0"/>
            <p:nvPr/>
          </p:nvPicPr>
          <p:blipFill rotWithShape="1">
            <a:blip r:embed="rId5">
              <a:alphaModFix/>
            </a:blip>
            <a:srcRect b="0" l="62283" r="1915" t="0"/>
            <a:stretch/>
          </p:blipFill>
          <p:spPr>
            <a:xfrm>
              <a:off x="8153400" y="1519700"/>
              <a:ext cx="3186949" cy="4572175"/>
            </a:xfrm>
            <a:prstGeom prst="rect">
              <a:avLst/>
            </a:prstGeom>
            <a:noFill/>
            <a:ln>
              <a:noFill/>
            </a:ln>
          </p:spPr>
        </p:pic>
        <p:sp>
          <p:nvSpPr>
            <p:cNvPr id="1552" name="Google Shape;1552;p249"/>
            <p:cNvSpPr txBox="1"/>
            <p:nvPr/>
          </p:nvSpPr>
          <p:spPr>
            <a:xfrm>
              <a:off x="10948150" y="2902325"/>
              <a:ext cx="594000" cy="1109400"/>
            </a:xfrm>
            <a:prstGeom prst="rect">
              <a:avLst/>
            </a:prstGeom>
            <a:solidFill>
              <a:srgbClr val="FFFFFF"/>
            </a:solidFill>
            <a:ln>
              <a:noFill/>
            </a:ln>
          </p:spPr>
          <p:txBody>
            <a:bodyPr anchorCtr="0" anchor="t" bIns="68575" lIns="68575" spcFirstLastPara="1" rIns="68575" wrap="square" tIns="68575">
              <a:noAutofit/>
            </a:bodyPr>
            <a:lstStyle/>
            <a:p>
              <a:pPr indent="0" lvl="0" marL="0" rtl="0" algn="l">
                <a:spcBef>
                  <a:spcPts val="0"/>
                </a:spcBef>
                <a:spcAft>
                  <a:spcPts val="0"/>
                </a:spcAft>
                <a:buNone/>
              </a:pPr>
              <a:r>
                <a:t/>
              </a:r>
              <a:endParaRPr sz="2100">
                <a:solidFill>
                  <a:srgbClr val="000000"/>
                </a:solidFill>
                <a:latin typeface="Open Sans"/>
                <a:ea typeface="Open Sans"/>
                <a:cs typeface="Open Sans"/>
                <a:sym typeface="Open Sans"/>
              </a:endParaRPr>
            </a:p>
          </p:txBody>
        </p:sp>
      </p:grpSp>
      <p:grpSp>
        <p:nvGrpSpPr>
          <p:cNvPr id="1553" name="Google Shape;1553;p249"/>
          <p:cNvGrpSpPr/>
          <p:nvPr/>
        </p:nvGrpSpPr>
        <p:grpSpPr>
          <a:xfrm>
            <a:off x="6390770" y="3462570"/>
            <a:ext cx="2677551" cy="1504265"/>
            <a:chOff x="1860788" y="1232306"/>
            <a:chExt cx="5815706" cy="3597000"/>
          </a:xfrm>
        </p:grpSpPr>
        <p:pic>
          <p:nvPicPr>
            <p:cNvPr id="1554" name="Google Shape;1554;p249"/>
            <p:cNvPicPr preferRelativeResize="0"/>
            <p:nvPr/>
          </p:nvPicPr>
          <p:blipFill>
            <a:blip r:embed="rId6">
              <a:alphaModFix/>
            </a:blip>
            <a:stretch>
              <a:fillRect/>
            </a:stretch>
          </p:blipFill>
          <p:spPr>
            <a:xfrm rot="-5400000">
              <a:off x="3574543" y="232606"/>
              <a:ext cx="2388194" cy="5815706"/>
            </a:xfrm>
            <a:prstGeom prst="rect">
              <a:avLst/>
            </a:prstGeom>
            <a:noFill/>
            <a:ln>
              <a:noFill/>
            </a:ln>
          </p:spPr>
        </p:pic>
        <p:pic>
          <p:nvPicPr>
            <p:cNvPr id="1555" name="Google Shape;1555;p249"/>
            <p:cNvPicPr preferRelativeResize="0"/>
            <p:nvPr/>
          </p:nvPicPr>
          <p:blipFill>
            <a:blip r:embed="rId7">
              <a:alphaModFix/>
            </a:blip>
            <a:stretch>
              <a:fillRect/>
            </a:stretch>
          </p:blipFill>
          <p:spPr>
            <a:xfrm>
              <a:off x="2213701" y="1852765"/>
              <a:ext cx="750939" cy="883790"/>
            </a:xfrm>
            <a:prstGeom prst="rect">
              <a:avLst/>
            </a:prstGeom>
            <a:noFill/>
            <a:ln>
              <a:noFill/>
            </a:ln>
          </p:spPr>
        </p:pic>
        <p:pic>
          <p:nvPicPr>
            <p:cNvPr id="1556" name="Google Shape;1556;p249"/>
            <p:cNvPicPr preferRelativeResize="0"/>
            <p:nvPr/>
          </p:nvPicPr>
          <p:blipFill>
            <a:blip r:embed="rId7">
              <a:alphaModFix/>
            </a:blip>
            <a:stretch>
              <a:fillRect/>
            </a:stretch>
          </p:blipFill>
          <p:spPr>
            <a:xfrm rot="10800000">
              <a:off x="6017404" y="3513099"/>
              <a:ext cx="670262" cy="788837"/>
            </a:xfrm>
            <a:prstGeom prst="rect">
              <a:avLst/>
            </a:prstGeom>
            <a:noFill/>
            <a:ln>
              <a:noFill/>
            </a:ln>
          </p:spPr>
        </p:pic>
        <p:pic>
          <p:nvPicPr>
            <p:cNvPr id="1557" name="Google Shape;1557;p249"/>
            <p:cNvPicPr preferRelativeResize="0"/>
            <p:nvPr/>
          </p:nvPicPr>
          <p:blipFill>
            <a:blip r:embed="rId8">
              <a:alphaModFix/>
            </a:blip>
            <a:stretch>
              <a:fillRect/>
            </a:stretch>
          </p:blipFill>
          <p:spPr>
            <a:xfrm>
              <a:off x="4017147" y="1289186"/>
              <a:ext cx="309444" cy="309444"/>
            </a:xfrm>
            <a:prstGeom prst="rect">
              <a:avLst/>
            </a:prstGeom>
            <a:noFill/>
            <a:ln>
              <a:noFill/>
            </a:ln>
          </p:spPr>
        </p:pic>
        <p:pic>
          <p:nvPicPr>
            <p:cNvPr id="1558" name="Google Shape;1558;p249"/>
            <p:cNvPicPr preferRelativeResize="0"/>
            <p:nvPr/>
          </p:nvPicPr>
          <p:blipFill>
            <a:blip r:embed="rId8">
              <a:alphaModFix/>
            </a:blip>
            <a:stretch>
              <a:fillRect/>
            </a:stretch>
          </p:blipFill>
          <p:spPr>
            <a:xfrm>
              <a:off x="2809691" y="3059219"/>
              <a:ext cx="309444" cy="309444"/>
            </a:xfrm>
            <a:prstGeom prst="rect">
              <a:avLst/>
            </a:prstGeom>
            <a:noFill/>
            <a:ln>
              <a:noFill/>
            </a:ln>
          </p:spPr>
        </p:pic>
        <p:pic>
          <p:nvPicPr>
            <p:cNvPr id="1559" name="Google Shape;1559;p249"/>
            <p:cNvPicPr preferRelativeResize="0"/>
            <p:nvPr/>
          </p:nvPicPr>
          <p:blipFill>
            <a:blip r:embed="rId8">
              <a:alphaModFix/>
            </a:blip>
            <a:stretch>
              <a:fillRect/>
            </a:stretch>
          </p:blipFill>
          <p:spPr>
            <a:xfrm>
              <a:off x="6738804" y="2985738"/>
              <a:ext cx="309444" cy="309444"/>
            </a:xfrm>
            <a:prstGeom prst="rect">
              <a:avLst/>
            </a:prstGeom>
            <a:noFill/>
            <a:ln>
              <a:noFill/>
            </a:ln>
          </p:spPr>
        </p:pic>
        <p:pic>
          <p:nvPicPr>
            <p:cNvPr id="1560" name="Google Shape;1560;p249"/>
            <p:cNvPicPr preferRelativeResize="0"/>
            <p:nvPr/>
          </p:nvPicPr>
          <p:blipFill>
            <a:blip r:embed="rId8">
              <a:alphaModFix/>
            </a:blip>
            <a:stretch>
              <a:fillRect/>
            </a:stretch>
          </p:blipFill>
          <p:spPr>
            <a:xfrm>
              <a:off x="5502735" y="1241601"/>
              <a:ext cx="309444" cy="309444"/>
            </a:xfrm>
            <a:prstGeom prst="rect">
              <a:avLst/>
            </a:prstGeom>
            <a:noFill/>
            <a:ln>
              <a:noFill/>
            </a:ln>
          </p:spPr>
        </p:pic>
        <p:pic>
          <p:nvPicPr>
            <p:cNvPr id="1561" name="Google Shape;1561;p249"/>
            <p:cNvPicPr preferRelativeResize="0"/>
            <p:nvPr/>
          </p:nvPicPr>
          <p:blipFill>
            <a:blip r:embed="rId8">
              <a:alphaModFix/>
            </a:blip>
            <a:stretch>
              <a:fillRect/>
            </a:stretch>
          </p:blipFill>
          <p:spPr>
            <a:xfrm>
              <a:off x="6548536" y="1598630"/>
              <a:ext cx="309444" cy="309444"/>
            </a:xfrm>
            <a:prstGeom prst="rect">
              <a:avLst/>
            </a:prstGeom>
            <a:noFill/>
            <a:ln>
              <a:noFill/>
            </a:ln>
          </p:spPr>
        </p:pic>
        <p:pic>
          <p:nvPicPr>
            <p:cNvPr id="1562" name="Google Shape;1562;p249"/>
            <p:cNvPicPr preferRelativeResize="0"/>
            <p:nvPr/>
          </p:nvPicPr>
          <p:blipFill>
            <a:blip r:embed="rId8">
              <a:alphaModFix/>
            </a:blip>
            <a:stretch>
              <a:fillRect/>
            </a:stretch>
          </p:blipFill>
          <p:spPr>
            <a:xfrm>
              <a:off x="6017404" y="2985738"/>
              <a:ext cx="309444" cy="309444"/>
            </a:xfrm>
            <a:prstGeom prst="rect">
              <a:avLst/>
            </a:prstGeom>
            <a:noFill/>
            <a:ln>
              <a:noFill/>
            </a:ln>
          </p:spPr>
        </p:pic>
        <p:pic>
          <p:nvPicPr>
            <p:cNvPr id="1563" name="Google Shape;1563;p249"/>
            <p:cNvPicPr preferRelativeResize="0"/>
            <p:nvPr/>
          </p:nvPicPr>
          <p:blipFill>
            <a:blip r:embed="rId8">
              <a:alphaModFix/>
            </a:blip>
            <a:stretch>
              <a:fillRect/>
            </a:stretch>
          </p:blipFill>
          <p:spPr>
            <a:xfrm>
              <a:off x="1982018" y="2813616"/>
              <a:ext cx="309444" cy="309444"/>
            </a:xfrm>
            <a:prstGeom prst="rect">
              <a:avLst/>
            </a:prstGeom>
            <a:noFill/>
            <a:ln>
              <a:noFill/>
            </a:ln>
          </p:spPr>
        </p:pic>
        <p:pic>
          <p:nvPicPr>
            <p:cNvPr id="1564" name="Google Shape;1564;p249"/>
            <p:cNvPicPr preferRelativeResize="0"/>
            <p:nvPr/>
          </p:nvPicPr>
          <p:blipFill>
            <a:blip r:embed="rId8">
              <a:alphaModFix/>
            </a:blip>
            <a:stretch>
              <a:fillRect/>
            </a:stretch>
          </p:blipFill>
          <p:spPr>
            <a:xfrm>
              <a:off x="5974752" y="4519862"/>
              <a:ext cx="309444" cy="309444"/>
            </a:xfrm>
            <a:prstGeom prst="rect">
              <a:avLst/>
            </a:prstGeom>
            <a:noFill/>
            <a:ln>
              <a:noFill/>
            </a:ln>
          </p:spPr>
        </p:pic>
        <p:pic>
          <p:nvPicPr>
            <p:cNvPr id="1565" name="Google Shape;1565;p249"/>
            <p:cNvPicPr preferRelativeResize="0"/>
            <p:nvPr/>
          </p:nvPicPr>
          <p:blipFill>
            <a:blip r:embed="rId8">
              <a:alphaModFix/>
            </a:blip>
            <a:stretch>
              <a:fillRect/>
            </a:stretch>
          </p:blipFill>
          <p:spPr>
            <a:xfrm>
              <a:off x="4787169" y="1636919"/>
              <a:ext cx="309444" cy="309444"/>
            </a:xfrm>
            <a:prstGeom prst="rect">
              <a:avLst/>
            </a:prstGeom>
            <a:noFill/>
            <a:ln>
              <a:noFill/>
            </a:ln>
          </p:spPr>
        </p:pic>
        <p:pic>
          <p:nvPicPr>
            <p:cNvPr id="1566" name="Google Shape;1566;p249"/>
            <p:cNvPicPr preferRelativeResize="0"/>
            <p:nvPr/>
          </p:nvPicPr>
          <p:blipFill>
            <a:blip r:embed="rId8">
              <a:alphaModFix/>
            </a:blip>
            <a:stretch>
              <a:fillRect/>
            </a:stretch>
          </p:blipFill>
          <p:spPr>
            <a:xfrm rot="-1911865">
              <a:off x="4595284" y="4346768"/>
              <a:ext cx="309444" cy="309444"/>
            </a:xfrm>
            <a:prstGeom prst="rect">
              <a:avLst/>
            </a:prstGeom>
            <a:noFill/>
            <a:ln>
              <a:noFill/>
            </a:ln>
          </p:spPr>
        </p:pic>
        <p:pic>
          <p:nvPicPr>
            <p:cNvPr id="1567" name="Google Shape;1567;p249"/>
            <p:cNvPicPr preferRelativeResize="0"/>
            <p:nvPr/>
          </p:nvPicPr>
          <p:blipFill>
            <a:blip r:embed="rId8">
              <a:alphaModFix/>
            </a:blip>
            <a:stretch>
              <a:fillRect/>
            </a:stretch>
          </p:blipFill>
          <p:spPr>
            <a:xfrm rot="-1911865">
              <a:off x="2646919" y="1407890"/>
              <a:ext cx="309444" cy="309444"/>
            </a:xfrm>
            <a:prstGeom prst="rect">
              <a:avLst/>
            </a:prstGeom>
            <a:noFill/>
            <a:ln>
              <a:noFill/>
            </a:ln>
          </p:spPr>
        </p:pic>
        <p:pic>
          <p:nvPicPr>
            <p:cNvPr id="1568" name="Google Shape;1568;p249"/>
            <p:cNvPicPr preferRelativeResize="0"/>
            <p:nvPr/>
          </p:nvPicPr>
          <p:blipFill>
            <a:blip r:embed="rId8">
              <a:alphaModFix/>
            </a:blip>
            <a:stretch>
              <a:fillRect/>
            </a:stretch>
          </p:blipFill>
          <p:spPr>
            <a:xfrm rot="-1911865">
              <a:off x="3521097" y="4346768"/>
              <a:ext cx="309444" cy="309444"/>
            </a:xfrm>
            <a:prstGeom prst="rect">
              <a:avLst/>
            </a:prstGeom>
            <a:noFill/>
            <a:ln>
              <a:noFill/>
            </a:ln>
          </p:spPr>
        </p:pic>
        <p:pic>
          <p:nvPicPr>
            <p:cNvPr id="1569" name="Google Shape;1569;p249"/>
            <p:cNvPicPr preferRelativeResize="0"/>
            <p:nvPr/>
          </p:nvPicPr>
          <p:blipFill>
            <a:blip r:embed="rId8">
              <a:alphaModFix/>
            </a:blip>
            <a:stretch>
              <a:fillRect/>
            </a:stretch>
          </p:blipFill>
          <p:spPr>
            <a:xfrm rot="-1911865">
              <a:off x="5519927" y="2691405"/>
              <a:ext cx="309444" cy="309444"/>
            </a:xfrm>
            <a:prstGeom prst="rect">
              <a:avLst/>
            </a:prstGeom>
            <a:noFill/>
            <a:ln>
              <a:noFill/>
            </a:ln>
          </p:spPr>
        </p:pic>
        <p:pic>
          <p:nvPicPr>
            <p:cNvPr id="1570" name="Google Shape;1570;p249"/>
            <p:cNvPicPr preferRelativeResize="0"/>
            <p:nvPr/>
          </p:nvPicPr>
          <p:blipFill>
            <a:blip r:embed="rId8">
              <a:alphaModFix/>
            </a:blip>
            <a:stretch>
              <a:fillRect/>
            </a:stretch>
          </p:blipFill>
          <p:spPr>
            <a:xfrm rot="-1911865">
              <a:off x="2656715" y="4405139"/>
              <a:ext cx="309444" cy="309444"/>
            </a:xfrm>
            <a:prstGeom prst="rect">
              <a:avLst/>
            </a:prstGeom>
            <a:noFill/>
            <a:ln>
              <a:noFill/>
            </a:ln>
          </p:spPr>
        </p:pic>
        <p:pic>
          <p:nvPicPr>
            <p:cNvPr id="1571" name="Google Shape;1571;p249"/>
            <p:cNvPicPr preferRelativeResize="0"/>
            <p:nvPr/>
          </p:nvPicPr>
          <p:blipFill>
            <a:blip r:embed="rId8">
              <a:alphaModFix/>
            </a:blip>
            <a:stretch>
              <a:fillRect/>
            </a:stretch>
          </p:blipFill>
          <p:spPr>
            <a:xfrm rot="-1911865">
              <a:off x="5314204" y="4454214"/>
              <a:ext cx="309444" cy="309444"/>
            </a:xfrm>
            <a:prstGeom prst="rect">
              <a:avLst/>
            </a:prstGeom>
            <a:noFill/>
            <a:ln>
              <a:noFill/>
            </a:ln>
          </p:spPr>
        </p:pic>
        <p:pic>
          <p:nvPicPr>
            <p:cNvPr id="1572" name="Google Shape;1572;p249"/>
            <p:cNvPicPr preferRelativeResize="0"/>
            <p:nvPr/>
          </p:nvPicPr>
          <p:blipFill>
            <a:blip r:embed="rId9">
              <a:alphaModFix/>
            </a:blip>
            <a:stretch>
              <a:fillRect/>
            </a:stretch>
          </p:blipFill>
          <p:spPr>
            <a:xfrm>
              <a:off x="5585907" y="1931863"/>
              <a:ext cx="1451672" cy="790274"/>
            </a:xfrm>
            <a:prstGeom prst="rect">
              <a:avLst/>
            </a:prstGeom>
            <a:noFill/>
            <a:ln>
              <a:noFill/>
            </a:ln>
          </p:spPr>
        </p:pic>
        <p:pic>
          <p:nvPicPr>
            <p:cNvPr id="1573" name="Google Shape;1573;p249"/>
            <p:cNvPicPr preferRelativeResize="0"/>
            <p:nvPr/>
          </p:nvPicPr>
          <p:blipFill>
            <a:blip r:embed="rId9">
              <a:alphaModFix/>
            </a:blip>
            <a:stretch>
              <a:fillRect/>
            </a:stretch>
          </p:blipFill>
          <p:spPr>
            <a:xfrm rot="10653115">
              <a:off x="2168372" y="3402262"/>
              <a:ext cx="1592067" cy="866697"/>
            </a:xfrm>
            <a:prstGeom prst="rect">
              <a:avLst/>
            </a:prstGeom>
            <a:noFill/>
            <a:ln>
              <a:noFill/>
            </a:ln>
          </p:spPr>
        </p:pic>
        <p:pic>
          <p:nvPicPr>
            <p:cNvPr id="1574" name="Google Shape;1574;p249"/>
            <p:cNvPicPr preferRelativeResize="0"/>
            <p:nvPr/>
          </p:nvPicPr>
          <p:blipFill>
            <a:blip r:embed="rId10">
              <a:alphaModFix/>
            </a:blip>
            <a:stretch>
              <a:fillRect/>
            </a:stretch>
          </p:blipFill>
          <p:spPr>
            <a:xfrm>
              <a:off x="2146553" y="1349520"/>
              <a:ext cx="309444" cy="328034"/>
            </a:xfrm>
            <a:prstGeom prst="rect">
              <a:avLst/>
            </a:prstGeom>
            <a:noFill/>
            <a:ln>
              <a:noFill/>
            </a:ln>
          </p:spPr>
        </p:pic>
        <p:pic>
          <p:nvPicPr>
            <p:cNvPr id="1575" name="Google Shape;1575;p249"/>
            <p:cNvPicPr preferRelativeResize="0"/>
            <p:nvPr/>
          </p:nvPicPr>
          <p:blipFill>
            <a:blip r:embed="rId10">
              <a:alphaModFix/>
            </a:blip>
            <a:stretch>
              <a:fillRect/>
            </a:stretch>
          </p:blipFill>
          <p:spPr>
            <a:xfrm>
              <a:off x="4388388" y="1627625"/>
              <a:ext cx="309444" cy="328034"/>
            </a:xfrm>
            <a:prstGeom prst="rect">
              <a:avLst/>
            </a:prstGeom>
            <a:noFill/>
            <a:ln>
              <a:noFill/>
            </a:ln>
          </p:spPr>
        </p:pic>
        <p:pic>
          <p:nvPicPr>
            <p:cNvPr id="1576" name="Google Shape;1576;p249"/>
            <p:cNvPicPr preferRelativeResize="0"/>
            <p:nvPr/>
          </p:nvPicPr>
          <p:blipFill>
            <a:blip r:embed="rId10">
              <a:alphaModFix/>
            </a:blip>
            <a:stretch>
              <a:fillRect/>
            </a:stretch>
          </p:blipFill>
          <p:spPr>
            <a:xfrm>
              <a:off x="4339730" y="3123060"/>
              <a:ext cx="309444" cy="328034"/>
            </a:xfrm>
            <a:prstGeom prst="rect">
              <a:avLst/>
            </a:prstGeom>
            <a:noFill/>
            <a:ln>
              <a:noFill/>
            </a:ln>
          </p:spPr>
        </p:pic>
        <p:pic>
          <p:nvPicPr>
            <p:cNvPr id="1577" name="Google Shape;1577;p249"/>
            <p:cNvPicPr preferRelativeResize="0"/>
            <p:nvPr/>
          </p:nvPicPr>
          <p:blipFill>
            <a:blip r:embed="rId10">
              <a:alphaModFix/>
            </a:blip>
            <a:stretch>
              <a:fillRect/>
            </a:stretch>
          </p:blipFill>
          <p:spPr>
            <a:xfrm>
              <a:off x="7153050" y="3123060"/>
              <a:ext cx="309444" cy="328034"/>
            </a:xfrm>
            <a:prstGeom prst="rect">
              <a:avLst/>
            </a:prstGeom>
            <a:noFill/>
            <a:ln>
              <a:noFill/>
            </a:ln>
          </p:spPr>
        </p:pic>
        <p:pic>
          <p:nvPicPr>
            <p:cNvPr id="1578" name="Google Shape;1578;p249"/>
            <p:cNvPicPr preferRelativeResize="0"/>
            <p:nvPr/>
          </p:nvPicPr>
          <p:blipFill>
            <a:blip r:embed="rId10">
              <a:alphaModFix/>
            </a:blip>
            <a:stretch>
              <a:fillRect/>
            </a:stretch>
          </p:blipFill>
          <p:spPr>
            <a:xfrm>
              <a:off x="6988315" y="1349520"/>
              <a:ext cx="309444" cy="328034"/>
            </a:xfrm>
            <a:prstGeom prst="rect">
              <a:avLst/>
            </a:prstGeom>
            <a:noFill/>
            <a:ln>
              <a:noFill/>
            </a:ln>
          </p:spPr>
        </p:pic>
        <p:pic>
          <p:nvPicPr>
            <p:cNvPr id="1579" name="Google Shape;1579;p249"/>
            <p:cNvPicPr preferRelativeResize="0"/>
            <p:nvPr/>
          </p:nvPicPr>
          <p:blipFill>
            <a:blip r:embed="rId10">
              <a:alphaModFix/>
            </a:blip>
            <a:stretch>
              <a:fillRect/>
            </a:stretch>
          </p:blipFill>
          <p:spPr>
            <a:xfrm>
              <a:off x="2091581" y="4395844"/>
              <a:ext cx="309444" cy="328034"/>
            </a:xfrm>
            <a:prstGeom prst="rect">
              <a:avLst/>
            </a:prstGeom>
            <a:noFill/>
            <a:ln>
              <a:noFill/>
            </a:ln>
          </p:spPr>
        </p:pic>
        <p:pic>
          <p:nvPicPr>
            <p:cNvPr id="1580" name="Google Shape;1580;p249"/>
            <p:cNvPicPr preferRelativeResize="0"/>
            <p:nvPr/>
          </p:nvPicPr>
          <p:blipFill>
            <a:blip r:embed="rId10">
              <a:alphaModFix/>
            </a:blip>
            <a:stretch>
              <a:fillRect/>
            </a:stretch>
          </p:blipFill>
          <p:spPr>
            <a:xfrm>
              <a:off x="2395855" y="2848144"/>
              <a:ext cx="309444" cy="328034"/>
            </a:xfrm>
            <a:prstGeom prst="rect">
              <a:avLst/>
            </a:prstGeom>
            <a:noFill/>
            <a:ln>
              <a:noFill/>
            </a:ln>
          </p:spPr>
        </p:pic>
        <p:pic>
          <p:nvPicPr>
            <p:cNvPr id="1581" name="Google Shape;1581;p249"/>
            <p:cNvPicPr preferRelativeResize="0"/>
            <p:nvPr/>
          </p:nvPicPr>
          <p:blipFill>
            <a:blip r:embed="rId10">
              <a:alphaModFix/>
            </a:blip>
            <a:stretch>
              <a:fillRect/>
            </a:stretch>
          </p:blipFill>
          <p:spPr>
            <a:xfrm>
              <a:off x="4075563" y="2740472"/>
              <a:ext cx="309444" cy="328034"/>
            </a:xfrm>
            <a:prstGeom prst="rect">
              <a:avLst/>
            </a:prstGeom>
            <a:noFill/>
            <a:ln>
              <a:noFill/>
            </a:ln>
          </p:spPr>
        </p:pic>
        <p:pic>
          <p:nvPicPr>
            <p:cNvPr id="1582" name="Google Shape;1582;p249"/>
            <p:cNvPicPr preferRelativeResize="0"/>
            <p:nvPr/>
          </p:nvPicPr>
          <p:blipFill>
            <a:blip r:embed="rId10">
              <a:alphaModFix/>
            </a:blip>
            <a:stretch>
              <a:fillRect/>
            </a:stretch>
          </p:blipFill>
          <p:spPr>
            <a:xfrm>
              <a:off x="3028800" y="2740472"/>
              <a:ext cx="309444" cy="328034"/>
            </a:xfrm>
            <a:prstGeom prst="rect">
              <a:avLst/>
            </a:prstGeom>
            <a:noFill/>
            <a:ln>
              <a:noFill/>
            </a:ln>
          </p:spPr>
        </p:pic>
        <p:pic>
          <p:nvPicPr>
            <p:cNvPr id="1583" name="Google Shape;1583;p249"/>
            <p:cNvPicPr preferRelativeResize="0"/>
            <p:nvPr/>
          </p:nvPicPr>
          <p:blipFill>
            <a:blip r:embed="rId10">
              <a:alphaModFix/>
            </a:blip>
            <a:stretch>
              <a:fillRect/>
            </a:stretch>
          </p:blipFill>
          <p:spPr>
            <a:xfrm>
              <a:off x="3509857" y="3176170"/>
              <a:ext cx="309444" cy="328034"/>
            </a:xfrm>
            <a:prstGeom prst="rect">
              <a:avLst/>
            </a:prstGeom>
            <a:noFill/>
            <a:ln>
              <a:noFill/>
            </a:ln>
          </p:spPr>
        </p:pic>
        <p:pic>
          <p:nvPicPr>
            <p:cNvPr id="1584" name="Google Shape;1584;p249"/>
            <p:cNvPicPr preferRelativeResize="0"/>
            <p:nvPr/>
          </p:nvPicPr>
          <p:blipFill>
            <a:blip r:embed="rId10">
              <a:alphaModFix/>
            </a:blip>
            <a:stretch>
              <a:fillRect/>
            </a:stretch>
          </p:blipFill>
          <p:spPr>
            <a:xfrm>
              <a:off x="5585912" y="2976443"/>
              <a:ext cx="309444" cy="328034"/>
            </a:xfrm>
            <a:prstGeom prst="rect">
              <a:avLst/>
            </a:prstGeom>
            <a:noFill/>
            <a:ln>
              <a:noFill/>
            </a:ln>
          </p:spPr>
        </p:pic>
        <p:pic>
          <p:nvPicPr>
            <p:cNvPr id="1585" name="Google Shape;1585;p249"/>
            <p:cNvPicPr preferRelativeResize="0"/>
            <p:nvPr/>
          </p:nvPicPr>
          <p:blipFill>
            <a:blip r:embed="rId10">
              <a:alphaModFix/>
            </a:blip>
            <a:stretch>
              <a:fillRect/>
            </a:stretch>
          </p:blipFill>
          <p:spPr>
            <a:xfrm>
              <a:off x="6284197" y="1232306"/>
              <a:ext cx="309444" cy="328034"/>
            </a:xfrm>
            <a:prstGeom prst="rect">
              <a:avLst/>
            </a:prstGeom>
            <a:noFill/>
            <a:ln>
              <a:noFill/>
            </a:ln>
          </p:spPr>
        </p:pic>
        <p:pic>
          <p:nvPicPr>
            <p:cNvPr id="1586" name="Google Shape;1586;p249"/>
            <p:cNvPicPr preferRelativeResize="0"/>
            <p:nvPr/>
          </p:nvPicPr>
          <p:blipFill>
            <a:blip r:embed="rId10">
              <a:alphaModFix/>
            </a:blip>
            <a:stretch>
              <a:fillRect/>
            </a:stretch>
          </p:blipFill>
          <p:spPr>
            <a:xfrm>
              <a:off x="7098986" y="4495966"/>
              <a:ext cx="309444" cy="328034"/>
            </a:xfrm>
            <a:prstGeom prst="rect">
              <a:avLst/>
            </a:prstGeom>
            <a:noFill/>
            <a:ln>
              <a:noFill/>
            </a:ln>
          </p:spPr>
        </p:pic>
        <p:pic>
          <p:nvPicPr>
            <p:cNvPr id="1587" name="Google Shape;1587;p249"/>
            <p:cNvPicPr preferRelativeResize="0"/>
            <p:nvPr/>
          </p:nvPicPr>
          <p:blipFill>
            <a:blip r:embed="rId10">
              <a:alphaModFix/>
            </a:blip>
            <a:stretch>
              <a:fillRect/>
            </a:stretch>
          </p:blipFill>
          <p:spPr>
            <a:xfrm>
              <a:off x="6448896" y="3049924"/>
              <a:ext cx="309444" cy="328034"/>
            </a:xfrm>
            <a:prstGeom prst="rect">
              <a:avLst/>
            </a:prstGeom>
            <a:noFill/>
            <a:ln>
              <a:noFill/>
            </a:ln>
          </p:spPr>
        </p:pic>
        <p:pic>
          <p:nvPicPr>
            <p:cNvPr id="1588" name="Google Shape;1588;p249"/>
            <p:cNvPicPr preferRelativeResize="0"/>
            <p:nvPr/>
          </p:nvPicPr>
          <p:blipFill>
            <a:blip r:embed="rId10">
              <a:alphaModFix/>
            </a:blip>
            <a:stretch>
              <a:fillRect/>
            </a:stretch>
          </p:blipFill>
          <p:spPr>
            <a:xfrm>
              <a:off x="4967378" y="2599343"/>
              <a:ext cx="309444" cy="328034"/>
            </a:xfrm>
            <a:prstGeom prst="rect">
              <a:avLst/>
            </a:prstGeom>
            <a:noFill/>
            <a:ln>
              <a:noFill/>
            </a:ln>
          </p:spPr>
        </p:pic>
      </p:grpSp>
      <p:graphicFrame>
        <p:nvGraphicFramePr>
          <p:cNvPr id="1589" name="Google Shape;1589;p249"/>
          <p:cNvGraphicFramePr/>
          <p:nvPr/>
        </p:nvGraphicFramePr>
        <p:xfrm>
          <a:off x="1238429" y="1454452"/>
          <a:ext cx="3000000" cy="3000000"/>
        </p:xfrm>
        <a:graphic>
          <a:graphicData uri="http://schemas.openxmlformats.org/drawingml/2006/table">
            <a:tbl>
              <a:tblPr>
                <a:noFill/>
                <a:tableStyleId>{915AC270-5F56-4108-98AD-10123F5E4EB0}</a:tableStyleId>
              </a:tblPr>
              <a:tblGrid>
                <a:gridCol w="998400"/>
                <a:gridCol w="3422600"/>
              </a:tblGrid>
              <a:tr h="888375">
                <a:tc>
                  <a:txBody>
                    <a:bodyPr/>
                    <a:lstStyle/>
                    <a:p>
                      <a:pPr indent="0" lvl="0" marL="0" rtl="0" algn="ctr">
                        <a:spcBef>
                          <a:spcPts val="0"/>
                        </a:spcBef>
                        <a:spcAft>
                          <a:spcPts val="0"/>
                        </a:spcAft>
                        <a:buNone/>
                      </a:pPr>
                      <a:r>
                        <a:rPr b="1" lang="en" sz="4000">
                          <a:latin typeface="Trebuchet MS"/>
                          <a:ea typeface="Trebuchet MS"/>
                          <a:cs typeface="Trebuchet MS"/>
                          <a:sym typeface="Trebuchet MS"/>
                        </a:rPr>
                        <a:t>3</a:t>
                      </a:r>
                      <a:endParaRPr b="1" sz="4000">
                        <a:latin typeface="Trebuchet MS"/>
                        <a:ea typeface="Trebuchet MS"/>
                        <a:cs typeface="Trebuchet MS"/>
                        <a:sym typeface="Trebuchet MS"/>
                      </a:endParaRPr>
                    </a:p>
                  </a:txBody>
                  <a:tcPr marT="65100" marB="65100" marR="65100" marL="6510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EAD3"/>
                    </a:solidFill>
                  </a:tcPr>
                </a:tc>
                <a:tc>
                  <a:txBody>
                    <a:bodyPr/>
                    <a:lstStyle/>
                    <a:p>
                      <a:pPr indent="0" lvl="0" marL="0" rtl="0" algn="l">
                        <a:spcBef>
                          <a:spcPts val="0"/>
                        </a:spcBef>
                        <a:spcAft>
                          <a:spcPts val="0"/>
                        </a:spcAft>
                        <a:buNone/>
                      </a:pPr>
                      <a:r>
                        <a:rPr lang="en" sz="2000"/>
                        <a:t>Ways the </a:t>
                      </a:r>
                      <a:r>
                        <a:rPr i="1" lang="en" sz="2000"/>
                        <a:t>Phospholipid and Membrane Kit</a:t>
                      </a:r>
                      <a:r>
                        <a:rPr lang="en" sz="2000"/>
                        <a:t> could connect to your curriculum</a:t>
                      </a:r>
                      <a:endParaRPr sz="2000"/>
                    </a:p>
                  </a:txBody>
                  <a:tcPr marT="65100" marB="65100" marR="65100" marL="6510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FFFFF"/>
                    </a:solidFill>
                  </a:tcPr>
                </a:tc>
              </a:tr>
              <a:tr h="712650">
                <a:tc>
                  <a:txBody>
                    <a:bodyPr/>
                    <a:lstStyle/>
                    <a:p>
                      <a:pPr indent="0" lvl="0" marL="0" rtl="0" algn="ctr">
                        <a:spcBef>
                          <a:spcPts val="0"/>
                        </a:spcBef>
                        <a:spcAft>
                          <a:spcPts val="0"/>
                        </a:spcAft>
                        <a:buNone/>
                      </a:pPr>
                      <a:r>
                        <a:rPr b="1" lang="en" sz="4000">
                          <a:latin typeface="Trebuchet MS"/>
                          <a:ea typeface="Trebuchet MS"/>
                          <a:cs typeface="Trebuchet MS"/>
                          <a:sym typeface="Trebuchet MS"/>
                        </a:rPr>
                        <a:t>2</a:t>
                      </a:r>
                      <a:endParaRPr b="1" sz="4000">
                        <a:latin typeface="Trebuchet MS"/>
                        <a:ea typeface="Trebuchet MS"/>
                        <a:cs typeface="Trebuchet MS"/>
                        <a:sym typeface="Trebuchet MS"/>
                      </a:endParaRPr>
                    </a:p>
                  </a:txBody>
                  <a:tcPr marT="65100" marB="65100" marR="65100" marL="6510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EAD3"/>
                    </a:solidFill>
                  </a:tcPr>
                </a:tc>
                <a:tc>
                  <a:txBody>
                    <a:bodyPr/>
                    <a:lstStyle/>
                    <a:p>
                      <a:pPr indent="0" lvl="0" marL="0" rtl="0" algn="l">
                        <a:spcBef>
                          <a:spcPts val="0"/>
                        </a:spcBef>
                        <a:spcAft>
                          <a:spcPts val="0"/>
                        </a:spcAft>
                        <a:buNone/>
                      </a:pPr>
                      <a:r>
                        <a:rPr lang="en" sz="2000"/>
                        <a:t>Things I’ve learned today</a:t>
                      </a:r>
                      <a:endParaRPr sz="2000"/>
                    </a:p>
                  </a:txBody>
                  <a:tcPr marT="65100" marB="65100" marR="65100" marL="6510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FFFFF"/>
                    </a:solidFill>
                  </a:tcPr>
                </a:tc>
              </a:tr>
              <a:tr h="712650">
                <a:tc>
                  <a:txBody>
                    <a:bodyPr/>
                    <a:lstStyle/>
                    <a:p>
                      <a:pPr indent="0" lvl="0" marL="0" rtl="0" algn="ctr">
                        <a:spcBef>
                          <a:spcPts val="0"/>
                        </a:spcBef>
                        <a:spcAft>
                          <a:spcPts val="0"/>
                        </a:spcAft>
                        <a:buNone/>
                      </a:pPr>
                      <a:r>
                        <a:rPr b="1" lang="en" sz="4000">
                          <a:latin typeface="Trebuchet MS"/>
                          <a:ea typeface="Trebuchet MS"/>
                          <a:cs typeface="Trebuchet MS"/>
                          <a:sym typeface="Trebuchet MS"/>
                        </a:rPr>
                        <a:t>1</a:t>
                      </a:r>
                      <a:endParaRPr b="1" sz="4000">
                        <a:latin typeface="Trebuchet MS"/>
                        <a:ea typeface="Trebuchet MS"/>
                        <a:cs typeface="Trebuchet MS"/>
                        <a:sym typeface="Trebuchet MS"/>
                      </a:endParaRPr>
                    </a:p>
                  </a:txBody>
                  <a:tcPr marT="65100" marB="65100" marR="65100" marL="6510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EAD3"/>
                    </a:solidFill>
                  </a:tcPr>
                </a:tc>
                <a:tc>
                  <a:txBody>
                    <a:bodyPr/>
                    <a:lstStyle/>
                    <a:p>
                      <a:pPr indent="0" lvl="0" marL="0" rtl="0" algn="l">
                        <a:spcBef>
                          <a:spcPts val="0"/>
                        </a:spcBef>
                        <a:spcAft>
                          <a:spcPts val="0"/>
                        </a:spcAft>
                        <a:buNone/>
                      </a:pPr>
                      <a:r>
                        <a:rPr lang="en" sz="2000"/>
                        <a:t>Question I still have</a:t>
                      </a:r>
                      <a:endParaRPr sz="2000"/>
                    </a:p>
                  </a:txBody>
                  <a:tcPr marT="65100" marB="65100" marR="65100" marL="6510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FFFFF"/>
                    </a:solidFill>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06" name="Shape 906"/>
        <p:cNvGrpSpPr/>
        <p:nvPr/>
      </p:nvGrpSpPr>
      <p:grpSpPr>
        <a:xfrm>
          <a:off x="0" y="0"/>
          <a:ext cx="0" cy="0"/>
          <a:chOff x="0" y="0"/>
          <a:chExt cx="0" cy="0"/>
        </a:xfrm>
      </p:grpSpPr>
      <p:pic>
        <p:nvPicPr>
          <p:cNvPr id="907" name="Google Shape;907;p196"/>
          <p:cNvPicPr preferRelativeResize="0"/>
          <p:nvPr/>
        </p:nvPicPr>
        <p:blipFill rotWithShape="1">
          <a:blip r:embed="rId4">
            <a:alphaModFix/>
          </a:blip>
          <a:srcRect b="0" l="0" r="0" t="0"/>
          <a:stretch/>
        </p:blipFill>
        <p:spPr>
          <a:xfrm>
            <a:off x="5729033" y="1724083"/>
            <a:ext cx="3000000" cy="2571432"/>
          </a:xfrm>
          <a:prstGeom prst="rect">
            <a:avLst/>
          </a:prstGeom>
          <a:noFill/>
          <a:ln cap="flat" cmpd="sng" w="9525">
            <a:solidFill>
              <a:srgbClr val="000000"/>
            </a:solidFill>
            <a:prstDash val="solid"/>
            <a:round/>
            <a:headEnd len="sm" w="sm" type="none"/>
            <a:tailEnd len="sm" w="sm" type="none"/>
          </a:ln>
        </p:spPr>
      </p:pic>
      <p:sp>
        <p:nvSpPr>
          <p:cNvPr id="908" name="Google Shape;908;p196"/>
          <p:cNvSpPr txBox="1"/>
          <p:nvPr>
            <p:ph idx="12" type="sldNum"/>
          </p:nvPr>
        </p:nvSpPr>
        <p:spPr>
          <a:xfrm>
            <a:off x="6354344" y="3497413"/>
            <a:ext cx="411600" cy="2952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909" name="Google Shape;909;p196"/>
          <p:cNvSpPr txBox="1"/>
          <p:nvPr>
            <p:ph idx="1" type="body"/>
          </p:nvPr>
        </p:nvSpPr>
        <p:spPr>
          <a:xfrm>
            <a:off x="266700" y="1066856"/>
            <a:ext cx="8205600" cy="657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1" lang="en">
                <a:solidFill>
                  <a:srgbClr val="000000"/>
                </a:solidFill>
              </a:rPr>
              <a:t>Discuss your designed protein at your table</a:t>
            </a:r>
            <a:endParaRPr b="1" i="0" sz="2400" u="none" cap="none" strike="noStrike">
              <a:solidFill>
                <a:schemeClr val="accent5"/>
              </a:solidFill>
            </a:endParaRPr>
          </a:p>
        </p:txBody>
      </p:sp>
      <p:sp>
        <p:nvSpPr>
          <p:cNvPr id="910" name="Google Shape;910;p196"/>
          <p:cNvSpPr txBox="1"/>
          <p:nvPr>
            <p:ph type="title"/>
          </p:nvPr>
        </p:nvSpPr>
        <p:spPr>
          <a:xfrm>
            <a:off x="214318" y="-38022"/>
            <a:ext cx="8481000" cy="9738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3000"/>
              <a:buFont typeface="Arial"/>
              <a:buNone/>
            </a:pPr>
            <a:r>
              <a:rPr b="1" lang="en"/>
              <a:t>Recap: </a:t>
            </a:r>
            <a:r>
              <a:rPr b="1" i="0" lang="en" u="none" cap="none" strike="noStrike"/>
              <a:t>Protein Design Challenge</a:t>
            </a:r>
            <a:endParaRPr b="1" i="0" u="none" cap="none" strike="noStrike"/>
          </a:p>
        </p:txBody>
      </p:sp>
      <p:sp>
        <p:nvSpPr>
          <p:cNvPr id="911" name="Google Shape;911;p196"/>
          <p:cNvSpPr txBox="1"/>
          <p:nvPr/>
        </p:nvSpPr>
        <p:spPr>
          <a:xfrm>
            <a:off x="5635018" y="4064896"/>
            <a:ext cx="31881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A0A0A0"/>
                </a:solidFill>
                <a:latin typeface="Calibri"/>
                <a:ea typeface="Calibri"/>
                <a:cs typeface="Calibri"/>
                <a:sym typeface="Calibri"/>
              </a:rPr>
              <a:t>(The gatekeeper of life: The Cell Membrane's master role 2024)</a:t>
            </a:r>
            <a:endParaRPr b="0" i="0" sz="900" u="none" cap="none" strike="noStrike">
              <a:solidFill>
                <a:srgbClr val="A0A0A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A0A0A0"/>
              </a:solidFill>
              <a:latin typeface="Calibri"/>
              <a:ea typeface="Calibri"/>
              <a:cs typeface="Calibri"/>
              <a:sym typeface="Calibri"/>
            </a:endParaRPr>
          </a:p>
        </p:txBody>
      </p:sp>
      <p:sp>
        <p:nvSpPr>
          <p:cNvPr id="912" name="Google Shape;912;p196"/>
          <p:cNvSpPr txBox="1"/>
          <p:nvPr/>
        </p:nvSpPr>
        <p:spPr>
          <a:xfrm>
            <a:off x="266700" y="1774125"/>
            <a:ext cx="5281800" cy="2560200"/>
          </a:xfrm>
          <a:prstGeom prst="rect">
            <a:avLst/>
          </a:prstGeom>
          <a:noFill/>
          <a:ln>
            <a:noFill/>
          </a:ln>
        </p:spPr>
        <p:txBody>
          <a:bodyPr anchorCtr="0" anchor="t" bIns="68575" lIns="68575" spcFirstLastPara="1" rIns="68575" wrap="square" tIns="68575">
            <a:spAutoFit/>
          </a:bodyPr>
          <a:lstStyle/>
          <a:p>
            <a:pPr indent="-317500" lvl="0" marL="342900" rtl="0" algn="l">
              <a:spcBef>
                <a:spcPts val="1200"/>
              </a:spcBef>
              <a:spcAft>
                <a:spcPts val="0"/>
              </a:spcAft>
              <a:buClr>
                <a:schemeClr val="accent1"/>
              </a:buClr>
              <a:buSzPts val="2400"/>
              <a:buFont typeface="Calibri"/>
              <a:buChar char="●"/>
            </a:pPr>
            <a:r>
              <a:rPr lang="en" sz="2400">
                <a:solidFill>
                  <a:schemeClr val="accent1"/>
                </a:solidFill>
                <a:latin typeface="Calibri"/>
                <a:ea typeface="Calibri"/>
                <a:cs typeface="Calibri"/>
                <a:sym typeface="Calibri"/>
              </a:rPr>
              <a:t>Which amino acids might you use?</a:t>
            </a:r>
            <a:endParaRPr sz="2400">
              <a:solidFill>
                <a:schemeClr val="accent1"/>
              </a:solidFill>
              <a:latin typeface="Calibri"/>
              <a:ea typeface="Calibri"/>
              <a:cs typeface="Calibri"/>
              <a:sym typeface="Calibri"/>
            </a:endParaRPr>
          </a:p>
          <a:p>
            <a:pPr indent="-317500" lvl="0" marL="342900" rtl="0" algn="l">
              <a:spcBef>
                <a:spcPts val="800"/>
              </a:spcBef>
              <a:spcAft>
                <a:spcPts val="0"/>
              </a:spcAft>
              <a:buClr>
                <a:schemeClr val="accent1"/>
              </a:buClr>
              <a:buSzPts val="2400"/>
              <a:buFont typeface="Calibri"/>
              <a:buChar char="●"/>
            </a:pPr>
            <a:r>
              <a:rPr lang="en" sz="2400">
                <a:solidFill>
                  <a:schemeClr val="accent1"/>
                </a:solidFill>
                <a:latin typeface="Calibri"/>
                <a:ea typeface="Calibri"/>
                <a:cs typeface="Calibri"/>
                <a:sym typeface="Calibri"/>
              </a:rPr>
              <a:t>What secondary and tertiary structures would you include in your design?  And why?</a:t>
            </a:r>
            <a:endParaRPr sz="2400">
              <a:solidFill>
                <a:schemeClr val="accent1"/>
              </a:solidFill>
              <a:latin typeface="Calibri"/>
              <a:ea typeface="Calibri"/>
              <a:cs typeface="Calibri"/>
              <a:sym typeface="Calibri"/>
            </a:endParaRPr>
          </a:p>
          <a:p>
            <a:pPr indent="-317500" lvl="0" marL="342900" rtl="0" algn="l">
              <a:spcBef>
                <a:spcPts val="800"/>
              </a:spcBef>
              <a:spcAft>
                <a:spcPts val="800"/>
              </a:spcAft>
              <a:buClr>
                <a:schemeClr val="accent1"/>
              </a:buClr>
              <a:buSzPts val="2400"/>
              <a:buFont typeface="Calibri"/>
              <a:buChar char="●"/>
            </a:pPr>
            <a:r>
              <a:rPr lang="en" sz="2400">
                <a:solidFill>
                  <a:schemeClr val="accent1"/>
                </a:solidFill>
                <a:latin typeface="Calibri"/>
                <a:ea typeface="Calibri"/>
                <a:cs typeface="Calibri"/>
                <a:sym typeface="Calibri"/>
              </a:rPr>
              <a:t>How might it help explain our phenomenon?</a:t>
            </a:r>
            <a:endParaRPr sz="2400">
              <a:solidFill>
                <a:schemeClr val="accent1"/>
              </a:solidFill>
            </a:endParaRPr>
          </a:p>
        </p:txBody>
      </p:sp>
      <p:pic>
        <p:nvPicPr>
          <p:cNvPr descr="Icon&#10;&#10;Description automatically generated" id="913" name="Google Shape;913;p196"/>
          <p:cNvPicPr preferRelativeResize="0"/>
          <p:nvPr/>
        </p:nvPicPr>
        <p:blipFill rotWithShape="1">
          <a:blip r:embed="rId5">
            <a:alphaModFix/>
          </a:blip>
          <a:srcRect b="0" l="0" r="0" t="0"/>
          <a:stretch/>
        </p:blipFill>
        <p:spPr>
          <a:xfrm>
            <a:off x="8073680" y="145248"/>
            <a:ext cx="905276" cy="905276"/>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3" name="Shape 1593"/>
        <p:cNvGrpSpPr/>
        <p:nvPr/>
      </p:nvGrpSpPr>
      <p:grpSpPr>
        <a:xfrm>
          <a:off x="0" y="0"/>
          <a:ext cx="0" cy="0"/>
          <a:chOff x="0" y="0"/>
          <a:chExt cx="0" cy="0"/>
        </a:xfrm>
      </p:grpSpPr>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7" name="Shape 1597"/>
        <p:cNvGrpSpPr/>
        <p:nvPr/>
      </p:nvGrpSpPr>
      <p:grpSpPr>
        <a:xfrm>
          <a:off x="0" y="0"/>
          <a:ext cx="0" cy="0"/>
          <a:chOff x="0" y="0"/>
          <a:chExt cx="0" cy="0"/>
        </a:xfrm>
      </p:grpSpPr>
      <p:sp>
        <p:nvSpPr>
          <p:cNvPr id="1598" name="Google Shape;1598;p251"/>
          <p:cNvSpPr txBox="1"/>
          <p:nvPr/>
        </p:nvSpPr>
        <p:spPr>
          <a:xfrm>
            <a:off x="1648750" y="1025550"/>
            <a:ext cx="45441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400">
              <a:solidFill>
                <a:schemeClr val="dk2"/>
              </a:solidFill>
              <a:latin typeface="Calibri"/>
              <a:ea typeface="Calibri"/>
              <a:cs typeface="Calibri"/>
              <a:sym typeface="Calibri"/>
            </a:endParaRPr>
          </a:p>
        </p:txBody>
      </p:sp>
      <p:pic>
        <p:nvPicPr>
          <p:cNvPr id="1599" name="Google Shape;1599;p251"/>
          <p:cNvPicPr preferRelativeResize="0"/>
          <p:nvPr/>
        </p:nvPicPr>
        <p:blipFill rotWithShape="1">
          <a:blip r:embed="rId3">
            <a:alphaModFix/>
          </a:blip>
          <a:srcRect b="32115" l="0" r="0" t="23588"/>
          <a:stretch/>
        </p:blipFill>
        <p:spPr>
          <a:xfrm>
            <a:off x="1582025" y="948024"/>
            <a:ext cx="6647750" cy="3453926"/>
          </a:xfrm>
          <a:prstGeom prst="rect">
            <a:avLst/>
          </a:prstGeom>
          <a:noFill/>
          <a:ln>
            <a:noFill/>
          </a:ln>
        </p:spPr>
      </p:pic>
      <p:sp>
        <p:nvSpPr>
          <p:cNvPr id="1600" name="Google Shape;1600;p251"/>
          <p:cNvSpPr txBox="1"/>
          <p:nvPr/>
        </p:nvSpPr>
        <p:spPr>
          <a:xfrm>
            <a:off x="1675500" y="4259950"/>
            <a:ext cx="64608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
              <a:t>derivative work: Dhatfield (talk)Cell_membrane_detailed_diagram_3.svg: *derivative work: Dhatfield (talk)Cell_membrane_detailed_diagram.svg: LadyofHats Mariana Ruiz, CC BY-SA 3.0 &lt;https://creativecommons.org/licenses/by-sa/3.0&gt;, via Wikimedia Commons</a:t>
            </a:r>
            <a:endParaRPr sz="600"/>
          </a:p>
        </p:txBody>
      </p:sp>
      <p:sp>
        <p:nvSpPr>
          <p:cNvPr id="1601" name="Google Shape;1601;p251"/>
          <p:cNvSpPr txBox="1"/>
          <p:nvPr>
            <p:ph type="title"/>
          </p:nvPr>
        </p:nvSpPr>
        <p:spPr>
          <a:xfrm>
            <a:off x="980250" y="113803"/>
            <a:ext cx="7851300" cy="746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3400"/>
              <a:t>The Proteins of the Cell Membrane</a:t>
            </a:r>
            <a:endParaRPr sz="5000"/>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5" name="Shape 1605"/>
        <p:cNvGrpSpPr/>
        <p:nvPr/>
      </p:nvGrpSpPr>
      <p:grpSpPr>
        <a:xfrm>
          <a:off x="0" y="0"/>
          <a:ext cx="0" cy="0"/>
          <a:chOff x="0" y="0"/>
          <a:chExt cx="0" cy="0"/>
        </a:xfrm>
      </p:grpSpPr>
      <p:sp>
        <p:nvSpPr>
          <p:cNvPr id="1606" name="Google Shape;1606;p252"/>
          <p:cNvSpPr txBox="1"/>
          <p:nvPr/>
        </p:nvSpPr>
        <p:spPr>
          <a:xfrm>
            <a:off x="152400" y="2323725"/>
            <a:ext cx="33624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2"/>
                </a:solidFill>
                <a:latin typeface="Calibri"/>
                <a:ea typeface="Calibri"/>
                <a:cs typeface="Calibri"/>
                <a:sym typeface="Calibri"/>
              </a:rPr>
              <a:t>15 Minute Walk West /  3 Minute Drive</a:t>
            </a:r>
            <a:endParaRPr b="1" sz="2400">
              <a:solidFill>
                <a:schemeClr val="dk2"/>
              </a:solidFill>
              <a:latin typeface="Calibri"/>
              <a:ea typeface="Calibri"/>
              <a:cs typeface="Calibri"/>
              <a:sym typeface="Calibri"/>
            </a:endParaRPr>
          </a:p>
          <a:p>
            <a:pPr indent="0" lvl="0" marL="0" rtl="0" algn="l">
              <a:spcBef>
                <a:spcPts val="0"/>
              </a:spcBef>
              <a:spcAft>
                <a:spcPts val="0"/>
              </a:spcAft>
              <a:buNone/>
            </a:pPr>
            <a:r>
              <a:rPr lang="en" sz="2400">
                <a:solidFill>
                  <a:schemeClr val="dk2"/>
                </a:solidFill>
                <a:latin typeface="Calibri"/>
                <a:ea typeface="Calibri"/>
                <a:cs typeface="Calibri"/>
                <a:sym typeface="Calibri"/>
              </a:rPr>
              <a:t>	Sonic &amp; 7-Eleven</a:t>
            </a:r>
            <a:endParaRPr sz="2400">
              <a:solidFill>
                <a:schemeClr val="dk2"/>
              </a:solidFill>
              <a:latin typeface="Calibri"/>
              <a:ea typeface="Calibri"/>
              <a:cs typeface="Calibri"/>
              <a:sym typeface="Calibri"/>
            </a:endParaRPr>
          </a:p>
        </p:txBody>
      </p:sp>
      <p:sp>
        <p:nvSpPr>
          <p:cNvPr id="1607" name="Google Shape;1607;p252"/>
          <p:cNvSpPr txBox="1"/>
          <p:nvPr/>
        </p:nvSpPr>
        <p:spPr>
          <a:xfrm>
            <a:off x="571500" y="85725"/>
            <a:ext cx="30000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200">
                <a:solidFill>
                  <a:schemeClr val="lt1"/>
                </a:solidFill>
                <a:latin typeface="Calibri"/>
                <a:ea typeface="Calibri"/>
                <a:cs typeface="Calibri"/>
                <a:sym typeface="Calibri"/>
              </a:rPr>
              <a:t>Lunch Options</a:t>
            </a:r>
            <a:endParaRPr b="1" sz="2200">
              <a:solidFill>
                <a:schemeClr val="lt1"/>
              </a:solidFill>
            </a:endParaRPr>
          </a:p>
        </p:txBody>
      </p:sp>
      <p:sp>
        <p:nvSpPr>
          <p:cNvPr id="1608" name="Google Shape;1608;p252"/>
          <p:cNvSpPr txBox="1"/>
          <p:nvPr/>
        </p:nvSpPr>
        <p:spPr>
          <a:xfrm>
            <a:off x="5257800" y="2323725"/>
            <a:ext cx="37911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Calibri"/>
                <a:ea typeface="Calibri"/>
                <a:cs typeface="Calibri"/>
                <a:sym typeface="Calibri"/>
              </a:rPr>
              <a:t>6 Minute Drive East</a:t>
            </a:r>
            <a:endParaRPr b="1" sz="2400">
              <a:solidFill>
                <a:schemeClr val="dk1"/>
              </a:solidFill>
              <a:latin typeface="Calibri"/>
              <a:ea typeface="Calibri"/>
              <a:cs typeface="Calibri"/>
              <a:sym typeface="Calibri"/>
            </a:endParaRPr>
          </a:p>
          <a:p>
            <a:pPr indent="0" lvl="0" marL="0" rtl="0" algn="l">
              <a:spcBef>
                <a:spcPts val="0"/>
              </a:spcBef>
              <a:spcAft>
                <a:spcPts val="0"/>
              </a:spcAft>
              <a:buNone/>
            </a:pPr>
            <a:r>
              <a:rPr lang="en" sz="2400">
                <a:solidFill>
                  <a:schemeClr val="dk1"/>
                </a:solidFill>
                <a:latin typeface="Calibri"/>
                <a:ea typeface="Calibri"/>
                <a:cs typeface="Calibri"/>
                <a:sym typeface="Calibri"/>
              </a:rPr>
              <a:t>Local &amp; Chain Fast /Counter Service</a:t>
            </a:r>
            <a:endParaRPr/>
          </a:p>
        </p:txBody>
      </p:sp>
      <p:sp>
        <p:nvSpPr>
          <p:cNvPr id="1609" name="Google Shape;1609;p252"/>
          <p:cNvSpPr txBox="1"/>
          <p:nvPr/>
        </p:nvSpPr>
        <p:spPr>
          <a:xfrm>
            <a:off x="2890800" y="1175400"/>
            <a:ext cx="33624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Calibri"/>
                <a:ea typeface="Calibri"/>
                <a:cs typeface="Calibri"/>
                <a:sym typeface="Calibri"/>
              </a:rPr>
              <a:t>15 Minute Drive North</a:t>
            </a:r>
            <a:endParaRPr b="1" sz="2400">
              <a:solidFill>
                <a:schemeClr val="dk1"/>
              </a:solidFill>
              <a:latin typeface="Calibri"/>
              <a:ea typeface="Calibri"/>
              <a:cs typeface="Calibri"/>
              <a:sym typeface="Calibri"/>
            </a:endParaRPr>
          </a:p>
          <a:p>
            <a:pPr indent="0" lvl="0" marL="0" rtl="0" algn="l">
              <a:spcBef>
                <a:spcPts val="0"/>
              </a:spcBef>
              <a:spcAft>
                <a:spcPts val="0"/>
              </a:spcAft>
              <a:buNone/>
            </a:pPr>
            <a:r>
              <a:rPr lang="en" sz="2400">
                <a:solidFill>
                  <a:schemeClr val="dk1"/>
                </a:solidFill>
                <a:latin typeface="Calibri"/>
                <a:ea typeface="Calibri"/>
                <a:cs typeface="Calibri"/>
                <a:sym typeface="Calibri"/>
              </a:rPr>
              <a:t>Chain Fast Food Options</a:t>
            </a:r>
            <a:endParaRPr/>
          </a:p>
        </p:txBody>
      </p:sp>
      <p:sp>
        <p:nvSpPr>
          <p:cNvPr id="1610" name="Google Shape;1610;p252"/>
          <p:cNvSpPr txBox="1"/>
          <p:nvPr/>
        </p:nvSpPr>
        <p:spPr>
          <a:xfrm>
            <a:off x="1871700" y="3841650"/>
            <a:ext cx="54006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Calibri"/>
                <a:ea typeface="Calibri"/>
                <a:cs typeface="Calibri"/>
                <a:sym typeface="Calibri"/>
              </a:rPr>
              <a:t>15 Minute Walk South / 3 Minute Drive</a:t>
            </a:r>
            <a:endParaRPr b="1" sz="2400">
              <a:solidFill>
                <a:schemeClr val="dk1"/>
              </a:solidFill>
              <a:latin typeface="Calibri"/>
              <a:ea typeface="Calibri"/>
              <a:cs typeface="Calibri"/>
              <a:sym typeface="Calibri"/>
            </a:endParaRPr>
          </a:p>
          <a:p>
            <a:pPr indent="0" lvl="0" marL="0" rtl="0" algn="l">
              <a:spcBef>
                <a:spcPts val="0"/>
              </a:spcBef>
              <a:spcAft>
                <a:spcPts val="0"/>
              </a:spcAft>
              <a:buNone/>
            </a:pPr>
            <a:r>
              <a:rPr lang="en" sz="2400">
                <a:solidFill>
                  <a:schemeClr val="dk1"/>
                </a:solidFill>
                <a:latin typeface="Calibri"/>
                <a:ea typeface="Calibri"/>
                <a:cs typeface="Calibri"/>
                <a:sym typeface="Calibri"/>
              </a:rPr>
              <a:t>	Local Counter Service</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4" name="Shape 1614"/>
        <p:cNvGrpSpPr/>
        <p:nvPr/>
      </p:nvGrpSpPr>
      <p:grpSpPr>
        <a:xfrm>
          <a:off x="0" y="0"/>
          <a:ext cx="0" cy="0"/>
          <a:chOff x="0" y="0"/>
          <a:chExt cx="0" cy="0"/>
        </a:xfrm>
      </p:grpSpPr>
      <p:pic>
        <p:nvPicPr>
          <p:cNvPr descr="Welcome to our Timer YouTube channel, where every second counts and every moment is an opportunity for growth! Watch as the timer silently counts down to 0:00, guiding you towards greater productivity and focus. Be part of our vibrant community of time enthusiasts by subscribing today! Don't miss out on more thrilling timer videos; hit the like button and stay tuned for regular updates. Together, let's make the most of our precious time and achieve success like never before!&#10;&#10;If you're ready to maximize your productivity, click on the links below to purchase a timer and begin your journey toward a more organized and accomplished life.&#10;https://amzn.to/3q0Xz6u&#10;https://amzn.to/3KaqRX4" id="1615" name="Google Shape;1615;p253" title="1 HOUR TIMER-YouTube">
            <a:hlinkClick r:id="rId3"/>
          </p:cNvPr>
          <p:cNvPicPr preferRelativeResize="0"/>
          <p:nvPr/>
        </p:nvPicPr>
        <p:blipFill>
          <a:blip r:embed="rId4">
            <a:alphaModFix/>
          </a:blip>
          <a:stretch>
            <a:fillRect/>
          </a:stretch>
        </p:blipFill>
        <p:spPr>
          <a:xfrm>
            <a:off x="114300" y="3555394"/>
            <a:ext cx="2286000" cy="1285875"/>
          </a:xfrm>
          <a:prstGeom prst="rect">
            <a:avLst/>
          </a:prstGeom>
          <a:noFill/>
          <a:ln>
            <a:noFill/>
          </a:ln>
        </p:spPr>
      </p:pic>
      <p:pic>
        <p:nvPicPr>
          <p:cNvPr id="1616" name="Google Shape;1616;p253"/>
          <p:cNvPicPr preferRelativeResize="0"/>
          <p:nvPr/>
        </p:nvPicPr>
        <p:blipFill>
          <a:blip r:embed="rId5">
            <a:alphaModFix/>
          </a:blip>
          <a:stretch>
            <a:fillRect/>
          </a:stretch>
        </p:blipFill>
        <p:spPr>
          <a:xfrm>
            <a:off x="2200275" y="142875"/>
            <a:ext cx="4743451" cy="26688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15"/>
                                        </p:tgtEl>
                                        <p:attrNameLst>
                                          <p:attrName>style.visibility</p:attrName>
                                        </p:attrNameLst>
                                      </p:cBhvr>
                                      <p:to>
                                        <p:strVal val="visible"/>
                                      </p:to>
                                    </p:set>
                                    <p:animEffect filter="fade" transition="in">
                                      <p:cBhvr>
                                        <p:cTn dur="1000"/>
                                        <p:tgtEl>
                                          <p:spTgt spid="16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1" name="Shape 1621"/>
        <p:cNvGrpSpPr/>
        <p:nvPr/>
      </p:nvGrpSpPr>
      <p:grpSpPr>
        <a:xfrm>
          <a:off x="0" y="0"/>
          <a:ext cx="0" cy="0"/>
          <a:chOff x="0" y="0"/>
          <a:chExt cx="0" cy="0"/>
        </a:xfrm>
      </p:grpSpPr>
      <p:pic>
        <p:nvPicPr>
          <p:cNvPr id="1622" name="Google Shape;1622;p254"/>
          <p:cNvPicPr preferRelativeResize="0"/>
          <p:nvPr/>
        </p:nvPicPr>
        <p:blipFill rotWithShape="1">
          <a:blip r:embed="rId3">
            <a:alphaModFix/>
          </a:blip>
          <a:srcRect b="0" l="0" r="0" t="0"/>
          <a:stretch/>
        </p:blipFill>
        <p:spPr>
          <a:xfrm>
            <a:off x="5831649" y="1261824"/>
            <a:ext cx="2824575" cy="2811750"/>
          </a:xfrm>
          <a:prstGeom prst="rect">
            <a:avLst/>
          </a:prstGeom>
          <a:noFill/>
          <a:ln>
            <a:noFill/>
          </a:ln>
        </p:spPr>
      </p:pic>
      <p:sp>
        <p:nvSpPr>
          <p:cNvPr id="1623" name="Google Shape;1623;p254"/>
          <p:cNvSpPr txBox="1"/>
          <p:nvPr/>
        </p:nvSpPr>
        <p:spPr>
          <a:xfrm>
            <a:off x="336088" y="983850"/>
            <a:ext cx="5286000" cy="9114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800"/>
              <a:buFont typeface="Arial"/>
              <a:buNone/>
            </a:pPr>
            <a:r>
              <a:rPr b="1" i="0" lang="en" sz="4800" u="none" cap="none" strike="noStrike">
                <a:solidFill>
                  <a:srgbClr val="0B672E"/>
                </a:solidFill>
                <a:latin typeface="Calibri"/>
                <a:ea typeface="Calibri"/>
                <a:cs typeface="Calibri"/>
                <a:sym typeface="Calibri"/>
              </a:rPr>
              <a:t>Catalyzing Curiosity</a:t>
            </a:r>
            <a:endParaRPr b="0" i="0" sz="4800" u="none" cap="none" strike="noStrike">
              <a:solidFill>
                <a:srgbClr val="0B672E"/>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1624" name="Google Shape;1624;p254"/>
          <p:cNvSpPr txBox="1"/>
          <p:nvPr/>
        </p:nvSpPr>
        <p:spPr>
          <a:xfrm>
            <a:off x="336075" y="2375350"/>
            <a:ext cx="5286000" cy="5847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1" lang="en" sz="2000" u="none" cap="none" strike="noStrike">
                <a:solidFill>
                  <a:srgbClr val="6C3078"/>
                </a:solidFill>
                <a:latin typeface="Calibri"/>
                <a:ea typeface="Calibri"/>
                <a:cs typeface="Calibri"/>
                <a:sym typeface="Calibri"/>
              </a:rPr>
              <a:t>"Our cells engage in protein production, many of those proteins are enzymes, responsible for the chemistry of life"</a:t>
            </a:r>
            <a:endParaRPr b="0" i="0" sz="2000" u="none" cap="none" strike="noStrike">
              <a:solidFill>
                <a:srgbClr val="6C3078"/>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200"/>
              <a:buFont typeface="Arial"/>
              <a:buNone/>
            </a:pPr>
            <a:r>
              <a:rPr b="1" i="1" lang="en" sz="1200" u="none" cap="none" strike="noStrike">
                <a:solidFill>
                  <a:srgbClr val="6C3078"/>
                </a:solidFill>
                <a:latin typeface="Calibri"/>
                <a:ea typeface="Calibri"/>
                <a:cs typeface="Calibri"/>
                <a:sym typeface="Calibri"/>
              </a:rPr>
              <a:t>~Randy Schekman</a:t>
            </a:r>
            <a:endParaRPr b="0" i="0" sz="1200" u="none" cap="none" strike="noStrike">
              <a:solidFill>
                <a:srgbClr val="6C3078"/>
              </a:solidFill>
              <a:latin typeface="Calibri"/>
              <a:ea typeface="Calibri"/>
              <a:cs typeface="Calibri"/>
              <a:sym typeface="Calibri"/>
            </a:endParaRPr>
          </a:p>
        </p:txBody>
      </p:sp>
      <p:sp>
        <p:nvSpPr>
          <p:cNvPr id="1625" name="Google Shape;1625;p254"/>
          <p:cNvSpPr txBox="1"/>
          <p:nvPr/>
        </p:nvSpPr>
        <p:spPr>
          <a:xfrm>
            <a:off x="336038" y="1666650"/>
            <a:ext cx="5286000" cy="492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1" lang="en" sz="2000" u="none" cap="none" strike="noStrike">
                <a:solidFill>
                  <a:srgbClr val="0B672E"/>
                </a:solidFill>
                <a:latin typeface="Calibri"/>
                <a:ea typeface="Calibri"/>
                <a:cs typeface="Calibri"/>
                <a:sym typeface="Calibri"/>
              </a:rPr>
              <a:t>Enzyme in Action Kit &amp; Substrate Specificity Kit</a:t>
            </a:r>
            <a:endParaRPr b="0" i="0" sz="2000" u="none" cap="none" strike="noStrike">
              <a:solidFill>
                <a:srgbClr val="0B672E"/>
              </a:solidFill>
              <a:latin typeface="Calibri"/>
              <a:ea typeface="Calibri"/>
              <a:cs typeface="Calibri"/>
              <a:sym typeface="Calibri"/>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29" name="Shape 1629"/>
        <p:cNvGrpSpPr/>
        <p:nvPr/>
      </p:nvGrpSpPr>
      <p:grpSpPr>
        <a:xfrm>
          <a:off x="0" y="0"/>
          <a:ext cx="0" cy="0"/>
          <a:chOff x="0" y="0"/>
          <a:chExt cx="0" cy="0"/>
        </a:xfrm>
      </p:grpSpPr>
      <p:pic>
        <p:nvPicPr>
          <p:cNvPr id="1630" name="Google Shape;1630;p255"/>
          <p:cNvPicPr preferRelativeResize="0"/>
          <p:nvPr/>
        </p:nvPicPr>
        <p:blipFill rotWithShape="1">
          <a:blip r:embed="rId4">
            <a:alphaModFix/>
          </a:blip>
          <a:srcRect b="0" l="0" r="0" t="0"/>
          <a:stretch/>
        </p:blipFill>
        <p:spPr>
          <a:xfrm>
            <a:off x="7894332" y="372834"/>
            <a:ext cx="905276" cy="905276"/>
          </a:xfrm>
          <a:prstGeom prst="rect">
            <a:avLst/>
          </a:prstGeom>
          <a:noFill/>
          <a:ln>
            <a:noFill/>
          </a:ln>
        </p:spPr>
      </p:pic>
      <p:sp>
        <p:nvSpPr>
          <p:cNvPr id="1631" name="Google Shape;1631;p255"/>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0"/>
              </a:spcAft>
              <a:buSzPts val="1000"/>
              <a:buNone/>
            </a:pPr>
            <a:fld id="{00000000-1234-1234-1234-123412341234}" type="slidenum">
              <a:rPr lang="en"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pic>
        <p:nvPicPr>
          <p:cNvPr id="1632" name="Google Shape;1632;p255"/>
          <p:cNvPicPr preferRelativeResize="0"/>
          <p:nvPr/>
        </p:nvPicPr>
        <p:blipFill rotWithShape="1">
          <a:blip r:embed="rId5">
            <a:alphaModFix/>
          </a:blip>
          <a:srcRect b="0" l="0" r="0" t="0"/>
          <a:stretch/>
        </p:blipFill>
        <p:spPr>
          <a:xfrm>
            <a:off x="5069949" y="1278100"/>
            <a:ext cx="3086101" cy="2821900"/>
          </a:xfrm>
          <a:prstGeom prst="rect">
            <a:avLst/>
          </a:prstGeom>
          <a:noFill/>
          <a:ln>
            <a:noFill/>
          </a:ln>
        </p:spPr>
      </p:pic>
      <p:sp>
        <p:nvSpPr>
          <p:cNvPr id="1633" name="Google Shape;1633;p255"/>
          <p:cNvSpPr txBox="1"/>
          <p:nvPr/>
        </p:nvSpPr>
        <p:spPr>
          <a:xfrm>
            <a:off x="6102856" y="4099988"/>
            <a:ext cx="1020300" cy="453600"/>
          </a:xfrm>
          <a:prstGeom prst="rect">
            <a:avLst/>
          </a:prstGeom>
          <a:noFill/>
          <a:ln>
            <a:noFill/>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1500"/>
              <a:buFont typeface="Arial"/>
              <a:buNone/>
            </a:pPr>
            <a:r>
              <a:rPr b="1" i="0" lang="en" sz="1500" u="none" cap="none" strike="noStrike">
                <a:solidFill>
                  <a:schemeClr val="dk1"/>
                </a:solidFill>
                <a:latin typeface="Open Sans"/>
                <a:ea typeface="Open Sans"/>
                <a:cs typeface="Open Sans"/>
                <a:sym typeface="Open Sans"/>
              </a:rPr>
              <a:t>6PEY.pdb</a:t>
            </a:r>
            <a:endParaRPr b="1" i="0" sz="1500" u="none" cap="none" strike="noStrike">
              <a:solidFill>
                <a:schemeClr val="dk1"/>
              </a:solidFill>
              <a:latin typeface="Open Sans"/>
              <a:ea typeface="Open Sans"/>
              <a:cs typeface="Open Sans"/>
              <a:sym typeface="Open Sans"/>
            </a:endParaRPr>
          </a:p>
        </p:txBody>
      </p:sp>
      <p:sp>
        <p:nvSpPr>
          <p:cNvPr id="1634" name="Google Shape;1634;p255"/>
          <p:cNvSpPr txBox="1"/>
          <p:nvPr>
            <p:ph idx="1" type="body"/>
          </p:nvPr>
        </p:nvSpPr>
        <p:spPr>
          <a:xfrm>
            <a:off x="421175" y="1278100"/>
            <a:ext cx="4722300" cy="3497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2400"/>
              <a:buNone/>
            </a:pPr>
            <a:r>
              <a:rPr b="1" lang="en">
                <a:solidFill>
                  <a:schemeClr val="accent5"/>
                </a:solidFill>
              </a:rPr>
              <a:t>What do enzymes do?</a:t>
            </a:r>
            <a:endParaRPr b="1">
              <a:solidFill>
                <a:schemeClr val="accent5"/>
              </a:solidFill>
            </a:endParaRPr>
          </a:p>
          <a:p>
            <a:pPr indent="0" lvl="0" marL="0" rtl="0" algn="l">
              <a:lnSpc>
                <a:spcPct val="115000"/>
              </a:lnSpc>
              <a:spcBef>
                <a:spcPts val="1200"/>
              </a:spcBef>
              <a:spcAft>
                <a:spcPts val="0"/>
              </a:spcAft>
              <a:buSzPts val="2400"/>
              <a:buNone/>
            </a:pPr>
            <a:r>
              <a:t/>
            </a:r>
            <a:endParaRPr b="1">
              <a:solidFill>
                <a:schemeClr val="accent5"/>
              </a:solidFill>
            </a:endParaRPr>
          </a:p>
          <a:p>
            <a:pPr indent="0" lvl="0" marL="0" rtl="0" algn="l">
              <a:lnSpc>
                <a:spcPct val="115000"/>
              </a:lnSpc>
              <a:spcBef>
                <a:spcPts val="1200"/>
              </a:spcBef>
              <a:spcAft>
                <a:spcPts val="0"/>
              </a:spcAft>
              <a:buSzPts val="2400"/>
              <a:buNone/>
            </a:pPr>
            <a:r>
              <a:rPr b="1" lang="en">
                <a:solidFill>
                  <a:schemeClr val="accent5"/>
                </a:solidFill>
              </a:rPr>
              <a:t>What structures in an enzyme are important?</a:t>
            </a:r>
            <a:endParaRPr b="1">
              <a:solidFill>
                <a:schemeClr val="accent5"/>
              </a:solidFill>
            </a:endParaRPr>
          </a:p>
          <a:p>
            <a:pPr indent="0" lvl="0" marL="0" rtl="0" algn="l">
              <a:lnSpc>
                <a:spcPct val="115000"/>
              </a:lnSpc>
              <a:spcBef>
                <a:spcPts val="1200"/>
              </a:spcBef>
              <a:spcAft>
                <a:spcPts val="1200"/>
              </a:spcAft>
              <a:buSzPts val="2400"/>
              <a:buNone/>
            </a:pPr>
            <a:r>
              <a:t/>
            </a:r>
            <a:endParaRPr/>
          </a:p>
        </p:txBody>
      </p:sp>
      <p:sp>
        <p:nvSpPr>
          <p:cNvPr id="1635" name="Google Shape;1635;p255"/>
          <p:cNvSpPr txBox="1"/>
          <p:nvPr>
            <p:ph type="title"/>
          </p:nvPr>
        </p:nvSpPr>
        <p:spPr>
          <a:xfrm>
            <a:off x="233200" y="-42383"/>
            <a:ext cx="78789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 sz="3500"/>
              <a:t>What do you remember about enzymes?</a:t>
            </a:r>
            <a:endParaRPr b="1" sz="3500"/>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9" name="Shape 1639"/>
        <p:cNvGrpSpPr/>
        <p:nvPr/>
      </p:nvGrpSpPr>
      <p:grpSpPr>
        <a:xfrm>
          <a:off x="0" y="0"/>
          <a:ext cx="0" cy="0"/>
          <a:chOff x="0" y="0"/>
          <a:chExt cx="0" cy="0"/>
        </a:xfrm>
      </p:grpSpPr>
      <p:pic>
        <p:nvPicPr>
          <p:cNvPr id="1640" name="Google Shape;1640;p256"/>
          <p:cNvPicPr preferRelativeResize="0"/>
          <p:nvPr/>
        </p:nvPicPr>
        <p:blipFill>
          <a:blip r:embed="rId3">
            <a:alphaModFix/>
          </a:blip>
          <a:stretch>
            <a:fillRect/>
          </a:stretch>
        </p:blipFill>
        <p:spPr>
          <a:xfrm>
            <a:off x="545725" y="812700"/>
            <a:ext cx="8426552" cy="3518075"/>
          </a:xfrm>
          <a:prstGeom prst="rect">
            <a:avLst/>
          </a:prstGeom>
          <a:noFill/>
          <a:ln>
            <a:noFill/>
          </a:ln>
        </p:spPr>
      </p:pic>
      <p:pic>
        <p:nvPicPr>
          <p:cNvPr id="1641" name="Google Shape;1641;p256"/>
          <p:cNvPicPr preferRelativeResize="0"/>
          <p:nvPr/>
        </p:nvPicPr>
        <p:blipFill>
          <a:blip r:embed="rId4">
            <a:alphaModFix/>
          </a:blip>
          <a:stretch>
            <a:fillRect/>
          </a:stretch>
        </p:blipFill>
        <p:spPr>
          <a:xfrm>
            <a:off x="4276163" y="4569525"/>
            <a:ext cx="965675" cy="438950"/>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5" name="Shape 1645"/>
        <p:cNvGrpSpPr/>
        <p:nvPr/>
      </p:nvGrpSpPr>
      <p:grpSpPr>
        <a:xfrm>
          <a:off x="0" y="0"/>
          <a:ext cx="0" cy="0"/>
          <a:chOff x="0" y="0"/>
          <a:chExt cx="0" cy="0"/>
        </a:xfrm>
      </p:grpSpPr>
      <p:sp>
        <p:nvSpPr>
          <p:cNvPr id="1646" name="Google Shape;1646;p257"/>
          <p:cNvSpPr txBox="1"/>
          <p:nvPr>
            <p:ph idx="1" type="body"/>
          </p:nvPr>
        </p:nvSpPr>
        <p:spPr>
          <a:xfrm>
            <a:off x="762144" y="924315"/>
            <a:ext cx="7935900" cy="3998700"/>
          </a:xfrm>
          <a:prstGeom prst="rect">
            <a:avLst/>
          </a:prstGeom>
        </p:spPr>
        <p:txBody>
          <a:bodyPr anchorCtr="0" anchor="t" bIns="34275" lIns="68575" spcFirstLastPara="1" rIns="68575" wrap="square" tIns="34275">
            <a:normAutofit/>
          </a:bodyPr>
          <a:lstStyle/>
          <a:p>
            <a:pPr indent="0" lvl="0" marL="0" rtl="0" algn="l">
              <a:spcBef>
                <a:spcPts val="0"/>
              </a:spcBef>
              <a:spcAft>
                <a:spcPts val="500"/>
              </a:spcAft>
              <a:buNone/>
            </a:pPr>
            <a:r>
              <a:rPr lang="en" sz="3600">
                <a:solidFill>
                  <a:srgbClr val="1CA64A"/>
                </a:solidFill>
              </a:rPr>
              <a:t>“Enzymes build and break molecules.”</a:t>
            </a:r>
            <a:endParaRPr sz="3600">
              <a:solidFill>
                <a:srgbClr val="1CA64A"/>
              </a:solidFill>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0" name="Shape 1650"/>
        <p:cNvGrpSpPr/>
        <p:nvPr/>
      </p:nvGrpSpPr>
      <p:grpSpPr>
        <a:xfrm>
          <a:off x="0" y="0"/>
          <a:ext cx="0" cy="0"/>
          <a:chOff x="0" y="0"/>
          <a:chExt cx="0" cy="0"/>
        </a:xfrm>
      </p:grpSpPr>
      <p:pic>
        <p:nvPicPr>
          <p:cNvPr id="1651" name="Google Shape;1651;p258"/>
          <p:cNvPicPr preferRelativeResize="0"/>
          <p:nvPr/>
        </p:nvPicPr>
        <p:blipFill>
          <a:blip r:embed="rId3">
            <a:alphaModFix/>
          </a:blip>
          <a:stretch>
            <a:fillRect/>
          </a:stretch>
        </p:blipFill>
        <p:spPr>
          <a:xfrm>
            <a:off x="1768061" y="1376600"/>
            <a:ext cx="5607875" cy="3499725"/>
          </a:xfrm>
          <a:prstGeom prst="rect">
            <a:avLst/>
          </a:prstGeom>
          <a:noFill/>
          <a:ln>
            <a:noFill/>
          </a:ln>
        </p:spPr>
      </p:pic>
      <p:sp>
        <p:nvSpPr>
          <p:cNvPr id="1652" name="Google Shape;1652;p258"/>
          <p:cNvSpPr txBox="1"/>
          <p:nvPr/>
        </p:nvSpPr>
        <p:spPr>
          <a:xfrm>
            <a:off x="1768050" y="603150"/>
            <a:ext cx="57081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latin typeface="Calibri"/>
                <a:ea typeface="Calibri"/>
                <a:cs typeface="Calibri"/>
                <a:sym typeface="Calibri"/>
              </a:rPr>
              <a:t>Acetylcholine</a:t>
            </a:r>
            <a:endParaRPr sz="2400">
              <a:solidFill>
                <a:schemeClr val="dk2"/>
              </a:solidFill>
              <a:latin typeface="Calibri"/>
              <a:ea typeface="Calibri"/>
              <a:cs typeface="Calibri"/>
              <a:sym typeface="Calibri"/>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6" name="Shape 1656"/>
        <p:cNvGrpSpPr/>
        <p:nvPr/>
      </p:nvGrpSpPr>
      <p:grpSpPr>
        <a:xfrm>
          <a:off x="0" y="0"/>
          <a:ext cx="0" cy="0"/>
          <a:chOff x="0" y="0"/>
          <a:chExt cx="0" cy="0"/>
        </a:xfrm>
      </p:grpSpPr>
      <p:pic>
        <p:nvPicPr>
          <p:cNvPr id="1657" name="Google Shape;1657;p259"/>
          <p:cNvPicPr preferRelativeResize="0"/>
          <p:nvPr/>
        </p:nvPicPr>
        <p:blipFill rotWithShape="1">
          <a:blip r:embed="rId3">
            <a:alphaModFix/>
          </a:blip>
          <a:srcRect b="0" l="0" r="0" t="0"/>
          <a:stretch/>
        </p:blipFill>
        <p:spPr>
          <a:xfrm>
            <a:off x="7907355" y="369000"/>
            <a:ext cx="905276" cy="905276"/>
          </a:xfrm>
          <a:prstGeom prst="rect">
            <a:avLst/>
          </a:prstGeom>
          <a:noFill/>
          <a:ln>
            <a:noFill/>
          </a:ln>
        </p:spPr>
      </p:pic>
      <p:sp>
        <p:nvSpPr>
          <p:cNvPr id="1658" name="Google Shape;1658;p259"/>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pic>
        <p:nvPicPr>
          <p:cNvPr id="1659" name="Google Shape;1659;p259"/>
          <p:cNvPicPr preferRelativeResize="0"/>
          <p:nvPr/>
        </p:nvPicPr>
        <p:blipFill rotWithShape="1">
          <a:blip r:embed="rId4">
            <a:alphaModFix/>
          </a:blip>
          <a:srcRect b="15985" l="0" r="0" t="15992"/>
          <a:stretch/>
        </p:blipFill>
        <p:spPr>
          <a:xfrm>
            <a:off x="2829125" y="960250"/>
            <a:ext cx="4153541" cy="3797951"/>
          </a:xfrm>
          <a:prstGeom prst="rect">
            <a:avLst/>
          </a:prstGeom>
          <a:noFill/>
          <a:ln cap="flat" cmpd="sng" w="9525">
            <a:solidFill>
              <a:srgbClr val="000000"/>
            </a:solidFill>
            <a:prstDash val="solid"/>
            <a:round/>
            <a:headEnd len="sm" w="sm" type="none"/>
            <a:tailEnd len="sm" w="sm" type="none"/>
          </a:ln>
        </p:spPr>
      </p:pic>
      <p:sp>
        <p:nvSpPr>
          <p:cNvPr id="1660" name="Google Shape;1660;p259"/>
          <p:cNvSpPr txBox="1"/>
          <p:nvPr>
            <p:ph type="title"/>
          </p:nvPr>
        </p:nvSpPr>
        <p:spPr>
          <a:xfrm>
            <a:off x="980250" y="115117"/>
            <a:ext cx="7851300" cy="9738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4000"/>
              <a:buNone/>
            </a:pPr>
            <a:r>
              <a:rPr b="1" lang="en"/>
              <a:t>Acetylcholinesterase</a:t>
            </a:r>
            <a:endParaRPr b="1"/>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7" name="Shape 917"/>
        <p:cNvGrpSpPr/>
        <p:nvPr/>
      </p:nvGrpSpPr>
      <p:grpSpPr>
        <a:xfrm>
          <a:off x="0" y="0"/>
          <a:ext cx="0" cy="0"/>
          <a:chOff x="0" y="0"/>
          <a:chExt cx="0" cy="0"/>
        </a:xfrm>
      </p:grpSpPr>
      <p:sp>
        <p:nvSpPr>
          <p:cNvPr id="918" name="Google Shape;918;p197"/>
          <p:cNvSpPr txBox="1"/>
          <p:nvPr/>
        </p:nvSpPr>
        <p:spPr>
          <a:xfrm>
            <a:off x="1875738" y="1153029"/>
            <a:ext cx="7773000" cy="484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700"/>
              <a:buFont typeface="Arial"/>
              <a:buNone/>
            </a:pPr>
            <a:r>
              <a:rPr b="1" i="0" lang="en" sz="2700" u="none" cap="none" strike="noStrike">
                <a:solidFill>
                  <a:schemeClr val="dk1"/>
                </a:solidFill>
                <a:latin typeface="Arial"/>
                <a:ea typeface="Arial"/>
                <a:cs typeface="Arial"/>
                <a:sym typeface="Arial"/>
              </a:rPr>
              <a:t>Peter Agre</a:t>
            </a:r>
            <a:r>
              <a:rPr b="1" lang="en" sz="2700">
                <a:solidFill>
                  <a:schemeClr val="dk1"/>
                </a:solidFill>
              </a:rPr>
              <a:t> - </a:t>
            </a:r>
            <a:r>
              <a:rPr b="1" i="0" lang="en" sz="2700" u="none" cap="none" strike="noStrike">
                <a:solidFill>
                  <a:schemeClr val="dk1"/>
                </a:solidFill>
                <a:latin typeface="Arial"/>
                <a:ea typeface="Arial"/>
                <a:cs typeface="Arial"/>
                <a:sym typeface="Arial"/>
              </a:rPr>
              <a:t>Part II </a:t>
            </a:r>
            <a:endParaRPr b="0" i="0" sz="1100" u="none" cap="none" strike="noStrike">
              <a:solidFill>
                <a:srgbClr val="000000"/>
              </a:solidFill>
              <a:latin typeface="Arial"/>
              <a:ea typeface="Arial"/>
              <a:cs typeface="Arial"/>
              <a:sym typeface="Arial"/>
            </a:endParaRPr>
          </a:p>
        </p:txBody>
      </p:sp>
      <p:sp>
        <p:nvSpPr>
          <p:cNvPr id="919" name="Google Shape;919;p197"/>
          <p:cNvSpPr txBox="1"/>
          <p:nvPr/>
        </p:nvSpPr>
        <p:spPr>
          <a:xfrm>
            <a:off x="964725" y="4016900"/>
            <a:ext cx="8008800" cy="484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700"/>
              <a:buFont typeface="Arial"/>
              <a:buNone/>
            </a:pPr>
            <a:r>
              <a:rPr b="1" i="1" lang="en" sz="2700">
                <a:solidFill>
                  <a:srgbClr val="FF0000"/>
                </a:solidFill>
              </a:rPr>
              <a:t>T</a:t>
            </a:r>
            <a:r>
              <a:rPr b="1" i="1" lang="en" sz="2700" u="none" cap="none" strike="noStrike">
                <a:solidFill>
                  <a:srgbClr val="FF0000"/>
                </a:solidFill>
                <a:latin typeface="Arial"/>
                <a:ea typeface="Arial"/>
                <a:cs typeface="Arial"/>
                <a:sym typeface="Arial"/>
              </a:rPr>
              <a:t>he discovery of the water channel (aquaporin)</a:t>
            </a:r>
            <a:endParaRPr b="0" i="0" sz="1100" u="none" cap="none" strike="noStrike">
              <a:solidFill>
                <a:srgbClr val="000000"/>
              </a:solidFill>
              <a:latin typeface="Arial"/>
              <a:ea typeface="Arial"/>
              <a:cs typeface="Arial"/>
              <a:sym typeface="Arial"/>
            </a:endParaRPr>
          </a:p>
        </p:txBody>
      </p:sp>
      <p:sp>
        <p:nvSpPr>
          <p:cNvPr id="920" name="Google Shape;920;p197"/>
          <p:cNvSpPr txBox="1"/>
          <p:nvPr/>
        </p:nvSpPr>
        <p:spPr>
          <a:xfrm>
            <a:off x="4349673" y="3484362"/>
            <a:ext cx="821400" cy="438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400"/>
              <a:buFont typeface="Arial"/>
              <a:buNone/>
            </a:pPr>
            <a:r>
              <a:rPr b="0" i="1" lang="en" sz="2400" u="none" cap="none" strike="noStrike">
                <a:solidFill>
                  <a:schemeClr val="dk1"/>
                </a:solidFill>
                <a:latin typeface="Arial"/>
                <a:ea typeface="Arial"/>
                <a:cs typeface="Arial"/>
                <a:sym typeface="Arial"/>
              </a:rPr>
              <a:t>or</a:t>
            </a:r>
            <a:r>
              <a:rPr i="1" lang="en" sz="2400">
                <a:solidFill>
                  <a:schemeClr val="dk1"/>
                </a:solidFill>
              </a:rPr>
              <a:t>…</a:t>
            </a:r>
            <a:endParaRPr b="0" i="0" sz="1100" u="none" cap="none" strike="noStrike">
              <a:solidFill>
                <a:srgbClr val="000000"/>
              </a:solidFill>
              <a:latin typeface="Arial"/>
              <a:ea typeface="Arial"/>
              <a:cs typeface="Arial"/>
              <a:sym typeface="Arial"/>
            </a:endParaRPr>
          </a:p>
        </p:txBody>
      </p:sp>
      <p:sp>
        <p:nvSpPr>
          <p:cNvPr id="921" name="Google Shape;921;p197"/>
          <p:cNvSpPr txBox="1"/>
          <p:nvPr/>
        </p:nvSpPr>
        <p:spPr>
          <a:xfrm>
            <a:off x="804039" y="2318137"/>
            <a:ext cx="8253300" cy="9003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700"/>
              <a:buFont typeface="Arial"/>
              <a:buNone/>
            </a:pPr>
            <a:r>
              <a:rPr b="1" i="1" lang="en" sz="2700">
                <a:solidFill>
                  <a:srgbClr val="FF0000"/>
                </a:solidFill>
              </a:rPr>
              <a:t>T</a:t>
            </a:r>
            <a:r>
              <a:rPr b="1" i="1" lang="en" sz="2700" u="none" cap="none" strike="noStrike">
                <a:solidFill>
                  <a:srgbClr val="FF0000"/>
                </a:solidFill>
                <a:latin typeface="Arial"/>
                <a:ea typeface="Arial"/>
                <a:cs typeface="Arial"/>
                <a:sym typeface="Arial"/>
              </a:rPr>
              <a:t>he famous </a:t>
            </a:r>
            <a:br>
              <a:rPr b="1" i="1" lang="en" sz="2700" u="none" cap="none" strike="noStrike">
                <a:solidFill>
                  <a:srgbClr val="FF0000"/>
                </a:solidFill>
                <a:latin typeface="Arial"/>
                <a:ea typeface="Arial"/>
                <a:cs typeface="Arial"/>
                <a:sym typeface="Arial"/>
              </a:rPr>
            </a:br>
            <a:r>
              <a:rPr b="1" i="1" lang="en" sz="2700" u="none" cap="none" strike="noStrike">
                <a:solidFill>
                  <a:srgbClr val="FF0000"/>
                </a:solidFill>
                <a:latin typeface="Arial"/>
                <a:ea typeface="Arial"/>
                <a:cs typeface="Arial"/>
                <a:sym typeface="Arial"/>
              </a:rPr>
              <a:t>exploding frog egg experiment</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4" name="Shape 1664"/>
        <p:cNvGrpSpPr/>
        <p:nvPr/>
      </p:nvGrpSpPr>
      <p:grpSpPr>
        <a:xfrm>
          <a:off x="0" y="0"/>
          <a:ext cx="0" cy="0"/>
          <a:chOff x="0" y="0"/>
          <a:chExt cx="0" cy="0"/>
        </a:xfrm>
      </p:grpSpPr>
      <p:pic>
        <p:nvPicPr>
          <p:cNvPr id="1665" name="Google Shape;1665;p260"/>
          <p:cNvPicPr preferRelativeResize="0"/>
          <p:nvPr/>
        </p:nvPicPr>
        <p:blipFill>
          <a:blip r:embed="rId3">
            <a:alphaModFix/>
          </a:blip>
          <a:stretch>
            <a:fillRect/>
          </a:stretch>
        </p:blipFill>
        <p:spPr>
          <a:xfrm>
            <a:off x="152400" y="749317"/>
            <a:ext cx="8238525" cy="3749173"/>
          </a:xfrm>
          <a:prstGeom prst="rect">
            <a:avLst/>
          </a:prstGeom>
          <a:noFill/>
          <a:ln>
            <a:noFill/>
          </a:ln>
        </p:spPr>
      </p:pic>
      <p:sp>
        <p:nvSpPr>
          <p:cNvPr id="1666" name="Google Shape;1666;p260"/>
          <p:cNvSpPr txBox="1"/>
          <p:nvPr/>
        </p:nvSpPr>
        <p:spPr>
          <a:xfrm>
            <a:off x="1083306" y="4650888"/>
            <a:ext cx="6977400" cy="4926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sz="2300">
                <a:latin typeface="Calibri"/>
                <a:ea typeface="Calibri"/>
                <a:cs typeface="Calibri"/>
                <a:sym typeface="Calibri"/>
              </a:rPr>
              <a:t>Catabolic process - breaks the substrate into products</a:t>
            </a:r>
            <a:endParaRPr b="1" sz="2300">
              <a:latin typeface="Calibri"/>
              <a:ea typeface="Calibri"/>
              <a:cs typeface="Calibri"/>
              <a:sym typeface="Calibri"/>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0" name="Shape 1670"/>
        <p:cNvGrpSpPr/>
        <p:nvPr/>
      </p:nvGrpSpPr>
      <p:grpSpPr>
        <a:xfrm>
          <a:off x="0" y="0"/>
          <a:ext cx="0" cy="0"/>
          <a:chOff x="0" y="0"/>
          <a:chExt cx="0" cy="0"/>
        </a:xfrm>
      </p:grpSpPr>
      <p:pic>
        <p:nvPicPr>
          <p:cNvPr id="1671" name="Google Shape;1671;p261"/>
          <p:cNvPicPr preferRelativeResize="0"/>
          <p:nvPr/>
        </p:nvPicPr>
        <p:blipFill>
          <a:blip r:embed="rId3">
            <a:alphaModFix/>
          </a:blip>
          <a:stretch>
            <a:fillRect/>
          </a:stretch>
        </p:blipFill>
        <p:spPr>
          <a:xfrm>
            <a:off x="152400" y="749317"/>
            <a:ext cx="8238525" cy="3749173"/>
          </a:xfrm>
          <a:prstGeom prst="rect">
            <a:avLst/>
          </a:prstGeom>
          <a:noFill/>
          <a:ln>
            <a:noFill/>
          </a:ln>
        </p:spPr>
      </p:pic>
      <p:sp>
        <p:nvSpPr>
          <p:cNvPr id="1672" name="Google Shape;1672;p261"/>
          <p:cNvSpPr txBox="1"/>
          <p:nvPr/>
        </p:nvSpPr>
        <p:spPr>
          <a:xfrm>
            <a:off x="1083306" y="4650888"/>
            <a:ext cx="6977400" cy="4926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sz="2300">
                <a:latin typeface="Calibri"/>
                <a:ea typeface="Calibri"/>
                <a:cs typeface="Calibri"/>
                <a:sym typeface="Calibri"/>
              </a:rPr>
              <a:t>Catabolic process - breaks the substrate into products</a:t>
            </a:r>
            <a:endParaRPr b="1" sz="2300">
              <a:latin typeface="Calibri"/>
              <a:ea typeface="Calibri"/>
              <a:cs typeface="Calibri"/>
              <a:sym typeface="Calibri"/>
            </a:endParaRPr>
          </a:p>
        </p:txBody>
      </p:sp>
      <p:sp>
        <p:nvSpPr>
          <p:cNvPr id="1673" name="Google Shape;1673;p261"/>
          <p:cNvSpPr txBox="1"/>
          <p:nvPr/>
        </p:nvSpPr>
        <p:spPr>
          <a:xfrm>
            <a:off x="1083300" y="3032200"/>
            <a:ext cx="1474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2400">
              <a:solidFill>
                <a:schemeClr val="dk1"/>
              </a:solidFill>
              <a:latin typeface="Calibri"/>
              <a:ea typeface="Calibri"/>
              <a:cs typeface="Calibri"/>
              <a:sym typeface="Calibri"/>
            </a:endParaRPr>
          </a:p>
        </p:txBody>
      </p:sp>
      <p:sp>
        <p:nvSpPr>
          <p:cNvPr id="1674" name="Google Shape;1674;p261"/>
          <p:cNvSpPr txBox="1"/>
          <p:nvPr/>
        </p:nvSpPr>
        <p:spPr>
          <a:xfrm>
            <a:off x="3272150" y="3102350"/>
            <a:ext cx="2557500" cy="831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Calibri"/>
                <a:ea typeface="Calibri"/>
                <a:cs typeface="Calibri"/>
                <a:sym typeface="Calibri"/>
              </a:rPr>
              <a:t>Acetylcholinesterase</a:t>
            </a:r>
            <a:endParaRPr b="1" sz="18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b="1" sz="2400">
              <a:solidFill>
                <a:schemeClr val="dk1"/>
              </a:solidFill>
              <a:latin typeface="Calibri"/>
              <a:ea typeface="Calibri"/>
              <a:cs typeface="Calibri"/>
              <a:sym typeface="Calibri"/>
            </a:endParaRPr>
          </a:p>
        </p:txBody>
      </p:sp>
      <p:sp>
        <p:nvSpPr>
          <p:cNvPr id="1675" name="Google Shape;1675;p261"/>
          <p:cNvSpPr txBox="1"/>
          <p:nvPr/>
        </p:nvSpPr>
        <p:spPr>
          <a:xfrm>
            <a:off x="6203650" y="3148550"/>
            <a:ext cx="2347200" cy="831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Calibri"/>
                <a:ea typeface="Calibri"/>
                <a:cs typeface="Calibri"/>
                <a:sym typeface="Calibri"/>
              </a:rPr>
              <a:t>Acetylcholinesterase</a:t>
            </a:r>
            <a:endParaRPr b="1" sz="1800">
              <a:solidFill>
                <a:schemeClr val="dk1"/>
              </a:solidFill>
              <a:latin typeface="Calibri"/>
              <a:ea typeface="Calibri"/>
              <a:cs typeface="Calibri"/>
              <a:sym typeface="Calibri"/>
            </a:endParaRPr>
          </a:p>
          <a:p>
            <a:pPr indent="0" lvl="0" marL="0" rtl="0" algn="l">
              <a:spcBef>
                <a:spcPts val="0"/>
              </a:spcBef>
              <a:spcAft>
                <a:spcPts val="0"/>
              </a:spcAft>
              <a:buNone/>
            </a:pPr>
            <a:r>
              <a:t/>
            </a:r>
            <a:endParaRPr b="1" sz="2400">
              <a:solidFill>
                <a:schemeClr val="dk1"/>
              </a:solidFill>
              <a:latin typeface="Calibri"/>
              <a:ea typeface="Calibri"/>
              <a:cs typeface="Calibri"/>
              <a:sym typeface="Calibri"/>
            </a:endParaRPr>
          </a:p>
        </p:txBody>
      </p:sp>
      <p:sp>
        <p:nvSpPr>
          <p:cNvPr id="1676" name="Google Shape;1676;p261"/>
          <p:cNvSpPr txBox="1"/>
          <p:nvPr/>
        </p:nvSpPr>
        <p:spPr>
          <a:xfrm>
            <a:off x="329225" y="1207550"/>
            <a:ext cx="1377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Calibri"/>
                <a:ea typeface="Calibri"/>
                <a:cs typeface="Calibri"/>
                <a:sym typeface="Calibri"/>
              </a:rPr>
              <a:t>ACh</a:t>
            </a:r>
            <a:endParaRPr b="1" sz="2400">
              <a:solidFill>
                <a:schemeClr val="dk1"/>
              </a:solidFill>
              <a:latin typeface="Calibri"/>
              <a:ea typeface="Calibri"/>
              <a:cs typeface="Calibri"/>
              <a:sym typeface="Calibri"/>
            </a:endParaRPr>
          </a:p>
        </p:txBody>
      </p:sp>
      <p:sp>
        <p:nvSpPr>
          <p:cNvPr id="1677" name="Google Shape;1677;p261"/>
          <p:cNvSpPr txBox="1"/>
          <p:nvPr/>
        </p:nvSpPr>
        <p:spPr>
          <a:xfrm>
            <a:off x="4028875" y="1761650"/>
            <a:ext cx="757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Calibri"/>
                <a:ea typeface="Calibri"/>
                <a:cs typeface="Calibri"/>
                <a:sym typeface="Calibri"/>
              </a:rPr>
              <a:t>ACh</a:t>
            </a:r>
            <a:endParaRPr b="1" sz="2400">
              <a:solidFill>
                <a:schemeClr val="dk1"/>
              </a:solidFill>
              <a:latin typeface="Calibri"/>
              <a:ea typeface="Calibri"/>
              <a:cs typeface="Calibri"/>
              <a:sym typeface="Calibri"/>
            </a:endParaRPr>
          </a:p>
        </p:txBody>
      </p:sp>
      <p:sp>
        <p:nvSpPr>
          <p:cNvPr id="1678" name="Google Shape;1678;p261"/>
          <p:cNvSpPr txBox="1"/>
          <p:nvPr/>
        </p:nvSpPr>
        <p:spPr>
          <a:xfrm>
            <a:off x="7429775" y="1207550"/>
            <a:ext cx="15567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latin typeface="Calibri"/>
                <a:ea typeface="Calibri"/>
                <a:cs typeface="Calibri"/>
                <a:sym typeface="Calibri"/>
              </a:rPr>
              <a:t>Ch</a:t>
            </a:r>
            <a:endParaRPr b="1" sz="2400">
              <a:latin typeface="Calibri"/>
              <a:ea typeface="Calibri"/>
              <a:cs typeface="Calibri"/>
              <a:sym typeface="Calibri"/>
            </a:endParaRPr>
          </a:p>
        </p:txBody>
      </p:sp>
      <p:sp>
        <p:nvSpPr>
          <p:cNvPr id="1679" name="Google Shape;1679;p261"/>
          <p:cNvSpPr txBox="1"/>
          <p:nvPr/>
        </p:nvSpPr>
        <p:spPr>
          <a:xfrm>
            <a:off x="6562525" y="1029575"/>
            <a:ext cx="757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Calibri"/>
                <a:ea typeface="Calibri"/>
                <a:cs typeface="Calibri"/>
                <a:sym typeface="Calibri"/>
              </a:rPr>
              <a:t>A</a:t>
            </a:r>
            <a:endParaRPr b="1" sz="2400">
              <a:solidFill>
                <a:schemeClr val="dk1"/>
              </a:solidFill>
              <a:latin typeface="Calibri"/>
              <a:ea typeface="Calibri"/>
              <a:cs typeface="Calibri"/>
              <a:sym typeface="Calibri"/>
            </a:endParaRPr>
          </a:p>
        </p:txBody>
      </p:sp>
      <p:sp>
        <p:nvSpPr>
          <p:cNvPr id="1680" name="Google Shape;1680;p261"/>
          <p:cNvSpPr txBox="1"/>
          <p:nvPr/>
        </p:nvSpPr>
        <p:spPr>
          <a:xfrm>
            <a:off x="272150" y="3148550"/>
            <a:ext cx="30000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Calibri"/>
                <a:ea typeface="Calibri"/>
                <a:cs typeface="Calibri"/>
                <a:sym typeface="Calibri"/>
              </a:rPr>
              <a:t>Acetylcholinesterase</a:t>
            </a:r>
            <a:endParaRPr b="1" sz="1800">
              <a:solidFill>
                <a:schemeClr val="dk1"/>
              </a:solidFill>
              <a:latin typeface="Calibri"/>
              <a:ea typeface="Calibri"/>
              <a:cs typeface="Calibri"/>
              <a:sym typeface="Calibri"/>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4" name="Shape 1684"/>
        <p:cNvGrpSpPr/>
        <p:nvPr/>
      </p:nvGrpSpPr>
      <p:grpSpPr>
        <a:xfrm>
          <a:off x="0" y="0"/>
          <a:ext cx="0" cy="0"/>
          <a:chOff x="0" y="0"/>
          <a:chExt cx="0" cy="0"/>
        </a:xfrm>
      </p:grpSpPr>
      <p:pic>
        <p:nvPicPr>
          <p:cNvPr id="1685" name="Google Shape;1685;p262"/>
          <p:cNvPicPr preferRelativeResize="0"/>
          <p:nvPr/>
        </p:nvPicPr>
        <p:blipFill>
          <a:blip r:embed="rId3">
            <a:alphaModFix/>
          </a:blip>
          <a:stretch>
            <a:fillRect/>
          </a:stretch>
        </p:blipFill>
        <p:spPr>
          <a:xfrm>
            <a:off x="152400" y="749317"/>
            <a:ext cx="8238525" cy="3749173"/>
          </a:xfrm>
          <a:prstGeom prst="rect">
            <a:avLst/>
          </a:prstGeom>
          <a:noFill/>
          <a:ln>
            <a:noFill/>
          </a:ln>
        </p:spPr>
      </p:pic>
      <p:sp>
        <p:nvSpPr>
          <p:cNvPr id="1686" name="Google Shape;1686;p262"/>
          <p:cNvSpPr txBox="1"/>
          <p:nvPr/>
        </p:nvSpPr>
        <p:spPr>
          <a:xfrm>
            <a:off x="1235706" y="4650888"/>
            <a:ext cx="6977400" cy="4926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sz="2300">
                <a:latin typeface="Calibri"/>
                <a:ea typeface="Calibri"/>
                <a:cs typeface="Calibri"/>
                <a:sym typeface="Calibri"/>
              </a:rPr>
              <a:t>Catabolic process - breaks the substrate into products</a:t>
            </a:r>
            <a:endParaRPr b="1" sz="2300">
              <a:latin typeface="Calibri"/>
              <a:ea typeface="Calibri"/>
              <a:cs typeface="Calibri"/>
              <a:sym typeface="Calibri"/>
            </a:endParaRPr>
          </a:p>
        </p:txBody>
      </p:sp>
      <p:sp>
        <p:nvSpPr>
          <p:cNvPr id="1687" name="Google Shape;1687;p262"/>
          <p:cNvSpPr txBox="1"/>
          <p:nvPr/>
        </p:nvSpPr>
        <p:spPr>
          <a:xfrm>
            <a:off x="1083300" y="3032200"/>
            <a:ext cx="1474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Calibri"/>
                <a:ea typeface="Calibri"/>
                <a:cs typeface="Calibri"/>
                <a:sym typeface="Calibri"/>
              </a:rPr>
              <a:t>MHETase</a:t>
            </a:r>
            <a:endParaRPr b="1" sz="2400">
              <a:solidFill>
                <a:schemeClr val="dk1"/>
              </a:solidFill>
              <a:latin typeface="Calibri"/>
              <a:ea typeface="Calibri"/>
              <a:cs typeface="Calibri"/>
              <a:sym typeface="Calibri"/>
            </a:endParaRPr>
          </a:p>
        </p:txBody>
      </p:sp>
      <p:sp>
        <p:nvSpPr>
          <p:cNvPr id="1688" name="Google Shape;1688;p262"/>
          <p:cNvSpPr txBox="1"/>
          <p:nvPr/>
        </p:nvSpPr>
        <p:spPr>
          <a:xfrm>
            <a:off x="3904150" y="3102350"/>
            <a:ext cx="1377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en" sz="2400">
                <a:solidFill>
                  <a:schemeClr val="dk1"/>
                </a:solidFill>
                <a:latin typeface="Calibri"/>
                <a:ea typeface="Calibri"/>
                <a:cs typeface="Calibri"/>
                <a:sym typeface="Calibri"/>
              </a:rPr>
              <a:t>MHETase</a:t>
            </a:r>
            <a:endParaRPr b="1" sz="2400">
              <a:solidFill>
                <a:schemeClr val="dk1"/>
              </a:solidFill>
              <a:latin typeface="Calibri"/>
              <a:ea typeface="Calibri"/>
              <a:cs typeface="Calibri"/>
              <a:sym typeface="Calibri"/>
            </a:endParaRPr>
          </a:p>
        </p:txBody>
      </p:sp>
      <p:sp>
        <p:nvSpPr>
          <p:cNvPr id="1689" name="Google Shape;1689;p262"/>
          <p:cNvSpPr txBox="1"/>
          <p:nvPr/>
        </p:nvSpPr>
        <p:spPr>
          <a:xfrm>
            <a:off x="6749325" y="2967325"/>
            <a:ext cx="1377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Calibri"/>
                <a:ea typeface="Calibri"/>
                <a:cs typeface="Calibri"/>
                <a:sym typeface="Calibri"/>
              </a:rPr>
              <a:t>MHETase</a:t>
            </a:r>
            <a:endParaRPr b="1" sz="2400">
              <a:solidFill>
                <a:schemeClr val="dk1"/>
              </a:solidFill>
              <a:latin typeface="Calibri"/>
              <a:ea typeface="Calibri"/>
              <a:cs typeface="Calibri"/>
              <a:sym typeface="Calibri"/>
            </a:endParaRPr>
          </a:p>
        </p:txBody>
      </p:sp>
      <p:sp>
        <p:nvSpPr>
          <p:cNvPr id="1690" name="Google Shape;1690;p262"/>
          <p:cNvSpPr txBox="1"/>
          <p:nvPr/>
        </p:nvSpPr>
        <p:spPr>
          <a:xfrm>
            <a:off x="230300" y="1122850"/>
            <a:ext cx="1377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Calibri"/>
                <a:ea typeface="Calibri"/>
                <a:cs typeface="Calibri"/>
                <a:sym typeface="Calibri"/>
              </a:rPr>
              <a:t>MHET</a:t>
            </a:r>
            <a:endParaRPr b="1" sz="2400">
              <a:solidFill>
                <a:schemeClr val="dk1"/>
              </a:solidFill>
              <a:latin typeface="Calibri"/>
              <a:ea typeface="Calibri"/>
              <a:cs typeface="Calibri"/>
              <a:sym typeface="Calibri"/>
            </a:endParaRPr>
          </a:p>
        </p:txBody>
      </p:sp>
      <p:sp>
        <p:nvSpPr>
          <p:cNvPr id="1691" name="Google Shape;1691;p262"/>
          <p:cNvSpPr txBox="1"/>
          <p:nvPr/>
        </p:nvSpPr>
        <p:spPr>
          <a:xfrm>
            <a:off x="3883500" y="1834975"/>
            <a:ext cx="1377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Calibri"/>
                <a:ea typeface="Calibri"/>
                <a:cs typeface="Calibri"/>
                <a:sym typeface="Calibri"/>
              </a:rPr>
              <a:t>MHET</a:t>
            </a:r>
            <a:endParaRPr b="1" sz="2400">
              <a:solidFill>
                <a:schemeClr val="dk1"/>
              </a:solidFill>
              <a:latin typeface="Calibri"/>
              <a:ea typeface="Calibri"/>
              <a:cs typeface="Calibri"/>
              <a:sym typeface="Calibri"/>
            </a:endParaRPr>
          </a:p>
        </p:txBody>
      </p:sp>
      <p:sp>
        <p:nvSpPr>
          <p:cNvPr id="1692" name="Google Shape;1692;p262"/>
          <p:cNvSpPr txBox="1"/>
          <p:nvPr/>
        </p:nvSpPr>
        <p:spPr>
          <a:xfrm>
            <a:off x="7429775" y="1207550"/>
            <a:ext cx="15567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latin typeface="Calibri"/>
                <a:ea typeface="Calibri"/>
                <a:cs typeface="Calibri"/>
                <a:sym typeface="Calibri"/>
              </a:rPr>
              <a:t>EG</a:t>
            </a:r>
            <a:endParaRPr b="1" sz="2400">
              <a:latin typeface="Calibri"/>
              <a:ea typeface="Calibri"/>
              <a:cs typeface="Calibri"/>
              <a:sym typeface="Calibri"/>
            </a:endParaRPr>
          </a:p>
        </p:txBody>
      </p:sp>
      <p:sp>
        <p:nvSpPr>
          <p:cNvPr id="1693" name="Google Shape;1693;p262"/>
          <p:cNvSpPr txBox="1"/>
          <p:nvPr/>
        </p:nvSpPr>
        <p:spPr>
          <a:xfrm>
            <a:off x="6420425" y="1046650"/>
            <a:ext cx="1377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Calibri"/>
                <a:ea typeface="Calibri"/>
                <a:cs typeface="Calibri"/>
                <a:sym typeface="Calibri"/>
              </a:rPr>
              <a:t>TPA</a:t>
            </a:r>
            <a:endParaRPr b="1" sz="2400">
              <a:solidFill>
                <a:schemeClr val="dk1"/>
              </a:solidFill>
              <a:latin typeface="Calibri"/>
              <a:ea typeface="Calibri"/>
              <a:cs typeface="Calibri"/>
              <a:sym typeface="Calibri"/>
            </a:endParaRPr>
          </a:p>
        </p:txBody>
      </p:sp>
      <p:sp>
        <p:nvSpPr>
          <p:cNvPr id="1694" name="Google Shape;1694;p262"/>
          <p:cNvSpPr/>
          <p:nvPr/>
        </p:nvSpPr>
        <p:spPr>
          <a:xfrm>
            <a:off x="6733400" y="1803125"/>
            <a:ext cx="1195200" cy="972600"/>
          </a:xfrm>
          <a:prstGeom prst="roundRect">
            <a:avLst>
              <a:gd fmla="val 16667" name="adj"/>
            </a:avLst>
          </a:prstGeom>
          <a:noFill/>
          <a:ln cap="flat" cmpd="sng" w="38100">
            <a:solidFill>
              <a:srgbClr val="DE65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5" name="Google Shape;1695;p262"/>
          <p:cNvSpPr txBox="1"/>
          <p:nvPr/>
        </p:nvSpPr>
        <p:spPr>
          <a:xfrm>
            <a:off x="4181525" y="78550"/>
            <a:ext cx="2238900" cy="1662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DE65A7"/>
                </a:solidFill>
                <a:latin typeface="Calibri"/>
                <a:ea typeface="Calibri"/>
                <a:cs typeface="Calibri"/>
                <a:sym typeface="Calibri"/>
              </a:rPr>
              <a:t>What did you notice about the behavior of the active site?</a:t>
            </a:r>
            <a:endParaRPr b="1" sz="2400">
              <a:solidFill>
                <a:srgbClr val="DE65A7"/>
              </a:solidFill>
              <a:latin typeface="Calibri"/>
              <a:ea typeface="Calibri"/>
              <a:cs typeface="Calibri"/>
              <a:sym typeface="Calibri"/>
            </a:endParaRPr>
          </a:p>
        </p:txBody>
      </p:sp>
      <p:cxnSp>
        <p:nvCxnSpPr>
          <p:cNvPr id="1696" name="Google Shape;1696;p262"/>
          <p:cNvCxnSpPr>
            <a:stCxn id="1695" idx="2"/>
            <a:endCxn id="1694" idx="1"/>
          </p:cNvCxnSpPr>
          <p:nvPr/>
        </p:nvCxnSpPr>
        <p:spPr>
          <a:xfrm>
            <a:off x="5300975" y="1740850"/>
            <a:ext cx="1432500" cy="548700"/>
          </a:xfrm>
          <a:prstGeom prst="straightConnector1">
            <a:avLst/>
          </a:prstGeom>
          <a:noFill/>
          <a:ln cap="flat" cmpd="sng" w="38100">
            <a:solidFill>
              <a:srgbClr val="DE65A7"/>
            </a:solidFill>
            <a:prstDash val="solid"/>
            <a:round/>
            <a:headEnd len="med" w="med" type="none"/>
            <a:tailEnd len="med" w="med" type="triangle"/>
          </a:ln>
        </p:spPr>
      </p:cxn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0" name="Shape 1700"/>
        <p:cNvGrpSpPr/>
        <p:nvPr/>
      </p:nvGrpSpPr>
      <p:grpSpPr>
        <a:xfrm>
          <a:off x="0" y="0"/>
          <a:ext cx="0" cy="0"/>
          <a:chOff x="0" y="0"/>
          <a:chExt cx="0" cy="0"/>
        </a:xfrm>
      </p:grpSpPr>
      <p:sp>
        <p:nvSpPr>
          <p:cNvPr id="1701" name="Google Shape;1701;p263"/>
          <p:cNvSpPr txBox="1"/>
          <p:nvPr>
            <p:ph type="title"/>
          </p:nvPr>
        </p:nvSpPr>
        <p:spPr>
          <a:xfrm>
            <a:off x="707065" y="217192"/>
            <a:ext cx="7644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Ibuprofen…</a:t>
            </a:r>
            <a:endParaRPr/>
          </a:p>
        </p:txBody>
      </p:sp>
      <p:pic>
        <p:nvPicPr>
          <p:cNvPr id="1702" name="Google Shape;1702;p263"/>
          <p:cNvPicPr preferRelativeResize="0"/>
          <p:nvPr/>
        </p:nvPicPr>
        <p:blipFill>
          <a:blip r:embed="rId3">
            <a:alphaModFix/>
          </a:blip>
          <a:stretch>
            <a:fillRect/>
          </a:stretch>
        </p:blipFill>
        <p:spPr>
          <a:xfrm>
            <a:off x="2544967" y="-1"/>
            <a:ext cx="3969124" cy="2157775"/>
          </a:xfrm>
          <a:prstGeom prst="rect">
            <a:avLst/>
          </a:prstGeom>
          <a:noFill/>
          <a:ln>
            <a:noFill/>
          </a:ln>
        </p:spPr>
      </p:pic>
      <p:pic>
        <p:nvPicPr>
          <p:cNvPr id="1703" name="Google Shape;1703;p263"/>
          <p:cNvPicPr preferRelativeResize="0"/>
          <p:nvPr/>
        </p:nvPicPr>
        <p:blipFill>
          <a:blip r:embed="rId4">
            <a:alphaModFix/>
          </a:blip>
          <a:stretch>
            <a:fillRect/>
          </a:stretch>
        </p:blipFill>
        <p:spPr>
          <a:xfrm>
            <a:off x="2427263" y="2297100"/>
            <a:ext cx="4289481" cy="2680926"/>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7" name="Shape 1707"/>
        <p:cNvGrpSpPr/>
        <p:nvPr/>
      </p:nvGrpSpPr>
      <p:grpSpPr>
        <a:xfrm>
          <a:off x="0" y="0"/>
          <a:ext cx="0" cy="0"/>
          <a:chOff x="0" y="0"/>
          <a:chExt cx="0" cy="0"/>
        </a:xfrm>
      </p:grpSpPr>
      <p:sp>
        <p:nvSpPr>
          <p:cNvPr id="1708" name="Google Shape;1708;p264"/>
          <p:cNvSpPr txBox="1"/>
          <p:nvPr>
            <p:ph type="title"/>
          </p:nvPr>
        </p:nvSpPr>
        <p:spPr>
          <a:xfrm>
            <a:off x="707065" y="217192"/>
            <a:ext cx="7644900" cy="4083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b="1" lang="en" sz="3600">
                <a:solidFill>
                  <a:schemeClr val="accent6"/>
                </a:solidFill>
              </a:rPr>
              <a:t>Cytochrome P450… </a:t>
            </a:r>
            <a:endParaRPr b="1" sz="3600">
              <a:solidFill>
                <a:schemeClr val="accent6"/>
              </a:solidFill>
            </a:endParaRPr>
          </a:p>
          <a:p>
            <a:pPr indent="0" lvl="0" marL="0" rtl="0" algn="l">
              <a:spcBef>
                <a:spcPts val="0"/>
              </a:spcBef>
              <a:spcAft>
                <a:spcPts val="0"/>
              </a:spcAft>
              <a:buNone/>
            </a:pPr>
            <a:r>
              <a:rPr b="1" lang="en">
                <a:solidFill>
                  <a:schemeClr val="accent6"/>
                </a:solidFill>
              </a:rPr>
              <a:t>adds </a:t>
            </a:r>
            <a:r>
              <a:rPr b="1" lang="en">
                <a:solidFill>
                  <a:srgbClr val="FF0000"/>
                </a:solidFill>
              </a:rPr>
              <a:t>oxygens</a:t>
            </a:r>
            <a:r>
              <a:rPr b="1" lang="en">
                <a:solidFill>
                  <a:schemeClr val="accent6"/>
                </a:solidFill>
              </a:rPr>
              <a:t> to suspicious molecules such as…</a:t>
            </a:r>
            <a:endParaRPr b="1">
              <a:solidFill>
                <a:schemeClr val="accent6"/>
              </a:solidFill>
            </a:endParaRPr>
          </a:p>
        </p:txBody>
      </p:sp>
      <p:pic>
        <p:nvPicPr>
          <p:cNvPr id="1709" name="Google Shape;1709;p264"/>
          <p:cNvPicPr preferRelativeResize="0"/>
          <p:nvPr/>
        </p:nvPicPr>
        <p:blipFill>
          <a:blip r:embed="rId3">
            <a:alphaModFix/>
          </a:blip>
          <a:stretch>
            <a:fillRect/>
          </a:stretch>
        </p:blipFill>
        <p:spPr>
          <a:xfrm>
            <a:off x="1223425" y="1190119"/>
            <a:ext cx="3000000" cy="3533131"/>
          </a:xfrm>
          <a:prstGeom prst="rect">
            <a:avLst/>
          </a:prstGeom>
          <a:noFill/>
          <a:ln>
            <a:noFill/>
          </a:ln>
        </p:spPr>
      </p:pic>
      <p:pic>
        <p:nvPicPr>
          <p:cNvPr id="1710" name="Google Shape;1710;p264"/>
          <p:cNvPicPr preferRelativeResize="0"/>
          <p:nvPr/>
        </p:nvPicPr>
        <p:blipFill>
          <a:blip r:embed="rId4">
            <a:alphaModFix/>
          </a:blip>
          <a:stretch>
            <a:fillRect/>
          </a:stretch>
        </p:blipFill>
        <p:spPr>
          <a:xfrm>
            <a:off x="4512142" y="1583599"/>
            <a:ext cx="3969124" cy="2157775"/>
          </a:xfrm>
          <a:prstGeom prst="rect">
            <a:avLst/>
          </a:prstGeom>
          <a:noFill/>
          <a:ln>
            <a:noFill/>
          </a:ln>
        </p:spPr>
      </p:pic>
      <p:sp>
        <p:nvSpPr>
          <p:cNvPr id="1711" name="Google Shape;1711;p264"/>
          <p:cNvSpPr txBox="1"/>
          <p:nvPr/>
        </p:nvSpPr>
        <p:spPr>
          <a:xfrm>
            <a:off x="1223425" y="4788675"/>
            <a:ext cx="300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u="sng">
                <a:solidFill>
                  <a:schemeClr val="hlink"/>
                </a:solidFill>
                <a:hlinkClick r:id="rId5"/>
              </a:rPr>
              <a:t>https://pdb101.rcsb.org/motm/82</a:t>
            </a:r>
            <a:r>
              <a:rPr lang="en"/>
              <a:t> </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5" name="Shape 1715"/>
        <p:cNvGrpSpPr/>
        <p:nvPr/>
      </p:nvGrpSpPr>
      <p:grpSpPr>
        <a:xfrm>
          <a:off x="0" y="0"/>
          <a:ext cx="0" cy="0"/>
          <a:chOff x="0" y="0"/>
          <a:chExt cx="0" cy="0"/>
        </a:xfrm>
      </p:grpSpPr>
      <p:sp>
        <p:nvSpPr>
          <p:cNvPr id="1716" name="Google Shape;1716;p265"/>
          <p:cNvSpPr txBox="1"/>
          <p:nvPr>
            <p:ph type="title"/>
          </p:nvPr>
        </p:nvSpPr>
        <p:spPr>
          <a:xfrm>
            <a:off x="400784" y="566327"/>
            <a:ext cx="8402400" cy="4083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b="1" lang="en" sz="3600">
                <a:solidFill>
                  <a:schemeClr val="accent6"/>
                </a:solidFill>
              </a:rPr>
              <a:t>Glutathione transferase</a:t>
            </a:r>
            <a:endParaRPr b="1" sz="3600">
              <a:solidFill>
                <a:schemeClr val="accent6"/>
              </a:solidFill>
            </a:endParaRPr>
          </a:p>
        </p:txBody>
      </p:sp>
      <p:pic>
        <p:nvPicPr>
          <p:cNvPr id="1717" name="Google Shape;1717;p265"/>
          <p:cNvPicPr preferRelativeResize="0"/>
          <p:nvPr/>
        </p:nvPicPr>
        <p:blipFill>
          <a:blip r:embed="rId3">
            <a:alphaModFix/>
          </a:blip>
          <a:stretch>
            <a:fillRect/>
          </a:stretch>
        </p:blipFill>
        <p:spPr>
          <a:xfrm>
            <a:off x="2770829" y="1127027"/>
            <a:ext cx="4027221" cy="3429488"/>
          </a:xfrm>
          <a:prstGeom prst="rect">
            <a:avLst/>
          </a:prstGeom>
          <a:noFill/>
          <a:ln>
            <a:noFill/>
          </a:ln>
        </p:spPr>
      </p:pic>
      <p:sp>
        <p:nvSpPr>
          <p:cNvPr id="1718" name="Google Shape;1718;p265"/>
          <p:cNvSpPr txBox="1"/>
          <p:nvPr/>
        </p:nvSpPr>
        <p:spPr>
          <a:xfrm>
            <a:off x="3495750" y="47089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u="sng">
                <a:solidFill>
                  <a:schemeClr val="hlink"/>
                </a:solidFill>
                <a:hlinkClick r:id="rId4"/>
              </a:rPr>
              <a:t>https://pdb101.rcsb.org/motm/212</a:t>
            </a:r>
            <a:r>
              <a:rPr lang="en"/>
              <a:t> </a:t>
            </a:r>
            <a:endParaRPr/>
          </a:p>
        </p:txBody>
      </p:sp>
      <p:pic>
        <p:nvPicPr>
          <p:cNvPr id="1719" name="Google Shape;1719;p265"/>
          <p:cNvPicPr preferRelativeResize="0"/>
          <p:nvPr/>
        </p:nvPicPr>
        <p:blipFill>
          <a:blip r:embed="rId5">
            <a:alphaModFix/>
          </a:blip>
          <a:stretch>
            <a:fillRect/>
          </a:stretch>
        </p:blipFill>
        <p:spPr>
          <a:xfrm>
            <a:off x="884850" y="2272656"/>
            <a:ext cx="1676400" cy="1138238"/>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3" name="Shape 1723"/>
        <p:cNvGrpSpPr/>
        <p:nvPr/>
      </p:nvGrpSpPr>
      <p:grpSpPr>
        <a:xfrm>
          <a:off x="0" y="0"/>
          <a:ext cx="0" cy="0"/>
          <a:chOff x="0" y="0"/>
          <a:chExt cx="0" cy="0"/>
        </a:xfrm>
      </p:grpSpPr>
      <p:sp>
        <p:nvSpPr>
          <p:cNvPr id="1724" name="Google Shape;1724;p266"/>
          <p:cNvSpPr txBox="1"/>
          <p:nvPr>
            <p:ph type="title"/>
          </p:nvPr>
        </p:nvSpPr>
        <p:spPr>
          <a:xfrm>
            <a:off x="400784" y="566327"/>
            <a:ext cx="8402400" cy="4083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b="1" lang="en" sz="3600">
                <a:solidFill>
                  <a:srgbClr val="1EAC4C"/>
                </a:solidFill>
              </a:rPr>
              <a:t>Glutathione transferase</a:t>
            </a:r>
            <a:endParaRPr b="1" sz="3600">
              <a:solidFill>
                <a:srgbClr val="1EAC4C"/>
              </a:solidFill>
            </a:endParaRPr>
          </a:p>
        </p:txBody>
      </p:sp>
      <p:pic>
        <p:nvPicPr>
          <p:cNvPr id="1725" name="Google Shape;1725;p266"/>
          <p:cNvPicPr preferRelativeResize="0"/>
          <p:nvPr/>
        </p:nvPicPr>
        <p:blipFill>
          <a:blip r:embed="rId3">
            <a:alphaModFix/>
          </a:blip>
          <a:stretch>
            <a:fillRect/>
          </a:stretch>
        </p:blipFill>
        <p:spPr>
          <a:xfrm>
            <a:off x="2770829" y="1127027"/>
            <a:ext cx="4027221" cy="3429488"/>
          </a:xfrm>
          <a:prstGeom prst="rect">
            <a:avLst/>
          </a:prstGeom>
          <a:noFill/>
          <a:ln>
            <a:noFill/>
          </a:ln>
        </p:spPr>
      </p:pic>
      <p:sp>
        <p:nvSpPr>
          <p:cNvPr id="1726" name="Google Shape;1726;p266"/>
          <p:cNvSpPr txBox="1"/>
          <p:nvPr/>
        </p:nvSpPr>
        <p:spPr>
          <a:xfrm>
            <a:off x="3600450" y="467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u="sng">
                <a:solidFill>
                  <a:schemeClr val="hlink"/>
                </a:solidFill>
                <a:hlinkClick r:id="rId4"/>
              </a:rPr>
              <a:t>https://pdb101.rcsb.org/motm/212</a:t>
            </a:r>
            <a:r>
              <a:rPr lang="en"/>
              <a:t> </a:t>
            </a:r>
            <a:endParaRPr/>
          </a:p>
        </p:txBody>
      </p:sp>
      <p:sp>
        <p:nvSpPr>
          <p:cNvPr id="1727" name="Google Shape;1727;p266"/>
          <p:cNvSpPr txBox="1"/>
          <p:nvPr/>
        </p:nvSpPr>
        <p:spPr>
          <a:xfrm>
            <a:off x="6798050" y="1214225"/>
            <a:ext cx="12555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C996FE"/>
                </a:solidFill>
                <a:latin typeface="Calibri"/>
                <a:ea typeface="Calibri"/>
                <a:cs typeface="Calibri"/>
                <a:sym typeface="Calibri"/>
              </a:rPr>
              <a:t>Toxin</a:t>
            </a:r>
            <a:endParaRPr b="1" sz="3000">
              <a:solidFill>
                <a:srgbClr val="C996FE"/>
              </a:solidFill>
              <a:latin typeface="Calibri"/>
              <a:ea typeface="Calibri"/>
              <a:cs typeface="Calibri"/>
              <a:sym typeface="Calibri"/>
            </a:endParaRPr>
          </a:p>
        </p:txBody>
      </p:sp>
      <p:cxnSp>
        <p:nvCxnSpPr>
          <p:cNvPr id="1728" name="Google Shape;1728;p266"/>
          <p:cNvCxnSpPr>
            <a:stCxn id="1727" idx="1"/>
          </p:cNvCxnSpPr>
          <p:nvPr/>
        </p:nvCxnSpPr>
        <p:spPr>
          <a:xfrm flipH="1">
            <a:off x="5780150" y="1537475"/>
            <a:ext cx="1017900" cy="825300"/>
          </a:xfrm>
          <a:prstGeom prst="straightConnector1">
            <a:avLst/>
          </a:prstGeom>
          <a:noFill/>
          <a:ln cap="flat" cmpd="sng" w="38100">
            <a:solidFill>
              <a:srgbClr val="C996FE"/>
            </a:solidFill>
            <a:prstDash val="solid"/>
            <a:round/>
            <a:headEnd len="med" w="med" type="none"/>
            <a:tailEnd len="med" w="med" type="triangle"/>
          </a:ln>
        </p:spPr>
      </p:cxnSp>
      <p:sp>
        <p:nvSpPr>
          <p:cNvPr id="1729" name="Google Shape;1729;p266"/>
          <p:cNvSpPr txBox="1"/>
          <p:nvPr/>
        </p:nvSpPr>
        <p:spPr>
          <a:xfrm>
            <a:off x="833450" y="1307125"/>
            <a:ext cx="20877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DE8283"/>
                </a:solidFill>
                <a:latin typeface="Calibri"/>
                <a:ea typeface="Calibri"/>
                <a:cs typeface="Calibri"/>
                <a:sym typeface="Calibri"/>
              </a:rPr>
              <a:t>Glutathione</a:t>
            </a:r>
            <a:endParaRPr b="1" sz="3000">
              <a:solidFill>
                <a:srgbClr val="DE8283"/>
              </a:solidFill>
              <a:latin typeface="Calibri"/>
              <a:ea typeface="Calibri"/>
              <a:cs typeface="Calibri"/>
              <a:sym typeface="Calibri"/>
            </a:endParaRPr>
          </a:p>
        </p:txBody>
      </p:sp>
      <p:cxnSp>
        <p:nvCxnSpPr>
          <p:cNvPr id="1730" name="Google Shape;1730;p266"/>
          <p:cNvCxnSpPr>
            <a:stCxn id="1729" idx="3"/>
          </p:cNvCxnSpPr>
          <p:nvPr/>
        </p:nvCxnSpPr>
        <p:spPr>
          <a:xfrm>
            <a:off x="2921150" y="1630375"/>
            <a:ext cx="2148000" cy="445200"/>
          </a:xfrm>
          <a:prstGeom prst="straightConnector1">
            <a:avLst/>
          </a:prstGeom>
          <a:noFill/>
          <a:ln cap="flat" cmpd="sng" w="38100">
            <a:solidFill>
              <a:srgbClr val="DE8283"/>
            </a:solidFill>
            <a:prstDash val="solid"/>
            <a:round/>
            <a:headEnd len="med" w="med" type="none"/>
            <a:tailEnd len="med" w="med" type="triangle"/>
          </a:ln>
        </p:spPr>
      </p:cxnSp>
      <p:sp>
        <p:nvSpPr>
          <p:cNvPr id="1731" name="Google Shape;1731;p266"/>
          <p:cNvSpPr txBox="1"/>
          <p:nvPr/>
        </p:nvSpPr>
        <p:spPr>
          <a:xfrm>
            <a:off x="137550" y="3311100"/>
            <a:ext cx="32676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latin typeface="Calibri"/>
                <a:ea typeface="Calibri"/>
                <a:cs typeface="Calibri"/>
                <a:sym typeface="Calibri"/>
              </a:rPr>
              <a:t>Tags toxins to be exported from cell and destroyed</a:t>
            </a:r>
            <a:endParaRPr b="1" sz="1800">
              <a:latin typeface="Calibri"/>
              <a:ea typeface="Calibri"/>
              <a:cs typeface="Calibri"/>
              <a:sym typeface="Calibri"/>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5" name="Shape 1735"/>
        <p:cNvGrpSpPr/>
        <p:nvPr/>
      </p:nvGrpSpPr>
      <p:grpSpPr>
        <a:xfrm>
          <a:off x="0" y="0"/>
          <a:ext cx="0" cy="0"/>
          <a:chOff x="0" y="0"/>
          <a:chExt cx="0" cy="0"/>
        </a:xfrm>
      </p:grpSpPr>
      <p:pic>
        <p:nvPicPr>
          <p:cNvPr id="1736" name="Google Shape;1736;p267"/>
          <p:cNvPicPr preferRelativeResize="0"/>
          <p:nvPr/>
        </p:nvPicPr>
        <p:blipFill>
          <a:blip r:embed="rId3">
            <a:alphaModFix/>
          </a:blip>
          <a:stretch>
            <a:fillRect/>
          </a:stretch>
        </p:blipFill>
        <p:spPr>
          <a:xfrm>
            <a:off x="1927602" y="564875"/>
            <a:ext cx="4521512" cy="4424775"/>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0" name="Shape 1740"/>
        <p:cNvGrpSpPr/>
        <p:nvPr/>
      </p:nvGrpSpPr>
      <p:grpSpPr>
        <a:xfrm>
          <a:off x="0" y="0"/>
          <a:ext cx="0" cy="0"/>
          <a:chOff x="0" y="0"/>
          <a:chExt cx="0" cy="0"/>
        </a:xfrm>
      </p:grpSpPr>
      <p:sp>
        <p:nvSpPr>
          <p:cNvPr id="1741" name="Google Shape;1741;p268"/>
          <p:cNvSpPr txBox="1"/>
          <p:nvPr>
            <p:ph type="title"/>
          </p:nvPr>
        </p:nvSpPr>
        <p:spPr>
          <a:xfrm>
            <a:off x="233200" y="32050"/>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pic>
        <p:nvPicPr>
          <p:cNvPr id="1742" name="Google Shape;1742;p268"/>
          <p:cNvPicPr preferRelativeResize="0"/>
          <p:nvPr/>
        </p:nvPicPr>
        <p:blipFill>
          <a:blip r:embed="rId3">
            <a:alphaModFix/>
          </a:blip>
          <a:stretch>
            <a:fillRect/>
          </a:stretch>
        </p:blipFill>
        <p:spPr>
          <a:xfrm>
            <a:off x="0" y="1342329"/>
            <a:ext cx="9144003" cy="3366493"/>
          </a:xfrm>
          <a:prstGeom prst="rect">
            <a:avLst/>
          </a:prstGeom>
          <a:noFill/>
          <a:ln>
            <a:noFill/>
          </a:ln>
        </p:spPr>
      </p:pic>
      <p:sp>
        <p:nvSpPr>
          <p:cNvPr id="1743" name="Google Shape;1743;p268"/>
          <p:cNvSpPr txBox="1"/>
          <p:nvPr/>
        </p:nvSpPr>
        <p:spPr>
          <a:xfrm>
            <a:off x="847175" y="3343275"/>
            <a:ext cx="1559700" cy="6834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None/>
            </a:pPr>
            <a:r>
              <a:rPr b="1" lang="en" sz="1800">
                <a:solidFill>
                  <a:schemeClr val="dk1"/>
                </a:solidFill>
              </a:rPr>
              <a:t>Glutathione transferase</a:t>
            </a:r>
            <a:endParaRPr b="1" sz="1800">
              <a:solidFill>
                <a:schemeClr val="dk1"/>
              </a:solidFill>
            </a:endParaRPr>
          </a:p>
        </p:txBody>
      </p:sp>
      <p:sp>
        <p:nvSpPr>
          <p:cNvPr id="1744" name="Google Shape;1744;p268"/>
          <p:cNvSpPr txBox="1"/>
          <p:nvPr/>
        </p:nvSpPr>
        <p:spPr>
          <a:xfrm>
            <a:off x="3012300" y="3343275"/>
            <a:ext cx="1559700" cy="6834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None/>
            </a:pPr>
            <a:r>
              <a:rPr b="1" lang="en" sz="1800">
                <a:solidFill>
                  <a:schemeClr val="dk1"/>
                </a:solidFill>
              </a:rPr>
              <a:t>Glutathione transferase</a:t>
            </a:r>
            <a:endParaRPr b="1" sz="1800">
              <a:solidFill>
                <a:schemeClr val="dk1"/>
              </a:solidFill>
            </a:endParaRPr>
          </a:p>
        </p:txBody>
      </p:sp>
      <p:sp>
        <p:nvSpPr>
          <p:cNvPr id="1745" name="Google Shape;1745;p268"/>
          <p:cNvSpPr txBox="1"/>
          <p:nvPr/>
        </p:nvSpPr>
        <p:spPr>
          <a:xfrm>
            <a:off x="5357550" y="3343275"/>
            <a:ext cx="1559700" cy="6834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None/>
            </a:pPr>
            <a:r>
              <a:rPr b="1" lang="en" sz="1800">
                <a:solidFill>
                  <a:schemeClr val="dk1"/>
                </a:solidFill>
              </a:rPr>
              <a:t>Glutathione transferase</a:t>
            </a:r>
            <a:endParaRPr b="1" sz="1800">
              <a:solidFill>
                <a:schemeClr val="dk1"/>
              </a:solidFill>
            </a:endParaRPr>
          </a:p>
        </p:txBody>
      </p:sp>
      <p:sp>
        <p:nvSpPr>
          <p:cNvPr id="1746" name="Google Shape;1746;p268"/>
          <p:cNvSpPr txBox="1"/>
          <p:nvPr/>
        </p:nvSpPr>
        <p:spPr>
          <a:xfrm>
            <a:off x="7508100" y="3343275"/>
            <a:ext cx="1559700" cy="6834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None/>
            </a:pPr>
            <a:r>
              <a:rPr b="1" lang="en" sz="1800">
                <a:solidFill>
                  <a:schemeClr val="dk1"/>
                </a:solidFill>
              </a:rPr>
              <a:t>Glutathione transferase</a:t>
            </a:r>
            <a:endParaRPr b="1" sz="1800">
              <a:solidFill>
                <a:schemeClr val="dk1"/>
              </a:solidFill>
            </a:endParaRPr>
          </a:p>
        </p:txBody>
      </p:sp>
      <p:sp>
        <p:nvSpPr>
          <p:cNvPr id="1747" name="Google Shape;1747;p268"/>
          <p:cNvSpPr txBox="1"/>
          <p:nvPr/>
        </p:nvSpPr>
        <p:spPr>
          <a:xfrm>
            <a:off x="0" y="1707338"/>
            <a:ext cx="862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latin typeface="Calibri"/>
                <a:ea typeface="Calibri"/>
                <a:cs typeface="Calibri"/>
                <a:sym typeface="Calibri"/>
              </a:rPr>
              <a:t>Toxin</a:t>
            </a:r>
            <a:endParaRPr b="1" sz="2400">
              <a:latin typeface="Calibri"/>
              <a:ea typeface="Calibri"/>
              <a:cs typeface="Calibri"/>
              <a:sym typeface="Calibri"/>
            </a:endParaRPr>
          </a:p>
        </p:txBody>
      </p:sp>
      <p:sp>
        <p:nvSpPr>
          <p:cNvPr id="1748" name="Google Shape;1748;p268"/>
          <p:cNvSpPr txBox="1"/>
          <p:nvPr/>
        </p:nvSpPr>
        <p:spPr>
          <a:xfrm>
            <a:off x="707075" y="2104475"/>
            <a:ext cx="17316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latin typeface="Calibri"/>
                <a:ea typeface="Calibri"/>
                <a:cs typeface="Calibri"/>
                <a:sym typeface="Calibri"/>
              </a:rPr>
              <a:t>Glutathione</a:t>
            </a:r>
            <a:endParaRPr b="1" sz="2400">
              <a:latin typeface="Calibri"/>
              <a:ea typeface="Calibri"/>
              <a:cs typeface="Calibri"/>
              <a:sym typeface="Calibri"/>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2" name="Shape 1752"/>
        <p:cNvGrpSpPr/>
        <p:nvPr/>
      </p:nvGrpSpPr>
      <p:grpSpPr>
        <a:xfrm>
          <a:off x="0" y="0"/>
          <a:ext cx="0" cy="0"/>
          <a:chOff x="0" y="0"/>
          <a:chExt cx="0" cy="0"/>
        </a:xfrm>
      </p:grpSpPr>
      <p:sp>
        <p:nvSpPr>
          <p:cNvPr id="1753" name="Google Shape;1753;p269"/>
          <p:cNvSpPr txBox="1"/>
          <p:nvPr>
            <p:ph type="title"/>
          </p:nvPr>
        </p:nvSpPr>
        <p:spPr>
          <a:xfrm>
            <a:off x="400784" y="718726"/>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Competitive inhibitors</a:t>
            </a:r>
            <a:endParaRPr b="1"/>
          </a:p>
        </p:txBody>
      </p:sp>
      <p:pic>
        <p:nvPicPr>
          <p:cNvPr id="1754" name="Google Shape;1754;p269"/>
          <p:cNvPicPr preferRelativeResize="0"/>
          <p:nvPr/>
        </p:nvPicPr>
        <p:blipFill>
          <a:blip r:embed="rId3">
            <a:alphaModFix/>
          </a:blip>
          <a:stretch>
            <a:fillRect/>
          </a:stretch>
        </p:blipFill>
        <p:spPr>
          <a:xfrm>
            <a:off x="1561725" y="1948450"/>
            <a:ext cx="2467750" cy="2296301"/>
          </a:xfrm>
          <a:prstGeom prst="rect">
            <a:avLst/>
          </a:prstGeom>
          <a:noFill/>
          <a:ln>
            <a:noFill/>
          </a:ln>
        </p:spPr>
      </p:pic>
      <p:sp>
        <p:nvSpPr>
          <p:cNvPr id="1755" name="Google Shape;1755;p269"/>
          <p:cNvSpPr txBox="1"/>
          <p:nvPr/>
        </p:nvSpPr>
        <p:spPr>
          <a:xfrm>
            <a:off x="1679000" y="4456525"/>
            <a:ext cx="2233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accent6"/>
                </a:solidFill>
                <a:latin typeface="Fjalla One"/>
                <a:ea typeface="Fjalla One"/>
                <a:cs typeface="Fjalla One"/>
                <a:sym typeface="Fjalla One"/>
              </a:rPr>
              <a:t>Folic Acid Biosynthesis</a:t>
            </a:r>
            <a:endParaRPr sz="1800">
              <a:solidFill>
                <a:schemeClr val="accent6"/>
              </a:solidFill>
              <a:latin typeface="Fjalla One"/>
              <a:ea typeface="Fjalla One"/>
              <a:cs typeface="Fjalla One"/>
              <a:sym typeface="Fjalla One"/>
            </a:endParaRPr>
          </a:p>
        </p:txBody>
      </p:sp>
      <p:pic>
        <p:nvPicPr>
          <p:cNvPr id="1756" name="Google Shape;1756;p269"/>
          <p:cNvPicPr preferRelativeResize="0"/>
          <p:nvPr/>
        </p:nvPicPr>
        <p:blipFill>
          <a:blip r:embed="rId4">
            <a:alphaModFix/>
          </a:blip>
          <a:stretch>
            <a:fillRect/>
          </a:stretch>
        </p:blipFill>
        <p:spPr>
          <a:xfrm>
            <a:off x="4908700" y="952488"/>
            <a:ext cx="3238500" cy="3238500"/>
          </a:xfrm>
          <a:prstGeom prst="rect">
            <a:avLst/>
          </a:prstGeom>
          <a:noFill/>
          <a:ln>
            <a:noFill/>
          </a:ln>
        </p:spPr>
      </p:pic>
      <p:sp>
        <p:nvSpPr>
          <p:cNvPr id="1757" name="Google Shape;1757;p269"/>
          <p:cNvSpPr txBox="1"/>
          <p:nvPr/>
        </p:nvSpPr>
        <p:spPr>
          <a:xfrm>
            <a:off x="5147200" y="4456525"/>
            <a:ext cx="3000000" cy="461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200"/>
              </a:spcAft>
              <a:buNone/>
            </a:pPr>
            <a:r>
              <a:rPr lang="en" sz="1800">
                <a:solidFill>
                  <a:schemeClr val="accent6"/>
                </a:solidFill>
                <a:latin typeface="Fjalla One"/>
                <a:ea typeface="Fjalla One"/>
                <a:cs typeface="Fjalla One"/>
                <a:sym typeface="Fjalla One"/>
              </a:rPr>
              <a:t>Dihydropteroate synthase</a:t>
            </a:r>
            <a:endParaRPr sz="1800">
              <a:solidFill>
                <a:schemeClr val="accent6"/>
              </a:solidFill>
              <a:latin typeface="Fjalla One"/>
              <a:ea typeface="Fjalla One"/>
              <a:cs typeface="Fjalla One"/>
              <a:sym typeface="Fjalla One"/>
            </a:endParaRPr>
          </a:p>
        </p:txBody>
      </p:sp>
      <p:sp>
        <p:nvSpPr>
          <p:cNvPr id="1758" name="Google Shape;1758;p269"/>
          <p:cNvSpPr txBox="1"/>
          <p:nvPr/>
        </p:nvSpPr>
        <p:spPr>
          <a:xfrm>
            <a:off x="2954475" y="1306888"/>
            <a:ext cx="11799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accent1"/>
                </a:solidFill>
                <a:latin typeface="Calibri"/>
                <a:ea typeface="Calibri"/>
                <a:cs typeface="Calibri"/>
                <a:sym typeface="Calibri"/>
              </a:rPr>
              <a:t>Substrate</a:t>
            </a:r>
            <a:endParaRPr b="1" sz="1800">
              <a:solidFill>
                <a:schemeClr val="accent1"/>
              </a:solidFill>
              <a:latin typeface="Calibri"/>
              <a:ea typeface="Calibri"/>
              <a:cs typeface="Calibri"/>
              <a:sym typeface="Calibri"/>
            </a:endParaRPr>
          </a:p>
        </p:txBody>
      </p:sp>
      <p:sp>
        <p:nvSpPr>
          <p:cNvPr id="1759" name="Google Shape;1759;p269"/>
          <p:cNvSpPr txBox="1"/>
          <p:nvPr/>
        </p:nvSpPr>
        <p:spPr>
          <a:xfrm>
            <a:off x="1561725" y="1334338"/>
            <a:ext cx="11799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accent2"/>
                </a:solidFill>
                <a:latin typeface="Calibri"/>
                <a:ea typeface="Calibri"/>
                <a:cs typeface="Calibri"/>
                <a:sym typeface="Calibri"/>
              </a:rPr>
              <a:t>Inhibitor</a:t>
            </a:r>
            <a:endParaRPr b="1" sz="1800">
              <a:solidFill>
                <a:schemeClr val="accent2"/>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6" name="Shape 926"/>
        <p:cNvGrpSpPr/>
        <p:nvPr/>
      </p:nvGrpSpPr>
      <p:grpSpPr>
        <a:xfrm>
          <a:off x="0" y="0"/>
          <a:ext cx="0" cy="0"/>
          <a:chOff x="0" y="0"/>
          <a:chExt cx="0" cy="0"/>
        </a:xfrm>
      </p:grpSpPr>
      <p:sp>
        <p:nvSpPr>
          <p:cNvPr id="927" name="Google Shape;927;p198"/>
          <p:cNvSpPr txBox="1"/>
          <p:nvPr>
            <p:ph type="title"/>
          </p:nvPr>
        </p:nvSpPr>
        <p:spPr>
          <a:xfrm>
            <a:off x="684380" y="1079345"/>
            <a:ext cx="7434900" cy="408300"/>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0"/>
              </a:spcBef>
              <a:spcAft>
                <a:spcPts val="0"/>
              </a:spcAft>
              <a:buClr>
                <a:srgbClr val="FF0000"/>
              </a:buClr>
              <a:buSzPts val="2400"/>
              <a:buFont typeface="Open Sans"/>
              <a:buNone/>
            </a:pPr>
            <a:r>
              <a:rPr b="1" lang="en">
                <a:solidFill>
                  <a:srgbClr val="FF0000"/>
                </a:solidFill>
                <a:latin typeface="Open Sans"/>
                <a:ea typeface="Open Sans"/>
                <a:cs typeface="Open Sans"/>
                <a:sym typeface="Open Sans"/>
              </a:rPr>
              <a:t>The Discovery of AQP1</a:t>
            </a:r>
            <a:r>
              <a:rPr lang="en">
                <a:solidFill>
                  <a:srgbClr val="FF0000"/>
                </a:solidFill>
                <a:latin typeface="Open Sans"/>
                <a:ea typeface="Open Sans"/>
                <a:cs typeface="Open Sans"/>
                <a:sym typeface="Open Sans"/>
              </a:rPr>
              <a:t>… the water channel</a:t>
            </a:r>
            <a:endParaRPr/>
          </a:p>
        </p:txBody>
      </p:sp>
      <p:sp>
        <p:nvSpPr>
          <p:cNvPr id="928" name="Google Shape;928;p198"/>
          <p:cNvSpPr txBox="1"/>
          <p:nvPr>
            <p:ph idx="1" type="body"/>
          </p:nvPr>
        </p:nvSpPr>
        <p:spPr>
          <a:xfrm>
            <a:off x="400783" y="1743798"/>
            <a:ext cx="8402400" cy="3488700"/>
          </a:xfrm>
          <a:prstGeom prst="rect">
            <a:avLst/>
          </a:prstGeom>
          <a:noFill/>
          <a:ln>
            <a:noFill/>
          </a:ln>
        </p:spPr>
        <p:txBody>
          <a:bodyPr anchorCtr="0" anchor="t" bIns="34275" lIns="68575" spcFirstLastPara="1" rIns="68575" wrap="square" tIns="34275">
            <a:normAutofit/>
          </a:bodyPr>
          <a:lstStyle/>
          <a:p>
            <a:pPr indent="-177800" lvl="0" marL="177800" rtl="0" algn="ctr">
              <a:lnSpc>
                <a:spcPct val="100000"/>
              </a:lnSpc>
              <a:spcBef>
                <a:spcPts val="0"/>
              </a:spcBef>
              <a:spcAft>
                <a:spcPts val="0"/>
              </a:spcAft>
              <a:buClr>
                <a:schemeClr val="dk1"/>
              </a:buClr>
              <a:buSzPts val="2100"/>
              <a:buFont typeface="Arial"/>
              <a:buNone/>
            </a:pPr>
            <a:r>
              <a:rPr lang="en">
                <a:latin typeface="Open Sans"/>
                <a:ea typeface="Open Sans"/>
                <a:cs typeface="Open Sans"/>
                <a:sym typeface="Open Sans"/>
              </a:rPr>
              <a:t>“The field was essentially stuck, but following the well-known scientific approach known as “sheer blind luck”,…</a:t>
            </a:r>
            <a:endParaRPr/>
          </a:p>
          <a:p>
            <a:pPr indent="-177800" lvl="0" marL="177800" rtl="0" algn="ctr">
              <a:lnSpc>
                <a:spcPct val="100000"/>
              </a:lnSpc>
              <a:spcBef>
                <a:spcPts val="500"/>
              </a:spcBef>
              <a:spcAft>
                <a:spcPts val="0"/>
              </a:spcAft>
              <a:buClr>
                <a:schemeClr val="dk1"/>
              </a:buClr>
              <a:buSzPts val="2100"/>
              <a:buFont typeface="Arial"/>
              <a:buNone/>
            </a:pPr>
            <a:br>
              <a:rPr lang="en">
                <a:latin typeface="Open Sans"/>
                <a:ea typeface="Open Sans"/>
                <a:cs typeface="Open Sans"/>
                <a:sym typeface="Open Sans"/>
              </a:rPr>
            </a:br>
            <a:r>
              <a:rPr lang="en">
                <a:latin typeface="Open Sans"/>
                <a:ea typeface="Open Sans"/>
                <a:cs typeface="Open Sans"/>
                <a:sym typeface="Open Sans"/>
              </a:rPr>
              <a:t> …we stumbled upon the protein that is the answer to the question:</a:t>
            </a:r>
            <a:endParaRPr/>
          </a:p>
          <a:p>
            <a:pPr indent="-177800" lvl="0" marL="177800" rtl="0" algn="ctr">
              <a:lnSpc>
                <a:spcPct val="100000"/>
              </a:lnSpc>
              <a:spcBef>
                <a:spcPts val="500"/>
              </a:spcBef>
              <a:spcAft>
                <a:spcPts val="0"/>
              </a:spcAft>
              <a:buClr>
                <a:schemeClr val="dk1"/>
              </a:buClr>
              <a:buSzPts val="2700"/>
              <a:buFont typeface="Arial"/>
              <a:buNone/>
            </a:pPr>
            <a:r>
              <a:rPr b="1" lang="en" sz="2700">
                <a:latin typeface="Open Sans"/>
                <a:ea typeface="Open Sans"/>
                <a:cs typeface="Open Sans"/>
                <a:sym typeface="Open Sans"/>
              </a:rPr>
              <a:t>Do water channels exist?”</a:t>
            </a:r>
            <a:endParaRPr/>
          </a:p>
        </p:txBody>
      </p:sp>
      <p:sp>
        <p:nvSpPr>
          <p:cNvPr id="929" name="Google Shape;929;p19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SzPts val="900"/>
              <a:buNone/>
            </a:pPr>
            <a:fld id="{00000000-1234-1234-1234-123412341234}" type="slidenum">
              <a:rPr lang="en">
                <a:latin typeface="Open Sans"/>
                <a:ea typeface="Open Sans"/>
                <a:cs typeface="Open Sans"/>
                <a:sym typeface="Open Sans"/>
              </a:rPr>
              <a:t>‹#›</a:t>
            </a:fld>
            <a:endParaRPr>
              <a:latin typeface="Open Sans"/>
              <a:ea typeface="Open Sans"/>
              <a:cs typeface="Open Sans"/>
              <a:sym typeface="Open Sans"/>
            </a:endParaRPr>
          </a:p>
        </p:txBody>
      </p:sp>
      <p:sp>
        <p:nvSpPr>
          <p:cNvPr id="930" name="Google Shape;930;p198"/>
          <p:cNvSpPr txBox="1"/>
          <p:nvPr/>
        </p:nvSpPr>
        <p:spPr>
          <a:xfrm>
            <a:off x="5019944" y="4353492"/>
            <a:ext cx="4039500" cy="346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Open Sans"/>
                <a:ea typeface="Open Sans"/>
                <a:cs typeface="Open Sans"/>
                <a:sym typeface="Open Sans"/>
              </a:rPr>
              <a:t>From Peter Agre’s Nobel Lecture</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3" name="Shape 1763"/>
        <p:cNvGrpSpPr/>
        <p:nvPr/>
      </p:nvGrpSpPr>
      <p:grpSpPr>
        <a:xfrm>
          <a:off x="0" y="0"/>
          <a:ext cx="0" cy="0"/>
          <a:chOff x="0" y="0"/>
          <a:chExt cx="0" cy="0"/>
        </a:xfrm>
      </p:grpSpPr>
      <p:sp>
        <p:nvSpPr>
          <p:cNvPr id="1764" name="Google Shape;1764;p270"/>
          <p:cNvSpPr txBox="1"/>
          <p:nvPr>
            <p:ph type="title"/>
          </p:nvPr>
        </p:nvSpPr>
        <p:spPr>
          <a:xfrm>
            <a:off x="707065" y="217192"/>
            <a:ext cx="7644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Competitive inhibitors</a:t>
            </a:r>
            <a:endParaRPr b="1"/>
          </a:p>
        </p:txBody>
      </p:sp>
      <p:pic>
        <p:nvPicPr>
          <p:cNvPr id="1765" name="Google Shape;1765;p270"/>
          <p:cNvPicPr preferRelativeResize="0"/>
          <p:nvPr/>
        </p:nvPicPr>
        <p:blipFill>
          <a:blip r:embed="rId3">
            <a:alphaModFix/>
          </a:blip>
          <a:stretch>
            <a:fillRect/>
          </a:stretch>
        </p:blipFill>
        <p:spPr>
          <a:xfrm>
            <a:off x="630125" y="2003375"/>
            <a:ext cx="2467750" cy="2296301"/>
          </a:xfrm>
          <a:prstGeom prst="rect">
            <a:avLst/>
          </a:prstGeom>
          <a:noFill/>
          <a:ln>
            <a:noFill/>
          </a:ln>
        </p:spPr>
      </p:pic>
      <p:sp>
        <p:nvSpPr>
          <p:cNvPr id="1766" name="Google Shape;1766;p270"/>
          <p:cNvSpPr txBox="1"/>
          <p:nvPr/>
        </p:nvSpPr>
        <p:spPr>
          <a:xfrm>
            <a:off x="2049125" y="1399963"/>
            <a:ext cx="11799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accent1"/>
                </a:solidFill>
                <a:latin typeface="Calibri"/>
                <a:ea typeface="Calibri"/>
                <a:cs typeface="Calibri"/>
                <a:sym typeface="Calibri"/>
              </a:rPr>
              <a:t>Substrate</a:t>
            </a:r>
            <a:endParaRPr b="1" sz="1800">
              <a:solidFill>
                <a:schemeClr val="accent1"/>
              </a:solidFill>
              <a:latin typeface="Calibri"/>
              <a:ea typeface="Calibri"/>
              <a:cs typeface="Calibri"/>
              <a:sym typeface="Calibri"/>
            </a:endParaRPr>
          </a:p>
        </p:txBody>
      </p:sp>
      <p:sp>
        <p:nvSpPr>
          <p:cNvPr id="1767" name="Google Shape;1767;p270"/>
          <p:cNvSpPr txBox="1"/>
          <p:nvPr/>
        </p:nvSpPr>
        <p:spPr>
          <a:xfrm>
            <a:off x="630125" y="1399963"/>
            <a:ext cx="11799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accent2"/>
                </a:solidFill>
                <a:latin typeface="Calibri"/>
                <a:ea typeface="Calibri"/>
                <a:cs typeface="Calibri"/>
                <a:sym typeface="Calibri"/>
              </a:rPr>
              <a:t>Inhibitor</a:t>
            </a:r>
            <a:endParaRPr b="1" sz="1800">
              <a:solidFill>
                <a:schemeClr val="accent2"/>
              </a:solidFill>
              <a:latin typeface="Calibri"/>
              <a:ea typeface="Calibri"/>
              <a:cs typeface="Calibri"/>
              <a:sym typeface="Calibri"/>
            </a:endParaRPr>
          </a:p>
        </p:txBody>
      </p:sp>
      <p:pic>
        <p:nvPicPr>
          <p:cNvPr id="1768" name="Google Shape;1768;p270"/>
          <p:cNvPicPr preferRelativeResize="0"/>
          <p:nvPr/>
        </p:nvPicPr>
        <p:blipFill>
          <a:blip r:embed="rId4">
            <a:alphaModFix/>
          </a:blip>
          <a:stretch>
            <a:fillRect/>
          </a:stretch>
        </p:blipFill>
        <p:spPr>
          <a:xfrm>
            <a:off x="5739763" y="3454077"/>
            <a:ext cx="1762125" cy="1276350"/>
          </a:xfrm>
          <a:prstGeom prst="rect">
            <a:avLst/>
          </a:prstGeom>
          <a:noFill/>
          <a:ln>
            <a:noFill/>
          </a:ln>
        </p:spPr>
      </p:pic>
      <p:pic>
        <p:nvPicPr>
          <p:cNvPr id="1769" name="Google Shape;1769;p270"/>
          <p:cNvPicPr preferRelativeResize="0"/>
          <p:nvPr/>
        </p:nvPicPr>
        <p:blipFill>
          <a:blip r:embed="rId5">
            <a:alphaModFix/>
          </a:blip>
          <a:stretch>
            <a:fillRect/>
          </a:stretch>
        </p:blipFill>
        <p:spPr>
          <a:xfrm>
            <a:off x="5896913" y="945027"/>
            <a:ext cx="1447800" cy="1371600"/>
          </a:xfrm>
          <a:prstGeom prst="rect">
            <a:avLst/>
          </a:prstGeom>
          <a:noFill/>
          <a:ln>
            <a:noFill/>
          </a:ln>
        </p:spPr>
      </p:pic>
      <p:sp>
        <p:nvSpPr>
          <p:cNvPr id="1770" name="Google Shape;1770;p270"/>
          <p:cNvSpPr txBox="1"/>
          <p:nvPr/>
        </p:nvSpPr>
        <p:spPr>
          <a:xfrm>
            <a:off x="5446475" y="2377450"/>
            <a:ext cx="2348700" cy="1015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rgbClr val="DE8283"/>
                </a:solidFill>
                <a:latin typeface="Calibri"/>
                <a:ea typeface="Calibri"/>
                <a:cs typeface="Calibri"/>
                <a:sym typeface="Calibri"/>
              </a:rPr>
              <a:t>Which is the competitive inhibitor?  Explain!</a:t>
            </a:r>
            <a:endParaRPr b="1" sz="1800">
              <a:solidFill>
                <a:srgbClr val="DE8283"/>
              </a:solidFill>
              <a:latin typeface="Calibri"/>
              <a:ea typeface="Calibri"/>
              <a:cs typeface="Calibri"/>
              <a:sym typeface="Calibri"/>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4" name="Shape 1774"/>
        <p:cNvGrpSpPr/>
        <p:nvPr/>
      </p:nvGrpSpPr>
      <p:grpSpPr>
        <a:xfrm>
          <a:off x="0" y="0"/>
          <a:ext cx="0" cy="0"/>
          <a:chOff x="0" y="0"/>
          <a:chExt cx="0" cy="0"/>
        </a:xfrm>
      </p:grpSpPr>
      <p:sp>
        <p:nvSpPr>
          <p:cNvPr id="1775" name="Google Shape;1775;p271"/>
          <p:cNvSpPr txBox="1"/>
          <p:nvPr>
            <p:ph type="title"/>
          </p:nvPr>
        </p:nvSpPr>
        <p:spPr>
          <a:xfrm>
            <a:off x="400784" y="718726"/>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What is this?</a:t>
            </a:r>
            <a:endParaRPr b="1"/>
          </a:p>
        </p:txBody>
      </p:sp>
      <p:pic>
        <p:nvPicPr>
          <p:cNvPr id="1776" name="Google Shape;1776;p271"/>
          <p:cNvPicPr preferRelativeResize="0"/>
          <p:nvPr/>
        </p:nvPicPr>
        <p:blipFill>
          <a:blip r:embed="rId3">
            <a:alphaModFix/>
          </a:blip>
          <a:stretch>
            <a:fillRect/>
          </a:stretch>
        </p:blipFill>
        <p:spPr>
          <a:xfrm>
            <a:off x="1986813" y="2322802"/>
            <a:ext cx="1447800" cy="1371600"/>
          </a:xfrm>
          <a:prstGeom prst="rect">
            <a:avLst/>
          </a:prstGeom>
          <a:noFill/>
          <a:ln>
            <a:noFill/>
          </a:ln>
        </p:spPr>
      </p:pic>
      <p:pic>
        <p:nvPicPr>
          <p:cNvPr id="1777" name="Google Shape;1777;p271"/>
          <p:cNvPicPr preferRelativeResize="0"/>
          <p:nvPr/>
        </p:nvPicPr>
        <p:blipFill>
          <a:blip r:embed="rId4">
            <a:alphaModFix/>
          </a:blip>
          <a:stretch>
            <a:fillRect/>
          </a:stretch>
        </p:blipFill>
        <p:spPr>
          <a:xfrm>
            <a:off x="4177438" y="1463102"/>
            <a:ext cx="3238500" cy="2962275"/>
          </a:xfrm>
          <a:prstGeom prst="rect">
            <a:avLst/>
          </a:prstGeom>
          <a:noFill/>
          <a:ln>
            <a:noFill/>
          </a:ln>
        </p:spPr>
      </p:pic>
      <p:cxnSp>
        <p:nvCxnSpPr>
          <p:cNvPr id="1778" name="Google Shape;1778;p271"/>
          <p:cNvCxnSpPr/>
          <p:nvPr/>
        </p:nvCxnSpPr>
        <p:spPr>
          <a:xfrm>
            <a:off x="1536375" y="1157175"/>
            <a:ext cx="1184100" cy="1165500"/>
          </a:xfrm>
          <a:prstGeom prst="straightConnector1">
            <a:avLst/>
          </a:prstGeom>
          <a:noFill/>
          <a:ln cap="flat" cmpd="sng" w="38100">
            <a:solidFill>
              <a:schemeClr val="dk2"/>
            </a:solidFill>
            <a:prstDash val="solid"/>
            <a:round/>
            <a:headEnd len="med" w="med" type="none"/>
            <a:tailEnd len="med" w="med" type="triangle"/>
          </a:ln>
        </p:spPr>
      </p:cxn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2" name="Shape 1782"/>
        <p:cNvGrpSpPr/>
        <p:nvPr/>
      </p:nvGrpSpPr>
      <p:grpSpPr>
        <a:xfrm>
          <a:off x="0" y="0"/>
          <a:ext cx="0" cy="0"/>
          <a:chOff x="0" y="0"/>
          <a:chExt cx="0" cy="0"/>
        </a:xfrm>
      </p:grpSpPr>
      <p:sp>
        <p:nvSpPr>
          <p:cNvPr id="1783" name="Google Shape;1783;p272"/>
          <p:cNvSpPr txBox="1"/>
          <p:nvPr>
            <p:ph type="title"/>
          </p:nvPr>
        </p:nvSpPr>
        <p:spPr>
          <a:xfrm>
            <a:off x="400784" y="718726"/>
            <a:ext cx="8402400" cy="408300"/>
          </a:xfrm>
          <a:prstGeom prst="rect">
            <a:avLst/>
          </a:prstGeom>
        </p:spPr>
        <p:txBody>
          <a:bodyPr anchorCtr="0" anchor="t" bIns="34275" lIns="68575" spcFirstLastPara="1" rIns="68575" wrap="square" tIns="34275">
            <a:normAutofit/>
          </a:bodyPr>
          <a:lstStyle/>
          <a:p>
            <a:pPr indent="0" lvl="0" marL="0" rtl="0" algn="ctr">
              <a:spcBef>
                <a:spcPts val="0"/>
              </a:spcBef>
              <a:spcAft>
                <a:spcPts val="0"/>
              </a:spcAft>
              <a:buNone/>
            </a:pPr>
            <a:r>
              <a:rPr b="1" lang="en"/>
              <a:t>What is this? Allosteric (non-competitive) inhibitor.</a:t>
            </a:r>
            <a:endParaRPr b="1"/>
          </a:p>
        </p:txBody>
      </p:sp>
      <p:pic>
        <p:nvPicPr>
          <p:cNvPr id="1784" name="Google Shape;1784;p272"/>
          <p:cNvPicPr preferRelativeResize="0"/>
          <p:nvPr/>
        </p:nvPicPr>
        <p:blipFill>
          <a:blip r:embed="rId3">
            <a:alphaModFix/>
          </a:blip>
          <a:stretch>
            <a:fillRect/>
          </a:stretch>
        </p:blipFill>
        <p:spPr>
          <a:xfrm>
            <a:off x="2367338" y="2663952"/>
            <a:ext cx="1447800" cy="1371600"/>
          </a:xfrm>
          <a:prstGeom prst="rect">
            <a:avLst/>
          </a:prstGeom>
          <a:noFill/>
          <a:ln>
            <a:noFill/>
          </a:ln>
        </p:spPr>
      </p:pic>
      <p:pic>
        <p:nvPicPr>
          <p:cNvPr id="1785" name="Google Shape;1785;p272"/>
          <p:cNvPicPr preferRelativeResize="0"/>
          <p:nvPr/>
        </p:nvPicPr>
        <p:blipFill>
          <a:blip r:embed="rId4">
            <a:alphaModFix/>
          </a:blip>
          <a:stretch>
            <a:fillRect/>
          </a:stretch>
        </p:blipFill>
        <p:spPr>
          <a:xfrm>
            <a:off x="4177438" y="1463102"/>
            <a:ext cx="3238500" cy="2962275"/>
          </a:xfrm>
          <a:prstGeom prst="rect">
            <a:avLst/>
          </a:prstGeom>
          <a:noFill/>
          <a:ln>
            <a:noFill/>
          </a:ln>
        </p:spPr>
      </p:pic>
      <p:cxnSp>
        <p:nvCxnSpPr>
          <p:cNvPr id="1786" name="Google Shape;1786;p272"/>
          <p:cNvCxnSpPr>
            <a:endCxn id="1784" idx="0"/>
          </p:cNvCxnSpPr>
          <p:nvPr/>
        </p:nvCxnSpPr>
        <p:spPr>
          <a:xfrm>
            <a:off x="1536338" y="1157052"/>
            <a:ext cx="1554900" cy="1506900"/>
          </a:xfrm>
          <a:prstGeom prst="straightConnector1">
            <a:avLst/>
          </a:prstGeom>
          <a:noFill/>
          <a:ln cap="flat" cmpd="sng" w="38100">
            <a:solidFill>
              <a:schemeClr val="dk2"/>
            </a:solidFill>
            <a:prstDash val="solid"/>
            <a:round/>
            <a:headEnd len="med" w="med" type="none"/>
            <a:tailEnd len="med" w="med" type="triangle"/>
          </a:ln>
        </p:spPr>
      </p:cxn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0" name="Shape 1790"/>
        <p:cNvGrpSpPr/>
        <p:nvPr/>
      </p:nvGrpSpPr>
      <p:grpSpPr>
        <a:xfrm>
          <a:off x="0" y="0"/>
          <a:ext cx="0" cy="0"/>
          <a:chOff x="0" y="0"/>
          <a:chExt cx="0" cy="0"/>
        </a:xfrm>
      </p:grpSpPr>
      <p:sp>
        <p:nvSpPr>
          <p:cNvPr id="1791" name="Google Shape;1791;p273"/>
          <p:cNvSpPr txBox="1"/>
          <p:nvPr>
            <p:ph type="title"/>
          </p:nvPr>
        </p:nvSpPr>
        <p:spPr>
          <a:xfrm>
            <a:off x="400784" y="718726"/>
            <a:ext cx="8402400" cy="408300"/>
          </a:xfrm>
          <a:prstGeom prst="rect">
            <a:avLst/>
          </a:prstGeom>
        </p:spPr>
        <p:txBody>
          <a:bodyPr anchorCtr="0" anchor="t" bIns="34275" lIns="68575" spcFirstLastPara="1" rIns="68575" wrap="square" tIns="34275">
            <a:normAutofit/>
          </a:bodyPr>
          <a:lstStyle/>
          <a:p>
            <a:pPr indent="0" lvl="0" marL="0" rtl="0" algn="ctr">
              <a:spcBef>
                <a:spcPts val="0"/>
              </a:spcBef>
              <a:spcAft>
                <a:spcPts val="0"/>
              </a:spcAft>
              <a:buNone/>
            </a:pPr>
            <a:r>
              <a:rPr b="1" lang="en"/>
              <a:t>Let’s focus again on the active site…</a:t>
            </a:r>
            <a:endParaRPr b="1"/>
          </a:p>
        </p:txBody>
      </p:sp>
      <p:pic>
        <p:nvPicPr>
          <p:cNvPr id="1792" name="Google Shape;1792;p273"/>
          <p:cNvPicPr preferRelativeResize="0"/>
          <p:nvPr/>
        </p:nvPicPr>
        <p:blipFill>
          <a:blip r:embed="rId3">
            <a:alphaModFix/>
          </a:blip>
          <a:stretch>
            <a:fillRect/>
          </a:stretch>
        </p:blipFill>
        <p:spPr>
          <a:xfrm>
            <a:off x="2952738" y="1463102"/>
            <a:ext cx="3238500" cy="2962275"/>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6" name="Shape 1796"/>
        <p:cNvGrpSpPr/>
        <p:nvPr/>
      </p:nvGrpSpPr>
      <p:grpSpPr>
        <a:xfrm>
          <a:off x="0" y="0"/>
          <a:ext cx="0" cy="0"/>
          <a:chOff x="0" y="0"/>
          <a:chExt cx="0" cy="0"/>
        </a:xfrm>
      </p:grpSpPr>
      <p:sp>
        <p:nvSpPr>
          <p:cNvPr id="1797" name="Google Shape;1797;p274"/>
          <p:cNvSpPr txBox="1"/>
          <p:nvPr>
            <p:ph type="title"/>
          </p:nvPr>
        </p:nvSpPr>
        <p:spPr>
          <a:xfrm>
            <a:off x="400784" y="718726"/>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Is shape really the only thing?</a:t>
            </a:r>
            <a:endParaRPr/>
          </a:p>
        </p:txBody>
      </p:sp>
      <p:pic>
        <p:nvPicPr>
          <p:cNvPr id="1798" name="Google Shape;1798;p274"/>
          <p:cNvPicPr preferRelativeResize="0"/>
          <p:nvPr/>
        </p:nvPicPr>
        <p:blipFill>
          <a:blip r:embed="rId3">
            <a:alphaModFix/>
          </a:blip>
          <a:stretch>
            <a:fillRect/>
          </a:stretch>
        </p:blipFill>
        <p:spPr>
          <a:xfrm>
            <a:off x="3311325" y="1708363"/>
            <a:ext cx="2581275" cy="2828925"/>
          </a:xfrm>
          <a:prstGeom prst="rect">
            <a:avLst/>
          </a:prstGeom>
          <a:noFill/>
          <a:ln>
            <a:noFill/>
          </a:ln>
        </p:spPr>
      </p:pic>
      <p:pic>
        <p:nvPicPr>
          <p:cNvPr id="1799" name="Google Shape;1799;p274"/>
          <p:cNvPicPr preferRelativeResize="0"/>
          <p:nvPr/>
        </p:nvPicPr>
        <p:blipFill>
          <a:blip r:embed="rId4">
            <a:alphaModFix/>
          </a:blip>
          <a:stretch>
            <a:fillRect/>
          </a:stretch>
        </p:blipFill>
        <p:spPr>
          <a:xfrm>
            <a:off x="926550" y="1568102"/>
            <a:ext cx="1714500" cy="1438275"/>
          </a:xfrm>
          <a:prstGeom prst="rect">
            <a:avLst/>
          </a:prstGeom>
          <a:noFill/>
          <a:ln>
            <a:noFill/>
          </a:ln>
        </p:spPr>
      </p:pic>
      <p:pic>
        <p:nvPicPr>
          <p:cNvPr id="1800" name="Google Shape;1800;p274"/>
          <p:cNvPicPr preferRelativeResize="0"/>
          <p:nvPr/>
        </p:nvPicPr>
        <p:blipFill>
          <a:blip r:embed="rId5">
            <a:alphaModFix/>
          </a:blip>
          <a:stretch>
            <a:fillRect/>
          </a:stretch>
        </p:blipFill>
        <p:spPr>
          <a:xfrm>
            <a:off x="6359900" y="1463327"/>
            <a:ext cx="1876425" cy="1647825"/>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04" name="Shape 1804"/>
        <p:cNvGrpSpPr/>
        <p:nvPr/>
      </p:nvGrpSpPr>
      <p:grpSpPr>
        <a:xfrm>
          <a:off x="0" y="0"/>
          <a:ext cx="0" cy="0"/>
          <a:chOff x="0" y="0"/>
          <a:chExt cx="0" cy="0"/>
        </a:xfrm>
      </p:grpSpPr>
      <p:pic>
        <p:nvPicPr>
          <p:cNvPr id="1805" name="Google Shape;1805;p275"/>
          <p:cNvPicPr preferRelativeResize="0"/>
          <p:nvPr/>
        </p:nvPicPr>
        <p:blipFill rotWithShape="1">
          <a:blip r:embed="rId4">
            <a:alphaModFix/>
          </a:blip>
          <a:srcRect b="0" l="0" r="0" t="0"/>
          <a:stretch/>
        </p:blipFill>
        <p:spPr>
          <a:xfrm>
            <a:off x="7908721" y="372479"/>
            <a:ext cx="900247" cy="900247"/>
          </a:xfrm>
          <a:prstGeom prst="rect">
            <a:avLst/>
          </a:prstGeom>
          <a:noFill/>
          <a:ln>
            <a:noFill/>
          </a:ln>
        </p:spPr>
      </p:pic>
      <p:sp>
        <p:nvSpPr>
          <p:cNvPr id="1806" name="Google Shape;1806;p275"/>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0"/>
              </a:spcAft>
              <a:buSzPts val="1000"/>
              <a:buNone/>
            </a:pPr>
            <a:fld id="{00000000-1234-1234-1234-123412341234}" type="slidenum">
              <a:rPr lang="en"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pic>
        <p:nvPicPr>
          <p:cNvPr id="1807" name="Google Shape;1807;p275"/>
          <p:cNvPicPr preferRelativeResize="0"/>
          <p:nvPr/>
        </p:nvPicPr>
        <p:blipFill rotWithShape="1">
          <a:blip r:embed="rId5">
            <a:alphaModFix/>
          </a:blip>
          <a:srcRect b="0" l="0" r="0" t="0"/>
          <a:stretch/>
        </p:blipFill>
        <p:spPr>
          <a:xfrm>
            <a:off x="4578625" y="1695454"/>
            <a:ext cx="3546069" cy="3265936"/>
          </a:xfrm>
          <a:prstGeom prst="rect">
            <a:avLst/>
          </a:prstGeom>
          <a:noFill/>
          <a:ln>
            <a:noFill/>
          </a:ln>
        </p:spPr>
      </p:pic>
      <p:sp>
        <p:nvSpPr>
          <p:cNvPr id="1808" name="Google Shape;1808;p275"/>
          <p:cNvSpPr txBox="1"/>
          <p:nvPr>
            <p:ph idx="1" type="body"/>
          </p:nvPr>
        </p:nvSpPr>
        <p:spPr>
          <a:xfrm>
            <a:off x="706925" y="1211175"/>
            <a:ext cx="7032000" cy="3497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Clr>
                <a:schemeClr val="dk1"/>
              </a:buClr>
              <a:buSzPts val="1100"/>
              <a:buFont typeface="Arial"/>
              <a:buNone/>
            </a:pPr>
            <a:r>
              <a:rPr lang="en"/>
              <a:t>Create a substrate with the ball and stick models</a:t>
            </a:r>
            <a:endParaRPr/>
          </a:p>
          <a:p>
            <a:pPr indent="0" lvl="0" marL="0" rtl="0" algn="l">
              <a:lnSpc>
                <a:spcPct val="115000"/>
              </a:lnSpc>
              <a:spcBef>
                <a:spcPts val="1200"/>
              </a:spcBef>
              <a:spcAft>
                <a:spcPts val="0"/>
              </a:spcAft>
              <a:buClr>
                <a:schemeClr val="dk1"/>
              </a:buClr>
              <a:buSzPts val="1100"/>
              <a:buFont typeface="Arial"/>
              <a:buNone/>
            </a:pPr>
            <a:r>
              <a:t/>
            </a:r>
            <a:endParaRPr/>
          </a:p>
          <a:p>
            <a:pPr indent="0" lvl="0" marL="0" rtl="0" algn="l">
              <a:lnSpc>
                <a:spcPct val="115000"/>
              </a:lnSpc>
              <a:spcBef>
                <a:spcPts val="1200"/>
              </a:spcBef>
              <a:spcAft>
                <a:spcPts val="0"/>
              </a:spcAft>
              <a:buClr>
                <a:schemeClr val="dk1"/>
              </a:buClr>
              <a:buSzPts val="1100"/>
              <a:buFont typeface="Arial"/>
              <a:buNone/>
            </a:pPr>
            <a:r>
              <a:t/>
            </a:r>
            <a:endParaRPr/>
          </a:p>
          <a:p>
            <a:pPr indent="0" lvl="0" marL="0" rtl="0" algn="l">
              <a:lnSpc>
                <a:spcPct val="115000"/>
              </a:lnSpc>
              <a:spcBef>
                <a:spcPts val="1200"/>
              </a:spcBef>
              <a:spcAft>
                <a:spcPts val="0"/>
              </a:spcAft>
              <a:buClr>
                <a:schemeClr val="dk1"/>
              </a:buClr>
              <a:buSzPts val="1100"/>
              <a:buFont typeface="Arial"/>
              <a:buNone/>
            </a:pPr>
            <a:r>
              <a:rPr b="1" lang="en">
                <a:solidFill>
                  <a:schemeClr val="accent5"/>
                </a:solidFill>
              </a:rPr>
              <a:t>What do you notice?			</a:t>
            </a:r>
            <a:endParaRPr b="1">
              <a:solidFill>
                <a:schemeClr val="accent5"/>
              </a:solidFill>
            </a:endParaRPr>
          </a:p>
          <a:p>
            <a:pPr indent="0" lvl="0" marL="0" rtl="0" algn="l">
              <a:lnSpc>
                <a:spcPct val="115000"/>
              </a:lnSpc>
              <a:spcBef>
                <a:spcPts val="1200"/>
              </a:spcBef>
              <a:spcAft>
                <a:spcPts val="0"/>
              </a:spcAft>
              <a:buClr>
                <a:schemeClr val="dk1"/>
              </a:buClr>
              <a:buSzPts val="1100"/>
              <a:buFont typeface="Arial"/>
              <a:buNone/>
            </a:pPr>
            <a:r>
              <a:t/>
            </a:r>
            <a:endParaRPr b="1">
              <a:solidFill>
                <a:schemeClr val="accent5"/>
              </a:solidFill>
            </a:endParaRPr>
          </a:p>
          <a:p>
            <a:pPr indent="0" lvl="0" marL="0" rtl="0" algn="l">
              <a:lnSpc>
                <a:spcPct val="115000"/>
              </a:lnSpc>
              <a:spcBef>
                <a:spcPts val="1200"/>
              </a:spcBef>
              <a:spcAft>
                <a:spcPts val="1200"/>
              </a:spcAft>
              <a:buSzPts val="2400"/>
              <a:buNone/>
            </a:pPr>
            <a:r>
              <a:rPr b="1" lang="en">
                <a:solidFill>
                  <a:schemeClr val="accent5"/>
                </a:solidFill>
              </a:rPr>
              <a:t>What do you wonder?</a:t>
            </a:r>
            <a:endParaRPr b="1">
              <a:solidFill>
                <a:schemeClr val="accent5"/>
              </a:solidFill>
            </a:endParaRPr>
          </a:p>
        </p:txBody>
      </p:sp>
      <p:sp>
        <p:nvSpPr>
          <p:cNvPr id="1809" name="Google Shape;1809;p275"/>
          <p:cNvSpPr txBox="1"/>
          <p:nvPr>
            <p:ph type="title"/>
          </p:nvPr>
        </p:nvSpPr>
        <p:spPr>
          <a:xfrm>
            <a:off x="233200" y="95550"/>
            <a:ext cx="70965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b="1" lang="en"/>
              <a:t>Substrate Specificity Kit</a:t>
            </a:r>
            <a:endParaRPr b="1"/>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13" name="Shape 1813"/>
        <p:cNvGrpSpPr/>
        <p:nvPr/>
      </p:nvGrpSpPr>
      <p:grpSpPr>
        <a:xfrm>
          <a:off x="0" y="0"/>
          <a:ext cx="0" cy="0"/>
          <a:chOff x="0" y="0"/>
          <a:chExt cx="0" cy="0"/>
        </a:xfrm>
      </p:grpSpPr>
      <p:sp>
        <p:nvSpPr>
          <p:cNvPr id="1814" name="Google Shape;1814;p276"/>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0"/>
              </a:spcAft>
              <a:buSzPts val="1000"/>
              <a:buNone/>
            </a:pPr>
            <a:fld id="{00000000-1234-1234-1234-123412341234}" type="slidenum">
              <a:rPr lang="en"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pic>
        <p:nvPicPr>
          <p:cNvPr id="1815" name="Google Shape;1815;p276"/>
          <p:cNvPicPr preferRelativeResize="0"/>
          <p:nvPr/>
        </p:nvPicPr>
        <p:blipFill rotWithShape="1">
          <a:blip r:embed="rId4">
            <a:alphaModFix/>
          </a:blip>
          <a:srcRect b="0" l="0" r="0" t="0"/>
          <a:stretch/>
        </p:blipFill>
        <p:spPr>
          <a:xfrm rot="-5400000">
            <a:off x="4815339" y="471554"/>
            <a:ext cx="3192974" cy="4789481"/>
          </a:xfrm>
          <a:prstGeom prst="rect">
            <a:avLst/>
          </a:prstGeom>
          <a:noFill/>
          <a:ln>
            <a:noFill/>
          </a:ln>
        </p:spPr>
      </p:pic>
      <p:sp>
        <p:nvSpPr>
          <p:cNvPr id="1816" name="Google Shape;1816;p276"/>
          <p:cNvSpPr txBox="1"/>
          <p:nvPr>
            <p:ph idx="1" type="body"/>
          </p:nvPr>
        </p:nvSpPr>
        <p:spPr>
          <a:xfrm>
            <a:off x="706925" y="1211175"/>
            <a:ext cx="3865200" cy="3497400"/>
          </a:xfrm>
          <a:prstGeom prst="rect">
            <a:avLst/>
          </a:prstGeom>
          <a:noFill/>
          <a:ln>
            <a:noFill/>
          </a:ln>
        </p:spPr>
        <p:txBody>
          <a:bodyPr anchorCtr="0" anchor="t" bIns="91425" lIns="91425" spcFirstLastPara="1" rIns="91425" wrap="square" tIns="91425">
            <a:normAutofit fontScale="85000" lnSpcReduction="20000"/>
          </a:bodyPr>
          <a:lstStyle/>
          <a:p>
            <a:pPr indent="0" lvl="0" marL="0" rtl="0" algn="l">
              <a:lnSpc>
                <a:spcPct val="115000"/>
              </a:lnSpc>
              <a:spcBef>
                <a:spcPts val="0"/>
              </a:spcBef>
              <a:spcAft>
                <a:spcPts val="0"/>
              </a:spcAft>
              <a:buSzPct val="117647"/>
              <a:buNone/>
            </a:pPr>
            <a:r>
              <a:rPr lang="en"/>
              <a:t>Space out  the magnets along the toober.</a:t>
            </a:r>
            <a:endParaRPr/>
          </a:p>
          <a:p>
            <a:pPr indent="0" lvl="0" marL="0" rtl="0" algn="l">
              <a:lnSpc>
                <a:spcPct val="115000"/>
              </a:lnSpc>
              <a:spcBef>
                <a:spcPts val="1200"/>
              </a:spcBef>
              <a:spcAft>
                <a:spcPts val="0"/>
              </a:spcAft>
              <a:buSzPct val="117647"/>
              <a:buNone/>
            </a:pPr>
            <a:r>
              <a:t/>
            </a:r>
            <a:endParaRPr/>
          </a:p>
          <a:p>
            <a:pPr indent="0" lvl="0" marL="0" rtl="0" algn="l">
              <a:lnSpc>
                <a:spcPct val="115000"/>
              </a:lnSpc>
              <a:spcBef>
                <a:spcPts val="1200"/>
              </a:spcBef>
              <a:spcAft>
                <a:spcPts val="0"/>
              </a:spcAft>
              <a:buSzPct val="117647"/>
              <a:buNone/>
            </a:pPr>
            <a:r>
              <a:rPr lang="en"/>
              <a:t>Fold the magnets to bind to the substrate forming an active site. </a:t>
            </a:r>
            <a:endParaRPr/>
          </a:p>
          <a:p>
            <a:pPr indent="0" lvl="0" marL="0" rtl="0" algn="l">
              <a:lnSpc>
                <a:spcPct val="115000"/>
              </a:lnSpc>
              <a:spcBef>
                <a:spcPts val="1200"/>
              </a:spcBef>
              <a:spcAft>
                <a:spcPts val="0"/>
              </a:spcAft>
              <a:buSzPct val="117647"/>
              <a:buNone/>
            </a:pPr>
            <a:r>
              <a:t/>
            </a:r>
            <a:endParaRPr/>
          </a:p>
          <a:p>
            <a:pPr indent="0" lvl="0" marL="0" rtl="0" algn="l">
              <a:lnSpc>
                <a:spcPct val="115000"/>
              </a:lnSpc>
              <a:spcBef>
                <a:spcPts val="1200"/>
              </a:spcBef>
              <a:spcAft>
                <a:spcPts val="0"/>
              </a:spcAft>
              <a:buSzPct val="117647"/>
              <a:buNone/>
            </a:pPr>
            <a:r>
              <a:rPr b="1" lang="en">
                <a:solidFill>
                  <a:schemeClr val="accent5"/>
                </a:solidFill>
              </a:rPr>
              <a:t>What do you notice?		</a:t>
            </a:r>
            <a:endParaRPr b="1">
              <a:solidFill>
                <a:schemeClr val="accent5"/>
              </a:solidFill>
            </a:endParaRPr>
          </a:p>
          <a:p>
            <a:pPr indent="0" lvl="0" marL="0" rtl="0" algn="l">
              <a:lnSpc>
                <a:spcPct val="115000"/>
              </a:lnSpc>
              <a:spcBef>
                <a:spcPts val="1200"/>
              </a:spcBef>
              <a:spcAft>
                <a:spcPts val="1200"/>
              </a:spcAft>
              <a:buSzPct val="117647"/>
              <a:buNone/>
            </a:pPr>
            <a:r>
              <a:rPr b="1" lang="en">
                <a:solidFill>
                  <a:schemeClr val="accent5"/>
                </a:solidFill>
              </a:rPr>
              <a:t>What do you wonder?</a:t>
            </a:r>
            <a:endParaRPr b="1">
              <a:solidFill>
                <a:schemeClr val="accent5"/>
              </a:solidFill>
            </a:endParaRPr>
          </a:p>
        </p:txBody>
      </p:sp>
      <p:pic>
        <p:nvPicPr>
          <p:cNvPr id="1817" name="Google Shape;1817;p276"/>
          <p:cNvPicPr preferRelativeResize="0"/>
          <p:nvPr/>
        </p:nvPicPr>
        <p:blipFill rotWithShape="1">
          <a:blip r:embed="rId5">
            <a:alphaModFix/>
          </a:blip>
          <a:srcRect b="0" l="0" r="0" t="0"/>
          <a:stretch/>
        </p:blipFill>
        <p:spPr>
          <a:xfrm>
            <a:off x="7908721" y="372479"/>
            <a:ext cx="900247" cy="900247"/>
          </a:xfrm>
          <a:prstGeom prst="rect">
            <a:avLst/>
          </a:prstGeom>
          <a:noFill/>
          <a:ln>
            <a:noFill/>
          </a:ln>
        </p:spPr>
      </p:pic>
      <p:sp>
        <p:nvSpPr>
          <p:cNvPr id="1818" name="Google Shape;1818;p276"/>
          <p:cNvSpPr txBox="1"/>
          <p:nvPr>
            <p:ph type="title"/>
          </p:nvPr>
        </p:nvSpPr>
        <p:spPr>
          <a:xfrm>
            <a:off x="233200" y="-18880"/>
            <a:ext cx="70965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b="1" lang="en"/>
              <a:t>Substrate Specificity Kit</a:t>
            </a:r>
            <a:endParaRPr b="1"/>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22" name="Shape 1822"/>
        <p:cNvGrpSpPr/>
        <p:nvPr/>
      </p:nvGrpSpPr>
      <p:grpSpPr>
        <a:xfrm>
          <a:off x="0" y="0"/>
          <a:ext cx="0" cy="0"/>
          <a:chOff x="0" y="0"/>
          <a:chExt cx="0" cy="0"/>
        </a:xfrm>
      </p:grpSpPr>
      <p:sp>
        <p:nvSpPr>
          <p:cNvPr id="1823" name="Google Shape;1823;p277"/>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0"/>
              </a:spcAft>
              <a:buSzPts val="1000"/>
              <a:buNone/>
            </a:pPr>
            <a:fld id="{00000000-1234-1234-1234-123412341234}" type="slidenum">
              <a:rPr lang="en"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sp>
        <p:nvSpPr>
          <p:cNvPr id="1824" name="Google Shape;1824;p277"/>
          <p:cNvSpPr txBox="1"/>
          <p:nvPr/>
        </p:nvSpPr>
        <p:spPr>
          <a:xfrm>
            <a:off x="614448" y="1525538"/>
            <a:ext cx="3898500" cy="307800"/>
          </a:xfrm>
          <a:prstGeom prst="rect">
            <a:avLst/>
          </a:prstGeom>
          <a:noFill/>
          <a:ln>
            <a:noFill/>
          </a:ln>
        </p:spPr>
        <p:txBody>
          <a:bodyPr anchorCtr="0" anchor="t" bIns="68575" lIns="68575" spcFirstLastPara="1" rIns="68575" wrap="square" tIns="68575">
            <a:spAutoFit/>
          </a:bodyPr>
          <a:lstStyle/>
          <a:p>
            <a:pPr indent="342900" lvl="0" marL="68580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1825" name="Google Shape;1825;p277"/>
          <p:cNvPicPr preferRelativeResize="0"/>
          <p:nvPr/>
        </p:nvPicPr>
        <p:blipFill rotWithShape="1">
          <a:blip r:embed="rId4">
            <a:alphaModFix/>
          </a:blip>
          <a:srcRect b="0" l="-3091" r="39752" t="0"/>
          <a:stretch/>
        </p:blipFill>
        <p:spPr>
          <a:xfrm>
            <a:off x="353786" y="1939988"/>
            <a:ext cx="2343148" cy="2615718"/>
          </a:xfrm>
          <a:prstGeom prst="rect">
            <a:avLst/>
          </a:prstGeom>
          <a:noFill/>
          <a:ln>
            <a:noFill/>
          </a:ln>
        </p:spPr>
      </p:pic>
      <p:pic>
        <p:nvPicPr>
          <p:cNvPr id="1826" name="Google Shape;1826;p277"/>
          <p:cNvPicPr preferRelativeResize="0"/>
          <p:nvPr/>
        </p:nvPicPr>
        <p:blipFill rotWithShape="1">
          <a:blip r:embed="rId5">
            <a:alphaModFix/>
          </a:blip>
          <a:srcRect b="0" l="0" r="0" t="0"/>
          <a:stretch/>
        </p:blipFill>
        <p:spPr>
          <a:xfrm>
            <a:off x="4627098" y="1387028"/>
            <a:ext cx="3546067" cy="3265935"/>
          </a:xfrm>
          <a:prstGeom prst="rect">
            <a:avLst/>
          </a:prstGeom>
          <a:noFill/>
          <a:ln>
            <a:noFill/>
          </a:ln>
        </p:spPr>
      </p:pic>
      <p:pic>
        <p:nvPicPr>
          <p:cNvPr id="1827" name="Google Shape;1827;p277"/>
          <p:cNvPicPr preferRelativeResize="0"/>
          <p:nvPr/>
        </p:nvPicPr>
        <p:blipFill rotWithShape="1">
          <a:blip r:embed="rId6">
            <a:alphaModFix/>
          </a:blip>
          <a:srcRect b="0" l="0" r="0" t="0"/>
          <a:stretch/>
        </p:blipFill>
        <p:spPr>
          <a:xfrm>
            <a:off x="984479" y="1736717"/>
            <a:ext cx="1712456" cy="1722881"/>
          </a:xfrm>
          <a:prstGeom prst="rect">
            <a:avLst/>
          </a:prstGeom>
          <a:noFill/>
          <a:ln>
            <a:noFill/>
          </a:ln>
        </p:spPr>
      </p:pic>
      <p:pic>
        <p:nvPicPr>
          <p:cNvPr id="1828" name="Google Shape;1828;p277"/>
          <p:cNvPicPr preferRelativeResize="0"/>
          <p:nvPr/>
        </p:nvPicPr>
        <p:blipFill rotWithShape="1">
          <a:blip r:embed="rId6">
            <a:alphaModFix/>
          </a:blip>
          <a:srcRect b="0" l="0" r="0" t="0"/>
          <a:stretch/>
        </p:blipFill>
        <p:spPr>
          <a:xfrm>
            <a:off x="4450961" y="919631"/>
            <a:ext cx="3898350" cy="3922144"/>
          </a:xfrm>
          <a:prstGeom prst="rect">
            <a:avLst/>
          </a:prstGeom>
          <a:noFill/>
          <a:ln>
            <a:noFill/>
          </a:ln>
        </p:spPr>
      </p:pic>
      <p:cxnSp>
        <p:nvCxnSpPr>
          <p:cNvPr id="1829" name="Google Shape;1829;p277"/>
          <p:cNvCxnSpPr>
            <a:stCxn id="1827" idx="0"/>
            <a:endCxn id="1828" idx="0"/>
          </p:cNvCxnSpPr>
          <p:nvPr/>
        </p:nvCxnSpPr>
        <p:spPr>
          <a:xfrm flipH="1" rot="10800000">
            <a:off x="1840707" y="919517"/>
            <a:ext cx="4559400" cy="817200"/>
          </a:xfrm>
          <a:prstGeom prst="straightConnector1">
            <a:avLst/>
          </a:prstGeom>
          <a:noFill/>
          <a:ln cap="flat" cmpd="sng" w="9525">
            <a:solidFill>
              <a:schemeClr val="dk2"/>
            </a:solidFill>
            <a:prstDash val="solid"/>
            <a:round/>
            <a:headEnd len="sm" w="sm" type="none"/>
            <a:tailEnd len="sm" w="sm" type="none"/>
          </a:ln>
        </p:spPr>
      </p:cxnSp>
      <p:cxnSp>
        <p:nvCxnSpPr>
          <p:cNvPr id="1830" name="Google Shape;1830;p277"/>
          <p:cNvCxnSpPr>
            <a:stCxn id="1827" idx="2"/>
            <a:endCxn id="1828" idx="2"/>
          </p:cNvCxnSpPr>
          <p:nvPr/>
        </p:nvCxnSpPr>
        <p:spPr>
          <a:xfrm>
            <a:off x="1840707" y="3459598"/>
            <a:ext cx="4559400" cy="1382100"/>
          </a:xfrm>
          <a:prstGeom prst="straightConnector1">
            <a:avLst/>
          </a:prstGeom>
          <a:noFill/>
          <a:ln cap="flat" cmpd="sng" w="9525">
            <a:solidFill>
              <a:schemeClr val="dk2"/>
            </a:solidFill>
            <a:prstDash val="solid"/>
            <a:round/>
            <a:headEnd len="sm" w="sm" type="none"/>
            <a:tailEnd len="sm" w="sm" type="none"/>
          </a:ln>
        </p:spPr>
      </p:cxnSp>
      <p:sp>
        <p:nvSpPr>
          <p:cNvPr id="1831" name="Google Shape;1831;p277"/>
          <p:cNvSpPr txBox="1"/>
          <p:nvPr>
            <p:ph type="title"/>
          </p:nvPr>
        </p:nvSpPr>
        <p:spPr>
          <a:xfrm>
            <a:off x="233200" y="-18880"/>
            <a:ext cx="7032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b="1" lang="en"/>
              <a:t>Substrate Specificity Kit</a:t>
            </a:r>
            <a:endParaRPr b="1"/>
          </a:p>
        </p:txBody>
      </p:sp>
      <p:pic>
        <p:nvPicPr>
          <p:cNvPr id="1832" name="Google Shape;1832;p277"/>
          <p:cNvPicPr preferRelativeResize="0"/>
          <p:nvPr/>
        </p:nvPicPr>
        <p:blipFill rotWithShape="1">
          <a:blip r:embed="rId7">
            <a:alphaModFix/>
          </a:blip>
          <a:srcRect b="0" l="0" r="0" t="0"/>
          <a:stretch/>
        </p:blipFill>
        <p:spPr>
          <a:xfrm>
            <a:off x="7918994" y="379770"/>
            <a:ext cx="905276" cy="905276"/>
          </a:xfrm>
          <a:prstGeom prst="rect">
            <a:avLst/>
          </a:prstGeom>
          <a:noFill/>
          <a:ln>
            <a:noFill/>
          </a:ln>
        </p:spPr>
      </p:pic>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36" name="Shape 1836"/>
        <p:cNvGrpSpPr/>
        <p:nvPr/>
      </p:nvGrpSpPr>
      <p:grpSpPr>
        <a:xfrm>
          <a:off x="0" y="0"/>
          <a:ext cx="0" cy="0"/>
          <a:chOff x="0" y="0"/>
          <a:chExt cx="0" cy="0"/>
        </a:xfrm>
      </p:grpSpPr>
      <p:sp>
        <p:nvSpPr>
          <p:cNvPr id="1837" name="Google Shape;1837;p278"/>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0"/>
              </a:spcAft>
              <a:buSzPts val="1000"/>
              <a:buNone/>
            </a:pPr>
            <a:fld id="{00000000-1234-1234-1234-123412341234}" type="slidenum">
              <a:rPr lang="en"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sp>
        <p:nvSpPr>
          <p:cNvPr id="1838" name="Google Shape;1838;p278"/>
          <p:cNvSpPr txBox="1"/>
          <p:nvPr/>
        </p:nvSpPr>
        <p:spPr>
          <a:xfrm>
            <a:off x="260663" y="1525538"/>
            <a:ext cx="3898500" cy="307800"/>
          </a:xfrm>
          <a:prstGeom prst="rect">
            <a:avLst/>
          </a:prstGeom>
          <a:noFill/>
          <a:ln>
            <a:noFill/>
          </a:ln>
        </p:spPr>
        <p:txBody>
          <a:bodyPr anchorCtr="0" anchor="t" bIns="68575" lIns="68575" spcFirstLastPara="1" rIns="68575" wrap="square" tIns="68575">
            <a:spAutoFit/>
          </a:bodyPr>
          <a:lstStyle/>
          <a:p>
            <a:pPr indent="342900" lvl="0" marL="68580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1839" name="Google Shape;1839;p278"/>
          <p:cNvPicPr preferRelativeResize="0"/>
          <p:nvPr/>
        </p:nvPicPr>
        <p:blipFill rotWithShape="1">
          <a:blip r:embed="rId4">
            <a:alphaModFix/>
          </a:blip>
          <a:srcRect b="0" l="-3091" r="39752" t="0"/>
          <a:stretch/>
        </p:blipFill>
        <p:spPr>
          <a:xfrm>
            <a:off x="466125" y="1263891"/>
            <a:ext cx="2343148" cy="2615718"/>
          </a:xfrm>
          <a:prstGeom prst="rect">
            <a:avLst/>
          </a:prstGeom>
          <a:noFill/>
          <a:ln>
            <a:noFill/>
          </a:ln>
        </p:spPr>
      </p:pic>
      <p:pic>
        <p:nvPicPr>
          <p:cNvPr id="1840" name="Google Shape;1840;p278"/>
          <p:cNvPicPr preferRelativeResize="0"/>
          <p:nvPr/>
        </p:nvPicPr>
        <p:blipFill rotWithShape="1">
          <a:blip r:embed="rId5">
            <a:alphaModFix/>
          </a:blip>
          <a:srcRect b="0" l="0" r="0" t="0"/>
          <a:stretch/>
        </p:blipFill>
        <p:spPr>
          <a:xfrm>
            <a:off x="4714125" y="1508181"/>
            <a:ext cx="3624413" cy="2599532"/>
          </a:xfrm>
          <a:prstGeom prst="rect">
            <a:avLst/>
          </a:prstGeom>
          <a:noFill/>
          <a:ln>
            <a:noFill/>
          </a:ln>
        </p:spPr>
      </p:pic>
      <p:pic>
        <p:nvPicPr>
          <p:cNvPr id="1841" name="Google Shape;1841;p278"/>
          <p:cNvPicPr preferRelativeResize="0"/>
          <p:nvPr/>
        </p:nvPicPr>
        <p:blipFill rotWithShape="1">
          <a:blip r:embed="rId6">
            <a:alphaModFix/>
          </a:blip>
          <a:srcRect b="0" l="0" r="0" t="0"/>
          <a:stretch/>
        </p:blipFill>
        <p:spPr>
          <a:xfrm>
            <a:off x="4857013" y="1058981"/>
            <a:ext cx="3481525" cy="3360149"/>
          </a:xfrm>
          <a:prstGeom prst="rect">
            <a:avLst/>
          </a:prstGeom>
          <a:noFill/>
          <a:ln>
            <a:noFill/>
          </a:ln>
        </p:spPr>
      </p:pic>
      <p:cxnSp>
        <p:nvCxnSpPr>
          <p:cNvPr id="1842" name="Google Shape;1842;p278"/>
          <p:cNvCxnSpPr/>
          <p:nvPr/>
        </p:nvCxnSpPr>
        <p:spPr>
          <a:xfrm flipH="1" rot="10800000">
            <a:off x="2306006" y="1381181"/>
            <a:ext cx="3295200" cy="884100"/>
          </a:xfrm>
          <a:prstGeom prst="straightConnector1">
            <a:avLst/>
          </a:prstGeom>
          <a:noFill/>
          <a:ln cap="flat" cmpd="sng" w="9525">
            <a:solidFill>
              <a:schemeClr val="dk2"/>
            </a:solidFill>
            <a:prstDash val="solid"/>
            <a:round/>
            <a:headEnd len="sm" w="sm" type="none"/>
            <a:tailEnd len="sm" w="sm" type="none"/>
          </a:ln>
        </p:spPr>
      </p:cxnSp>
      <p:cxnSp>
        <p:nvCxnSpPr>
          <p:cNvPr id="1843" name="Google Shape;1843;p278"/>
          <p:cNvCxnSpPr/>
          <p:nvPr/>
        </p:nvCxnSpPr>
        <p:spPr>
          <a:xfrm>
            <a:off x="2000606" y="2876081"/>
            <a:ext cx="3921900" cy="1446600"/>
          </a:xfrm>
          <a:prstGeom prst="straightConnector1">
            <a:avLst/>
          </a:prstGeom>
          <a:noFill/>
          <a:ln cap="flat" cmpd="sng" w="9525">
            <a:solidFill>
              <a:schemeClr val="dk2"/>
            </a:solidFill>
            <a:prstDash val="solid"/>
            <a:round/>
            <a:headEnd len="sm" w="sm" type="none"/>
            <a:tailEnd len="sm" w="sm" type="none"/>
          </a:ln>
        </p:spPr>
      </p:cxnSp>
      <p:sp>
        <p:nvSpPr>
          <p:cNvPr id="1844" name="Google Shape;1844;p278"/>
          <p:cNvSpPr txBox="1"/>
          <p:nvPr>
            <p:ph type="title"/>
          </p:nvPr>
        </p:nvSpPr>
        <p:spPr>
          <a:xfrm>
            <a:off x="233200" y="-43066"/>
            <a:ext cx="7032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b="1" lang="en"/>
              <a:t>Substrate Specificity Kit</a:t>
            </a:r>
            <a:endParaRPr b="1"/>
          </a:p>
        </p:txBody>
      </p:sp>
      <p:pic>
        <p:nvPicPr>
          <p:cNvPr id="1845" name="Google Shape;1845;p278"/>
          <p:cNvPicPr preferRelativeResize="0"/>
          <p:nvPr/>
        </p:nvPicPr>
        <p:blipFill rotWithShape="1">
          <a:blip r:embed="rId7">
            <a:alphaModFix/>
          </a:blip>
          <a:srcRect b="0" l="0" r="0" t="0"/>
          <a:stretch/>
        </p:blipFill>
        <p:spPr>
          <a:xfrm>
            <a:off x="7918994" y="379770"/>
            <a:ext cx="905276" cy="905276"/>
          </a:xfrm>
          <a:prstGeom prst="rect">
            <a:avLst/>
          </a:prstGeom>
          <a:noFill/>
          <a:ln>
            <a:noFill/>
          </a:ln>
        </p:spPr>
      </p:pic>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9" name="Shape 1849"/>
        <p:cNvGrpSpPr/>
        <p:nvPr/>
      </p:nvGrpSpPr>
      <p:grpSpPr>
        <a:xfrm>
          <a:off x="0" y="0"/>
          <a:ext cx="0" cy="0"/>
          <a:chOff x="0" y="0"/>
          <a:chExt cx="0" cy="0"/>
        </a:xfrm>
      </p:grpSpPr>
      <p:sp>
        <p:nvSpPr>
          <p:cNvPr id="1850" name="Google Shape;1850;p279"/>
          <p:cNvSpPr txBox="1"/>
          <p:nvPr>
            <p:ph type="title"/>
          </p:nvPr>
        </p:nvSpPr>
        <p:spPr>
          <a:xfrm>
            <a:off x="233200" y="32050"/>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Why Secondary Structures?</a:t>
            </a:r>
            <a:endParaRPr b="1"/>
          </a:p>
        </p:txBody>
      </p:sp>
      <p:pic>
        <p:nvPicPr>
          <p:cNvPr descr="A diagram of a dna molecule&#10;&#10;Description automatically generated" id="1851" name="Google Shape;1851;p279"/>
          <p:cNvPicPr preferRelativeResize="0"/>
          <p:nvPr/>
        </p:nvPicPr>
        <p:blipFill rotWithShape="1">
          <a:blip r:embed="rId3">
            <a:alphaModFix/>
          </a:blip>
          <a:srcRect b="0" l="12388" r="0" t="0"/>
          <a:stretch/>
        </p:blipFill>
        <p:spPr>
          <a:xfrm>
            <a:off x="492575" y="1515777"/>
            <a:ext cx="4403150" cy="2699075"/>
          </a:xfrm>
          <a:prstGeom prst="rect">
            <a:avLst/>
          </a:prstGeom>
          <a:noFill/>
          <a:ln>
            <a:noFill/>
          </a:ln>
        </p:spPr>
      </p:pic>
      <p:pic>
        <p:nvPicPr>
          <p:cNvPr descr="A white and blue molecule&#10;&#10;Description automatically generated" id="1852" name="Google Shape;1852;p279"/>
          <p:cNvPicPr preferRelativeResize="0"/>
          <p:nvPr/>
        </p:nvPicPr>
        <p:blipFill>
          <a:blip r:embed="rId4">
            <a:alphaModFix/>
          </a:blip>
          <a:stretch>
            <a:fillRect/>
          </a:stretch>
        </p:blipFill>
        <p:spPr>
          <a:xfrm>
            <a:off x="5629000" y="951488"/>
            <a:ext cx="2459263" cy="3240525"/>
          </a:xfrm>
          <a:prstGeom prst="rect">
            <a:avLst/>
          </a:prstGeom>
          <a:noFill/>
          <a:ln>
            <a:noFill/>
          </a:ln>
        </p:spPr>
      </p:pic>
      <p:sp>
        <p:nvSpPr>
          <p:cNvPr id="1853" name="Google Shape;1853;p279"/>
          <p:cNvSpPr txBox="1"/>
          <p:nvPr/>
        </p:nvSpPr>
        <p:spPr>
          <a:xfrm>
            <a:off x="5442400" y="4214850"/>
            <a:ext cx="30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Thomas Shaffee, 2015 (PDB 9LYZ)</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4" name="Shape 934"/>
        <p:cNvGrpSpPr/>
        <p:nvPr/>
      </p:nvGrpSpPr>
      <p:grpSpPr>
        <a:xfrm>
          <a:off x="0" y="0"/>
          <a:ext cx="0" cy="0"/>
          <a:chOff x="0" y="0"/>
          <a:chExt cx="0" cy="0"/>
        </a:xfrm>
      </p:grpSpPr>
      <p:pic>
        <p:nvPicPr>
          <p:cNvPr id="935" name="Google Shape;935;p199"/>
          <p:cNvPicPr preferRelativeResize="0"/>
          <p:nvPr/>
        </p:nvPicPr>
        <p:blipFill rotWithShape="1">
          <a:blip r:embed="rId3">
            <a:alphaModFix/>
          </a:blip>
          <a:srcRect b="40251" l="27051" r="52582" t="37610"/>
          <a:stretch/>
        </p:blipFill>
        <p:spPr>
          <a:xfrm>
            <a:off x="3354674" y="603932"/>
            <a:ext cx="5170639" cy="3746972"/>
          </a:xfrm>
          <a:prstGeom prst="rect">
            <a:avLst/>
          </a:prstGeom>
          <a:noFill/>
          <a:ln>
            <a:noFill/>
          </a:ln>
        </p:spPr>
      </p:pic>
      <p:grpSp>
        <p:nvGrpSpPr>
          <p:cNvPr id="936" name="Google Shape;936;p199"/>
          <p:cNvGrpSpPr/>
          <p:nvPr/>
        </p:nvGrpSpPr>
        <p:grpSpPr>
          <a:xfrm>
            <a:off x="785313" y="2713517"/>
            <a:ext cx="2978059" cy="900465"/>
            <a:chOff x="1477617" y="3770246"/>
            <a:chExt cx="3745044" cy="1086600"/>
          </a:xfrm>
        </p:grpSpPr>
        <p:sp>
          <p:nvSpPr>
            <p:cNvPr id="937" name="Google Shape;937;p199"/>
            <p:cNvSpPr txBox="1"/>
            <p:nvPr/>
          </p:nvSpPr>
          <p:spPr>
            <a:xfrm>
              <a:off x="1477617" y="3770246"/>
              <a:ext cx="3453600" cy="1086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rgbClr val="FF0000"/>
                  </a:solidFill>
                  <a:latin typeface="Open Sans"/>
                  <a:ea typeface="Open Sans"/>
                  <a:cs typeface="Open Sans"/>
                  <a:sym typeface="Open Sans"/>
                </a:rPr>
                <a:t>How would you determine the function of this protein?</a:t>
              </a:r>
              <a:endParaRPr b="0" i="0" sz="1100" u="none" cap="none" strike="noStrike">
                <a:solidFill>
                  <a:srgbClr val="000000"/>
                </a:solidFill>
                <a:latin typeface="Arial"/>
                <a:ea typeface="Arial"/>
                <a:cs typeface="Arial"/>
                <a:sym typeface="Arial"/>
              </a:endParaRPr>
            </a:p>
          </p:txBody>
        </p:sp>
        <p:sp>
          <p:nvSpPr>
            <p:cNvPr id="938" name="Google Shape;938;p199"/>
            <p:cNvSpPr/>
            <p:nvPr/>
          </p:nvSpPr>
          <p:spPr>
            <a:xfrm>
              <a:off x="3723861" y="4590284"/>
              <a:ext cx="1498800" cy="212100"/>
            </a:xfrm>
            <a:prstGeom prst="rightArrow">
              <a:avLst>
                <a:gd fmla="val 50000" name="adj1"/>
                <a:gd fmla="val 50000" name="adj2"/>
              </a:avLst>
            </a:prstGeom>
            <a:solidFill>
              <a:srgbClr val="FF0000"/>
            </a:solidFill>
            <a:ln cap="flat" cmpd="sng" w="19050">
              <a:solidFill>
                <a:srgbClr val="082836"/>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grpSp>
      <p:sp>
        <p:nvSpPr>
          <p:cNvPr id="939" name="Google Shape;939;p19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SzPts val="900"/>
              <a:buNone/>
            </a:pPr>
            <a:fld id="{00000000-1234-1234-1234-123412341234}" type="slidenum">
              <a:rPr lang="en">
                <a:latin typeface="Open Sans"/>
                <a:ea typeface="Open Sans"/>
                <a:cs typeface="Open Sans"/>
                <a:sym typeface="Open Sans"/>
              </a:rPr>
              <a:t>‹#›</a:t>
            </a:fld>
            <a:endParaRPr>
              <a:latin typeface="Open Sans"/>
              <a:ea typeface="Open Sans"/>
              <a:cs typeface="Open Sans"/>
              <a:sym typeface="Open Sans"/>
            </a:endParaRPr>
          </a:p>
        </p:txBody>
      </p:sp>
      <p:sp>
        <p:nvSpPr>
          <p:cNvPr id="940" name="Google Shape;940;p199"/>
          <p:cNvSpPr txBox="1"/>
          <p:nvPr/>
        </p:nvSpPr>
        <p:spPr>
          <a:xfrm>
            <a:off x="993936" y="384641"/>
            <a:ext cx="2151900" cy="438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400"/>
              <a:buFont typeface="Arial"/>
              <a:buNone/>
            </a:pPr>
            <a:r>
              <a:rPr b="1" i="1" lang="en" sz="2400" u="none" cap="none" strike="noStrike">
                <a:solidFill>
                  <a:schemeClr val="dk1"/>
                </a:solidFill>
                <a:latin typeface="Arial"/>
                <a:ea typeface="Arial"/>
                <a:cs typeface="Arial"/>
                <a:sym typeface="Arial"/>
              </a:rPr>
              <a:t>Reviewing….</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7" name="Shape 1857"/>
        <p:cNvGrpSpPr/>
        <p:nvPr/>
      </p:nvGrpSpPr>
      <p:grpSpPr>
        <a:xfrm>
          <a:off x="0" y="0"/>
          <a:ext cx="0" cy="0"/>
          <a:chOff x="0" y="0"/>
          <a:chExt cx="0" cy="0"/>
        </a:xfrm>
      </p:grpSpPr>
      <p:sp>
        <p:nvSpPr>
          <p:cNvPr id="1858" name="Google Shape;1858;p280"/>
          <p:cNvSpPr txBox="1"/>
          <p:nvPr>
            <p:ph type="title"/>
          </p:nvPr>
        </p:nvSpPr>
        <p:spPr>
          <a:xfrm>
            <a:off x="434767" y="500200"/>
            <a:ext cx="766200" cy="4083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lang="en" sz="9600">
                <a:solidFill>
                  <a:srgbClr val="DE65A7"/>
                </a:solidFill>
                <a:latin typeface="Fjalla One"/>
                <a:ea typeface="Fjalla One"/>
                <a:cs typeface="Fjalla One"/>
                <a:sym typeface="Fjalla One"/>
              </a:rPr>
              <a:t>3</a:t>
            </a:r>
            <a:endParaRPr sz="9600">
              <a:solidFill>
                <a:srgbClr val="DE65A7"/>
              </a:solidFill>
              <a:latin typeface="Fjalla One"/>
              <a:ea typeface="Fjalla One"/>
              <a:cs typeface="Fjalla One"/>
              <a:sym typeface="Fjalla One"/>
            </a:endParaRPr>
          </a:p>
          <a:p>
            <a:pPr indent="0" lvl="0" marL="0" rtl="0" algn="l">
              <a:spcBef>
                <a:spcPts val="0"/>
              </a:spcBef>
              <a:spcAft>
                <a:spcPts val="0"/>
              </a:spcAft>
              <a:buNone/>
            </a:pPr>
            <a:r>
              <a:rPr lang="en" sz="9600">
                <a:solidFill>
                  <a:srgbClr val="1155CC"/>
                </a:solidFill>
                <a:latin typeface="Fjalla One"/>
                <a:ea typeface="Fjalla One"/>
                <a:cs typeface="Fjalla One"/>
                <a:sym typeface="Fjalla One"/>
              </a:rPr>
              <a:t>2</a:t>
            </a:r>
            <a:endParaRPr sz="9600">
              <a:solidFill>
                <a:srgbClr val="1155CC"/>
              </a:solidFill>
              <a:latin typeface="Fjalla One"/>
              <a:ea typeface="Fjalla One"/>
              <a:cs typeface="Fjalla One"/>
              <a:sym typeface="Fjalla One"/>
            </a:endParaRPr>
          </a:p>
          <a:p>
            <a:pPr indent="0" lvl="0" marL="0" rtl="0" algn="l">
              <a:spcBef>
                <a:spcPts val="0"/>
              </a:spcBef>
              <a:spcAft>
                <a:spcPts val="0"/>
              </a:spcAft>
              <a:buNone/>
            </a:pPr>
            <a:r>
              <a:rPr lang="en" sz="9600">
                <a:solidFill>
                  <a:srgbClr val="1EAC4C"/>
                </a:solidFill>
                <a:latin typeface="Fjalla One"/>
                <a:ea typeface="Fjalla One"/>
                <a:cs typeface="Fjalla One"/>
                <a:sym typeface="Fjalla One"/>
              </a:rPr>
              <a:t>1</a:t>
            </a:r>
            <a:endParaRPr sz="9600">
              <a:solidFill>
                <a:srgbClr val="1EAC4C"/>
              </a:solidFill>
              <a:latin typeface="Fjalla One"/>
              <a:ea typeface="Fjalla One"/>
              <a:cs typeface="Fjalla One"/>
              <a:sym typeface="Fjalla One"/>
            </a:endParaRPr>
          </a:p>
        </p:txBody>
      </p:sp>
      <p:sp>
        <p:nvSpPr>
          <p:cNvPr id="1859" name="Google Shape;1859;p280"/>
          <p:cNvSpPr txBox="1"/>
          <p:nvPr/>
        </p:nvSpPr>
        <p:spPr>
          <a:xfrm>
            <a:off x="1360925" y="2040825"/>
            <a:ext cx="73275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latin typeface="The Girl Next Door"/>
                <a:ea typeface="The Girl Next Door"/>
                <a:cs typeface="The Girl Next Door"/>
                <a:sym typeface="The Girl Next Door"/>
              </a:rPr>
              <a:t>Ways this kit can fit to my curriculum</a:t>
            </a:r>
            <a:endParaRPr b="1" sz="3000">
              <a:latin typeface="The Girl Next Door"/>
              <a:ea typeface="The Girl Next Door"/>
              <a:cs typeface="The Girl Next Door"/>
              <a:sym typeface="The Girl Next Door"/>
            </a:endParaRPr>
          </a:p>
        </p:txBody>
      </p:sp>
      <p:sp>
        <p:nvSpPr>
          <p:cNvPr id="1860" name="Google Shape;1860;p280"/>
          <p:cNvSpPr txBox="1"/>
          <p:nvPr/>
        </p:nvSpPr>
        <p:spPr>
          <a:xfrm>
            <a:off x="1336175" y="500200"/>
            <a:ext cx="73770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latin typeface="The Girl Next Door"/>
                <a:ea typeface="The Girl Next Door"/>
                <a:cs typeface="The Girl Next Door"/>
                <a:sym typeface="The Girl Next Door"/>
              </a:rPr>
              <a:t>things my students need to know about proteins</a:t>
            </a:r>
            <a:endParaRPr b="1" sz="3000">
              <a:latin typeface="The Girl Next Door"/>
              <a:ea typeface="The Girl Next Door"/>
              <a:cs typeface="The Girl Next Door"/>
              <a:sym typeface="The Girl Next Door"/>
            </a:endParaRPr>
          </a:p>
        </p:txBody>
      </p:sp>
      <p:sp>
        <p:nvSpPr>
          <p:cNvPr id="1861" name="Google Shape;1861;p280"/>
          <p:cNvSpPr txBox="1"/>
          <p:nvPr/>
        </p:nvSpPr>
        <p:spPr>
          <a:xfrm>
            <a:off x="1284725" y="3386875"/>
            <a:ext cx="73275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latin typeface="The Girl Next Door"/>
                <a:ea typeface="The Girl Next Door"/>
                <a:cs typeface="The Girl Next Door"/>
                <a:sym typeface="The Girl Next Door"/>
              </a:rPr>
              <a:t>Question I / my students might have</a:t>
            </a:r>
            <a:endParaRPr b="1" sz="3000">
              <a:latin typeface="The Girl Next Door"/>
              <a:ea typeface="The Girl Next Door"/>
              <a:cs typeface="The Girl Next Door"/>
              <a:sym typeface="The Girl Next Door"/>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blipFill>
          <a:blip r:embed="rId3">
            <a:alphaModFix/>
          </a:blip>
          <a:stretch>
            <a:fillRect/>
          </a:stretch>
        </a:blipFill>
      </p:bgPr>
    </p:bg>
    <p:spTree>
      <p:nvGrpSpPr>
        <p:cNvPr id="1865" name="Shape 1865"/>
        <p:cNvGrpSpPr/>
        <p:nvPr/>
      </p:nvGrpSpPr>
      <p:grpSpPr>
        <a:xfrm>
          <a:off x="0" y="0"/>
          <a:ext cx="0" cy="0"/>
          <a:chOff x="0" y="0"/>
          <a:chExt cx="0" cy="0"/>
        </a:xfrm>
      </p:grpSpPr>
      <p:sp>
        <p:nvSpPr>
          <p:cNvPr id="1866" name="Google Shape;1866;p281"/>
          <p:cNvSpPr txBox="1"/>
          <p:nvPr/>
        </p:nvSpPr>
        <p:spPr>
          <a:xfrm>
            <a:off x="380930" y="1457270"/>
            <a:ext cx="6368400" cy="748500"/>
          </a:xfrm>
          <a:prstGeom prst="rect">
            <a:avLst/>
          </a:prstGeom>
          <a:noFill/>
          <a:ln>
            <a:noFill/>
          </a:ln>
        </p:spPr>
        <p:txBody>
          <a:bodyPr anchorCtr="0" anchor="ctr" bIns="34275" lIns="68575" spcFirstLastPara="1" rIns="68575" wrap="square" tIns="34275">
            <a:normAutofit/>
          </a:bodyPr>
          <a:lstStyle/>
          <a:p>
            <a:pPr indent="0" lvl="0" marL="0" marR="0" rtl="0" algn="l">
              <a:lnSpc>
                <a:spcPct val="90000"/>
              </a:lnSpc>
              <a:spcBef>
                <a:spcPts val="0"/>
              </a:spcBef>
              <a:spcAft>
                <a:spcPts val="0"/>
              </a:spcAft>
              <a:buClr>
                <a:schemeClr val="dk1"/>
              </a:buClr>
              <a:buSzPts val="3000"/>
              <a:buFont typeface="Calibri"/>
              <a:buNone/>
            </a:pPr>
            <a:r>
              <a:rPr b="1" i="0" lang="en" sz="3000" u="none" cap="none" strike="noStrike">
                <a:solidFill>
                  <a:schemeClr val="accent5"/>
                </a:solidFill>
                <a:latin typeface="Calibri"/>
                <a:ea typeface="Calibri"/>
                <a:cs typeface="Calibri"/>
                <a:sym typeface="Calibri"/>
              </a:rPr>
              <a:t>Conclusion</a:t>
            </a:r>
            <a:r>
              <a:rPr b="1" lang="en" sz="3000">
                <a:solidFill>
                  <a:schemeClr val="accent5"/>
                </a:solidFill>
                <a:latin typeface="Calibri"/>
                <a:ea typeface="Calibri"/>
                <a:cs typeface="Calibri"/>
                <a:sym typeface="Calibri"/>
              </a:rPr>
              <a:t>:</a:t>
            </a:r>
            <a:endParaRPr b="0" i="0" sz="1100" u="none" cap="none" strike="noStrike">
              <a:solidFill>
                <a:schemeClr val="accent5"/>
              </a:solidFill>
              <a:latin typeface="Arial"/>
              <a:ea typeface="Arial"/>
              <a:cs typeface="Arial"/>
              <a:sym typeface="Arial"/>
            </a:endParaRPr>
          </a:p>
        </p:txBody>
      </p:sp>
      <p:sp>
        <p:nvSpPr>
          <p:cNvPr id="1867" name="Google Shape;1867;p281"/>
          <p:cNvSpPr txBox="1"/>
          <p:nvPr/>
        </p:nvSpPr>
        <p:spPr>
          <a:xfrm>
            <a:off x="380925" y="2292100"/>
            <a:ext cx="8151600" cy="1071600"/>
          </a:xfrm>
          <a:prstGeom prst="rect">
            <a:avLst/>
          </a:prstGeom>
          <a:noFill/>
          <a:ln>
            <a:noFill/>
          </a:ln>
        </p:spPr>
        <p:txBody>
          <a:bodyPr anchorCtr="0" anchor="t" bIns="34275" lIns="68575" spcFirstLastPara="1" rIns="68575" wrap="square" tIns="34275">
            <a:noAutofit/>
          </a:bodyPr>
          <a:lstStyle/>
          <a:p>
            <a:pPr indent="-317500" lvl="0" marL="342900" marR="0" rtl="0" algn="l">
              <a:lnSpc>
                <a:spcPct val="100000"/>
              </a:lnSpc>
              <a:spcBef>
                <a:spcPts val="0"/>
              </a:spcBef>
              <a:spcAft>
                <a:spcPts val="0"/>
              </a:spcAft>
              <a:buClr>
                <a:schemeClr val="dk1"/>
              </a:buClr>
              <a:buSzPts val="2400"/>
              <a:buFont typeface="Calibri"/>
              <a:buChar char="●"/>
            </a:pPr>
            <a:r>
              <a:rPr b="0" i="0" lang="en" sz="2400" u="none" cap="none" strike="noStrike">
                <a:solidFill>
                  <a:schemeClr val="dk1"/>
                </a:solidFill>
                <a:latin typeface="Calibri"/>
                <a:ea typeface="Calibri"/>
                <a:cs typeface="Calibri"/>
                <a:sym typeface="Calibri"/>
              </a:rPr>
              <a:t>Interaction between the substrate and enzyme is highly specific.</a:t>
            </a:r>
            <a:endParaRPr b="0" i="0" sz="2400" u="none" cap="none" strike="noStrike">
              <a:solidFill>
                <a:schemeClr val="dk1"/>
              </a:solidFill>
              <a:latin typeface="Calibri"/>
              <a:ea typeface="Calibri"/>
              <a:cs typeface="Calibri"/>
              <a:sym typeface="Calibri"/>
            </a:endParaRPr>
          </a:p>
          <a:p>
            <a:pPr indent="-317500" lvl="0" marL="342900" marR="0" rtl="0" algn="l">
              <a:lnSpc>
                <a:spcPct val="100000"/>
              </a:lnSpc>
              <a:spcBef>
                <a:spcPts val="800"/>
              </a:spcBef>
              <a:spcAft>
                <a:spcPts val="0"/>
              </a:spcAft>
              <a:buClr>
                <a:schemeClr val="dk1"/>
              </a:buClr>
              <a:buSzPts val="2400"/>
              <a:buFont typeface="Calibri"/>
              <a:buChar char="●"/>
            </a:pPr>
            <a:r>
              <a:rPr b="0" i="0" lang="en" sz="2400" u="none" cap="none" strike="noStrike">
                <a:solidFill>
                  <a:schemeClr val="dk1"/>
                </a:solidFill>
                <a:latin typeface="Calibri"/>
                <a:ea typeface="Calibri"/>
                <a:cs typeface="Calibri"/>
                <a:sym typeface="Calibri"/>
              </a:rPr>
              <a:t>A slight change in the shape of substrate or enzyme will alter the ability to catalyze the reaction which attracts both the selective ability and the efficiency of the enzyme. </a:t>
            </a:r>
            <a:endParaRPr b="0" i="0" sz="2400" u="none" cap="none" strike="noStrike">
              <a:solidFill>
                <a:schemeClr val="dk1"/>
              </a:solidFill>
              <a:latin typeface="Calibri"/>
              <a:ea typeface="Calibri"/>
              <a:cs typeface="Calibri"/>
              <a:sym typeface="Calibri"/>
            </a:endParaRPr>
          </a:p>
          <a:p>
            <a:pPr indent="0" lvl="0" marL="342900" marR="0" rtl="0" algn="l">
              <a:lnSpc>
                <a:spcPct val="100000"/>
              </a:lnSpc>
              <a:spcBef>
                <a:spcPts val="800"/>
              </a:spcBef>
              <a:spcAft>
                <a:spcPts val="0"/>
              </a:spcAft>
              <a:buClr>
                <a:srgbClr val="000000"/>
              </a:buClr>
              <a:buSzPts val="1100"/>
              <a:buFont typeface="Arial"/>
              <a:buNone/>
            </a:pPr>
            <a:r>
              <a:t/>
            </a:r>
            <a:endParaRPr b="0" i="0" sz="24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chemeClr val="dk1"/>
              </a:buClr>
              <a:buSzPts val="1800"/>
              <a:buFont typeface="Arial"/>
              <a:buNone/>
            </a:pPr>
            <a:r>
              <a:t/>
            </a:r>
            <a:endParaRPr b="1" i="1" sz="2400" u="none" cap="none" strike="noStrike">
              <a:solidFill>
                <a:srgbClr val="00B050"/>
              </a:solidFill>
              <a:latin typeface="Calibri"/>
              <a:ea typeface="Calibri"/>
              <a:cs typeface="Calibri"/>
              <a:sym typeface="Calibri"/>
            </a:endParaRPr>
          </a:p>
          <a:p>
            <a:pPr indent="0" lvl="0" marL="177800" marR="0" rtl="0" algn="l">
              <a:lnSpc>
                <a:spcPct val="100000"/>
              </a:lnSpc>
              <a:spcBef>
                <a:spcPts val="800"/>
              </a:spcBef>
              <a:spcAft>
                <a:spcPts val="0"/>
              </a:spcAft>
              <a:buClr>
                <a:schemeClr val="dk1"/>
              </a:buClr>
              <a:buSzPts val="2700"/>
              <a:buFont typeface="Arial"/>
              <a:buNone/>
            </a:pPr>
            <a:r>
              <a:t/>
            </a:r>
            <a:endParaRPr b="0" i="0" sz="2400" u="none" cap="none" strike="noStrike">
              <a:solidFill>
                <a:schemeClr val="dk1"/>
              </a:solidFill>
              <a:latin typeface="Calibri"/>
              <a:ea typeface="Calibri"/>
              <a:cs typeface="Calibri"/>
              <a:sym typeface="Calibri"/>
            </a:endParaRPr>
          </a:p>
        </p:txBody>
      </p:sp>
      <p:sp>
        <p:nvSpPr>
          <p:cNvPr id="1868" name="Google Shape;1868;p281"/>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2" name="Shape 1872"/>
        <p:cNvGrpSpPr/>
        <p:nvPr/>
      </p:nvGrpSpPr>
      <p:grpSpPr>
        <a:xfrm>
          <a:off x="0" y="0"/>
          <a:ext cx="0" cy="0"/>
          <a:chOff x="0" y="0"/>
          <a:chExt cx="0" cy="0"/>
        </a:xfrm>
      </p:grpSpPr>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6" name="Shape 1876"/>
        <p:cNvGrpSpPr/>
        <p:nvPr/>
      </p:nvGrpSpPr>
      <p:grpSpPr>
        <a:xfrm>
          <a:off x="0" y="0"/>
          <a:ext cx="0" cy="0"/>
          <a:chOff x="0" y="0"/>
          <a:chExt cx="0" cy="0"/>
        </a:xfrm>
      </p:grpSpPr>
      <p:sp>
        <p:nvSpPr>
          <p:cNvPr id="1877" name="Google Shape;1877;p283"/>
          <p:cNvSpPr txBox="1"/>
          <p:nvPr>
            <p:ph type="title"/>
          </p:nvPr>
        </p:nvSpPr>
        <p:spPr>
          <a:xfrm>
            <a:off x="1645049" y="2264500"/>
            <a:ext cx="5853900" cy="1288200"/>
          </a:xfrm>
          <a:prstGeom prst="rect">
            <a:avLst/>
          </a:prstGeom>
          <a:noFill/>
          <a:ln>
            <a:noFill/>
          </a:ln>
        </p:spPr>
        <p:txBody>
          <a:bodyPr anchorCtr="0" anchor="t" bIns="34275" lIns="68575" spcFirstLastPara="1" rIns="68575" wrap="square" tIns="34275">
            <a:spAutoFit/>
          </a:bodyPr>
          <a:lstStyle/>
          <a:p>
            <a:pPr indent="0" lvl="0" marL="0" rtl="0" algn="ctr">
              <a:lnSpc>
                <a:spcPct val="90000"/>
              </a:lnSpc>
              <a:spcBef>
                <a:spcPts val="0"/>
              </a:spcBef>
              <a:spcAft>
                <a:spcPts val="0"/>
              </a:spcAft>
              <a:buClr>
                <a:schemeClr val="dk1"/>
              </a:buClr>
              <a:buSzPts val="2400"/>
              <a:buFont typeface="Arial"/>
              <a:buNone/>
            </a:pPr>
            <a:r>
              <a:rPr b="1" lang="en" sz="4400">
                <a:latin typeface="Calibri"/>
                <a:ea typeface="Calibri"/>
                <a:cs typeface="Calibri"/>
                <a:sym typeface="Calibri"/>
              </a:rPr>
              <a:t>Science Olympiad </a:t>
            </a:r>
            <a:br>
              <a:rPr b="1" lang="en" sz="4400">
                <a:latin typeface="Calibri"/>
                <a:ea typeface="Calibri"/>
                <a:cs typeface="Calibri"/>
                <a:sym typeface="Calibri"/>
              </a:rPr>
            </a:br>
            <a:r>
              <a:rPr b="1" lang="en" sz="4400">
                <a:solidFill>
                  <a:srgbClr val="FF0000"/>
                </a:solidFill>
                <a:latin typeface="Calibri"/>
                <a:ea typeface="Calibri"/>
                <a:cs typeface="Calibri"/>
                <a:sym typeface="Calibri"/>
              </a:rPr>
              <a:t>Protein Modeling Event</a:t>
            </a:r>
            <a:endParaRPr sz="4400">
              <a:solidFill>
                <a:srgbClr val="FF0000"/>
              </a:solidFill>
              <a:latin typeface="Calibri"/>
              <a:ea typeface="Calibri"/>
              <a:cs typeface="Calibri"/>
              <a:sym typeface="Calibri"/>
            </a:endParaRPr>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1" name="Shape 1881"/>
        <p:cNvGrpSpPr/>
        <p:nvPr/>
      </p:nvGrpSpPr>
      <p:grpSpPr>
        <a:xfrm>
          <a:off x="0" y="0"/>
          <a:ext cx="0" cy="0"/>
          <a:chOff x="0" y="0"/>
          <a:chExt cx="0" cy="0"/>
        </a:xfrm>
      </p:grpSpPr>
      <p:sp>
        <p:nvSpPr>
          <p:cNvPr id="1882" name="Google Shape;1882;p284"/>
          <p:cNvSpPr txBox="1"/>
          <p:nvPr>
            <p:ph type="title"/>
          </p:nvPr>
        </p:nvSpPr>
        <p:spPr>
          <a:xfrm>
            <a:off x="762143" y="310601"/>
            <a:ext cx="7935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Pics of Protein Modeling Event</a:t>
            </a:r>
            <a:endParaRPr/>
          </a:p>
        </p:txBody>
      </p:sp>
      <p:pic>
        <p:nvPicPr>
          <p:cNvPr id="1883" name="Google Shape;1883;p284" title="6F5B7DDB-D34B-4D0D-8491-E17CD5AAC7DE.JPG"/>
          <p:cNvPicPr preferRelativeResize="0"/>
          <p:nvPr/>
        </p:nvPicPr>
        <p:blipFill rotWithShape="1">
          <a:blip r:embed="rId4">
            <a:alphaModFix/>
          </a:blip>
          <a:srcRect b="22443" l="0" r="0" t="23268"/>
          <a:stretch/>
        </p:blipFill>
        <p:spPr>
          <a:xfrm rot="-5400000">
            <a:off x="5517300" y="843288"/>
            <a:ext cx="3857626" cy="2792274"/>
          </a:xfrm>
          <a:prstGeom prst="rect">
            <a:avLst/>
          </a:prstGeom>
          <a:noFill/>
          <a:ln>
            <a:noFill/>
          </a:ln>
        </p:spPr>
      </p:pic>
      <p:pic>
        <p:nvPicPr>
          <p:cNvPr id="1884" name="Google Shape;1884;p284" title="IMG_0614.JPG"/>
          <p:cNvPicPr preferRelativeResize="0"/>
          <p:nvPr/>
        </p:nvPicPr>
        <p:blipFill>
          <a:blip r:embed="rId5">
            <a:alphaModFix/>
          </a:blip>
          <a:stretch>
            <a:fillRect/>
          </a:stretch>
        </p:blipFill>
        <p:spPr>
          <a:xfrm>
            <a:off x="3610110" y="2711789"/>
            <a:ext cx="2792274" cy="2094209"/>
          </a:xfrm>
          <a:prstGeom prst="rect">
            <a:avLst/>
          </a:prstGeom>
          <a:noFill/>
          <a:ln>
            <a:noFill/>
          </a:ln>
        </p:spPr>
      </p:pic>
      <p:pic>
        <p:nvPicPr>
          <p:cNvPr id="1885" name="Google Shape;1885;p284" title="Image (3).jpg"/>
          <p:cNvPicPr preferRelativeResize="0"/>
          <p:nvPr/>
        </p:nvPicPr>
        <p:blipFill>
          <a:blip r:embed="rId6">
            <a:alphaModFix/>
          </a:blip>
          <a:stretch>
            <a:fillRect/>
          </a:stretch>
        </p:blipFill>
        <p:spPr>
          <a:xfrm>
            <a:off x="762150" y="843825"/>
            <a:ext cx="3129851" cy="2347375"/>
          </a:xfrm>
          <a:prstGeom prst="rect">
            <a:avLst/>
          </a:prstGeom>
          <a:noFill/>
          <a:ln>
            <a:noFill/>
          </a:ln>
        </p:spPr>
      </p:pic>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9" name="Shape 1889"/>
        <p:cNvGrpSpPr/>
        <p:nvPr/>
      </p:nvGrpSpPr>
      <p:grpSpPr>
        <a:xfrm>
          <a:off x="0" y="0"/>
          <a:ext cx="0" cy="0"/>
          <a:chOff x="0" y="0"/>
          <a:chExt cx="0" cy="0"/>
        </a:xfrm>
      </p:grpSpPr>
      <p:sp>
        <p:nvSpPr>
          <p:cNvPr id="1890" name="Google Shape;1890;p285"/>
          <p:cNvSpPr txBox="1"/>
          <p:nvPr>
            <p:ph idx="1" type="body"/>
          </p:nvPr>
        </p:nvSpPr>
        <p:spPr>
          <a:xfrm>
            <a:off x="762144" y="924315"/>
            <a:ext cx="7935900" cy="3998400"/>
          </a:xfrm>
          <a:prstGeom prst="rect">
            <a:avLst/>
          </a:prstGeom>
        </p:spPr>
        <p:txBody>
          <a:bodyPr anchorCtr="0" anchor="t" bIns="34275" lIns="68575" spcFirstLastPara="1" rIns="68575" wrap="square" tIns="34275">
            <a:normAutofit/>
          </a:bodyPr>
          <a:lstStyle/>
          <a:p>
            <a:pPr indent="0" lvl="0" marL="0" rtl="0" algn="l">
              <a:spcBef>
                <a:spcPts val="0"/>
              </a:spcBef>
              <a:spcAft>
                <a:spcPts val="500"/>
              </a:spcAft>
              <a:buNone/>
            </a:pPr>
            <a:r>
              <a:t/>
            </a:r>
            <a:endParaRPr/>
          </a:p>
        </p:txBody>
      </p:sp>
      <p:sp>
        <p:nvSpPr>
          <p:cNvPr id="1891" name="Google Shape;1891;p285"/>
          <p:cNvSpPr txBox="1"/>
          <p:nvPr>
            <p:ph type="title"/>
          </p:nvPr>
        </p:nvSpPr>
        <p:spPr>
          <a:xfrm>
            <a:off x="762143" y="310601"/>
            <a:ext cx="7935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pic>
        <p:nvPicPr>
          <p:cNvPr id="1892" name="Google Shape;1892;p285" title="IMG_0628.JPG"/>
          <p:cNvPicPr preferRelativeResize="0"/>
          <p:nvPr/>
        </p:nvPicPr>
        <p:blipFill>
          <a:blip r:embed="rId3">
            <a:alphaModFix/>
          </a:blip>
          <a:stretch>
            <a:fillRect/>
          </a:stretch>
        </p:blipFill>
        <p:spPr>
          <a:xfrm>
            <a:off x="762150" y="147700"/>
            <a:ext cx="2892575" cy="2169423"/>
          </a:xfrm>
          <a:prstGeom prst="rect">
            <a:avLst/>
          </a:prstGeom>
          <a:noFill/>
          <a:ln>
            <a:noFill/>
          </a:ln>
        </p:spPr>
      </p:pic>
      <p:pic>
        <p:nvPicPr>
          <p:cNvPr id="1893" name="Google Shape;1893;p285" title="82C1983E-0EBE-42A4-980B-B0FD78D90C90.JPG"/>
          <p:cNvPicPr preferRelativeResize="0"/>
          <p:nvPr/>
        </p:nvPicPr>
        <p:blipFill>
          <a:blip r:embed="rId4">
            <a:alphaModFix/>
          </a:blip>
          <a:stretch>
            <a:fillRect/>
          </a:stretch>
        </p:blipFill>
        <p:spPr>
          <a:xfrm>
            <a:off x="6309775" y="147700"/>
            <a:ext cx="2388276" cy="3184389"/>
          </a:xfrm>
          <a:prstGeom prst="rect">
            <a:avLst/>
          </a:prstGeom>
          <a:noFill/>
          <a:ln>
            <a:noFill/>
          </a:ln>
        </p:spPr>
      </p:pic>
      <p:pic>
        <p:nvPicPr>
          <p:cNvPr id="1894" name="Google Shape;1894;p285" title="Image (4).jpg"/>
          <p:cNvPicPr preferRelativeResize="0"/>
          <p:nvPr/>
        </p:nvPicPr>
        <p:blipFill>
          <a:blip r:embed="rId5">
            <a:alphaModFix/>
          </a:blip>
          <a:stretch>
            <a:fillRect/>
          </a:stretch>
        </p:blipFill>
        <p:spPr>
          <a:xfrm>
            <a:off x="3131925" y="2017825"/>
            <a:ext cx="3007450" cy="2255576"/>
          </a:xfrm>
          <a:prstGeom prst="rect">
            <a:avLst/>
          </a:prstGeom>
          <a:noFill/>
          <a:ln>
            <a:noFill/>
          </a:ln>
        </p:spPr>
      </p:pic>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8" name="Shape 1898"/>
        <p:cNvGrpSpPr/>
        <p:nvPr/>
      </p:nvGrpSpPr>
      <p:grpSpPr>
        <a:xfrm>
          <a:off x="0" y="0"/>
          <a:ext cx="0" cy="0"/>
          <a:chOff x="0" y="0"/>
          <a:chExt cx="0" cy="0"/>
        </a:xfrm>
      </p:grpSpPr>
      <p:sp>
        <p:nvSpPr>
          <p:cNvPr id="1899" name="Google Shape;1899;p286"/>
          <p:cNvSpPr txBox="1"/>
          <p:nvPr/>
        </p:nvSpPr>
        <p:spPr>
          <a:xfrm>
            <a:off x="980690" y="589747"/>
            <a:ext cx="7182600" cy="4386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400">
                <a:solidFill>
                  <a:srgbClr val="00B050"/>
                </a:solidFill>
                <a:latin typeface="Calibri"/>
                <a:ea typeface="Calibri"/>
                <a:cs typeface="Calibri"/>
                <a:sym typeface="Calibri"/>
              </a:rPr>
              <a:t>Protein Modeling 2027 &amp; 2028</a:t>
            </a:r>
            <a:endParaRPr b="1" sz="2400">
              <a:solidFill>
                <a:srgbClr val="00B050"/>
              </a:solidFill>
              <a:latin typeface="Calibri"/>
              <a:ea typeface="Calibri"/>
              <a:cs typeface="Calibri"/>
              <a:sym typeface="Calibri"/>
            </a:endParaRPr>
          </a:p>
        </p:txBody>
      </p:sp>
      <p:pic>
        <p:nvPicPr>
          <p:cNvPr id="1900" name="Google Shape;1900;p286"/>
          <p:cNvPicPr preferRelativeResize="0"/>
          <p:nvPr/>
        </p:nvPicPr>
        <p:blipFill>
          <a:blip r:embed="rId3">
            <a:alphaModFix/>
          </a:blip>
          <a:stretch>
            <a:fillRect/>
          </a:stretch>
        </p:blipFill>
        <p:spPr>
          <a:xfrm>
            <a:off x="1942979" y="1028347"/>
            <a:ext cx="5412839" cy="3810353"/>
          </a:xfrm>
          <a:prstGeom prst="rect">
            <a:avLst/>
          </a:prstGeom>
          <a:noFill/>
          <a:ln>
            <a:noFill/>
          </a:ln>
        </p:spPr>
      </p:pic>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4" name="Shape 1904"/>
        <p:cNvGrpSpPr/>
        <p:nvPr/>
      </p:nvGrpSpPr>
      <p:grpSpPr>
        <a:xfrm>
          <a:off x="0" y="0"/>
          <a:ext cx="0" cy="0"/>
          <a:chOff x="0" y="0"/>
          <a:chExt cx="0" cy="0"/>
        </a:xfrm>
      </p:grpSpPr>
      <p:pic>
        <p:nvPicPr>
          <p:cNvPr id="1905" name="Google Shape;1905;p287"/>
          <p:cNvPicPr preferRelativeResize="0"/>
          <p:nvPr/>
        </p:nvPicPr>
        <p:blipFill>
          <a:blip r:embed="rId3">
            <a:alphaModFix/>
          </a:blip>
          <a:stretch>
            <a:fillRect/>
          </a:stretch>
        </p:blipFill>
        <p:spPr>
          <a:xfrm>
            <a:off x="659584" y="640875"/>
            <a:ext cx="8296902" cy="3861749"/>
          </a:xfrm>
          <a:prstGeom prst="rect">
            <a:avLst/>
          </a:prstGeom>
          <a:noFill/>
          <a:ln>
            <a:noFill/>
          </a:ln>
        </p:spPr>
      </p:pic>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0" name="Shape 1910"/>
        <p:cNvGrpSpPr/>
        <p:nvPr/>
      </p:nvGrpSpPr>
      <p:grpSpPr>
        <a:xfrm>
          <a:off x="0" y="0"/>
          <a:ext cx="0" cy="0"/>
          <a:chOff x="0" y="0"/>
          <a:chExt cx="0" cy="0"/>
        </a:xfrm>
      </p:grpSpPr>
      <p:sp>
        <p:nvSpPr>
          <p:cNvPr id="1911" name="Google Shape;1911;p288"/>
          <p:cNvSpPr txBox="1"/>
          <p:nvPr/>
        </p:nvSpPr>
        <p:spPr>
          <a:xfrm>
            <a:off x="336088" y="983850"/>
            <a:ext cx="5286000" cy="9114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800"/>
              <a:buFont typeface="Arial"/>
              <a:buNone/>
            </a:pPr>
            <a:r>
              <a:rPr b="1" lang="en" sz="4800">
                <a:solidFill>
                  <a:srgbClr val="0B672E"/>
                </a:solidFill>
                <a:latin typeface="Calibri"/>
                <a:ea typeface="Calibri"/>
                <a:cs typeface="Calibri"/>
                <a:sym typeface="Calibri"/>
              </a:rPr>
              <a:t>Evolution in Action</a:t>
            </a:r>
            <a:endParaRPr b="0" i="0" sz="4800" u="none" cap="none" strike="noStrike">
              <a:solidFill>
                <a:srgbClr val="0B672E"/>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1912" name="Google Shape;1912;p288"/>
          <p:cNvSpPr txBox="1"/>
          <p:nvPr/>
        </p:nvSpPr>
        <p:spPr>
          <a:xfrm>
            <a:off x="488475" y="2375350"/>
            <a:ext cx="4779000" cy="5847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1" lang="en" sz="2000">
                <a:solidFill>
                  <a:srgbClr val="6C3078"/>
                </a:solidFill>
                <a:latin typeface="Calibri"/>
                <a:ea typeface="Calibri"/>
                <a:cs typeface="Calibri"/>
                <a:sym typeface="Calibri"/>
              </a:rPr>
              <a:t>“Nothing in biology makes sense except in the light of evolution.”</a:t>
            </a:r>
            <a:endParaRPr b="0" i="0" sz="2000" u="none" cap="none" strike="noStrike">
              <a:solidFill>
                <a:srgbClr val="6C3078"/>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200"/>
              <a:buFont typeface="Arial"/>
              <a:buNone/>
            </a:pPr>
            <a:r>
              <a:rPr b="1" i="1" lang="en" sz="1200" u="none" cap="none" strike="noStrike">
                <a:solidFill>
                  <a:srgbClr val="6C3078"/>
                </a:solidFill>
                <a:latin typeface="Calibri"/>
                <a:ea typeface="Calibri"/>
                <a:cs typeface="Calibri"/>
                <a:sym typeface="Calibri"/>
              </a:rPr>
              <a:t>~</a:t>
            </a:r>
            <a:r>
              <a:rPr b="1" i="1" lang="en" sz="1200">
                <a:solidFill>
                  <a:srgbClr val="6C3078"/>
                </a:solidFill>
                <a:latin typeface="Calibri"/>
                <a:ea typeface="Calibri"/>
                <a:cs typeface="Calibri"/>
                <a:sym typeface="Calibri"/>
              </a:rPr>
              <a:t>Theodosius Dobzhansky</a:t>
            </a:r>
            <a:endParaRPr b="0" i="0" sz="1200" u="none" cap="none" strike="noStrike">
              <a:solidFill>
                <a:srgbClr val="6C3078"/>
              </a:solidFill>
              <a:latin typeface="Calibri"/>
              <a:ea typeface="Calibri"/>
              <a:cs typeface="Calibri"/>
              <a:sym typeface="Calibri"/>
            </a:endParaRPr>
          </a:p>
        </p:txBody>
      </p:sp>
      <p:sp>
        <p:nvSpPr>
          <p:cNvPr id="1913" name="Google Shape;1913;p288"/>
          <p:cNvSpPr txBox="1"/>
          <p:nvPr/>
        </p:nvSpPr>
        <p:spPr>
          <a:xfrm>
            <a:off x="336038" y="1666650"/>
            <a:ext cx="5286000" cy="492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i="1" lang="en" sz="2000">
                <a:solidFill>
                  <a:srgbClr val="0B672E"/>
                </a:solidFill>
                <a:latin typeface="Calibri"/>
                <a:ea typeface="Calibri"/>
                <a:cs typeface="Calibri"/>
                <a:sym typeface="Calibri"/>
              </a:rPr>
              <a:t>Acetylcholinesterase (ACHE) Cube</a:t>
            </a:r>
            <a:endParaRPr b="0" i="0" sz="2000" u="none" cap="none" strike="noStrike">
              <a:solidFill>
                <a:srgbClr val="0B672E"/>
              </a:solidFill>
              <a:latin typeface="Calibri"/>
              <a:ea typeface="Calibri"/>
              <a:cs typeface="Calibri"/>
              <a:sym typeface="Calibri"/>
            </a:endParaRPr>
          </a:p>
        </p:txBody>
      </p:sp>
      <p:pic>
        <p:nvPicPr>
          <p:cNvPr id="1914" name="Google Shape;1914;p288"/>
          <p:cNvPicPr preferRelativeResize="0"/>
          <p:nvPr/>
        </p:nvPicPr>
        <p:blipFill>
          <a:blip r:embed="rId3">
            <a:alphaModFix/>
          </a:blip>
          <a:stretch>
            <a:fillRect/>
          </a:stretch>
        </p:blipFill>
        <p:spPr>
          <a:xfrm>
            <a:off x="5489000" y="1952575"/>
            <a:ext cx="3217125" cy="2143592"/>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8" name="Shape 1918"/>
        <p:cNvGrpSpPr/>
        <p:nvPr/>
      </p:nvGrpSpPr>
      <p:grpSpPr>
        <a:xfrm>
          <a:off x="0" y="0"/>
          <a:ext cx="0" cy="0"/>
          <a:chOff x="0" y="0"/>
          <a:chExt cx="0" cy="0"/>
        </a:xfrm>
      </p:grpSpPr>
      <p:pic>
        <p:nvPicPr>
          <p:cNvPr id="1919" name="Google Shape;1919;p289"/>
          <p:cNvPicPr preferRelativeResize="0"/>
          <p:nvPr/>
        </p:nvPicPr>
        <p:blipFill rotWithShape="1">
          <a:blip r:embed="rId3">
            <a:alphaModFix/>
          </a:blip>
          <a:srcRect b="0" l="0" r="0" t="0"/>
          <a:stretch/>
        </p:blipFill>
        <p:spPr>
          <a:xfrm>
            <a:off x="7907355" y="369000"/>
            <a:ext cx="905276" cy="905276"/>
          </a:xfrm>
          <a:prstGeom prst="rect">
            <a:avLst/>
          </a:prstGeom>
          <a:noFill/>
          <a:ln>
            <a:noFill/>
          </a:ln>
        </p:spPr>
      </p:pic>
      <p:sp>
        <p:nvSpPr>
          <p:cNvPr id="1920" name="Google Shape;1920;p289"/>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pic>
        <p:nvPicPr>
          <p:cNvPr id="1921" name="Google Shape;1921;p289"/>
          <p:cNvPicPr preferRelativeResize="0"/>
          <p:nvPr/>
        </p:nvPicPr>
        <p:blipFill rotWithShape="1">
          <a:blip r:embed="rId4">
            <a:alphaModFix/>
          </a:blip>
          <a:srcRect b="15985" l="0" r="0" t="15992"/>
          <a:stretch/>
        </p:blipFill>
        <p:spPr>
          <a:xfrm>
            <a:off x="2829125" y="960250"/>
            <a:ext cx="4153541" cy="3797951"/>
          </a:xfrm>
          <a:prstGeom prst="rect">
            <a:avLst/>
          </a:prstGeom>
          <a:noFill/>
          <a:ln cap="flat" cmpd="sng" w="9525">
            <a:solidFill>
              <a:srgbClr val="000000"/>
            </a:solidFill>
            <a:prstDash val="solid"/>
            <a:round/>
            <a:headEnd len="sm" w="sm" type="none"/>
            <a:tailEnd len="sm" w="sm" type="none"/>
          </a:ln>
        </p:spPr>
      </p:pic>
      <p:sp>
        <p:nvSpPr>
          <p:cNvPr id="1922" name="Google Shape;1922;p289"/>
          <p:cNvSpPr txBox="1"/>
          <p:nvPr>
            <p:ph type="title"/>
          </p:nvPr>
        </p:nvSpPr>
        <p:spPr>
          <a:xfrm>
            <a:off x="980250" y="115117"/>
            <a:ext cx="7851300" cy="9738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4000"/>
              <a:buNone/>
            </a:pPr>
            <a:r>
              <a:rPr b="1" lang="en"/>
              <a:t>Acetylcholinesterase</a:t>
            </a:r>
            <a:endParaRPr b="1"/>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3DMD Powerpoint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3DMD Powerpoint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