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125.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117.xml"/>
  <Override ContentType="application/vnd.openxmlformats-officedocument.presentationml.notesSlide+xml" PartName="/ppt/notesSlides/notesSlide3.xml"/>
  <Override ContentType="application/vnd.openxmlformats-officedocument.presentationml.notesSlide+xml" PartName="/ppt/notesSlides/notesSlide91.xml"/>
  <Override ContentType="application/vnd.openxmlformats-officedocument.presentationml.notesSlide+xml" PartName="/ppt/notesSlides/notesSlide109.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07.xml"/>
  <Override ContentType="application/vnd.openxmlformats-officedocument.presentationml.notesSlide+xml" PartName="/ppt/notesSlides/notesSlide100.xml"/>
  <Override ContentType="application/vnd.openxmlformats-officedocument.presentationml.notesSlide+xml" PartName="/ppt/notesSlides/notesSlide4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77.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119.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105.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93.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123.xml"/>
  <Override ContentType="application/vnd.openxmlformats-officedocument.presentationml.notesSlide+xml" PartName="/ppt/notesSlides/notesSlide110.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112.xml"/>
  <Override ContentType="application/vnd.openxmlformats-officedocument.presentationml.notesSlide+xml" PartName="/ppt/notesSlides/notesSlide103.xml"/>
  <Override ContentType="application/vnd.openxmlformats-officedocument.presentationml.notesSlide+xml" PartName="/ppt/notesSlides/notesSlide97.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89.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120.xml"/>
  <Override ContentType="application/vnd.openxmlformats-officedocument.presentationml.notesSlide+xml" PartName="/ppt/notesSlides/notesSlide20.xml"/>
  <Override ContentType="application/vnd.openxmlformats-officedocument.presentationml.notesSlide+xml" PartName="/ppt/notesSlides/notesSlide60.xml"/>
  <Override ContentType="application/vnd.openxmlformats-officedocument.presentationml.notesSlide+xml" PartName="/ppt/notesSlides/notesSlide18.xml"/>
  <Override ContentType="application/vnd.openxmlformats-officedocument.presentationml.notesSlide+xml" PartName="/ppt/notesSlides/notesSlide48.xml"/>
  <Override ContentType="application/vnd.openxmlformats-officedocument.presentationml.notesSlide+xml" PartName="/ppt/notesSlides/notesSlide114.xml"/>
  <Override ContentType="application/vnd.openxmlformats-officedocument.presentationml.notesSlide+xml" PartName="/ppt/notesSlides/notesSlide101.xml"/>
  <Override ContentType="application/vnd.openxmlformats-officedocument.presentationml.notesSlide+xml" PartName="/ppt/notesSlides/notesSlide95.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1.xml"/>
  <Override ContentType="application/vnd.openxmlformats-officedocument.presentationml.notesSlide+xml" PartName="/ppt/notesSlides/notesSlide92.xml"/>
  <Override ContentType="application/vnd.openxmlformats-officedocument.presentationml.notesSlide+xml" PartName="/ppt/notesSlides/notesSlide84.xml"/>
  <Override ContentType="application/vnd.openxmlformats-officedocument.presentationml.notesSlide+xml" PartName="/ppt/notesSlides/notesSlide116.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24.xml"/>
  <Override ContentType="application/vnd.openxmlformats-officedocument.presentationml.notesSlide+xml" PartName="/ppt/notesSlides/notesSlide126.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82.xml"/>
  <Override ContentType="application/vnd.openxmlformats-officedocument.presentationml.notesSlide+xml" PartName="/ppt/notesSlides/notesSlide94.xml"/>
  <Override ContentType="application/vnd.openxmlformats-officedocument.presentationml.notesSlide+xml" PartName="/ppt/notesSlides/notesSlide51.xml"/>
  <Override ContentType="application/vnd.openxmlformats-officedocument.presentationml.notesSlide+xml" PartName="/ppt/notesSlides/notesSlide108.xml"/>
  <Override ContentType="application/vnd.openxmlformats-officedocument.presentationml.notesSlide+xml" PartName="/ppt/notesSlides/notesSlide90.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106.xml"/>
  <Override ContentType="application/vnd.openxmlformats-officedocument.presentationml.notesSlide+xml" PartName="/ppt/notesSlides/notesSlide99.xml"/>
  <Override ContentType="application/vnd.openxmlformats-officedocument.presentationml.notesSlide+xml" PartName="/ppt/notesSlides/notesSlide56.xml"/>
  <Override ContentType="application/vnd.openxmlformats-officedocument.presentationml.notesSlide+xml" PartName="/ppt/notesSlides/notesSlide122.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118.xml"/>
  <Override ContentType="application/vnd.openxmlformats-officedocument.presentationml.notesSlide+xml" PartName="/ppt/notesSlides/notesSlide7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2.xml"/>
  <Override ContentType="application/vnd.openxmlformats-officedocument.presentationml.notesSlide+xml" PartName="/ppt/notesSlides/notesSlide62.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28.xml"/>
  <Override ContentType="application/vnd.openxmlformats-officedocument.presentationml.notesSlide+xml" PartName="/ppt/notesSlides/notesSlide1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113.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98.xml"/>
  <Override ContentType="application/vnd.openxmlformats-officedocument.presentationml.notesSlide+xml" PartName="/ppt/notesSlides/notesSlide104.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21.xml"/>
  <Override ContentType="application/vnd.openxmlformats-officedocument.presentationml.notesSlide+xml" PartName="/ppt/notesSlides/notesSlide6.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96.xml"/>
  <Override ContentType="application/vnd.openxmlformats-officedocument.presentationml.notesSlide+xml" PartName="/ppt/notesSlides/notesSlide102.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115.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29.xml"/>
  <Override ContentType="application/vnd.openxmlformats-officedocument.presentationml.slideLayout+xml" PartName="/ppt/slideLayouts/slideLayout29.xml"/>
  <Override ContentType="application/vnd.openxmlformats-officedocument.presentationml.slideLayout+xml" PartName="/ppt/slideLayouts/slideLayout137.xml"/>
  <Override ContentType="application/vnd.openxmlformats-officedocument.presentationml.slideLayout+xml" PartName="/ppt/slideLayouts/slideLayout120.xml"/>
  <Override ContentType="application/vnd.openxmlformats-officedocument.presentationml.slideLayout+xml" PartName="/ppt/slideLayouts/slideLayout96.xml"/>
  <Override ContentType="application/vnd.openxmlformats-officedocument.presentationml.slideLayout+xml" PartName="/ppt/slideLayouts/slideLayout163.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10.xml"/>
  <Override ContentType="application/vnd.openxmlformats-officedocument.presentationml.slideLayout+xml" PartName="/ppt/slideLayouts/slideLayout153.xml"/>
  <Override ContentType="application/vnd.openxmlformats-officedocument.presentationml.slideLayout+xml" PartName="/ppt/slideLayouts/slideLayout61.xml"/>
  <Override ContentType="application/vnd.openxmlformats-officedocument.presentationml.slideLayout+xml" PartName="/ppt/slideLayouts/slideLayout145.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119.xml"/>
  <Override ContentType="application/vnd.openxmlformats-officedocument.presentationml.slideLayout+xml" PartName="/ppt/slideLayouts/slideLayout47.xml"/>
  <Override ContentType="application/vnd.openxmlformats-officedocument.presentationml.slideLayout+xml" PartName="/ppt/slideLayouts/slideLayout165.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135.xml"/>
  <Override ContentType="application/vnd.openxmlformats-officedocument.presentationml.slideLayout+xml" PartName="/ppt/slideLayouts/slideLayout122.xml"/>
  <Override ContentType="application/vnd.openxmlformats-officedocument.presentationml.slideLayout+xml" PartName="/ppt/slideLayouts/slideLayout49.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147.xml"/>
  <Override ContentType="application/vnd.openxmlformats-officedocument.presentationml.slideLayout+xml" PartName="/ppt/slideLayouts/slideLayout117.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15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159.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116.xml"/>
  <Override ContentType="application/vnd.openxmlformats-officedocument.presentationml.slideLayout+xml" PartName="/ppt/slideLayouts/slideLayout83.xml"/>
  <Override ContentType="application/vnd.openxmlformats-officedocument.presentationml.slideLayout+xml" PartName="/ppt/slideLayouts/slideLayout150.xml"/>
  <Override ContentType="application/vnd.openxmlformats-officedocument.presentationml.slideLayout+xml" PartName="/ppt/slideLayouts/slideLayout40.xml"/>
  <Override ContentType="application/vnd.openxmlformats-officedocument.presentationml.slideLayout+xml" PartName="/ppt/slideLayouts/slideLayout133.xml"/>
  <Override ContentType="application/vnd.openxmlformats-officedocument.presentationml.slideLayout+xml" PartName="/ppt/slideLayouts/slideLayout17.xml"/>
  <Override ContentType="application/vnd.openxmlformats-officedocument.presentationml.slideLayout+xml" PartName="/ppt/slideLayouts/slideLayout166.xml"/>
  <Override ContentType="application/vnd.openxmlformats-officedocument.presentationml.slideLayout+xml" PartName="/ppt/slideLayouts/slideLayout140.xml"/>
  <Override ContentType="application/vnd.openxmlformats-officedocument.presentationml.slideLayout+xml" PartName="/ppt/slideLayouts/slideLayout34.xml"/>
  <Override ContentType="application/vnd.openxmlformats-officedocument.presentationml.slideLayout+xml" PartName="/ppt/slideLayouts/slideLayout149.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12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127.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57.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1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144.xml"/>
  <Override ContentType="application/vnd.openxmlformats-officedocument.presentationml.slideLayout+xml" PartName="/ppt/slideLayouts/slideLayout131.xml"/>
  <Override ContentType="application/vnd.openxmlformats-officedocument.presentationml.slideLayout+xml" PartName="/ppt/slideLayouts/slideLayout161.xml"/>
  <Override ContentType="application/vnd.openxmlformats-officedocument.presentationml.slideLayout+xml" PartName="/ppt/slideLayouts/slideLayout28.xml"/>
  <Override ContentType="application/vnd.openxmlformats-officedocument.presentationml.slideLayout+xml" PartName="/ppt/slideLayouts/slideLayout155.xml"/>
  <Override ContentType="application/vnd.openxmlformats-officedocument.presentationml.slideLayout+xml" PartName="/ppt/slideLayouts/slideLayout142.xml"/>
  <Override ContentType="application/vnd.openxmlformats-officedocument.presentationml.slideLayout+xml" PartName="/ppt/slideLayouts/slideLayout58.xml"/>
  <Override ContentType="application/vnd.openxmlformats-officedocument.presentationml.slideLayout+xml" PartName="/ppt/slideLayouts/slideLayout125.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168.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45.xml"/>
  <Override ContentType="application/vnd.openxmlformats-officedocument.presentationml.slideLayout+xml" PartName="/ppt/slideLayouts/slideLayout138.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62.xml"/>
  <Override ContentType="application/vnd.openxmlformats-officedocument.presentationml.slideLayout+xml" PartName="/ppt/slideLayouts/slideLayout146.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54.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128.xml"/>
  <Override ContentType="application/vnd.openxmlformats-officedocument.presentationml.slideLayout+xml" PartName="/ppt/slideLayouts/slideLayout38.xml"/>
  <Override ContentType="application/vnd.openxmlformats-officedocument.presentationml.slideLayout+xml" PartName="/ppt/slideLayouts/slideLayout170.xml"/>
  <Override ContentType="application/vnd.openxmlformats-officedocument.presentationml.slideLayout+xml" PartName="/ppt/slideLayouts/slideLayout2.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162.xml"/>
  <Override ContentType="application/vnd.openxmlformats-officedocument.presentationml.slideLayout+xml" PartName="/ppt/slideLayouts/slideLayout64.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36.xml"/>
  <Override ContentType="application/vnd.openxmlformats-officedocument.presentationml.slideLayout+xml" PartName="/ppt/slideLayouts/slideLayout152.xml"/>
  <Override ContentType="application/vnd.openxmlformats-officedocument.presentationml.slideLayout+xml" PartName="/ppt/slideLayouts/slideLayout18.xml"/>
  <Override ContentType="application/vnd.openxmlformats-officedocument.presentationml.slideLayout+xml" PartName="/ppt/slideLayouts/slideLayout105.xml"/>
  <Override ContentType="application/vnd.openxmlformats-officedocument.presentationml.slideLayout+xml" PartName="/ppt/slideLayouts/slideLayout118.xml"/>
  <Override ContentType="application/vnd.openxmlformats-officedocument.presentationml.slideLayout+xml" PartName="/ppt/slideLayouts/slideLayout148.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79.xml"/>
  <Override ContentType="application/vnd.openxmlformats-officedocument.presentationml.slideLayout+xml" PartName="/ppt/slideLayouts/slideLayout134.xml"/>
  <Override ContentType="application/vnd.openxmlformats-officedocument.presentationml.slideLayout+xml" PartName="/ppt/slideLayouts/slideLayout36.xml"/>
  <Override ContentType="application/vnd.openxmlformats-officedocument.presentationml.slideLayout+xml" PartName="/ppt/slideLayouts/slideLayout164.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121.xml"/>
  <Override ContentType="application/vnd.openxmlformats-officedocument.presentationml.slideLayout+xml" PartName="/ppt/slideLayouts/slideLayout14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167.xml"/>
  <Override ContentType="application/vnd.openxmlformats-officedocument.presentationml.slideLayout+xml" PartName="/ppt/slideLayouts/slideLayout76.xml"/>
  <Override ContentType="application/vnd.openxmlformats-officedocument.presentationml.slideLayout+xml" PartName="/ppt/slideLayouts/slideLayout107.xml"/>
  <Override ContentType="application/vnd.openxmlformats-officedocument.presentationml.slideLayout+xml" PartName="/ppt/slideLayouts/slideLayout59.xml"/>
  <Override ContentType="application/vnd.openxmlformats-officedocument.presentationml.slideLayout+xml" PartName="/ppt/slideLayouts/slideLayout124.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09.xml"/>
  <Override ContentType="application/vnd.openxmlformats-officedocument.presentationml.slideLayout+xml" PartName="/ppt/slideLayouts/slideLayout158.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115.xml"/>
  <Override ContentType="application/vnd.openxmlformats-officedocument.presentationml.slideLayout+xml" PartName="/ppt/slideLayouts/slideLayout82.xml"/>
  <Override ContentType="application/vnd.openxmlformats-officedocument.presentationml.slideLayout+xml" PartName="/ppt/slideLayouts/slideLayout132.xml"/>
  <Override ContentType="application/vnd.openxmlformats-officedocument.presentationml.slideLayout+xml" PartName="/ppt/slideLayouts/slideLayout100.xml"/>
  <Override ContentType="application/vnd.openxmlformats-officedocument.presentationml.slideLayout+xml" PartName="/ppt/slideLayouts/slideLayout130.xml"/>
  <Override ContentType="application/vnd.openxmlformats-officedocument.presentationml.slideLayout+xml" PartName="/ppt/slideLayouts/slideLayout143.xml"/>
  <Override ContentType="application/vnd.openxmlformats-officedocument.presentationml.slideLayout+xml" PartName="/ppt/slideLayouts/slideLayout113.xml"/>
  <Override ContentType="application/vnd.openxmlformats-officedocument.presentationml.slideLayout+xml" PartName="/ppt/slideLayouts/slideLayout57.xml"/>
  <Override ContentType="application/vnd.openxmlformats-officedocument.presentationml.slideLayout+xml" PartName="/ppt/slideLayouts/slideLayout126.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39.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169.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Layout+xml" PartName="/ppt/slideLayouts/slideLayout156.xml"/>
  <Override ContentType="application/vnd.openxmlformats-officedocument.presentationml.slideLayout+xml" PartName="/ppt/slideLayouts/slideLayout160.xml"/>
  <Override ContentType="application/vnd.openxmlformats-officedocument.presentationml.slideMaster+xml" PartName="/ppt/slideMasters/slideMaster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9.xml"/>
  <Override ContentType="application/vnd.openxmlformats-officedocument.presentationml.slideMaster+xml" PartName="/ppt/slideMasters/slideMaster11.xml"/>
  <Override ContentType="application/vnd.openxmlformats-officedocument.presentationml.slideMaster+xml" PartName="/ppt/slideMasters/slideMaster10.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7.xml"/>
  <Override ContentType="application/vnd.openxmlformats-officedocument.presentationml.slideMaster+xml" PartName="/ppt/slideMasters/slideMaster6.xml"/>
  <Override ContentType="application/vnd.openxmlformats-officedocument.presentationml.slideMaster+xml" PartName="/ppt/slideMasters/slideMaster5.xml"/>
  <Override ContentType="application/vnd.openxmlformats-officedocument.presentationml.slide+xml" PartName="/ppt/slides/slide121.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105.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13.xml"/>
  <Override ContentType="application/vnd.openxmlformats-officedocument.presentationml.slide+xml" PartName="/ppt/slides/slide68.xml"/>
  <Override ContentType="application/vnd.openxmlformats-officedocument.presentationml.slide+xml" PartName="/ppt/slides/slide94.xml"/>
  <Override ContentType="application/vnd.openxmlformats-officedocument.presentationml.slide+xml" PartName="/ppt/slides/slide84.xml"/>
  <Override ContentType="application/vnd.openxmlformats-officedocument.presentationml.slide+xml" PartName="/ppt/slides/slide107.xml"/>
  <Override ContentType="application/vnd.openxmlformats-officedocument.presentationml.slide+xml" PartName="/ppt/slides/slide37.xml"/>
  <Override ContentType="application/vnd.openxmlformats-officedocument.presentationml.slide+xml" PartName="/ppt/slides/slide123.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111.xml"/>
  <Override ContentType="application/vnd.openxmlformats-officedocument.presentationml.slide+xml" PartName="/ppt/slides/slide53.xml"/>
  <Override ContentType="application/vnd.openxmlformats-officedocument.presentationml.slide+xml" PartName="/ppt/slides/slide96.xml"/>
  <Override ContentType="application/vnd.openxmlformats-officedocument.presentationml.slide+xml" PartName="/ppt/slides/slide48.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18.xml"/>
  <Override ContentType="application/vnd.openxmlformats-officedocument.presentationml.slide+xml" PartName="/ppt/slides/slide12.xml"/>
  <Override ContentType="application/vnd.openxmlformats-officedocument.presentationml.slide+xml" PartName="/ppt/slides/slide108.xml"/>
  <Override ContentType="application/vnd.openxmlformats-officedocument.presentationml.slide+xml" PartName="/ppt/slides/slide98.xml"/>
  <Override ContentType="application/vnd.openxmlformats-officedocument.presentationml.slide+xml" PartName="/ppt/slides/slide125.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76.xml"/>
  <Override ContentType="application/vnd.openxmlformats-officedocument.presentationml.slide+xml" PartName="/ppt/slides/slide63.xml"/>
  <Override ContentType="application/vnd.openxmlformats-officedocument.presentationml.slide+xml" PartName="/ppt/slides/slide93.xml"/>
  <Override ContentType="application/vnd.openxmlformats-officedocument.presentationml.slide+xml" PartName="/ppt/slides/slide101.xml"/>
  <Override ContentType="application/vnd.openxmlformats-officedocument.presentationml.slide+xml" PartName="/ppt/slides/slide116.xml"/>
  <Override ContentType="application/vnd.openxmlformats-officedocument.presentationml.slide+xml" PartName="/ppt/slides/slide80.xml"/>
  <Override ContentType="application/vnd.openxmlformats-officedocument.presentationml.slide+xml" PartName="/ppt/slides/slide103.xml"/>
  <Override ContentType="application/vnd.openxmlformats-officedocument.presentationml.slide+xml" PartName="/ppt/slides/slide61.xml"/>
  <Override ContentType="application/vnd.openxmlformats-officedocument.presentationml.slide+xml" PartName="/ppt/slides/slide91.xml"/>
  <Override ContentType="application/vnd.openxmlformats-officedocument.presentationml.slide+xml" PartName="/ppt/slides/slide114.xml"/>
  <Override ContentType="application/vnd.openxmlformats-officedocument.presentationml.slide+xml" PartName="/ppt/slides/slide31.xml"/>
  <Override ContentType="application/vnd.openxmlformats-officedocument.presentationml.slide+xml" PartName="/ppt/slides/slide120.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12.xml"/>
  <Override ContentType="application/vnd.openxmlformats-officedocument.presentationml.slide+xml" PartName="/ppt/slides/slide9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42.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122.xml"/>
  <Override ContentType="application/vnd.openxmlformats-officedocument.presentationml.slide+xml" PartName="/ppt/slides/slide16.xml"/>
  <Override ContentType="application/vnd.openxmlformats-officedocument.presentationml.slide+xml" PartName="/ppt/slides/slide104.xml"/>
  <Override ContentType="application/vnd.openxmlformats-officedocument.presentationml.slide+xml" PartName="/ppt/slides/slide24.xml"/>
  <Override ContentType="application/vnd.openxmlformats-officedocument.presentationml.slide+xml" PartName="/ppt/slides/slide97.xml"/>
  <Override ContentType="application/vnd.openxmlformats-officedocument.presentationml.slide+xml" PartName="/ppt/slides/slide11.xml"/>
  <Override ContentType="application/vnd.openxmlformats-officedocument.presentationml.slide+xml" PartName="/ppt/slides/slide110.xml"/>
  <Override ContentType="application/vnd.openxmlformats-officedocument.presentationml.slide+xml" PartName="/ppt/slides/slide6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79.xml"/>
  <Override ContentType="application/vnd.openxmlformats-officedocument.presentationml.slide+xml" PartName="/ppt/slides/slide49.xml"/>
  <Override ContentType="application/vnd.openxmlformats-officedocument.presentationml.slide+xml" PartName="/ppt/slides/slide124.xml"/>
  <Override ContentType="application/vnd.openxmlformats-officedocument.presentationml.slide+xml" PartName="/ppt/slides/slide83.xml"/>
  <Override ContentType="application/vnd.openxmlformats-officedocument.presentationml.slide+xml" PartName="/ppt/slides/slide106.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119.xml"/>
  <Override ContentType="application/vnd.openxmlformats-officedocument.presentationml.slide+xml" PartName="/ppt/slides/slide40.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126.xml"/>
  <Override ContentType="application/vnd.openxmlformats-officedocument.presentationml.slide+xml" PartName="/ppt/slides/slide109.xml"/>
  <Override ContentType="application/vnd.openxmlformats-officedocument.presentationml.slide+xml" PartName="/ppt/slides/slide99.xml"/>
  <Override ContentType="application/vnd.openxmlformats-officedocument.presentationml.slide+xml" PartName="/ppt/slides/slide3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47.xml"/>
  <Override ContentType="application/vnd.openxmlformats-officedocument.presentationml.slide+xml" PartName="/ppt/slides/slide21.xml"/>
  <Override ContentType="application/vnd.openxmlformats-officedocument.presentationml.slide+xml" PartName="/ppt/slides/slide100.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90.xml"/>
  <Override ContentType="application/vnd.openxmlformats-officedocument.presentationml.slide+xml" PartName="/ppt/slides/slide8.xml"/>
  <Override ContentType="application/vnd.openxmlformats-officedocument.presentationml.slide+xml" PartName="/ppt/slides/slide117.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88.xml"/>
  <Override ContentType="application/vnd.openxmlformats-officedocument.presentationml.slide+xml" PartName="/ppt/slides/slide92.xml"/>
  <Override ContentType="application/vnd.openxmlformats-officedocument.presentationml.slide+xml" PartName="/ppt/slides/slide115.xml"/>
  <Override ContentType="application/vnd.openxmlformats-officedocument.presentationml.slide+xml" PartName="/ppt/slides/slide10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7.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11.xml"/>
  <Override ContentType="application/vnd.openxmlformats-officedocument.theme+xml" PartName="/ppt/theme/theme5.xml"/>
  <Override ContentType="application/vnd.openxmlformats-officedocument.theme+xml" PartName="/ppt/theme/theme8.xml"/>
  <Override ContentType="application/vnd.openxmlformats-officedocument.theme+xml" PartName="/ppt/theme/theme10.xml"/>
  <Override ContentType="application/vnd.openxmlformats-officedocument.theme+xml" PartName="/ppt/theme/theme12.xml"/>
  <Override ContentType="application/vnd.openxmlformats-officedocument.theme+xml" PartName="/ppt/theme/theme9.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818" r:id="rId5"/>
    <p:sldMasterId id="2147483819" r:id="rId6"/>
    <p:sldMasterId id="2147483820" r:id="rId7"/>
    <p:sldMasterId id="2147483821" r:id="rId8"/>
    <p:sldMasterId id="2147483822" r:id="rId9"/>
    <p:sldMasterId id="2147483823" r:id="rId10"/>
    <p:sldMasterId id="2147483824" r:id="rId11"/>
    <p:sldMasterId id="2147483825" r:id="rId12"/>
    <p:sldMasterId id="2147483826" r:id="rId13"/>
    <p:sldMasterId id="2147483827" r:id="rId14"/>
    <p:sldMasterId id="2147483828" r:id="rId15"/>
  </p:sldMasterIdLst>
  <p:notesMasterIdLst>
    <p:notesMasterId r:id="rId16"/>
  </p:notesMasterIdLst>
  <p:sldIdLst>
    <p:sldId id="256" r:id="rId17"/>
    <p:sldId id="257" r:id="rId18"/>
    <p:sldId id="258" r:id="rId19"/>
    <p:sldId id="259" r:id="rId20"/>
    <p:sldId id="260" r:id="rId21"/>
    <p:sldId id="261" r:id="rId22"/>
    <p:sldId id="262" r:id="rId23"/>
    <p:sldId id="263" r:id="rId24"/>
    <p:sldId id="264" r:id="rId25"/>
    <p:sldId id="265" r:id="rId26"/>
    <p:sldId id="266" r:id="rId27"/>
    <p:sldId id="267" r:id="rId28"/>
    <p:sldId id="268" r:id="rId29"/>
    <p:sldId id="269" r:id="rId30"/>
    <p:sldId id="270" r:id="rId31"/>
    <p:sldId id="271" r:id="rId32"/>
    <p:sldId id="272" r:id="rId33"/>
    <p:sldId id="273" r:id="rId34"/>
    <p:sldId id="274" r:id="rId35"/>
    <p:sldId id="275" r:id="rId36"/>
    <p:sldId id="276" r:id="rId37"/>
    <p:sldId id="277" r:id="rId38"/>
    <p:sldId id="278" r:id="rId39"/>
    <p:sldId id="279" r:id="rId40"/>
    <p:sldId id="280" r:id="rId41"/>
    <p:sldId id="281" r:id="rId42"/>
    <p:sldId id="282" r:id="rId43"/>
    <p:sldId id="283" r:id="rId44"/>
    <p:sldId id="284" r:id="rId45"/>
    <p:sldId id="285" r:id="rId46"/>
    <p:sldId id="286" r:id="rId47"/>
    <p:sldId id="287" r:id="rId48"/>
    <p:sldId id="288" r:id="rId49"/>
    <p:sldId id="289" r:id="rId50"/>
    <p:sldId id="290" r:id="rId51"/>
    <p:sldId id="291" r:id="rId52"/>
    <p:sldId id="292" r:id="rId53"/>
    <p:sldId id="293" r:id="rId54"/>
    <p:sldId id="294" r:id="rId55"/>
    <p:sldId id="295" r:id="rId56"/>
    <p:sldId id="296" r:id="rId57"/>
    <p:sldId id="297" r:id="rId58"/>
    <p:sldId id="298" r:id="rId59"/>
    <p:sldId id="299" r:id="rId60"/>
    <p:sldId id="300" r:id="rId61"/>
    <p:sldId id="301" r:id="rId62"/>
    <p:sldId id="302" r:id="rId63"/>
    <p:sldId id="303" r:id="rId64"/>
    <p:sldId id="304" r:id="rId65"/>
    <p:sldId id="305" r:id="rId66"/>
    <p:sldId id="306" r:id="rId67"/>
    <p:sldId id="307" r:id="rId68"/>
    <p:sldId id="308" r:id="rId69"/>
    <p:sldId id="309" r:id="rId70"/>
    <p:sldId id="310" r:id="rId71"/>
    <p:sldId id="311" r:id="rId72"/>
    <p:sldId id="312" r:id="rId73"/>
    <p:sldId id="313" r:id="rId74"/>
    <p:sldId id="314" r:id="rId75"/>
    <p:sldId id="315" r:id="rId76"/>
    <p:sldId id="316" r:id="rId77"/>
    <p:sldId id="317" r:id="rId78"/>
    <p:sldId id="318" r:id="rId79"/>
    <p:sldId id="319" r:id="rId80"/>
    <p:sldId id="320" r:id="rId81"/>
    <p:sldId id="321" r:id="rId82"/>
    <p:sldId id="322" r:id="rId83"/>
    <p:sldId id="323" r:id="rId84"/>
    <p:sldId id="324" r:id="rId85"/>
    <p:sldId id="325" r:id="rId86"/>
    <p:sldId id="326" r:id="rId87"/>
    <p:sldId id="327" r:id="rId88"/>
    <p:sldId id="328" r:id="rId89"/>
    <p:sldId id="329" r:id="rId90"/>
    <p:sldId id="330" r:id="rId91"/>
    <p:sldId id="331" r:id="rId92"/>
    <p:sldId id="332" r:id="rId93"/>
    <p:sldId id="333" r:id="rId94"/>
    <p:sldId id="334" r:id="rId95"/>
    <p:sldId id="335" r:id="rId96"/>
    <p:sldId id="336" r:id="rId97"/>
    <p:sldId id="337" r:id="rId98"/>
    <p:sldId id="338" r:id="rId99"/>
    <p:sldId id="339" r:id="rId100"/>
    <p:sldId id="340" r:id="rId101"/>
    <p:sldId id="341" r:id="rId102"/>
    <p:sldId id="342" r:id="rId103"/>
    <p:sldId id="343" r:id="rId104"/>
    <p:sldId id="344" r:id="rId105"/>
    <p:sldId id="345" r:id="rId106"/>
    <p:sldId id="346" r:id="rId107"/>
    <p:sldId id="347" r:id="rId108"/>
    <p:sldId id="348" r:id="rId109"/>
    <p:sldId id="349" r:id="rId110"/>
    <p:sldId id="350" r:id="rId111"/>
    <p:sldId id="351" r:id="rId112"/>
    <p:sldId id="352" r:id="rId113"/>
    <p:sldId id="353" r:id="rId114"/>
    <p:sldId id="354" r:id="rId115"/>
    <p:sldId id="355" r:id="rId116"/>
    <p:sldId id="356" r:id="rId117"/>
    <p:sldId id="357" r:id="rId118"/>
    <p:sldId id="358" r:id="rId119"/>
    <p:sldId id="359" r:id="rId120"/>
    <p:sldId id="360" r:id="rId121"/>
    <p:sldId id="361" r:id="rId122"/>
    <p:sldId id="362" r:id="rId123"/>
    <p:sldId id="363" r:id="rId124"/>
    <p:sldId id="364" r:id="rId125"/>
    <p:sldId id="365" r:id="rId126"/>
    <p:sldId id="366" r:id="rId127"/>
    <p:sldId id="367" r:id="rId128"/>
    <p:sldId id="368" r:id="rId129"/>
    <p:sldId id="369" r:id="rId130"/>
    <p:sldId id="370" r:id="rId131"/>
    <p:sldId id="371" r:id="rId132"/>
    <p:sldId id="372" r:id="rId133"/>
    <p:sldId id="373" r:id="rId134"/>
    <p:sldId id="374" r:id="rId135"/>
    <p:sldId id="375" r:id="rId136"/>
    <p:sldId id="376" r:id="rId137"/>
    <p:sldId id="377" r:id="rId138"/>
    <p:sldId id="378" r:id="rId139"/>
    <p:sldId id="379" r:id="rId140"/>
    <p:sldId id="380" r:id="rId141"/>
    <p:sldId id="381" r:id="rId142"/>
  </p:sldIdLst>
  <p:sldSz cy="5143500" cx="9144000"/>
  <p:notesSz cx="6858000" cy="9144000"/>
  <p:embeddedFontLst>
    <p:embeddedFont>
      <p:font typeface="Play"/>
      <p:regular r:id="rId143"/>
      <p:bold r:id="rId144"/>
    </p:embeddedFont>
    <p:embeddedFont>
      <p:font typeface="The Girl Next Door"/>
      <p:regular r:id="rId145"/>
    </p:embeddedFont>
    <p:embeddedFont>
      <p:font typeface="Open Sans"/>
      <p:regular r:id="rId146"/>
      <p:bold r:id="rId147"/>
      <p:italic r:id="rId148"/>
      <p:boldItalic r:id="rId14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786639E6-90A7-4E3F-8F51-AC5FB4811AAE}">
  <a:tblStyle styleId="{786639E6-90A7-4E3F-8F51-AC5FB4811AAE}"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24.xml"/><Relationship Id="rId42" Type="http://schemas.openxmlformats.org/officeDocument/2006/relationships/slide" Target="slides/slide26.xml"/><Relationship Id="rId41" Type="http://schemas.openxmlformats.org/officeDocument/2006/relationships/slide" Target="slides/slide25.xml"/><Relationship Id="rId44" Type="http://schemas.openxmlformats.org/officeDocument/2006/relationships/slide" Target="slides/slide28.xml"/><Relationship Id="rId43" Type="http://schemas.openxmlformats.org/officeDocument/2006/relationships/slide" Target="slides/slide27.xml"/><Relationship Id="rId46" Type="http://schemas.openxmlformats.org/officeDocument/2006/relationships/slide" Target="slides/slide30.xml"/><Relationship Id="rId45" Type="http://schemas.openxmlformats.org/officeDocument/2006/relationships/slide" Target="slides/slide29.xml"/><Relationship Id="rId107" Type="http://schemas.openxmlformats.org/officeDocument/2006/relationships/slide" Target="slides/slide91.xml"/><Relationship Id="rId106" Type="http://schemas.openxmlformats.org/officeDocument/2006/relationships/slide" Target="slides/slide90.xml"/><Relationship Id="rId105" Type="http://schemas.openxmlformats.org/officeDocument/2006/relationships/slide" Target="slides/slide89.xml"/><Relationship Id="rId104" Type="http://schemas.openxmlformats.org/officeDocument/2006/relationships/slide" Target="slides/slide88.xml"/><Relationship Id="rId109" Type="http://schemas.openxmlformats.org/officeDocument/2006/relationships/slide" Target="slides/slide93.xml"/><Relationship Id="rId108" Type="http://schemas.openxmlformats.org/officeDocument/2006/relationships/slide" Target="slides/slide92.xml"/><Relationship Id="rId48" Type="http://schemas.openxmlformats.org/officeDocument/2006/relationships/slide" Target="slides/slide32.xml"/><Relationship Id="rId47" Type="http://schemas.openxmlformats.org/officeDocument/2006/relationships/slide" Target="slides/slide31.xml"/><Relationship Id="rId49" Type="http://schemas.openxmlformats.org/officeDocument/2006/relationships/slide" Target="slides/slide33.xml"/><Relationship Id="rId103" Type="http://schemas.openxmlformats.org/officeDocument/2006/relationships/slide" Target="slides/slide87.xml"/><Relationship Id="rId102" Type="http://schemas.openxmlformats.org/officeDocument/2006/relationships/slide" Target="slides/slide86.xml"/><Relationship Id="rId101" Type="http://schemas.openxmlformats.org/officeDocument/2006/relationships/slide" Target="slides/slide85.xml"/><Relationship Id="rId100" Type="http://schemas.openxmlformats.org/officeDocument/2006/relationships/slide" Target="slides/slide84.xml"/><Relationship Id="rId31" Type="http://schemas.openxmlformats.org/officeDocument/2006/relationships/slide" Target="slides/slide15.xml"/><Relationship Id="rId30" Type="http://schemas.openxmlformats.org/officeDocument/2006/relationships/slide" Target="slides/slide14.xml"/><Relationship Id="rId33" Type="http://schemas.openxmlformats.org/officeDocument/2006/relationships/slide" Target="slides/slide17.xml"/><Relationship Id="rId32" Type="http://schemas.openxmlformats.org/officeDocument/2006/relationships/slide" Target="slides/slide16.xml"/><Relationship Id="rId35" Type="http://schemas.openxmlformats.org/officeDocument/2006/relationships/slide" Target="slides/slide19.xml"/><Relationship Id="rId34" Type="http://schemas.openxmlformats.org/officeDocument/2006/relationships/slide" Target="slides/slide18.xml"/><Relationship Id="rId37" Type="http://schemas.openxmlformats.org/officeDocument/2006/relationships/slide" Target="slides/slide21.xml"/><Relationship Id="rId36" Type="http://schemas.openxmlformats.org/officeDocument/2006/relationships/slide" Target="slides/slide20.xml"/><Relationship Id="rId39" Type="http://schemas.openxmlformats.org/officeDocument/2006/relationships/slide" Target="slides/slide23.xml"/><Relationship Id="rId38" Type="http://schemas.openxmlformats.org/officeDocument/2006/relationships/slide" Target="slides/slide22.xml"/><Relationship Id="rId20" Type="http://schemas.openxmlformats.org/officeDocument/2006/relationships/slide" Target="slides/slide4.xml"/><Relationship Id="rId22" Type="http://schemas.openxmlformats.org/officeDocument/2006/relationships/slide" Target="slides/slide6.xml"/><Relationship Id="rId21" Type="http://schemas.openxmlformats.org/officeDocument/2006/relationships/slide" Target="slides/slide5.xml"/><Relationship Id="rId24" Type="http://schemas.openxmlformats.org/officeDocument/2006/relationships/slide" Target="slides/slide8.xml"/><Relationship Id="rId23" Type="http://schemas.openxmlformats.org/officeDocument/2006/relationships/slide" Target="slides/slide7.xml"/><Relationship Id="rId129" Type="http://schemas.openxmlformats.org/officeDocument/2006/relationships/slide" Target="slides/slide113.xml"/><Relationship Id="rId128" Type="http://schemas.openxmlformats.org/officeDocument/2006/relationships/slide" Target="slides/slide112.xml"/><Relationship Id="rId127" Type="http://schemas.openxmlformats.org/officeDocument/2006/relationships/slide" Target="slides/slide111.xml"/><Relationship Id="rId126" Type="http://schemas.openxmlformats.org/officeDocument/2006/relationships/slide" Target="slides/slide110.xml"/><Relationship Id="rId26" Type="http://schemas.openxmlformats.org/officeDocument/2006/relationships/slide" Target="slides/slide10.xml"/><Relationship Id="rId121" Type="http://schemas.openxmlformats.org/officeDocument/2006/relationships/slide" Target="slides/slide105.xml"/><Relationship Id="rId25" Type="http://schemas.openxmlformats.org/officeDocument/2006/relationships/slide" Target="slides/slide9.xml"/><Relationship Id="rId120" Type="http://schemas.openxmlformats.org/officeDocument/2006/relationships/slide" Target="slides/slide104.xml"/><Relationship Id="rId28" Type="http://schemas.openxmlformats.org/officeDocument/2006/relationships/slide" Target="slides/slide12.xml"/><Relationship Id="rId27" Type="http://schemas.openxmlformats.org/officeDocument/2006/relationships/slide" Target="slides/slide11.xml"/><Relationship Id="rId125" Type="http://schemas.openxmlformats.org/officeDocument/2006/relationships/slide" Target="slides/slide109.xml"/><Relationship Id="rId29" Type="http://schemas.openxmlformats.org/officeDocument/2006/relationships/slide" Target="slides/slide13.xml"/><Relationship Id="rId124" Type="http://schemas.openxmlformats.org/officeDocument/2006/relationships/slide" Target="slides/slide108.xml"/><Relationship Id="rId123" Type="http://schemas.openxmlformats.org/officeDocument/2006/relationships/slide" Target="slides/slide107.xml"/><Relationship Id="rId122" Type="http://schemas.openxmlformats.org/officeDocument/2006/relationships/slide" Target="slides/slide106.xml"/><Relationship Id="rId95" Type="http://schemas.openxmlformats.org/officeDocument/2006/relationships/slide" Target="slides/slide79.xml"/><Relationship Id="rId94" Type="http://schemas.openxmlformats.org/officeDocument/2006/relationships/slide" Target="slides/slide78.xml"/><Relationship Id="rId97" Type="http://schemas.openxmlformats.org/officeDocument/2006/relationships/slide" Target="slides/slide81.xml"/><Relationship Id="rId96" Type="http://schemas.openxmlformats.org/officeDocument/2006/relationships/slide" Target="slides/slide80.xml"/><Relationship Id="rId11" Type="http://schemas.openxmlformats.org/officeDocument/2006/relationships/slideMaster" Target="slideMasters/slideMaster7.xml"/><Relationship Id="rId99" Type="http://schemas.openxmlformats.org/officeDocument/2006/relationships/slide" Target="slides/slide83.xml"/><Relationship Id="rId10" Type="http://schemas.openxmlformats.org/officeDocument/2006/relationships/slideMaster" Target="slideMasters/slideMaster6.xml"/><Relationship Id="rId98" Type="http://schemas.openxmlformats.org/officeDocument/2006/relationships/slide" Target="slides/slide82.xml"/><Relationship Id="rId13" Type="http://schemas.openxmlformats.org/officeDocument/2006/relationships/slideMaster" Target="slideMasters/slideMaster9.xml"/><Relationship Id="rId12" Type="http://schemas.openxmlformats.org/officeDocument/2006/relationships/slideMaster" Target="slideMasters/slideMaster8.xml"/><Relationship Id="rId91" Type="http://schemas.openxmlformats.org/officeDocument/2006/relationships/slide" Target="slides/slide75.xml"/><Relationship Id="rId90" Type="http://schemas.openxmlformats.org/officeDocument/2006/relationships/slide" Target="slides/slide74.xml"/><Relationship Id="rId93" Type="http://schemas.openxmlformats.org/officeDocument/2006/relationships/slide" Target="slides/slide77.xml"/><Relationship Id="rId92" Type="http://schemas.openxmlformats.org/officeDocument/2006/relationships/slide" Target="slides/slide76.xml"/><Relationship Id="rId118" Type="http://schemas.openxmlformats.org/officeDocument/2006/relationships/slide" Target="slides/slide102.xml"/><Relationship Id="rId117" Type="http://schemas.openxmlformats.org/officeDocument/2006/relationships/slide" Target="slides/slide101.xml"/><Relationship Id="rId116" Type="http://schemas.openxmlformats.org/officeDocument/2006/relationships/slide" Target="slides/slide100.xml"/><Relationship Id="rId115" Type="http://schemas.openxmlformats.org/officeDocument/2006/relationships/slide" Target="slides/slide99.xml"/><Relationship Id="rId119" Type="http://schemas.openxmlformats.org/officeDocument/2006/relationships/slide" Target="slides/slide103.xml"/><Relationship Id="rId15" Type="http://schemas.openxmlformats.org/officeDocument/2006/relationships/slideMaster" Target="slideMasters/slideMaster11.xml"/><Relationship Id="rId110" Type="http://schemas.openxmlformats.org/officeDocument/2006/relationships/slide" Target="slides/slide94.xml"/><Relationship Id="rId14" Type="http://schemas.openxmlformats.org/officeDocument/2006/relationships/slideMaster" Target="slideMasters/slideMaster10.xml"/><Relationship Id="rId17" Type="http://schemas.openxmlformats.org/officeDocument/2006/relationships/slide" Target="slides/slide1.xml"/><Relationship Id="rId16" Type="http://schemas.openxmlformats.org/officeDocument/2006/relationships/notesMaster" Target="notesMasters/notesMaster1.xml"/><Relationship Id="rId19" Type="http://schemas.openxmlformats.org/officeDocument/2006/relationships/slide" Target="slides/slide3.xml"/><Relationship Id="rId114" Type="http://schemas.openxmlformats.org/officeDocument/2006/relationships/slide" Target="slides/slide98.xml"/><Relationship Id="rId18" Type="http://schemas.openxmlformats.org/officeDocument/2006/relationships/slide" Target="slides/slide2.xml"/><Relationship Id="rId113" Type="http://schemas.openxmlformats.org/officeDocument/2006/relationships/slide" Target="slides/slide97.xml"/><Relationship Id="rId112" Type="http://schemas.openxmlformats.org/officeDocument/2006/relationships/slide" Target="slides/slide96.xml"/><Relationship Id="rId111" Type="http://schemas.openxmlformats.org/officeDocument/2006/relationships/slide" Target="slides/slide95.xml"/><Relationship Id="rId84" Type="http://schemas.openxmlformats.org/officeDocument/2006/relationships/slide" Target="slides/slide68.xml"/><Relationship Id="rId83" Type="http://schemas.openxmlformats.org/officeDocument/2006/relationships/slide" Target="slides/slide67.xml"/><Relationship Id="rId86" Type="http://schemas.openxmlformats.org/officeDocument/2006/relationships/slide" Target="slides/slide70.xml"/><Relationship Id="rId85" Type="http://schemas.openxmlformats.org/officeDocument/2006/relationships/slide" Target="slides/slide69.xml"/><Relationship Id="rId88" Type="http://schemas.openxmlformats.org/officeDocument/2006/relationships/slide" Target="slides/slide72.xml"/><Relationship Id="rId87" Type="http://schemas.openxmlformats.org/officeDocument/2006/relationships/slide" Target="slides/slide71.xml"/><Relationship Id="rId89" Type="http://schemas.openxmlformats.org/officeDocument/2006/relationships/slide" Target="slides/slide73.xml"/><Relationship Id="rId80" Type="http://schemas.openxmlformats.org/officeDocument/2006/relationships/slide" Target="slides/slide64.xml"/><Relationship Id="rId82" Type="http://schemas.openxmlformats.org/officeDocument/2006/relationships/slide" Target="slides/slide66.xml"/><Relationship Id="rId81" Type="http://schemas.openxmlformats.org/officeDocument/2006/relationships/slide" Target="slides/slide65.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149" Type="http://schemas.openxmlformats.org/officeDocument/2006/relationships/font" Target="fonts/OpenSans-boldItalic.fntdata"/><Relationship Id="rId4" Type="http://schemas.openxmlformats.org/officeDocument/2006/relationships/tableStyles" Target="tableStyles.xml"/><Relationship Id="rId148" Type="http://schemas.openxmlformats.org/officeDocument/2006/relationships/font" Target="fonts/OpenSans-italic.fntdata"/><Relationship Id="rId9" Type="http://schemas.openxmlformats.org/officeDocument/2006/relationships/slideMaster" Target="slideMasters/slideMaster5.xml"/><Relationship Id="rId143" Type="http://schemas.openxmlformats.org/officeDocument/2006/relationships/font" Target="fonts/Play-regular.fntdata"/><Relationship Id="rId142" Type="http://schemas.openxmlformats.org/officeDocument/2006/relationships/slide" Target="slides/slide126.xml"/><Relationship Id="rId141" Type="http://schemas.openxmlformats.org/officeDocument/2006/relationships/slide" Target="slides/slide125.xml"/><Relationship Id="rId140" Type="http://schemas.openxmlformats.org/officeDocument/2006/relationships/slide" Target="slides/slide124.xml"/><Relationship Id="rId5" Type="http://schemas.openxmlformats.org/officeDocument/2006/relationships/slideMaster" Target="slideMasters/slideMaster1.xml"/><Relationship Id="rId147" Type="http://schemas.openxmlformats.org/officeDocument/2006/relationships/font" Target="fonts/OpenSans-bold.fntdata"/><Relationship Id="rId6" Type="http://schemas.openxmlformats.org/officeDocument/2006/relationships/slideMaster" Target="slideMasters/slideMaster2.xml"/><Relationship Id="rId146" Type="http://schemas.openxmlformats.org/officeDocument/2006/relationships/font" Target="fonts/OpenSans-regular.fntdata"/><Relationship Id="rId7" Type="http://schemas.openxmlformats.org/officeDocument/2006/relationships/slideMaster" Target="slideMasters/slideMaster3.xml"/><Relationship Id="rId145" Type="http://schemas.openxmlformats.org/officeDocument/2006/relationships/font" Target="fonts/TheGirlNextDoor-regular.fntdata"/><Relationship Id="rId8" Type="http://schemas.openxmlformats.org/officeDocument/2006/relationships/slideMaster" Target="slideMasters/slideMaster4.xml"/><Relationship Id="rId144" Type="http://schemas.openxmlformats.org/officeDocument/2006/relationships/font" Target="fonts/Play-bold.fntdata"/><Relationship Id="rId73" Type="http://schemas.openxmlformats.org/officeDocument/2006/relationships/slide" Target="slides/slide57.xml"/><Relationship Id="rId72" Type="http://schemas.openxmlformats.org/officeDocument/2006/relationships/slide" Target="slides/slide56.xml"/><Relationship Id="rId75" Type="http://schemas.openxmlformats.org/officeDocument/2006/relationships/slide" Target="slides/slide59.xml"/><Relationship Id="rId74" Type="http://schemas.openxmlformats.org/officeDocument/2006/relationships/slide" Target="slides/slide58.xml"/><Relationship Id="rId77" Type="http://schemas.openxmlformats.org/officeDocument/2006/relationships/slide" Target="slides/slide61.xml"/><Relationship Id="rId76" Type="http://schemas.openxmlformats.org/officeDocument/2006/relationships/slide" Target="slides/slide60.xml"/><Relationship Id="rId79" Type="http://schemas.openxmlformats.org/officeDocument/2006/relationships/slide" Target="slides/slide63.xml"/><Relationship Id="rId78" Type="http://schemas.openxmlformats.org/officeDocument/2006/relationships/slide" Target="slides/slide62.xml"/><Relationship Id="rId71" Type="http://schemas.openxmlformats.org/officeDocument/2006/relationships/slide" Target="slides/slide55.xml"/><Relationship Id="rId70" Type="http://schemas.openxmlformats.org/officeDocument/2006/relationships/slide" Target="slides/slide54.xml"/><Relationship Id="rId139" Type="http://schemas.openxmlformats.org/officeDocument/2006/relationships/slide" Target="slides/slide123.xml"/><Relationship Id="rId138" Type="http://schemas.openxmlformats.org/officeDocument/2006/relationships/slide" Target="slides/slide122.xml"/><Relationship Id="rId137" Type="http://schemas.openxmlformats.org/officeDocument/2006/relationships/slide" Target="slides/slide121.xml"/><Relationship Id="rId132" Type="http://schemas.openxmlformats.org/officeDocument/2006/relationships/slide" Target="slides/slide116.xml"/><Relationship Id="rId131" Type="http://schemas.openxmlformats.org/officeDocument/2006/relationships/slide" Target="slides/slide115.xml"/><Relationship Id="rId130" Type="http://schemas.openxmlformats.org/officeDocument/2006/relationships/slide" Target="slides/slide114.xml"/><Relationship Id="rId136" Type="http://schemas.openxmlformats.org/officeDocument/2006/relationships/slide" Target="slides/slide120.xml"/><Relationship Id="rId135" Type="http://schemas.openxmlformats.org/officeDocument/2006/relationships/slide" Target="slides/slide119.xml"/><Relationship Id="rId134" Type="http://schemas.openxmlformats.org/officeDocument/2006/relationships/slide" Target="slides/slide118.xml"/><Relationship Id="rId133" Type="http://schemas.openxmlformats.org/officeDocument/2006/relationships/slide" Target="slides/slide117.xml"/><Relationship Id="rId62" Type="http://schemas.openxmlformats.org/officeDocument/2006/relationships/slide" Target="slides/slide46.xml"/><Relationship Id="rId61" Type="http://schemas.openxmlformats.org/officeDocument/2006/relationships/slide" Target="slides/slide45.xml"/><Relationship Id="rId64" Type="http://schemas.openxmlformats.org/officeDocument/2006/relationships/slide" Target="slides/slide48.xml"/><Relationship Id="rId63" Type="http://schemas.openxmlformats.org/officeDocument/2006/relationships/slide" Target="slides/slide47.xml"/><Relationship Id="rId66" Type="http://schemas.openxmlformats.org/officeDocument/2006/relationships/slide" Target="slides/slide50.xml"/><Relationship Id="rId65" Type="http://schemas.openxmlformats.org/officeDocument/2006/relationships/slide" Target="slides/slide49.xml"/><Relationship Id="rId68" Type="http://schemas.openxmlformats.org/officeDocument/2006/relationships/slide" Target="slides/slide52.xml"/><Relationship Id="rId67" Type="http://schemas.openxmlformats.org/officeDocument/2006/relationships/slide" Target="slides/slide51.xml"/><Relationship Id="rId60" Type="http://schemas.openxmlformats.org/officeDocument/2006/relationships/slide" Target="slides/slide44.xml"/><Relationship Id="rId69" Type="http://schemas.openxmlformats.org/officeDocument/2006/relationships/slide" Target="slides/slide53.xml"/><Relationship Id="rId51" Type="http://schemas.openxmlformats.org/officeDocument/2006/relationships/slide" Target="slides/slide35.xml"/><Relationship Id="rId50" Type="http://schemas.openxmlformats.org/officeDocument/2006/relationships/slide" Target="slides/slide34.xml"/><Relationship Id="rId53" Type="http://schemas.openxmlformats.org/officeDocument/2006/relationships/slide" Target="slides/slide37.xml"/><Relationship Id="rId52" Type="http://schemas.openxmlformats.org/officeDocument/2006/relationships/slide" Target="slides/slide36.xml"/><Relationship Id="rId55" Type="http://schemas.openxmlformats.org/officeDocument/2006/relationships/slide" Target="slides/slide39.xml"/><Relationship Id="rId54" Type="http://schemas.openxmlformats.org/officeDocument/2006/relationships/slide" Target="slides/slide38.xml"/><Relationship Id="rId57" Type="http://schemas.openxmlformats.org/officeDocument/2006/relationships/slide" Target="slides/slide41.xml"/><Relationship Id="rId56" Type="http://schemas.openxmlformats.org/officeDocument/2006/relationships/slide" Target="slides/slide40.xml"/><Relationship Id="rId59" Type="http://schemas.openxmlformats.org/officeDocument/2006/relationships/slide" Target="slides/slide43.xml"/><Relationship Id="rId58" Type="http://schemas.openxmlformats.org/officeDocument/2006/relationships/slide" Target="slides/slide4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db101.rcsb.org/motm/295" TargetMode="Externa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20786882.fs1.hubspotusercontent-na1.net/hubfs/20786882/Classroom%20Resources%20Files/Flow%20Of%20Genetic%20Information%20Kit%20Classroom%20Resources/Genetic%20Codon%20Chart%C2%A9.pdf" TargetMode="Externa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addgene.org/mol-bio-reference/promoters/" TargetMode="Externa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db101.rcsb.org/sci-art/goodsell-gallery" TargetMode="Externa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0" name="Shape 910"/>
        <p:cNvGrpSpPr/>
        <p:nvPr/>
      </p:nvGrpSpPr>
      <p:grpSpPr>
        <a:xfrm>
          <a:off x="0" y="0"/>
          <a:ext cx="0" cy="0"/>
          <a:chOff x="0" y="0"/>
          <a:chExt cx="0" cy="0"/>
        </a:xfrm>
      </p:grpSpPr>
      <p:sp>
        <p:nvSpPr>
          <p:cNvPr id="911" name="Google Shape;911;g27fbc6ee764_1_9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12" name="Google Shape;912;g27fbc6ee764_1_9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4" name="Shape 974"/>
        <p:cNvGrpSpPr/>
        <p:nvPr/>
      </p:nvGrpSpPr>
      <p:grpSpPr>
        <a:xfrm>
          <a:off x="0" y="0"/>
          <a:ext cx="0" cy="0"/>
          <a:chOff x="0" y="0"/>
          <a:chExt cx="0" cy="0"/>
        </a:xfrm>
      </p:grpSpPr>
      <p:sp>
        <p:nvSpPr>
          <p:cNvPr id="975" name="Google Shape;975;g27fbc6ee764_1_39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76" name="Google Shape;976;g27fbc6ee764_1_39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6" name="Shape 1766"/>
        <p:cNvGrpSpPr/>
        <p:nvPr/>
      </p:nvGrpSpPr>
      <p:grpSpPr>
        <a:xfrm>
          <a:off x="0" y="0"/>
          <a:ext cx="0" cy="0"/>
          <a:chOff x="0" y="0"/>
          <a:chExt cx="0" cy="0"/>
        </a:xfrm>
      </p:grpSpPr>
      <p:sp>
        <p:nvSpPr>
          <p:cNvPr id="1767" name="Google Shape;1767;g27fbc6ee764_1_16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68" name="Google Shape;1768;g27fbc6ee764_1_16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5" name="Shape 1775"/>
        <p:cNvGrpSpPr/>
        <p:nvPr/>
      </p:nvGrpSpPr>
      <p:grpSpPr>
        <a:xfrm>
          <a:off x="0" y="0"/>
          <a:ext cx="0" cy="0"/>
          <a:chOff x="0" y="0"/>
          <a:chExt cx="0" cy="0"/>
        </a:xfrm>
      </p:grpSpPr>
      <p:sp>
        <p:nvSpPr>
          <p:cNvPr id="1776" name="Google Shape;1776;g27fbc6ee764_1_16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77" name="Google Shape;1777;g27fbc6ee764_1_16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3" name="Shape 1783"/>
        <p:cNvGrpSpPr/>
        <p:nvPr/>
      </p:nvGrpSpPr>
      <p:grpSpPr>
        <a:xfrm>
          <a:off x="0" y="0"/>
          <a:ext cx="0" cy="0"/>
          <a:chOff x="0" y="0"/>
          <a:chExt cx="0" cy="0"/>
        </a:xfrm>
      </p:grpSpPr>
      <p:sp>
        <p:nvSpPr>
          <p:cNvPr id="1784" name="Google Shape;1784;g27fbc6ee764_1_16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5" name="Google Shape;1785;g27fbc6ee764_1_16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Possible Tim “mini-talk”?</a:t>
            </a:r>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7" name="Shape 1797"/>
        <p:cNvGrpSpPr/>
        <p:nvPr/>
      </p:nvGrpSpPr>
      <p:grpSpPr>
        <a:xfrm>
          <a:off x="0" y="0"/>
          <a:ext cx="0" cy="0"/>
          <a:chOff x="0" y="0"/>
          <a:chExt cx="0" cy="0"/>
        </a:xfrm>
      </p:grpSpPr>
      <p:sp>
        <p:nvSpPr>
          <p:cNvPr id="1798" name="Google Shape;1798;g27fbc6ee764_1_16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99" name="Google Shape;1799;g27fbc6ee764_1_16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Possible Tim “mini-talk”?</a:t>
            </a:r>
            <a:endParaRPr/>
          </a:p>
        </p:txBody>
      </p:sp>
    </p:spTree>
  </p:cSld>
  <p:clrMapOvr>
    <a:masterClrMapping/>
  </p:clrMapOvr>
</p:notes>
</file>

<file path=ppt/notesSlides/notesSlide1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0" name="Shape 1810"/>
        <p:cNvGrpSpPr/>
        <p:nvPr/>
      </p:nvGrpSpPr>
      <p:grpSpPr>
        <a:xfrm>
          <a:off x="0" y="0"/>
          <a:ext cx="0" cy="0"/>
          <a:chOff x="0" y="0"/>
          <a:chExt cx="0" cy="0"/>
        </a:xfrm>
      </p:grpSpPr>
      <p:sp>
        <p:nvSpPr>
          <p:cNvPr id="1811" name="Google Shape;1811;g27fbc6ee764_1_16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2" name="Google Shape;1812;g27fbc6ee764_1_16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More information is available at : </a:t>
            </a:r>
            <a:r>
              <a:rPr lang="en" u="sng">
                <a:solidFill>
                  <a:schemeClr val="hlink"/>
                </a:solidFill>
                <a:hlinkClick r:id="rId2"/>
              </a:rPr>
              <a:t>PDB-101: Molecule of the Month: Ribosome Diversity (rcsb.org)</a:t>
            </a:r>
            <a:endParaRPr/>
          </a:p>
        </p:txBody>
      </p:sp>
    </p:spTree>
  </p:cSld>
  <p:clrMapOvr>
    <a:masterClrMapping/>
  </p:clrMapOvr>
</p:notes>
</file>

<file path=ppt/notesSlides/notesSlide1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7" name="Shape 1827"/>
        <p:cNvGrpSpPr/>
        <p:nvPr/>
      </p:nvGrpSpPr>
      <p:grpSpPr>
        <a:xfrm>
          <a:off x="0" y="0"/>
          <a:ext cx="0" cy="0"/>
          <a:chOff x="0" y="0"/>
          <a:chExt cx="0" cy="0"/>
        </a:xfrm>
      </p:grpSpPr>
      <p:sp>
        <p:nvSpPr>
          <p:cNvPr id="1828" name="Google Shape;1828;g27fbc6ee764_1_16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29" name="Google Shape;1829;g27fbc6ee764_1_16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5" name="Shape 1835"/>
        <p:cNvGrpSpPr/>
        <p:nvPr/>
      </p:nvGrpSpPr>
      <p:grpSpPr>
        <a:xfrm>
          <a:off x="0" y="0"/>
          <a:ext cx="0" cy="0"/>
          <a:chOff x="0" y="0"/>
          <a:chExt cx="0" cy="0"/>
        </a:xfrm>
      </p:grpSpPr>
      <p:sp>
        <p:nvSpPr>
          <p:cNvPr id="1836" name="Google Shape;1836;g27fbc6ee764_1_16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37" name="Google Shape;1837;g27fbc6ee764_1_16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u="sng">
                <a:solidFill>
                  <a:schemeClr val="hlink"/>
                </a:solidFill>
                <a:hlinkClick r:id="rId2"/>
              </a:rPr>
              <a:t>Genetic Codon Chart©.pdf (hubspotusercontent-na1.net)</a:t>
            </a:r>
            <a:endParaRPr/>
          </a:p>
        </p:txBody>
      </p:sp>
    </p:spTree>
  </p:cSld>
  <p:clrMapOvr>
    <a:masterClrMapping/>
  </p:clrMapOvr>
</p:notes>
</file>

<file path=ppt/notesSlides/notesSlide1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3" name="Shape 1843"/>
        <p:cNvGrpSpPr/>
        <p:nvPr/>
      </p:nvGrpSpPr>
      <p:grpSpPr>
        <a:xfrm>
          <a:off x="0" y="0"/>
          <a:ext cx="0" cy="0"/>
          <a:chOff x="0" y="0"/>
          <a:chExt cx="0" cy="0"/>
        </a:xfrm>
      </p:grpSpPr>
      <p:sp>
        <p:nvSpPr>
          <p:cNvPr id="1844" name="Google Shape;1844;g27fbc6ee764_1_17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45" name="Google Shape;1845;g27fbc6ee764_1_17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3" name="Shape 1853"/>
        <p:cNvGrpSpPr/>
        <p:nvPr/>
      </p:nvGrpSpPr>
      <p:grpSpPr>
        <a:xfrm>
          <a:off x="0" y="0"/>
          <a:ext cx="0" cy="0"/>
          <a:chOff x="0" y="0"/>
          <a:chExt cx="0" cy="0"/>
        </a:xfrm>
      </p:grpSpPr>
      <p:sp>
        <p:nvSpPr>
          <p:cNvPr id="1854" name="Google Shape;1854;g27fbc6ee764_1_17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55" name="Google Shape;1855;g27fbc6ee764_1_17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All images showing - without “animation”</a:t>
            </a:r>
            <a:endParaRPr/>
          </a:p>
        </p:txBody>
      </p:sp>
    </p:spTree>
  </p:cSld>
  <p:clrMapOvr>
    <a:masterClrMapping/>
  </p:clrMapOvr>
</p:notes>
</file>

<file path=ppt/notesSlides/notesSlide1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5" name="Shape 1865"/>
        <p:cNvGrpSpPr/>
        <p:nvPr/>
      </p:nvGrpSpPr>
      <p:grpSpPr>
        <a:xfrm>
          <a:off x="0" y="0"/>
          <a:ext cx="0" cy="0"/>
          <a:chOff x="0" y="0"/>
          <a:chExt cx="0" cy="0"/>
        </a:xfrm>
      </p:grpSpPr>
      <p:sp>
        <p:nvSpPr>
          <p:cNvPr id="1866" name="Google Shape;1866;g27fbc6ee764_1_1720:notes"/>
          <p:cNvSpPr/>
          <p:nvPr>
            <p:ph idx="2" type="sldImg"/>
          </p:nvPr>
        </p:nvSpPr>
        <p:spPr>
          <a:xfrm>
            <a:off x="685800" y="1143000"/>
            <a:ext cx="5486400" cy="30858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867" name="Google Shape;1867;g27fbc6ee764_1_1720:notes"/>
          <p:cNvSpPr txBox="1"/>
          <p:nvPr>
            <p:ph idx="1" type="body"/>
          </p:nvPr>
        </p:nvSpPr>
        <p:spPr>
          <a:xfrm>
            <a:off x="685800" y="4400640"/>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rPr b="0" lang="en" sz="1200" strike="noStrike">
                <a:solidFill>
                  <a:srgbClr val="000000"/>
                </a:solidFill>
                <a:latin typeface="Calibri"/>
                <a:ea typeface="Calibri"/>
                <a:cs typeface="Calibri"/>
                <a:sym typeface="Calibri"/>
              </a:rPr>
              <a:t>Teacher: Facilitate a class discussion. </a:t>
            </a:r>
            <a:endParaRPr b="0" sz="1200" strike="noStrike">
              <a:latin typeface="Arial"/>
              <a:ea typeface="Arial"/>
              <a:cs typeface="Arial"/>
              <a:sym typeface="Arial"/>
            </a:endParaRPr>
          </a:p>
          <a:p>
            <a:pPr indent="0" lvl="0" marL="0" rtl="0" algn="l">
              <a:lnSpc>
                <a:spcPct val="100000"/>
              </a:lnSpc>
              <a:spcBef>
                <a:spcPts val="0"/>
              </a:spcBef>
              <a:spcAft>
                <a:spcPts val="0"/>
              </a:spcAft>
              <a:buNone/>
            </a:pPr>
            <a:r>
              <a:t/>
            </a:r>
            <a:endParaRPr b="0" sz="1200" strike="noStrike">
              <a:latin typeface="Arial"/>
              <a:ea typeface="Arial"/>
              <a:cs typeface="Arial"/>
              <a:sym typeface="Arial"/>
            </a:endParaRPr>
          </a:p>
          <a:p>
            <a:pPr indent="0" lvl="0" marL="0" rtl="0" algn="l">
              <a:lnSpc>
                <a:spcPct val="100000"/>
              </a:lnSpc>
              <a:spcBef>
                <a:spcPts val="0"/>
              </a:spcBef>
              <a:spcAft>
                <a:spcPts val="0"/>
              </a:spcAft>
              <a:buNone/>
            </a:pPr>
            <a:r>
              <a:rPr b="0" lang="en" sz="1200" strike="noStrike">
                <a:solidFill>
                  <a:srgbClr val="000000"/>
                </a:solidFill>
                <a:latin typeface="Calibri"/>
                <a:ea typeface="Calibri"/>
                <a:cs typeface="Calibri"/>
                <a:sym typeface="Calibri"/>
              </a:rPr>
              <a:t>Student: Discuss with their partner and write a prediction in their notebook. </a:t>
            </a:r>
            <a:endParaRPr b="0" sz="1200" strike="noStrike">
              <a:latin typeface="Arial"/>
              <a:ea typeface="Arial"/>
              <a:cs typeface="Arial"/>
              <a:sym typeface="Arial"/>
            </a:endParaRPr>
          </a:p>
        </p:txBody>
      </p:sp>
      <p:sp>
        <p:nvSpPr>
          <p:cNvPr id="1868" name="Google Shape;1868;g27fbc6ee764_1_1720:notes"/>
          <p:cNvSpPr txBox="1"/>
          <p:nvPr/>
        </p:nvSpPr>
        <p:spPr>
          <a:xfrm>
            <a:off x="3884760" y="8685360"/>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0" i="0" lang="en" sz="1200" u="none" cap="none" strike="noStrike">
                <a:solidFill>
                  <a:srgbClr val="000000"/>
                </a:solidFill>
                <a:latin typeface="Calibri"/>
                <a:ea typeface="Calibri"/>
                <a:cs typeface="Calibri"/>
                <a:sym typeface="Calibri"/>
              </a:rPr>
              <a:t>‹#›</a:t>
            </a:fld>
            <a:endParaRPr b="0" i="0" sz="1200" u="none" cap="none" strike="noStrike">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1" name="Shape 981"/>
        <p:cNvGrpSpPr/>
        <p:nvPr/>
      </p:nvGrpSpPr>
      <p:grpSpPr>
        <a:xfrm>
          <a:off x="0" y="0"/>
          <a:ext cx="0" cy="0"/>
          <a:chOff x="0" y="0"/>
          <a:chExt cx="0" cy="0"/>
        </a:xfrm>
      </p:grpSpPr>
      <p:sp>
        <p:nvSpPr>
          <p:cNvPr id="982" name="Google Shape;982;g27fbc6ee764_1_39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83" name="Google Shape;983;g27fbc6ee764_1_39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TP</a:t>
            </a:r>
            <a:endParaRPr/>
          </a:p>
        </p:txBody>
      </p:sp>
    </p:spTree>
  </p:cSld>
  <p:clrMapOvr>
    <a:masterClrMapping/>
  </p:clrMapOvr>
</p:notes>
</file>

<file path=ppt/notesSlides/notesSlide1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4" name="Shape 1874"/>
        <p:cNvGrpSpPr/>
        <p:nvPr/>
      </p:nvGrpSpPr>
      <p:grpSpPr>
        <a:xfrm>
          <a:off x="0" y="0"/>
          <a:ext cx="0" cy="0"/>
          <a:chOff x="0" y="0"/>
          <a:chExt cx="0" cy="0"/>
        </a:xfrm>
      </p:grpSpPr>
      <p:sp>
        <p:nvSpPr>
          <p:cNvPr id="1875" name="Google Shape;1875;g27fbc6ee764_1_17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76" name="Google Shape;1876;g27fbc6ee764_1_17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1" name="Shape 1881"/>
        <p:cNvGrpSpPr/>
        <p:nvPr/>
      </p:nvGrpSpPr>
      <p:grpSpPr>
        <a:xfrm>
          <a:off x="0" y="0"/>
          <a:ext cx="0" cy="0"/>
          <a:chOff x="0" y="0"/>
          <a:chExt cx="0" cy="0"/>
        </a:xfrm>
      </p:grpSpPr>
      <p:sp>
        <p:nvSpPr>
          <p:cNvPr id="1882" name="Google Shape;1882;g27fbc6ee764_1_1734:notes"/>
          <p:cNvSpPr/>
          <p:nvPr>
            <p:ph idx="2" type="sldImg"/>
          </p:nvPr>
        </p:nvSpPr>
        <p:spPr>
          <a:xfrm>
            <a:off x="685800" y="1143000"/>
            <a:ext cx="5486400" cy="30858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883" name="Google Shape;1883;g27fbc6ee764_1_1734:notes"/>
          <p:cNvSpPr txBox="1"/>
          <p:nvPr>
            <p:ph idx="1" type="body"/>
          </p:nvPr>
        </p:nvSpPr>
        <p:spPr>
          <a:xfrm>
            <a:off x="685800" y="4400640"/>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rPr b="0" lang="en" sz="1200" strike="noStrike">
                <a:solidFill>
                  <a:srgbClr val="000000"/>
                </a:solidFill>
                <a:latin typeface="Calibri"/>
                <a:ea typeface="Calibri"/>
                <a:cs typeface="Calibri"/>
                <a:sym typeface="Calibri"/>
              </a:rPr>
              <a:t>Teacher:  Have students open the app and select the appropriate activity and scene.  Move around the room and assist students with their technology. Students should point their cameras toward the A site of the ribosome.</a:t>
            </a:r>
            <a:endParaRPr b="0" sz="1200" strike="noStrike">
              <a:latin typeface="Arial"/>
              <a:ea typeface="Arial"/>
              <a:cs typeface="Arial"/>
              <a:sym typeface="Arial"/>
            </a:endParaRPr>
          </a:p>
          <a:p>
            <a:pPr indent="0" lvl="0" marL="0" rtl="0" algn="l">
              <a:lnSpc>
                <a:spcPct val="100000"/>
              </a:lnSpc>
              <a:spcBef>
                <a:spcPts val="0"/>
              </a:spcBef>
              <a:spcAft>
                <a:spcPts val="0"/>
              </a:spcAft>
              <a:buNone/>
            </a:pPr>
            <a:r>
              <a:t/>
            </a:r>
            <a:endParaRPr b="0" sz="1200" strike="noStrike">
              <a:latin typeface="Arial"/>
              <a:ea typeface="Arial"/>
              <a:cs typeface="Arial"/>
              <a:sym typeface="Arial"/>
            </a:endParaRPr>
          </a:p>
          <a:p>
            <a:pPr indent="0" lvl="0" marL="0" rtl="0" algn="l">
              <a:lnSpc>
                <a:spcPct val="100000"/>
              </a:lnSpc>
              <a:spcBef>
                <a:spcPts val="0"/>
              </a:spcBef>
              <a:spcAft>
                <a:spcPts val="0"/>
              </a:spcAft>
              <a:buNone/>
            </a:pPr>
            <a:r>
              <a:rPr b="0" lang="en" sz="1200" strike="noStrike">
                <a:solidFill>
                  <a:srgbClr val="000000"/>
                </a:solidFill>
                <a:latin typeface="Calibri"/>
                <a:ea typeface="Calibri"/>
                <a:cs typeface="Calibri"/>
                <a:sym typeface="Calibri"/>
              </a:rPr>
              <a:t>Student: Open the app and select the appropriate activity and scene. </a:t>
            </a:r>
            <a:endParaRPr b="0" sz="1200" strike="noStrike">
              <a:latin typeface="Arial"/>
              <a:ea typeface="Arial"/>
              <a:cs typeface="Arial"/>
              <a:sym typeface="Arial"/>
            </a:endParaRPr>
          </a:p>
        </p:txBody>
      </p:sp>
      <p:sp>
        <p:nvSpPr>
          <p:cNvPr id="1884" name="Google Shape;1884;g27fbc6ee764_1_1734:notes"/>
          <p:cNvSpPr txBox="1"/>
          <p:nvPr/>
        </p:nvSpPr>
        <p:spPr>
          <a:xfrm>
            <a:off x="3884760" y="8685360"/>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0" i="0" lang="en" sz="1200" u="none" cap="none" strike="noStrike">
                <a:solidFill>
                  <a:srgbClr val="000000"/>
                </a:solidFill>
                <a:latin typeface="Calibri"/>
                <a:ea typeface="Calibri"/>
                <a:cs typeface="Calibri"/>
                <a:sym typeface="Calibri"/>
              </a:rPr>
              <a:t>‹#›</a:t>
            </a:fld>
            <a:endParaRPr b="0" i="0" sz="1200" u="none" cap="none" strike="noStrike">
              <a:latin typeface="Arial"/>
              <a:ea typeface="Arial"/>
              <a:cs typeface="Arial"/>
              <a:sym typeface="Arial"/>
            </a:endParaRPr>
          </a:p>
        </p:txBody>
      </p:sp>
    </p:spTree>
  </p:cSld>
  <p:clrMapOvr>
    <a:masterClrMapping/>
  </p:clrMapOvr>
</p:notes>
</file>

<file path=ppt/notesSlides/notesSlide1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0" name="Shape 1900"/>
        <p:cNvGrpSpPr/>
        <p:nvPr/>
      </p:nvGrpSpPr>
      <p:grpSpPr>
        <a:xfrm>
          <a:off x="0" y="0"/>
          <a:ext cx="0" cy="0"/>
          <a:chOff x="0" y="0"/>
          <a:chExt cx="0" cy="0"/>
        </a:xfrm>
      </p:grpSpPr>
      <p:sp>
        <p:nvSpPr>
          <p:cNvPr id="1901" name="Google Shape;1901;g3e87a6e0fac_1_4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02" name="Google Shape;1902;g3e87a6e0fac_1_4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6" name="Shape 1906"/>
        <p:cNvGrpSpPr/>
        <p:nvPr/>
      </p:nvGrpSpPr>
      <p:grpSpPr>
        <a:xfrm>
          <a:off x="0" y="0"/>
          <a:ext cx="0" cy="0"/>
          <a:chOff x="0" y="0"/>
          <a:chExt cx="0" cy="0"/>
        </a:xfrm>
      </p:grpSpPr>
      <p:sp>
        <p:nvSpPr>
          <p:cNvPr id="1907" name="Google Shape;1907;g27fbc6ee764_1_175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908" name="Google Shape;1908;g27fbc6ee764_1_17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1" name="Shape 1911"/>
        <p:cNvGrpSpPr/>
        <p:nvPr/>
      </p:nvGrpSpPr>
      <p:grpSpPr>
        <a:xfrm>
          <a:off x="0" y="0"/>
          <a:ext cx="0" cy="0"/>
          <a:chOff x="0" y="0"/>
          <a:chExt cx="0" cy="0"/>
        </a:xfrm>
      </p:grpSpPr>
      <p:sp>
        <p:nvSpPr>
          <p:cNvPr id="1912" name="Google Shape;1912;g27fbc6ee764_1_175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913" name="Google Shape;1913;g27fbc6ee764_1_17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8" name="Shape 1918"/>
        <p:cNvGrpSpPr/>
        <p:nvPr/>
      </p:nvGrpSpPr>
      <p:grpSpPr>
        <a:xfrm>
          <a:off x="0" y="0"/>
          <a:ext cx="0" cy="0"/>
          <a:chOff x="0" y="0"/>
          <a:chExt cx="0" cy="0"/>
        </a:xfrm>
      </p:grpSpPr>
      <p:sp>
        <p:nvSpPr>
          <p:cNvPr id="1919" name="Google Shape;1919;g27fbc6ee764_1_17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20" name="Google Shape;1920;g27fbc6ee764_1_17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Connecting to previous learning.</a:t>
            </a:r>
            <a:endParaRPr/>
          </a:p>
          <a:p>
            <a:pPr indent="0" lvl="0" marL="0" rtl="0" algn="l">
              <a:spcBef>
                <a:spcPts val="0"/>
              </a:spcBef>
              <a:spcAft>
                <a:spcPts val="0"/>
              </a:spcAft>
              <a:buNone/>
            </a:pPr>
            <a:r>
              <a:t/>
            </a:r>
            <a:endParaRPr/>
          </a:p>
        </p:txBody>
      </p:sp>
    </p:spTree>
  </p:cSld>
  <p:clrMapOvr>
    <a:masterClrMapping/>
  </p:clrMapOvr>
</p:notes>
</file>

<file path=ppt/notesSlides/notesSlide1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5" name="Shape 1925"/>
        <p:cNvGrpSpPr/>
        <p:nvPr/>
      </p:nvGrpSpPr>
      <p:grpSpPr>
        <a:xfrm>
          <a:off x="0" y="0"/>
          <a:ext cx="0" cy="0"/>
          <a:chOff x="0" y="0"/>
          <a:chExt cx="0" cy="0"/>
        </a:xfrm>
      </p:grpSpPr>
      <p:sp>
        <p:nvSpPr>
          <p:cNvPr id="1926" name="Google Shape;1926;g27fbc6ee764_1_176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927" name="Google Shape;1927;g27fbc6ee764_1_17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2" name="Shape 1932"/>
        <p:cNvGrpSpPr/>
        <p:nvPr/>
      </p:nvGrpSpPr>
      <p:grpSpPr>
        <a:xfrm>
          <a:off x="0" y="0"/>
          <a:ext cx="0" cy="0"/>
          <a:chOff x="0" y="0"/>
          <a:chExt cx="0" cy="0"/>
        </a:xfrm>
      </p:grpSpPr>
      <p:sp>
        <p:nvSpPr>
          <p:cNvPr id="1933" name="Google Shape;1933;g27fbc6ee764_1_177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934" name="Google Shape;1934;g27fbc6ee764_1_17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0" name="Shape 1940"/>
        <p:cNvGrpSpPr/>
        <p:nvPr/>
      </p:nvGrpSpPr>
      <p:grpSpPr>
        <a:xfrm>
          <a:off x="0" y="0"/>
          <a:ext cx="0" cy="0"/>
          <a:chOff x="0" y="0"/>
          <a:chExt cx="0" cy="0"/>
        </a:xfrm>
      </p:grpSpPr>
      <p:sp>
        <p:nvSpPr>
          <p:cNvPr id="1941" name="Google Shape;1941;g27fbc6ee764_1_178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942" name="Google Shape;1942;g27fbc6ee764_1_17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7" name="Shape 1947"/>
        <p:cNvGrpSpPr/>
        <p:nvPr/>
      </p:nvGrpSpPr>
      <p:grpSpPr>
        <a:xfrm>
          <a:off x="0" y="0"/>
          <a:ext cx="0" cy="0"/>
          <a:chOff x="0" y="0"/>
          <a:chExt cx="0" cy="0"/>
        </a:xfrm>
      </p:grpSpPr>
      <p:sp>
        <p:nvSpPr>
          <p:cNvPr id="1948" name="Google Shape;1948;g27fbc6ee764_1_17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49" name="Google Shape;1949;g27fbc6ee764_1_17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Connecting to previous learning.</a:t>
            </a:r>
            <a:endParaRPr/>
          </a:p>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8" name="Shape 988"/>
        <p:cNvGrpSpPr/>
        <p:nvPr/>
      </p:nvGrpSpPr>
      <p:grpSpPr>
        <a:xfrm>
          <a:off x="0" y="0"/>
          <a:ext cx="0" cy="0"/>
          <a:chOff x="0" y="0"/>
          <a:chExt cx="0" cy="0"/>
        </a:xfrm>
      </p:grpSpPr>
      <p:sp>
        <p:nvSpPr>
          <p:cNvPr id="989" name="Google Shape;989;g27fbc6ee764_1_40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90" name="Google Shape;990;g27fbc6ee764_1_40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4" name="Shape 1954"/>
        <p:cNvGrpSpPr/>
        <p:nvPr/>
      </p:nvGrpSpPr>
      <p:grpSpPr>
        <a:xfrm>
          <a:off x="0" y="0"/>
          <a:ext cx="0" cy="0"/>
          <a:chOff x="0" y="0"/>
          <a:chExt cx="0" cy="0"/>
        </a:xfrm>
      </p:grpSpPr>
      <p:sp>
        <p:nvSpPr>
          <p:cNvPr id="1955" name="Google Shape;1955;g27fbc6ee764_1_179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956" name="Google Shape;1956;g27fbc6ee764_1_17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1" name="Shape 1961"/>
        <p:cNvGrpSpPr/>
        <p:nvPr/>
      </p:nvGrpSpPr>
      <p:grpSpPr>
        <a:xfrm>
          <a:off x="0" y="0"/>
          <a:ext cx="0" cy="0"/>
          <a:chOff x="0" y="0"/>
          <a:chExt cx="0" cy="0"/>
        </a:xfrm>
      </p:grpSpPr>
      <p:sp>
        <p:nvSpPr>
          <p:cNvPr id="1962" name="Google Shape;1962;g27fbc6ee764_1_17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63" name="Google Shape;1963;g27fbc6ee764_1_17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8" name="Shape 1968"/>
        <p:cNvGrpSpPr/>
        <p:nvPr/>
      </p:nvGrpSpPr>
      <p:grpSpPr>
        <a:xfrm>
          <a:off x="0" y="0"/>
          <a:ext cx="0" cy="0"/>
          <a:chOff x="0" y="0"/>
          <a:chExt cx="0" cy="0"/>
        </a:xfrm>
      </p:grpSpPr>
      <p:sp>
        <p:nvSpPr>
          <p:cNvPr id="1969" name="Google Shape;1969;g27fbc6ee764_1_18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0" name="Google Shape;1970;g27fbc6ee764_1_18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5" name="Shape 1975"/>
        <p:cNvGrpSpPr/>
        <p:nvPr/>
      </p:nvGrpSpPr>
      <p:grpSpPr>
        <a:xfrm>
          <a:off x="0" y="0"/>
          <a:ext cx="0" cy="0"/>
          <a:chOff x="0" y="0"/>
          <a:chExt cx="0" cy="0"/>
        </a:xfrm>
      </p:grpSpPr>
      <p:sp>
        <p:nvSpPr>
          <p:cNvPr id="1976" name="Google Shape;1976;g3e87a6e0fac_1_5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7" name="Google Shape;1977;g3e87a6e0fac_1_5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0" name="Shape 1980"/>
        <p:cNvGrpSpPr/>
        <p:nvPr/>
      </p:nvGrpSpPr>
      <p:grpSpPr>
        <a:xfrm>
          <a:off x="0" y="0"/>
          <a:ext cx="0" cy="0"/>
          <a:chOff x="0" y="0"/>
          <a:chExt cx="0" cy="0"/>
        </a:xfrm>
      </p:grpSpPr>
      <p:sp>
        <p:nvSpPr>
          <p:cNvPr id="1981" name="Google Shape;1981;g3629f509fdf_0_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82" name="Google Shape;1982;g3629f509fdf_0_1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4" name="Shape 1984"/>
        <p:cNvGrpSpPr/>
        <p:nvPr/>
      </p:nvGrpSpPr>
      <p:grpSpPr>
        <a:xfrm>
          <a:off x="0" y="0"/>
          <a:ext cx="0" cy="0"/>
          <a:chOff x="0" y="0"/>
          <a:chExt cx="0" cy="0"/>
        </a:xfrm>
      </p:grpSpPr>
      <p:sp>
        <p:nvSpPr>
          <p:cNvPr id="1985" name="Google Shape;1985;g3e87a6e0fac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86" name="Google Shape;1986;g3e87a6e0fac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0" name="Shape 1990"/>
        <p:cNvGrpSpPr/>
        <p:nvPr/>
      </p:nvGrpSpPr>
      <p:grpSpPr>
        <a:xfrm>
          <a:off x="0" y="0"/>
          <a:ext cx="0" cy="0"/>
          <a:chOff x="0" y="0"/>
          <a:chExt cx="0" cy="0"/>
        </a:xfrm>
      </p:grpSpPr>
      <p:sp>
        <p:nvSpPr>
          <p:cNvPr id="1991" name="Google Shape;1991;g27fbc6ee764_2_3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92" name="Google Shape;1992;g27fbc6ee764_2_3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7" name="Shape 997"/>
        <p:cNvGrpSpPr/>
        <p:nvPr/>
      </p:nvGrpSpPr>
      <p:grpSpPr>
        <a:xfrm>
          <a:off x="0" y="0"/>
          <a:ext cx="0" cy="0"/>
          <a:chOff x="0" y="0"/>
          <a:chExt cx="0" cy="0"/>
        </a:xfrm>
      </p:grpSpPr>
      <p:sp>
        <p:nvSpPr>
          <p:cNvPr id="998" name="Google Shape;998;g27fbc6ee764_1_4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99" name="Google Shape;999;g27fbc6ee764_1_4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7" name="Shape 1007"/>
        <p:cNvGrpSpPr/>
        <p:nvPr/>
      </p:nvGrpSpPr>
      <p:grpSpPr>
        <a:xfrm>
          <a:off x="0" y="0"/>
          <a:ext cx="0" cy="0"/>
          <a:chOff x="0" y="0"/>
          <a:chExt cx="0" cy="0"/>
        </a:xfrm>
      </p:grpSpPr>
      <p:sp>
        <p:nvSpPr>
          <p:cNvPr id="1008" name="Google Shape;1008;g27fbc6ee764_1_4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09" name="Google Shape;1009;g27fbc6ee764_1_4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TP</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4" name="Shape 1014"/>
        <p:cNvGrpSpPr/>
        <p:nvPr/>
      </p:nvGrpSpPr>
      <p:grpSpPr>
        <a:xfrm>
          <a:off x="0" y="0"/>
          <a:ext cx="0" cy="0"/>
          <a:chOff x="0" y="0"/>
          <a:chExt cx="0" cy="0"/>
        </a:xfrm>
      </p:grpSpPr>
      <p:sp>
        <p:nvSpPr>
          <p:cNvPr id="1015" name="Google Shape;1015;g27fbc6ee764_1_4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16" name="Google Shape;1016;g27fbc6ee764_1_4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5" name="Shape 1025"/>
        <p:cNvGrpSpPr/>
        <p:nvPr/>
      </p:nvGrpSpPr>
      <p:grpSpPr>
        <a:xfrm>
          <a:off x="0" y="0"/>
          <a:ext cx="0" cy="0"/>
          <a:chOff x="0" y="0"/>
          <a:chExt cx="0" cy="0"/>
        </a:xfrm>
      </p:grpSpPr>
      <p:sp>
        <p:nvSpPr>
          <p:cNvPr id="1026" name="Google Shape;1026;g27fbc6ee764_1_43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27" name="Google Shape;1027;g27fbc6ee764_1_4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3" name="Shape 1033"/>
        <p:cNvGrpSpPr/>
        <p:nvPr/>
      </p:nvGrpSpPr>
      <p:grpSpPr>
        <a:xfrm>
          <a:off x="0" y="0"/>
          <a:ext cx="0" cy="0"/>
          <a:chOff x="0" y="0"/>
          <a:chExt cx="0" cy="0"/>
        </a:xfrm>
      </p:grpSpPr>
      <p:sp>
        <p:nvSpPr>
          <p:cNvPr id="1034" name="Google Shape;1034;g27fbc6ee764_1_44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35" name="Google Shape;1035;g27fbc6ee764_1_44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Assemble base pairs and then into the full molecular structure (ladder or helix)</a:t>
            </a:r>
            <a:endParaRPr/>
          </a:p>
          <a:p>
            <a:pPr indent="0" lvl="0" marL="0" rtl="0" algn="l">
              <a:lnSpc>
                <a:spcPct val="100000"/>
              </a:lnSpc>
              <a:spcBef>
                <a:spcPts val="0"/>
              </a:spcBef>
              <a:spcAft>
                <a:spcPts val="0"/>
              </a:spcAft>
              <a:buSzPts val="1100"/>
              <a:buNone/>
            </a:pPr>
            <a:r>
              <a:rPr lang="en"/>
              <a:t>Major and minor groove, thinking about chemical properties of backbone and extending to chemical properties of transcription factors</a:t>
            </a:r>
            <a:endParaRPr/>
          </a:p>
          <a:p>
            <a:pPr indent="0" lvl="0" marL="0" rtl="0" algn="l">
              <a:lnSpc>
                <a:spcPct val="100000"/>
              </a:lnSpc>
              <a:spcBef>
                <a:spcPts val="0"/>
              </a:spcBef>
              <a:spcAft>
                <a:spcPts val="0"/>
              </a:spcAft>
              <a:buSzPts val="1100"/>
              <a:buNone/>
            </a:pPr>
            <a:r>
              <a:rPr lang="en"/>
              <a:t>Antiparallel strands</a:t>
            </a:r>
            <a:endParaRPr/>
          </a:p>
          <a:p>
            <a:pPr indent="0" lvl="0" marL="0" rtl="0" algn="l">
              <a:lnSpc>
                <a:spcPct val="100000"/>
              </a:lnSpc>
              <a:spcBef>
                <a:spcPts val="0"/>
              </a:spcBef>
              <a:spcAft>
                <a:spcPts val="0"/>
              </a:spcAft>
              <a:buSzPts val="1100"/>
              <a:buNone/>
            </a:pPr>
            <a:r>
              <a:rPr lang="en"/>
              <a:t>Location of basepairs </a:t>
            </a:r>
            <a:endParaRPr/>
          </a:p>
          <a:p>
            <a:pPr indent="0" lvl="0" marL="0" rtl="0" algn="l">
              <a:lnSpc>
                <a:spcPct val="100000"/>
              </a:lnSpc>
              <a:spcBef>
                <a:spcPts val="0"/>
              </a:spcBef>
              <a:spcAft>
                <a:spcPts val="0"/>
              </a:spcAft>
              <a:buSzPts val="1100"/>
              <a:buNone/>
            </a:pPr>
            <a:r>
              <a:rPr lang="en"/>
              <a:t>Bond strength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1" name="Shape 1041"/>
        <p:cNvGrpSpPr/>
        <p:nvPr/>
      </p:nvGrpSpPr>
      <p:grpSpPr>
        <a:xfrm>
          <a:off x="0" y="0"/>
          <a:ext cx="0" cy="0"/>
          <a:chOff x="0" y="0"/>
          <a:chExt cx="0" cy="0"/>
        </a:xfrm>
      </p:grpSpPr>
      <p:sp>
        <p:nvSpPr>
          <p:cNvPr id="1042" name="Google Shape;1042;g27fbc6ee764_1_44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43" name="Google Shape;1043;g27fbc6ee764_1_44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9" name="Shape 1049"/>
        <p:cNvGrpSpPr/>
        <p:nvPr/>
      </p:nvGrpSpPr>
      <p:grpSpPr>
        <a:xfrm>
          <a:off x="0" y="0"/>
          <a:ext cx="0" cy="0"/>
          <a:chOff x="0" y="0"/>
          <a:chExt cx="0" cy="0"/>
        </a:xfrm>
      </p:grpSpPr>
      <p:sp>
        <p:nvSpPr>
          <p:cNvPr id="1050" name="Google Shape;1050;g27fbc6ee764_1_45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51" name="Google Shape;1051;g27fbc6ee764_1_45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4" name="Shape 914"/>
        <p:cNvGrpSpPr/>
        <p:nvPr/>
      </p:nvGrpSpPr>
      <p:grpSpPr>
        <a:xfrm>
          <a:off x="0" y="0"/>
          <a:ext cx="0" cy="0"/>
          <a:chOff x="0" y="0"/>
          <a:chExt cx="0" cy="0"/>
        </a:xfrm>
      </p:grpSpPr>
      <p:sp>
        <p:nvSpPr>
          <p:cNvPr id="915" name="Google Shape;915;g3629f509fdf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6" name="Google Shape;916;g3629f509fdf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7" name="Shape 1057"/>
        <p:cNvGrpSpPr/>
        <p:nvPr/>
      </p:nvGrpSpPr>
      <p:grpSpPr>
        <a:xfrm>
          <a:off x="0" y="0"/>
          <a:ext cx="0" cy="0"/>
          <a:chOff x="0" y="0"/>
          <a:chExt cx="0" cy="0"/>
        </a:xfrm>
      </p:grpSpPr>
      <p:sp>
        <p:nvSpPr>
          <p:cNvPr id="1058" name="Google Shape;1058;g27fbc6ee764_1_47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59" name="Google Shape;1059;g27fbc6ee764_1_47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3" name="Shape 1063"/>
        <p:cNvGrpSpPr/>
        <p:nvPr/>
      </p:nvGrpSpPr>
      <p:grpSpPr>
        <a:xfrm>
          <a:off x="0" y="0"/>
          <a:ext cx="0" cy="0"/>
          <a:chOff x="0" y="0"/>
          <a:chExt cx="0" cy="0"/>
        </a:xfrm>
      </p:grpSpPr>
      <p:sp>
        <p:nvSpPr>
          <p:cNvPr id="1064" name="Google Shape;1064;g3629f509fdf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65" name="Google Shape;1065;g3629f509fdf_0_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7" name="Shape 1067"/>
        <p:cNvGrpSpPr/>
        <p:nvPr/>
      </p:nvGrpSpPr>
      <p:grpSpPr>
        <a:xfrm>
          <a:off x="0" y="0"/>
          <a:ext cx="0" cy="0"/>
          <a:chOff x="0" y="0"/>
          <a:chExt cx="0" cy="0"/>
        </a:xfrm>
      </p:grpSpPr>
      <p:sp>
        <p:nvSpPr>
          <p:cNvPr id="1068" name="Google Shape;1068;g27fbc6ee764_1_46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69" name="Google Shape;1069;g27fbc6ee764_1_46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5" name="Shape 1075"/>
        <p:cNvGrpSpPr/>
        <p:nvPr/>
      </p:nvGrpSpPr>
      <p:grpSpPr>
        <a:xfrm>
          <a:off x="0" y="0"/>
          <a:ext cx="0" cy="0"/>
          <a:chOff x="0" y="0"/>
          <a:chExt cx="0" cy="0"/>
        </a:xfrm>
      </p:grpSpPr>
      <p:sp>
        <p:nvSpPr>
          <p:cNvPr id="1076" name="Google Shape;1076;g27fbc6ee764_1_47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77" name="Google Shape;1077;g27fbc6ee764_1_47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0" name="Shape 1080"/>
        <p:cNvGrpSpPr/>
        <p:nvPr/>
      </p:nvGrpSpPr>
      <p:grpSpPr>
        <a:xfrm>
          <a:off x="0" y="0"/>
          <a:ext cx="0" cy="0"/>
          <a:chOff x="0" y="0"/>
          <a:chExt cx="0" cy="0"/>
        </a:xfrm>
      </p:grpSpPr>
      <p:sp>
        <p:nvSpPr>
          <p:cNvPr id="1081" name="Google Shape;1081;g27fbc6ee764_1_696: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82" name="Google Shape;1082;g27fbc6ee764_1_6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7" name="Shape 1087"/>
        <p:cNvGrpSpPr/>
        <p:nvPr/>
      </p:nvGrpSpPr>
      <p:grpSpPr>
        <a:xfrm>
          <a:off x="0" y="0"/>
          <a:ext cx="0" cy="0"/>
          <a:chOff x="0" y="0"/>
          <a:chExt cx="0" cy="0"/>
        </a:xfrm>
      </p:grpSpPr>
      <p:sp>
        <p:nvSpPr>
          <p:cNvPr id="1088" name="Google Shape;1088;g27fbc6ee764_1_702: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89" name="Google Shape;1089;g27fbc6ee764_1_7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8" name="Shape 1098"/>
        <p:cNvGrpSpPr/>
        <p:nvPr/>
      </p:nvGrpSpPr>
      <p:grpSpPr>
        <a:xfrm>
          <a:off x="0" y="0"/>
          <a:ext cx="0" cy="0"/>
          <a:chOff x="0" y="0"/>
          <a:chExt cx="0" cy="0"/>
        </a:xfrm>
      </p:grpSpPr>
      <p:sp>
        <p:nvSpPr>
          <p:cNvPr id="1099" name="Google Shape;1099;g27fbc6ee764_1_712: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00" name="Google Shape;1100;g27fbc6ee764_1_7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6" name="Shape 1106"/>
        <p:cNvGrpSpPr/>
        <p:nvPr/>
      </p:nvGrpSpPr>
      <p:grpSpPr>
        <a:xfrm>
          <a:off x="0" y="0"/>
          <a:ext cx="0" cy="0"/>
          <a:chOff x="0" y="0"/>
          <a:chExt cx="0" cy="0"/>
        </a:xfrm>
      </p:grpSpPr>
      <p:sp>
        <p:nvSpPr>
          <p:cNvPr id="1107" name="Google Shape;1107;g27fbc6ee764_1_719: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08" name="Google Shape;1108;g27fbc6ee764_1_7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9" name="Shape 1119"/>
        <p:cNvGrpSpPr/>
        <p:nvPr/>
      </p:nvGrpSpPr>
      <p:grpSpPr>
        <a:xfrm>
          <a:off x="0" y="0"/>
          <a:ext cx="0" cy="0"/>
          <a:chOff x="0" y="0"/>
          <a:chExt cx="0" cy="0"/>
        </a:xfrm>
      </p:grpSpPr>
      <p:sp>
        <p:nvSpPr>
          <p:cNvPr id="1120" name="Google Shape;1120;g27fbc6ee764_1_731: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21" name="Google Shape;1121;g27fbc6ee764_1_7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9" name="Shape 1129"/>
        <p:cNvGrpSpPr/>
        <p:nvPr/>
      </p:nvGrpSpPr>
      <p:grpSpPr>
        <a:xfrm>
          <a:off x="0" y="0"/>
          <a:ext cx="0" cy="0"/>
          <a:chOff x="0" y="0"/>
          <a:chExt cx="0" cy="0"/>
        </a:xfrm>
      </p:grpSpPr>
      <p:sp>
        <p:nvSpPr>
          <p:cNvPr id="1130" name="Google Shape;1130;g27fbc6ee764_1_740: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31" name="Google Shape;1131;g27fbc6ee764_1_7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1" name="Shape 921"/>
        <p:cNvGrpSpPr/>
        <p:nvPr/>
      </p:nvGrpSpPr>
      <p:grpSpPr>
        <a:xfrm>
          <a:off x="0" y="0"/>
          <a:ext cx="0" cy="0"/>
          <a:chOff x="0" y="0"/>
          <a:chExt cx="0" cy="0"/>
        </a:xfrm>
      </p:grpSpPr>
      <p:sp>
        <p:nvSpPr>
          <p:cNvPr id="922" name="Google Shape;922;g27fbc6ee764_1_3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23" name="Google Shape;923;g27fbc6ee764_1_3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7" name="Shape 1137"/>
        <p:cNvGrpSpPr/>
        <p:nvPr/>
      </p:nvGrpSpPr>
      <p:grpSpPr>
        <a:xfrm>
          <a:off x="0" y="0"/>
          <a:ext cx="0" cy="0"/>
          <a:chOff x="0" y="0"/>
          <a:chExt cx="0" cy="0"/>
        </a:xfrm>
      </p:grpSpPr>
      <p:sp>
        <p:nvSpPr>
          <p:cNvPr id="1138" name="Google Shape;1138;g27fbc6ee764_1_747: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39" name="Google Shape;1139;g27fbc6ee764_1_7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9" name="Shape 1149"/>
        <p:cNvGrpSpPr/>
        <p:nvPr/>
      </p:nvGrpSpPr>
      <p:grpSpPr>
        <a:xfrm>
          <a:off x="0" y="0"/>
          <a:ext cx="0" cy="0"/>
          <a:chOff x="0" y="0"/>
          <a:chExt cx="0" cy="0"/>
        </a:xfrm>
      </p:grpSpPr>
      <p:sp>
        <p:nvSpPr>
          <p:cNvPr id="1150" name="Google Shape;1150;g27fbc6ee764_1_758: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51" name="Google Shape;1151;g27fbc6ee764_1_7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5" name="Shape 1155"/>
        <p:cNvGrpSpPr/>
        <p:nvPr/>
      </p:nvGrpSpPr>
      <p:grpSpPr>
        <a:xfrm>
          <a:off x="0" y="0"/>
          <a:ext cx="0" cy="0"/>
          <a:chOff x="0" y="0"/>
          <a:chExt cx="0" cy="0"/>
        </a:xfrm>
      </p:grpSpPr>
      <p:sp>
        <p:nvSpPr>
          <p:cNvPr id="1156" name="Google Shape;1156;g27fbc6ee764_1_763: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57" name="Google Shape;1157;g27fbc6ee764_1_7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1" name="Shape 1161"/>
        <p:cNvGrpSpPr/>
        <p:nvPr/>
      </p:nvGrpSpPr>
      <p:grpSpPr>
        <a:xfrm>
          <a:off x="0" y="0"/>
          <a:ext cx="0" cy="0"/>
          <a:chOff x="0" y="0"/>
          <a:chExt cx="0" cy="0"/>
        </a:xfrm>
      </p:grpSpPr>
      <p:sp>
        <p:nvSpPr>
          <p:cNvPr id="1162" name="Google Shape;1162;g27fbc6ee764_1_768: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63" name="Google Shape;1163;g27fbc6ee764_1_7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2" name="Shape 1182"/>
        <p:cNvGrpSpPr/>
        <p:nvPr/>
      </p:nvGrpSpPr>
      <p:grpSpPr>
        <a:xfrm>
          <a:off x="0" y="0"/>
          <a:ext cx="0" cy="0"/>
          <a:chOff x="0" y="0"/>
          <a:chExt cx="0" cy="0"/>
        </a:xfrm>
      </p:grpSpPr>
      <p:sp>
        <p:nvSpPr>
          <p:cNvPr id="1183" name="Google Shape;1183;g27fbc6ee764_1_788: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84" name="Google Shape;1184;g27fbc6ee764_1_7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3" name="Shape 1203"/>
        <p:cNvGrpSpPr/>
        <p:nvPr/>
      </p:nvGrpSpPr>
      <p:grpSpPr>
        <a:xfrm>
          <a:off x="0" y="0"/>
          <a:ext cx="0" cy="0"/>
          <a:chOff x="0" y="0"/>
          <a:chExt cx="0" cy="0"/>
        </a:xfrm>
      </p:grpSpPr>
      <p:sp>
        <p:nvSpPr>
          <p:cNvPr id="1204" name="Google Shape;1204;g27fbc6ee764_1_808: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05" name="Google Shape;1205;g27fbc6ee764_1_8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1" name="Shape 1211"/>
        <p:cNvGrpSpPr/>
        <p:nvPr/>
      </p:nvGrpSpPr>
      <p:grpSpPr>
        <a:xfrm>
          <a:off x="0" y="0"/>
          <a:ext cx="0" cy="0"/>
          <a:chOff x="0" y="0"/>
          <a:chExt cx="0" cy="0"/>
        </a:xfrm>
      </p:grpSpPr>
      <p:sp>
        <p:nvSpPr>
          <p:cNvPr id="1212" name="Google Shape;1212;g3e8669ebaff_0_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13" name="Google Shape;1213;g3e8669ebaff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7" name="Shape 1217"/>
        <p:cNvGrpSpPr/>
        <p:nvPr/>
      </p:nvGrpSpPr>
      <p:grpSpPr>
        <a:xfrm>
          <a:off x="0" y="0"/>
          <a:ext cx="0" cy="0"/>
          <a:chOff x="0" y="0"/>
          <a:chExt cx="0" cy="0"/>
        </a:xfrm>
      </p:grpSpPr>
      <p:sp>
        <p:nvSpPr>
          <p:cNvPr id="1218" name="Google Shape;1218;g27fbc6ee764_1_815: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19" name="Google Shape;1219;g27fbc6ee764_1_8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5" name="Shape 1235"/>
        <p:cNvGrpSpPr/>
        <p:nvPr/>
      </p:nvGrpSpPr>
      <p:grpSpPr>
        <a:xfrm>
          <a:off x="0" y="0"/>
          <a:ext cx="0" cy="0"/>
          <a:chOff x="0" y="0"/>
          <a:chExt cx="0" cy="0"/>
        </a:xfrm>
      </p:grpSpPr>
      <p:sp>
        <p:nvSpPr>
          <p:cNvPr id="1236" name="Google Shape;1236;g27fbc6ee764_1_832: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37" name="Google Shape;1237;g27fbc6ee764_1_8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4" name="Shape 1244"/>
        <p:cNvGrpSpPr/>
        <p:nvPr/>
      </p:nvGrpSpPr>
      <p:grpSpPr>
        <a:xfrm>
          <a:off x="0" y="0"/>
          <a:ext cx="0" cy="0"/>
          <a:chOff x="0" y="0"/>
          <a:chExt cx="0" cy="0"/>
        </a:xfrm>
      </p:grpSpPr>
      <p:sp>
        <p:nvSpPr>
          <p:cNvPr id="1245" name="Google Shape;1245;g27fbc6ee764_1_840: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46" name="Google Shape;1246;g27fbc6ee764_1_8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8" name="Shape 928"/>
        <p:cNvGrpSpPr/>
        <p:nvPr/>
      </p:nvGrpSpPr>
      <p:grpSpPr>
        <a:xfrm>
          <a:off x="0" y="0"/>
          <a:ext cx="0" cy="0"/>
          <a:chOff x="0" y="0"/>
          <a:chExt cx="0" cy="0"/>
        </a:xfrm>
      </p:grpSpPr>
      <p:sp>
        <p:nvSpPr>
          <p:cNvPr id="929" name="Google Shape;929;g27fbc6ee764_1_3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30" name="Google Shape;930;g27fbc6ee764_1_3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5" name="Shape 1255"/>
        <p:cNvGrpSpPr/>
        <p:nvPr/>
      </p:nvGrpSpPr>
      <p:grpSpPr>
        <a:xfrm>
          <a:off x="0" y="0"/>
          <a:ext cx="0" cy="0"/>
          <a:chOff x="0" y="0"/>
          <a:chExt cx="0" cy="0"/>
        </a:xfrm>
      </p:grpSpPr>
      <p:sp>
        <p:nvSpPr>
          <p:cNvPr id="1256" name="Google Shape;1256;g3629f509fdf_0_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57" name="Google Shape;1257;g3629f509fdf_0_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9" name="Shape 1259"/>
        <p:cNvGrpSpPr/>
        <p:nvPr/>
      </p:nvGrpSpPr>
      <p:grpSpPr>
        <a:xfrm>
          <a:off x="0" y="0"/>
          <a:ext cx="0" cy="0"/>
          <a:chOff x="0" y="0"/>
          <a:chExt cx="0" cy="0"/>
        </a:xfrm>
      </p:grpSpPr>
      <p:sp>
        <p:nvSpPr>
          <p:cNvPr id="1260" name="Google Shape;1260;g27fbc6ee764_6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1" name="Google Shape;1261;g27fbc6ee764_6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5" name="Shape 1265"/>
        <p:cNvGrpSpPr/>
        <p:nvPr/>
      </p:nvGrpSpPr>
      <p:grpSpPr>
        <a:xfrm>
          <a:off x="0" y="0"/>
          <a:ext cx="0" cy="0"/>
          <a:chOff x="0" y="0"/>
          <a:chExt cx="0" cy="0"/>
        </a:xfrm>
      </p:grpSpPr>
      <p:sp>
        <p:nvSpPr>
          <p:cNvPr id="1266" name="Google Shape;1266;g27fbc6ee764_2_39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67" name="Google Shape;1267;g27fbc6ee764_2_39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0" name="Shape 1270"/>
        <p:cNvGrpSpPr/>
        <p:nvPr/>
      </p:nvGrpSpPr>
      <p:grpSpPr>
        <a:xfrm>
          <a:off x="0" y="0"/>
          <a:ext cx="0" cy="0"/>
          <a:chOff x="0" y="0"/>
          <a:chExt cx="0" cy="0"/>
        </a:xfrm>
      </p:grpSpPr>
      <p:sp>
        <p:nvSpPr>
          <p:cNvPr id="1271" name="Google Shape;1271;g3e87a6e0fac_1_3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2" name="Google Shape;1272;g3e87a6e0fac_1_3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0" name="Shape 1280"/>
        <p:cNvGrpSpPr/>
        <p:nvPr/>
      </p:nvGrpSpPr>
      <p:grpSpPr>
        <a:xfrm>
          <a:off x="0" y="0"/>
          <a:ext cx="0" cy="0"/>
          <a:chOff x="0" y="0"/>
          <a:chExt cx="0" cy="0"/>
        </a:xfrm>
      </p:grpSpPr>
      <p:sp>
        <p:nvSpPr>
          <p:cNvPr id="1281" name="Google Shape;1281;g3e87a6e0fac_1_1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82" name="Google Shape;1282;g3e87a6e0fac_1_11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6" name="Shape 1286"/>
        <p:cNvGrpSpPr/>
        <p:nvPr/>
      </p:nvGrpSpPr>
      <p:grpSpPr>
        <a:xfrm>
          <a:off x="0" y="0"/>
          <a:ext cx="0" cy="0"/>
          <a:chOff x="0" y="0"/>
          <a:chExt cx="0" cy="0"/>
        </a:xfrm>
      </p:grpSpPr>
      <p:sp>
        <p:nvSpPr>
          <p:cNvPr id="1287" name="Google Shape;1287;g27fbc6ee764_1_1144: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88" name="Google Shape;1288;g27fbc6ee764_1_114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5" name="Shape 1295"/>
        <p:cNvGrpSpPr/>
        <p:nvPr/>
      </p:nvGrpSpPr>
      <p:grpSpPr>
        <a:xfrm>
          <a:off x="0" y="0"/>
          <a:ext cx="0" cy="0"/>
          <a:chOff x="0" y="0"/>
          <a:chExt cx="0" cy="0"/>
        </a:xfrm>
      </p:grpSpPr>
      <p:sp>
        <p:nvSpPr>
          <p:cNvPr id="1296" name="Google Shape;1296;g27fbc6ee764_1_109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97" name="Google Shape;1297;g27fbc6ee764_1_109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2" name="Shape 1302"/>
        <p:cNvGrpSpPr/>
        <p:nvPr/>
      </p:nvGrpSpPr>
      <p:grpSpPr>
        <a:xfrm>
          <a:off x="0" y="0"/>
          <a:ext cx="0" cy="0"/>
          <a:chOff x="0" y="0"/>
          <a:chExt cx="0" cy="0"/>
        </a:xfrm>
      </p:grpSpPr>
      <p:sp>
        <p:nvSpPr>
          <p:cNvPr id="1303" name="Google Shape;1303;g27fbc6ee764_1_11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04" name="Google Shape;1304;g27fbc6ee764_1_115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Teacher: Explain the model transfer from foam nucleotide to Dynamic DNA. </a:t>
            </a:r>
            <a:endParaRPr/>
          </a:p>
          <a:p>
            <a:pPr indent="0" lvl="0" marL="0" rtl="0" algn="l">
              <a:lnSpc>
                <a:spcPct val="100000"/>
              </a:lnSpc>
              <a:spcBef>
                <a:spcPts val="0"/>
              </a:spcBef>
              <a:spcAft>
                <a:spcPts val="0"/>
              </a:spcAft>
              <a:buSzPts val="1100"/>
              <a:buNone/>
            </a:pPr>
            <a:r>
              <a:rPr lang="en"/>
              <a:t>Learner: Identify the major components of the nitrogenous base.  Add this information to their lab notebook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0" name="Shape 1310"/>
        <p:cNvGrpSpPr/>
        <p:nvPr/>
      </p:nvGrpSpPr>
      <p:grpSpPr>
        <a:xfrm>
          <a:off x="0" y="0"/>
          <a:ext cx="0" cy="0"/>
          <a:chOff x="0" y="0"/>
          <a:chExt cx="0" cy="0"/>
        </a:xfrm>
      </p:grpSpPr>
      <p:sp>
        <p:nvSpPr>
          <p:cNvPr id="1311" name="Google Shape;1311;g27fbc6ee764_1_11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12" name="Google Shape;1312;g27fbc6ee764_1_115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Teacher: Explain the model transfer from foam nucleotide to Dynamic DNA. </a:t>
            </a:r>
            <a:endParaRPr/>
          </a:p>
          <a:p>
            <a:pPr indent="0" lvl="0" marL="0" rtl="0" algn="l">
              <a:lnSpc>
                <a:spcPct val="100000"/>
              </a:lnSpc>
              <a:spcBef>
                <a:spcPts val="0"/>
              </a:spcBef>
              <a:spcAft>
                <a:spcPts val="0"/>
              </a:spcAft>
              <a:buSzPts val="1100"/>
              <a:buNone/>
            </a:pPr>
            <a:r>
              <a:rPr lang="en"/>
              <a:t>Learner: Identify the major components of the nitrogenous base.  Add this information to their lab notebook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9" name="Shape 1319"/>
        <p:cNvGrpSpPr/>
        <p:nvPr/>
      </p:nvGrpSpPr>
      <p:grpSpPr>
        <a:xfrm>
          <a:off x="0" y="0"/>
          <a:ext cx="0" cy="0"/>
          <a:chOff x="0" y="0"/>
          <a:chExt cx="0" cy="0"/>
        </a:xfrm>
      </p:grpSpPr>
      <p:sp>
        <p:nvSpPr>
          <p:cNvPr id="1320" name="Google Shape;1320;g27fbc6ee764_1_11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21" name="Google Shape;1321;g27fbc6ee764_1_116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Teacher: Explain the model transfer from foam nucleotide to Dynamic DNA. </a:t>
            </a:r>
            <a:endParaRPr/>
          </a:p>
          <a:p>
            <a:pPr indent="0" lvl="0" marL="0" rtl="0" algn="l">
              <a:lnSpc>
                <a:spcPct val="100000"/>
              </a:lnSpc>
              <a:spcBef>
                <a:spcPts val="0"/>
              </a:spcBef>
              <a:spcAft>
                <a:spcPts val="0"/>
              </a:spcAft>
              <a:buSzPts val="1100"/>
              <a:buNone/>
            </a:pPr>
            <a:r>
              <a:rPr lang="en"/>
              <a:t>Learner: Identify the major components of the nitrogenous base.  Add this information to their lab notebook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7" name="Shape 937"/>
        <p:cNvGrpSpPr/>
        <p:nvPr/>
      </p:nvGrpSpPr>
      <p:grpSpPr>
        <a:xfrm>
          <a:off x="0" y="0"/>
          <a:ext cx="0" cy="0"/>
          <a:chOff x="0" y="0"/>
          <a:chExt cx="0" cy="0"/>
        </a:xfrm>
      </p:grpSpPr>
      <p:sp>
        <p:nvSpPr>
          <p:cNvPr id="938" name="Google Shape;938;g27fbc6ee764_1_3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39" name="Google Shape;939;g27fbc6ee764_1_3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8" name="Shape 1328"/>
        <p:cNvGrpSpPr/>
        <p:nvPr/>
      </p:nvGrpSpPr>
      <p:grpSpPr>
        <a:xfrm>
          <a:off x="0" y="0"/>
          <a:ext cx="0" cy="0"/>
          <a:chOff x="0" y="0"/>
          <a:chExt cx="0" cy="0"/>
        </a:xfrm>
      </p:grpSpPr>
      <p:sp>
        <p:nvSpPr>
          <p:cNvPr id="1329" name="Google Shape;1329;g27fbc6ee764_1_11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30" name="Google Shape;1330;g27fbc6ee764_1_117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Teacher: Explain the model transfer from foam nucleotide to Dynamic DNA. </a:t>
            </a:r>
            <a:endParaRPr/>
          </a:p>
          <a:p>
            <a:pPr indent="0" lvl="0" marL="0" rtl="0" algn="l">
              <a:lnSpc>
                <a:spcPct val="100000"/>
              </a:lnSpc>
              <a:spcBef>
                <a:spcPts val="0"/>
              </a:spcBef>
              <a:spcAft>
                <a:spcPts val="0"/>
              </a:spcAft>
              <a:buSzPts val="1100"/>
              <a:buNone/>
            </a:pPr>
            <a:r>
              <a:rPr lang="en"/>
              <a:t>Learner: Identify the major components of the nitrogenous base.  Add this information to their lab notebook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7" name="Shape 1337"/>
        <p:cNvGrpSpPr/>
        <p:nvPr/>
      </p:nvGrpSpPr>
      <p:grpSpPr>
        <a:xfrm>
          <a:off x="0" y="0"/>
          <a:ext cx="0" cy="0"/>
          <a:chOff x="0" y="0"/>
          <a:chExt cx="0" cy="0"/>
        </a:xfrm>
      </p:grpSpPr>
      <p:sp>
        <p:nvSpPr>
          <p:cNvPr id="1338" name="Google Shape;1338;g27fbc6ee764_1_11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39" name="Google Shape;1339;g27fbc6ee764_1_118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Teacher: Explain the model transfer from foam nucleotide to Dynamic DNA. </a:t>
            </a:r>
            <a:endParaRPr/>
          </a:p>
          <a:p>
            <a:pPr indent="0" lvl="0" marL="0" rtl="0" algn="l">
              <a:lnSpc>
                <a:spcPct val="100000"/>
              </a:lnSpc>
              <a:spcBef>
                <a:spcPts val="0"/>
              </a:spcBef>
              <a:spcAft>
                <a:spcPts val="0"/>
              </a:spcAft>
              <a:buSzPts val="1100"/>
              <a:buNone/>
            </a:pPr>
            <a:r>
              <a:rPr lang="en"/>
              <a:t>Learner: Identify the major components of the nitrogenous base.  Add this information to their lab notebook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6" name="Shape 1346"/>
        <p:cNvGrpSpPr/>
        <p:nvPr/>
      </p:nvGrpSpPr>
      <p:grpSpPr>
        <a:xfrm>
          <a:off x="0" y="0"/>
          <a:ext cx="0" cy="0"/>
          <a:chOff x="0" y="0"/>
          <a:chExt cx="0" cy="0"/>
        </a:xfrm>
      </p:grpSpPr>
      <p:sp>
        <p:nvSpPr>
          <p:cNvPr id="1347" name="Google Shape;1347;g27fbc6ee764_1_11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48" name="Google Shape;1348;g27fbc6ee764_1_119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Teacher: Provide learners with a handful of DNA nucleotides.  Give them time to build a small segment of double-stranded DNA. </a:t>
            </a:r>
            <a:r>
              <a:rPr lang="en">
                <a:solidFill>
                  <a:schemeClr val="dk1"/>
                </a:solidFill>
              </a:rPr>
              <a:t>Ideally, your learners are already familiar with the structure of DNA before they begin this lesson.  However, if “just in time” learning and storyline coherence requires you to focus on gene expression without a deep dive into DNA structure before this lesson, you can trust this model to allow them to figure it out.  They should be able to play and in doing so, turn these puzzle pieces into a double stranded molecule that follows the base pairing rules and indicates the antiparallel nature of DNA.</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298450" lvl="0" marL="457200" rtl="0" algn="l">
              <a:lnSpc>
                <a:spcPct val="100000"/>
              </a:lnSpc>
              <a:spcBef>
                <a:spcPts val="0"/>
              </a:spcBef>
              <a:spcAft>
                <a:spcPts val="0"/>
              </a:spcAft>
              <a:buClr>
                <a:schemeClr val="dk1"/>
              </a:buClr>
              <a:buSzPts val="1100"/>
              <a:buChar char="●"/>
            </a:pPr>
            <a:r>
              <a:rPr lang="en">
                <a:solidFill>
                  <a:schemeClr val="dk1"/>
                </a:solidFill>
              </a:rPr>
              <a:t>Staging the model:  Before class, provide each team with about 40 nucleotides (equal numbers of G=C and A=T though the G:A ratio is not important). Placing them in a bag or on a tray will make it easier to provide the models to learners when needed.</a:t>
            </a:r>
            <a:endParaRPr>
              <a:solidFill>
                <a:schemeClr val="dk1"/>
              </a:solidFill>
            </a:endParaRPr>
          </a:p>
          <a:p>
            <a:pPr indent="-298450" lvl="0" marL="457200" rtl="0" algn="l">
              <a:lnSpc>
                <a:spcPct val="100000"/>
              </a:lnSpc>
              <a:spcBef>
                <a:spcPts val="0"/>
              </a:spcBef>
              <a:spcAft>
                <a:spcPts val="0"/>
              </a:spcAft>
              <a:buClr>
                <a:schemeClr val="dk1"/>
              </a:buClr>
              <a:buSzPts val="1100"/>
              <a:buChar char="●"/>
            </a:pPr>
            <a:r>
              <a:rPr lang="en">
                <a:solidFill>
                  <a:schemeClr val="dk1"/>
                </a:solidFill>
              </a:rPr>
              <a:t>Tactile play</a:t>
            </a:r>
            <a:endParaRPr>
              <a:solidFill>
                <a:schemeClr val="dk1"/>
              </a:solidFill>
            </a:endParaRPr>
          </a:p>
          <a:p>
            <a:pPr indent="-298450" lvl="0" marL="457200" rtl="0" algn="l">
              <a:lnSpc>
                <a:spcPct val="100000"/>
              </a:lnSpc>
              <a:spcBef>
                <a:spcPts val="0"/>
              </a:spcBef>
              <a:spcAft>
                <a:spcPts val="0"/>
              </a:spcAft>
              <a:buClr>
                <a:schemeClr val="dk1"/>
              </a:buClr>
              <a:buSzPts val="1100"/>
              <a:buChar char="●"/>
            </a:pPr>
            <a:r>
              <a:rPr lang="en">
                <a:solidFill>
                  <a:schemeClr val="dk1"/>
                </a:solidFill>
              </a:rPr>
              <a:t>Monitor learner understanding</a:t>
            </a:r>
            <a:endParaRPr>
              <a:solidFill>
                <a:schemeClr val="dk1"/>
              </a:solidFill>
            </a:endParaRPr>
          </a:p>
          <a:p>
            <a:pPr indent="-298450" lvl="0" marL="457200" rtl="0" algn="l">
              <a:lnSpc>
                <a:spcPct val="100000"/>
              </a:lnSpc>
              <a:spcBef>
                <a:spcPts val="0"/>
              </a:spcBef>
              <a:spcAft>
                <a:spcPts val="0"/>
              </a:spcAft>
              <a:buClr>
                <a:schemeClr val="dk1"/>
              </a:buClr>
              <a:buSzPts val="1100"/>
              <a:buChar char="●"/>
            </a:pPr>
            <a:r>
              <a:rPr lang="en">
                <a:solidFill>
                  <a:schemeClr val="dk1"/>
                </a:solidFill>
              </a:rPr>
              <a:t>Probing questions (if required)</a:t>
            </a:r>
            <a:endParaRPr/>
          </a:p>
          <a:p>
            <a:pPr indent="0" lvl="0" marL="0" rtl="0" algn="l">
              <a:lnSpc>
                <a:spcPct val="100000"/>
              </a:lnSpc>
              <a:spcBef>
                <a:spcPts val="0"/>
              </a:spcBef>
              <a:spcAft>
                <a:spcPts val="0"/>
              </a:spcAft>
              <a:buSzPts val="1100"/>
              <a:buNone/>
            </a:pPr>
            <a:r>
              <a:rPr lang="en"/>
              <a:t>Learner:  Follow the prompt on the screen. </a:t>
            </a:r>
            <a:endParaRPr/>
          </a:p>
          <a:p>
            <a:pPr indent="0" lvl="0" marL="0" rtl="0" algn="l">
              <a:lnSpc>
                <a:spcPct val="100000"/>
              </a:lnSpc>
              <a:spcBef>
                <a:spcPts val="0"/>
              </a:spcBef>
              <a:spcAft>
                <a:spcPts val="0"/>
              </a:spcAft>
              <a:buSzPts val="1100"/>
              <a:buNone/>
            </a:pPr>
            <a:r>
              <a:t/>
            </a:r>
            <a:endParaRPr/>
          </a:p>
          <a:p>
            <a:pPr indent="0" lvl="0" marL="45720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2" name="Shape 1372"/>
        <p:cNvGrpSpPr/>
        <p:nvPr/>
      </p:nvGrpSpPr>
      <p:grpSpPr>
        <a:xfrm>
          <a:off x="0" y="0"/>
          <a:ext cx="0" cy="0"/>
          <a:chOff x="0" y="0"/>
          <a:chExt cx="0" cy="0"/>
        </a:xfrm>
      </p:grpSpPr>
      <p:sp>
        <p:nvSpPr>
          <p:cNvPr id="1373" name="Google Shape;1373;g27fbc6ee764_1_12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74" name="Google Shape;1374;g27fbc6ee764_1_12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Teacher:</a:t>
            </a:r>
            <a:endParaRPr/>
          </a:p>
          <a:p>
            <a:pPr indent="-298450" lvl="0" marL="457200" rtl="0" algn="l">
              <a:lnSpc>
                <a:spcPct val="100000"/>
              </a:lnSpc>
              <a:spcBef>
                <a:spcPts val="0"/>
              </a:spcBef>
              <a:spcAft>
                <a:spcPts val="0"/>
              </a:spcAft>
              <a:buClr>
                <a:schemeClr val="dk1"/>
              </a:buClr>
              <a:buSzPts val="1100"/>
              <a:buChar char="●"/>
            </a:pPr>
            <a:r>
              <a:rPr lang="en">
                <a:solidFill>
                  <a:schemeClr val="dk1"/>
                </a:solidFill>
              </a:rPr>
              <a:t>Monitor learning understanding</a:t>
            </a:r>
            <a:endParaRPr>
              <a:solidFill>
                <a:schemeClr val="dk1"/>
              </a:solidFill>
            </a:endParaRPr>
          </a:p>
          <a:p>
            <a:pPr indent="-298450" lvl="0" marL="457200" rtl="0" algn="l">
              <a:lnSpc>
                <a:spcPct val="100000"/>
              </a:lnSpc>
              <a:spcBef>
                <a:spcPts val="0"/>
              </a:spcBef>
              <a:spcAft>
                <a:spcPts val="0"/>
              </a:spcAft>
              <a:buClr>
                <a:schemeClr val="dk1"/>
              </a:buClr>
              <a:buSzPts val="1100"/>
              <a:buChar char="●"/>
            </a:pPr>
            <a:r>
              <a:rPr lang="en">
                <a:solidFill>
                  <a:schemeClr val="dk1"/>
                </a:solidFill>
              </a:rPr>
              <a:t>Probing questions (if required)</a:t>
            </a:r>
            <a:endParaRPr>
              <a:solidFill>
                <a:schemeClr val="dk1"/>
              </a:solidFill>
            </a:endParaRPr>
          </a:p>
          <a:p>
            <a:pPr indent="-298450" lvl="0" marL="457200" rtl="0" algn="l">
              <a:lnSpc>
                <a:spcPct val="100000"/>
              </a:lnSpc>
              <a:spcBef>
                <a:spcPts val="0"/>
              </a:spcBef>
              <a:spcAft>
                <a:spcPts val="0"/>
              </a:spcAft>
              <a:buClr>
                <a:schemeClr val="dk1"/>
              </a:buClr>
              <a:buSzPts val="1100"/>
              <a:buChar char="●"/>
            </a:pPr>
            <a:r>
              <a:rPr lang="en">
                <a:solidFill>
                  <a:schemeClr val="dk1"/>
                </a:solidFill>
              </a:rPr>
              <a:t>Allow learners to move around and see the DNA constructed by other groups.</a:t>
            </a:r>
            <a:endParaRPr>
              <a:solidFill>
                <a:schemeClr val="dk1"/>
              </a:solidFill>
            </a:endParaRPr>
          </a:p>
          <a:p>
            <a:pPr indent="0" lvl="0" marL="0" rtl="0" algn="l">
              <a:lnSpc>
                <a:spcPct val="100000"/>
              </a:lnSpc>
              <a:spcBef>
                <a:spcPts val="0"/>
              </a:spcBef>
              <a:spcAft>
                <a:spcPts val="0"/>
              </a:spcAft>
              <a:buSzPts val="1100"/>
              <a:buNone/>
            </a:pPr>
            <a:r>
              <a:rPr lang="en">
                <a:solidFill>
                  <a:schemeClr val="dk1"/>
                </a:solidFill>
              </a:rPr>
              <a:t>Learner:</a:t>
            </a:r>
            <a:endParaRPr>
              <a:solidFill>
                <a:schemeClr val="dk1"/>
              </a:solidFill>
            </a:endParaRPr>
          </a:p>
          <a:p>
            <a:pPr indent="-298450" lvl="0" marL="457200" rtl="0" algn="l">
              <a:lnSpc>
                <a:spcPct val="100000"/>
              </a:lnSpc>
              <a:spcBef>
                <a:spcPts val="0"/>
              </a:spcBef>
              <a:spcAft>
                <a:spcPts val="0"/>
              </a:spcAft>
              <a:buClr>
                <a:schemeClr val="dk1"/>
              </a:buClr>
              <a:buSzPts val="1100"/>
              <a:buChar char="●"/>
            </a:pPr>
            <a:r>
              <a:rPr lang="en">
                <a:solidFill>
                  <a:schemeClr val="dk1"/>
                </a:solidFill>
              </a:rPr>
              <a:t>With your small group.</a:t>
            </a:r>
            <a:endParaRPr>
              <a:solidFill>
                <a:schemeClr val="dk1"/>
              </a:solidFill>
            </a:endParaRPr>
          </a:p>
          <a:p>
            <a:pPr indent="-298450" lvl="0" marL="457200" rtl="0" algn="l">
              <a:lnSpc>
                <a:spcPct val="100000"/>
              </a:lnSpc>
              <a:spcBef>
                <a:spcPts val="0"/>
              </a:spcBef>
              <a:spcAft>
                <a:spcPts val="0"/>
              </a:spcAft>
              <a:buClr>
                <a:schemeClr val="dk1"/>
              </a:buClr>
              <a:buSzPts val="1100"/>
              <a:buChar char="●"/>
            </a:pPr>
            <a:r>
              <a:rPr lang="en">
                <a:solidFill>
                  <a:schemeClr val="dk1"/>
                </a:solidFill>
              </a:rPr>
              <a:t>Get up and investigate.</a:t>
            </a:r>
            <a:endParaRPr>
              <a:solidFill>
                <a:schemeClr val="dk1"/>
              </a:solidFill>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1" name="Shape 1381"/>
        <p:cNvGrpSpPr/>
        <p:nvPr/>
      </p:nvGrpSpPr>
      <p:grpSpPr>
        <a:xfrm>
          <a:off x="0" y="0"/>
          <a:ext cx="0" cy="0"/>
          <a:chOff x="0" y="0"/>
          <a:chExt cx="0" cy="0"/>
        </a:xfrm>
      </p:grpSpPr>
      <p:sp>
        <p:nvSpPr>
          <p:cNvPr id="1382" name="Google Shape;1382;g27fbc6ee764_1_12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83" name="Google Shape;1383;g27fbc6ee764_1_12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solidFill>
                  <a:schemeClr val="dk1"/>
                </a:solidFill>
              </a:rPr>
              <a:t>Teacher:  Summarize RNA after feedback from group.  Remind them that RNA is also single stranded (until modified). Monitor learner understanding.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
                <a:solidFill>
                  <a:schemeClr val="dk1"/>
                </a:solidFill>
              </a:rPr>
              <a:t>Learner:</a:t>
            </a:r>
            <a:endParaRPr>
              <a:solidFill>
                <a:schemeClr val="dk1"/>
              </a:solidFill>
            </a:endParaRPr>
          </a:p>
          <a:p>
            <a:pPr indent="-298450" lvl="0" marL="457200" rtl="0" algn="l">
              <a:lnSpc>
                <a:spcPct val="100000"/>
              </a:lnSpc>
              <a:spcBef>
                <a:spcPts val="0"/>
              </a:spcBef>
              <a:spcAft>
                <a:spcPts val="0"/>
              </a:spcAft>
              <a:buClr>
                <a:schemeClr val="dk1"/>
              </a:buClr>
              <a:buSzPts val="1100"/>
              <a:buChar char="●"/>
            </a:pPr>
            <a:r>
              <a:rPr lang="en">
                <a:solidFill>
                  <a:schemeClr val="dk1"/>
                </a:solidFill>
              </a:rPr>
              <a:t>Play with models</a:t>
            </a:r>
            <a:endParaRPr>
              <a:solidFill>
                <a:schemeClr val="dk1"/>
              </a:solidFill>
            </a:endParaRPr>
          </a:p>
          <a:p>
            <a:pPr indent="-298450" lvl="0" marL="457200" rtl="0" algn="l">
              <a:lnSpc>
                <a:spcPct val="100000"/>
              </a:lnSpc>
              <a:spcBef>
                <a:spcPts val="0"/>
              </a:spcBef>
              <a:spcAft>
                <a:spcPts val="0"/>
              </a:spcAft>
              <a:buClr>
                <a:schemeClr val="dk1"/>
              </a:buClr>
              <a:buSzPts val="1100"/>
              <a:buChar char="●"/>
            </a:pPr>
            <a:r>
              <a:rPr lang="en">
                <a:solidFill>
                  <a:schemeClr val="dk1"/>
                </a:solidFill>
              </a:rPr>
              <a:t>Connecting to previous learning.</a:t>
            </a:r>
            <a:endParaRPr>
              <a:solidFill>
                <a:schemeClr val="dk1"/>
              </a:solidFill>
            </a:endParaRPr>
          </a:p>
          <a:p>
            <a:pPr indent="-298450" lvl="0" marL="457200" rtl="0" algn="l">
              <a:lnSpc>
                <a:spcPct val="100000"/>
              </a:lnSpc>
              <a:spcBef>
                <a:spcPts val="0"/>
              </a:spcBef>
              <a:spcAft>
                <a:spcPts val="0"/>
              </a:spcAft>
              <a:buClr>
                <a:schemeClr val="dk1"/>
              </a:buClr>
              <a:buSzPts val="1100"/>
              <a:buChar char="●"/>
            </a:pPr>
            <a:r>
              <a:rPr lang="en">
                <a:solidFill>
                  <a:schemeClr val="dk1"/>
                </a:solidFill>
              </a:rPr>
              <a:t>Building consensus in collaborative groups.</a:t>
            </a:r>
            <a:endParaRPr>
              <a:solidFill>
                <a:schemeClr val="dk1"/>
              </a:solidFill>
            </a:endParaRPr>
          </a:p>
          <a:p>
            <a:pPr indent="0" lvl="0" marL="0" rtl="0" algn="l">
              <a:lnSpc>
                <a:spcPct val="100000"/>
              </a:lnSpc>
              <a:spcBef>
                <a:spcPts val="0"/>
              </a:spcBef>
              <a:spcAft>
                <a:spcPts val="0"/>
              </a:spcAft>
              <a:buSzPts val="1100"/>
              <a:buNone/>
            </a:pPr>
            <a:r>
              <a:t/>
            </a:r>
            <a:endParaRPr>
              <a:solidFill>
                <a:schemeClr val="dk1"/>
              </a:solidFill>
            </a:endParaRPr>
          </a:p>
          <a:p>
            <a:pPr indent="0" lvl="0" marL="0" rtl="0" algn="l">
              <a:lnSpc>
                <a:spcPct val="100000"/>
              </a:lnSpc>
              <a:spcBef>
                <a:spcPts val="0"/>
              </a:spcBef>
              <a:spcAft>
                <a:spcPts val="0"/>
              </a:spcAft>
              <a:buSzPts val="1100"/>
              <a:buNone/>
            </a:pPr>
            <a:r>
              <a:t/>
            </a:r>
            <a:endParaRPr>
              <a:solidFill>
                <a:schemeClr val="dk1"/>
              </a:solidFill>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0" name="Shape 1390"/>
        <p:cNvGrpSpPr/>
        <p:nvPr/>
      </p:nvGrpSpPr>
      <p:grpSpPr>
        <a:xfrm>
          <a:off x="0" y="0"/>
          <a:ext cx="0" cy="0"/>
          <a:chOff x="0" y="0"/>
          <a:chExt cx="0" cy="0"/>
        </a:xfrm>
      </p:grpSpPr>
      <p:sp>
        <p:nvSpPr>
          <p:cNvPr id="1391" name="Google Shape;1391;g27fbc6ee764_1_12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92" name="Google Shape;1392;g27fbc6ee764_1_12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solidFill>
                  <a:schemeClr val="dk1"/>
                </a:solidFill>
              </a:rPr>
              <a:t>Teacher:  </a:t>
            </a:r>
            <a:endParaRPr>
              <a:solidFill>
                <a:schemeClr val="dk1"/>
              </a:solidFill>
            </a:endParaRPr>
          </a:p>
          <a:p>
            <a:pPr indent="-298450" lvl="0" marL="457200" rtl="0" algn="l">
              <a:lnSpc>
                <a:spcPct val="100000"/>
              </a:lnSpc>
              <a:spcBef>
                <a:spcPts val="0"/>
              </a:spcBef>
              <a:spcAft>
                <a:spcPts val="0"/>
              </a:spcAft>
              <a:buClr>
                <a:schemeClr val="dk1"/>
              </a:buClr>
              <a:buSzPts val="1100"/>
              <a:buChar char="●"/>
            </a:pPr>
            <a:r>
              <a:rPr lang="en">
                <a:solidFill>
                  <a:schemeClr val="dk1"/>
                </a:solidFill>
              </a:rPr>
              <a:t>Monitor learner understanding</a:t>
            </a:r>
            <a:endParaRPr>
              <a:solidFill>
                <a:schemeClr val="dk1"/>
              </a:solidFill>
            </a:endParaRPr>
          </a:p>
          <a:p>
            <a:pPr indent="-298450" lvl="0" marL="457200" rtl="0" algn="l">
              <a:lnSpc>
                <a:spcPct val="100000"/>
              </a:lnSpc>
              <a:spcBef>
                <a:spcPts val="0"/>
              </a:spcBef>
              <a:spcAft>
                <a:spcPts val="0"/>
              </a:spcAft>
              <a:buClr>
                <a:schemeClr val="dk1"/>
              </a:buClr>
              <a:buSzPts val="1100"/>
              <a:buChar char="●"/>
            </a:pPr>
            <a:r>
              <a:rPr lang="en">
                <a:solidFill>
                  <a:schemeClr val="dk1"/>
                </a:solidFill>
              </a:rPr>
              <a:t>Probing questions (if required)</a:t>
            </a:r>
            <a:endParaRPr>
              <a:solidFill>
                <a:schemeClr val="dk1"/>
              </a:solidFill>
            </a:endParaRPr>
          </a:p>
          <a:p>
            <a:pPr indent="-298450" lvl="0" marL="457200" rtl="0" algn="l">
              <a:lnSpc>
                <a:spcPct val="100000"/>
              </a:lnSpc>
              <a:spcBef>
                <a:spcPts val="0"/>
              </a:spcBef>
              <a:spcAft>
                <a:spcPts val="0"/>
              </a:spcAft>
              <a:buClr>
                <a:schemeClr val="dk1"/>
              </a:buClr>
              <a:buSzPts val="1100"/>
              <a:buChar char="●"/>
            </a:pPr>
            <a:r>
              <a:rPr lang="en">
                <a:solidFill>
                  <a:schemeClr val="dk1"/>
                </a:solidFill>
              </a:rPr>
              <a:t>Tactile play</a:t>
            </a:r>
            <a:endParaRPr>
              <a:solidFill>
                <a:schemeClr val="dk1"/>
              </a:solidFill>
            </a:endParaRPr>
          </a:p>
          <a:p>
            <a:pPr indent="0" lvl="0" marL="0" rtl="0" algn="l">
              <a:lnSpc>
                <a:spcPct val="100000"/>
              </a:lnSpc>
              <a:spcBef>
                <a:spcPts val="0"/>
              </a:spcBef>
              <a:spcAft>
                <a:spcPts val="0"/>
              </a:spcAft>
              <a:buSzPts val="1100"/>
              <a:buNone/>
            </a:pPr>
            <a:r>
              <a:rPr lang="en">
                <a:solidFill>
                  <a:schemeClr val="dk1"/>
                </a:solidFill>
              </a:rPr>
              <a:t>Encourage questions. As learners begin this challenge, they may VISUALLY try to make an RNA (Talking through “G bonds with C”, looking at the base pairing.)  Remind them that the cell cannot do this…  how does base pairing really work? What might be needed to make this happen?</a:t>
            </a:r>
            <a:endParaRPr>
              <a:solidFill>
                <a:schemeClr val="dk1"/>
              </a:solidFill>
            </a:endParaRPr>
          </a:p>
          <a:p>
            <a:pPr indent="0" lvl="0" marL="0" rtl="0" algn="l">
              <a:lnSpc>
                <a:spcPct val="100000"/>
              </a:lnSpc>
              <a:spcBef>
                <a:spcPts val="0"/>
              </a:spcBef>
              <a:spcAft>
                <a:spcPts val="0"/>
              </a:spcAft>
              <a:buSzPts val="1100"/>
              <a:buNone/>
            </a:pPr>
            <a:r>
              <a:t/>
            </a:r>
            <a:endParaRPr>
              <a:solidFill>
                <a:schemeClr val="dk1"/>
              </a:solidFill>
            </a:endParaRPr>
          </a:p>
          <a:p>
            <a:pPr indent="0" lvl="0" marL="0" rtl="0" algn="l">
              <a:lnSpc>
                <a:spcPct val="100000"/>
              </a:lnSpc>
              <a:spcBef>
                <a:spcPts val="0"/>
              </a:spcBef>
              <a:spcAft>
                <a:spcPts val="0"/>
              </a:spcAft>
              <a:buSzPts val="1100"/>
              <a:buNone/>
            </a:pPr>
            <a:r>
              <a:rPr lang="en">
                <a:solidFill>
                  <a:schemeClr val="dk1"/>
                </a:solidFill>
              </a:rPr>
              <a:t>Learners may quickly get confused (which leads to questions).  If DNA is double stranded, and RNA is single stranded, which side of the DNA holds the code?  </a:t>
            </a:r>
            <a:r>
              <a:rPr b="1" lang="en">
                <a:solidFill>
                  <a:schemeClr val="dk1"/>
                </a:solidFill>
              </a:rPr>
              <a:t>How does the cell know which side of the DNA to use?</a:t>
            </a:r>
            <a:endParaRPr b="1">
              <a:solidFill>
                <a:schemeClr val="dk1"/>
              </a:solidFill>
            </a:endParaRPr>
          </a:p>
          <a:p>
            <a:pPr indent="0" lvl="0" marL="0" rtl="0" algn="l">
              <a:lnSpc>
                <a:spcPct val="100000"/>
              </a:lnSpc>
              <a:spcBef>
                <a:spcPts val="0"/>
              </a:spcBef>
              <a:spcAft>
                <a:spcPts val="0"/>
              </a:spcAft>
              <a:buSzPts val="1100"/>
              <a:buNone/>
            </a:pPr>
            <a:r>
              <a:t/>
            </a:r>
            <a:endParaRPr>
              <a:solidFill>
                <a:schemeClr val="dk1"/>
              </a:solidFill>
            </a:endParaRPr>
          </a:p>
          <a:p>
            <a:pPr indent="0" lvl="0" marL="0" rtl="0" algn="l">
              <a:lnSpc>
                <a:spcPct val="100000"/>
              </a:lnSpc>
              <a:spcBef>
                <a:spcPts val="0"/>
              </a:spcBef>
              <a:spcAft>
                <a:spcPts val="0"/>
              </a:spcAft>
              <a:buSzPts val="1100"/>
              <a:buNone/>
            </a:pPr>
            <a:r>
              <a:rPr lang="en">
                <a:solidFill>
                  <a:schemeClr val="dk1"/>
                </a:solidFill>
              </a:rPr>
              <a:t>LET THEM STRUGGLE!  When it is clear that all (or most) groups have reached this important question and are struggling with what to do next, bring the class back together.</a:t>
            </a:r>
            <a:endParaRPr>
              <a:solidFill>
                <a:schemeClr val="dk1"/>
              </a:solidFill>
            </a:endParaRPr>
          </a:p>
          <a:p>
            <a:pPr indent="0" lvl="0" marL="0" rtl="0" algn="l">
              <a:lnSpc>
                <a:spcPct val="100000"/>
              </a:lnSpc>
              <a:spcBef>
                <a:spcPts val="0"/>
              </a:spcBef>
              <a:spcAft>
                <a:spcPts val="0"/>
              </a:spcAft>
              <a:buSzPts val="1100"/>
              <a:buNone/>
            </a:pPr>
            <a:r>
              <a:t/>
            </a:r>
            <a:endParaRPr>
              <a:solidFill>
                <a:schemeClr val="dk1"/>
              </a:solidFill>
            </a:endParaRPr>
          </a:p>
          <a:p>
            <a:pPr indent="0" lvl="0" marL="0" rtl="0" algn="l">
              <a:lnSpc>
                <a:spcPct val="100000"/>
              </a:lnSpc>
              <a:spcBef>
                <a:spcPts val="0"/>
              </a:spcBef>
              <a:spcAft>
                <a:spcPts val="0"/>
              </a:spcAft>
              <a:buSzPts val="1100"/>
              <a:buNone/>
            </a:pPr>
            <a:r>
              <a:rPr lang="en">
                <a:solidFill>
                  <a:schemeClr val="dk1"/>
                </a:solidFill>
              </a:rPr>
              <a:t>Learner:  Follow the prompt on the slide. </a:t>
            </a:r>
            <a:endParaRPr>
              <a:solidFill>
                <a:schemeClr val="dk1"/>
              </a:solidFill>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8" name="Shape 1398"/>
        <p:cNvGrpSpPr/>
        <p:nvPr/>
      </p:nvGrpSpPr>
      <p:grpSpPr>
        <a:xfrm>
          <a:off x="0" y="0"/>
          <a:ext cx="0" cy="0"/>
          <a:chOff x="0" y="0"/>
          <a:chExt cx="0" cy="0"/>
        </a:xfrm>
      </p:grpSpPr>
      <p:sp>
        <p:nvSpPr>
          <p:cNvPr id="1399" name="Google Shape;1399;g27fbc6ee764_1_12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00" name="Google Shape;1400;g27fbc6ee764_1_12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Teacher:  </a:t>
            </a:r>
            <a:r>
              <a:rPr lang="en">
                <a:solidFill>
                  <a:schemeClr val="dk1"/>
                </a:solidFill>
              </a:rPr>
              <a:t>Listen for their concerns and questions…  prepare to give them the information they are asking for.</a:t>
            </a:r>
            <a:endParaRPr>
              <a:solidFill>
                <a:schemeClr val="dk1"/>
              </a:solidFill>
            </a:endParaRPr>
          </a:p>
          <a:p>
            <a:pPr indent="0" lvl="0" marL="0" rtl="0" algn="l">
              <a:lnSpc>
                <a:spcPct val="100000"/>
              </a:lnSpc>
              <a:spcBef>
                <a:spcPts val="0"/>
              </a:spcBef>
              <a:spcAft>
                <a:spcPts val="0"/>
              </a:spcAft>
              <a:buSzPts val="1100"/>
              <a:buNone/>
            </a:pPr>
            <a:r>
              <a:rPr lang="en">
                <a:solidFill>
                  <a:schemeClr val="dk1"/>
                </a:solidFill>
              </a:rPr>
              <a:t>Specifically listen for questions about what strand to use?</a:t>
            </a:r>
            <a:endParaRPr>
              <a:solidFill>
                <a:schemeClr val="dk1"/>
              </a:solidFill>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Learner: Share as a class.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6" name="Shape 1406"/>
        <p:cNvGrpSpPr/>
        <p:nvPr/>
      </p:nvGrpSpPr>
      <p:grpSpPr>
        <a:xfrm>
          <a:off x="0" y="0"/>
          <a:ext cx="0" cy="0"/>
          <a:chOff x="0" y="0"/>
          <a:chExt cx="0" cy="0"/>
        </a:xfrm>
      </p:grpSpPr>
      <p:sp>
        <p:nvSpPr>
          <p:cNvPr id="1407" name="Google Shape;1407;g27fbc6ee764_1_12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08" name="Google Shape;1408;g27fbc6ee764_1_124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Teacher: Direct Instruction about only one strand of DNA containing the necessary code. Textbooks and standardized tests will refer to the Coding and Template strands.</a:t>
            </a:r>
            <a:endParaRPr/>
          </a:p>
          <a:p>
            <a:pPr indent="-298450" lvl="0" marL="457200" rtl="0" algn="l">
              <a:lnSpc>
                <a:spcPct val="100000"/>
              </a:lnSpc>
              <a:spcBef>
                <a:spcPts val="0"/>
              </a:spcBef>
              <a:spcAft>
                <a:spcPts val="0"/>
              </a:spcAft>
              <a:buSzPts val="1100"/>
              <a:buChar char="●"/>
            </a:pPr>
            <a:r>
              <a:rPr lang="en"/>
              <a:t>Template strand:  The biologically relevant strand.  THIS is the one used as a “mold” for making the RNA.</a:t>
            </a:r>
            <a:endParaRPr/>
          </a:p>
          <a:p>
            <a:pPr indent="-298450" lvl="0" marL="457200" rtl="0" algn="l">
              <a:lnSpc>
                <a:spcPct val="100000"/>
              </a:lnSpc>
              <a:spcBef>
                <a:spcPts val="0"/>
              </a:spcBef>
              <a:spcAft>
                <a:spcPts val="0"/>
              </a:spcAft>
              <a:buSzPts val="1100"/>
              <a:buChar char="●"/>
            </a:pPr>
            <a:r>
              <a:rPr lang="en"/>
              <a:t>Coding strand: (You may not choose to use this term).  Learners will notice with practice that the RNA “looks like” this strand, the strand that was NOT used to form the RNA.  This strand is often referred to as the coding strand.</a:t>
            </a:r>
            <a:endParaRPr/>
          </a:p>
          <a:p>
            <a:pPr indent="-298450" lvl="0" marL="457200" rtl="0" algn="l">
              <a:lnSpc>
                <a:spcPct val="100000"/>
              </a:lnSpc>
              <a:spcBef>
                <a:spcPts val="0"/>
              </a:spcBef>
              <a:spcAft>
                <a:spcPts val="0"/>
              </a:spcAft>
              <a:buSzPts val="1100"/>
              <a:buChar char="●"/>
            </a:pPr>
            <a:r>
              <a:rPr lang="en"/>
              <a:t>The point is: </a:t>
            </a:r>
            <a:r>
              <a:rPr b="1" lang="en"/>
              <a:t>Only one strand at a time is used for making RNA</a:t>
            </a:r>
            <a:r>
              <a:rPr lang="en"/>
              <a:t>.  But depending on the gene, it is one strand or the other.  There is not a single side to the DNA that is always used or one that is never used.</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Learner: Add new information to their notebook.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3" name="Shape 1413"/>
        <p:cNvGrpSpPr/>
        <p:nvPr/>
      </p:nvGrpSpPr>
      <p:grpSpPr>
        <a:xfrm>
          <a:off x="0" y="0"/>
          <a:ext cx="0" cy="0"/>
          <a:chOff x="0" y="0"/>
          <a:chExt cx="0" cy="0"/>
        </a:xfrm>
      </p:grpSpPr>
      <p:sp>
        <p:nvSpPr>
          <p:cNvPr id="1414" name="Google Shape;1414;g27fbc6ee764_1_12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15" name="Google Shape;1415;g27fbc6ee764_1_125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Teacher:  Listen for learner ideas.  In particular, the DNA must be “unzipped” and the RNA must be base paired.  Listen for these ideas.  Coach teams that have not figured this out towards these ideas with probing questions.</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Learner: Brainstorming with a team to figure out what must happen for the RNA to be made?</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1" name="Shape 1421"/>
        <p:cNvGrpSpPr/>
        <p:nvPr/>
      </p:nvGrpSpPr>
      <p:grpSpPr>
        <a:xfrm>
          <a:off x="0" y="0"/>
          <a:ext cx="0" cy="0"/>
          <a:chOff x="0" y="0"/>
          <a:chExt cx="0" cy="0"/>
        </a:xfrm>
      </p:grpSpPr>
      <p:sp>
        <p:nvSpPr>
          <p:cNvPr id="1422" name="Google Shape;1422;g27fbc6ee764_1_12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23" name="Google Shape;1423;g27fbc6ee764_1_125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Teacher: Give learners some time to complete the challenge.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Learner:  Sketch their design in notebook.</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4" name="Shape 944"/>
        <p:cNvGrpSpPr/>
        <p:nvPr/>
      </p:nvGrpSpPr>
      <p:grpSpPr>
        <a:xfrm>
          <a:off x="0" y="0"/>
          <a:ext cx="0" cy="0"/>
          <a:chOff x="0" y="0"/>
          <a:chExt cx="0" cy="0"/>
        </a:xfrm>
      </p:grpSpPr>
      <p:sp>
        <p:nvSpPr>
          <p:cNvPr id="945" name="Google Shape;945;g27fbc6ee764_1_33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46" name="Google Shape;946;g27fbc6ee764_1_3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9" name="Shape 1429"/>
        <p:cNvGrpSpPr/>
        <p:nvPr/>
      </p:nvGrpSpPr>
      <p:grpSpPr>
        <a:xfrm>
          <a:off x="0" y="0"/>
          <a:ext cx="0" cy="0"/>
          <a:chOff x="0" y="0"/>
          <a:chExt cx="0" cy="0"/>
        </a:xfrm>
      </p:grpSpPr>
      <p:sp>
        <p:nvSpPr>
          <p:cNvPr id="1430" name="Google Shape;1430;g27fbc6ee764_1_12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31" name="Google Shape;1431;g27fbc6ee764_1_126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Teacher:  Give each group a transcription placemat.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Learner:  Compare their design to the placement.  Where are their designs the same?  Where are they different?</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7" name="Shape 1437"/>
        <p:cNvGrpSpPr/>
        <p:nvPr/>
      </p:nvGrpSpPr>
      <p:grpSpPr>
        <a:xfrm>
          <a:off x="0" y="0"/>
          <a:ext cx="0" cy="0"/>
          <a:chOff x="0" y="0"/>
          <a:chExt cx="0" cy="0"/>
        </a:xfrm>
      </p:grpSpPr>
      <p:sp>
        <p:nvSpPr>
          <p:cNvPr id="1438" name="Google Shape;1438;g27fbc6ee764_1_127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39" name="Google Shape;1439;g27fbc6ee764_1_127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lang="en"/>
              <a:t>The circle shows RNA polymerase in a complex getting ready to transcribe DNA into mRNA.  </a:t>
            </a:r>
            <a:endParaRPr/>
          </a:p>
          <a:p>
            <a:pPr indent="-228600" lvl="0" marL="457200" rtl="0" algn="l">
              <a:lnSpc>
                <a:spcPct val="100000"/>
              </a:lnSpc>
              <a:spcBef>
                <a:spcPts val="0"/>
              </a:spcBef>
              <a:spcAft>
                <a:spcPts val="0"/>
              </a:spcAft>
              <a:buSzPts val="1100"/>
              <a:buNone/>
            </a:pPr>
            <a:r>
              <a:t/>
            </a:r>
            <a:endParaRPr/>
          </a:p>
          <a:p>
            <a:pPr indent="-298450" lvl="0" marL="457200" rtl="0" algn="l">
              <a:lnSpc>
                <a:spcPct val="100000"/>
              </a:lnSpc>
              <a:spcBef>
                <a:spcPts val="0"/>
              </a:spcBef>
              <a:spcAft>
                <a:spcPts val="0"/>
              </a:spcAft>
              <a:buSzPts val="1100"/>
              <a:buChar char="●"/>
            </a:pPr>
            <a:r>
              <a:rPr lang="en"/>
              <a:t>Can you find the mediator, transcription factors, and enhanceosome in the circle?   </a:t>
            </a:r>
            <a:endParaRPr/>
          </a:p>
        </p:txBody>
      </p:sp>
      <p:sp>
        <p:nvSpPr>
          <p:cNvPr id="1440" name="Google Shape;1440;g27fbc6ee764_1_1273: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8" name="Shape 1448"/>
        <p:cNvGrpSpPr/>
        <p:nvPr/>
      </p:nvGrpSpPr>
      <p:grpSpPr>
        <a:xfrm>
          <a:off x="0" y="0"/>
          <a:ext cx="0" cy="0"/>
          <a:chOff x="0" y="0"/>
          <a:chExt cx="0" cy="0"/>
        </a:xfrm>
      </p:grpSpPr>
      <p:sp>
        <p:nvSpPr>
          <p:cNvPr id="1449" name="Google Shape;1449;g27fbc6ee764_1_12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50" name="Google Shape;1450;g27fbc6ee764_1_128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solidFill>
                  <a:schemeClr val="dk1"/>
                </a:solidFill>
              </a:rPr>
              <a:t>Teacher: Show learners the video.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
                <a:solidFill>
                  <a:schemeClr val="dk1"/>
                </a:solidFill>
              </a:rPr>
              <a:t>Learner: Add new information to their notebook.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7" name="Shape 1457"/>
        <p:cNvGrpSpPr/>
        <p:nvPr/>
      </p:nvGrpSpPr>
      <p:grpSpPr>
        <a:xfrm>
          <a:off x="0" y="0"/>
          <a:ext cx="0" cy="0"/>
          <a:chOff x="0" y="0"/>
          <a:chExt cx="0" cy="0"/>
        </a:xfrm>
      </p:grpSpPr>
      <p:sp>
        <p:nvSpPr>
          <p:cNvPr id="1458" name="Google Shape;1458;g27fbc6ee764_1_12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59" name="Google Shape;1459;g27fbc6ee764_1_129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Teacher: Give each group a premade DNA sequence and allow time to model.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Note: The transcription process begins with RNA polymerase scanning along the DNA until it encounters a specific sequence called the promotor. In this model, we assume that the promotor sequence already has been recognized. In eukaryotes, it is a TATA box that is located 25 to 35 base pairs upstream of the transcription start site. Promotors can also have CpG islands and other regulatory elements. If you want to teach this additional information, check out </a:t>
            </a:r>
            <a:r>
              <a:rPr lang="en" u="sng">
                <a:solidFill>
                  <a:schemeClr val="hlink"/>
                </a:solidFill>
                <a:hlinkClick r:id="rId2"/>
              </a:rPr>
              <a:t>Addgene: Promoters</a:t>
            </a:r>
            <a:r>
              <a:rPr lang="en"/>
              <a:t>.</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The promotor acts like a signpost, indicating where transcription should start. It tells RNA polymerase where to begin transcribing the DNA. Once polymerase binds to the promoter, it separates the DNA strands. One of these strands serves as the template strand (in this case on the top of the model) and provides the sequence needed for RNA synthesis.  The other strand (in this case on the bottom of the model) is not directly involved in transcription. The RNA polymerase then builds an RNA strand complementary to the template strand, adding each new nucleotide to the 3’ end of the growing RNA molecule.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Learner: Model how RNA is transcribed from a double-stranded DNA.</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8" name="Shape 1468"/>
        <p:cNvGrpSpPr/>
        <p:nvPr/>
      </p:nvGrpSpPr>
      <p:grpSpPr>
        <a:xfrm>
          <a:off x="0" y="0"/>
          <a:ext cx="0" cy="0"/>
          <a:chOff x="0" y="0"/>
          <a:chExt cx="0" cy="0"/>
        </a:xfrm>
      </p:grpSpPr>
      <p:sp>
        <p:nvSpPr>
          <p:cNvPr id="1469" name="Google Shape;1469;g27fbc6ee764_1_13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70" name="Google Shape;1470;g27fbc6ee764_1_130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solidFill>
                  <a:schemeClr val="dk1"/>
                </a:solidFill>
              </a:rPr>
              <a:t>Teacher:  Use this slide only in the case you need to point out the right direction.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
                <a:solidFill>
                  <a:schemeClr val="dk1"/>
                </a:solidFill>
              </a:rPr>
              <a:t>Learner:  They should only see this slide unless they are struggling. </a:t>
            </a:r>
            <a:endParaRPr>
              <a:solidFill>
                <a:schemeClr val="dk1"/>
              </a:solidFill>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6" name="Shape 1476"/>
        <p:cNvGrpSpPr/>
        <p:nvPr/>
      </p:nvGrpSpPr>
      <p:grpSpPr>
        <a:xfrm>
          <a:off x="0" y="0"/>
          <a:ext cx="0" cy="0"/>
          <a:chOff x="0" y="0"/>
          <a:chExt cx="0" cy="0"/>
        </a:xfrm>
      </p:grpSpPr>
      <p:sp>
        <p:nvSpPr>
          <p:cNvPr id="1477" name="Google Shape;1477;g27fbc6ee764_1_13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78" name="Google Shape;1478;g27fbc6ee764_1_130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solidFill>
                  <a:schemeClr val="dk1"/>
                </a:solidFill>
              </a:rPr>
              <a:t>Teacher:  Use this slide only in the case you need to point out the right direction.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
                <a:solidFill>
                  <a:schemeClr val="dk1"/>
                </a:solidFill>
              </a:rPr>
              <a:t>Learner:  They should only see this slide unless they are struggling. </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4" name="Shape 1484"/>
        <p:cNvGrpSpPr/>
        <p:nvPr/>
      </p:nvGrpSpPr>
      <p:grpSpPr>
        <a:xfrm>
          <a:off x="0" y="0"/>
          <a:ext cx="0" cy="0"/>
          <a:chOff x="0" y="0"/>
          <a:chExt cx="0" cy="0"/>
        </a:xfrm>
      </p:grpSpPr>
      <p:sp>
        <p:nvSpPr>
          <p:cNvPr id="1485" name="Google Shape;1485;g27fbc6ee764_1_13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86" name="Google Shape;1486;g27fbc6ee764_1_13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t/>
            </a: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2" name="Shape 1492"/>
        <p:cNvGrpSpPr/>
        <p:nvPr/>
      </p:nvGrpSpPr>
      <p:grpSpPr>
        <a:xfrm>
          <a:off x="0" y="0"/>
          <a:ext cx="0" cy="0"/>
          <a:chOff x="0" y="0"/>
          <a:chExt cx="0" cy="0"/>
        </a:xfrm>
      </p:grpSpPr>
      <p:sp>
        <p:nvSpPr>
          <p:cNvPr id="1493" name="Google Shape;1493;g27fbc6ee764_1_13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94" name="Google Shape;1494;g27fbc6ee764_1_13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lang="en"/>
              <a:t>Scan the poster again and see what structures you notice in the nucleus?  Can you find the nuclear pore?</a:t>
            </a:r>
            <a:endParaRPr/>
          </a:p>
          <a:p>
            <a:pPr indent="-228600" lvl="0" marL="457200" rtl="0" algn="l">
              <a:lnSpc>
                <a:spcPct val="100000"/>
              </a:lnSpc>
              <a:spcBef>
                <a:spcPts val="0"/>
              </a:spcBef>
              <a:spcAft>
                <a:spcPts val="0"/>
              </a:spcAft>
              <a:buSzPts val="1100"/>
              <a:buNone/>
            </a:pPr>
            <a:r>
              <a:t/>
            </a:r>
            <a:endParaRPr/>
          </a:p>
        </p:txBody>
      </p:sp>
      <p:sp>
        <p:nvSpPr>
          <p:cNvPr id="1495" name="Google Shape;1495;g27fbc6ee764_1_1322: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2" name="Shape 1502"/>
        <p:cNvGrpSpPr/>
        <p:nvPr/>
      </p:nvGrpSpPr>
      <p:grpSpPr>
        <a:xfrm>
          <a:off x="0" y="0"/>
          <a:ext cx="0" cy="0"/>
          <a:chOff x="0" y="0"/>
          <a:chExt cx="0" cy="0"/>
        </a:xfrm>
      </p:grpSpPr>
      <p:sp>
        <p:nvSpPr>
          <p:cNvPr id="1503" name="Google Shape;1503;g27fbc6ee764_1_133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04" name="Google Shape;1504;g27fbc6ee764_1_13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lang="en"/>
              <a:t>Let’s note where we have been and where we are going. </a:t>
            </a:r>
            <a:endParaRPr/>
          </a:p>
          <a:p>
            <a:pPr indent="-228600" lvl="0" marL="457200" rtl="0" algn="l">
              <a:lnSpc>
                <a:spcPct val="100000"/>
              </a:lnSpc>
              <a:spcBef>
                <a:spcPts val="0"/>
              </a:spcBef>
              <a:spcAft>
                <a:spcPts val="0"/>
              </a:spcAft>
              <a:buSzPts val="1100"/>
              <a:buNone/>
            </a:pPr>
            <a:r>
              <a:t/>
            </a:r>
            <a:endParaRPr/>
          </a:p>
          <a:p>
            <a:pPr indent="-228600" lvl="0" marL="457200" rtl="0" algn="l">
              <a:lnSpc>
                <a:spcPct val="100000"/>
              </a:lnSpc>
              <a:spcBef>
                <a:spcPts val="0"/>
              </a:spcBef>
              <a:spcAft>
                <a:spcPts val="0"/>
              </a:spcAft>
              <a:buSzPts val="1100"/>
              <a:buNone/>
            </a:pPr>
            <a:r>
              <a:t/>
            </a:r>
            <a:endParaRPr/>
          </a:p>
        </p:txBody>
      </p:sp>
      <p:sp>
        <p:nvSpPr>
          <p:cNvPr id="1505" name="Google Shape;1505;g27fbc6ee764_1_1331: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6" name="Shape 1516"/>
        <p:cNvGrpSpPr/>
        <p:nvPr/>
      </p:nvGrpSpPr>
      <p:grpSpPr>
        <a:xfrm>
          <a:off x="0" y="0"/>
          <a:ext cx="0" cy="0"/>
          <a:chOff x="0" y="0"/>
          <a:chExt cx="0" cy="0"/>
        </a:xfrm>
      </p:grpSpPr>
      <p:sp>
        <p:nvSpPr>
          <p:cNvPr id="1517" name="Google Shape;1517;g27fbc6ee764_1_134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18" name="Google Shape;1518;g27fbc6ee764_1_134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lang="en"/>
              <a:t>Let’s also identify some structures.  You can print these landscapes as a pdf in black and white or greyscale and have them color them in.  I would have my students insert them in their lab notebooks so they could reference them later. </a:t>
            </a:r>
            <a:endParaRPr/>
          </a:p>
          <a:p>
            <a:pPr indent="-228600" lvl="0" marL="457200" rtl="0" algn="l">
              <a:lnSpc>
                <a:spcPct val="100000"/>
              </a:lnSpc>
              <a:spcBef>
                <a:spcPts val="0"/>
              </a:spcBef>
              <a:spcAft>
                <a:spcPts val="0"/>
              </a:spcAft>
              <a:buSzPts val="1100"/>
              <a:buNone/>
            </a:pPr>
            <a:r>
              <a:t/>
            </a:r>
            <a:endParaRPr/>
          </a:p>
          <a:p>
            <a:pPr indent="-298450" lvl="0" marL="457200" rtl="0" algn="l">
              <a:lnSpc>
                <a:spcPct val="100000"/>
              </a:lnSpc>
              <a:spcBef>
                <a:spcPts val="0"/>
              </a:spcBef>
              <a:spcAft>
                <a:spcPts val="0"/>
              </a:spcAft>
              <a:buSzPts val="1100"/>
              <a:buChar char="●"/>
            </a:pPr>
            <a:r>
              <a:rPr lang="en"/>
              <a:t>Look down in the lower left to see the capping enzyme which is adding methylguanosine to the 5”end of the mRNA. It is by the RNA polymerase. </a:t>
            </a:r>
            <a:endParaRPr/>
          </a:p>
        </p:txBody>
      </p:sp>
      <p:sp>
        <p:nvSpPr>
          <p:cNvPr id="1519" name="Google Shape;1519;g27fbc6ee764_1_1344: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0" name="Shape 950"/>
        <p:cNvGrpSpPr/>
        <p:nvPr/>
      </p:nvGrpSpPr>
      <p:grpSpPr>
        <a:xfrm>
          <a:off x="0" y="0"/>
          <a:ext cx="0" cy="0"/>
          <a:chOff x="0" y="0"/>
          <a:chExt cx="0" cy="0"/>
        </a:xfrm>
      </p:grpSpPr>
      <p:sp>
        <p:nvSpPr>
          <p:cNvPr id="951" name="Google Shape;951;g27fbc6ee764_1_36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52" name="Google Shape;952;g27fbc6ee764_1_36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4" name="Shape 1534"/>
        <p:cNvGrpSpPr/>
        <p:nvPr/>
      </p:nvGrpSpPr>
      <p:grpSpPr>
        <a:xfrm>
          <a:off x="0" y="0"/>
          <a:ext cx="0" cy="0"/>
          <a:chOff x="0" y="0"/>
          <a:chExt cx="0" cy="0"/>
        </a:xfrm>
      </p:grpSpPr>
      <p:sp>
        <p:nvSpPr>
          <p:cNvPr id="1535" name="Google Shape;1535;g27fbc6ee764_1_136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36" name="Google Shape;1536;g27fbc6ee764_1_136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lang="en"/>
              <a:t>This is one of the many molecular landscapes by Dr. David Goodsell who is affiliated with the Protein Data Bank.  You can more of these at </a:t>
            </a:r>
            <a:r>
              <a:rPr lang="en" u="sng">
                <a:solidFill>
                  <a:schemeClr val="hlink"/>
                </a:solidFill>
                <a:hlinkClick r:id="rId2"/>
              </a:rPr>
              <a:t>PDB-101: Goodsell Gallery (rcsb.org)</a:t>
            </a:r>
            <a:r>
              <a:rPr lang="en"/>
              <a:t>.  I love using them in conjunction with the kit because they demonstrate to students that we are only touching on a fraction of the cell’s complexity.  </a:t>
            </a:r>
            <a:endParaRPr/>
          </a:p>
        </p:txBody>
      </p:sp>
      <p:sp>
        <p:nvSpPr>
          <p:cNvPr id="1537" name="Google Shape;1537;g27fbc6ee764_1_1361: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4" name="Shape 1544"/>
        <p:cNvGrpSpPr/>
        <p:nvPr/>
      </p:nvGrpSpPr>
      <p:grpSpPr>
        <a:xfrm>
          <a:off x="0" y="0"/>
          <a:ext cx="0" cy="0"/>
          <a:chOff x="0" y="0"/>
          <a:chExt cx="0" cy="0"/>
        </a:xfrm>
      </p:grpSpPr>
      <p:sp>
        <p:nvSpPr>
          <p:cNvPr id="1545" name="Google Shape;1545;g27fbc6ee764_1_13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46" name="Google Shape;1546;g27fbc6ee764_1_137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solidFill>
                  <a:schemeClr val="dk1"/>
                </a:solidFill>
              </a:rPr>
              <a:t>Teacher: Show learners the video.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
                <a:solidFill>
                  <a:schemeClr val="dk1"/>
                </a:solidFill>
              </a:rPr>
              <a:t>Learner: Add additional information to their notebook. What else do you notice now that you have taken time with the physical model?</a:t>
            </a: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3" name="Shape 1553"/>
        <p:cNvGrpSpPr/>
        <p:nvPr/>
      </p:nvGrpSpPr>
      <p:grpSpPr>
        <a:xfrm>
          <a:off x="0" y="0"/>
          <a:ext cx="0" cy="0"/>
          <a:chOff x="0" y="0"/>
          <a:chExt cx="0" cy="0"/>
        </a:xfrm>
      </p:grpSpPr>
      <p:sp>
        <p:nvSpPr>
          <p:cNvPr id="1554" name="Google Shape;1554;g27fbc6ee764_1_13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55" name="Google Shape;1555;g27fbc6ee764_1_139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9" name="Shape 1559"/>
        <p:cNvGrpSpPr/>
        <p:nvPr/>
      </p:nvGrpSpPr>
      <p:grpSpPr>
        <a:xfrm>
          <a:off x="0" y="0"/>
          <a:ext cx="0" cy="0"/>
          <a:chOff x="0" y="0"/>
          <a:chExt cx="0" cy="0"/>
        </a:xfrm>
      </p:grpSpPr>
      <p:sp>
        <p:nvSpPr>
          <p:cNvPr id="1560" name="Google Shape;1560;g3629f509fdf_0_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61" name="Google Shape;1561;g3629f509fdf_0_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3" name="Shape 1563"/>
        <p:cNvGrpSpPr/>
        <p:nvPr/>
      </p:nvGrpSpPr>
      <p:grpSpPr>
        <a:xfrm>
          <a:off x="0" y="0"/>
          <a:ext cx="0" cy="0"/>
          <a:chOff x="0" y="0"/>
          <a:chExt cx="0" cy="0"/>
        </a:xfrm>
      </p:grpSpPr>
      <p:sp>
        <p:nvSpPr>
          <p:cNvPr id="1564" name="Google Shape;1564;g27fbc6ee764_1_13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65" name="Google Shape;1565;g27fbc6ee764_1_137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3" name="Shape 1573"/>
        <p:cNvGrpSpPr/>
        <p:nvPr/>
      </p:nvGrpSpPr>
      <p:grpSpPr>
        <a:xfrm>
          <a:off x="0" y="0"/>
          <a:ext cx="0" cy="0"/>
          <a:chOff x="0" y="0"/>
          <a:chExt cx="0" cy="0"/>
        </a:xfrm>
      </p:grpSpPr>
      <p:sp>
        <p:nvSpPr>
          <p:cNvPr id="1574" name="Google Shape;1574;g27fbc6ee764_1_13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75" name="Google Shape;1575;g27fbc6ee764_1_138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9" name="Shape 1579"/>
        <p:cNvGrpSpPr/>
        <p:nvPr/>
      </p:nvGrpSpPr>
      <p:grpSpPr>
        <a:xfrm>
          <a:off x="0" y="0"/>
          <a:ext cx="0" cy="0"/>
          <a:chOff x="0" y="0"/>
          <a:chExt cx="0" cy="0"/>
        </a:xfrm>
      </p:grpSpPr>
      <p:sp>
        <p:nvSpPr>
          <p:cNvPr id="1580" name="Google Shape;1580;g27fbc6ee764_1_13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581" name="Google Shape;1581;g27fbc6ee764_1_1397: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82" name="Google Shape;1582;g27fbc6ee764_1_1397: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
              <a:t>‹#›</a:t>
            </a:fld>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6" name="Shape 1586"/>
        <p:cNvGrpSpPr/>
        <p:nvPr/>
      </p:nvGrpSpPr>
      <p:grpSpPr>
        <a:xfrm>
          <a:off x="0" y="0"/>
          <a:ext cx="0" cy="0"/>
          <a:chOff x="0" y="0"/>
          <a:chExt cx="0" cy="0"/>
        </a:xfrm>
      </p:grpSpPr>
      <p:sp>
        <p:nvSpPr>
          <p:cNvPr id="1587" name="Google Shape;1587;g344ac03f8a6_4_22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88" name="Google Shape;1588;g344ac03f8a6_4_2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1" name="Shape 1591"/>
        <p:cNvGrpSpPr/>
        <p:nvPr/>
      </p:nvGrpSpPr>
      <p:grpSpPr>
        <a:xfrm>
          <a:off x="0" y="0"/>
          <a:ext cx="0" cy="0"/>
          <a:chOff x="0" y="0"/>
          <a:chExt cx="0" cy="0"/>
        </a:xfrm>
      </p:grpSpPr>
      <p:sp>
        <p:nvSpPr>
          <p:cNvPr id="1592" name="Google Shape;1592;g344ac03f8a6_4_227: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93" name="Google Shape;1593;g344ac03f8a6_4_2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0" name="Shape 1600"/>
        <p:cNvGrpSpPr/>
        <p:nvPr/>
      </p:nvGrpSpPr>
      <p:grpSpPr>
        <a:xfrm>
          <a:off x="0" y="0"/>
          <a:ext cx="0" cy="0"/>
          <a:chOff x="0" y="0"/>
          <a:chExt cx="0" cy="0"/>
        </a:xfrm>
      </p:grpSpPr>
      <p:sp>
        <p:nvSpPr>
          <p:cNvPr id="1601" name="Google Shape;1601;g344ac03f8a6_4_23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02" name="Google Shape;1602;g344ac03f8a6_4_2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8" name="Shape 958"/>
        <p:cNvGrpSpPr/>
        <p:nvPr/>
      </p:nvGrpSpPr>
      <p:grpSpPr>
        <a:xfrm>
          <a:off x="0" y="0"/>
          <a:ext cx="0" cy="0"/>
          <a:chOff x="0" y="0"/>
          <a:chExt cx="0" cy="0"/>
        </a:xfrm>
      </p:grpSpPr>
      <p:sp>
        <p:nvSpPr>
          <p:cNvPr id="959" name="Google Shape;959;g27fbc6ee764_1_37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60" name="Google Shape;960;g27fbc6ee764_1_37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Lots to discuss: Grey backbone represents alternating phosphate and sugar, notice the arrows! DNA is directional - 5’ to 3’!</a:t>
            </a:r>
            <a:endParaRPr/>
          </a:p>
          <a:p>
            <a:pPr indent="0" lvl="0" marL="0" rtl="0" algn="l">
              <a:lnSpc>
                <a:spcPct val="100000"/>
              </a:lnSpc>
              <a:spcBef>
                <a:spcPts val="0"/>
              </a:spcBef>
              <a:spcAft>
                <a:spcPts val="0"/>
              </a:spcAft>
              <a:buSzPts val="1100"/>
              <a:buNone/>
            </a:pPr>
            <a:r>
              <a:rPr lang="en"/>
              <a:t>A bonds to T, C bonds to G. Purines and pyrimidines. Number of hydrogen bonds between base pairs.</a:t>
            </a:r>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1" name="Shape 1611"/>
        <p:cNvGrpSpPr/>
        <p:nvPr/>
      </p:nvGrpSpPr>
      <p:grpSpPr>
        <a:xfrm>
          <a:off x="0" y="0"/>
          <a:ext cx="0" cy="0"/>
          <a:chOff x="0" y="0"/>
          <a:chExt cx="0" cy="0"/>
        </a:xfrm>
      </p:grpSpPr>
      <p:sp>
        <p:nvSpPr>
          <p:cNvPr id="1612" name="Google Shape;1612;g344ac03f8a6_4_24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13" name="Google Shape;1613;g344ac03f8a6_4_2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9" name="Shape 1619"/>
        <p:cNvGrpSpPr/>
        <p:nvPr/>
      </p:nvGrpSpPr>
      <p:grpSpPr>
        <a:xfrm>
          <a:off x="0" y="0"/>
          <a:ext cx="0" cy="0"/>
          <a:chOff x="0" y="0"/>
          <a:chExt cx="0" cy="0"/>
        </a:xfrm>
      </p:grpSpPr>
      <p:sp>
        <p:nvSpPr>
          <p:cNvPr id="1620" name="Google Shape;1620;g344ac03f8a6_4_252: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21" name="Google Shape;1621;g344ac03f8a6_4_2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6" name="Shape 1626"/>
        <p:cNvGrpSpPr/>
        <p:nvPr/>
      </p:nvGrpSpPr>
      <p:grpSpPr>
        <a:xfrm>
          <a:off x="0" y="0"/>
          <a:ext cx="0" cy="0"/>
          <a:chOff x="0" y="0"/>
          <a:chExt cx="0" cy="0"/>
        </a:xfrm>
      </p:grpSpPr>
      <p:sp>
        <p:nvSpPr>
          <p:cNvPr id="1627" name="Google Shape;1627;g344ac03f8a6_4_25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28" name="Google Shape;1628;g344ac03f8a6_4_2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1" name="Shape 1631"/>
        <p:cNvGrpSpPr/>
        <p:nvPr/>
      </p:nvGrpSpPr>
      <p:grpSpPr>
        <a:xfrm>
          <a:off x="0" y="0"/>
          <a:ext cx="0" cy="0"/>
          <a:chOff x="0" y="0"/>
          <a:chExt cx="0" cy="0"/>
        </a:xfrm>
      </p:grpSpPr>
      <p:sp>
        <p:nvSpPr>
          <p:cNvPr id="1632" name="Google Shape;1632;g344ac03f8a6_4_775: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Arial"/>
              <a:buNone/>
            </a:pPr>
            <a:r>
              <a:t/>
            </a:r>
            <a:endParaRPr/>
          </a:p>
        </p:txBody>
      </p:sp>
      <p:sp>
        <p:nvSpPr>
          <p:cNvPr id="1633" name="Google Shape;1633;g344ac03f8a6_4_7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7" name="Shape 1637"/>
        <p:cNvGrpSpPr/>
        <p:nvPr/>
      </p:nvGrpSpPr>
      <p:grpSpPr>
        <a:xfrm>
          <a:off x="0" y="0"/>
          <a:ext cx="0" cy="0"/>
          <a:chOff x="0" y="0"/>
          <a:chExt cx="0" cy="0"/>
        </a:xfrm>
      </p:grpSpPr>
      <p:sp>
        <p:nvSpPr>
          <p:cNvPr id="1638" name="Google Shape;1638;g344ac03f8a6_4_782: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Arial"/>
              <a:buNone/>
            </a:pPr>
            <a:r>
              <a:t/>
            </a:r>
            <a:endParaRPr/>
          </a:p>
        </p:txBody>
      </p:sp>
      <p:sp>
        <p:nvSpPr>
          <p:cNvPr id="1639" name="Google Shape;1639;g344ac03f8a6_4_7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5" name="Shape 1645"/>
        <p:cNvGrpSpPr/>
        <p:nvPr/>
      </p:nvGrpSpPr>
      <p:grpSpPr>
        <a:xfrm>
          <a:off x="0" y="0"/>
          <a:ext cx="0" cy="0"/>
          <a:chOff x="0" y="0"/>
          <a:chExt cx="0" cy="0"/>
        </a:xfrm>
      </p:grpSpPr>
      <p:sp>
        <p:nvSpPr>
          <p:cNvPr id="1646" name="Google Shape;1646;g344ac03f8a6_4_7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47" name="Google Shape;1647;g344ac03f8a6_4_78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Arial"/>
              <a:buNone/>
            </a:pPr>
            <a:r>
              <a:t/>
            </a:r>
            <a:endParaRPr/>
          </a:p>
        </p:txBody>
      </p:sp>
      <p:sp>
        <p:nvSpPr>
          <p:cNvPr id="1648" name="Google Shape;1648;g344ac03f8a6_4_78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chemeClr val="dk1"/>
              </a:buClr>
              <a:buSzPts val="1200"/>
              <a:buFont typeface="Arial"/>
              <a:buNone/>
            </a:pPr>
            <a:fld id="{00000000-1234-1234-1234-123412341234}" type="slidenum">
              <a:rPr lang="en"/>
              <a:t>‹#›</a:t>
            </a:fld>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2" name="Shape 1652"/>
        <p:cNvGrpSpPr/>
        <p:nvPr/>
      </p:nvGrpSpPr>
      <p:grpSpPr>
        <a:xfrm>
          <a:off x="0" y="0"/>
          <a:ext cx="0" cy="0"/>
          <a:chOff x="0" y="0"/>
          <a:chExt cx="0" cy="0"/>
        </a:xfrm>
      </p:grpSpPr>
      <p:sp>
        <p:nvSpPr>
          <p:cNvPr id="1653" name="Google Shape;1653;g344ac03f8a6_4_262: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54" name="Google Shape;1654;g344ac03f8a6_4_2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1" name="Shape 1661"/>
        <p:cNvGrpSpPr/>
        <p:nvPr/>
      </p:nvGrpSpPr>
      <p:grpSpPr>
        <a:xfrm>
          <a:off x="0" y="0"/>
          <a:ext cx="0" cy="0"/>
          <a:chOff x="0" y="0"/>
          <a:chExt cx="0" cy="0"/>
        </a:xfrm>
      </p:grpSpPr>
      <p:sp>
        <p:nvSpPr>
          <p:cNvPr id="1662" name="Google Shape;1662;g344ac03f8a6_4_27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63" name="Google Shape;1663;g344ac03f8a6_4_2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0" name="Shape 1670"/>
        <p:cNvGrpSpPr/>
        <p:nvPr/>
      </p:nvGrpSpPr>
      <p:grpSpPr>
        <a:xfrm>
          <a:off x="0" y="0"/>
          <a:ext cx="0" cy="0"/>
          <a:chOff x="0" y="0"/>
          <a:chExt cx="0" cy="0"/>
        </a:xfrm>
      </p:grpSpPr>
      <p:sp>
        <p:nvSpPr>
          <p:cNvPr id="1671" name="Google Shape;1671;g344ac03f8a6_4_27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72" name="Google Shape;1672;g344ac03f8a6_4_2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8" name="Shape 1678"/>
        <p:cNvGrpSpPr/>
        <p:nvPr/>
      </p:nvGrpSpPr>
      <p:grpSpPr>
        <a:xfrm>
          <a:off x="0" y="0"/>
          <a:ext cx="0" cy="0"/>
          <a:chOff x="0" y="0"/>
          <a:chExt cx="0" cy="0"/>
        </a:xfrm>
      </p:grpSpPr>
      <p:sp>
        <p:nvSpPr>
          <p:cNvPr id="1679" name="Google Shape;1679;g344ac03f8a6_4_28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80" name="Google Shape;1680;g344ac03f8a6_4_2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6" name="Shape 966"/>
        <p:cNvGrpSpPr/>
        <p:nvPr/>
      </p:nvGrpSpPr>
      <p:grpSpPr>
        <a:xfrm>
          <a:off x="0" y="0"/>
          <a:ext cx="0" cy="0"/>
          <a:chOff x="0" y="0"/>
          <a:chExt cx="0" cy="0"/>
        </a:xfrm>
      </p:grpSpPr>
      <p:sp>
        <p:nvSpPr>
          <p:cNvPr id="967" name="Google Shape;967;g27fbc6ee764_1_38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68" name="Google Shape;968;g27fbc6ee764_1_38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Lots to discuss: Grey backbone represents alternating phosphate and sugar, notice the arrows! DNA is directional - 5’ to 3’!</a:t>
            </a:r>
            <a:endParaRPr/>
          </a:p>
          <a:p>
            <a:pPr indent="0" lvl="0" marL="0" rtl="0" algn="l">
              <a:lnSpc>
                <a:spcPct val="100000"/>
              </a:lnSpc>
              <a:spcBef>
                <a:spcPts val="0"/>
              </a:spcBef>
              <a:spcAft>
                <a:spcPts val="0"/>
              </a:spcAft>
              <a:buSzPts val="1100"/>
              <a:buNone/>
            </a:pPr>
            <a:r>
              <a:rPr lang="en"/>
              <a:t>A bonds to T, C bonds to G. Purines and pyrimidines. Number of hydrogen bonds between base pairs.</a:t>
            </a:r>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8" name="Shape 1688"/>
        <p:cNvGrpSpPr/>
        <p:nvPr/>
      </p:nvGrpSpPr>
      <p:grpSpPr>
        <a:xfrm>
          <a:off x="0" y="0"/>
          <a:ext cx="0" cy="0"/>
          <a:chOff x="0" y="0"/>
          <a:chExt cx="0" cy="0"/>
        </a:xfrm>
      </p:grpSpPr>
      <p:sp>
        <p:nvSpPr>
          <p:cNvPr id="1689" name="Google Shape;1689;g344ac03f8a6_4_29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90" name="Google Shape;1690;g344ac03f8a6_4_2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4" name="Shape 1694"/>
        <p:cNvGrpSpPr/>
        <p:nvPr/>
      </p:nvGrpSpPr>
      <p:grpSpPr>
        <a:xfrm>
          <a:off x="0" y="0"/>
          <a:ext cx="0" cy="0"/>
          <a:chOff x="0" y="0"/>
          <a:chExt cx="0" cy="0"/>
        </a:xfrm>
      </p:grpSpPr>
      <p:sp>
        <p:nvSpPr>
          <p:cNvPr id="1695" name="Google Shape;1695;g27fbc6ee764_1_15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96" name="Google Shape;1696;g27fbc6ee764_1_15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0" name="Shape 1700"/>
        <p:cNvGrpSpPr/>
        <p:nvPr/>
      </p:nvGrpSpPr>
      <p:grpSpPr>
        <a:xfrm>
          <a:off x="0" y="0"/>
          <a:ext cx="0" cy="0"/>
          <a:chOff x="0" y="0"/>
          <a:chExt cx="0" cy="0"/>
        </a:xfrm>
      </p:grpSpPr>
      <p:sp>
        <p:nvSpPr>
          <p:cNvPr id="1701" name="Google Shape;1701;g3e87a6e0fac_1_5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2" name="Google Shape;1702;g3e87a6e0fac_1_5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7" name="Shape 1707"/>
        <p:cNvGrpSpPr/>
        <p:nvPr/>
      </p:nvGrpSpPr>
      <p:grpSpPr>
        <a:xfrm>
          <a:off x="0" y="0"/>
          <a:ext cx="0" cy="0"/>
          <a:chOff x="0" y="0"/>
          <a:chExt cx="0" cy="0"/>
        </a:xfrm>
      </p:grpSpPr>
      <p:sp>
        <p:nvSpPr>
          <p:cNvPr id="1708" name="Google Shape;1708;g27fbc6ee764_1_15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09" name="Google Shape;1709;g27fbc6ee764_1_159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1" name="Shape 1711"/>
        <p:cNvGrpSpPr/>
        <p:nvPr/>
      </p:nvGrpSpPr>
      <p:grpSpPr>
        <a:xfrm>
          <a:off x="0" y="0"/>
          <a:ext cx="0" cy="0"/>
          <a:chOff x="0" y="0"/>
          <a:chExt cx="0" cy="0"/>
        </a:xfrm>
      </p:grpSpPr>
      <p:sp>
        <p:nvSpPr>
          <p:cNvPr id="1712" name="Google Shape;1712;g27fbc6ee764_1_1593: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713" name="Google Shape;1713;g27fbc6ee764_1_15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1" name="Shape 1721"/>
        <p:cNvGrpSpPr/>
        <p:nvPr/>
      </p:nvGrpSpPr>
      <p:grpSpPr>
        <a:xfrm>
          <a:off x="0" y="0"/>
          <a:ext cx="0" cy="0"/>
          <a:chOff x="0" y="0"/>
          <a:chExt cx="0" cy="0"/>
        </a:xfrm>
      </p:grpSpPr>
      <p:sp>
        <p:nvSpPr>
          <p:cNvPr id="1722" name="Google Shape;1722;g27fbc6ee764_1_160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723" name="Google Shape;1723;g27fbc6ee764_1_16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7" name="Shape 1727"/>
        <p:cNvGrpSpPr/>
        <p:nvPr/>
      </p:nvGrpSpPr>
      <p:grpSpPr>
        <a:xfrm>
          <a:off x="0" y="0"/>
          <a:ext cx="0" cy="0"/>
          <a:chOff x="0" y="0"/>
          <a:chExt cx="0" cy="0"/>
        </a:xfrm>
      </p:grpSpPr>
      <p:sp>
        <p:nvSpPr>
          <p:cNvPr id="1728" name="Google Shape;1728;g27fbc6ee764_1_16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9" name="Google Shape;1729;g27fbc6ee764_1_16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9" name="Shape 1739"/>
        <p:cNvGrpSpPr/>
        <p:nvPr/>
      </p:nvGrpSpPr>
      <p:grpSpPr>
        <a:xfrm>
          <a:off x="0" y="0"/>
          <a:ext cx="0" cy="0"/>
          <a:chOff x="0" y="0"/>
          <a:chExt cx="0" cy="0"/>
        </a:xfrm>
      </p:grpSpPr>
      <p:sp>
        <p:nvSpPr>
          <p:cNvPr id="1740" name="Google Shape;1740;g27fbc6ee764_1_16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1" name="Google Shape;1741;g27fbc6ee764_1_16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2" name="Shape 1752"/>
        <p:cNvGrpSpPr/>
        <p:nvPr/>
      </p:nvGrpSpPr>
      <p:grpSpPr>
        <a:xfrm>
          <a:off x="0" y="0"/>
          <a:ext cx="0" cy="0"/>
          <a:chOff x="0" y="0"/>
          <a:chExt cx="0" cy="0"/>
        </a:xfrm>
      </p:grpSpPr>
      <p:sp>
        <p:nvSpPr>
          <p:cNvPr id="1753" name="Google Shape;1753;g27fc819f088_1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54" name="Google Shape;1754;g27fc819f088_1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9" name="Shape 1759"/>
        <p:cNvGrpSpPr/>
        <p:nvPr/>
      </p:nvGrpSpPr>
      <p:grpSpPr>
        <a:xfrm>
          <a:off x="0" y="0"/>
          <a:ext cx="0" cy="0"/>
          <a:chOff x="0" y="0"/>
          <a:chExt cx="0" cy="0"/>
        </a:xfrm>
      </p:grpSpPr>
      <p:sp>
        <p:nvSpPr>
          <p:cNvPr id="1760" name="Google Shape;1760;g27fc819f088_1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61" name="Google Shape;1761;g27fc819f088_1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3.jpg"/></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0.jpg"/></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68.jpg"/></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8.jpg"/></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65.jpg"/></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jpg"/></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86.jpg"/></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85.jpg"/></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57.jpg"/></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84.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5.jpg"/></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22.png"/><Relationship Id="rId3" Type="http://schemas.openxmlformats.org/officeDocument/2006/relationships/image" Target="../media/image2.png"/></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4.png"/></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9.png"/></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25.png"/></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3.png"/></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27.png"/></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9.png"/></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4.png"/></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8.jpg"/><Relationship Id="rId3" Type="http://schemas.openxmlformats.org/officeDocument/2006/relationships/image" Target="../media/image47.png"/></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28.jpg"/></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43.jpg"/></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22.png"/><Relationship Id="rId3" Type="http://schemas.openxmlformats.org/officeDocument/2006/relationships/image" Target="../media/image2.png"/></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1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19.png"/></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14.png"/></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27.png"/></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19.png"/></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25.png"/></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13.png"/></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4.png"/></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60.jpg"/></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3.jp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68.jpg"/></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43.jpg"/></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15.jpg"/></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5.jpg"/></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43.jpg"/></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60.jp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3.jpg"/></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68.jpg"/></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15.jpg"/></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7.jp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jp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jp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5.jp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4.jp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jp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jp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2.png"/><Relationship Id="rId3" Type="http://schemas.openxmlformats.org/officeDocument/2006/relationships/image" Target="../media/image2.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3.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9.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7.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3.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5.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9.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2.png"/><Relationship Id="rId3" Type="http://schemas.openxmlformats.org/officeDocument/2006/relationships/image" Target="../media/image2.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4.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9.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5.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3.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7.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9.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8.jpg"/><Relationship Id="rId3" Type="http://schemas.openxmlformats.org/officeDocument/2006/relationships/image" Target="../media/image47.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8.jp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60.jp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43.jp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5.jp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22.png"/><Relationship Id="rId3"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3.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4.pn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27.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9.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25.pn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9.pn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4.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60.jp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5.jp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3.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0.jpg"/></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68.jp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39.jpg"/></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43.jpg"/></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34.jpg"/></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57.jpg"/></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60.jpg"/></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37.jpg"/></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8.jpg"/></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65.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43.jp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jpg"/></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86.jpg"/></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85.jpg"/></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84.jpg"/></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5.jpg"/></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37.jpg"/></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39.jpg"/></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34.jpg"/></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5.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ODY Slide LEFT 1">
  <p:cSld name="4_BODY Slide LEFT 1">
    <p:spTree>
      <p:nvGrpSpPr>
        <p:cNvPr id="521" name="Shape 521"/>
        <p:cNvGrpSpPr/>
        <p:nvPr/>
      </p:nvGrpSpPr>
      <p:grpSpPr>
        <a:xfrm>
          <a:off x="0" y="0"/>
          <a:ext cx="0" cy="0"/>
          <a:chOff x="0" y="0"/>
          <a:chExt cx="0" cy="0"/>
        </a:xfrm>
      </p:grpSpPr>
      <p:pic>
        <p:nvPicPr>
          <p:cNvPr id="522" name="Google Shape;522;p10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23" name="Google Shape;523;p107"/>
          <p:cNvSpPr txBox="1"/>
          <p:nvPr>
            <p:ph idx="1" type="body"/>
          </p:nvPr>
        </p:nvSpPr>
        <p:spPr>
          <a:xfrm>
            <a:off x="762144" y="924315"/>
            <a:ext cx="7935973" cy="399856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524" name="Google Shape;524;p107"/>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525" name="Google Shape;525;p107"/>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Open Sans"/>
                <a:ea typeface="Open Sans"/>
                <a:cs typeface="Open Sans"/>
                <a:sym typeface="Open Sans"/>
              </a:defRPr>
            </a:lvl1pPr>
            <a:lvl2pPr indent="0" lvl="1" marL="0" algn="ctr">
              <a:spcBef>
                <a:spcPts val="0"/>
              </a:spcBef>
              <a:buNone/>
              <a:defRPr b="1" sz="900">
                <a:solidFill>
                  <a:schemeClr val="lt1"/>
                </a:solidFill>
                <a:latin typeface="Open Sans"/>
                <a:ea typeface="Open Sans"/>
                <a:cs typeface="Open Sans"/>
                <a:sym typeface="Open Sans"/>
              </a:defRPr>
            </a:lvl2pPr>
            <a:lvl3pPr indent="0" lvl="2" marL="0" algn="ctr">
              <a:spcBef>
                <a:spcPts val="0"/>
              </a:spcBef>
              <a:buNone/>
              <a:defRPr b="1" sz="900">
                <a:solidFill>
                  <a:schemeClr val="lt1"/>
                </a:solidFill>
                <a:latin typeface="Open Sans"/>
                <a:ea typeface="Open Sans"/>
                <a:cs typeface="Open Sans"/>
                <a:sym typeface="Open Sans"/>
              </a:defRPr>
            </a:lvl3pPr>
            <a:lvl4pPr indent="0" lvl="3" marL="0" algn="ctr">
              <a:spcBef>
                <a:spcPts val="0"/>
              </a:spcBef>
              <a:buNone/>
              <a:defRPr b="1" sz="900">
                <a:solidFill>
                  <a:schemeClr val="lt1"/>
                </a:solidFill>
                <a:latin typeface="Open Sans"/>
                <a:ea typeface="Open Sans"/>
                <a:cs typeface="Open Sans"/>
                <a:sym typeface="Open Sans"/>
              </a:defRPr>
            </a:lvl4pPr>
            <a:lvl5pPr indent="0" lvl="4" marL="0" algn="ctr">
              <a:spcBef>
                <a:spcPts val="0"/>
              </a:spcBef>
              <a:buNone/>
              <a:defRPr b="1" sz="900">
                <a:solidFill>
                  <a:schemeClr val="lt1"/>
                </a:solidFill>
                <a:latin typeface="Open Sans"/>
                <a:ea typeface="Open Sans"/>
                <a:cs typeface="Open Sans"/>
                <a:sym typeface="Open Sans"/>
              </a:defRPr>
            </a:lvl5pPr>
            <a:lvl6pPr indent="0" lvl="5" marL="0" algn="ctr">
              <a:spcBef>
                <a:spcPts val="0"/>
              </a:spcBef>
              <a:buNone/>
              <a:defRPr b="1" sz="900">
                <a:solidFill>
                  <a:schemeClr val="lt1"/>
                </a:solidFill>
                <a:latin typeface="Open Sans"/>
                <a:ea typeface="Open Sans"/>
                <a:cs typeface="Open Sans"/>
                <a:sym typeface="Open Sans"/>
              </a:defRPr>
            </a:lvl6pPr>
            <a:lvl7pPr indent="0" lvl="6" marL="0" algn="ctr">
              <a:spcBef>
                <a:spcPts val="0"/>
              </a:spcBef>
              <a:buNone/>
              <a:defRPr b="1" sz="900">
                <a:solidFill>
                  <a:schemeClr val="lt1"/>
                </a:solidFill>
                <a:latin typeface="Open Sans"/>
                <a:ea typeface="Open Sans"/>
                <a:cs typeface="Open Sans"/>
                <a:sym typeface="Open Sans"/>
              </a:defRPr>
            </a:lvl7pPr>
            <a:lvl8pPr indent="0" lvl="7" marL="0" algn="ctr">
              <a:spcBef>
                <a:spcPts val="0"/>
              </a:spcBef>
              <a:buNone/>
              <a:defRPr b="1" sz="900">
                <a:solidFill>
                  <a:schemeClr val="lt1"/>
                </a:solidFill>
                <a:latin typeface="Open Sans"/>
                <a:ea typeface="Open Sans"/>
                <a:cs typeface="Open Sans"/>
                <a:sym typeface="Open Sans"/>
              </a:defRPr>
            </a:lvl8pPr>
            <a:lvl9pPr indent="0" lvl="8" marL="0" algn="ctr">
              <a:spcBef>
                <a:spcPts val="0"/>
              </a:spcBef>
              <a:buNone/>
              <a:defRPr b="1" sz="9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sp>
        <p:nvSpPr>
          <p:cNvPr id="526" name="Google Shape;526;p107"/>
          <p:cNvSpPr txBox="1"/>
          <p:nvPr>
            <p:ph type="title"/>
          </p:nvPr>
        </p:nvSpPr>
        <p:spPr>
          <a:xfrm>
            <a:off x="762144" y="310601"/>
            <a:ext cx="6883924" cy="40843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LEFT 2">
  <p:cSld name="5_BODY Slide LEFT 2">
    <p:spTree>
      <p:nvGrpSpPr>
        <p:cNvPr id="527" name="Shape 527"/>
        <p:cNvGrpSpPr/>
        <p:nvPr/>
      </p:nvGrpSpPr>
      <p:grpSpPr>
        <a:xfrm>
          <a:off x="0" y="0"/>
          <a:ext cx="0" cy="0"/>
          <a:chOff x="0" y="0"/>
          <a:chExt cx="0" cy="0"/>
        </a:xfrm>
      </p:grpSpPr>
      <p:pic>
        <p:nvPicPr>
          <p:cNvPr id="528" name="Google Shape;528;p10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29" name="Google Shape;529;p108"/>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530" name="Google Shape;530;p108"/>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Open Sans"/>
                <a:ea typeface="Open Sans"/>
                <a:cs typeface="Open Sans"/>
                <a:sym typeface="Open Sans"/>
              </a:defRPr>
            </a:lvl1pPr>
            <a:lvl2pPr indent="0" lvl="1" marL="0" algn="ctr">
              <a:spcBef>
                <a:spcPts val="0"/>
              </a:spcBef>
              <a:buNone/>
              <a:defRPr b="1" sz="900">
                <a:solidFill>
                  <a:schemeClr val="lt1"/>
                </a:solidFill>
                <a:latin typeface="Open Sans"/>
                <a:ea typeface="Open Sans"/>
                <a:cs typeface="Open Sans"/>
                <a:sym typeface="Open Sans"/>
              </a:defRPr>
            </a:lvl2pPr>
            <a:lvl3pPr indent="0" lvl="2" marL="0" algn="ctr">
              <a:spcBef>
                <a:spcPts val="0"/>
              </a:spcBef>
              <a:buNone/>
              <a:defRPr b="1" sz="900">
                <a:solidFill>
                  <a:schemeClr val="lt1"/>
                </a:solidFill>
                <a:latin typeface="Open Sans"/>
                <a:ea typeface="Open Sans"/>
                <a:cs typeface="Open Sans"/>
                <a:sym typeface="Open Sans"/>
              </a:defRPr>
            </a:lvl3pPr>
            <a:lvl4pPr indent="0" lvl="3" marL="0" algn="ctr">
              <a:spcBef>
                <a:spcPts val="0"/>
              </a:spcBef>
              <a:buNone/>
              <a:defRPr b="1" sz="900">
                <a:solidFill>
                  <a:schemeClr val="lt1"/>
                </a:solidFill>
                <a:latin typeface="Open Sans"/>
                <a:ea typeface="Open Sans"/>
                <a:cs typeface="Open Sans"/>
                <a:sym typeface="Open Sans"/>
              </a:defRPr>
            </a:lvl4pPr>
            <a:lvl5pPr indent="0" lvl="4" marL="0" algn="ctr">
              <a:spcBef>
                <a:spcPts val="0"/>
              </a:spcBef>
              <a:buNone/>
              <a:defRPr b="1" sz="900">
                <a:solidFill>
                  <a:schemeClr val="lt1"/>
                </a:solidFill>
                <a:latin typeface="Open Sans"/>
                <a:ea typeface="Open Sans"/>
                <a:cs typeface="Open Sans"/>
                <a:sym typeface="Open Sans"/>
              </a:defRPr>
            </a:lvl5pPr>
            <a:lvl6pPr indent="0" lvl="5" marL="0" algn="ctr">
              <a:spcBef>
                <a:spcPts val="0"/>
              </a:spcBef>
              <a:buNone/>
              <a:defRPr b="1" sz="900">
                <a:solidFill>
                  <a:schemeClr val="lt1"/>
                </a:solidFill>
                <a:latin typeface="Open Sans"/>
                <a:ea typeface="Open Sans"/>
                <a:cs typeface="Open Sans"/>
                <a:sym typeface="Open Sans"/>
              </a:defRPr>
            </a:lvl6pPr>
            <a:lvl7pPr indent="0" lvl="6" marL="0" algn="ctr">
              <a:spcBef>
                <a:spcPts val="0"/>
              </a:spcBef>
              <a:buNone/>
              <a:defRPr b="1" sz="900">
                <a:solidFill>
                  <a:schemeClr val="lt1"/>
                </a:solidFill>
                <a:latin typeface="Open Sans"/>
                <a:ea typeface="Open Sans"/>
                <a:cs typeface="Open Sans"/>
                <a:sym typeface="Open Sans"/>
              </a:defRPr>
            </a:lvl7pPr>
            <a:lvl8pPr indent="0" lvl="7" marL="0" algn="ctr">
              <a:spcBef>
                <a:spcPts val="0"/>
              </a:spcBef>
              <a:buNone/>
              <a:defRPr b="1" sz="900">
                <a:solidFill>
                  <a:schemeClr val="lt1"/>
                </a:solidFill>
                <a:latin typeface="Open Sans"/>
                <a:ea typeface="Open Sans"/>
                <a:cs typeface="Open Sans"/>
                <a:sym typeface="Open Sans"/>
              </a:defRPr>
            </a:lvl8pPr>
            <a:lvl9pPr indent="0" lvl="8" marL="0" algn="ctr">
              <a:spcBef>
                <a:spcPts val="0"/>
              </a:spcBef>
              <a:buNone/>
              <a:defRPr b="1" sz="9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sp>
        <p:nvSpPr>
          <p:cNvPr id="531" name="Google Shape;531;p108"/>
          <p:cNvSpPr txBox="1"/>
          <p:nvPr>
            <p:ph idx="1" type="body"/>
          </p:nvPr>
        </p:nvSpPr>
        <p:spPr>
          <a:xfrm>
            <a:off x="762144" y="924315"/>
            <a:ext cx="7935973" cy="399856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532" name="Google Shape;532;p108"/>
          <p:cNvSpPr txBox="1"/>
          <p:nvPr>
            <p:ph type="title"/>
          </p:nvPr>
        </p:nvSpPr>
        <p:spPr>
          <a:xfrm>
            <a:off x="762143" y="310601"/>
            <a:ext cx="7935973" cy="40843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LEFT 3">
  <p:cSld name="6_BODY Slide LEFT 3">
    <p:spTree>
      <p:nvGrpSpPr>
        <p:cNvPr id="533" name="Shape 533"/>
        <p:cNvGrpSpPr/>
        <p:nvPr/>
      </p:nvGrpSpPr>
      <p:grpSpPr>
        <a:xfrm>
          <a:off x="0" y="0"/>
          <a:ext cx="0" cy="0"/>
          <a:chOff x="0" y="0"/>
          <a:chExt cx="0" cy="0"/>
        </a:xfrm>
      </p:grpSpPr>
      <p:pic>
        <p:nvPicPr>
          <p:cNvPr id="534" name="Google Shape;534;p10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35" name="Google Shape;535;p109"/>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536" name="Google Shape;536;p109"/>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Open Sans"/>
                <a:ea typeface="Open Sans"/>
                <a:cs typeface="Open Sans"/>
                <a:sym typeface="Open Sans"/>
              </a:defRPr>
            </a:lvl1pPr>
            <a:lvl2pPr indent="0" lvl="1" marL="0" algn="ctr">
              <a:spcBef>
                <a:spcPts val="0"/>
              </a:spcBef>
              <a:buNone/>
              <a:defRPr b="1" sz="900">
                <a:solidFill>
                  <a:schemeClr val="lt1"/>
                </a:solidFill>
                <a:latin typeface="Open Sans"/>
                <a:ea typeface="Open Sans"/>
                <a:cs typeface="Open Sans"/>
                <a:sym typeface="Open Sans"/>
              </a:defRPr>
            </a:lvl2pPr>
            <a:lvl3pPr indent="0" lvl="2" marL="0" algn="ctr">
              <a:spcBef>
                <a:spcPts val="0"/>
              </a:spcBef>
              <a:buNone/>
              <a:defRPr b="1" sz="900">
                <a:solidFill>
                  <a:schemeClr val="lt1"/>
                </a:solidFill>
                <a:latin typeface="Open Sans"/>
                <a:ea typeface="Open Sans"/>
                <a:cs typeface="Open Sans"/>
                <a:sym typeface="Open Sans"/>
              </a:defRPr>
            </a:lvl3pPr>
            <a:lvl4pPr indent="0" lvl="3" marL="0" algn="ctr">
              <a:spcBef>
                <a:spcPts val="0"/>
              </a:spcBef>
              <a:buNone/>
              <a:defRPr b="1" sz="900">
                <a:solidFill>
                  <a:schemeClr val="lt1"/>
                </a:solidFill>
                <a:latin typeface="Open Sans"/>
                <a:ea typeface="Open Sans"/>
                <a:cs typeface="Open Sans"/>
                <a:sym typeface="Open Sans"/>
              </a:defRPr>
            </a:lvl4pPr>
            <a:lvl5pPr indent="0" lvl="4" marL="0" algn="ctr">
              <a:spcBef>
                <a:spcPts val="0"/>
              </a:spcBef>
              <a:buNone/>
              <a:defRPr b="1" sz="900">
                <a:solidFill>
                  <a:schemeClr val="lt1"/>
                </a:solidFill>
                <a:latin typeface="Open Sans"/>
                <a:ea typeface="Open Sans"/>
                <a:cs typeface="Open Sans"/>
                <a:sym typeface="Open Sans"/>
              </a:defRPr>
            </a:lvl5pPr>
            <a:lvl6pPr indent="0" lvl="5" marL="0" algn="ctr">
              <a:spcBef>
                <a:spcPts val="0"/>
              </a:spcBef>
              <a:buNone/>
              <a:defRPr b="1" sz="900">
                <a:solidFill>
                  <a:schemeClr val="lt1"/>
                </a:solidFill>
                <a:latin typeface="Open Sans"/>
                <a:ea typeface="Open Sans"/>
                <a:cs typeface="Open Sans"/>
                <a:sym typeface="Open Sans"/>
              </a:defRPr>
            </a:lvl6pPr>
            <a:lvl7pPr indent="0" lvl="6" marL="0" algn="ctr">
              <a:spcBef>
                <a:spcPts val="0"/>
              </a:spcBef>
              <a:buNone/>
              <a:defRPr b="1" sz="900">
                <a:solidFill>
                  <a:schemeClr val="lt1"/>
                </a:solidFill>
                <a:latin typeface="Open Sans"/>
                <a:ea typeface="Open Sans"/>
                <a:cs typeface="Open Sans"/>
                <a:sym typeface="Open Sans"/>
              </a:defRPr>
            </a:lvl7pPr>
            <a:lvl8pPr indent="0" lvl="7" marL="0" algn="ctr">
              <a:spcBef>
                <a:spcPts val="0"/>
              </a:spcBef>
              <a:buNone/>
              <a:defRPr b="1" sz="900">
                <a:solidFill>
                  <a:schemeClr val="lt1"/>
                </a:solidFill>
                <a:latin typeface="Open Sans"/>
                <a:ea typeface="Open Sans"/>
                <a:cs typeface="Open Sans"/>
                <a:sym typeface="Open Sans"/>
              </a:defRPr>
            </a:lvl8pPr>
            <a:lvl9pPr indent="0" lvl="8" marL="0" algn="ctr">
              <a:spcBef>
                <a:spcPts val="0"/>
              </a:spcBef>
              <a:buNone/>
              <a:defRPr b="1" sz="9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sp>
        <p:nvSpPr>
          <p:cNvPr id="537" name="Google Shape;537;p109"/>
          <p:cNvSpPr txBox="1"/>
          <p:nvPr>
            <p:ph idx="1" type="body"/>
          </p:nvPr>
        </p:nvSpPr>
        <p:spPr>
          <a:xfrm>
            <a:off x="762144" y="924315"/>
            <a:ext cx="7935973" cy="399856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538" name="Google Shape;538;p109"/>
          <p:cNvSpPr txBox="1"/>
          <p:nvPr>
            <p:ph type="title"/>
          </p:nvPr>
        </p:nvSpPr>
        <p:spPr>
          <a:xfrm>
            <a:off x="762143" y="310601"/>
            <a:ext cx="7935973" cy="40843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LEFT 4">
  <p:cSld name="7_BODY Slide LEFT 4">
    <p:spTree>
      <p:nvGrpSpPr>
        <p:cNvPr id="539" name="Shape 539"/>
        <p:cNvGrpSpPr/>
        <p:nvPr/>
      </p:nvGrpSpPr>
      <p:grpSpPr>
        <a:xfrm>
          <a:off x="0" y="0"/>
          <a:ext cx="0" cy="0"/>
          <a:chOff x="0" y="0"/>
          <a:chExt cx="0" cy="0"/>
        </a:xfrm>
      </p:grpSpPr>
      <p:pic>
        <p:nvPicPr>
          <p:cNvPr id="540" name="Google Shape;540;p11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41" name="Google Shape;541;p110"/>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542" name="Google Shape;542;p110"/>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Open Sans"/>
                <a:ea typeface="Open Sans"/>
                <a:cs typeface="Open Sans"/>
                <a:sym typeface="Open Sans"/>
              </a:defRPr>
            </a:lvl1pPr>
            <a:lvl2pPr indent="0" lvl="1" marL="0" algn="ctr">
              <a:spcBef>
                <a:spcPts val="0"/>
              </a:spcBef>
              <a:buNone/>
              <a:defRPr b="1" sz="900">
                <a:solidFill>
                  <a:schemeClr val="lt1"/>
                </a:solidFill>
                <a:latin typeface="Open Sans"/>
                <a:ea typeface="Open Sans"/>
                <a:cs typeface="Open Sans"/>
                <a:sym typeface="Open Sans"/>
              </a:defRPr>
            </a:lvl2pPr>
            <a:lvl3pPr indent="0" lvl="2" marL="0" algn="ctr">
              <a:spcBef>
                <a:spcPts val="0"/>
              </a:spcBef>
              <a:buNone/>
              <a:defRPr b="1" sz="900">
                <a:solidFill>
                  <a:schemeClr val="lt1"/>
                </a:solidFill>
                <a:latin typeface="Open Sans"/>
                <a:ea typeface="Open Sans"/>
                <a:cs typeface="Open Sans"/>
                <a:sym typeface="Open Sans"/>
              </a:defRPr>
            </a:lvl3pPr>
            <a:lvl4pPr indent="0" lvl="3" marL="0" algn="ctr">
              <a:spcBef>
                <a:spcPts val="0"/>
              </a:spcBef>
              <a:buNone/>
              <a:defRPr b="1" sz="900">
                <a:solidFill>
                  <a:schemeClr val="lt1"/>
                </a:solidFill>
                <a:latin typeface="Open Sans"/>
                <a:ea typeface="Open Sans"/>
                <a:cs typeface="Open Sans"/>
                <a:sym typeface="Open Sans"/>
              </a:defRPr>
            </a:lvl4pPr>
            <a:lvl5pPr indent="0" lvl="4" marL="0" algn="ctr">
              <a:spcBef>
                <a:spcPts val="0"/>
              </a:spcBef>
              <a:buNone/>
              <a:defRPr b="1" sz="900">
                <a:solidFill>
                  <a:schemeClr val="lt1"/>
                </a:solidFill>
                <a:latin typeface="Open Sans"/>
                <a:ea typeface="Open Sans"/>
                <a:cs typeface="Open Sans"/>
                <a:sym typeface="Open Sans"/>
              </a:defRPr>
            </a:lvl5pPr>
            <a:lvl6pPr indent="0" lvl="5" marL="0" algn="ctr">
              <a:spcBef>
                <a:spcPts val="0"/>
              </a:spcBef>
              <a:buNone/>
              <a:defRPr b="1" sz="900">
                <a:solidFill>
                  <a:schemeClr val="lt1"/>
                </a:solidFill>
                <a:latin typeface="Open Sans"/>
                <a:ea typeface="Open Sans"/>
                <a:cs typeface="Open Sans"/>
                <a:sym typeface="Open Sans"/>
              </a:defRPr>
            </a:lvl6pPr>
            <a:lvl7pPr indent="0" lvl="6" marL="0" algn="ctr">
              <a:spcBef>
                <a:spcPts val="0"/>
              </a:spcBef>
              <a:buNone/>
              <a:defRPr b="1" sz="900">
                <a:solidFill>
                  <a:schemeClr val="lt1"/>
                </a:solidFill>
                <a:latin typeface="Open Sans"/>
                <a:ea typeface="Open Sans"/>
                <a:cs typeface="Open Sans"/>
                <a:sym typeface="Open Sans"/>
              </a:defRPr>
            </a:lvl7pPr>
            <a:lvl8pPr indent="0" lvl="7" marL="0" algn="ctr">
              <a:spcBef>
                <a:spcPts val="0"/>
              </a:spcBef>
              <a:buNone/>
              <a:defRPr b="1" sz="900">
                <a:solidFill>
                  <a:schemeClr val="lt1"/>
                </a:solidFill>
                <a:latin typeface="Open Sans"/>
                <a:ea typeface="Open Sans"/>
                <a:cs typeface="Open Sans"/>
                <a:sym typeface="Open Sans"/>
              </a:defRPr>
            </a:lvl8pPr>
            <a:lvl9pPr indent="0" lvl="8" marL="0" algn="ctr">
              <a:spcBef>
                <a:spcPts val="0"/>
              </a:spcBef>
              <a:buNone/>
              <a:defRPr b="1" sz="9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sp>
        <p:nvSpPr>
          <p:cNvPr id="543" name="Google Shape;543;p110"/>
          <p:cNvSpPr txBox="1"/>
          <p:nvPr>
            <p:ph idx="1" type="body"/>
          </p:nvPr>
        </p:nvSpPr>
        <p:spPr>
          <a:xfrm>
            <a:off x="762144" y="924315"/>
            <a:ext cx="7935973" cy="399856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544" name="Google Shape;544;p110"/>
          <p:cNvSpPr txBox="1"/>
          <p:nvPr>
            <p:ph type="title"/>
          </p:nvPr>
        </p:nvSpPr>
        <p:spPr>
          <a:xfrm>
            <a:off x="762143" y="310601"/>
            <a:ext cx="7935973" cy="40843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RIGHT 1">
  <p:cSld name="6_BODY Slide RIGHT 1">
    <p:spTree>
      <p:nvGrpSpPr>
        <p:cNvPr id="545" name="Shape 545"/>
        <p:cNvGrpSpPr/>
        <p:nvPr/>
      </p:nvGrpSpPr>
      <p:grpSpPr>
        <a:xfrm>
          <a:off x="0" y="0"/>
          <a:ext cx="0" cy="0"/>
          <a:chOff x="0" y="0"/>
          <a:chExt cx="0" cy="0"/>
        </a:xfrm>
      </p:grpSpPr>
      <p:pic>
        <p:nvPicPr>
          <p:cNvPr id="546" name="Google Shape;546;p11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47" name="Google Shape;547;p111"/>
          <p:cNvSpPr txBox="1"/>
          <p:nvPr>
            <p:ph type="title"/>
          </p:nvPr>
        </p:nvSpPr>
        <p:spPr>
          <a:xfrm>
            <a:off x="292396" y="173477"/>
            <a:ext cx="6858000" cy="40843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48" name="Google Shape;548;p111"/>
          <p:cNvSpPr/>
          <p:nvPr/>
        </p:nvSpPr>
        <p:spPr>
          <a:xfrm>
            <a:off x="8819690"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549" name="Google Shape;549;p111"/>
          <p:cNvSpPr txBox="1"/>
          <p:nvPr>
            <p:ph idx="12" type="sldNum"/>
          </p:nvPr>
        </p:nvSpPr>
        <p:spPr>
          <a:xfrm>
            <a:off x="8771066" y="4724530"/>
            <a:ext cx="328280" cy="273844"/>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Open Sans"/>
                <a:ea typeface="Open Sans"/>
                <a:cs typeface="Open Sans"/>
                <a:sym typeface="Open Sans"/>
              </a:defRPr>
            </a:lvl1pPr>
            <a:lvl2pPr indent="0" lvl="1" marL="0" algn="ctr">
              <a:spcBef>
                <a:spcPts val="0"/>
              </a:spcBef>
              <a:buNone/>
              <a:defRPr b="1" sz="900">
                <a:solidFill>
                  <a:schemeClr val="lt1"/>
                </a:solidFill>
                <a:latin typeface="Open Sans"/>
                <a:ea typeface="Open Sans"/>
                <a:cs typeface="Open Sans"/>
                <a:sym typeface="Open Sans"/>
              </a:defRPr>
            </a:lvl2pPr>
            <a:lvl3pPr indent="0" lvl="2" marL="0" algn="ctr">
              <a:spcBef>
                <a:spcPts val="0"/>
              </a:spcBef>
              <a:buNone/>
              <a:defRPr b="1" sz="900">
                <a:solidFill>
                  <a:schemeClr val="lt1"/>
                </a:solidFill>
                <a:latin typeface="Open Sans"/>
                <a:ea typeface="Open Sans"/>
                <a:cs typeface="Open Sans"/>
                <a:sym typeface="Open Sans"/>
              </a:defRPr>
            </a:lvl3pPr>
            <a:lvl4pPr indent="0" lvl="3" marL="0" algn="ctr">
              <a:spcBef>
                <a:spcPts val="0"/>
              </a:spcBef>
              <a:buNone/>
              <a:defRPr b="1" sz="900">
                <a:solidFill>
                  <a:schemeClr val="lt1"/>
                </a:solidFill>
                <a:latin typeface="Open Sans"/>
                <a:ea typeface="Open Sans"/>
                <a:cs typeface="Open Sans"/>
                <a:sym typeface="Open Sans"/>
              </a:defRPr>
            </a:lvl4pPr>
            <a:lvl5pPr indent="0" lvl="4" marL="0" algn="ctr">
              <a:spcBef>
                <a:spcPts val="0"/>
              </a:spcBef>
              <a:buNone/>
              <a:defRPr b="1" sz="900">
                <a:solidFill>
                  <a:schemeClr val="lt1"/>
                </a:solidFill>
                <a:latin typeface="Open Sans"/>
                <a:ea typeface="Open Sans"/>
                <a:cs typeface="Open Sans"/>
                <a:sym typeface="Open Sans"/>
              </a:defRPr>
            </a:lvl5pPr>
            <a:lvl6pPr indent="0" lvl="5" marL="0" algn="ctr">
              <a:spcBef>
                <a:spcPts val="0"/>
              </a:spcBef>
              <a:buNone/>
              <a:defRPr b="1" sz="900">
                <a:solidFill>
                  <a:schemeClr val="lt1"/>
                </a:solidFill>
                <a:latin typeface="Open Sans"/>
                <a:ea typeface="Open Sans"/>
                <a:cs typeface="Open Sans"/>
                <a:sym typeface="Open Sans"/>
              </a:defRPr>
            </a:lvl6pPr>
            <a:lvl7pPr indent="0" lvl="6" marL="0" algn="ctr">
              <a:spcBef>
                <a:spcPts val="0"/>
              </a:spcBef>
              <a:buNone/>
              <a:defRPr b="1" sz="900">
                <a:solidFill>
                  <a:schemeClr val="lt1"/>
                </a:solidFill>
                <a:latin typeface="Open Sans"/>
                <a:ea typeface="Open Sans"/>
                <a:cs typeface="Open Sans"/>
                <a:sym typeface="Open Sans"/>
              </a:defRPr>
            </a:lvl7pPr>
            <a:lvl8pPr indent="0" lvl="7" marL="0" algn="ctr">
              <a:spcBef>
                <a:spcPts val="0"/>
              </a:spcBef>
              <a:buNone/>
              <a:defRPr b="1" sz="900">
                <a:solidFill>
                  <a:schemeClr val="lt1"/>
                </a:solidFill>
                <a:latin typeface="Open Sans"/>
                <a:ea typeface="Open Sans"/>
                <a:cs typeface="Open Sans"/>
                <a:sym typeface="Open Sans"/>
              </a:defRPr>
            </a:lvl8pPr>
            <a:lvl9pPr indent="0" lvl="8" marL="0" algn="ctr">
              <a:spcBef>
                <a:spcPts val="0"/>
              </a:spcBef>
              <a:buNone/>
              <a:defRPr b="1" sz="9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3">
  <p:cSld name="7_BODY Slide RIGHT 3">
    <p:spTree>
      <p:nvGrpSpPr>
        <p:cNvPr id="550" name="Shape 550"/>
        <p:cNvGrpSpPr/>
        <p:nvPr/>
      </p:nvGrpSpPr>
      <p:grpSpPr>
        <a:xfrm>
          <a:off x="0" y="0"/>
          <a:ext cx="0" cy="0"/>
          <a:chOff x="0" y="0"/>
          <a:chExt cx="0" cy="0"/>
        </a:xfrm>
      </p:grpSpPr>
      <p:pic>
        <p:nvPicPr>
          <p:cNvPr id="551" name="Google Shape;551;p112"/>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52" name="Google Shape;552;p112"/>
          <p:cNvSpPr txBox="1"/>
          <p:nvPr>
            <p:ph type="title"/>
          </p:nvPr>
        </p:nvSpPr>
        <p:spPr>
          <a:xfrm>
            <a:off x="707065" y="217192"/>
            <a:ext cx="7644811" cy="408431"/>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53" name="Google Shape;553;p112"/>
          <p:cNvSpPr/>
          <p:nvPr/>
        </p:nvSpPr>
        <p:spPr>
          <a:xfrm>
            <a:off x="105101" y="4810035"/>
            <a:ext cx="231032" cy="231032"/>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554" name="Google Shape;554;p112"/>
          <p:cNvSpPr/>
          <p:nvPr/>
        </p:nvSpPr>
        <p:spPr>
          <a:xfrm>
            <a:off x="8819690"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555" name="Google Shape;555;p112"/>
          <p:cNvSpPr txBox="1"/>
          <p:nvPr>
            <p:ph idx="12" type="sldNum"/>
          </p:nvPr>
        </p:nvSpPr>
        <p:spPr>
          <a:xfrm>
            <a:off x="8771066" y="4724530"/>
            <a:ext cx="328280" cy="273844"/>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Open Sans"/>
                <a:ea typeface="Open Sans"/>
                <a:cs typeface="Open Sans"/>
                <a:sym typeface="Open Sans"/>
              </a:defRPr>
            </a:lvl1pPr>
            <a:lvl2pPr indent="0" lvl="1" marL="0" algn="ctr">
              <a:spcBef>
                <a:spcPts val="0"/>
              </a:spcBef>
              <a:buNone/>
              <a:defRPr b="1" sz="900">
                <a:solidFill>
                  <a:schemeClr val="lt1"/>
                </a:solidFill>
                <a:latin typeface="Open Sans"/>
                <a:ea typeface="Open Sans"/>
                <a:cs typeface="Open Sans"/>
                <a:sym typeface="Open Sans"/>
              </a:defRPr>
            </a:lvl2pPr>
            <a:lvl3pPr indent="0" lvl="2" marL="0" algn="ctr">
              <a:spcBef>
                <a:spcPts val="0"/>
              </a:spcBef>
              <a:buNone/>
              <a:defRPr b="1" sz="900">
                <a:solidFill>
                  <a:schemeClr val="lt1"/>
                </a:solidFill>
                <a:latin typeface="Open Sans"/>
                <a:ea typeface="Open Sans"/>
                <a:cs typeface="Open Sans"/>
                <a:sym typeface="Open Sans"/>
              </a:defRPr>
            </a:lvl3pPr>
            <a:lvl4pPr indent="0" lvl="3" marL="0" algn="ctr">
              <a:spcBef>
                <a:spcPts val="0"/>
              </a:spcBef>
              <a:buNone/>
              <a:defRPr b="1" sz="900">
                <a:solidFill>
                  <a:schemeClr val="lt1"/>
                </a:solidFill>
                <a:latin typeface="Open Sans"/>
                <a:ea typeface="Open Sans"/>
                <a:cs typeface="Open Sans"/>
                <a:sym typeface="Open Sans"/>
              </a:defRPr>
            </a:lvl4pPr>
            <a:lvl5pPr indent="0" lvl="4" marL="0" algn="ctr">
              <a:spcBef>
                <a:spcPts val="0"/>
              </a:spcBef>
              <a:buNone/>
              <a:defRPr b="1" sz="900">
                <a:solidFill>
                  <a:schemeClr val="lt1"/>
                </a:solidFill>
                <a:latin typeface="Open Sans"/>
                <a:ea typeface="Open Sans"/>
                <a:cs typeface="Open Sans"/>
                <a:sym typeface="Open Sans"/>
              </a:defRPr>
            </a:lvl5pPr>
            <a:lvl6pPr indent="0" lvl="5" marL="0" algn="ctr">
              <a:spcBef>
                <a:spcPts val="0"/>
              </a:spcBef>
              <a:buNone/>
              <a:defRPr b="1" sz="900">
                <a:solidFill>
                  <a:schemeClr val="lt1"/>
                </a:solidFill>
                <a:latin typeface="Open Sans"/>
                <a:ea typeface="Open Sans"/>
                <a:cs typeface="Open Sans"/>
                <a:sym typeface="Open Sans"/>
              </a:defRPr>
            </a:lvl6pPr>
            <a:lvl7pPr indent="0" lvl="6" marL="0" algn="ctr">
              <a:spcBef>
                <a:spcPts val="0"/>
              </a:spcBef>
              <a:buNone/>
              <a:defRPr b="1" sz="900">
                <a:solidFill>
                  <a:schemeClr val="lt1"/>
                </a:solidFill>
                <a:latin typeface="Open Sans"/>
                <a:ea typeface="Open Sans"/>
                <a:cs typeface="Open Sans"/>
                <a:sym typeface="Open Sans"/>
              </a:defRPr>
            </a:lvl7pPr>
            <a:lvl8pPr indent="0" lvl="7" marL="0" algn="ctr">
              <a:spcBef>
                <a:spcPts val="0"/>
              </a:spcBef>
              <a:buNone/>
              <a:defRPr b="1" sz="900">
                <a:solidFill>
                  <a:schemeClr val="lt1"/>
                </a:solidFill>
                <a:latin typeface="Open Sans"/>
                <a:ea typeface="Open Sans"/>
                <a:cs typeface="Open Sans"/>
                <a:sym typeface="Open Sans"/>
              </a:defRPr>
            </a:lvl8pPr>
            <a:lvl9pPr indent="0" lvl="8" marL="0" algn="ctr">
              <a:spcBef>
                <a:spcPts val="0"/>
              </a:spcBef>
              <a:buNone/>
              <a:defRPr b="1" sz="9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BODY Slide RIGHT 4">
  <p:cSld name="8_BODY Slide RIGHT 4">
    <p:spTree>
      <p:nvGrpSpPr>
        <p:cNvPr id="556" name="Shape 556"/>
        <p:cNvGrpSpPr/>
        <p:nvPr/>
      </p:nvGrpSpPr>
      <p:grpSpPr>
        <a:xfrm>
          <a:off x="0" y="0"/>
          <a:ext cx="0" cy="0"/>
          <a:chOff x="0" y="0"/>
          <a:chExt cx="0" cy="0"/>
        </a:xfrm>
      </p:grpSpPr>
      <p:pic>
        <p:nvPicPr>
          <p:cNvPr id="557" name="Google Shape;557;p113"/>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58" name="Google Shape;558;p113"/>
          <p:cNvSpPr txBox="1"/>
          <p:nvPr>
            <p:ph type="title"/>
          </p:nvPr>
        </p:nvSpPr>
        <p:spPr>
          <a:xfrm>
            <a:off x="707065" y="220847"/>
            <a:ext cx="7650125" cy="408431"/>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59" name="Google Shape;559;p113"/>
          <p:cNvSpPr/>
          <p:nvPr/>
        </p:nvSpPr>
        <p:spPr>
          <a:xfrm>
            <a:off x="105101" y="4810035"/>
            <a:ext cx="231032" cy="231032"/>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560" name="Google Shape;560;p113"/>
          <p:cNvSpPr/>
          <p:nvPr/>
        </p:nvSpPr>
        <p:spPr>
          <a:xfrm>
            <a:off x="8819690"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561" name="Google Shape;561;p113"/>
          <p:cNvSpPr txBox="1"/>
          <p:nvPr>
            <p:ph idx="12" type="sldNum"/>
          </p:nvPr>
        </p:nvSpPr>
        <p:spPr>
          <a:xfrm>
            <a:off x="8771066" y="4724530"/>
            <a:ext cx="328280" cy="273844"/>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Open Sans"/>
                <a:ea typeface="Open Sans"/>
                <a:cs typeface="Open Sans"/>
                <a:sym typeface="Open Sans"/>
              </a:defRPr>
            </a:lvl1pPr>
            <a:lvl2pPr indent="0" lvl="1" marL="0" algn="ctr">
              <a:spcBef>
                <a:spcPts val="0"/>
              </a:spcBef>
              <a:buNone/>
              <a:defRPr b="1" sz="900">
                <a:solidFill>
                  <a:schemeClr val="lt1"/>
                </a:solidFill>
                <a:latin typeface="Open Sans"/>
                <a:ea typeface="Open Sans"/>
                <a:cs typeface="Open Sans"/>
                <a:sym typeface="Open Sans"/>
              </a:defRPr>
            </a:lvl2pPr>
            <a:lvl3pPr indent="0" lvl="2" marL="0" algn="ctr">
              <a:spcBef>
                <a:spcPts val="0"/>
              </a:spcBef>
              <a:buNone/>
              <a:defRPr b="1" sz="900">
                <a:solidFill>
                  <a:schemeClr val="lt1"/>
                </a:solidFill>
                <a:latin typeface="Open Sans"/>
                <a:ea typeface="Open Sans"/>
                <a:cs typeface="Open Sans"/>
                <a:sym typeface="Open Sans"/>
              </a:defRPr>
            </a:lvl3pPr>
            <a:lvl4pPr indent="0" lvl="3" marL="0" algn="ctr">
              <a:spcBef>
                <a:spcPts val="0"/>
              </a:spcBef>
              <a:buNone/>
              <a:defRPr b="1" sz="900">
                <a:solidFill>
                  <a:schemeClr val="lt1"/>
                </a:solidFill>
                <a:latin typeface="Open Sans"/>
                <a:ea typeface="Open Sans"/>
                <a:cs typeface="Open Sans"/>
                <a:sym typeface="Open Sans"/>
              </a:defRPr>
            </a:lvl4pPr>
            <a:lvl5pPr indent="0" lvl="4" marL="0" algn="ctr">
              <a:spcBef>
                <a:spcPts val="0"/>
              </a:spcBef>
              <a:buNone/>
              <a:defRPr b="1" sz="900">
                <a:solidFill>
                  <a:schemeClr val="lt1"/>
                </a:solidFill>
                <a:latin typeface="Open Sans"/>
                <a:ea typeface="Open Sans"/>
                <a:cs typeface="Open Sans"/>
                <a:sym typeface="Open Sans"/>
              </a:defRPr>
            </a:lvl5pPr>
            <a:lvl6pPr indent="0" lvl="5" marL="0" algn="ctr">
              <a:spcBef>
                <a:spcPts val="0"/>
              </a:spcBef>
              <a:buNone/>
              <a:defRPr b="1" sz="900">
                <a:solidFill>
                  <a:schemeClr val="lt1"/>
                </a:solidFill>
                <a:latin typeface="Open Sans"/>
                <a:ea typeface="Open Sans"/>
                <a:cs typeface="Open Sans"/>
                <a:sym typeface="Open Sans"/>
              </a:defRPr>
            </a:lvl6pPr>
            <a:lvl7pPr indent="0" lvl="6" marL="0" algn="ctr">
              <a:spcBef>
                <a:spcPts val="0"/>
              </a:spcBef>
              <a:buNone/>
              <a:defRPr b="1" sz="900">
                <a:solidFill>
                  <a:schemeClr val="lt1"/>
                </a:solidFill>
                <a:latin typeface="Open Sans"/>
                <a:ea typeface="Open Sans"/>
                <a:cs typeface="Open Sans"/>
                <a:sym typeface="Open Sans"/>
              </a:defRPr>
            </a:lvl7pPr>
            <a:lvl8pPr indent="0" lvl="7" marL="0" algn="ctr">
              <a:spcBef>
                <a:spcPts val="0"/>
              </a:spcBef>
              <a:buNone/>
              <a:defRPr b="1" sz="900">
                <a:solidFill>
                  <a:schemeClr val="lt1"/>
                </a:solidFill>
                <a:latin typeface="Open Sans"/>
                <a:ea typeface="Open Sans"/>
                <a:cs typeface="Open Sans"/>
                <a:sym typeface="Open Sans"/>
              </a:defRPr>
            </a:lvl8pPr>
            <a:lvl9pPr indent="0" lvl="8" marL="0" algn="ctr">
              <a:spcBef>
                <a:spcPts val="0"/>
              </a:spcBef>
              <a:buNone/>
              <a:defRPr b="1" sz="9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CLOSING Slide 1">
  <p:cSld name="9_CLOSING Slide 1">
    <p:spTree>
      <p:nvGrpSpPr>
        <p:cNvPr id="562" name="Shape 562"/>
        <p:cNvGrpSpPr/>
        <p:nvPr/>
      </p:nvGrpSpPr>
      <p:grpSpPr>
        <a:xfrm>
          <a:off x="0" y="0"/>
          <a:ext cx="0" cy="0"/>
          <a:chOff x="0" y="0"/>
          <a:chExt cx="0" cy="0"/>
        </a:xfrm>
      </p:grpSpPr>
      <p:pic>
        <p:nvPicPr>
          <p:cNvPr id="563" name="Google Shape;563;p114"/>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LOSING Slide 2">
  <p:cSld name="12_CLOSING Slide 2">
    <p:spTree>
      <p:nvGrpSpPr>
        <p:cNvPr id="564" name="Shape 564"/>
        <p:cNvGrpSpPr/>
        <p:nvPr/>
      </p:nvGrpSpPr>
      <p:grpSpPr>
        <a:xfrm>
          <a:off x="0" y="0"/>
          <a:ext cx="0" cy="0"/>
          <a:chOff x="0" y="0"/>
          <a:chExt cx="0" cy="0"/>
        </a:xfrm>
      </p:grpSpPr>
      <p:pic>
        <p:nvPicPr>
          <p:cNvPr id="565" name="Google Shape;565;p115"/>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LOSING Slide 3">
  <p:cSld name="13_CLOSING Slide 3">
    <p:spTree>
      <p:nvGrpSpPr>
        <p:cNvPr id="566" name="Shape 566"/>
        <p:cNvGrpSpPr/>
        <p:nvPr/>
      </p:nvGrpSpPr>
      <p:grpSpPr>
        <a:xfrm>
          <a:off x="0" y="0"/>
          <a:ext cx="0" cy="0"/>
          <a:chOff x="0" y="0"/>
          <a:chExt cx="0" cy="0"/>
        </a:xfrm>
      </p:grpSpPr>
      <p:pic>
        <p:nvPicPr>
          <p:cNvPr id="567" name="Google Shape;567;p116"/>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CLOSING Slide 4">
  <p:cSld name="14_CLOSING Slide 4">
    <p:spTree>
      <p:nvGrpSpPr>
        <p:cNvPr id="568" name="Shape 568"/>
        <p:cNvGrpSpPr/>
        <p:nvPr/>
      </p:nvGrpSpPr>
      <p:grpSpPr>
        <a:xfrm>
          <a:off x="0" y="0"/>
          <a:ext cx="0" cy="0"/>
          <a:chOff x="0" y="0"/>
          <a:chExt cx="0" cy="0"/>
        </a:xfrm>
      </p:grpSpPr>
      <p:pic>
        <p:nvPicPr>
          <p:cNvPr id="569" name="Google Shape;569;p117"/>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570" name="Shape 570"/>
        <p:cNvGrpSpPr/>
        <p:nvPr/>
      </p:nvGrpSpPr>
      <p:grpSpPr>
        <a:xfrm>
          <a:off x="0" y="0"/>
          <a:ext cx="0" cy="0"/>
          <a:chOff x="0" y="0"/>
          <a:chExt cx="0" cy="0"/>
        </a:xfrm>
      </p:grpSpPr>
      <p:sp>
        <p:nvSpPr>
          <p:cNvPr id="571" name="Google Shape;571;p118"/>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72" name="Google Shape;572;p118"/>
          <p:cNvSpPr txBox="1"/>
          <p:nvPr>
            <p:ph idx="1" type="body"/>
          </p:nvPr>
        </p:nvSpPr>
        <p:spPr>
          <a:xfrm>
            <a:off x="628650" y="1369219"/>
            <a:ext cx="7886700" cy="3263504"/>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573" name="Google Shape;573;p118"/>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74" name="Google Shape;574;p118"/>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75" name="Google Shape;575;p118"/>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76" name="Shape 576"/>
        <p:cNvGrpSpPr/>
        <p:nvPr/>
      </p:nvGrpSpPr>
      <p:grpSpPr>
        <a:xfrm>
          <a:off x="0" y="0"/>
          <a:ext cx="0" cy="0"/>
          <a:chOff x="0" y="0"/>
          <a:chExt cx="0" cy="0"/>
        </a:xfrm>
      </p:grpSpPr>
      <p:sp>
        <p:nvSpPr>
          <p:cNvPr id="577" name="Google Shape;577;p119"/>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Open Sans"/>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78" name="Google Shape;578;p119"/>
          <p:cNvSpPr txBox="1"/>
          <p:nvPr>
            <p:ph idx="1" type="subTitle"/>
          </p:nvPr>
        </p:nvSpPr>
        <p:spPr>
          <a:xfrm>
            <a:off x="1143000" y="2701528"/>
            <a:ext cx="6858000" cy="1241821"/>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579" name="Google Shape;579;p119"/>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80" name="Google Shape;580;p119"/>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81" name="Google Shape;581;p119"/>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82" name="Shape 582"/>
        <p:cNvGrpSpPr/>
        <p:nvPr/>
      </p:nvGrpSpPr>
      <p:grpSpPr>
        <a:xfrm>
          <a:off x="0" y="0"/>
          <a:ext cx="0" cy="0"/>
          <a:chOff x="0" y="0"/>
          <a:chExt cx="0" cy="0"/>
        </a:xfrm>
      </p:grpSpPr>
      <p:sp>
        <p:nvSpPr>
          <p:cNvPr id="583" name="Google Shape;583;p120"/>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84" name="Google Shape;584;p120"/>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85" name="Google Shape;585;p120"/>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blipFill>
          <a:blip r:embed="rId2">
            <a:alphaModFix/>
          </a:blip>
          <a:stretch>
            <a:fillRect/>
          </a:stretch>
        </a:blipFill>
      </p:bgPr>
    </p:bg>
    <p:spTree>
      <p:nvGrpSpPr>
        <p:cNvPr id="590" name="Shape 590"/>
        <p:cNvGrpSpPr/>
        <p:nvPr/>
      </p:nvGrpSpPr>
      <p:grpSpPr>
        <a:xfrm>
          <a:off x="0" y="0"/>
          <a:ext cx="0" cy="0"/>
          <a:chOff x="0" y="0"/>
          <a:chExt cx="0" cy="0"/>
        </a:xfrm>
      </p:grpSpPr>
      <p:sp>
        <p:nvSpPr>
          <p:cNvPr id="591" name="Google Shape;591;p12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descr="Logo&#10;&#10;Description automatically generated" id="592" name="Google Shape;592;p122"/>
          <p:cNvPicPr preferRelativeResize="0"/>
          <p:nvPr/>
        </p:nvPicPr>
        <p:blipFill rotWithShape="1">
          <a:blip r:embed="rId3">
            <a:alphaModFix/>
          </a:blip>
          <a:srcRect b="0" l="0" r="0" t="0"/>
          <a:stretch/>
        </p:blipFill>
        <p:spPr>
          <a:xfrm>
            <a:off x="1919665" y="4085271"/>
            <a:ext cx="2118725" cy="761250"/>
          </a:xfrm>
          <a:prstGeom prst="rect">
            <a:avLst/>
          </a:prstGeom>
          <a:noFill/>
          <a:ln>
            <a:noFill/>
          </a:ln>
        </p:spPr>
      </p:pic>
    </p:spTree>
  </p:cSld>
  <p:clrMapOvr>
    <a:masterClrMapping/>
  </p:clrMapOvr>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type="tx">
  <p:cSld name="TITLE_AND_BODY">
    <p:bg>
      <p:bgPr>
        <a:blipFill>
          <a:blip r:embed="rId2">
            <a:alphaModFix/>
          </a:blip>
          <a:stretch>
            <a:fillRect/>
          </a:stretch>
        </a:blipFill>
      </p:bgPr>
    </p:bg>
    <p:spTree>
      <p:nvGrpSpPr>
        <p:cNvPr id="593" name="Shape 593"/>
        <p:cNvGrpSpPr/>
        <p:nvPr/>
      </p:nvGrpSpPr>
      <p:grpSpPr>
        <a:xfrm>
          <a:off x="0" y="0"/>
          <a:ext cx="0" cy="0"/>
          <a:chOff x="0" y="0"/>
          <a:chExt cx="0" cy="0"/>
        </a:xfrm>
      </p:grpSpPr>
      <p:sp>
        <p:nvSpPr>
          <p:cNvPr id="594" name="Google Shape;594;p12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595" name="Google Shape;595;p123"/>
          <p:cNvSpPr txBox="1"/>
          <p:nvPr>
            <p:ph type="title"/>
          </p:nvPr>
        </p:nvSpPr>
        <p:spPr>
          <a:xfrm>
            <a:off x="233200" y="91512"/>
            <a:ext cx="8481000" cy="9738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4000"/>
              <a:buNone/>
              <a:defRPr b="1">
                <a:solidFill>
                  <a:schemeClr val="lt1"/>
                </a:solidFill>
              </a:defRPr>
            </a:lvl1pPr>
            <a:lvl2pPr lvl="1">
              <a:spcBef>
                <a:spcPts val="0"/>
              </a:spcBef>
              <a:spcAft>
                <a:spcPts val="0"/>
              </a:spcAft>
              <a:buSzPts val="2800"/>
              <a:buNone/>
              <a:defRPr b="1"/>
            </a:lvl2pPr>
            <a:lvl3pPr lvl="2">
              <a:spcBef>
                <a:spcPts val="0"/>
              </a:spcBef>
              <a:spcAft>
                <a:spcPts val="0"/>
              </a:spcAft>
              <a:buSzPts val="2800"/>
              <a:buNone/>
              <a:defRPr b="1"/>
            </a:lvl3pPr>
            <a:lvl4pPr lvl="3">
              <a:spcBef>
                <a:spcPts val="0"/>
              </a:spcBef>
              <a:spcAft>
                <a:spcPts val="0"/>
              </a:spcAft>
              <a:buSzPts val="2800"/>
              <a:buNone/>
              <a:defRPr b="1"/>
            </a:lvl4pPr>
            <a:lvl5pPr lvl="4">
              <a:spcBef>
                <a:spcPts val="0"/>
              </a:spcBef>
              <a:spcAft>
                <a:spcPts val="0"/>
              </a:spcAft>
              <a:buSzPts val="2800"/>
              <a:buNone/>
              <a:defRPr b="1"/>
            </a:lvl5pPr>
            <a:lvl6pPr lvl="5">
              <a:spcBef>
                <a:spcPts val="0"/>
              </a:spcBef>
              <a:spcAft>
                <a:spcPts val="0"/>
              </a:spcAft>
              <a:buSzPts val="2800"/>
              <a:buNone/>
              <a:defRPr b="1"/>
            </a:lvl6pPr>
            <a:lvl7pPr lvl="6">
              <a:spcBef>
                <a:spcPts val="0"/>
              </a:spcBef>
              <a:spcAft>
                <a:spcPts val="0"/>
              </a:spcAft>
              <a:buSzPts val="2800"/>
              <a:buNone/>
              <a:defRPr b="1"/>
            </a:lvl7pPr>
            <a:lvl8pPr lvl="7">
              <a:spcBef>
                <a:spcPts val="0"/>
              </a:spcBef>
              <a:spcAft>
                <a:spcPts val="0"/>
              </a:spcAft>
              <a:buSzPts val="2800"/>
              <a:buNone/>
              <a:defRPr b="1"/>
            </a:lvl8pPr>
            <a:lvl9pPr lvl="8">
              <a:spcBef>
                <a:spcPts val="0"/>
              </a:spcBef>
              <a:spcAft>
                <a:spcPts val="0"/>
              </a:spcAft>
              <a:buSzPts val="2800"/>
              <a:buNone/>
              <a:defRPr b="1"/>
            </a:lvl9pPr>
          </a:lstStyle>
          <a:p/>
        </p:txBody>
      </p:sp>
      <p:sp>
        <p:nvSpPr>
          <p:cNvPr id="596" name="Google Shape;596;p123"/>
          <p:cNvSpPr txBox="1"/>
          <p:nvPr>
            <p:ph idx="1" type="body"/>
          </p:nvPr>
        </p:nvSpPr>
        <p:spPr>
          <a:xfrm>
            <a:off x="706925" y="1211175"/>
            <a:ext cx="7032000" cy="3497400"/>
          </a:xfrm>
          <a:prstGeom prst="rect">
            <a:avLst/>
          </a:prstGeom>
        </p:spPr>
        <p:txBody>
          <a:bodyPr anchorCtr="0" anchor="t" bIns="91425" lIns="91425" spcFirstLastPara="1" rIns="91425" wrap="square" tIns="91425">
            <a:normAutofit/>
          </a:bodyPr>
          <a:lstStyle>
            <a:lvl1pPr indent="-381000" lvl="0" marL="457200">
              <a:spcBef>
                <a:spcPts val="0"/>
              </a:spcBef>
              <a:spcAft>
                <a:spcPts val="0"/>
              </a:spcAft>
              <a:buSzPts val="2400"/>
              <a:buChar char="●"/>
              <a:defRPr/>
            </a:lvl1pPr>
            <a:lvl2pPr indent="-355600" lvl="1" marL="914400">
              <a:spcBef>
                <a:spcPts val="0"/>
              </a:spcBef>
              <a:spcAft>
                <a:spcPts val="0"/>
              </a:spcAft>
              <a:buSzPts val="2000"/>
              <a:buChar char="○"/>
              <a:defRPr/>
            </a:lvl2pPr>
            <a:lvl3pPr indent="-342900" lvl="2" marL="1371600">
              <a:spcBef>
                <a:spcPts val="0"/>
              </a:spcBef>
              <a:spcAft>
                <a:spcPts val="0"/>
              </a:spcAft>
              <a:buSzPts val="1800"/>
              <a:buChar char="■"/>
              <a:defRPr/>
            </a:lvl3pPr>
            <a:lvl4pPr indent="-330200" lvl="3" marL="1828800">
              <a:spcBef>
                <a:spcPts val="0"/>
              </a:spcBef>
              <a:spcAft>
                <a:spcPts val="0"/>
              </a:spcAft>
              <a:buSzPts val="1600"/>
              <a:buChar char="●"/>
              <a:defRPr/>
            </a:lvl4pPr>
            <a:lvl5pPr indent="-330200" lvl="4" marL="2286000">
              <a:spcBef>
                <a:spcPts val="0"/>
              </a:spcBef>
              <a:spcAft>
                <a:spcPts val="0"/>
              </a:spcAft>
              <a:buSzPts val="1600"/>
              <a:buChar char="○"/>
              <a:defRPr/>
            </a:lvl5pPr>
            <a:lvl6pPr indent="-330200" lvl="5" marL="2743200">
              <a:spcBef>
                <a:spcPts val="0"/>
              </a:spcBef>
              <a:spcAft>
                <a:spcPts val="0"/>
              </a:spcAft>
              <a:buSzPts val="1600"/>
              <a:buChar char="■"/>
              <a:defRPr/>
            </a:lvl6pPr>
            <a:lvl7pPr indent="-330200" lvl="6" marL="3200400">
              <a:spcBef>
                <a:spcPts val="0"/>
              </a:spcBef>
              <a:spcAft>
                <a:spcPts val="0"/>
              </a:spcAft>
              <a:buSzPts val="1600"/>
              <a:buChar char="●"/>
              <a:defRPr/>
            </a:lvl7pPr>
            <a:lvl8pPr indent="-330200" lvl="7" marL="3657600">
              <a:spcBef>
                <a:spcPts val="0"/>
              </a:spcBef>
              <a:spcAft>
                <a:spcPts val="0"/>
              </a:spcAft>
              <a:buSzPts val="1600"/>
              <a:buChar char="○"/>
              <a:defRPr/>
            </a:lvl8pPr>
            <a:lvl9pPr indent="-330200" lvl="8" marL="4114800">
              <a:spcBef>
                <a:spcPts val="0"/>
              </a:spcBef>
              <a:spcAft>
                <a:spcPts val="0"/>
              </a:spcAft>
              <a:buSzPts val="1600"/>
              <a:buChar char="■"/>
              <a:defRPr/>
            </a:lvl9pPr>
          </a:lstStyle>
          <a:p/>
        </p:txBody>
      </p:sp>
      <p:sp>
        <p:nvSpPr>
          <p:cNvPr id="597" name="Google Shape;597;p123"/>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TITLE_AND_BODY_4">
    <p:bg>
      <p:bgPr>
        <a:blipFill>
          <a:blip r:embed="rId2">
            <a:alphaModFix/>
          </a:blip>
          <a:stretch>
            <a:fillRect/>
          </a:stretch>
        </a:blipFill>
      </p:bgPr>
    </p:bg>
    <p:spTree>
      <p:nvGrpSpPr>
        <p:cNvPr id="598" name="Shape 598"/>
        <p:cNvGrpSpPr/>
        <p:nvPr/>
      </p:nvGrpSpPr>
      <p:grpSpPr>
        <a:xfrm>
          <a:off x="0" y="0"/>
          <a:ext cx="0" cy="0"/>
          <a:chOff x="0" y="0"/>
          <a:chExt cx="0" cy="0"/>
        </a:xfrm>
      </p:grpSpPr>
      <p:sp>
        <p:nvSpPr>
          <p:cNvPr id="599" name="Google Shape;599;p12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600" name="Google Shape;600;p124"/>
          <p:cNvSpPr txBox="1"/>
          <p:nvPr>
            <p:ph idx="1" type="body"/>
          </p:nvPr>
        </p:nvSpPr>
        <p:spPr>
          <a:xfrm>
            <a:off x="980250" y="906375"/>
            <a:ext cx="6758700" cy="3497400"/>
          </a:xfrm>
          <a:prstGeom prst="rect">
            <a:avLst/>
          </a:prstGeom>
        </p:spPr>
        <p:txBody>
          <a:bodyPr anchorCtr="0" anchor="t" bIns="91425" lIns="91425" spcFirstLastPara="1" rIns="91425" wrap="square" tIns="91425">
            <a:normAutofit/>
          </a:bodyPr>
          <a:lstStyle>
            <a:lvl1pPr indent="-381000" lvl="0" marL="457200" rtl="0">
              <a:spcBef>
                <a:spcPts val="0"/>
              </a:spcBef>
              <a:spcAft>
                <a:spcPts val="0"/>
              </a:spcAft>
              <a:buSzPts val="2400"/>
              <a:buChar char="●"/>
              <a:defRPr/>
            </a:lvl1pPr>
            <a:lvl2pPr indent="-355600" lvl="1" marL="914400" rtl="0">
              <a:spcBef>
                <a:spcPts val="0"/>
              </a:spcBef>
              <a:spcAft>
                <a:spcPts val="0"/>
              </a:spcAft>
              <a:buSzPts val="2000"/>
              <a:buChar char="○"/>
              <a:defRPr/>
            </a:lvl2pPr>
            <a:lvl3pPr indent="-342900" lvl="2" marL="1371600" rtl="0">
              <a:spcBef>
                <a:spcPts val="0"/>
              </a:spcBef>
              <a:spcAft>
                <a:spcPts val="0"/>
              </a:spcAft>
              <a:buSzPts val="1800"/>
              <a:buChar char="■"/>
              <a:defRPr/>
            </a:lvl3pPr>
            <a:lvl4pPr indent="-330200" lvl="3" marL="1828800" rtl="0">
              <a:spcBef>
                <a:spcPts val="0"/>
              </a:spcBef>
              <a:spcAft>
                <a:spcPts val="0"/>
              </a:spcAft>
              <a:buSzPts val="1600"/>
              <a:buChar char="●"/>
              <a:defRPr/>
            </a:lvl4pPr>
            <a:lvl5pPr indent="-330200" lvl="4" marL="2286000" rtl="0">
              <a:spcBef>
                <a:spcPts val="0"/>
              </a:spcBef>
              <a:spcAft>
                <a:spcPts val="0"/>
              </a:spcAft>
              <a:buSzPts val="1600"/>
              <a:buChar char="○"/>
              <a:defRPr/>
            </a:lvl5pPr>
            <a:lvl6pPr indent="-330200" lvl="5" marL="2743200" rtl="0">
              <a:spcBef>
                <a:spcPts val="0"/>
              </a:spcBef>
              <a:spcAft>
                <a:spcPts val="0"/>
              </a:spcAft>
              <a:buSzPts val="1600"/>
              <a:buChar char="■"/>
              <a:defRPr/>
            </a:lvl6pPr>
            <a:lvl7pPr indent="-330200" lvl="6" marL="3200400" rtl="0">
              <a:spcBef>
                <a:spcPts val="0"/>
              </a:spcBef>
              <a:spcAft>
                <a:spcPts val="0"/>
              </a:spcAft>
              <a:buSzPts val="1600"/>
              <a:buChar char="●"/>
              <a:defRPr/>
            </a:lvl7pPr>
            <a:lvl8pPr indent="-330200" lvl="7" marL="3657600" rtl="0">
              <a:spcBef>
                <a:spcPts val="0"/>
              </a:spcBef>
              <a:spcAft>
                <a:spcPts val="0"/>
              </a:spcAft>
              <a:buSzPts val="1600"/>
              <a:buChar char="○"/>
              <a:defRPr/>
            </a:lvl8pPr>
            <a:lvl9pPr indent="-330200" lvl="8" marL="4114800" rtl="0">
              <a:spcBef>
                <a:spcPts val="0"/>
              </a:spcBef>
              <a:spcAft>
                <a:spcPts val="0"/>
              </a:spcAft>
              <a:buSzPts val="1600"/>
              <a:buChar char="■"/>
              <a:defRPr/>
            </a:lvl9pPr>
          </a:lstStyle>
          <a:p/>
        </p:txBody>
      </p:sp>
      <p:sp>
        <p:nvSpPr>
          <p:cNvPr id="601" name="Google Shape;601;p124"/>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
        <p:nvSpPr>
          <p:cNvPr id="602" name="Google Shape;602;p124"/>
          <p:cNvSpPr txBox="1"/>
          <p:nvPr>
            <p:ph type="title"/>
          </p:nvPr>
        </p:nvSpPr>
        <p:spPr>
          <a:xfrm>
            <a:off x="980250" y="113811"/>
            <a:ext cx="7851300" cy="973800"/>
          </a:xfrm>
          <a:prstGeom prst="rect">
            <a:avLst/>
          </a:prstGeom>
        </p:spPr>
        <p:txBody>
          <a:bodyPr anchorCtr="0" anchor="t" bIns="91425" lIns="91425" spcFirstLastPara="1" rIns="91425" wrap="square" tIns="91425">
            <a:normAutofit/>
          </a:bodyPr>
          <a:lstStyle>
            <a:lvl1pPr lvl="0" rtl="0" algn="ctr">
              <a:spcBef>
                <a:spcPts val="0"/>
              </a:spcBef>
              <a:spcAft>
                <a:spcPts val="0"/>
              </a:spcAft>
              <a:buSzPts val="4000"/>
              <a:buNone/>
              <a:defRPr b="1"/>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Lite">
  <p:cSld name="TITLE_AND_BODY_4_1">
    <p:bg>
      <p:bgPr>
        <a:blipFill>
          <a:blip r:embed="rId2">
            <a:alphaModFix/>
          </a:blip>
          <a:stretch>
            <a:fillRect/>
          </a:stretch>
        </a:blipFill>
      </p:bgPr>
    </p:bg>
    <p:spTree>
      <p:nvGrpSpPr>
        <p:cNvPr id="603" name="Shape 603"/>
        <p:cNvGrpSpPr/>
        <p:nvPr/>
      </p:nvGrpSpPr>
      <p:grpSpPr>
        <a:xfrm>
          <a:off x="0" y="0"/>
          <a:ext cx="0" cy="0"/>
          <a:chOff x="0" y="0"/>
          <a:chExt cx="0" cy="0"/>
        </a:xfrm>
      </p:grpSpPr>
      <p:sp>
        <p:nvSpPr>
          <p:cNvPr id="604" name="Google Shape;604;p12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605" name="Google Shape;605;p125"/>
          <p:cNvSpPr txBox="1"/>
          <p:nvPr>
            <p:ph type="title"/>
          </p:nvPr>
        </p:nvSpPr>
        <p:spPr>
          <a:xfrm>
            <a:off x="591850" y="41300"/>
            <a:ext cx="8128800" cy="973800"/>
          </a:xfrm>
          <a:prstGeom prst="rect">
            <a:avLst/>
          </a:prstGeom>
        </p:spPr>
        <p:txBody>
          <a:bodyPr anchorCtr="0" anchor="t" bIns="91425" lIns="91425" spcFirstLastPara="1" rIns="91425" wrap="square" tIns="91425">
            <a:normAutofit/>
          </a:bodyPr>
          <a:lstStyle>
            <a:lvl1pPr lvl="0" rtl="0" algn="ctr">
              <a:spcBef>
                <a:spcPts val="0"/>
              </a:spcBef>
              <a:spcAft>
                <a:spcPts val="0"/>
              </a:spcAft>
              <a:buSzPts val="4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06" name="Google Shape;606;p125"/>
          <p:cNvSpPr txBox="1"/>
          <p:nvPr>
            <p:ph idx="1" type="body"/>
          </p:nvPr>
        </p:nvSpPr>
        <p:spPr>
          <a:xfrm>
            <a:off x="591850" y="906375"/>
            <a:ext cx="7564500" cy="3497400"/>
          </a:xfrm>
          <a:prstGeom prst="rect">
            <a:avLst/>
          </a:prstGeom>
        </p:spPr>
        <p:txBody>
          <a:bodyPr anchorCtr="0" anchor="t" bIns="91425" lIns="91425" spcFirstLastPara="1" rIns="91425" wrap="square" tIns="91425">
            <a:normAutofit/>
          </a:bodyPr>
          <a:lstStyle>
            <a:lvl1pPr indent="-381000" lvl="0" marL="457200" rtl="0">
              <a:spcBef>
                <a:spcPts val="0"/>
              </a:spcBef>
              <a:spcAft>
                <a:spcPts val="0"/>
              </a:spcAft>
              <a:buSzPts val="2400"/>
              <a:buChar char="●"/>
              <a:defRPr/>
            </a:lvl1pPr>
            <a:lvl2pPr indent="-355600" lvl="1" marL="914400" rtl="0">
              <a:spcBef>
                <a:spcPts val="0"/>
              </a:spcBef>
              <a:spcAft>
                <a:spcPts val="0"/>
              </a:spcAft>
              <a:buSzPts val="2000"/>
              <a:buChar char="○"/>
              <a:defRPr/>
            </a:lvl2pPr>
            <a:lvl3pPr indent="-342900" lvl="2" marL="1371600" rtl="0">
              <a:spcBef>
                <a:spcPts val="0"/>
              </a:spcBef>
              <a:spcAft>
                <a:spcPts val="0"/>
              </a:spcAft>
              <a:buSzPts val="1800"/>
              <a:buChar char="■"/>
              <a:defRPr/>
            </a:lvl3pPr>
            <a:lvl4pPr indent="-330200" lvl="3" marL="1828800" rtl="0">
              <a:spcBef>
                <a:spcPts val="0"/>
              </a:spcBef>
              <a:spcAft>
                <a:spcPts val="0"/>
              </a:spcAft>
              <a:buSzPts val="1600"/>
              <a:buChar char="●"/>
              <a:defRPr/>
            </a:lvl4pPr>
            <a:lvl5pPr indent="-330200" lvl="4" marL="2286000" rtl="0">
              <a:spcBef>
                <a:spcPts val="0"/>
              </a:spcBef>
              <a:spcAft>
                <a:spcPts val="0"/>
              </a:spcAft>
              <a:buSzPts val="1600"/>
              <a:buChar char="○"/>
              <a:defRPr/>
            </a:lvl5pPr>
            <a:lvl6pPr indent="-330200" lvl="5" marL="2743200" rtl="0">
              <a:spcBef>
                <a:spcPts val="0"/>
              </a:spcBef>
              <a:spcAft>
                <a:spcPts val="0"/>
              </a:spcAft>
              <a:buSzPts val="1600"/>
              <a:buChar char="■"/>
              <a:defRPr/>
            </a:lvl6pPr>
            <a:lvl7pPr indent="-330200" lvl="6" marL="3200400" rtl="0">
              <a:spcBef>
                <a:spcPts val="0"/>
              </a:spcBef>
              <a:spcAft>
                <a:spcPts val="0"/>
              </a:spcAft>
              <a:buSzPts val="1600"/>
              <a:buChar char="●"/>
              <a:defRPr/>
            </a:lvl7pPr>
            <a:lvl8pPr indent="-330200" lvl="7" marL="3657600" rtl="0">
              <a:spcBef>
                <a:spcPts val="0"/>
              </a:spcBef>
              <a:spcAft>
                <a:spcPts val="0"/>
              </a:spcAft>
              <a:buSzPts val="1600"/>
              <a:buChar char="○"/>
              <a:defRPr/>
            </a:lvl8pPr>
            <a:lvl9pPr indent="-330200" lvl="8" marL="4114800" rtl="0">
              <a:spcBef>
                <a:spcPts val="0"/>
              </a:spcBef>
              <a:spcAft>
                <a:spcPts val="0"/>
              </a:spcAft>
              <a:buSzPts val="1600"/>
              <a:buChar char="■"/>
              <a:defRPr/>
            </a:lvl9pPr>
          </a:lstStyle>
          <a:p/>
        </p:txBody>
      </p:sp>
      <p:sp>
        <p:nvSpPr>
          <p:cNvPr id="607" name="Google Shape;607;p125"/>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cher Guide">
  <p:cSld name="TITLE_AND_BODY_2">
    <p:bg>
      <p:bgPr>
        <a:blipFill>
          <a:blip r:embed="rId2">
            <a:alphaModFix/>
          </a:blip>
          <a:stretch>
            <a:fillRect/>
          </a:stretch>
        </a:blipFill>
      </p:bgPr>
    </p:bg>
    <p:spTree>
      <p:nvGrpSpPr>
        <p:cNvPr id="608" name="Shape 608"/>
        <p:cNvGrpSpPr/>
        <p:nvPr/>
      </p:nvGrpSpPr>
      <p:grpSpPr>
        <a:xfrm>
          <a:off x="0" y="0"/>
          <a:ext cx="0" cy="0"/>
          <a:chOff x="0" y="0"/>
          <a:chExt cx="0" cy="0"/>
        </a:xfrm>
      </p:grpSpPr>
      <p:sp>
        <p:nvSpPr>
          <p:cNvPr id="609" name="Google Shape;609;p126"/>
          <p:cNvSpPr txBox="1"/>
          <p:nvPr/>
        </p:nvSpPr>
        <p:spPr>
          <a:xfrm>
            <a:off x="336175" y="0"/>
            <a:ext cx="8807700"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None/>
            </a:pPr>
            <a:r>
              <a:rPr b="1" i="0" lang="en" sz="4000" u="none" cap="none" strike="noStrike">
                <a:solidFill>
                  <a:srgbClr val="FFFFFF"/>
                </a:solidFill>
                <a:latin typeface="Calibri"/>
                <a:ea typeface="Calibri"/>
                <a:cs typeface="Calibri"/>
                <a:sym typeface="Calibri"/>
              </a:rPr>
              <a:t>Teacher Guide</a:t>
            </a:r>
            <a:endParaRPr b="0" i="0" sz="4000" u="none" cap="none" strike="noStrike">
              <a:latin typeface="Arial"/>
              <a:ea typeface="Arial"/>
              <a:cs typeface="Arial"/>
              <a:sym typeface="Arial"/>
            </a:endParaRPr>
          </a:p>
        </p:txBody>
      </p:sp>
      <p:sp>
        <p:nvSpPr>
          <p:cNvPr id="610" name="Google Shape;610;p126"/>
          <p:cNvSpPr txBox="1"/>
          <p:nvPr>
            <p:ph idx="1" type="body"/>
          </p:nvPr>
        </p:nvSpPr>
        <p:spPr>
          <a:xfrm>
            <a:off x="706925" y="997150"/>
            <a:ext cx="8111100" cy="3795000"/>
          </a:xfrm>
          <a:prstGeom prst="rect">
            <a:avLst/>
          </a:prstGeom>
        </p:spPr>
        <p:txBody>
          <a:bodyPr anchorCtr="0" anchor="t" bIns="91425" lIns="91425" spcFirstLastPara="1" rIns="91425" wrap="square" tIns="91425">
            <a:normAutofit/>
          </a:bodyPr>
          <a:lstStyle>
            <a:lvl1pPr indent="-381000" lvl="0" marL="457200" rtl="0">
              <a:spcBef>
                <a:spcPts val="0"/>
              </a:spcBef>
              <a:spcAft>
                <a:spcPts val="0"/>
              </a:spcAft>
              <a:buSzPts val="2400"/>
              <a:buChar char="●"/>
              <a:defRPr/>
            </a:lvl1pPr>
            <a:lvl2pPr indent="-355600" lvl="1" marL="914400" rtl="0">
              <a:spcBef>
                <a:spcPts val="0"/>
              </a:spcBef>
              <a:spcAft>
                <a:spcPts val="0"/>
              </a:spcAft>
              <a:buSzPts val="2000"/>
              <a:buChar char="○"/>
              <a:defRPr/>
            </a:lvl2pPr>
            <a:lvl3pPr indent="-342900" lvl="2" marL="1371600" rtl="0">
              <a:spcBef>
                <a:spcPts val="0"/>
              </a:spcBef>
              <a:spcAft>
                <a:spcPts val="0"/>
              </a:spcAft>
              <a:buSzPts val="1800"/>
              <a:buChar char="■"/>
              <a:defRPr/>
            </a:lvl3pPr>
            <a:lvl4pPr indent="-330200" lvl="3" marL="1828800" rtl="0">
              <a:spcBef>
                <a:spcPts val="0"/>
              </a:spcBef>
              <a:spcAft>
                <a:spcPts val="0"/>
              </a:spcAft>
              <a:buSzPts val="1600"/>
              <a:buChar char="●"/>
              <a:defRPr/>
            </a:lvl4pPr>
            <a:lvl5pPr indent="-330200" lvl="4" marL="2286000" rtl="0">
              <a:spcBef>
                <a:spcPts val="0"/>
              </a:spcBef>
              <a:spcAft>
                <a:spcPts val="0"/>
              </a:spcAft>
              <a:buSzPts val="1600"/>
              <a:buChar char="○"/>
              <a:defRPr/>
            </a:lvl5pPr>
            <a:lvl6pPr indent="-330200" lvl="5" marL="2743200" rtl="0">
              <a:spcBef>
                <a:spcPts val="0"/>
              </a:spcBef>
              <a:spcAft>
                <a:spcPts val="0"/>
              </a:spcAft>
              <a:buSzPts val="1600"/>
              <a:buChar char="■"/>
              <a:defRPr/>
            </a:lvl6pPr>
            <a:lvl7pPr indent="-330200" lvl="6" marL="3200400" rtl="0">
              <a:spcBef>
                <a:spcPts val="0"/>
              </a:spcBef>
              <a:spcAft>
                <a:spcPts val="0"/>
              </a:spcAft>
              <a:buSzPts val="1600"/>
              <a:buChar char="●"/>
              <a:defRPr/>
            </a:lvl7pPr>
            <a:lvl8pPr indent="-330200" lvl="7" marL="3657600" rtl="0">
              <a:spcBef>
                <a:spcPts val="0"/>
              </a:spcBef>
              <a:spcAft>
                <a:spcPts val="0"/>
              </a:spcAft>
              <a:buSzPts val="1600"/>
              <a:buChar char="○"/>
              <a:defRPr/>
            </a:lvl8pPr>
            <a:lvl9pPr indent="-330200" lvl="8" marL="4114800" rtl="0">
              <a:spcBef>
                <a:spcPts val="0"/>
              </a:spcBef>
              <a:spcAft>
                <a:spcPts val="0"/>
              </a:spcAft>
              <a:buSzPts val="1600"/>
              <a:buChar char="■"/>
              <a:defRPr/>
            </a:lvl9pPr>
          </a:lstStyle>
          <a:p/>
        </p:txBody>
      </p:sp>
      <p:sp>
        <p:nvSpPr>
          <p:cNvPr id="611" name="Google Shape;611;p126"/>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E0BBE7"/>
                </a:solidFill>
                <a:latin typeface="Calibri"/>
                <a:ea typeface="Calibri"/>
                <a:cs typeface="Calibri"/>
                <a:sym typeface="Calibri"/>
              </a:rPr>
              <a:t>© 2024 3D Molecular Designs. All Rights Reserved. </a:t>
            </a:r>
            <a:endParaRPr sz="800">
              <a:solidFill>
                <a:srgbClr val="E0BBE7"/>
              </a:solidFill>
              <a:latin typeface="Calibri"/>
              <a:ea typeface="Calibri"/>
              <a:cs typeface="Calibri"/>
              <a:sym typeface="Calibri"/>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sources">
  <p:cSld name="TITLE_AND_BODY_2_1">
    <p:bg>
      <p:bgPr>
        <a:blipFill>
          <a:blip r:embed="rId2">
            <a:alphaModFix/>
          </a:blip>
          <a:stretch>
            <a:fillRect/>
          </a:stretch>
        </a:blipFill>
      </p:bgPr>
    </p:bg>
    <p:spTree>
      <p:nvGrpSpPr>
        <p:cNvPr id="612" name="Shape 612"/>
        <p:cNvGrpSpPr/>
        <p:nvPr/>
      </p:nvGrpSpPr>
      <p:grpSpPr>
        <a:xfrm>
          <a:off x="0" y="0"/>
          <a:ext cx="0" cy="0"/>
          <a:chOff x="0" y="0"/>
          <a:chExt cx="0" cy="0"/>
        </a:xfrm>
      </p:grpSpPr>
      <p:sp>
        <p:nvSpPr>
          <p:cNvPr id="613" name="Google Shape;613;p127"/>
          <p:cNvSpPr txBox="1"/>
          <p:nvPr/>
        </p:nvSpPr>
        <p:spPr>
          <a:xfrm>
            <a:off x="336175" y="0"/>
            <a:ext cx="8807700"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None/>
            </a:pPr>
            <a:r>
              <a:rPr b="1" lang="en" sz="4000">
                <a:solidFill>
                  <a:srgbClr val="FFFFFF"/>
                </a:solidFill>
                <a:latin typeface="Calibri"/>
                <a:ea typeface="Calibri"/>
                <a:cs typeface="Calibri"/>
                <a:sym typeface="Calibri"/>
              </a:rPr>
              <a:t>Resources</a:t>
            </a:r>
            <a:endParaRPr b="1" sz="4000">
              <a:solidFill>
                <a:srgbClr val="FFFFFF"/>
              </a:solidFill>
              <a:latin typeface="Calibri"/>
              <a:ea typeface="Calibri"/>
              <a:cs typeface="Calibri"/>
              <a:sym typeface="Calibri"/>
            </a:endParaRPr>
          </a:p>
        </p:txBody>
      </p:sp>
      <p:sp>
        <p:nvSpPr>
          <p:cNvPr id="614" name="Google Shape;614;p127"/>
          <p:cNvSpPr txBox="1"/>
          <p:nvPr>
            <p:ph idx="1" type="body"/>
          </p:nvPr>
        </p:nvSpPr>
        <p:spPr>
          <a:xfrm>
            <a:off x="706925" y="997150"/>
            <a:ext cx="8111100" cy="3795000"/>
          </a:xfrm>
          <a:prstGeom prst="rect">
            <a:avLst/>
          </a:prstGeom>
        </p:spPr>
        <p:txBody>
          <a:bodyPr anchorCtr="0" anchor="t" bIns="91425" lIns="91425" spcFirstLastPara="1" rIns="91425" wrap="square" tIns="91425">
            <a:normAutofit/>
          </a:bodyPr>
          <a:lstStyle>
            <a:lvl1pPr indent="-381000" lvl="0" marL="457200">
              <a:spcBef>
                <a:spcPts val="0"/>
              </a:spcBef>
              <a:spcAft>
                <a:spcPts val="0"/>
              </a:spcAft>
              <a:buSzPts val="2400"/>
              <a:buChar char="●"/>
              <a:defRPr/>
            </a:lvl1pPr>
            <a:lvl2pPr indent="-355600" lvl="1" marL="914400">
              <a:spcBef>
                <a:spcPts val="0"/>
              </a:spcBef>
              <a:spcAft>
                <a:spcPts val="0"/>
              </a:spcAft>
              <a:buSzPts val="2000"/>
              <a:buChar char="○"/>
              <a:defRPr/>
            </a:lvl2pPr>
            <a:lvl3pPr indent="-342900" lvl="2" marL="1371600">
              <a:spcBef>
                <a:spcPts val="0"/>
              </a:spcBef>
              <a:spcAft>
                <a:spcPts val="0"/>
              </a:spcAft>
              <a:buSzPts val="1800"/>
              <a:buChar char="■"/>
              <a:defRPr/>
            </a:lvl3pPr>
            <a:lvl4pPr indent="-330200" lvl="3" marL="1828800">
              <a:spcBef>
                <a:spcPts val="0"/>
              </a:spcBef>
              <a:spcAft>
                <a:spcPts val="0"/>
              </a:spcAft>
              <a:buSzPts val="1600"/>
              <a:buChar char="●"/>
              <a:defRPr/>
            </a:lvl4pPr>
            <a:lvl5pPr indent="-330200" lvl="4" marL="2286000">
              <a:spcBef>
                <a:spcPts val="0"/>
              </a:spcBef>
              <a:spcAft>
                <a:spcPts val="0"/>
              </a:spcAft>
              <a:buSzPts val="1600"/>
              <a:buChar char="○"/>
              <a:defRPr/>
            </a:lvl5pPr>
            <a:lvl6pPr indent="-330200" lvl="5" marL="2743200">
              <a:spcBef>
                <a:spcPts val="0"/>
              </a:spcBef>
              <a:spcAft>
                <a:spcPts val="0"/>
              </a:spcAft>
              <a:buSzPts val="1600"/>
              <a:buChar char="■"/>
              <a:defRPr/>
            </a:lvl6pPr>
            <a:lvl7pPr indent="-330200" lvl="6" marL="3200400">
              <a:spcBef>
                <a:spcPts val="0"/>
              </a:spcBef>
              <a:spcAft>
                <a:spcPts val="0"/>
              </a:spcAft>
              <a:buSzPts val="1600"/>
              <a:buChar char="●"/>
              <a:defRPr/>
            </a:lvl7pPr>
            <a:lvl8pPr indent="-330200" lvl="7" marL="3657600">
              <a:spcBef>
                <a:spcPts val="0"/>
              </a:spcBef>
              <a:spcAft>
                <a:spcPts val="0"/>
              </a:spcAft>
              <a:buSzPts val="1600"/>
              <a:buChar char="○"/>
              <a:defRPr/>
            </a:lvl8pPr>
            <a:lvl9pPr indent="-330200" lvl="8" marL="4114800">
              <a:spcBef>
                <a:spcPts val="0"/>
              </a:spcBef>
              <a:spcAft>
                <a:spcPts val="0"/>
              </a:spcAft>
              <a:buSzPts val="1600"/>
              <a:buChar char="■"/>
              <a:defRPr/>
            </a:lvl9pPr>
          </a:lstStyle>
          <a:p/>
        </p:txBody>
      </p:sp>
      <p:sp>
        <p:nvSpPr>
          <p:cNvPr id="615" name="Google Shape;615;p127"/>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E0BBE7"/>
                </a:solidFill>
                <a:latin typeface="Calibri"/>
                <a:ea typeface="Calibri"/>
                <a:cs typeface="Calibri"/>
                <a:sym typeface="Calibri"/>
              </a:rPr>
              <a:t>© 2024 3D Molecular Designs. All Rights Reserved. </a:t>
            </a:r>
            <a:endParaRPr sz="800">
              <a:solidFill>
                <a:srgbClr val="E0BBE7"/>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4" name="Shape 54"/>
        <p:cNvGrpSpPr/>
        <p:nvPr/>
      </p:nvGrpSpPr>
      <p:grpSpPr>
        <a:xfrm>
          <a:off x="0" y="0"/>
          <a:ext cx="0" cy="0"/>
          <a:chOff x="0" y="0"/>
          <a:chExt cx="0" cy="0"/>
        </a:xfrm>
      </p:grpSpPr>
      <p:sp>
        <p:nvSpPr>
          <p:cNvPr id="55" name="Google Shape;55;p14"/>
          <p:cNvSpPr txBox="1"/>
          <p:nvPr>
            <p:ph type="ctrTitle"/>
          </p:nvPr>
        </p:nvSpPr>
        <p:spPr>
          <a:xfrm>
            <a:off x="311708" y="744575"/>
            <a:ext cx="8520525" cy="2052675"/>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56" name="Google Shape;56;p14"/>
          <p:cNvSpPr txBox="1"/>
          <p:nvPr>
            <p:ph idx="1" type="subTitle"/>
          </p:nvPr>
        </p:nvSpPr>
        <p:spPr>
          <a:xfrm>
            <a:off x="311700" y="2834125"/>
            <a:ext cx="8520525" cy="792675"/>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57" name="Google Shape;57;p14"/>
          <p:cNvSpPr txBox="1"/>
          <p:nvPr>
            <p:ph idx="12" type="sldNum"/>
          </p:nvPr>
        </p:nvSpPr>
        <p:spPr>
          <a:xfrm>
            <a:off x="8472458" y="4663217"/>
            <a:ext cx="548775" cy="393525"/>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clusion">
  <p:cSld name="TITLE_AND_BODY_3">
    <p:bg>
      <p:bgPr>
        <a:blipFill>
          <a:blip r:embed="rId2">
            <a:alphaModFix/>
          </a:blip>
          <a:stretch>
            <a:fillRect/>
          </a:stretch>
        </a:blipFill>
      </p:bgPr>
    </p:bg>
    <p:spTree>
      <p:nvGrpSpPr>
        <p:cNvPr id="616" name="Shape 616"/>
        <p:cNvGrpSpPr/>
        <p:nvPr/>
      </p:nvGrpSpPr>
      <p:grpSpPr>
        <a:xfrm>
          <a:off x="0" y="0"/>
          <a:ext cx="0" cy="0"/>
          <a:chOff x="0" y="0"/>
          <a:chExt cx="0" cy="0"/>
        </a:xfrm>
      </p:grpSpPr>
      <p:sp>
        <p:nvSpPr>
          <p:cNvPr id="617" name="Google Shape;617;p12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618" name="Google Shape;618;p128"/>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ference Page">
  <p:cSld name="CUSTOM">
    <p:bg>
      <p:bgPr>
        <a:blipFill>
          <a:blip r:embed="rId2">
            <a:alphaModFix/>
          </a:blip>
          <a:stretch>
            <a:fillRect/>
          </a:stretch>
        </a:blipFill>
      </p:bgPr>
    </p:bg>
    <p:spTree>
      <p:nvGrpSpPr>
        <p:cNvPr id="619" name="Shape 619"/>
        <p:cNvGrpSpPr/>
        <p:nvPr/>
      </p:nvGrpSpPr>
      <p:grpSpPr>
        <a:xfrm>
          <a:off x="0" y="0"/>
          <a:ext cx="0" cy="0"/>
          <a:chOff x="0" y="0"/>
          <a:chExt cx="0" cy="0"/>
        </a:xfrm>
      </p:grpSpPr>
      <p:sp>
        <p:nvSpPr>
          <p:cNvPr id="620" name="Google Shape;620;p129"/>
          <p:cNvSpPr txBox="1"/>
          <p:nvPr/>
        </p:nvSpPr>
        <p:spPr>
          <a:xfrm>
            <a:off x="860075" y="202025"/>
            <a:ext cx="7312200" cy="7461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None/>
            </a:pPr>
            <a:r>
              <a:rPr b="0" i="0" lang="en" sz="4000" u="none" cap="none" strike="noStrike">
                <a:solidFill>
                  <a:srgbClr val="000000"/>
                </a:solidFill>
                <a:latin typeface="Calibri"/>
                <a:ea typeface="Calibri"/>
                <a:cs typeface="Calibri"/>
                <a:sym typeface="Calibri"/>
              </a:rPr>
              <a:t>References</a:t>
            </a:r>
            <a:endParaRPr b="0" i="0" sz="4000" u="none" cap="none" strike="noStrike">
              <a:latin typeface="Arial"/>
              <a:ea typeface="Arial"/>
              <a:cs typeface="Arial"/>
              <a:sym typeface="Arial"/>
            </a:endParaRPr>
          </a:p>
        </p:txBody>
      </p:sp>
      <p:sp>
        <p:nvSpPr>
          <p:cNvPr id="621" name="Google Shape;621;p12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622" name="Google Shape;622;p129"/>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ID">
  <p:cSld name="CUSTOM_1">
    <p:spTree>
      <p:nvGrpSpPr>
        <p:cNvPr id="623" name="Shape 623"/>
        <p:cNvGrpSpPr/>
        <p:nvPr/>
      </p:nvGrpSpPr>
      <p:grpSpPr>
        <a:xfrm>
          <a:off x="0" y="0"/>
          <a:ext cx="0" cy="0"/>
          <a:chOff x="0" y="0"/>
          <a:chExt cx="0" cy="0"/>
        </a:xfrm>
      </p:grpSpPr>
      <p:pic>
        <p:nvPicPr>
          <p:cNvPr descr="A graph with blue lines&#10;&#10;Description automatically generated" id="624" name="Google Shape;624;p130"/>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625" name="Shape 625"/>
        <p:cNvGrpSpPr/>
        <p:nvPr/>
      </p:nvGrpSpPr>
      <p:grpSpPr>
        <a:xfrm>
          <a:off x="0" y="0"/>
          <a:ext cx="0" cy="0"/>
          <a:chOff x="0" y="0"/>
          <a:chExt cx="0" cy="0"/>
        </a:xfrm>
      </p:grpSpPr>
    </p:spTree>
  </p:cSld>
  <p:clrMapOvr>
    <a:masterClrMapping/>
  </p:clrMapOvr>
</p:sldLayout>
</file>

<file path=ppt/slideLayouts/slideLayout1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ith a partner">
  <p:cSld name="6_BODY Slide RIGHT 3">
    <p:spTree>
      <p:nvGrpSpPr>
        <p:cNvPr id="626" name="Shape 626"/>
        <p:cNvGrpSpPr/>
        <p:nvPr/>
      </p:nvGrpSpPr>
      <p:grpSpPr>
        <a:xfrm>
          <a:off x="0" y="0"/>
          <a:ext cx="0" cy="0"/>
          <a:chOff x="0" y="0"/>
          <a:chExt cx="0" cy="0"/>
        </a:xfrm>
      </p:grpSpPr>
      <p:pic>
        <p:nvPicPr>
          <p:cNvPr descr="Background pattern&#10;&#10;Description automatically generated with low confidence" id="627" name="Google Shape;627;p132"/>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628" name="Google Shape;628;p132"/>
          <p:cNvSpPr txBox="1"/>
          <p:nvPr>
            <p:ph type="title"/>
          </p:nvPr>
        </p:nvSpPr>
        <p:spPr>
          <a:xfrm>
            <a:off x="707065" y="217192"/>
            <a:ext cx="76449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29" name="Google Shape;629;p132"/>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630" name="Google Shape;630;p132"/>
          <p:cNvPicPr preferRelativeResize="0"/>
          <p:nvPr/>
        </p:nvPicPr>
        <p:blipFill>
          <a:blip r:embed="rId3">
            <a:alphaModFix/>
          </a:blip>
          <a:stretch>
            <a:fillRect/>
          </a:stretch>
        </p:blipFill>
        <p:spPr>
          <a:xfrm>
            <a:off x="105089" y="4600077"/>
            <a:ext cx="498450" cy="498475"/>
          </a:xfrm>
          <a:prstGeom prst="rect">
            <a:avLst/>
          </a:prstGeom>
          <a:noFill/>
          <a:ln>
            <a:noFill/>
          </a:ln>
        </p:spPr>
      </p:pic>
    </p:spTree>
  </p:cSld>
  <p:clrMapOvr>
    <a:masterClrMapping/>
  </p:clrMapOvr>
</p:sldLayout>
</file>

<file path=ppt/slideLayouts/slideLayout1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eta Moment">
  <p:cSld name="4_BODY Slide LEFT 2">
    <p:spTree>
      <p:nvGrpSpPr>
        <p:cNvPr id="631" name="Shape 631"/>
        <p:cNvGrpSpPr/>
        <p:nvPr/>
      </p:nvGrpSpPr>
      <p:grpSpPr>
        <a:xfrm>
          <a:off x="0" y="0"/>
          <a:ext cx="0" cy="0"/>
          <a:chOff x="0" y="0"/>
          <a:chExt cx="0" cy="0"/>
        </a:xfrm>
      </p:grpSpPr>
      <p:pic>
        <p:nvPicPr>
          <p:cNvPr descr="Background pattern&#10;&#10;Description automatically generated with low confidence" id="632" name="Google Shape;632;p133"/>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633" name="Google Shape;633;p133"/>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634" name="Google Shape;634;p133"/>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i="0" sz="900" u="none" cap="none" strike="noStrike">
                <a:solidFill>
                  <a:schemeClr val="lt1"/>
                </a:solidFill>
                <a:latin typeface="Calibri"/>
                <a:ea typeface="Calibri"/>
                <a:cs typeface="Calibri"/>
                <a:sym typeface="Calibri"/>
              </a:defRPr>
            </a:lvl1pPr>
            <a:lvl2pPr indent="0" lvl="1" marL="0" rtl="0" algn="ctr">
              <a:spcBef>
                <a:spcPts val="0"/>
              </a:spcBef>
              <a:buNone/>
              <a:defRPr b="1" i="0" sz="900" u="none" cap="none" strike="noStrike">
                <a:solidFill>
                  <a:schemeClr val="lt1"/>
                </a:solidFill>
                <a:latin typeface="Calibri"/>
                <a:ea typeface="Calibri"/>
                <a:cs typeface="Calibri"/>
                <a:sym typeface="Calibri"/>
              </a:defRPr>
            </a:lvl2pPr>
            <a:lvl3pPr indent="0" lvl="2" marL="0" rtl="0" algn="ctr">
              <a:spcBef>
                <a:spcPts val="0"/>
              </a:spcBef>
              <a:buNone/>
              <a:defRPr b="1" i="0" sz="900" u="none" cap="none" strike="noStrike">
                <a:solidFill>
                  <a:schemeClr val="lt1"/>
                </a:solidFill>
                <a:latin typeface="Calibri"/>
                <a:ea typeface="Calibri"/>
                <a:cs typeface="Calibri"/>
                <a:sym typeface="Calibri"/>
              </a:defRPr>
            </a:lvl3pPr>
            <a:lvl4pPr indent="0" lvl="3" marL="0" rtl="0" algn="ctr">
              <a:spcBef>
                <a:spcPts val="0"/>
              </a:spcBef>
              <a:buNone/>
              <a:defRPr b="1" i="0" sz="900" u="none" cap="none" strike="noStrike">
                <a:solidFill>
                  <a:schemeClr val="lt1"/>
                </a:solidFill>
                <a:latin typeface="Calibri"/>
                <a:ea typeface="Calibri"/>
                <a:cs typeface="Calibri"/>
                <a:sym typeface="Calibri"/>
              </a:defRPr>
            </a:lvl4pPr>
            <a:lvl5pPr indent="0" lvl="4" marL="0" rtl="0" algn="ctr">
              <a:spcBef>
                <a:spcPts val="0"/>
              </a:spcBef>
              <a:buNone/>
              <a:defRPr b="1" i="0" sz="900" u="none" cap="none" strike="noStrike">
                <a:solidFill>
                  <a:schemeClr val="lt1"/>
                </a:solidFill>
                <a:latin typeface="Calibri"/>
                <a:ea typeface="Calibri"/>
                <a:cs typeface="Calibri"/>
                <a:sym typeface="Calibri"/>
              </a:defRPr>
            </a:lvl5pPr>
            <a:lvl6pPr indent="0" lvl="5" marL="0" rtl="0" algn="ctr">
              <a:spcBef>
                <a:spcPts val="0"/>
              </a:spcBef>
              <a:buNone/>
              <a:defRPr b="1" i="0" sz="900" u="none" cap="none" strike="noStrike">
                <a:solidFill>
                  <a:schemeClr val="lt1"/>
                </a:solidFill>
                <a:latin typeface="Calibri"/>
                <a:ea typeface="Calibri"/>
                <a:cs typeface="Calibri"/>
                <a:sym typeface="Calibri"/>
              </a:defRPr>
            </a:lvl6pPr>
            <a:lvl7pPr indent="0" lvl="6" marL="0" rtl="0" algn="ctr">
              <a:spcBef>
                <a:spcPts val="0"/>
              </a:spcBef>
              <a:buNone/>
              <a:defRPr b="1" i="0" sz="900" u="none" cap="none" strike="noStrike">
                <a:solidFill>
                  <a:schemeClr val="lt1"/>
                </a:solidFill>
                <a:latin typeface="Calibri"/>
                <a:ea typeface="Calibri"/>
                <a:cs typeface="Calibri"/>
                <a:sym typeface="Calibri"/>
              </a:defRPr>
            </a:lvl7pPr>
            <a:lvl8pPr indent="0" lvl="7" marL="0" rtl="0" algn="ctr">
              <a:spcBef>
                <a:spcPts val="0"/>
              </a:spcBef>
              <a:buNone/>
              <a:defRPr b="1" i="0" sz="900" u="none" cap="none" strike="noStrike">
                <a:solidFill>
                  <a:schemeClr val="lt1"/>
                </a:solidFill>
                <a:latin typeface="Calibri"/>
                <a:ea typeface="Calibri"/>
                <a:cs typeface="Calibri"/>
                <a:sym typeface="Calibri"/>
              </a:defRPr>
            </a:lvl8pPr>
            <a:lvl9pPr indent="0" lvl="8" marL="0" rt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635" name="Google Shape;635;p133"/>
          <p:cNvSpPr txBox="1"/>
          <p:nvPr>
            <p:ph idx="1" type="body"/>
          </p:nvPr>
        </p:nvSpPr>
        <p:spPr>
          <a:xfrm>
            <a:off x="762147" y="1914300"/>
            <a:ext cx="3947100" cy="39987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
        <p:nvSpPr>
          <p:cNvPr id="636" name="Google Shape;636;p133"/>
          <p:cNvSpPr txBox="1"/>
          <p:nvPr>
            <p:ph type="title"/>
          </p:nvPr>
        </p:nvSpPr>
        <p:spPr>
          <a:xfrm>
            <a:off x="604043" y="901050"/>
            <a:ext cx="7935900" cy="4083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_1">
    <p:spTree>
      <p:nvGrpSpPr>
        <p:cNvPr id="637" name="Shape 637"/>
        <p:cNvGrpSpPr/>
        <p:nvPr/>
      </p:nvGrpSpPr>
      <p:grpSpPr>
        <a:xfrm>
          <a:off x="0" y="0"/>
          <a:ext cx="0" cy="0"/>
          <a:chOff x="0" y="0"/>
          <a:chExt cx="0" cy="0"/>
        </a:xfrm>
      </p:grpSpPr>
      <p:sp>
        <p:nvSpPr>
          <p:cNvPr id="638" name="Google Shape;638;p134"/>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Play"/>
              <a:buNone/>
              <a:defRPr sz="45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639" name="Google Shape;639;p134"/>
          <p:cNvSpPr txBox="1"/>
          <p:nvPr>
            <p:ph idx="1" type="subTitle"/>
          </p:nvPr>
        </p:nvSpPr>
        <p:spPr>
          <a:xfrm>
            <a:off x="1143000" y="2701529"/>
            <a:ext cx="6858000" cy="1241700"/>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1200"/>
              </a:spcBef>
              <a:spcAft>
                <a:spcPts val="0"/>
              </a:spcAft>
              <a:buClr>
                <a:schemeClr val="dk1"/>
              </a:buClr>
              <a:buSzPts val="1500"/>
              <a:buNone/>
              <a:defRPr sz="1500"/>
            </a:lvl2pPr>
            <a:lvl3pPr lvl="2" algn="ctr">
              <a:lnSpc>
                <a:spcPct val="90000"/>
              </a:lnSpc>
              <a:spcBef>
                <a:spcPts val="1200"/>
              </a:spcBef>
              <a:spcAft>
                <a:spcPts val="0"/>
              </a:spcAft>
              <a:buClr>
                <a:schemeClr val="dk1"/>
              </a:buClr>
              <a:buSzPts val="1400"/>
              <a:buNone/>
              <a:defRPr sz="1400"/>
            </a:lvl3pPr>
            <a:lvl4pPr lvl="3" algn="ctr">
              <a:lnSpc>
                <a:spcPct val="90000"/>
              </a:lnSpc>
              <a:spcBef>
                <a:spcPts val="1200"/>
              </a:spcBef>
              <a:spcAft>
                <a:spcPts val="0"/>
              </a:spcAft>
              <a:buClr>
                <a:schemeClr val="dk1"/>
              </a:buClr>
              <a:buSzPts val="1200"/>
              <a:buNone/>
              <a:defRPr sz="1200"/>
            </a:lvl4pPr>
            <a:lvl5pPr lvl="4" algn="ctr">
              <a:lnSpc>
                <a:spcPct val="90000"/>
              </a:lnSpc>
              <a:spcBef>
                <a:spcPts val="1200"/>
              </a:spcBef>
              <a:spcAft>
                <a:spcPts val="0"/>
              </a:spcAft>
              <a:buClr>
                <a:schemeClr val="dk1"/>
              </a:buClr>
              <a:buSzPts val="1200"/>
              <a:buNone/>
              <a:defRPr sz="1200"/>
            </a:lvl5pPr>
            <a:lvl6pPr lvl="5" algn="ctr">
              <a:lnSpc>
                <a:spcPct val="90000"/>
              </a:lnSpc>
              <a:spcBef>
                <a:spcPts val="1200"/>
              </a:spcBef>
              <a:spcAft>
                <a:spcPts val="0"/>
              </a:spcAft>
              <a:buClr>
                <a:schemeClr val="dk1"/>
              </a:buClr>
              <a:buSzPts val="1200"/>
              <a:buNone/>
              <a:defRPr sz="1200"/>
            </a:lvl6pPr>
            <a:lvl7pPr lvl="6" algn="ctr">
              <a:lnSpc>
                <a:spcPct val="90000"/>
              </a:lnSpc>
              <a:spcBef>
                <a:spcPts val="1200"/>
              </a:spcBef>
              <a:spcAft>
                <a:spcPts val="0"/>
              </a:spcAft>
              <a:buClr>
                <a:schemeClr val="dk1"/>
              </a:buClr>
              <a:buSzPts val="1200"/>
              <a:buNone/>
              <a:defRPr sz="1200"/>
            </a:lvl7pPr>
            <a:lvl8pPr lvl="7" algn="ctr">
              <a:lnSpc>
                <a:spcPct val="90000"/>
              </a:lnSpc>
              <a:spcBef>
                <a:spcPts val="1200"/>
              </a:spcBef>
              <a:spcAft>
                <a:spcPts val="0"/>
              </a:spcAft>
              <a:buClr>
                <a:schemeClr val="dk1"/>
              </a:buClr>
              <a:buSzPts val="1200"/>
              <a:buNone/>
              <a:defRPr sz="1200"/>
            </a:lvl8pPr>
            <a:lvl9pPr lvl="8" algn="ctr">
              <a:lnSpc>
                <a:spcPct val="90000"/>
              </a:lnSpc>
              <a:spcBef>
                <a:spcPts val="1200"/>
              </a:spcBef>
              <a:spcAft>
                <a:spcPts val="1200"/>
              </a:spcAft>
              <a:buClr>
                <a:schemeClr val="dk1"/>
              </a:buClr>
              <a:buSzPts val="1200"/>
              <a:buNone/>
              <a:defRPr sz="1200"/>
            </a:lvl9pPr>
          </a:lstStyle>
          <a:p/>
        </p:txBody>
      </p:sp>
      <p:sp>
        <p:nvSpPr>
          <p:cNvPr id="640" name="Google Shape;640;p134"/>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641" name="Google Shape;641;p134"/>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642" name="Google Shape;642;p134"/>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2">
  <p:cSld name="7_BODY Slide RIGHT 2">
    <p:spTree>
      <p:nvGrpSpPr>
        <p:cNvPr id="643" name="Shape 643"/>
        <p:cNvGrpSpPr/>
        <p:nvPr/>
      </p:nvGrpSpPr>
      <p:grpSpPr>
        <a:xfrm>
          <a:off x="0" y="0"/>
          <a:ext cx="0" cy="0"/>
          <a:chOff x="0" y="0"/>
          <a:chExt cx="0" cy="0"/>
        </a:xfrm>
      </p:grpSpPr>
      <p:pic>
        <p:nvPicPr>
          <p:cNvPr descr="Background pattern&#10;&#10;Description automatically generated with low confidence" id="644" name="Google Shape;644;p13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645" name="Google Shape;645;p135"/>
          <p:cNvSpPr txBox="1"/>
          <p:nvPr>
            <p:ph type="title"/>
          </p:nvPr>
        </p:nvSpPr>
        <p:spPr>
          <a:xfrm>
            <a:off x="336133" y="188618"/>
            <a:ext cx="8021100" cy="408300"/>
          </a:xfrm>
          <a:prstGeom prst="rect">
            <a:avLst/>
          </a:prstGeom>
          <a:noFill/>
          <a:ln>
            <a:noFill/>
          </a:ln>
        </p:spPr>
        <p:txBody>
          <a:bodyPr anchorCtr="0" anchor="t" bIns="25700" lIns="51425" spcFirstLastPara="1" rIns="51425" wrap="square" tIns="25700">
            <a:normAutofit/>
          </a:bodyPr>
          <a:lstStyle>
            <a:lvl1pPr lvl="0" algn="l">
              <a:lnSpc>
                <a:spcPct val="90000"/>
              </a:lnSpc>
              <a:spcBef>
                <a:spcPts val="0"/>
              </a:spcBef>
              <a:spcAft>
                <a:spcPts val="0"/>
              </a:spcAft>
              <a:buClr>
                <a:schemeClr val="dk1"/>
              </a:buClr>
              <a:buSzPts val="1800"/>
              <a:buFont typeface="Arial"/>
              <a:buNone/>
              <a:defRPr sz="2400">
                <a:latin typeface="Arial"/>
                <a:ea typeface="Arial"/>
                <a:cs typeface="Arial"/>
                <a:sym typeface="Arial"/>
              </a:defRPr>
            </a:lvl1pPr>
            <a:lvl2pPr lvl="1">
              <a:spcBef>
                <a:spcPts val="0"/>
              </a:spcBef>
              <a:spcAft>
                <a:spcPts val="0"/>
              </a:spcAft>
              <a:buSzPts val="800"/>
              <a:buNone/>
              <a:defRPr/>
            </a:lvl2pPr>
            <a:lvl3pPr lvl="2">
              <a:spcBef>
                <a:spcPts val="0"/>
              </a:spcBef>
              <a:spcAft>
                <a:spcPts val="0"/>
              </a:spcAft>
              <a:buSzPts val="800"/>
              <a:buNone/>
              <a:defRPr/>
            </a:lvl3pPr>
            <a:lvl4pPr lvl="3">
              <a:spcBef>
                <a:spcPts val="0"/>
              </a:spcBef>
              <a:spcAft>
                <a:spcPts val="0"/>
              </a:spcAft>
              <a:buSzPts val="800"/>
              <a:buNone/>
              <a:defRPr/>
            </a:lvl4pPr>
            <a:lvl5pPr lvl="4">
              <a:spcBef>
                <a:spcPts val="0"/>
              </a:spcBef>
              <a:spcAft>
                <a:spcPts val="0"/>
              </a:spcAft>
              <a:buSzPts val="800"/>
              <a:buNone/>
              <a:defRPr/>
            </a:lvl5pPr>
            <a:lvl6pPr lvl="5">
              <a:spcBef>
                <a:spcPts val="0"/>
              </a:spcBef>
              <a:spcAft>
                <a:spcPts val="0"/>
              </a:spcAft>
              <a:buSzPts val="800"/>
              <a:buNone/>
              <a:defRPr/>
            </a:lvl6pPr>
            <a:lvl7pPr lvl="6">
              <a:spcBef>
                <a:spcPts val="0"/>
              </a:spcBef>
              <a:spcAft>
                <a:spcPts val="0"/>
              </a:spcAft>
              <a:buSzPts val="800"/>
              <a:buNone/>
              <a:defRPr/>
            </a:lvl7pPr>
            <a:lvl8pPr lvl="7">
              <a:spcBef>
                <a:spcPts val="0"/>
              </a:spcBef>
              <a:spcAft>
                <a:spcPts val="0"/>
              </a:spcAft>
              <a:buSzPts val="800"/>
              <a:buNone/>
              <a:defRPr/>
            </a:lvl8pPr>
            <a:lvl9pPr lvl="8">
              <a:spcBef>
                <a:spcPts val="0"/>
              </a:spcBef>
              <a:spcAft>
                <a:spcPts val="0"/>
              </a:spcAft>
              <a:buSzPts val="800"/>
              <a:buNone/>
              <a:defRPr/>
            </a:lvl9pPr>
          </a:lstStyle>
          <a:p/>
        </p:txBody>
      </p:sp>
      <p:sp>
        <p:nvSpPr>
          <p:cNvPr id="646" name="Google Shape;646;p135"/>
          <p:cNvSpPr/>
          <p:nvPr/>
        </p:nvSpPr>
        <p:spPr>
          <a:xfrm>
            <a:off x="105101" y="4805033"/>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Clr>
                <a:schemeClr val="dk1"/>
              </a:buClr>
              <a:buSzPts val="1400"/>
              <a:buFont typeface="Arial"/>
              <a:buNone/>
            </a:pPr>
            <a:r>
              <a:t/>
            </a:r>
            <a:endParaRPr sz="1400">
              <a:solidFill>
                <a:schemeClr val="lt1"/>
              </a:solidFill>
              <a:latin typeface="Arial"/>
              <a:ea typeface="Arial"/>
              <a:cs typeface="Arial"/>
              <a:sym typeface="Arial"/>
            </a:endParaRPr>
          </a:p>
        </p:txBody>
      </p:sp>
      <p:sp>
        <p:nvSpPr>
          <p:cNvPr id="647" name="Google Shape;647;p135"/>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Clr>
                <a:schemeClr val="dk1"/>
              </a:buClr>
              <a:buSzPts val="1400"/>
              <a:buFont typeface="Arial"/>
              <a:buNone/>
            </a:pPr>
            <a:r>
              <a:t/>
            </a:r>
            <a:endParaRPr sz="1400">
              <a:solidFill>
                <a:schemeClr val="lt1"/>
              </a:solidFill>
              <a:latin typeface="Arial"/>
              <a:ea typeface="Arial"/>
              <a:cs typeface="Arial"/>
              <a:sym typeface="Arial"/>
            </a:endParaRPr>
          </a:p>
        </p:txBody>
      </p:sp>
      <p:sp>
        <p:nvSpPr>
          <p:cNvPr id="648" name="Google Shape;648;p135"/>
          <p:cNvSpPr txBox="1"/>
          <p:nvPr>
            <p:ph idx="12" type="sldNum"/>
          </p:nvPr>
        </p:nvSpPr>
        <p:spPr>
          <a:xfrm>
            <a:off x="8771066" y="4724531"/>
            <a:ext cx="328200" cy="273900"/>
          </a:xfrm>
          <a:prstGeom prst="rect">
            <a:avLst/>
          </a:prstGeom>
          <a:noFill/>
          <a:ln>
            <a:noFill/>
          </a:ln>
        </p:spPr>
        <p:txBody>
          <a:bodyPr anchorCtr="0" anchor="ctr" bIns="25700" lIns="51425" spcFirstLastPara="1" rIns="51425" wrap="square" tIns="25700">
            <a:noAutofit/>
          </a:bodyPr>
          <a:lstStyle>
            <a:lvl1pPr indent="0" lvl="0" marL="0" algn="ctr">
              <a:spcBef>
                <a:spcPts val="0"/>
              </a:spcBef>
              <a:buClr>
                <a:schemeClr val="lt1"/>
              </a:buClr>
              <a:buSzPts val="900"/>
              <a:buFont typeface="Arial"/>
              <a:buNone/>
              <a:defRPr b="1" sz="900">
                <a:solidFill>
                  <a:schemeClr val="lt1"/>
                </a:solidFill>
                <a:latin typeface="Arial"/>
                <a:ea typeface="Arial"/>
                <a:cs typeface="Arial"/>
                <a:sym typeface="Arial"/>
              </a:defRPr>
            </a:lvl1pPr>
            <a:lvl2pPr indent="0" lvl="1" marL="0" algn="ctr">
              <a:spcBef>
                <a:spcPts val="0"/>
              </a:spcBef>
              <a:buClr>
                <a:schemeClr val="lt1"/>
              </a:buClr>
              <a:buSzPts val="900"/>
              <a:buFont typeface="Arial"/>
              <a:buNone/>
              <a:defRPr b="1" sz="900">
                <a:solidFill>
                  <a:schemeClr val="lt1"/>
                </a:solidFill>
                <a:latin typeface="Arial"/>
                <a:ea typeface="Arial"/>
                <a:cs typeface="Arial"/>
                <a:sym typeface="Arial"/>
              </a:defRPr>
            </a:lvl2pPr>
            <a:lvl3pPr indent="0" lvl="2" marL="0" algn="ctr">
              <a:spcBef>
                <a:spcPts val="0"/>
              </a:spcBef>
              <a:buClr>
                <a:schemeClr val="lt1"/>
              </a:buClr>
              <a:buSzPts val="900"/>
              <a:buFont typeface="Arial"/>
              <a:buNone/>
              <a:defRPr b="1" sz="900">
                <a:solidFill>
                  <a:schemeClr val="lt1"/>
                </a:solidFill>
                <a:latin typeface="Arial"/>
                <a:ea typeface="Arial"/>
                <a:cs typeface="Arial"/>
                <a:sym typeface="Arial"/>
              </a:defRPr>
            </a:lvl3pPr>
            <a:lvl4pPr indent="0" lvl="3" marL="0" algn="ctr">
              <a:spcBef>
                <a:spcPts val="0"/>
              </a:spcBef>
              <a:buClr>
                <a:schemeClr val="lt1"/>
              </a:buClr>
              <a:buSzPts val="900"/>
              <a:buFont typeface="Arial"/>
              <a:buNone/>
              <a:defRPr b="1" sz="900">
                <a:solidFill>
                  <a:schemeClr val="lt1"/>
                </a:solidFill>
                <a:latin typeface="Arial"/>
                <a:ea typeface="Arial"/>
                <a:cs typeface="Arial"/>
                <a:sym typeface="Arial"/>
              </a:defRPr>
            </a:lvl4pPr>
            <a:lvl5pPr indent="0" lvl="4" marL="0" algn="ctr">
              <a:spcBef>
                <a:spcPts val="0"/>
              </a:spcBef>
              <a:buClr>
                <a:schemeClr val="lt1"/>
              </a:buClr>
              <a:buSzPts val="900"/>
              <a:buFont typeface="Arial"/>
              <a:buNone/>
              <a:defRPr b="1" sz="900">
                <a:solidFill>
                  <a:schemeClr val="lt1"/>
                </a:solidFill>
                <a:latin typeface="Arial"/>
                <a:ea typeface="Arial"/>
                <a:cs typeface="Arial"/>
                <a:sym typeface="Arial"/>
              </a:defRPr>
            </a:lvl5pPr>
            <a:lvl6pPr indent="0" lvl="5" marL="0" algn="ctr">
              <a:spcBef>
                <a:spcPts val="0"/>
              </a:spcBef>
              <a:buClr>
                <a:schemeClr val="lt1"/>
              </a:buClr>
              <a:buSzPts val="900"/>
              <a:buFont typeface="Arial"/>
              <a:buNone/>
              <a:defRPr b="1" sz="900">
                <a:solidFill>
                  <a:schemeClr val="lt1"/>
                </a:solidFill>
                <a:latin typeface="Arial"/>
                <a:ea typeface="Arial"/>
                <a:cs typeface="Arial"/>
                <a:sym typeface="Arial"/>
              </a:defRPr>
            </a:lvl6pPr>
            <a:lvl7pPr indent="0" lvl="6" marL="0" algn="ctr">
              <a:spcBef>
                <a:spcPts val="0"/>
              </a:spcBef>
              <a:buClr>
                <a:schemeClr val="lt1"/>
              </a:buClr>
              <a:buSzPts val="900"/>
              <a:buFont typeface="Arial"/>
              <a:buNone/>
              <a:defRPr b="1" sz="900">
                <a:solidFill>
                  <a:schemeClr val="lt1"/>
                </a:solidFill>
                <a:latin typeface="Arial"/>
                <a:ea typeface="Arial"/>
                <a:cs typeface="Arial"/>
                <a:sym typeface="Arial"/>
              </a:defRPr>
            </a:lvl7pPr>
            <a:lvl8pPr indent="0" lvl="7" marL="0" algn="ctr">
              <a:spcBef>
                <a:spcPts val="0"/>
              </a:spcBef>
              <a:buClr>
                <a:schemeClr val="lt1"/>
              </a:buClr>
              <a:buSzPts val="900"/>
              <a:buFont typeface="Arial"/>
              <a:buNone/>
              <a:defRPr b="1" sz="900">
                <a:solidFill>
                  <a:schemeClr val="lt1"/>
                </a:solidFill>
                <a:latin typeface="Arial"/>
                <a:ea typeface="Arial"/>
                <a:cs typeface="Arial"/>
                <a:sym typeface="Arial"/>
              </a:defRPr>
            </a:lvl8pPr>
            <a:lvl9pPr indent="0" lvl="8" marL="0" algn="ctr">
              <a:spcBef>
                <a:spcPts val="0"/>
              </a:spcBef>
              <a:buClr>
                <a:schemeClr val="lt1"/>
              </a:buClr>
              <a:buSzPts val="900"/>
              <a:buFont typeface="Arial"/>
              <a:buNone/>
              <a:defRPr b="1" sz="900">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blipFill>
          <a:blip r:embed="rId2">
            <a:alphaModFix/>
          </a:blip>
          <a:stretch>
            <a:fillRect/>
          </a:stretch>
        </a:blipFill>
      </p:bgPr>
    </p:bg>
    <p:spTree>
      <p:nvGrpSpPr>
        <p:cNvPr id="653" name="Shape 653"/>
        <p:cNvGrpSpPr/>
        <p:nvPr/>
      </p:nvGrpSpPr>
      <p:grpSpPr>
        <a:xfrm>
          <a:off x="0" y="0"/>
          <a:ext cx="0" cy="0"/>
          <a:chOff x="0" y="0"/>
          <a:chExt cx="0" cy="0"/>
        </a:xfrm>
      </p:grpSpPr>
      <p:sp>
        <p:nvSpPr>
          <p:cNvPr id="654" name="Google Shape;654;p13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descr="Logo&#10;&#10;Description automatically generated" id="655" name="Google Shape;655;p137"/>
          <p:cNvPicPr preferRelativeResize="0"/>
          <p:nvPr/>
        </p:nvPicPr>
        <p:blipFill rotWithShape="1">
          <a:blip r:embed="rId3">
            <a:alphaModFix/>
          </a:blip>
          <a:srcRect b="0" l="0" r="0" t="0"/>
          <a:stretch/>
        </p:blipFill>
        <p:spPr>
          <a:xfrm>
            <a:off x="1919665" y="4085271"/>
            <a:ext cx="2118725" cy="761250"/>
          </a:xfrm>
          <a:prstGeom prst="rect">
            <a:avLst/>
          </a:prstGeom>
          <a:noFill/>
          <a:ln>
            <a:noFill/>
          </a:ln>
        </p:spPr>
      </p:pic>
    </p:spTree>
  </p:cSld>
  <p:clrMapOvr>
    <a:masterClrMapping/>
  </p:clrMapOvr>
</p:sldLayout>
</file>

<file path=ppt/slideLayouts/slideLayout1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cher Guide">
  <p:cSld name="TITLE_AND_BODY_2">
    <p:bg>
      <p:bgPr>
        <a:blipFill>
          <a:blip r:embed="rId2">
            <a:alphaModFix/>
          </a:blip>
          <a:stretch>
            <a:fillRect/>
          </a:stretch>
        </a:blipFill>
      </p:bgPr>
    </p:bg>
    <p:spTree>
      <p:nvGrpSpPr>
        <p:cNvPr id="656" name="Shape 656"/>
        <p:cNvGrpSpPr/>
        <p:nvPr/>
      </p:nvGrpSpPr>
      <p:grpSpPr>
        <a:xfrm>
          <a:off x="0" y="0"/>
          <a:ext cx="0" cy="0"/>
          <a:chOff x="0" y="0"/>
          <a:chExt cx="0" cy="0"/>
        </a:xfrm>
      </p:grpSpPr>
      <p:sp>
        <p:nvSpPr>
          <p:cNvPr id="657" name="Google Shape;657;p138"/>
          <p:cNvSpPr txBox="1"/>
          <p:nvPr/>
        </p:nvSpPr>
        <p:spPr>
          <a:xfrm>
            <a:off x="336175" y="0"/>
            <a:ext cx="8807700"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n" sz="4000" u="none" cap="none" strike="noStrike">
                <a:solidFill>
                  <a:srgbClr val="FFFFFF"/>
                </a:solidFill>
                <a:latin typeface="Calibri"/>
                <a:ea typeface="Calibri"/>
                <a:cs typeface="Calibri"/>
                <a:sym typeface="Calibri"/>
              </a:rPr>
              <a:t>Teacher Guide</a:t>
            </a:r>
            <a:endParaRPr b="0" i="0" sz="4000" u="none" cap="none" strike="noStrike">
              <a:solidFill>
                <a:srgbClr val="000000"/>
              </a:solidFill>
              <a:latin typeface="Arial"/>
              <a:ea typeface="Arial"/>
              <a:cs typeface="Arial"/>
              <a:sym typeface="Arial"/>
            </a:endParaRPr>
          </a:p>
        </p:txBody>
      </p:sp>
      <p:sp>
        <p:nvSpPr>
          <p:cNvPr id="658" name="Google Shape;658;p138"/>
          <p:cNvSpPr txBox="1"/>
          <p:nvPr>
            <p:ph idx="1" type="body"/>
          </p:nvPr>
        </p:nvSpPr>
        <p:spPr>
          <a:xfrm>
            <a:off x="706925" y="997150"/>
            <a:ext cx="8111100" cy="3795000"/>
          </a:xfrm>
          <a:prstGeom prst="rect">
            <a:avLst/>
          </a:prstGeom>
          <a:noFill/>
          <a:ln>
            <a:noFill/>
          </a:ln>
        </p:spPr>
        <p:txBody>
          <a:bodyPr anchorCtr="0" anchor="t" bIns="91425" lIns="91425" spcFirstLastPara="1" rIns="91425" wrap="square" tIns="91425">
            <a:normAutofit/>
          </a:bodyPr>
          <a:lstStyle>
            <a:lvl1pPr indent="-381000" lvl="0" marL="457200" algn="l">
              <a:lnSpc>
                <a:spcPct val="115000"/>
              </a:lnSpc>
              <a:spcBef>
                <a:spcPts val="0"/>
              </a:spcBef>
              <a:spcAft>
                <a:spcPts val="0"/>
              </a:spcAft>
              <a:buSzPts val="2400"/>
              <a:buChar char="●"/>
              <a:defRPr/>
            </a:lvl1pPr>
            <a:lvl2pPr indent="-355600" lvl="1" marL="914400" algn="l">
              <a:lnSpc>
                <a:spcPct val="115000"/>
              </a:lnSpc>
              <a:spcBef>
                <a:spcPts val="0"/>
              </a:spcBef>
              <a:spcAft>
                <a:spcPts val="0"/>
              </a:spcAft>
              <a:buSzPts val="2000"/>
              <a:buChar char="○"/>
              <a:defRPr/>
            </a:lvl2pPr>
            <a:lvl3pPr indent="-342900" lvl="2" marL="1371600" algn="l">
              <a:lnSpc>
                <a:spcPct val="115000"/>
              </a:lnSpc>
              <a:spcBef>
                <a:spcPts val="0"/>
              </a:spcBef>
              <a:spcAft>
                <a:spcPts val="0"/>
              </a:spcAft>
              <a:buSzPts val="1800"/>
              <a:buChar char="■"/>
              <a:defRPr/>
            </a:lvl3pPr>
            <a:lvl4pPr indent="-330200" lvl="3" marL="1828800" algn="l">
              <a:lnSpc>
                <a:spcPct val="115000"/>
              </a:lnSpc>
              <a:spcBef>
                <a:spcPts val="0"/>
              </a:spcBef>
              <a:spcAft>
                <a:spcPts val="0"/>
              </a:spcAft>
              <a:buSzPts val="1600"/>
              <a:buChar char="●"/>
              <a:defRPr/>
            </a:lvl4pPr>
            <a:lvl5pPr indent="-330200" lvl="4" marL="2286000" algn="l">
              <a:lnSpc>
                <a:spcPct val="115000"/>
              </a:lnSpc>
              <a:spcBef>
                <a:spcPts val="0"/>
              </a:spcBef>
              <a:spcAft>
                <a:spcPts val="0"/>
              </a:spcAft>
              <a:buSzPts val="1600"/>
              <a:buChar char="○"/>
              <a:defRPr/>
            </a:lvl5pPr>
            <a:lvl6pPr indent="-330200" lvl="5" marL="2743200" algn="l">
              <a:lnSpc>
                <a:spcPct val="115000"/>
              </a:lnSpc>
              <a:spcBef>
                <a:spcPts val="0"/>
              </a:spcBef>
              <a:spcAft>
                <a:spcPts val="0"/>
              </a:spcAft>
              <a:buSzPts val="1600"/>
              <a:buChar char="■"/>
              <a:defRPr/>
            </a:lvl6pPr>
            <a:lvl7pPr indent="-330200" lvl="6" marL="3200400" algn="l">
              <a:lnSpc>
                <a:spcPct val="115000"/>
              </a:lnSpc>
              <a:spcBef>
                <a:spcPts val="0"/>
              </a:spcBef>
              <a:spcAft>
                <a:spcPts val="0"/>
              </a:spcAft>
              <a:buSzPts val="1600"/>
              <a:buChar char="●"/>
              <a:defRPr/>
            </a:lvl7pPr>
            <a:lvl8pPr indent="-330200" lvl="7" marL="3657600" algn="l">
              <a:lnSpc>
                <a:spcPct val="115000"/>
              </a:lnSpc>
              <a:spcBef>
                <a:spcPts val="0"/>
              </a:spcBef>
              <a:spcAft>
                <a:spcPts val="0"/>
              </a:spcAft>
              <a:buSzPts val="1600"/>
              <a:buChar char="○"/>
              <a:defRPr/>
            </a:lvl8pPr>
            <a:lvl9pPr indent="-330200" lvl="8" marL="4114800" algn="l">
              <a:lnSpc>
                <a:spcPct val="115000"/>
              </a:lnSpc>
              <a:spcBef>
                <a:spcPts val="0"/>
              </a:spcBef>
              <a:spcAft>
                <a:spcPts val="0"/>
              </a:spcAft>
              <a:buSzPts val="1600"/>
              <a:buChar char="■"/>
              <a:defRPr/>
            </a:lvl9pPr>
          </a:lstStyle>
          <a:p/>
        </p:txBody>
      </p:sp>
      <p:sp>
        <p:nvSpPr>
          <p:cNvPr id="659" name="Google Shape;659;p138"/>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E0BBE7"/>
                </a:solidFill>
                <a:latin typeface="Calibri"/>
                <a:ea typeface="Calibri"/>
                <a:cs typeface="Calibri"/>
                <a:sym typeface="Calibri"/>
              </a:rPr>
              <a:t>© 2024 3D Molecular Designs. All Rights Reserved. </a:t>
            </a:r>
            <a:endParaRPr b="0" i="0" sz="800" u="none" cap="none" strike="noStrike">
              <a:solidFill>
                <a:srgbClr val="E0BBE7"/>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58" name="Shape 58"/>
        <p:cNvGrpSpPr/>
        <p:nvPr/>
      </p:nvGrpSpPr>
      <p:grpSpPr>
        <a:xfrm>
          <a:off x="0" y="0"/>
          <a:ext cx="0" cy="0"/>
          <a:chOff x="0" y="0"/>
          <a:chExt cx="0" cy="0"/>
        </a:xfrm>
      </p:grpSpPr>
      <p:sp>
        <p:nvSpPr>
          <p:cNvPr id="59" name="Google Shape;59;p15"/>
          <p:cNvSpPr txBox="1"/>
          <p:nvPr>
            <p:ph type="title"/>
          </p:nvPr>
        </p:nvSpPr>
        <p:spPr>
          <a:xfrm>
            <a:off x="311700" y="2150850"/>
            <a:ext cx="8520525" cy="841725"/>
          </a:xfrm>
          <a:prstGeom prst="rect">
            <a:avLst/>
          </a:prstGeom>
        </p:spPr>
        <p:txBody>
          <a:bodyPr anchorCtr="0" anchor="ctr" bIns="91425" lIns="91425" spcFirstLastPara="1" rIns="91425" wrap="square" tIns="91425">
            <a:norm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60" name="Google Shape;60;p15"/>
          <p:cNvSpPr txBox="1"/>
          <p:nvPr>
            <p:ph idx="12" type="sldNum"/>
          </p:nvPr>
        </p:nvSpPr>
        <p:spPr>
          <a:xfrm>
            <a:off x="8472458" y="4663217"/>
            <a:ext cx="548775" cy="393525"/>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TITLE_AND_BODY_4">
    <p:bg>
      <p:bgPr>
        <a:blipFill>
          <a:blip r:embed="rId2">
            <a:alphaModFix/>
          </a:blip>
          <a:stretch>
            <a:fillRect/>
          </a:stretch>
        </a:blipFill>
      </p:bgPr>
    </p:bg>
    <p:spTree>
      <p:nvGrpSpPr>
        <p:cNvPr id="660" name="Shape 660"/>
        <p:cNvGrpSpPr/>
        <p:nvPr/>
      </p:nvGrpSpPr>
      <p:grpSpPr>
        <a:xfrm>
          <a:off x="0" y="0"/>
          <a:ext cx="0" cy="0"/>
          <a:chOff x="0" y="0"/>
          <a:chExt cx="0" cy="0"/>
        </a:xfrm>
      </p:grpSpPr>
      <p:sp>
        <p:nvSpPr>
          <p:cNvPr id="661" name="Google Shape;661;p13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662" name="Google Shape;662;p139"/>
          <p:cNvSpPr txBox="1"/>
          <p:nvPr>
            <p:ph idx="1" type="body"/>
          </p:nvPr>
        </p:nvSpPr>
        <p:spPr>
          <a:xfrm>
            <a:off x="980250" y="906375"/>
            <a:ext cx="6758700" cy="3497400"/>
          </a:xfrm>
          <a:prstGeom prst="rect">
            <a:avLst/>
          </a:prstGeom>
          <a:noFill/>
          <a:ln>
            <a:noFill/>
          </a:ln>
        </p:spPr>
        <p:txBody>
          <a:bodyPr anchorCtr="0" anchor="t" bIns="91425" lIns="91425" spcFirstLastPara="1" rIns="91425" wrap="square" tIns="91425">
            <a:normAutofit/>
          </a:bodyPr>
          <a:lstStyle>
            <a:lvl1pPr indent="-381000" lvl="0" marL="457200" algn="l">
              <a:lnSpc>
                <a:spcPct val="115000"/>
              </a:lnSpc>
              <a:spcBef>
                <a:spcPts val="0"/>
              </a:spcBef>
              <a:spcAft>
                <a:spcPts val="0"/>
              </a:spcAft>
              <a:buSzPts val="2400"/>
              <a:buChar char="●"/>
              <a:defRPr/>
            </a:lvl1pPr>
            <a:lvl2pPr indent="-355600" lvl="1" marL="914400" algn="l">
              <a:lnSpc>
                <a:spcPct val="115000"/>
              </a:lnSpc>
              <a:spcBef>
                <a:spcPts val="0"/>
              </a:spcBef>
              <a:spcAft>
                <a:spcPts val="0"/>
              </a:spcAft>
              <a:buSzPts val="2000"/>
              <a:buChar char="○"/>
              <a:defRPr/>
            </a:lvl2pPr>
            <a:lvl3pPr indent="-342900" lvl="2" marL="1371600" algn="l">
              <a:lnSpc>
                <a:spcPct val="115000"/>
              </a:lnSpc>
              <a:spcBef>
                <a:spcPts val="0"/>
              </a:spcBef>
              <a:spcAft>
                <a:spcPts val="0"/>
              </a:spcAft>
              <a:buSzPts val="1800"/>
              <a:buChar char="■"/>
              <a:defRPr/>
            </a:lvl3pPr>
            <a:lvl4pPr indent="-330200" lvl="3" marL="1828800" algn="l">
              <a:lnSpc>
                <a:spcPct val="115000"/>
              </a:lnSpc>
              <a:spcBef>
                <a:spcPts val="0"/>
              </a:spcBef>
              <a:spcAft>
                <a:spcPts val="0"/>
              </a:spcAft>
              <a:buSzPts val="1600"/>
              <a:buChar char="●"/>
              <a:defRPr/>
            </a:lvl4pPr>
            <a:lvl5pPr indent="-330200" lvl="4" marL="2286000" algn="l">
              <a:lnSpc>
                <a:spcPct val="115000"/>
              </a:lnSpc>
              <a:spcBef>
                <a:spcPts val="0"/>
              </a:spcBef>
              <a:spcAft>
                <a:spcPts val="0"/>
              </a:spcAft>
              <a:buSzPts val="1600"/>
              <a:buChar char="○"/>
              <a:defRPr/>
            </a:lvl5pPr>
            <a:lvl6pPr indent="-330200" lvl="5" marL="2743200" algn="l">
              <a:lnSpc>
                <a:spcPct val="115000"/>
              </a:lnSpc>
              <a:spcBef>
                <a:spcPts val="0"/>
              </a:spcBef>
              <a:spcAft>
                <a:spcPts val="0"/>
              </a:spcAft>
              <a:buSzPts val="1600"/>
              <a:buChar char="■"/>
              <a:defRPr/>
            </a:lvl6pPr>
            <a:lvl7pPr indent="-330200" lvl="6" marL="3200400" algn="l">
              <a:lnSpc>
                <a:spcPct val="115000"/>
              </a:lnSpc>
              <a:spcBef>
                <a:spcPts val="0"/>
              </a:spcBef>
              <a:spcAft>
                <a:spcPts val="0"/>
              </a:spcAft>
              <a:buSzPts val="1600"/>
              <a:buChar char="●"/>
              <a:defRPr/>
            </a:lvl7pPr>
            <a:lvl8pPr indent="-330200" lvl="7" marL="3657600" algn="l">
              <a:lnSpc>
                <a:spcPct val="115000"/>
              </a:lnSpc>
              <a:spcBef>
                <a:spcPts val="0"/>
              </a:spcBef>
              <a:spcAft>
                <a:spcPts val="0"/>
              </a:spcAft>
              <a:buSzPts val="1600"/>
              <a:buChar char="○"/>
              <a:defRPr/>
            </a:lvl8pPr>
            <a:lvl9pPr indent="-330200" lvl="8" marL="4114800" algn="l">
              <a:lnSpc>
                <a:spcPct val="115000"/>
              </a:lnSpc>
              <a:spcBef>
                <a:spcPts val="0"/>
              </a:spcBef>
              <a:spcAft>
                <a:spcPts val="0"/>
              </a:spcAft>
              <a:buSzPts val="1600"/>
              <a:buChar char="■"/>
              <a:defRPr/>
            </a:lvl9pPr>
          </a:lstStyle>
          <a:p/>
        </p:txBody>
      </p:sp>
      <p:sp>
        <p:nvSpPr>
          <p:cNvPr id="663" name="Google Shape;663;p139"/>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
        <p:nvSpPr>
          <p:cNvPr id="664" name="Google Shape;664;p139"/>
          <p:cNvSpPr txBox="1"/>
          <p:nvPr>
            <p:ph type="title"/>
          </p:nvPr>
        </p:nvSpPr>
        <p:spPr>
          <a:xfrm>
            <a:off x="980250" y="113811"/>
            <a:ext cx="7851300" cy="9738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4000"/>
              <a:buNone/>
              <a:defRPr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type="tx">
  <p:cSld name="TITLE_AND_BODY">
    <p:bg>
      <p:bgPr>
        <a:blipFill>
          <a:blip r:embed="rId2">
            <a:alphaModFix/>
          </a:blip>
          <a:stretch>
            <a:fillRect/>
          </a:stretch>
        </a:blipFill>
      </p:bgPr>
    </p:bg>
    <p:spTree>
      <p:nvGrpSpPr>
        <p:cNvPr id="665" name="Shape 665"/>
        <p:cNvGrpSpPr/>
        <p:nvPr/>
      </p:nvGrpSpPr>
      <p:grpSpPr>
        <a:xfrm>
          <a:off x="0" y="0"/>
          <a:ext cx="0" cy="0"/>
          <a:chOff x="0" y="0"/>
          <a:chExt cx="0" cy="0"/>
        </a:xfrm>
      </p:grpSpPr>
      <p:sp>
        <p:nvSpPr>
          <p:cNvPr id="666" name="Google Shape;666;p14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667" name="Google Shape;667;p140"/>
          <p:cNvSpPr txBox="1"/>
          <p:nvPr>
            <p:ph type="title"/>
          </p:nvPr>
        </p:nvSpPr>
        <p:spPr>
          <a:xfrm>
            <a:off x="233200" y="91512"/>
            <a:ext cx="8481000" cy="9738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Clr>
                <a:schemeClr val="lt1"/>
              </a:buClr>
              <a:buSzPts val="4000"/>
              <a:buNone/>
              <a:defRPr b="1">
                <a:solidFill>
                  <a:schemeClr val="lt1"/>
                </a:solidFill>
              </a:defRPr>
            </a:lvl1pPr>
            <a:lvl2pPr lvl="1" algn="l">
              <a:lnSpc>
                <a:spcPct val="100000"/>
              </a:lnSpc>
              <a:spcBef>
                <a:spcPts val="0"/>
              </a:spcBef>
              <a:spcAft>
                <a:spcPts val="0"/>
              </a:spcAft>
              <a:buSzPts val="2800"/>
              <a:buNone/>
              <a:defRPr b="1"/>
            </a:lvl2pPr>
            <a:lvl3pPr lvl="2" algn="l">
              <a:lnSpc>
                <a:spcPct val="100000"/>
              </a:lnSpc>
              <a:spcBef>
                <a:spcPts val="0"/>
              </a:spcBef>
              <a:spcAft>
                <a:spcPts val="0"/>
              </a:spcAft>
              <a:buSzPts val="2800"/>
              <a:buNone/>
              <a:defRPr b="1"/>
            </a:lvl3pPr>
            <a:lvl4pPr lvl="3" algn="l">
              <a:lnSpc>
                <a:spcPct val="100000"/>
              </a:lnSpc>
              <a:spcBef>
                <a:spcPts val="0"/>
              </a:spcBef>
              <a:spcAft>
                <a:spcPts val="0"/>
              </a:spcAft>
              <a:buSzPts val="2800"/>
              <a:buNone/>
              <a:defRPr b="1"/>
            </a:lvl4pPr>
            <a:lvl5pPr lvl="4" algn="l">
              <a:lnSpc>
                <a:spcPct val="100000"/>
              </a:lnSpc>
              <a:spcBef>
                <a:spcPts val="0"/>
              </a:spcBef>
              <a:spcAft>
                <a:spcPts val="0"/>
              </a:spcAft>
              <a:buSzPts val="2800"/>
              <a:buNone/>
              <a:defRPr b="1"/>
            </a:lvl5pPr>
            <a:lvl6pPr lvl="5" algn="l">
              <a:lnSpc>
                <a:spcPct val="100000"/>
              </a:lnSpc>
              <a:spcBef>
                <a:spcPts val="0"/>
              </a:spcBef>
              <a:spcAft>
                <a:spcPts val="0"/>
              </a:spcAft>
              <a:buSzPts val="2800"/>
              <a:buNone/>
              <a:defRPr b="1"/>
            </a:lvl6pPr>
            <a:lvl7pPr lvl="6" algn="l">
              <a:lnSpc>
                <a:spcPct val="100000"/>
              </a:lnSpc>
              <a:spcBef>
                <a:spcPts val="0"/>
              </a:spcBef>
              <a:spcAft>
                <a:spcPts val="0"/>
              </a:spcAft>
              <a:buSzPts val="2800"/>
              <a:buNone/>
              <a:defRPr b="1"/>
            </a:lvl7pPr>
            <a:lvl8pPr lvl="7" algn="l">
              <a:lnSpc>
                <a:spcPct val="100000"/>
              </a:lnSpc>
              <a:spcBef>
                <a:spcPts val="0"/>
              </a:spcBef>
              <a:spcAft>
                <a:spcPts val="0"/>
              </a:spcAft>
              <a:buSzPts val="2800"/>
              <a:buNone/>
              <a:defRPr b="1"/>
            </a:lvl8pPr>
            <a:lvl9pPr lvl="8" algn="l">
              <a:lnSpc>
                <a:spcPct val="100000"/>
              </a:lnSpc>
              <a:spcBef>
                <a:spcPts val="0"/>
              </a:spcBef>
              <a:spcAft>
                <a:spcPts val="0"/>
              </a:spcAft>
              <a:buSzPts val="2800"/>
              <a:buNone/>
              <a:defRPr b="1"/>
            </a:lvl9pPr>
          </a:lstStyle>
          <a:p/>
        </p:txBody>
      </p:sp>
      <p:sp>
        <p:nvSpPr>
          <p:cNvPr id="668" name="Google Shape;668;p140"/>
          <p:cNvSpPr txBox="1"/>
          <p:nvPr>
            <p:ph idx="1" type="body"/>
          </p:nvPr>
        </p:nvSpPr>
        <p:spPr>
          <a:xfrm>
            <a:off x="706925" y="1211175"/>
            <a:ext cx="7032000" cy="3497400"/>
          </a:xfrm>
          <a:prstGeom prst="rect">
            <a:avLst/>
          </a:prstGeom>
          <a:noFill/>
          <a:ln>
            <a:noFill/>
          </a:ln>
        </p:spPr>
        <p:txBody>
          <a:bodyPr anchorCtr="0" anchor="t" bIns="91425" lIns="91425" spcFirstLastPara="1" rIns="91425" wrap="square" tIns="91425">
            <a:normAutofit/>
          </a:bodyPr>
          <a:lstStyle>
            <a:lvl1pPr indent="-381000" lvl="0" marL="457200" algn="l">
              <a:lnSpc>
                <a:spcPct val="115000"/>
              </a:lnSpc>
              <a:spcBef>
                <a:spcPts val="0"/>
              </a:spcBef>
              <a:spcAft>
                <a:spcPts val="0"/>
              </a:spcAft>
              <a:buSzPts val="2400"/>
              <a:buChar char="●"/>
              <a:defRPr/>
            </a:lvl1pPr>
            <a:lvl2pPr indent="-355600" lvl="1" marL="914400" algn="l">
              <a:lnSpc>
                <a:spcPct val="115000"/>
              </a:lnSpc>
              <a:spcBef>
                <a:spcPts val="0"/>
              </a:spcBef>
              <a:spcAft>
                <a:spcPts val="0"/>
              </a:spcAft>
              <a:buSzPts val="2000"/>
              <a:buChar char="○"/>
              <a:defRPr/>
            </a:lvl2pPr>
            <a:lvl3pPr indent="-342900" lvl="2" marL="1371600" algn="l">
              <a:lnSpc>
                <a:spcPct val="115000"/>
              </a:lnSpc>
              <a:spcBef>
                <a:spcPts val="0"/>
              </a:spcBef>
              <a:spcAft>
                <a:spcPts val="0"/>
              </a:spcAft>
              <a:buSzPts val="1800"/>
              <a:buChar char="■"/>
              <a:defRPr/>
            </a:lvl3pPr>
            <a:lvl4pPr indent="-330200" lvl="3" marL="1828800" algn="l">
              <a:lnSpc>
                <a:spcPct val="115000"/>
              </a:lnSpc>
              <a:spcBef>
                <a:spcPts val="0"/>
              </a:spcBef>
              <a:spcAft>
                <a:spcPts val="0"/>
              </a:spcAft>
              <a:buSzPts val="1600"/>
              <a:buChar char="●"/>
              <a:defRPr/>
            </a:lvl4pPr>
            <a:lvl5pPr indent="-330200" lvl="4" marL="2286000" algn="l">
              <a:lnSpc>
                <a:spcPct val="115000"/>
              </a:lnSpc>
              <a:spcBef>
                <a:spcPts val="0"/>
              </a:spcBef>
              <a:spcAft>
                <a:spcPts val="0"/>
              </a:spcAft>
              <a:buSzPts val="1600"/>
              <a:buChar char="○"/>
              <a:defRPr/>
            </a:lvl5pPr>
            <a:lvl6pPr indent="-330200" lvl="5" marL="2743200" algn="l">
              <a:lnSpc>
                <a:spcPct val="115000"/>
              </a:lnSpc>
              <a:spcBef>
                <a:spcPts val="0"/>
              </a:spcBef>
              <a:spcAft>
                <a:spcPts val="0"/>
              </a:spcAft>
              <a:buSzPts val="1600"/>
              <a:buChar char="■"/>
              <a:defRPr/>
            </a:lvl6pPr>
            <a:lvl7pPr indent="-330200" lvl="6" marL="3200400" algn="l">
              <a:lnSpc>
                <a:spcPct val="115000"/>
              </a:lnSpc>
              <a:spcBef>
                <a:spcPts val="0"/>
              </a:spcBef>
              <a:spcAft>
                <a:spcPts val="0"/>
              </a:spcAft>
              <a:buSzPts val="1600"/>
              <a:buChar char="●"/>
              <a:defRPr/>
            </a:lvl7pPr>
            <a:lvl8pPr indent="-330200" lvl="7" marL="3657600" algn="l">
              <a:lnSpc>
                <a:spcPct val="115000"/>
              </a:lnSpc>
              <a:spcBef>
                <a:spcPts val="0"/>
              </a:spcBef>
              <a:spcAft>
                <a:spcPts val="0"/>
              </a:spcAft>
              <a:buSzPts val="1600"/>
              <a:buChar char="○"/>
              <a:defRPr/>
            </a:lvl8pPr>
            <a:lvl9pPr indent="-330200" lvl="8" marL="4114800" algn="l">
              <a:lnSpc>
                <a:spcPct val="115000"/>
              </a:lnSpc>
              <a:spcBef>
                <a:spcPts val="0"/>
              </a:spcBef>
              <a:spcAft>
                <a:spcPts val="0"/>
              </a:spcAft>
              <a:buSzPts val="1600"/>
              <a:buChar char="■"/>
              <a:defRPr/>
            </a:lvl9pPr>
          </a:lstStyle>
          <a:p/>
        </p:txBody>
      </p:sp>
      <p:sp>
        <p:nvSpPr>
          <p:cNvPr id="669" name="Google Shape;669;p140"/>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70" name="Shape 670"/>
        <p:cNvGrpSpPr/>
        <p:nvPr/>
      </p:nvGrpSpPr>
      <p:grpSpPr>
        <a:xfrm>
          <a:off x="0" y="0"/>
          <a:ext cx="0" cy="0"/>
          <a:chOff x="0" y="0"/>
          <a:chExt cx="0" cy="0"/>
        </a:xfrm>
      </p:grpSpPr>
      <p:sp>
        <p:nvSpPr>
          <p:cNvPr id="671" name="Google Shape;671;p141"/>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72" name="Google Shape;672;p141"/>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73" name="Google Shape;673;p141"/>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clusion">
  <p:cSld name="TITLE_AND_BODY_3">
    <p:bg>
      <p:bgPr>
        <a:blipFill>
          <a:blip r:embed="rId2">
            <a:alphaModFix/>
          </a:blip>
          <a:stretch>
            <a:fillRect/>
          </a:stretch>
        </a:blipFill>
      </p:bgPr>
    </p:bg>
    <p:spTree>
      <p:nvGrpSpPr>
        <p:cNvPr id="674" name="Shape 674"/>
        <p:cNvGrpSpPr/>
        <p:nvPr/>
      </p:nvGrpSpPr>
      <p:grpSpPr>
        <a:xfrm>
          <a:off x="0" y="0"/>
          <a:ext cx="0" cy="0"/>
          <a:chOff x="0" y="0"/>
          <a:chExt cx="0" cy="0"/>
        </a:xfrm>
      </p:grpSpPr>
      <p:sp>
        <p:nvSpPr>
          <p:cNvPr id="675" name="Google Shape;675;p14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676" name="Google Shape;676;p142"/>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ference Page">
  <p:cSld name="CUSTOM">
    <p:bg>
      <p:bgPr>
        <a:blipFill>
          <a:blip r:embed="rId2">
            <a:alphaModFix/>
          </a:blip>
          <a:stretch>
            <a:fillRect/>
          </a:stretch>
        </a:blipFill>
      </p:bgPr>
    </p:bg>
    <p:spTree>
      <p:nvGrpSpPr>
        <p:cNvPr id="677" name="Shape 677"/>
        <p:cNvGrpSpPr/>
        <p:nvPr/>
      </p:nvGrpSpPr>
      <p:grpSpPr>
        <a:xfrm>
          <a:off x="0" y="0"/>
          <a:ext cx="0" cy="0"/>
          <a:chOff x="0" y="0"/>
          <a:chExt cx="0" cy="0"/>
        </a:xfrm>
      </p:grpSpPr>
      <p:sp>
        <p:nvSpPr>
          <p:cNvPr id="678" name="Google Shape;678;p143"/>
          <p:cNvSpPr txBox="1"/>
          <p:nvPr/>
        </p:nvSpPr>
        <p:spPr>
          <a:xfrm>
            <a:off x="860075" y="202025"/>
            <a:ext cx="7312200" cy="7461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000000"/>
              </a:buClr>
              <a:buSzPts val="4000"/>
              <a:buFont typeface="Arial"/>
              <a:buNone/>
            </a:pPr>
            <a:r>
              <a:rPr b="0" i="0" lang="en" sz="4000" u="none" cap="none" strike="noStrike">
                <a:solidFill>
                  <a:srgbClr val="000000"/>
                </a:solidFill>
                <a:latin typeface="Calibri"/>
                <a:ea typeface="Calibri"/>
                <a:cs typeface="Calibri"/>
                <a:sym typeface="Calibri"/>
              </a:rPr>
              <a:t>References</a:t>
            </a:r>
            <a:endParaRPr b="0" i="0" sz="4000" u="none" cap="none" strike="noStrike">
              <a:solidFill>
                <a:srgbClr val="000000"/>
              </a:solidFill>
              <a:latin typeface="Arial"/>
              <a:ea typeface="Arial"/>
              <a:cs typeface="Arial"/>
              <a:sym typeface="Arial"/>
            </a:endParaRPr>
          </a:p>
        </p:txBody>
      </p:sp>
      <p:sp>
        <p:nvSpPr>
          <p:cNvPr id="679" name="Google Shape;679;p14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680" name="Google Shape;680;p143"/>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Lite">
  <p:cSld name="TITLE_AND_BODY_4_1">
    <p:bg>
      <p:bgPr>
        <a:blipFill>
          <a:blip r:embed="rId2">
            <a:alphaModFix/>
          </a:blip>
          <a:stretch>
            <a:fillRect/>
          </a:stretch>
        </a:blipFill>
      </p:bgPr>
    </p:bg>
    <p:spTree>
      <p:nvGrpSpPr>
        <p:cNvPr id="681" name="Shape 681"/>
        <p:cNvGrpSpPr/>
        <p:nvPr/>
      </p:nvGrpSpPr>
      <p:grpSpPr>
        <a:xfrm>
          <a:off x="0" y="0"/>
          <a:ext cx="0" cy="0"/>
          <a:chOff x="0" y="0"/>
          <a:chExt cx="0" cy="0"/>
        </a:xfrm>
      </p:grpSpPr>
      <p:sp>
        <p:nvSpPr>
          <p:cNvPr id="682" name="Google Shape;682;p14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683" name="Google Shape;683;p144"/>
          <p:cNvSpPr txBox="1"/>
          <p:nvPr>
            <p:ph type="title"/>
          </p:nvPr>
        </p:nvSpPr>
        <p:spPr>
          <a:xfrm>
            <a:off x="591850" y="41300"/>
            <a:ext cx="8128800" cy="9738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40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684" name="Google Shape;684;p144"/>
          <p:cNvSpPr txBox="1"/>
          <p:nvPr>
            <p:ph idx="1" type="body"/>
          </p:nvPr>
        </p:nvSpPr>
        <p:spPr>
          <a:xfrm>
            <a:off x="591850" y="906375"/>
            <a:ext cx="7564500" cy="3497400"/>
          </a:xfrm>
          <a:prstGeom prst="rect">
            <a:avLst/>
          </a:prstGeom>
          <a:noFill/>
          <a:ln>
            <a:noFill/>
          </a:ln>
        </p:spPr>
        <p:txBody>
          <a:bodyPr anchorCtr="0" anchor="t" bIns="91425" lIns="91425" spcFirstLastPara="1" rIns="91425" wrap="square" tIns="91425">
            <a:normAutofit/>
          </a:bodyPr>
          <a:lstStyle>
            <a:lvl1pPr indent="-381000" lvl="0" marL="457200" algn="l">
              <a:lnSpc>
                <a:spcPct val="115000"/>
              </a:lnSpc>
              <a:spcBef>
                <a:spcPts val="0"/>
              </a:spcBef>
              <a:spcAft>
                <a:spcPts val="0"/>
              </a:spcAft>
              <a:buSzPts val="2400"/>
              <a:buChar char="●"/>
              <a:defRPr/>
            </a:lvl1pPr>
            <a:lvl2pPr indent="-355600" lvl="1" marL="914400" algn="l">
              <a:lnSpc>
                <a:spcPct val="115000"/>
              </a:lnSpc>
              <a:spcBef>
                <a:spcPts val="0"/>
              </a:spcBef>
              <a:spcAft>
                <a:spcPts val="0"/>
              </a:spcAft>
              <a:buSzPts val="2000"/>
              <a:buChar char="○"/>
              <a:defRPr/>
            </a:lvl2pPr>
            <a:lvl3pPr indent="-342900" lvl="2" marL="1371600" algn="l">
              <a:lnSpc>
                <a:spcPct val="115000"/>
              </a:lnSpc>
              <a:spcBef>
                <a:spcPts val="0"/>
              </a:spcBef>
              <a:spcAft>
                <a:spcPts val="0"/>
              </a:spcAft>
              <a:buSzPts val="1800"/>
              <a:buChar char="■"/>
              <a:defRPr/>
            </a:lvl3pPr>
            <a:lvl4pPr indent="-330200" lvl="3" marL="1828800" algn="l">
              <a:lnSpc>
                <a:spcPct val="115000"/>
              </a:lnSpc>
              <a:spcBef>
                <a:spcPts val="0"/>
              </a:spcBef>
              <a:spcAft>
                <a:spcPts val="0"/>
              </a:spcAft>
              <a:buSzPts val="1600"/>
              <a:buChar char="●"/>
              <a:defRPr/>
            </a:lvl4pPr>
            <a:lvl5pPr indent="-330200" lvl="4" marL="2286000" algn="l">
              <a:lnSpc>
                <a:spcPct val="115000"/>
              </a:lnSpc>
              <a:spcBef>
                <a:spcPts val="0"/>
              </a:spcBef>
              <a:spcAft>
                <a:spcPts val="0"/>
              </a:spcAft>
              <a:buSzPts val="1600"/>
              <a:buChar char="○"/>
              <a:defRPr/>
            </a:lvl5pPr>
            <a:lvl6pPr indent="-330200" lvl="5" marL="2743200" algn="l">
              <a:lnSpc>
                <a:spcPct val="115000"/>
              </a:lnSpc>
              <a:spcBef>
                <a:spcPts val="0"/>
              </a:spcBef>
              <a:spcAft>
                <a:spcPts val="0"/>
              </a:spcAft>
              <a:buSzPts val="1600"/>
              <a:buChar char="■"/>
              <a:defRPr/>
            </a:lvl6pPr>
            <a:lvl7pPr indent="-330200" lvl="6" marL="3200400" algn="l">
              <a:lnSpc>
                <a:spcPct val="115000"/>
              </a:lnSpc>
              <a:spcBef>
                <a:spcPts val="0"/>
              </a:spcBef>
              <a:spcAft>
                <a:spcPts val="0"/>
              </a:spcAft>
              <a:buSzPts val="1600"/>
              <a:buChar char="●"/>
              <a:defRPr/>
            </a:lvl7pPr>
            <a:lvl8pPr indent="-330200" lvl="7" marL="3657600" algn="l">
              <a:lnSpc>
                <a:spcPct val="115000"/>
              </a:lnSpc>
              <a:spcBef>
                <a:spcPts val="0"/>
              </a:spcBef>
              <a:spcAft>
                <a:spcPts val="0"/>
              </a:spcAft>
              <a:buSzPts val="1600"/>
              <a:buChar char="○"/>
              <a:defRPr/>
            </a:lvl8pPr>
            <a:lvl9pPr indent="-330200" lvl="8" marL="4114800" algn="l">
              <a:lnSpc>
                <a:spcPct val="115000"/>
              </a:lnSpc>
              <a:spcBef>
                <a:spcPts val="0"/>
              </a:spcBef>
              <a:spcAft>
                <a:spcPts val="0"/>
              </a:spcAft>
              <a:buSzPts val="1600"/>
              <a:buChar char="■"/>
              <a:defRPr/>
            </a:lvl9pPr>
          </a:lstStyle>
          <a:p/>
        </p:txBody>
      </p:sp>
      <p:sp>
        <p:nvSpPr>
          <p:cNvPr id="685" name="Google Shape;685;p144"/>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sources">
  <p:cSld name="TITLE_AND_BODY_2_1">
    <p:bg>
      <p:bgPr>
        <a:blipFill>
          <a:blip r:embed="rId2">
            <a:alphaModFix/>
          </a:blip>
          <a:stretch>
            <a:fillRect/>
          </a:stretch>
        </a:blipFill>
      </p:bgPr>
    </p:bg>
    <p:spTree>
      <p:nvGrpSpPr>
        <p:cNvPr id="686" name="Shape 686"/>
        <p:cNvGrpSpPr/>
        <p:nvPr/>
      </p:nvGrpSpPr>
      <p:grpSpPr>
        <a:xfrm>
          <a:off x="0" y="0"/>
          <a:ext cx="0" cy="0"/>
          <a:chOff x="0" y="0"/>
          <a:chExt cx="0" cy="0"/>
        </a:xfrm>
      </p:grpSpPr>
      <p:sp>
        <p:nvSpPr>
          <p:cNvPr id="687" name="Google Shape;687;p145"/>
          <p:cNvSpPr txBox="1"/>
          <p:nvPr/>
        </p:nvSpPr>
        <p:spPr>
          <a:xfrm>
            <a:off x="336175" y="0"/>
            <a:ext cx="8807700"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n" sz="4000" u="none" cap="none" strike="noStrike">
                <a:solidFill>
                  <a:srgbClr val="FFFFFF"/>
                </a:solidFill>
                <a:latin typeface="Calibri"/>
                <a:ea typeface="Calibri"/>
                <a:cs typeface="Calibri"/>
                <a:sym typeface="Calibri"/>
              </a:rPr>
              <a:t>Resources</a:t>
            </a:r>
            <a:endParaRPr b="1" i="0" sz="4000" u="none" cap="none" strike="noStrike">
              <a:solidFill>
                <a:srgbClr val="FFFFFF"/>
              </a:solidFill>
              <a:latin typeface="Calibri"/>
              <a:ea typeface="Calibri"/>
              <a:cs typeface="Calibri"/>
              <a:sym typeface="Calibri"/>
            </a:endParaRPr>
          </a:p>
        </p:txBody>
      </p:sp>
      <p:sp>
        <p:nvSpPr>
          <p:cNvPr id="688" name="Google Shape;688;p145"/>
          <p:cNvSpPr txBox="1"/>
          <p:nvPr>
            <p:ph idx="1" type="body"/>
          </p:nvPr>
        </p:nvSpPr>
        <p:spPr>
          <a:xfrm>
            <a:off x="706925" y="997150"/>
            <a:ext cx="8111100" cy="3795000"/>
          </a:xfrm>
          <a:prstGeom prst="rect">
            <a:avLst/>
          </a:prstGeom>
          <a:noFill/>
          <a:ln>
            <a:noFill/>
          </a:ln>
        </p:spPr>
        <p:txBody>
          <a:bodyPr anchorCtr="0" anchor="t" bIns="91425" lIns="91425" spcFirstLastPara="1" rIns="91425" wrap="square" tIns="91425">
            <a:normAutofit/>
          </a:bodyPr>
          <a:lstStyle>
            <a:lvl1pPr indent="-381000" lvl="0" marL="457200" algn="l">
              <a:lnSpc>
                <a:spcPct val="115000"/>
              </a:lnSpc>
              <a:spcBef>
                <a:spcPts val="0"/>
              </a:spcBef>
              <a:spcAft>
                <a:spcPts val="0"/>
              </a:spcAft>
              <a:buSzPts val="2400"/>
              <a:buChar char="●"/>
              <a:defRPr/>
            </a:lvl1pPr>
            <a:lvl2pPr indent="-355600" lvl="1" marL="914400" algn="l">
              <a:lnSpc>
                <a:spcPct val="115000"/>
              </a:lnSpc>
              <a:spcBef>
                <a:spcPts val="0"/>
              </a:spcBef>
              <a:spcAft>
                <a:spcPts val="0"/>
              </a:spcAft>
              <a:buSzPts val="2000"/>
              <a:buChar char="○"/>
              <a:defRPr/>
            </a:lvl2pPr>
            <a:lvl3pPr indent="-342900" lvl="2" marL="1371600" algn="l">
              <a:lnSpc>
                <a:spcPct val="115000"/>
              </a:lnSpc>
              <a:spcBef>
                <a:spcPts val="0"/>
              </a:spcBef>
              <a:spcAft>
                <a:spcPts val="0"/>
              </a:spcAft>
              <a:buSzPts val="1800"/>
              <a:buChar char="■"/>
              <a:defRPr/>
            </a:lvl3pPr>
            <a:lvl4pPr indent="-330200" lvl="3" marL="1828800" algn="l">
              <a:lnSpc>
                <a:spcPct val="115000"/>
              </a:lnSpc>
              <a:spcBef>
                <a:spcPts val="0"/>
              </a:spcBef>
              <a:spcAft>
                <a:spcPts val="0"/>
              </a:spcAft>
              <a:buSzPts val="1600"/>
              <a:buChar char="●"/>
              <a:defRPr/>
            </a:lvl4pPr>
            <a:lvl5pPr indent="-330200" lvl="4" marL="2286000" algn="l">
              <a:lnSpc>
                <a:spcPct val="115000"/>
              </a:lnSpc>
              <a:spcBef>
                <a:spcPts val="0"/>
              </a:spcBef>
              <a:spcAft>
                <a:spcPts val="0"/>
              </a:spcAft>
              <a:buSzPts val="1600"/>
              <a:buChar char="○"/>
              <a:defRPr/>
            </a:lvl5pPr>
            <a:lvl6pPr indent="-330200" lvl="5" marL="2743200" algn="l">
              <a:lnSpc>
                <a:spcPct val="115000"/>
              </a:lnSpc>
              <a:spcBef>
                <a:spcPts val="0"/>
              </a:spcBef>
              <a:spcAft>
                <a:spcPts val="0"/>
              </a:spcAft>
              <a:buSzPts val="1600"/>
              <a:buChar char="■"/>
              <a:defRPr/>
            </a:lvl6pPr>
            <a:lvl7pPr indent="-330200" lvl="6" marL="3200400" algn="l">
              <a:lnSpc>
                <a:spcPct val="115000"/>
              </a:lnSpc>
              <a:spcBef>
                <a:spcPts val="0"/>
              </a:spcBef>
              <a:spcAft>
                <a:spcPts val="0"/>
              </a:spcAft>
              <a:buSzPts val="1600"/>
              <a:buChar char="●"/>
              <a:defRPr/>
            </a:lvl7pPr>
            <a:lvl8pPr indent="-330200" lvl="7" marL="3657600" algn="l">
              <a:lnSpc>
                <a:spcPct val="115000"/>
              </a:lnSpc>
              <a:spcBef>
                <a:spcPts val="0"/>
              </a:spcBef>
              <a:spcAft>
                <a:spcPts val="0"/>
              </a:spcAft>
              <a:buSzPts val="1600"/>
              <a:buChar char="○"/>
              <a:defRPr/>
            </a:lvl8pPr>
            <a:lvl9pPr indent="-330200" lvl="8" marL="4114800" algn="l">
              <a:lnSpc>
                <a:spcPct val="115000"/>
              </a:lnSpc>
              <a:spcBef>
                <a:spcPts val="0"/>
              </a:spcBef>
              <a:spcAft>
                <a:spcPts val="0"/>
              </a:spcAft>
              <a:buSzPts val="1600"/>
              <a:buChar char="■"/>
              <a:defRPr/>
            </a:lvl9pPr>
          </a:lstStyle>
          <a:p/>
        </p:txBody>
      </p:sp>
      <p:sp>
        <p:nvSpPr>
          <p:cNvPr id="689" name="Google Shape;689;p145"/>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E0BBE7"/>
                </a:solidFill>
                <a:latin typeface="Calibri"/>
                <a:ea typeface="Calibri"/>
                <a:cs typeface="Calibri"/>
                <a:sym typeface="Calibri"/>
              </a:rPr>
              <a:t>© 2024 3D Molecular Designs. All Rights Reserved. </a:t>
            </a:r>
            <a:endParaRPr b="0" i="0" sz="800" u="none" cap="none" strike="noStrike">
              <a:solidFill>
                <a:srgbClr val="E0BBE7"/>
              </a:solidFill>
              <a:latin typeface="Calibri"/>
              <a:ea typeface="Calibri"/>
              <a:cs typeface="Calibri"/>
              <a:sym typeface="Calibri"/>
            </a:endParaRP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ID">
  <p:cSld name="CUSTOM_1">
    <p:spTree>
      <p:nvGrpSpPr>
        <p:cNvPr id="690" name="Shape 690"/>
        <p:cNvGrpSpPr/>
        <p:nvPr/>
      </p:nvGrpSpPr>
      <p:grpSpPr>
        <a:xfrm>
          <a:off x="0" y="0"/>
          <a:ext cx="0" cy="0"/>
          <a:chOff x="0" y="0"/>
          <a:chExt cx="0" cy="0"/>
        </a:xfrm>
      </p:grpSpPr>
      <p:pic>
        <p:nvPicPr>
          <p:cNvPr descr="A graph with blue lines&#10;&#10;Description automatically generated" id="691" name="Google Shape;691;p146"/>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 Slide 1">
    <p:spTree>
      <p:nvGrpSpPr>
        <p:cNvPr id="698" name="Shape 698"/>
        <p:cNvGrpSpPr/>
        <p:nvPr/>
      </p:nvGrpSpPr>
      <p:grpSpPr>
        <a:xfrm>
          <a:off x="0" y="0"/>
          <a:ext cx="0" cy="0"/>
          <a:chOff x="0" y="0"/>
          <a:chExt cx="0" cy="0"/>
        </a:xfrm>
      </p:grpSpPr>
      <p:pic>
        <p:nvPicPr>
          <p:cNvPr id="699" name="Google Shape;699;p14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700" name="Google Shape;700;p148"/>
          <p:cNvSpPr txBox="1"/>
          <p:nvPr>
            <p:ph type="title"/>
          </p:nvPr>
        </p:nvSpPr>
        <p:spPr>
          <a:xfrm>
            <a:off x="3408629" y="1295885"/>
            <a:ext cx="4938995" cy="1771859"/>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01" name="Google Shape;701;p148"/>
          <p:cNvSpPr/>
          <p:nvPr>
            <p:ph idx="2" type="pic"/>
          </p:nvPr>
        </p:nvSpPr>
        <p:spPr>
          <a:xfrm>
            <a:off x="6251240" y="2074786"/>
            <a:ext cx="3503692" cy="3503692"/>
          </a:xfrm>
          <a:prstGeom prst="rect">
            <a:avLst/>
          </a:prstGeom>
          <a:noFill/>
          <a:ln>
            <a:noFill/>
          </a:ln>
        </p:spPr>
      </p:sp>
      <p:sp>
        <p:nvSpPr>
          <p:cNvPr id="702" name="Google Shape;702;p148"/>
          <p:cNvSpPr txBox="1"/>
          <p:nvPr>
            <p:ph idx="1" type="subTitle"/>
          </p:nvPr>
        </p:nvSpPr>
        <p:spPr>
          <a:xfrm>
            <a:off x="3408629" y="3305771"/>
            <a:ext cx="2629626" cy="1057859"/>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LEFT 1">
  <p:cSld name="3_BODY Slide LEFT 1">
    <p:spTree>
      <p:nvGrpSpPr>
        <p:cNvPr id="703" name="Shape 703"/>
        <p:cNvGrpSpPr/>
        <p:nvPr/>
      </p:nvGrpSpPr>
      <p:grpSpPr>
        <a:xfrm>
          <a:off x="0" y="0"/>
          <a:ext cx="0" cy="0"/>
          <a:chOff x="0" y="0"/>
          <a:chExt cx="0" cy="0"/>
        </a:xfrm>
      </p:grpSpPr>
      <p:pic>
        <p:nvPicPr>
          <p:cNvPr id="704" name="Google Shape;704;p14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705" name="Google Shape;705;p149"/>
          <p:cNvSpPr txBox="1"/>
          <p:nvPr>
            <p:ph idx="1" type="body"/>
          </p:nvPr>
        </p:nvSpPr>
        <p:spPr>
          <a:xfrm>
            <a:off x="762144" y="924315"/>
            <a:ext cx="7935973" cy="399856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706" name="Google Shape;706;p149"/>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707" name="Google Shape;707;p149"/>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i="0" sz="900" u="none" cap="none" strike="noStrike">
                <a:solidFill>
                  <a:schemeClr val="lt1"/>
                </a:solidFill>
                <a:latin typeface="Arial"/>
                <a:ea typeface="Arial"/>
                <a:cs typeface="Arial"/>
                <a:sym typeface="Arial"/>
              </a:defRPr>
            </a:lvl1pPr>
            <a:lvl2pPr indent="0" lvl="1" marL="0" algn="ctr">
              <a:spcBef>
                <a:spcPts val="0"/>
              </a:spcBef>
              <a:buNone/>
              <a:defRPr b="1" i="0" sz="900" u="none" cap="none" strike="noStrike">
                <a:solidFill>
                  <a:schemeClr val="lt1"/>
                </a:solidFill>
                <a:latin typeface="Arial"/>
                <a:ea typeface="Arial"/>
                <a:cs typeface="Arial"/>
                <a:sym typeface="Arial"/>
              </a:defRPr>
            </a:lvl2pPr>
            <a:lvl3pPr indent="0" lvl="2" marL="0" algn="ctr">
              <a:spcBef>
                <a:spcPts val="0"/>
              </a:spcBef>
              <a:buNone/>
              <a:defRPr b="1" i="0" sz="900" u="none" cap="none" strike="noStrike">
                <a:solidFill>
                  <a:schemeClr val="lt1"/>
                </a:solidFill>
                <a:latin typeface="Arial"/>
                <a:ea typeface="Arial"/>
                <a:cs typeface="Arial"/>
                <a:sym typeface="Arial"/>
              </a:defRPr>
            </a:lvl3pPr>
            <a:lvl4pPr indent="0" lvl="3" marL="0" algn="ctr">
              <a:spcBef>
                <a:spcPts val="0"/>
              </a:spcBef>
              <a:buNone/>
              <a:defRPr b="1" i="0" sz="900" u="none" cap="none" strike="noStrike">
                <a:solidFill>
                  <a:schemeClr val="lt1"/>
                </a:solidFill>
                <a:latin typeface="Arial"/>
                <a:ea typeface="Arial"/>
                <a:cs typeface="Arial"/>
                <a:sym typeface="Arial"/>
              </a:defRPr>
            </a:lvl4pPr>
            <a:lvl5pPr indent="0" lvl="4" marL="0" algn="ctr">
              <a:spcBef>
                <a:spcPts val="0"/>
              </a:spcBef>
              <a:buNone/>
              <a:defRPr b="1" i="0" sz="900" u="none" cap="none" strike="noStrike">
                <a:solidFill>
                  <a:schemeClr val="lt1"/>
                </a:solidFill>
                <a:latin typeface="Arial"/>
                <a:ea typeface="Arial"/>
                <a:cs typeface="Arial"/>
                <a:sym typeface="Arial"/>
              </a:defRPr>
            </a:lvl5pPr>
            <a:lvl6pPr indent="0" lvl="5" marL="0" algn="ctr">
              <a:spcBef>
                <a:spcPts val="0"/>
              </a:spcBef>
              <a:buNone/>
              <a:defRPr b="1" i="0" sz="900" u="none" cap="none" strike="noStrike">
                <a:solidFill>
                  <a:schemeClr val="lt1"/>
                </a:solidFill>
                <a:latin typeface="Arial"/>
                <a:ea typeface="Arial"/>
                <a:cs typeface="Arial"/>
                <a:sym typeface="Arial"/>
              </a:defRPr>
            </a:lvl6pPr>
            <a:lvl7pPr indent="0" lvl="6" marL="0" algn="ctr">
              <a:spcBef>
                <a:spcPts val="0"/>
              </a:spcBef>
              <a:buNone/>
              <a:defRPr b="1" i="0" sz="900" u="none" cap="none" strike="noStrike">
                <a:solidFill>
                  <a:schemeClr val="lt1"/>
                </a:solidFill>
                <a:latin typeface="Arial"/>
                <a:ea typeface="Arial"/>
                <a:cs typeface="Arial"/>
                <a:sym typeface="Arial"/>
              </a:defRPr>
            </a:lvl7pPr>
            <a:lvl8pPr indent="0" lvl="7" marL="0" algn="ctr">
              <a:spcBef>
                <a:spcPts val="0"/>
              </a:spcBef>
              <a:buNone/>
              <a:defRPr b="1" i="0" sz="900" u="none" cap="none" strike="noStrike">
                <a:solidFill>
                  <a:schemeClr val="lt1"/>
                </a:solidFill>
                <a:latin typeface="Arial"/>
                <a:ea typeface="Arial"/>
                <a:cs typeface="Arial"/>
                <a:sym typeface="Arial"/>
              </a:defRPr>
            </a:lvl8pPr>
            <a:lvl9pPr indent="0" lvl="8" marL="0" algn="ctr">
              <a:spcBef>
                <a:spcPts val="0"/>
              </a:spcBef>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708" name="Google Shape;708;p149"/>
          <p:cNvSpPr txBox="1"/>
          <p:nvPr>
            <p:ph type="title"/>
          </p:nvPr>
        </p:nvSpPr>
        <p:spPr>
          <a:xfrm>
            <a:off x="762144" y="310601"/>
            <a:ext cx="6883924" cy="40843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1" name="Shape 61"/>
        <p:cNvGrpSpPr/>
        <p:nvPr/>
      </p:nvGrpSpPr>
      <p:grpSpPr>
        <a:xfrm>
          <a:off x="0" y="0"/>
          <a:ext cx="0" cy="0"/>
          <a:chOff x="0" y="0"/>
          <a:chExt cx="0" cy="0"/>
        </a:xfrm>
      </p:grpSpPr>
      <p:sp>
        <p:nvSpPr>
          <p:cNvPr id="62" name="Google Shape;62;p16"/>
          <p:cNvSpPr txBox="1"/>
          <p:nvPr>
            <p:ph type="title"/>
          </p:nvPr>
        </p:nvSpPr>
        <p:spPr>
          <a:xfrm>
            <a:off x="311700" y="445025"/>
            <a:ext cx="8520525" cy="572625"/>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3" name="Google Shape;63;p16"/>
          <p:cNvSpPr txBox="1"/>
          <p:nvPr>
            <p:ph idx="1" type="body"/>
          </p:nvPr>
        </p:nvSpPr>
        <p:spPr>
          <a:xfrm>
            <a:off x="311700" y="1152475"/>
            <a:ext cx="8520525" cy="34164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64" name="Google Shape;64;p16"/>
          <p:cNvSpPr txBox="1"/>
          <p:nvPr>
            <p:ph idx="12" type="sldNum"/>
          </p:nvPr>
        </p:nvSpPr>
        <p:spPr>
          <a:xfrm>
            <a:off x="8472458" y="4663217"/>
            <a:ext cx="548775" cy="393525"/>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LEFT 3">
  <p:cSld name="5_BODY Slide LEFT 3">
    <p:spTree>
      <p:nvGrpSpPr>
        <p:cNvPr id="709" name="Shape 709"/>
        <p:cNvGrpSpPr/>
        <p:nvPr/>
      </p:nvGrpSpPr>
      <p:grpSpPr>
        <a:xfrm>
          <a:off x="0" y="0"/>
          <a:ext cx="0" cy="0"/>
          <a:chOff x="0" y="0"/>
          <a:chExt cx="0" cy="0"/>
        </a:xfrm>
      </p:grpSpPr>
      <p:pic>
        <p:nvPicPr>
          <p:cNvPr id="710" name="Google Shape;710;p15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711" name="Google Shape;711;p150"/>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712" name="Google Shape;712;p150"/>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Arial"/>
                <a:ea typeface="Arial"/>
                <a:cs typeface="Arial"/>
                <a:sym typeface="Arial"/>
              </a:defRPr>
            </a:lvl1pPr>
            <a:lvl2pPr indent="0" lvl="1" marL="0" algn="ctr">
              <a:spcBef>
                <a:spcPts val="0"/>
              </a:spcBef>
              <a:buNone/>
              <a:defRPr b="1" sz="900">
                <a:solidFill>
                  <a:schemeClr val="lt1"/>
                </a:solidFill>
                <a:latin typeface="Arial"/>
                <a:ea typeface="Arial"/>
                <a:cs typeface="Arial"/>
                <a:sym typeface="Arial"/>
              </a:defRPr>
            </a:lvl2pPr>
            <a:lvl3pPr indent="0" lvl="2" marL="0" algn="ctr">
              <a:spcBef>
                <a:spcPts val="0"/>
              </a:spcBef>
              <a:buNone/>
              <a:defRPr b="1" sz="900">
                <a:solidFill>
                  <a:schemeClr val="lt1"/>
                </a:solidFill>
                <a:latin typeface="Arial"/>
                <a:ea typeface="Arial"/>
                <a:cs typeface="Arial"/>
                <a:sym typeface="Arial"/>
              </a:defRPr>
            </a:lvl3pPr>
            <a:lvl4pPr indent="0" lvl="3" marL="0" algn="ctr">
              <a:spcBef>
                <a:spcPts val="0"/>
              </a:spcBef>
              <a:buNone/>
              <a:defRPr b="1" sz="900">
                <a:solidFill>
                  <a:schemeClr val="lt1"/>
                </a:solidFill>
                <a:latin typeface="Arial"/>
                <a:ea typeface="Arial"/>
                <a:cs typeface="Arial"/>
                <a:sym typeface="Arial"/>
              </a:defRPr>
            </a:lvl4pPr>
            <a:lvl5pPr indent="0" lvl="4" marL="0" algn="ctr">
              <a:spcBef>
                <a:spcPts val="0"/>
              </a:spcBef>
              <a:buNone/>
              <a:defRPr b="1" sz="900">
                <a:solidFill>
                  <a:schemeClr val="lt1"/>
                </a:solidFill>
                <a:latin typeface="Arial"/>
                <a:ea typeface="Arial"/>
                <a:cs typeface="Arial"/>
                <a:sym typeface="Arial"/>
              </a:defRPr>
            </a:lvl5pPr>
            <a:lvl6pPr indent="0" lvl="5" marL="0" algn="ctr">
              <a:spcBef>
                <a:spcPts val="0"/>
              </a:spcBef>
              <a:buNone/>
              <a:defRPr b="1" sz="900">
                <a:solidFill>
                  <a:schemeClr val="lt1"/>
                </a:solidFill>
                <a:latin typeface="Arial"/>
                <a:ea typeface="Arial"/>
                <a:cs typeface="Arial"/>
                <a:sym typeface="Arial"/>
              </a:defRPr>
            </a:lvl6pPr>
            <a:lvl7pPr indent="0" lvl="6" marL="0" algn="ctr">
              <a:spcBef>
                <a:spcPts val="0"/>
              </a:spcBef>
              <a:buNone/>
              <a:defRPr b="1" sz="900">
                <a:solidFill>
                  <a:schemeClr val="lt1"/>
                </a:solidFill>
                <a:latin typeface="Arial"/>
                <a:ea typeface="Arial"/>
                <a:cs typeface="Arial"/>
                <a:sym typeface="Arial"/>
              </a:defRPr>
            </a:lvl7pPr>
            <a:lvl8pPr indent="0" lvl="7" marL="0" algn="ctr">
              <a:spcBef>
                <a:spcPts val="0"/>
              </a:spcBef>
              <a:buNone/>
              <a:defRPr b="1" sz="900">
                <a:solidFill>
                  <a:schemeClr val="lt1"/>
                </a:solidFill>
                <a:latin typeface="Arial"/>
                <a:ea typeface="Arial"/>
                <a:cs typeface="Arial"/>
                <a:sym typeface="Arial"/>
              </a:defRPr>
            </a:lvl8pPr>
            <a:lvl9pPr indent="0" lvl="8" marL="0" algn="ctr">
              <a:spcBef>
                <a:spcPts val="0"/>
              </a:spcBef>
              <a:buNone/>
              <a:defRPr b="1" sz="900">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713" name="Google Shape;713;p150"/>
          <p:cNvSpPr txBox="1"/>
          <p:nvPr>
            <p:ph idx="1" type="body"/>
          </p:nvPr>
        </p:nvSpPr>
        <p:spPr>
          <a:xfrm>
            <a:off x="762144" y="924315"/>
            <a:ext cx="7935973" cy="399856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714" name="Google Shape;714;p150"/>
          <p:cNvSpPr txBox="1"/>
          <p:nvPr>
            <p:ph type="title"/>
          </p:nvPr>
        </p:nvSpPr>
        <p:spPr>
          <a:xfrm>
            <a:off x="762143" y="310601"/>
            <a:ext cx="7935973" cy="40843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pic>
        <p:nvPicPr>
          <p:cNvPr id="715" name="Google Shape;715;p15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716" name="Google Shape;716;p150"/>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2">
  <p:cSld name="7_BODY Slide RIGHT 2">
    <p:spTree>
      <p:nvGrpSpPr>
        <p:cNvPr id="717" name="Shape 717"/>
        <p:cNvGrpSpPr/>
        <p:nvPr/>
      </p:nvGrpSpPr>
      <p:grpSpPr>
        <a:xfrm>
          <a:off x="0" y="0"/>
          <a:ext cx="0" cy="0"/>
          <a:chOff x="0" y="0"/>
          <a:chExt cx="0" cy="0"/>
        </a:xfrm>
      </p:grpSpPr>
      <p:pic>
        <p:nvPicPr>
          <p:cNvPr descr="Background pattern&#10;&#10;Description automatically generated with low confidence" id="718" name="Google Shape;718;p15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719" name="Google Shape;719;p151"/>
          <p:cNvSpPr txBox="1"/>
          <p:nvPr>
            <p:ph type="title"/>
          </p:nvPr>
        </p:nvSpPr>
        <p:spPr>
          <a:xfrm>
            <a:off x="336133" y="188617"/>
            <a:ext cx="8021057" cy="408431"/>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20" name="Google Shape;720;p151"/>
          <p:cNvSpPr/>
          <p:nvPr/>
        </p:nvSpPr>
        <p:spPr>
          <a:xfrm>
            <a:off x="105101" y="4805033"/>
            <a:ext cx="231032" cy="231032"/>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721" name="Google Shape;721;p151"/>
          <p:cNvSpPr/>
          <p:nvPr/>
        </p:nvSpPr>
        <p:spPr>
          <a:xfrm>
            <a:off x="8819690"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722" name="Google Shape;722;p151"/>
          <p:cNvSpPr txBox="1"/>
          <p:nvPr>
            <p:ph idx="12" type="sldNum"/>
          </p:nvPr>
        </p:nvSpPr>
        <p:spPr>
          <a:xfrm>
            <a:off x="8771066" y="4724530"/>
            <a:ext cx="328280" cy="273844"/>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Arial"/>
                <a:ea typeface="Arial"/>
                <a:cs typeface="Arial"/>
                <a:sym typeface="Arial"/>
              </a:defRPr>
            </a:lvl1pPr>
            <a:lvl2pPr indent="0" lvl="1" marL="0" algn="ctr">
              <a:spcBef>
                <a:spcPts val="0"/>
              </a:spcBef>
              <a:buNone/>
              <a:defRPr b="1" sz="900">
                <a:solidFill>
                  <a:schemeClr val="lt1"/>
                </a:solidFill>
                <a:latin typeface="Arial"/>
                <a:ea typeface="Arial"/>
                <a:cs typeface="Arial"/>
                <a:sym typeface="Arial"/>
              </a:defRPr>
            </a:lvl2pPr>
            <a:lvl3pPr indent="0" lvl="2" marL="0" algn="ctr">
              <a:spcBef>
                <a:spcPts val="0"/>
              </a:spcBef>
              <a:buNone/>
              <a:defRPr b="1" sz="900">
                <a:solidFill>
                  <a:schemeClr val="lt1"/>
                </a:solidFill>
                <a:latin typeface="Arial"/>
                <a:ea typeface="Arial"/>
                <a:cs typeface="Arial"/>
                <a:sym typeface="Arial"/>
              </a:defRPr>
            </a:lvl3pPr>
            <a:lvl4pPr indent="0" lvl="3" marL="0" algn="ctr">
              <a:spcBef>
                <a:spcPts val="0"/>
              </a:spcBef>
              <a:buNone/>
              <a:defRPr b="1" sz="900">
                <a:solidFill>
                  <a:schemeClr val="lt1"/>
                </a:solidFill>
                <a:latin typeface="Arial"/>
                <a:ea typeface="Arial"/>
                <a:cs typeface="Arial"/>
                <a:sym typeface="Arial"/>
              </a:defRPr>
            </a:lvl4pPr>
            <a:lvl5pPr indent="0" lvl="4" marL="0" algn="ctr">
              <a:spcBef>
                <a:spcPts val="0"/>
              </a:spcBef>
              <a:buNone/>
              <a:defRPr b="1" sz="900">
                <a:solidFill>
                  <a:schemeClr val="lt1"/>
                </a:solidFill>
                <a:latin typeface="Arial"/>
                <a:ea typeface="Arial"/>
                <a:cs typeface="Arial"/>
                <a:sym typeface="Arial"/>
              </a:defRPr>
            </a:lvl5pPr>
            <a:lvl6pPr indent="0" lvl="5" marL="0" algn="ctr">
              <a:spcBef>
                <a:spcPts val="0"/>
              </a:spcBef>
              <a:buNone/>
              <a:defRPr b="1" sz="900">
                <a:solidFill>
                  <a:schemeClr val="lt1"/>
                </a:solidFill>
                <a:latin typeface="Arial"/>
                <a:ea typeface="Arial"/>
                <a:cs typeface="Arial"/>
                <a:sym typeface="Arial"/>
              </a:defRPr>
            </a:lvl6pPr>
            <a:lvl7pPr indent="0" lvl="6" marL="0" algn="ctr">
              <a:spcBef>
                <a:spcPts val="0"/>
              </a:spcBef>
              <a:buNone/>
              <a:defRPr b="1" sz="900">
                <a:solidFill>
                  <a:schemeClr val="lt1"/>
                </a:solidFill>
                <a:latin typeface="Arial"/>
                <a:ea typeface="Arial"/>
                <a:cs typeface="Arial"/>
                <a:sym typeface="Arial"/>
              </a:defRPr>
            </a:lvl7pPr>
            <a:lvl8pPr indent="0" lvl="7" marL="0" algn="ctr">
              <a:spcBef>
                <a:spcPts val="0"/>
              </a:spcBef>
              <a:buNone/>
              <a:defRPr b="1" sz="900">
                <a:solidFill>
                  <a:schemeClr val="lt1"/>
                </a:solidFill>
                <a:latin typeface="Arial"/>
                <a:ea typeface="Arial"/>
                <a:cs typeface="Arial"/>
                <a:sym typeface="Arial"/>
              </a:defRPr>
            </a:lvl8pPr>
            <a:lvl9pPr indent="0" lvl="8" marL="0" algn="ctr">
              <a:spcBef>
                <a:spcPts val="0"/>
              </a:spcBef>
              <a:buNone/>
              <a:defRPr b="1" sz="900">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723" name="Shape 723"/>
        <p:cNvGrpSpPr/>
        <p:nvPr/>
      </p:nvGrpSpPr>
      <p:grpSpPr>
        <a:xfrm>
          <a:off x="0" y="0"/>
          <a:ext cx="0" cy="0"/>
          <a:chOff x="0" y="0"/>
          <a:chExt cx="0" cy="0"/>
        </a:xfrm>
      </p:grpSpPr>
      <p:sp>
        <p:nvSpPr>
          <p:cNvPr id="724" name="Google Shape;724;p152"/>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25" name="Google Shape;725;p152"/>
          <p:cNvSpPr txBox="1"/>
          <p:nvPr>
            <p:ph idx="1" type="body"/>
          </p:nvPr>
        </p:nvSpPr>
        <p:spPr>
          <a:xfrm>
            <a:off x="628650" y="1369219"/>
            <a:ext cx="7886700" cy="3263504"/>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726" name="Google Shape;726;p152"/>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27" name="Google Shape;727;p152"/>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28" name="Google Shape;728;p152"/>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TOP 3">
  <p:cSld name="3_BODY Slide TOP 3">
    <p:spTree>
      <p:nvGrpSpPr>
        <p:cNvPr id="729" name="Shape 729"/>
        <p:cNvGrpSpPr/>
        <p:nvPr/>
      </p:nvGrpSpPr>
      <p:grpSpPr>
        <a:xfrm>
          <a:off x="0" y="0"/>
          <a:ext cx="0" cy="0"/>
          <a:chOff x="0" y="0"/>
          <a:chExt cx="0" cy="0"/>
        </a:xfrm>
      </p:grpSpPr>
      <p:pic>
        <p:nvPicPr>
          <p:cNvPr id="730" name="Google Shape;730;p153"/>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731" name="Google Shape;731;p153"/>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732" name="Google Shape;732;p153"/>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Arial"/>
                <a:ea typeface="Arial"/>
                <a:cs typeface="Arial"/>
                <a:sym typeface="Arial"/>
              </a:defRPr>
            </a:lvl1pPr>
            <a:lvl2pPr indent="0" lvl="1" marL="0" algn="ctr">
              <a:spcBef>
                <a:spcPts val="0"/>
              </a:spcBef>
              <a:buNone/>
              <a:defRPr b="1" sz="900">
                <a:solidFill>
                  <a:schemeClr val="lt1"/>
                </a:solidFill>
                <a:latin typeface="Arial"/>
                <a:ea typeface="Arial"/>
                <a:cs typeface="Arial"/>
                <a:sym typeface="Arial"/>
              </a:defRPr>
            </a:lvl2pPr>
            <a:lvl3pPr indent="0" lvl="2" marL="0" algn="ctr">
              <a:spcBef>
                <a:spcPts val="0"/>
              </a:spcBef>
              <a:buNone/>
              <a:defRPr b="1" sz="900">
                <a:solidFill>
                  <a:schemeClr val="lt1"/>
                </a:solidFill>
                <a:latin typeface="Arial"/>
                <a:ea typeface="Arial"/>
                <a:cs typeface="Arial"/>
                <a:sym typeface="Arial"/>
              </a:defRPr>
            </a:lvl3pPr>
            <a:lvl4pPr indent="0" lvl="3" marL="0" algn="ctr">
              <a:spcBef>
                <a:spcPts val="0"/>
              </a:spcBef>
              <a:buNone/>
              <a:defRPr b="1" sz="900">
                <a:solidFill>
                  <a:schemeClr val="lt1"/>
                </a:solidFill>
                <a:latin typeface="Arial"/>
                <a:ea typeface="Arial"/>
                <a:cs typeface="Arial"/>
                <a:sym typeface="Arial"/>
              </a:defRPr>
            </a:lvl4pPr>
            <a:lvl5pPr indent="0" lvl="4" marL="0" algn="ctr">
              <a:spcBef>
                <a:spcPts val="0"/>
              </a:spcBef>
              <a:buNone/>
              <a:defRPr b="1" sz="900">
                <a:solidFill>
                  <a:schemeClr val="lt1"/>
                </a:solidFill>
                <a:latin typeface="Arial"/>
                <a:ea typeface="Arial"/>
                <a:cs typeface="Arial"/>
                <a:sym typeface="Arial"/>
              </a:defRPr>
            </a:lvl5pPr>
            <a:lvl6pPr indent="0" lvl="5" marL="0" algn="ctr">
              <a:spcBef>
                <a:spcPts val="0"/>
              </a:spcBef>
              <a:buNone/>
              <a:defRPr b="1" sz="900">
                <a:solidFill>
                  <a:schemeClr val="lt1"/>
                </a:solidFill>
                <a:latin typeface="Arial"/>
                <a:ea typeface="Arial"/>
                <a:cs typeface="Arial"/>
                <a:sym typeface="Arial"/>
              </a:defRPr>
            </a:lvl6pPr>
            <a:lvl7pPr indent="0" lvl="6" marL="0" algn="ctr">
              <a:spcBef>
                <a:spcPts val="0"/>
              </a:spcBef>
              <a:buNone/>
              <a:defRPr b="1" sz="900">
                <a:solidFill>
                  <a:schemeClr val="lt1"/>
                </a:solidFill>
                <a:latin typeface="Arial"/>
                <a:ea typeface="Arial"/>
                <a:cs typeface="Arial"/>
                <a:sym typeface="Arial"/>
              </a:defRPr>
            </a:lvl7pPr>
            <a:lvl8pPr indent="0" lvl="7" marL="0" algn="ctr">
              <a:spcBef>
                <a:spcPts val="0"/>
              </a:spcBef>
              <a:buNone/>
              <a:defRPr b="1" sz="900">
                <a:solidFill>
                  <a:schemeClr val="lt1"/>
                </a:solidFill>
                <a:latin typeface="Arial"/>
                <a:ea typeface="Arial"/>
                <a:cs typeface="Arial"/>
                <a:sym typeface="Arial"/>
              </a:defRPr>
            </a:lvl8pPr>
            <a:lvl9pPr indent="0" lvl="8" marL="0" algn="ctr">
              <a:spcBef>
                <a:spcPts val="0"/>
              </a:spcBef>
              <a:buNone/>
              <a:defRPr b="1" sz="900">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733" name="Google Shape;733;p153"/>
          <p:cNvSpPr txBox="1"/>
          <p:nvPr>
            <p:ph type="title"/>
          </p:nvPr>
        </p:nvSpPr>
        <p:spPr>
          <a:xfrm>
            <a:off x="400784" y="718726"/>
            <a:ext cx="8402435" cy="40843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34" name="Google Shape;734;p153"/>
          <p:cNvSpPr txBox="1"/>
          <p:nvPr>
            <p:ph idx="1" type="body"/>
          </p:nvPr>
        </p:nvSpPr>
        <p:spPr>
          <a:xfrm>
            <a:off x="400783" y="1326356"/>
            <a:ext cx="8402434" cy="3488531"/>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pic>
        <p:nvPicPr>
          <p:cNvPr id="735" name="Google Shape;735;p153"/>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736" name="Google Shape;736;p153"/>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LOSING Slide 4">
  <p:cSld name="13_CLOSING Slide 4">
    <p:spTree>
      <p:nvGrpSpPr>
        <p:cNvPr id="737" name="Shape 737"/>
        <p:cNvGrpSpPr/>
        <p:nvPr/>
      </p:nvGrpSpPr>
      <p:grpSpPr>
        <a:xfrm>
          <a:off x="0" y="0"/>
          <a:ext cx="0" cy="0"/>
          <a:chOff x="0" y="0"/>
          <a:chExt cx="0" cy="0"/>
        </a:xfrm>
      </p:grpSpPr>
      <p:pic>
        <p:nvPicPr>
          <p:cNvPr id="738" name="Google Shape;738;p154"/>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39" name="Shape 739"/>
        <p:cNvGrpSpPr/>
        <p:nvPr/>
      </p:nvGrpSpPr>
      <p:grpSpPr>
        <a:xfrm>
          <a:off x="0" y="0"/>
          <a:ext cx="0" cy="0"/>
          <a:chOff x="0" y="0"/>
          <a:chExt cx="0" cy="0"/>
        </a:xfrm>
      </p:grpSpPr>
      <p:sp>
        <p:nvSpPr>
          <p:cNvPr id="740" name="Google Shape;740;p155"/>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Play"/>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41" name="Google Shape;741;p155"/>
          <p:cNvSpPr txBox="1"/>
          <p:nvPr>
            <p:ph idx="1" type="subTitle"/>
          </p:nvPr>
        </p:nvSpPr>
        <p:spPr>
          <a:xfrm>
            <a:off x="1143000" y="2701528"/>
            <a:ext cx="6858000" cy="1241821"/>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742" name="Google Shape;742;p155"/>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43" name="Google Shape;743;p155"/>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44" name="Google Shape;744;p155"/>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45" name="Shape 745"/>
        <p:cNvGrpSpPr/>
        <p:nvPr/>
      </p:nvGrpSpPr>
      <p:grpSpPr>
        <a:xfrm>
          <a:off x="0" y="0"/>
          <a:ext cx="0" cy="0"/>
          <a:chOff x="0" y="0"/>
          <a:chExt cx="0" cy="0"/>
        </a:xfrm>
      </p:grpSpPr>
      <p:sp>
        <p:nvSpPr>
          <p:cNvPr id="746" name="Google Shape;746;p156"/>
          <p:cNvSpPr txBox="1"/>
          <p:nvPr>
            <p:ph type="title"/>
          </p:nvPr>
        </p:nvSpPr>
        <p:spPr>
          <a:xfrm>
            <a:off x="623888" y="1282304"/>
            <a:ext cx="7886700" cy="2139553"/>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4500"/>
              <a:buFont typeface="Play"/>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47" name="Google Shape;747;p156"/>
          <p:cNvSpPr txBox="1"/>
          <p:nvPr>
            <p:ph idx="1" type="body"/>
          </p:nvPr>
        </p:nvSpPr>
        <p:spPr>
          <a:xfrm>
            <a:off x="623888" y="3442097"/>
            <a:ext cx="7886700" cy="112514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rgbClr val="757575"/>
              </a:buClr>
              <a:buSzPts val="1800"/>
              <a:buNone/>
              <a:defRPr sz="1800">
                <a:solidFill>
                  <a:srgbClr val="757575"/>
                </a:solidFill>
              </a:defRPr>
            </a:lvl1pPr>
            <a:lvl2pPr indent="-228600" lvl="1" marL="914400" algn="l">
              <a:lnSpc>
                <a:spcPct val="90000"/>
              </a:lnSpc>
              <a:spcBef>
                <a:spcPts val="400"/>
              </a:spcBef>
              <a:spcAft>
                <a:spcPts val="0"/>
              </a:spcAft>
              <a:buClr>
                <a:srgbClr val="757575"/>
              </a:buClr>
              <a:buSzPts val="1500"/>
              <a:buNone/>
              <a:defRPr sz="1500">
                <a:solidFill>
                  <a:srgbClr val="757575"/>
                </a:solidFill>
              </a:defRPr>
            </a:lvl2pPr>
            <a:lvl3pPr indent="-228600" lvl="2" marL="1371600" algn="l">
              <a:lnSpc>
                <a:spcPct val="90000"/>
              </a:lnSpc>
              <a:spcBef>
                <a:spcPts val="400"/>
              </a:spcBef>
              <a:spcAft>
                <a:spcPts val="0"/>
              </a:spcAft>
              <a:buClr>
                <a:srgbClr val="757575"/>
              </a:buClr>
              <a:buSzPts val="1400"/>
              <a:buNone/>
              <a:defRPr sz="1400">
                <a:solidFill>
                  <a:srgbClr val="757575"/>
                </a:solidFill>
              </a:defRPr>
            </a:lvl3pPr>
            <a:lvl4pPr indent="-228600" lvl="3" marL="1828800" algn="l">
              <a:lnSpc>
                <a:spcPct val="90000"/>
              </a:lnSpc>
              <a:spcBef>
                <a:spcPts val="400"/>
              </a:spcBef>
              <a:spcAft>
                <a:spcPts val="0"/>
              </a:spcAft>
              <a:buClr>
                <a:srgbClr val="757575"/>
              </a:buClr>
              <a:buSzPts val="1200"/>
              <a:buNone/>
              <a:defRPr sz="1200">
                <a:solidFill>
                  <a:srgbClr val="757575"/>
                </a:solidFill>
              </a:defRPr>
            </a:lvl4pPr>
            <a:lvl5pPr indent="-228600" lvl="4" marL="2286000" algn="l">
              <a:lnSpc>
                <a:spcPct val="90000"/>
              </a:lnSpc>
              <a:spcBef>
                <a:spcPts val="400"/>
              </a:spcBef>
              <a:spcAft>
                <a:spcPts val="0"/>
              </a:spcAft>
              <a:buClr>
                <a:srgbClr val="757575"/>
              </a:buClr>
              <a:buSzPts val="1200"/>
              <a:buNone/>
              <a:defRPr sz="1200">
                <a:solidFill>
                  <a:srgbClr val="757575"/>
                </a:solidFill>
              </a:defRPr>
            </a:lvl5pPr>
            <a:lvl6pPr indent="-228600" lvl="5" marL="2743200" algn="l">
              <a:lnSpc>
                <a:spcPct val="90000"/>
              </a:lnSpc>
              <a:spcBef>
                <a:spcPts val="400"/>
              </a:spcBef>
              <a:spcAft>
                <a:spcPts val="0"/>
              </a:spcAft>
              <a:buClr>
                <a:srgbClr val="757575"/>
              </a:buClr>
              <a:buSzPts val="1200"/>
              <a:buNone/>
              <a:defRPr sz="1200">
                <a:solidFill>
                  <a:srgbClr val="757575"/>
                </a:solidFill>
              </a:defRPr>
            </a:lvl6pPr>
            <a:lvl7pPr indent="-228600" lvl="6" marL="3200400" algn="l">
              <a:lnSpc>
                <a:spcPct val="90000"/>
              </a:lnSpc>
              <a:spcBef>
                <a:spcPts val="400"/>
              </a:spcBef>
              <a:spcAft>
                <a:spcPts val="0"/>
              </a:spcAft>
              <a:buClr>
                <a:srgbClr val="757575"/>
              </a:buClr>
              <a:buSzPts val="1200"/>
              <a:buNone/>
              <a:defRPr sz="1200">
                <a:solidFill>
                  <a:srgbClr val="757575"/>
                </a:solidFill>
              </a:defRPr>
            </a:lvl7pPr>
            <a:lvl8pPr indent="-228600" lvl="7" marL="3657600" algn="l">
              <a:lnSpc>
                <a:spcPct val="90000"/>
              </a:lnSpc>
              <a:spcBef>
                <a:spcPts val="400"/>
              </a:spcBef>
              <a:spcAft>
                <a:spcPts val="0"/>
              </a:spcAft>
              <a:buClr>
                <a:srgbClr val="757575"/>
              </a:buClr>
              <a:buSzPts val="1200"/>
              <a:buNone/>
              <a:defRPr sz="1200">
                <a:solidFill>
                  <a:srgbClr val="757575"/>
                </a:solidFill>
              </a:defRPr>
            </a:lvl8pPr>
            <a:lvl9pPr indent="-228600" lvl="8" marL="4114800" algn="l">
              <a:lnSpc>
                <a:spcPct val="90000"/>
              </a:lnSpc>
              <a:spcBef>
                <a:spcPts val="400"/>
              </a:spcBef>
              <a:spcAft>
                <a:spcPts val="0"/>
              </a:spcAft>
              <a:buClr>
                <a:srgbClr val="757575"/>
              </a:buClr>
              <a:buSzPts val="1200"/>
              <a:buNone/>
              <a:defRPr sz="1200">
                <a:solidFill>
                  <a:srgbClr val="757575"/>
                </a:solidFill>
              </a:defRPr>
            </a:lvl9pPr>
          </a:lstStyle>
          <a:p/>
        </p:txBody>
      </p:sp>
      <p:sp>
        <p:nvSpPr>
          <p:cNvPr id="748" name="Google Shape;748;p156"/>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49" name="Google Shape;749;p156"/>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50" name="Google Shape;750;p156"/>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751" name="Shape 751"/>
        <p:cNvGrpSpPr/>
        <p:nvPr/>
      </p:nvGrpSpPr>
      <p:grpSpPr>
        <a:xfrm>
          <a:off x="0" y="0"/>
          <a:ext cx="0" cy="0"/>
          <a:chOff x="0" y="0"/>
          <a:chExt cx="0" cy="0"/>
        </a:xfrm>
      </p:grpSpPr>
      <p:sp>
        <p:nvSpPr>
          <p:cNvPr id="752" name="Google Shape;752;p157"/>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53" name="Google Shape;753;p157"/>
          <p:cNvSpPr txBox="1"/>
          <p:nvPr>
            <p:ph idx="1" type="body"/>
          </p:nvPr>
        </p:nvSpPr>
        <p:spPr>
          <a:xfrm>
            <a:off x="628650" y="1369219"/>
            <a:ext cx="3886200" cy="3263504"/>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754" name="Google Shape;754;p157"/>
          <p:cNvSpPr txBox="1"/>
          <p:nvPr>
            <p:ph idx="2" type="body"/>
          </p:nvPr>
        </p:nvSpPr>
        <p:spPr>
          <a:xfrm>
            <a:off x="4629150" y="1369219"/>
            <a:ext cx="3886200" cy="3263504"/>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755" name="Google Shape;755;p157"/>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56" name="Google Shape;756;p157"/>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57" name="Google Shape;757;p157"/>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758" name="Shape 758"/>
        <p:cNvGrpSpPr/>
        <p:nvPr/>
      </p:nvGrpSpPr>
      <p:grpSpPr>
        <a:xfrm>
          <a:off x="0" y="0"/>
          <a:ext cx="0" cy="0"/>
          <a:chOff x="0" y="0"/>
          <a:chExt cx="0" cy="0"/>
        </a:xfrm>
      </p:grpSpPr>
      <p:sp>
        <p:nvSpPr>
          <p:cNvPr id="759" name="Google Shape;759;p158"/>
          <p:cNvSpPr txBox="1"/>
          <p:nvPr>
            <p:ph type="title"/>
          </p:nvPr>
        </p:nvSpPr>
        <p:spPr>
          <a:xfrm>
            <a:off x="629841" y="273844"/>
            <a:ext cx="7886700" cy="994172"/>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60" name="Google Shape;760;p158"/>
          <p:cNvSpPr txBox="1"/>
          <p:nvPr>
            <p:ph idx="1" type="body"/>
          </p:nvPr>
        </p:nvSpPr>
        <p:spPr>
          <a:xfrm>
            <a:off x="629841" y="1260872"/>
            <a:ext cx="3868340" cy="617934"/>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800"/>
              <a:buNone/>
              <a:defRPr b="1" sz="1800"/>
            </a:lvl1pPr>
            <a:lvl2pPr indent="-228600" lvl="1" marL="914400" algn="l">
              <a:lnSpc>
                <a:spcPct val="90000"/>
              </a:lnSpc>
              <a:spcBef>
                <a:spcPts val="400"/>
              </a:spcBef>
              <a:spcAft>
                <a:spcPts val="0"/>
              </a:spcAft>
              <a:buClr>
                <a:schemeClr val="dk1"/>
              </a:buClr>
              <a:buSzPts val="1500"/>
              <a:buNone/>
              <a:defRPr b="1" sz="1500"/>
            </a:lvl2pPr>
            <a:lvl3pPr indent="-228600" lvl="2" marL="1371600" algn="l">
              <a:lnSpc>
                <a:spcPct val="90000"/>
              </a:lnSpc>
              <a:spcBef>
                <a:spcPts val="400"/>
              </a:spcBef>
              <a:spcAft>
                <a:spcPts val="0"/>
              </a:spcAft>
              <a:buClr>
                <a:schemeClr val="dk1"/>
              </a:buClr>
              <a:buSzPts val="1400"/>
              <a:buNone/>
              <a:defRPr b="1" sz="1400"/>
            </a:lvl3pPr>
            <a:lvl4pPr indent="-228600" lvl="3" marL="1828800" algn="l">
              <a:lnSpc>
                <a:spcPct val="90000"/>
              </a:lnSpc>
              <a:spcBef>
                <a:spcPts val="400"/>
              </a:spcBef>
              <a:spcAft>
                <a:spcPts val="0"/>
              </a:spcAft>
              <a:buClr>
                <a:schemeClr val="dk1"/>
              </a:buClr>
              <a:buSzPts val="1200"/>
              <a:buNone/>
              <a:defRPr b="1" sz="1200"/>
            </a:lvl4pPr>
            <a:lvl5pPr indent="-228600" lvl="4" marL="2286000" algn="l">
              <a:lnSpc>
                <a:spcPct val="90000"/>
              </a:lnSpc>
              <a:spcBef>
                <a:spcPts val="400"/>
              </a:spcBef>
              <a:spcAft>
                <a:spcPts val="0"/>
              </a:spcAft>
              <a:buClr>
                <a:schemeClr val="dk1"/>
              </a:buClr>
              <a:buSzPts val="12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761" name="Google Shape;761;p158"/>
          <p:cNvSpPr txBox="1"/>
          <p:nvPr>
            <p:ph idx="2" type="body"/>
          </p:nvPr>
        </p:nvSpPr>
        <p:spPr>
          <a:xfrm>
            <a:off x="629841" y="1878806"/>
            <a:ext cx="3868340" cy="2763441"/>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762" name="Google Shape;762;p158"/>
          <p:cNvSpPr txBox="1"/>
          <p:nvPr>
            <p:ph idx="3" type="body"/>
          </p:nvPr>
        </p:nvSpPr>
        <p:spPr>
          <a:xfrm>
            <a:off x="4629150" y="1260872"/>
            <a:ext cx="3887391" cy="617934"/>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800"/>
              <a:buNone/>
              <a:defRPr b="1" sz="1800"/>
            </a:lvl1pPr>
            <a:lvl2pPr indent="-228600" lvl="1" marL="914400" algn="l">
              <a:lnSpc>
                <a:spcPct val="90000"/>
              </a:lnSpc>
              <a:spcBef>
                <a:spcPts val="400"/>
              </a:spcBef>
              <a:spcAft>
                <a:spcPts val="0"/>
              </a:spcAft>
              <a:buClr>
                <a:schemeClr val="dk1"/>
              </a:buClr>
              <a:buSzPts val="1500"/>
              <a:buNone/>
              <a:defRPr b="1" sz="1500"/>
            </a:lvl2pPr>
            <a:lvl3pPr indent="-228600" lvl="2" marL="1371600" algn="l">
              <a:lnSpc>
                <a:spcPct val="90000"/>
              </a:lnSpc>
              <a:spcBef>
                <a:spcPts val="400"/>
              </a:spcBef>
              <a:spcAft>
                <a:spcPts val="0"/>
              </a:spcAft>
              <a:buClr>
                <a:schemeClr val="dk1"/>
              </a:buClr>
              <a:buSzPts val="1400"/>
              <a:buNone/>
              <a:defRPr b="1" sz="1400"/>
            </a:lvl3pPr>
            <a:lvl4pPr indent="-228600" lvl="3" marL="1828800" algn="l">
              <a:lnSpc>
                <a:spcPct val="90000"/>
              </a:lnSpc>
              <a:spcBef>
                <a:spcPts val="400"/>
              </a:spcBef>
              <a:spcAft>
                <a:spcPts val="0"/>
              </a:spcAft>
              <a:buClr>
                <a:schemeClr val="dk1"/>
              </a:buClr>
              <a:buSzPts val="1200"/>
              <a:buNone/>
              <a:defRPr b="1" sz="1200"/>
            </a:lvl4pPr>
            <a:lvl5pPr indent="-228600" lvl="4" marL="2286000" algn="l">
              <a:lnSpc>
                <a:spcPct val="90000"/>
              </a:lnSpc>
              <a:spcBef>
                <a:spcPts val="400"/>
              </a:spcBef>
              <a:spcAft>
                <a:spcPts val="0"/>
              </a:spcAft>
              <a:buClr>
                <a:schemeClr val="dk1"/>
              </a:buClr>
              <a:buSzPts val="12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763" name="Google Shape;763;p158"/>
          <p:cNvSpPr txBox="1"/>
          <p:nvPr>
            <p:ph idx="4" type="body"/>
          </p:nvPr>
        </p:nvSpPr>
        <p:spPr>
          <a:xfrm>
            <a:off x="4629150" y="1878806"/>
            <a:ext cx="3887391" cy="2763441"/>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764" name="Google Shape;764;p158"/>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65" name="Google Shape;765;p158"/>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66" name="Google Shape;766;p158"/>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67" name="Shape 767"/>
        <p:cNvGrpSpPr/>
        <p:nvPr/>
      </p:nvGrpSpPr>
      <p:grpSpPr>
        <a:xfrm>
          <a:off x="0" y="0"/>
          <a:ext cx="0" cy="0"/>
          <a:chOff x="0" y="0"/>
          <a:chExt cx="0" cy="0"/>
        </a:xfrm>
      </p:grpSpPr>
      <p:sp>
        <p:nvSpPr>
          <p:cNvPr id="768" name="Google Shape;768;p159"/>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69" name="Google Shape;769;p159"/>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70" name="Google Shape;770;p159"/>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71" name="Google Shape;771;p159"/>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65" name="Shape 65"/>
        <p:cNvGrpSpPr/>
        <p:nvPr/>
      </p:nvGrpSpPr>
      <p:grpSpPr>
        <a:xfrm>
          <a:off x="0" y="0"/>
          <a:ext cx="0" cy="0"/>
          <a:chOff x="0" y="0"/>
          <a:chExt cx="0" cy="0"/>
        </a:xfrm>
      </p:grpSpPr>
      <p:sp>
        <p:nvSpPr>
          <p:cNvPr id="66" name="Google Shape;66;p17"/>
          <p:cNvSpPr txBox="1"/>
          <p:nvPr>
            <p:ph type="title"/>
          </p:nvPr>
        </p:nvSpPr>
        <p:spPr>
          <a:xfrm>
            <a:off x="311700" y="445025"/>
            <a:ext cx="8520525" cy="572625"/>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7" name="Google Shape;67;p17"/>
          <p:cNvSpPr txBox="1"/>
          <p:nvPr>
            <p:ph idx="1" type="body"/>
          </p:nvPr>
        </p:nvSpPr>
        <p:spPr>
          <a:xfrm>
            <a:off x="311700" y="1152475"/>
            <a:ext cx="3999825" cy="3416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68" name="Google Shape;68;p17"/>
          <p:cNvSpPr txBox="1"/>
          <p:nvPr>
            <p:ph idx="2" type="body"/>
          </p:nvPr>
        </p:nvSpPr>
        <p:spPr>
          <a:xfrm>
            <a:off x="4832400" y="1152475"/>
            <a:ext cx="3999825" cy="3416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69" name="Google Shape;69;p17"/>
          <p:cNvSpPr txBox="1"/>
          <p:nvPr>
            <p:ph idx="12" type="sldNum"/>
          </p:nvPr>
        </p:nvSpPr>
        <p:spPr>
          <a:xfrm>
            <a:off x="8472458" y="4663217"/>
            <a:ext cx="548775" cy="393525"/>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72" name="Shape 772"/>
        <p:cNvGrpSpPr/>
        <p:nvPr/>
      </p:nvGrpSpPr>
      <p:grpSpPr>
        <a:xfrm>
          <a:off x="0" y="0"/>
          <a:ext cx="0" cy="0"/>
          <a:chOff x="0" y="0"/>
          <a:chExt cx="0" cy="0"/>
        </a:xfrm>
      </p:grpSpPr>
      <p:sp>
        <p:nvSpPr>
          <p:cNvPr id="773" name="Google Shape;773;p160"/>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74" name="Google Shape;774;p160"/>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75" name="Google Shape;775;p160"/>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776" name="Shape 776"/>
        <p:cNvGrpSpPr/>
        <p:nvPr/>
      </p:nvGrpSpPr>
      <p:grpSpPr>
        <a:xfrm>
          <a:off x="0" y="0"/>
          <a:ext cx="0" cy="0"/>
          <a:chOff x="0" y="0"/>
          <a:chExt cx="0" cy="0"/>
        </a:xfrm>
      </p:grpSpPr>
      <p:sp>
        <p:nvSpPr>
          <p:cNvPr id="777" name="Google Shape;777;p161"/>
          <p:cNvSpPr txBox="1"/>
          <p:nvPr>
            <p:ph type="title"/>
          </p:nvPr>
        </p:nvSpPr>
        <p:spPr>
          <a:xfrm>
            <a:off x="629841" y="342900"/>
            <a:ext cx="2949178" cy="120015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2400"/>
              <a:buFont typeface="Play"/>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78" name="Google Shape;778;p161"/>
          <p:cNvSpPr txBox="1"/>
          <p:nvPr>
            <p:ph idx="1" type="body"/>
          </p:nvPr>
        </p:nvSpPr>
        <p:spPr>
          <a:xfrm>
            <a:off x="3887391" y="740569"/>
            <a:ext cx="4629150" cy="3655219"/>
          </a:xfrm>
          <a:prstGeom prst="rect">
            <a:avLst/>
          </a:prstGeom>
          <a:noFill/>
          <a:ln>
            <a:noFill/>
          </a:ln>
        </p:spPr>
        <p:txBody>
          <a:bodyPr anchorCtr="0" anchor="t" bIns="34275" lIns="68575" spcFirstLastPara="1" rIns="68575" wrap="square" tIns="34275">
            <a:normAutofit/>
          </a:bodyPr>
          <a:lstStyle>
            <a:lvl1pPr indent="-381000" lvl="0" marL="457200" algn="l">
              <a:lnSpc>
                <a:spcPct val="90000"/>
              </a:lnSpc>
              <a:spcBef>
                <a:spcPts val="800"/>
              </a:spcBef>
              <a:spcAft>
                <a:spcPts val="0"/>
              </a:spcAft>
              <a:buClr>
                <a:schemeClr val="dk1"/>
              </a:buClr>
              <a:buSzPts val="2400"/>
              <a:buChar char="•"/>
              <a:defRPr sz="2400"/>
            </a:lvl1pPr>
            <a:lvl2pPr indent="-361950" lvl="1" marL="914400" algn="l">
              <a:lnSpc>
                <a:spcPct val="90000"/>
              </a:lnSpc>
              <a:spcBef>
                <a:spcPts val="400"/>
              </a:spcBef>
              <a:spcAft>
                <a:spcPts val="0"/>
              </a:spcAft>
              <a:buClr>
                <a:schemeClr val="dk1"/>
              </a:buClr>
              <a:buSzPts val="2100"/>
              <a:buChar char="•"/>
              <a:defRPr sz="2100"/>
            </a:lvl2pPr>
            <a:lvl3pPr indent="-342900" lvl="2" marL="1371600" algn="l">
              <a:lnSpc>
                <a:spcPct val="90000"/>
              </a:lnSpc>
              <a:spcBef>
                <a:spcPts val="400"/>
              </a:spcBef>
              <a:spcAft>
                <a:spcPts val="0"/>
              </a:spcAft>
              <a:buClr>
                <a:schemeClr val="dk1"/>
              </a:buClr>
              <a:buSzPts val="1800"/>
              <a:buChar char="•"/>
              <a:defRPr sz="1800"/>
            </a:lvl3pPr>
            <a:lvl4pPr indent="-323850" lvl="3" marL="1828800" algn="l">
              <a:lnSpc>
                <a:spcPct val="90000"/>
              </a:lnSpc>
              <a:spcBef>
                <a:spcPts val="400"/>
              </a:spcBef>
              <a:spcAft>
                <a:spcPts val="0"/>
              </a:spcAft>
              <a:buClr>
                <a:schemeClr val="dk1"/>
              </a:buClr>
              <a:buSzPts val="1500"/>
              <a:buChar char="•"/>
              <a:defRPr sz="1500"/>
            </a:lvl4pPr>
            <a:lvl5pPr indent="-323850" lvl="4" marL="2286000" algn="l">
              <a:lnSpc>
                <a:spcPct val="90000"/>
              </a:lnSpc>
              <a:spcBef>
                <a:spcPts val="400"/>
              </a:spcBef>
              <a:spcAft>
                <a:spcPts val="0"/>
              </a:spcAft>
              <a:buClr>
                <a:schemeClr val="dk1"/>
              </a:buClr>
              <a:buSzPts val="1500"/>
              <a:buChar char="•"/>
              <a:defRPr sz="1500"/>
            </a:lvl5pPr>
            <a:lvl6pPr indent="-323850" lvl="5" marL="2743200" algn="l">
              <a:lnSpc>
                <a:spcPct val="90000"/>
              </a:lnSpc>
              <a:spcBef>
                <a:spcPts val="400"/>
              </a:spcBef>
              <a:spcAft>
                <a:spcPts val="0"/>
              </a:spcAft>
              <a:buClr>
                <a:schemeClr val="dk1"/>
              </a:buClr>
              <a:buSzPts val="1500"/>
              <a:buChar char="•"/>
              <a:defRPr sz="1500"/>
            </a:lvl6pPr>
            <a:lvl7pPr indent="-323850" lvl="6" marL="3200400" algn="l">
              <a:lnSpc>
                <a:spcPct val="90000"/>
              </a:lnSpc>
              <a:spcBef>
                <a:spcPts val="400"/>
              </a:spcBef>
              <a:spcAft>
                <a:spcPts val="0"/>
              </a:spcAft>
              <a:buClr>
                <a:schemeClr val="dk1"/>
              </a:buClr>
              <a:buSzPts val="1500"/>
              <a:buChar char="•"/>
              <a:defRPr sz="1500"/>
            </a:lvl7pPr>
            <a:lvl8pPr indent="-323850" lvl="7" marL="3657600" algn="l">
              <a:lnSpc>
                <a:spcPct val="90000"/>
              </a:lnSpc>
              <a:spcBef>
                <a:spcPts val="400"/>
              </a:spcBef>
              <a:spcAft>
                <a:spcPts val="0"/>
              </a:spcAft>
              <a:buClr>
                <a:schemeClr val="dk1"/>
              </a:buClr>
              <a:buSzPts val="1500"/>
              <a:buChar char="•"/>
              <a:defRPr sz="1500"/>
            </a:lvl8pPr>
            <a:lvl9pPr indent="-323850" lvl="8" marL="4114800" algn="l">
              <a:lnSpc>
                <a:spcPct val="90000"/>
              </a:lnSpc>
              <a:spcBef>
                <a:spcPts val="400"/>
              </a:spcBef>
              <a:spcAft>
                <a:spcPts val="0"/>
              </a:spcAft>
              <a:buClr>
                <a:schemeClr val="dk1"/>
              </a:buClr>
              <a:buSzPts val="1500"/>
              <a:buChar char="•"/>
              <a:defRPr sz="1500"/>
            </a:lvl9pPr>
          </a:lstStyle>
          <a:p/>
        </p:txBody>
      </p:sp>
      <p:sp>
        <p:nvSpPr>
          <p:cNvPr id="779" name="Google Shape;779;p161"/>
          <p:cNvSpPr txBox="1"/>
          <p:nvPr>
            <p:ph idx="2" type="body"/>
          </p:nvPr>
        </p:nvSpPr>
        <p:spPr>
          <a:xfrm>
            <a:off x="629841" y="1543050"/>
            <a:ext cx="2949178" cy="2858691"/>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200"/>
              <a:buNone/>
              <a:defRPr sz="1200"/>
            </a:lvl1pPr>
            <a:lvl2pPr indent="-228600" lvl="1" marL="914400" algn="l">
              <a:lnSpc>
                <a:spcPct val="90000"/>
              </a:lnSpc>
              <a:spcBef>
                <a:spcPts val="400"/>
              </a:spcBef>
              <a:spcAft>
                <a:spcPts val="0"/>
              </a:spcAft>
              <a:buClr>
                <a:schemeClr val="dk1"/>
              </a:buClr>
              <a:buSzPts val="1100"/>
              <a:buNone/>
              <a:defRPr sz="1100"/>
            </a:lvl2pPr>
            <a:lvl3pPr indent="-228600" lvl="2" marL="1371600" algn="l">
              <a:lnSpc>
                <a:spcPct val="90000"/>
              </a:lnSpc>
              <a:spcBef>
                <a:spcPts val="400"/>
              </a:spcBef>
              <a:spcAft>
                <a:spcPts val="0"/>
              </a:spcAft>
              <a:buClr>
                <a:schemeClr val="dk1"/>
              </a:buClr>
              <a:buSzPts val="900"/>
              <a:buNone/>
              <a:defRPr sz="900"/>
            </a:lvl3pPr>
            <a:lvl4pPr indent="-228600" lvl="3" marL="1828800" algn="l">
              <a:lnSpc>
                <a:spcPct val="90000"/>
              </a:lnSpc>
              <a:spcBef>
                <a:spcPts val="400"/>
              </a:spcBef>
              <a:spcAft>
                <a:spcPts val="0"/>
              </a:spcAft>
              <a:buClr>
                <a:schemeClr val="dk1"/>
              </a:buClr>
              <a:buSzPts val="800"/>
              <a:buNone/>
              <a:defRPr sz="800"/>
            </a:lvl4pPr>
            <a:lvl5pPr indent="-228600" lvl="4" marL="2286000" algn="l">
              <a:lnSpc>
                <a:spcPct val="90000"/>
              </a:lnSpc>
              <a:spcBef>
                <a:spcPts val="400"/>
              </a:spcBef>
              <a:spcAft>
                <a:spcPts val="0"/>
              </a:spcAft>
              <a:buClr>
                <a:schemeClr val="dk1"/>
              </a:buClr>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780" name="Google Shape;780;p161"/>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81" name="Google Shape;781;p161"/>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82" name="Google Shape;782;p161"/>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783" name="Shape 783"/>
        <p:cNvGrpSpPr/>
        <p:nvPr/>
      </p:nvGrpSpPr>
      <p:grpSpPr>
        <a:xfrm>
          <a:off x="0" y="0"/>
          <a:ext cx="0" cy="0"/>
          <a:chOff x="0" y="0"/>
          <a:chExt cx="0" cy="0"/>
        </a:xfrm>
      </p:grpSpPr>
      <p:sp>
        <p:nvSpPr>
          <p:cNvPr id="784" name="Google Shape;784;p162"/>
          <p:cNvSpPr txBox="1"/>
          <p:nvPr>
            <p:ph type="title"/>
          </p:nvPr>
        </p:nvSpPr>
        <p:spPr>
          <a:xfrm>
            <a:off x="629841" y="342900"/>
            <a:ext cx="2949178" cy="120015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2400"/>
              <a:buFont typeface="Play"/>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85" name="Google Shape;785;p162"/>
          <p:cNvSpPr/>
          <p:nvPr>
            <p:ph idx="2" type="pic"/>
          </p:nvPr>
        </p:nvSpPr>
        <p:spPr>
          <a:xfrm>
            <a:off x="3887391" y="740569"/>
            <a:ext cx="4629150" cy="3655219"/>
          </a:xfrm>
          <a:prstGeom prst="rect">
            <a:avLst/>
          </a:prstGeom>
          <a:noFill/>
          <a:ln>
            <a:noFill/>
          </a:ln>
        </p:spPr>
      </p:sp>
      <p:sp>
        <p:nvSpPr>
          <p:cNvPr id="786" name="Google Shape;786;p162"/>
          <p:cNvSpPr txBox="1"/>
          <p:nvPr>
            <p:ph idx="1" type="body"/>
          </p:nvPr>
        </p:nvSpPr>
        <p:spPr>
          <a:xfrm>
            <a:off x="629841" y="1543050"/>
            <a:ext cx="2949178" cy="2858691"/>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200"/>
              <a:buNone/>
              <a:defRPr sz="1200"/>
            </a:lvl1pPr>
            <a:lvl2pPr indent="-228600" lvl="1" marL="914400" algn="l">
              <a:lnSpc>
                <a:spcPct val="90000"/>
              </a:lnSpc>
              <a:spcBef>
                <a:spcPts val="400"/>
              </a:spcBef>
              <a:spcAft>
                <a:spcPts val="0"/>
              </a:spcAft>
              <a:buClr>
                <a:schemeClr val="dk1"/>
              </a:buClr>
              <a:buSzPts val="1100"/>
              <a:buNone/>
              <a:defRPr sz="1100"/>
            </a:lvl2pPr>
            <a:lvl3pPr indent="-228600" lvl="2" marL="1371600" algn="l">
              <a:lnSpc>
                <a:spcPct val="90000"/>
              </a:lnSpc>
              <a:spcBef>
                <a:spcPts val="400"/>
              </a:spcBef>
              <a:spcAft>
                <a:spcPts val="0"/>
              </a:spcAft>
              <a:buClr>
                <a:schemeClr val="dk1"/>
              </a:buClr>
              <a:buSzPts val="900"/>
              <a:buNone/>
              <a:defRPr sz="900"/>
            </a:lvl3pPr>
            <a:lvl4pPr indent="-228600" lvl="3" marL="1828800" algn="l">
              <a:lnSpc>
                <a:spcPct val="90000"/>
              </a:lnSpc>
              <a:spcBef>
                <a:spcPts val="400"/>
              </a:spcBef>
              <a:spcAft>
                <a:spcPts val="0"/>
              </a:spcAft>
              <a:buClr>
                <a:schemeClr val="dk1"/>
              </a:buClr>
              <a:buSzPts val="800"/>
              <a:buNone/>
              <a:defRPr sz="800"/>
            </a:lvl4pPr>
            <a:lvl5pPr indent="-228600" lvl="4" marL="2286000" algn="l">
              <a:lnSpc>
                <a:spcPct val="90000"/>
              </a:lnSpc>
              <a:spcBef>
                <a:spcPts val="400"/>
              </a:spcBef>
              <a:spcAft>
                <a:spcPts val="0"/>
              </a:spcAft>
              <a:buClr>
                <a:schemeClr val="dk1"/>
              </a:buClr>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787" name="Google Shape;787;p162"/>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88" name="Google Shape;788;p162"/>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89" name="Google Shape;789;p162"/>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90" name="Shape 790"/>
        <p:cNvGrpSpPr/>
        <p:nvPr/>
      </p:nvGrpSpPr>
      <p:grpSpPr>
        <a:xfrm>
          <a:off x="0" y="0"/>
          <a:ext cx="0" cy="0"/>
          <a:chOff x="0" y="0"/>
          <a:chExt cx="0" cy="0"/>
        </a:xfrm>
      </p:grpSpPr>
      <p:sp>
        <p:nvSpPr>
          <p:cNvPr id="791" name="Google Shape;791;p163"/>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92" name="Google Shape;792;p163"/>
          <p:cNvSpPr txBox="1"/>
          <p:nvPr>
            <p:ph idx="1" type="body"/>
          </p:nvPr>
        </p:nvSpPr>
        <p:spPr>
          <a:xfrm rot="5400000">
            <a:off x="2940248" y="-942379"/>
            <a:ext cx="3263504" cy="78867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793" name="Google Shape;793;p163"/>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94" name="Google Shape;794;p163"/>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95" name="Google Shape;795;p163"/>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96" name="Shape 796"/>
        <p:cNvGrpSpPr/>
        <p:nvPr/>
      </p:nvGrpSpPr>
      <p:grpSpPr>
        <a:xfrm>
          <a:off x="0" y="0"/>
          <a:ext cx="0" cy="0"/>
          <a:chOff x="0" y="0"/>
          <a:chExt cx="0" cy="0"/>
        </a:xfrm>
      </p:grpSpPr>
      <p:sp>
        <p:nvSpPr>
          <p:cNvPr id="797" name="Google Shape;797;p164"/>
          <p:cNvSpPr txBox="1"/>
          <p:nvPr>
            <p:ph type="title"/>
          </p:nvPr>
        </p:nvSpPr>
        <p:spPr>
          <a:xfrm rot="5400000">
            <a:off x="5350073" y="1467445"/>
            <a:ext cx="4358879" cy="1971675"/>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98" name="Google Shape;798;p164"/>
          <p:cNvSpPr txBox="1"/>
          <p:nvPr>
            <p:ph idx="1" type="body"/>
          </p:nvPr>
        </p:nvSpPr>
        <p:spPr>
          <a:xfrm rot="5400000">
            <a:off x="1349573" y="-447080"/>
            <a:ext cx="4358879" cy="5800725"/>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799" name="Google Shape;799;p164"/>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800" name="Google Shape;800;p164"/>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801" name="Google Shape;801;p164"/>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08" name="Shape 808"/>
        <p:cNvGrpSpPr/>
        <p:nvPr/>
      </p:nvGrpSpPr>
      <p:grpSpPr>
        <a:xfrm>
          <a:off x="0" y="0"/>
          <a:ext cx="0" cy="0"/>
          <a:chOff x="0" y="0"/>
          <a:chExt cx="0" cy="0"/>
        </a:xfrm>
      </p:grpSpPr>
      <p:sp>
        <p:nvSpPr>
          <p:cNvPr id="809" name="Google Shape;809;p166"/>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Play"/>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810" name="Google Shape;810;p166"/>
          <p:cNvSpPr txBox="1"/>
          <p:nvPr>
            <p:ph idx="1" type="subTitle"/>
          </p:nvPr>
        </p:nvSpPr>
        <p:spPr>
          <a:xfrm>
            <a:off x="1143000" y="2701529"/>
            <a:ext cx="6858000" cy="1241700"/>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811" name="Google Shape;811;p166"/>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812" name="Google Shape;812;p166"/>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813" name="Google Shape;813;p166"/>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14" name="Shape 814"/>
        <p:cNvGrpSpPr/>
        <p:nvPr/>
      </p:nvGrpSpPr>
      <p:grpSpPr>
        <a:xfrm>
          <a:off x="0" y="0"/>
          <a:ext cx="0" cy="0"/>
          <a:chOff x="0" y="0"/>
          <a:chExt cx="0" cy="0"/>
        </a:xfrm>
      </p:grpSpPr>
      <p:sp>
        <p:nvSpPr>
          <p:cNvPr id="815" name="Google Shape;815;p167"/>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816" name="Google Shape;816;p167"/>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817" name="Google Shape;817;p167"/>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18" name="Shape 818"/>
        <p:cNvGrpSpPr/>
        <p:nvPr/>
      </p:nvGrpSpPr>
      <p:grpSpPr>
        <a:xfrm>
          <a:off x="0" y="0"/>
          <a:ext cx="0" cy="0"/>
          <a:chOff x="0" y="0"/>
          <a:chExt cx="0" cy="0"/>
        </a:xfrm>
      </p:grpSpPr>
      <p:sp>
        <p:nvSpPr>
          <p:cNvPr id="819" name="Google Shape;819;p168"/>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820" name="Google Shape;820;p168"/>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821" name="Google Shape;821;p168"/>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822" name="Google Shape;822;p168"/>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2">
  <p:cSld name="7_BODY Slide RIGHT 2">
    <p:spTree>
      <p:nvGrpSpPr>
        <p:cNvPr id="823" name="Shape 823"/>
        <p:cNvGrpSpPr/>
        <p:nvPr/>
      </p:nvGrpSpPr>
      <p:grpSpPr>
        <a:xfrm>
          <a:off x="0" y="0"/>
          <a:ext cx="0" cy="0"/>
          <a:chOff x="0" y="0"/>
          <a:chExt cx="0" cy="0"/>
        </a:xfrm>
      </p:grpSpPr>
      <p:pic>
        <p:nvPicPr>
          <p:cNvPr descr="Background pattern&#10;&#10;Description automatically generated with low confidence" id="824" name="Google Shape;824;p16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825" name="Google Shape;825;p169"/>
          <p:cNvSpPr txBox="1"/>
          <p:nvPr>
            <p:ph type="title"/>
          </p:nvPr>
        </p:nvSpPr>
        <p:spPr>
          <a:xfrm>
            <a:off x="336133" y="188618"/>
            <a:ext cx="8021100" cy="408300"/>
          </a:xfrm>
          <a:prstGeom prst="rect">
            <a:avLst/>
          </a:prstGeom>
          <a:noFill/>
          <a:ln>
            <a:noFill/>
          </a:ln>
        </p:spPr>
        <p:txBody>
          <a:bodyPr anchorCtr="0" anchor="t" bIns="25700" lIns="51425" spcFirstLastPara="1" rIns="51425" wrap="square" tIns="25700">
            <a:normAutofit/>
          </a:bodyPr>
          <a:lstStyle>
            <a:lvl1pPr lvl="0" algn="l">
              <a:lnSpc>
                <a:spcPct val="90000"/>
              </a:lnSpc>
              <a:spcBef>
                <a:spcPts val="0"/>
              </a:spcBef>
              <a:spcAft>
                <a:spcPts val="0"/>
              </a:spcAft>
              <a:buClr>
                <a:schemeClr val="dk1"/>
              </a:buClr>
              <a:buSzPts val="1800"/>
              <a:buFont typeface="Arial"/>
              <a:buNone/>
              <a:defRPr sz="2400">
                <a:latin typeface="Arial"/>
                <a:ea typeface="Arial"/>
                <a:cs typeface="Arial"/>
                <a:sym typeface="Arial"/>
              </a:defRPr>
            </a:lvl1pPr>
            <a:lvl2pPr lvl="1">
              <a:spcBef>
                <a:spcPts val="0"/>
              </a:spcBef>
              <a:spcAft>
                <a:spcPts val="0"/>
              </a:spcAft>
              <a:buSzPts val="800"/>
              <a:buNone/>
              <a:defRPr/>
            </a:lvl2pPr>
            <a:lvl3pPr lvl="2">
              <a:spcBef>
                <a:spcPts val="0"/>
              </a:spcBef>
              <a:spcAft>
                <a:spcPts val="0"/>
              </a:spcAft>
              <a:buSzPts val="800"/>
              <a:buNone/>
              <a:defRPr/>
            </a:lvl3pPr>
            <a:lvl4pPr lvl="3">
              <a:spcBef>
                <a:spcPts val="0"/>
              </a:spcBef>
              <a:spcAft>
                <a:spcPts val="0"/>
              </a:spcAft>
              <a:buSzPts val="800"/>
              <a:buNone/>
              <a:defRPr/>
            </a:lvl4pPr>
            <a:lvl5pPr lvl="4">
              <a:spcBef>
                <a:spcPts val="0"/>
              </a:spcBef>
              <a:spcAft>
                <a:spcPts val="0"/>
              </a:spcAft>
              <a:buSzPts val="800"/>
              <a:buNone/>
              <a:defRPr/>
            </a:lvl5pPr>
            <a:lvl6pPr lvl="5">
              <a:spcBef>
                <a:spcPts val="0"/>
              </a:spcBef>
              <a:spcAft>
                <a:spcPts val="0"/>
              </a:spcAft>
              <a:buSzPts val="800"/>
              <a:buNone/>
              <a:defRPr/>
            </a:lvl6pPr>
            <a:lvl7pPr lvl="6">
              <a:spcBef>
                <a:spcPts val="0"/>
              </a:spcBef>
              <a:spcAft>
                <a:spcPts val="0"/>
              </a:spcAft>
              <a:buSzPts val="800"/>
              <a:buNone/>
              <a:defRPr/>
            </a:lvl7pPr>
            <a:lvl8pPr lvl="7">
              <a:spcBef>
                <a:spcPts val="0"/>
              </a:spcBef>
              <a:spcAft>
                <a:spcPts val="0"/>
              </a:spcAft>
              <a:buSzPts val="800"/>
              <a:buNone/>
              <a:defRPr/>
            </a:lvl8pPr>
            <a:lvl9pPr lvl="8">
              <a:spcBef>
                <a:spcPts val="0"/>
              </a:spcBef>
              <a:spcAft>
                <a:spcPts val="0"/>
              </a:spcAft>
              <a:buSzPts val="800"/>
              <a:buNone/>
              <a:defRPr/>
            </a:lvl9pPr>
          </a:lstStyle>
          <a:p/>
        </p:txBody>
      </p:sp>
      <p:sp>
        <p:nvSpPr>
          <p:cNvPr id="826" name="Google Shape;826;p169"/>
          <p:cNvSpPr/>
          <p:nvPr/>
        </p:nvSpPr>
        <p:spPr>
          <a:xfrm>
            <a:off x="105101" y="4805033"/>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Clr>
                <a:schemeClr val="dk1"/>
              </a:buClr>
              <a:buSzPts val="1400"/>
              <a:buFont typeface="Arial"/>
              <a:buNone/>
            </a:pPr>
            <a:r>
              <a:t/>
            </a:r>
            <a:endParaRPr sz="1400">
              <a:solidFill>
                <a:schemeClr val="lt1"/>
              </a:solidFill>
              <a:latin typeface="Arial"/>
              <a:ea typeface="Arial"/>
              <a:cs typeface="Arial"/>
              <a:sym typeface="Arial"/>
            </a:endParaRPr>
          </a:p>
        </p:txBody>
      </p:sp>
      <p:sp>
        <p:nvSpPr>
          <p:cNvPr id="827" name="Google Shape;827;p169"/>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Clr>
                <a:schemeClr val="dk1"/>
              </a:buClr>
              <a:buSzPts val="1400"/>
              <a:buFont typeface="Arial"/>
              <a:buNone/>
            </a:pPr>
            <a:r>
              <a:t/>
            </a:r>
            <a:endParaRPr sz="1400">
              <a:solidFill>
                <a:schemeClr val="lt1"/>
              </a:solidFill>
              <a:latin typeface="Arial"/>
              <a:ea typeface="Arial"/>
              <a:cs typeface="Arial"/>
              <a:sym typeface="Arial"/>
            </a:endParaRPr>
          </a:p>
        </p:txBody>
      </p:sp>
      <p:sp>
        <p:nvSpPr>
          <p:cNvPr id="828" name="Google Shape;828;p169"/>
          <p:cNvSpPr txBox="1"/>
          <p:nvPr>
            <p:ph idx="12" type="sldNum"/>
          </p:nvPr>
        </p:nvSpPr>
        <p:spPr>
          <a:xfrm>
            <a:off x="8771066" y="4724531"/>
            <a:ext cx="328200" cy="273900"/>
          </a:xfrm>
          <a:prstGeom prst="rect">
            <a:avLst/>
          </a:prstGeom>
          <a:noFill/>
          <a:ln>
            <a:noFill/>
          </a:ln>
        </p:spPr>
        <p:txBody>
          <a:bodyPr anchorCtr="0" anchor="ctr" bIns="25700" lIns="51425" spcFirstLastPara="1" rIns="51425" wrap="square" tIns="25700">
            <a:noAutofit/>
          </a:bodyPr>
          <a:lstStyle>
            <a:lvl1pPr indent="0" lvl="0" marL="0" algn="ctr">
              <a:spcBef>
                <a:spcPts val="0"/>
              </a:spcBef>
              <a:buClr>
                <a:schemeClr val="lt1"/>
              </a:buClr>
              <a:buSzPts val="900"/>
              <a:buFont typeface="Arial"/>
              <a:buNone/>
              <a:defRPr b="1" sz="900">
                <a:solidFill>
                  <a:schemeClr val="lt1"/>
                </a:solidFill>
                <a:latin typeface="Arial"/>
                <a:ea typeface="Arial"/>
                <a:cs typeface="Arial"/>
                <a:sym typeface="Arial"/>
              </a:defRPr>
            </a:lvl1pPr>
            <a:lvl2pPr indent="0" lvl="1" marL="0" algn="ctr">
              <a:spcBef>
                <a:spcPts val="0"/>
              </a:spcBef>
              <a:buClr>
                <a:schemeClr val="lt1"/>
              </a:buClr>
              <a:buSzPts val="900"/>
              <a:buFont typeface="Arial"/>
              <a:buNone/>
              <a:defRPr b="1" sz="900">
                <a:solidFill>
                  <a:schemeClr val="lt1"/>
                </a:solidFill>
                <a:latin typeface="Arial"/>
                <a:ea typeface="Arial"/>
                <a:cs typeface="Arial"/>
                <a:sym typeface="Arial"/>
              </a:defRPr>
            </a:lvl2pPr>
            <a:lvl3pPr indent="0" lvl="2" marL="0" algn="ctr">
              <a:spcBef>
                <a:spcPts val="0"/>
              </a:spcBef>
              <a:buClr>
                <a:schemeClr val="lt1"/>
              </a:buClr>
              <a:buSzPts val="900"/>
              <a:buFont typeface="Arial"/>
              <a:buNone/>
              <a:defRPr b="1" sz="900">
                <a:solidFill>
                  <a:schemeClr val="lt1"/>
                </a:solidFill>
                <a:latin typeface="Arial"/>
                <a:ea typeface="Arial"/>
                <a:cs typeface="Arial"/>
                <a:sym typeface="Arial"/>
              </a:defRPr>
            </a:lvl3pPr>
            <a:lvl4pPr indent="0" lvl="3" marL="0" algn="ctr">
              <a:spcBef>
                <a:spcPts val="0"/>
              </a:spcBef>
              <a:buClr>
                <a:schemeClr val="lt1"/>
              </a:buClr>
              <a:buSzPts val="900"/>
              <a:buFont typeface="Arial"/>
              <a:buNone/>
              <a:defRPr b="1" sz="900">
                <a:solidFill>
                  <a:schemeClr val="lt1"/>
                </a:solidFill>
                <a:latin typeface="Arial"/>
                <a:ea typeface="Arial"/>
                <a:cs typeface="Arial"/>
                <a:sym typeface="Arial"/>
              </a:defRPr>
            </a:lvl4pPr>
            <a:lvl5pPr indent="0" lvl="4" marL="0" algn="ctr">
              <a:spcBef>
                <a:spcPts val="0"/>
              </a:spcBef>
              <a:buClr>
                <a:schemeClr val="lt1"/>
              </a:buClr>
              <a:buSzPts val="900"/>
              <a:buFont typeface="Arial"/>
              <a:buNone/>
              <a:defRPr b="1" sz="900">
                <a:solidFill>
                  <a:schemeClr val="lt1"/>
                </a:solidFill>
                <a:latin typeface="Arial"/>
                <a:ea typeface="Arial"/>
                <a:cs typeface="Arial"/>
                <a:sym typeface="Arial"/>
              </a:defRPr>
            </a:lvl5pPr>
            <a:lvl6pPr indent="0" lvl="5" marL="0" algn="ctr">
              <a:spcBef>
                <a:spcPts val="0"/>
              </a:spcBef>
              <a:buClr>
                <a:schemeClr val="lt1"/>
              </a:buClr>
              <a:buSzPts val="900"/>
              <a:buFont typeface="Arial"/>
              <a:buNone/>
              <a:defRPr b="1" sz="900">
                <a:solidFill>
                  <a:schemeClr val="lt1"/>
                </a:solidFill>
                <a:latin typeface="Arial"/>
                <a:ea typeface="Arial"/>
                <a:cs typeface="Arial"/>
                <a:sym typeface="Arial"/>
              </a:defRPr>
            </a:lvl6pPr>
            <a:lvl7pPr indent="0" lvl="6" marL="0" algn="ctr">
              <a:spcBef>
                <a:spcPts val="0"/>
              </a:spcBef>
              <a:buClr>
                <a:schemeClr val="lt1"/>
              </a:buClr>
              <a:buSzPts val="900"/>
              <a:buFont typeface="Arial"/>
              <a:buNone/>
              <a:defRPr b="1" sz="900">
                <a:solidFill>
                  <a:schemeClr val="lt1"/>
                </a:solidFill>
                <a:latin typeface="Arial"/>
                <a:ea typeface="Arial"/>
                <a:cs typeface="Arial"/>
                <a:sym typeface="Arial"/>
              </a:defRPr>
            </a:lvl7pPr>
            <a:lvl8pPr indent="0" lvl="7" marL="0" algn="ctr">
              <a:spcBef>
                <a:spcPts val="0"/>
              </a:spcBef>
              <a:buClr>
                <a:schemeClr val="lt1"/>
              </a:buClr>
              <a:buSzPts val="900"/>
              <a:buFont typeface="Arial"/>
              <a:buNone/>
              <a:defRPr b="1" sz="900">
                <a:solidFill>
                  <a:schemeClr val="lt1"/>
                </a:solidFill>
                <a:latin typeface="Arial"/>
                <a:ea typeface="Arial"/>
                <a:cs typeface="Arial"/>
                <a:sym typeface="Arial"/>
              </a:defRPr>
            </a:lvl8pPr>
            <a:lvl9pPr indent="0" lvl="8" marL="0" algn="ctr">
              <a:spcBef>
                <a:spcPts val="0"/>
              </a:spcBef>
              <a:buClr>
                <a:schemeClr val="lt1"/>
              </a:buClr>
              <a:buSzPts val="900"/>
              <a:buFont typeface="Arial"/>
              <a:buNone/>
              <a:defRPr b="1" sz="900">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 Slide 1">
    <p:spTree>
      <p:nvGrpSpPr>
        <p:cNvPr id="829" name="Shape 829"/>
        <p:cNvGrpSpPr/>
        <p:nvPr/>
      </p:nvGrpSpPr>
      <p:grpSpPr>
        <a:xfrm>
          <a:off x="0" y="0"/>
          <a:ext cx="0" cy="0"/>
          <a:chOff x="0" y="0"/>
          <a:chExt cx="0" cy="0"/>
        </a:xfrm>
      </p:grpSpPr>
      <p:pic>
        <p:nvPicPr>
          <p:cNvPr id="830" name="Google Shape;830;p17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831" name="Google Shape;831;p170"/>
          <p:cNvSpPr txBox="1"/>
          <p:nvPr>
            <p:ph type="title"/>
          </p:nvPr>
        </p:nvSpPr>
        <p:spPr>
          <a:xfrm>
            <a:off x="3408629" y="1295885"/>
            <a:ext cx="4938900" cy="17718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832" name="Google Shape;832;p170"/>
          <p:cNvSpPr/>
          <p:nvPr>
            <p:ph idx="2" type="pic"/>
          </p:nvPr>
        </p:nvSpPr>
        <p:spPr>
          <a:xfrm>
            <a:off x="6251239" y="2074787"/>
            <a:ext cx="3503700" cy="3503700"/>
          </a:xfrm>
          <a:prstGeom prst="rect">
            <a:avLst/>
          </a:prstGeom>
          <a:noFill/>
          <a:ln>
            <a:noFill/>
          </a:ln>
        </p:spPr>
      </p:sp>
      <p:sp>
        <p:nvSpPr>
          <p:cNvPr id="833" name="Google Shape;833;p170"/>
          <p:cNvSpPr txBox="1"/>
          <p:nvPr>
            <p:ph idx="1" type="subTitle"/>
          </p:nvPr>
        </p:nvSpPr>
        <p:spPr>
          <a:xfrm>
            <a:off x="3408629" y="3305771"/>
            <a:ext cx="2629500" cy="10581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0" name="Shape 70"/>
        <p:cNvGrpSpPr/>
        <p:nvPr/>
      </p:nvGrpSpPr>
      <p:grpSpPr>
        <a:xfrm>
          <a:off x="0" y="0"/>
          <a:ext cx="0" cy="0"/>
          <a:chOff x="0" y="0"/>
          <a:chExt cx="0" cy="0"/>
        </a:xfrm>
      </p:grpSpPr>
      <p:sp>
        <p:nvSpPr>
          <p:cNvPr id="71" name="Google Shape;71;p18"/>
          <p:cNvSpPr txBox="1"/>
          <p:nvPr>
            <p:ph type="title"/>
          </p:nvPr>
        </p:nvSpPr>
        <p:spPr>
          <a:xfrm>
            <a:off x="311700" y="445025"/>
            <a:ext cx="8520525" cy="572625"/>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2" name="Google Shape;72;p18"/>
          <p:cNvSpPr txBox="1"/>
          <p:nvPr>
            <p:ph idx="12" type="sldNum"/>
          </p:nvPr>
        </p:nvSpPr>
        <p:spPr>
          <a:xfrm>
            <a:off x="8472458" y="4663217"/>
            <a:ext cx="548775" cy="393525"/>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LEFT 1">
  <p:cSld name="3_BODY Slide LEFT 1">
    <p:spTree>
      <p:nvGrpSpPr>
        <p:cNvPr id="834" name="Shape 834"/>
        <p:cNvGrpSpPr/>
        <p:nvPr/>
      </p:nvGrpSpPr>
      <p:grpSpPr>
        <a:xfrm>
          <a:off x="0" y="0"/>
          <a:ext cx="0" cy="0"/>
          <a:chOff x="0" y="0"/>
          <a:chExt cx="0" cy="0"/>
        </a:xfrm>
      </p:grpSpPr>
      <p:pic>
        <p:nvPicPr>
          <p:cNvPr id="835" name="Google Shape;835;p17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836" name="Google Shape;836;p171"/>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837" name="Google Shape;837;p171"/>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838" name="Google Shape;838;p171"/>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Arial"/>
                <a:ea typeface="Arial"/>
                <a:cs typeface="Arial"/>
                <a:sym typeface="Arial"/>
              </a:defRPr>
            </a:lvl1pPr>
            <a:lvl2pPr indent="0" lvl="1" marL="0" algn="ctr">
              <a:spcBef>
                <a:spcPts val="0"/>
              </a:spcBef>
              <a:buNone/>
              <a:defRPr b="1" sz="900">
                <a:solidFill>
                  <a:schemeClr val="lt1"/>
                </a:solidFill>
                <a:latin typeface="Arial"/>
                <a:ea typeface="Arial"/>
                <a:cs typeface="Arial"/>
                <a:sym typeface="Arial"/>
              </a:defRPr>
            </a:lvl2pPr>
            <a:lvl3pPr indent="0" lvl="2" marL="0" algn="ctr">
              <a:spcBef>
                <a:spcPts val="0"/>
              </a:spcBef>
              <a:buNone/>
              <a:defRPr b="1" sz="900">
                <a:solidFill>
                  <a:schemeClr val="lt1"/>
                </a:solidFill>
                <a:latin typeface="Arial"/>
                <a:ea typeface="Arial"/>
                <a:cs typeface="Arial"/>
                <a:sym typeface="Arial"/>
              </a:defRPr>
            </a:lvl3pPr>
            <a:lvl4pPr indent="0" lvl="3" marL="0" algn="ctr">
              <a:spcBef>
                <a:spcPts val="0"/>
              </a:spcBef>
              <a:buNone/>
              <a:defRPr b="1" sz="900">
                <a:solidFill>
                  <a:schemeClr val="lt1"/>
                </a:solidFill>
                <a:latin typeface="Arial"/>
                <a:ea typeface="Arial"/>
                <a:cs typeface="Arial"/>
                <a:sym typeface="Arial"/>
              </a:defRPr>
            </a:lvl4pPr>
            <a:lvl5pPr indent="0" lvl="4" marL="0" algn="ctr">
              <a:spcBef>
                <a:spcPts val="0"/>
              </a:spcBef>
              <a:buNone/>
              <a:defRPr b="1" sz="900">
                <a:solidFill>
                  <a:schemeClr val="lt1"/>
                </a:solidFill>
                <a:latin typeface="Arial"/>
                <a:ea typeface="Arial"/>
                <a:cs typeface="Arial"/>
                <a:sym typeface="Arial"/>
              </a:defRPr>
            </a:lvl5pPr>
            <a:lvl6pPr indent="0" lvl="5" marL="0" algn="ctr">
              <a:spcBef>
                <a:spcPts val="0"/>
              </a:spcBef>
              <a:buNone/>
              <a:defRPr b="1" sz="900">
                <a:solidFill>
                  <a:schemeClr val="lt1"/>
                </a:solidFill>
                <a:latin typeface="Arial"/>
                <a:ea typeface="Arial"/>
                <a:cs typeface="Arial"/>
                <a:sym typeface="Arial"/>
              </a:defRPr>
            </a:lvl6pPr>
            <a:lvl7pPr indent="0" lvl="6" marL="0" algn="ctr">
              <a:spcBef>
                <a:spcPts val="0"/>
              </a:spcBef>
              <a:buNone/>
              <a:defRPr b="1" sz="900">
                <a:solidFill>
                  <a:schemeClr val="lt1"/>
                </a:solidFill>
                <a:latin typeface="Arial"/>
                <a:ea typeface="Arial"/>
                <a:cs typeface="Arial"/>
                <a:sym typeface="Arial"/>
              </a:defRPr>
            </a:lvl7pPr>
            <a:lvl8pPr indent="0" lvl="7" marL="0" algn="ctr">
              <a:spcBef>
                <a:spcPts val="0"/>
              </a:spcBef>
              <a:buNone/>
              <a:defRPr b="1" sz="900">
                <a:solidFill>
                  <a:schemeClr val="lt1"/>
                </a:solidFill>
                <a:latin typeface="Arial"/>
                <a:ea typeface="Arial"/>
                <a:cs typeface="Arial"/>
                <a:sym typeface="Arial"/>
              </a:defRPr>
            </a:lvl8pPr>
            <a:lvl9pPr indent="0" lvl="8" marL="0" algn="ctr">
              <a:spcBef>
                <a:spcPts val="0"/>
              </a:spcBef>
              <a:buNone/>
              <a:defRPr b="1" sz="900">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839" name="Google Shape;839;p171"/>
          <p:cNvSpPr txBox="1"/>
          <p:nvPr>
            <p:ph type="title"/>
          </p:nvPr>
        </p:nvSpPr>
        <p:spPr>
          <a:xfrm>
            <a:off x="762144" y="310601"/>
            <a:ext cx="68838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LEFT 3">
  <p:cSld name="5_BODY Slide LEFT 3">
    <p:spTree>
      <p:nvGrpSpPr>
        <p:cNvPr id="840" name="Shape 840"/>
        <p:cNvGrpSpPr/>
        <p:nvPr/>
      </p:nvGrpSpPr>
      <p:grpSpPr>
        <a:xfrm>
          <a:off x="0" y="0"/>
          <a:ext cx="0" cy="0"/>
          <a:chOff x="0" y="0"/>
          <a:chExt cx="0" cy="0"/>
        </a:xfrm>
      </p:grpSpPr>
      <p:pic>
        <p:nvPicPr>
          <p:cNvPr id="841" name="Google Shape;841;p172"/>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842" name="Google Shape;842;p172"/>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843" name="Google Shape;843;p172"/>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Arial"/>
                <a:ea typeface="Arial"/>
                <a:cs typeface="Arial"/>
                <a:sym typeface="Arial"/>
              </a:defRPr>
            </a:lvl1pPr>
            <a:lvl2pPr indent="0" lvl="1" marL="0" algn="ctr">
              <a:spcBef>
                <a:spcPts val="0"/>
              </a:spcBef>
              <a:buNone/>
              <a:defRPr b="1" sz="900">
                <a:solidFill>
                  <a:schemeClr val="lt1"/>
                </a:solidFill>
                <a:latin typeface="Arial"/>
                <a:ea typeface="Arial"/>
                <a:cs typeface="Arial"/>
                <a:sym typeface="Arial"/>
              </a:defRPr>
            </a:lvl2pPr>
            <a:lvl3pPr indent="0" lvl="2" marL="0" algn="ctr">
              <a:spcBef>
                <a:spcPts val="0"/>
              </a:spcBef>
              <a:buNone/>
              <a:defRPr b="1" sz="900">
                <a:solidFill>
                  <a:schemeClr val="lt1"/>
                </a:solidFill>
                <a:latin typeface="Arial"/>
                <a:ea typeface="Arial"/>
                <a:cs typeface="Arial"/>
                <a:sym typeface="Arial"/>
              </a:defRPr>
            </a:lvl3pPr>
            <a:lvl4pPr indent="0" lvl="3" marL="0" algn="ctr">
              <a:spcBef>
                <a:spcPts val="0"/>
              </a:spcBef>
              <a:buNone/>
              <a:defRPr b="1" sz="900">
                <a:solidFill>
                  <a:schemeClr val="lt1"/>
                </a:solidFill>
                <a:latin typeface="Arial"/>
                <a:ea typeface="Arial"/>
                <a:cs typeface="Arial"/>
                <a:sym typeface="Arial"/>
              </a:defRPr>
            </a:lvl4pPr>
            <a:lvl5pPr indent="0" lvl="4" marL="0" algn="ctr">
              <a:spcBef>
                <a:spcPts val="0"/>
              </a:spcBef>
              <a:buNone/>
              <a:defRPr b="1" sz="900">
                <a:solidFill>
                  <a:schemeClr val="lt1"/>
                </a:solidFill>
                <a:latin typeface="Arial"/>
                <a:ea typeface="Arial"/>
                <a:cs typeface="Arial"/>
                <a:sym typeface="Arial"/>
              </a:defRPr>
            </a:lvl5pPr>
            <a:lvl6pPr indent="0" lvl="5" marL="0" algn="ctr">
              <a:spcBef>
                <a:spcPts val="0"/>
              </a:spcBef>
              <a:buNone/>
              <a:defRPr b="1" sz="900">
                <a:solidFill>
                  <a:schemeClr val="lt1"/>
                </a:solidFill>
                <a:latin typeface="Arial"/>
                <a:ea typeface="Arial"/>
                <a:cs typeface="Arial"/>
                <a:sym typeface="Arial"/>
              </a:defRPr>
            </a:lvl6pPr>
            <a:lvl7pPr indent="0" lvl="6" marL="0" algn="ctr">
              <a:spcBef>
                <a:spcPts val="0"/>
              </a:spcBef>
              <a:buNone/>
              <a:defRPr b="1" sz="900">
                <a:solidFill>
                  <a:schemeClr val="lt1"/>
                </a:solidFill>
                <a:latin typeface="Arial"/>
                <a:ea typeface="Arial"/>
                <a:cs typeface="Arial"/>
                <a:sym typeface="Arial"/>
              </a:defRPr>
            </a:lvl7pPr>
            <a:lvl8pPr indent="0" lvl="7" marL="0" algn="ctr">
              <a:spcBef>
                <a:spcPts val="0"/>
              </a:spcBef>
              <a:buNone/>
              <a:defRPr b="1" sz="900">
                <a:solidFill>
                  <a:schemeClr val="lt1"/>
                </a:solidFill>
                <a:latin typeface="Arial"/>
                <a:ea typeface="Arial"/>
                <a:cs typeface="Arial"/>
                <a:sym typeface="Arial"/>
              </a:defRPr>
            </a:lvl8pPr>
            <a:lvl9pPr indent="0" lvl="8" marL="0" algn="ctr">
              <a:spcBef>
                <a:spcPts val="0"/>
              </a:spcBef>
              <a:buNone/>
              <a:defRPr b="1" sz="900">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844" name="Google Shape;844;p172"/>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845" name="Google Shape;845;p172"/>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pic>
        <p:nvPicPr>
          <p:cNvPr id="846" name="Google Shape;846;p172"/>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847" name="Google Shape;847;p172"/>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848" name="Shape 848"/>
        <p:cNvGrpSpPr/>
        <p:nvPr/>
      </p:nvGrpSpPr>
      <p:grpSpPr>
        <a:xfrm>
          <a:off x="0" y="0"/>
          <a:ext cx="0" cy="0"/>
          <a:chOff x="0" y="0"/>
          <a:chExt cx="0" cy="0"/>
        </a:xfrm>
      </p:grpSpPr>
      <p:sp>
        <p:nvSpPr>
          <p:cNvPr id="849" name="Google Shape;849;p173"/>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850" name="Google Shape;850;p173"/>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851" name="Google Shape;851;p173"/>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852" name="Google Shape;852;p173"/>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853" name="Google Shape;853;p173"/>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TOP 3">
  <p:cSld name="3_BODY Slide TOP 3">
    <p:spTree>
      <p:nvGrpSpPr>
        <p:cNvPr id="854" name="Shape 854"/>
        <p:cNvGrpSpPr/>
        <p:nvPr/>
      </p:nvGrpSpPr>
      <p:grpSpPr>
        <a:xfrm>
          <a:off x="0" y="0"/>
          <a:ext cx="0" cy="0"/>
          <a:chOff x="0" y="0"/>
          <a:chExt cx="0" cy="0"/>
        </a:xfrm>
      </p:grpSpPr>
      <p:pic>
        <p:nvPicPr>
          <p:cNvPr id="855" name="Google Shape;855;p17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856" name="Google Shape;856;p174"/>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857" name="Google Shape;857;p174"/>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Arial"/>
                <a:ea typeface="Arial"/>
                <a:cs typeface="Arial"/>
                <a:sym typeface="Arial"/>
              </a:defRPr>
            </a:lvl1pPr>
            <a:lvl2pPr indent="0" lvl="1" marL="0" algn="ctr">
              <a:spcBef>
                <a:spcPts val="0"/>
              </a:spcBef>
              <a:buNone/>
              <a:defRPr b="1" sz="900">
                <a:solidFill>
                  <a:schemeClr val="lt1"/>
                </a:solidFill>
                <a:latin typeface="Arial"/>
                <a:ea typeface="Arial"/>
                <a:cs typeface="Arial"/>
                <a:sym typeface="Arial"/>
              </a:defRPr>
            </a:lvl2pPr>
            <a:lvl3pPr indent="0" lvl="2" marL="0" algn="ctr">
              <a:spcBef>
                <a:spcPts val="0"/>
              </a:spcBef>
              <a:buNone/>
              <a:defRPr b="1" sz="900">
                <a:solidFill>
                  <a:schemeClr val="lt1"/>
                </a:solidFill>
                <a:latin typeface="Arial"/>
                <a:ea typeface="Arial"/>
                <a:cs typeface="Arial"/>
                <a:sym typeface="Arial"/>
              </a:defRPr>
            </a:lvl3pPr>
            <a:lvl4pPr indent="0" lvl="3" marL="0" algn="ctr">
              <a:spcBef>
                <a:spcPts val="0"/>
              </a:spcBef>
              <a:buNone/>
              <a:defRPr b="1" sz="900">
                <a:solidFill>
                  <a:schemeClr val="lt1"/>
                </a:solidFill>
                <a:latin typeface="Arial"/>
                <a:ea typeface="Arial"/>
                <a:cs typeface="Arial"/>
                <a:sym typeface="Arial"/>
              </a:defRPr>
            </a:lvl4pPr>
            <a:lvl5pPr indent="0" lvl="4" marL="0" algn="ctr">
              <a:spcBef>
                <a:spcPts val="0"/>
              </a:spcBef>
              <a:buNone/>
              <a:defRPr b="1" sz="900">
                <a:solidFill>
                  <a:schemeClr val="lt1"/>
                </a:solidFill>
                <a:latin typeface="Arial"/>
                <a:ea typeface="Arial"/>
                <a:cs typeface="Arial"/>
                <a:sym typeface="Arial"/>
              </a:defRPr>
            </a:lvl5pPr>
            <a:lvl6pPr indent="0" lvl="5" marL="0" algn="ctr">
              <a:spcBef>
                <a:spcPts val="0"/>
              </a:spcBef>
              <a:buNone/>
              <a:defRPr b="1" sz="900">
                <a:solidFill>
                  <a:schemeClr val="lt1"/>
                </a:solidFill>
                <a:latin typeface="Arial"/>
                <a:ea typeface="Arial"/>
                <a:cs typeface="Arial"/>
                <a:sym typeface="Arial"/>
              </a:defRPr>
            </a:lvl6pPr>
            <a:lvl7pPr indent="0" lvl="6" marL="0" algn="ctr">
              <a:spcBef>
                <a:spcPts val="0"/>
              </a:spcBef>
              <a:buNone/>
              <a:defRPr b="1" sz="900">
                <a:solidFill>
                  <a:schemeClr val="lt1"/>
                </a:solidFill>
                <a:latin typeface="Arial"/>
                <a:ea typeface="Arial"/>
                <a:cs typeface="Arial"/>
                <a:sym typeface="Arial"/>
              </a:defRPr>
            </a:lvl7pPr>
            <a:lvl8pPr indent="0" lvl="7" marL="0" algn="ctr">
              <a:spcBef>
                <a:spcPts val="0"/>
              </a:spcBef>
              <a:buNone/>
              <a:defRPr b="1" sz="900">
                <a:solidFill>
                  <a:schemeClr val="lt1"/>
                </a:solidFill>
                <a:latin typeface="Arial"/>
                <a:ea typeface="Arial"/>
                <a:cs typeface="Arial"/>
                <a:sym typeface="Arial"/>
              </a:defRPr>
            </a:lvl8pPr>
            <a:lvl9pPr indent="0" lvl="8" marL="0" algn="ctr">
              <a:spcBef>
                <a:spcPts val="0"/>
              </a:spcBef>
              <a:buNone/>
              <a:defRPr b="1" sz="900">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858" name="Google Shape;858;p174"/>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859" name="Google Shape;859;p174"/>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pic>
        <p:nvPicPr>
          <p:cNvPr id="860" name="Google Shape;860;p17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861" name="Google Shape;861;p174"/>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862" name="Shape 862"/>
        <p:cNvGrpSpPr/>
        <p:nvPr/>
      </p:nvGrpSpPr>
      <p:grpSpPr>
        <a:xfrm>
          <a:off x="0" y="0"/>
          <a:ext cx="0" cy="0"/>
          <a:chOff x="0" y="0"/>
          <a:chExt cx="0" cy="0"/>
        </a:xfrm>
      </p:grpSpPr>
      <p:sp>
        <p:nvSpPr>
          <p:cNvPr id="863" name="Google Shape;863;p175"/>
          <p:cNvSpPr txBox="1"/>
          <p:nvPr>
            <p:ph type="title"/>
          </p:nvPr>
        </p:nvSpPr>
        <p:spPr>
          <a:xfrm>
            <a:off x="623888" y="1282303"/>
            <a:ext cx="7886700" cy="213960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4500"/>
              <a:buFont typeface="Play"/>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864" name="Google Shape;864;p175"/>
          <p:cNvSpPr txBox="1"/>
          <p:nvPr>
            <p:ph idx="1" type="body"/>
          </p:nvPr>
        </p:nvSpPr>
        <p:spPr>
          <a:xfrm>
            <a:off x="623888" y="3442097"/>
            <a:ext cx="7886700" cy="11253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rgbClr val="757575"/>
              </a:buClr>
              <a:buSzPts val="1800"/>
              <a:buNone/>
              <a:defRPr sz="1800">
                <a:solidFill>
                  <a:srgbClr val="757575"/>
                </a:solidFill>
              </a:defRPr>
            </a:lvl1pPr>
            <a:lvl2pPr indent="-228600" lvl="1" marL="914400" algn="l">
              <a:lnSpc>
                <a:spcPct val="90000"/>
              </a:lnSpc>
              <a:spcBef>
                <a:spcPts val="400"/>
              </a:spcBef>
              <a:spcAft>
                <a:spcPts val="0"/>
              </a:spcAft>
              <a:buClr>
                <a:srgbClr val="757575"/>
              </a:buClr>
              <a:buSzPts val="1500"/>
              <a:buNone/>
              <a:defRPr sz="1500">
                <a:solidFill>
                  <a:srgbClr val="757575"/>
                </a:solidFill>
              </a:defRPr>
            </a:lvl2pPr>
            <a:lvl3pPr indent="-228600" lvl="2" marL="1371600" algn="l">
              <a:lnSpc>
                <a:spcPct val="90000"/>
              </a:lnSpc>
              <a:spcBef>
                <a:spcPts val="400"/>
              </a:spcBef>
              <a:spcAft>
                <a:spcPts val="0"/>
              </a:spcAft>
              <a:buClr>
                <a:srgbClr val="757575"/>
              </a:buClr>
              <a:buSzPts val="1400"/>
              <a:buNone/>
              <a:defRPr sz="1400">
                <a:solidFill>
                  <a:srgbClr val="757575"/>
                </a:solidFill>
              </a:defRPr>
            </a:lvl3pPr>
            <a:lvl4pPr indent="-228600" lvl="3" marL="1828800" algn="l">
              <a:lnSpc>
                <a:spcPct val="90000"/>
              </a:lnSpc>
              <a:spcBef>
                <a:spcPts val="400"/>
              </a:spcBef>
              <a:spcAft>
                <a:spcPts val="0"/>
              </a:spcAft>
              <a:buClr>
                <a:srgbClr val="757575"/>
              </a:buClr>
              <a:buSzPts val="1200"/>
              <a:buNone/>
              <a:defRPr sz="1200">
                <a:solidFill>
                  <a:srgbClr val="757575"/>
                </a:solidFill>
              </a:defRPr>
            </a:lvl4pPr>
            <a:lvl5pPr indent="-228600" lvl="4" marL="2286000" algn="l">
              <a:lnSpc>
                <a:spcPct val="90000"/>
              </a:lnSpc>
              <a:spcBef>
                <a:spcPts val="400"/>
              </a:spcBef>
              <a:spcAft>
                <a:spcPts val="0"/>
              </a:spcAft>
              <a:buClr>
                <a:srgbClr val="757575"/>
              </a:buClr>
              <a:buSzPts val="1200"/>
              <a:buNone/>
              <a:defRPr sz="1200">
                <a:solidFill>
                  <a:srgbClr val="757575"/>
                </a:solidFill>
              </a:defRPr>
            </a:lvl5pPr>
            <a:lvl6pPr indent="-228600" lvl="5" marL="2743200" algn="l">
              <a:lnSpc>
                <a:spcPct val="90000"/>
              </a:lnSpc>
              <a:spcBef>
                <a:spcPts val="400"/>
              </a:spcBef>
              <a:spcAft>
                <a:spcPts val="0"/>
              </a:spcAft>
              <a:buClr>
                <a:srgbClr val="757575"/>
              </a:buClr>
              <a:buSzPts val="1200"/>
              <a:buNone/>
              <a:defRPr sz="1200">
                <a:solidFill>
                  <a:srgbClr val="757575"/>
                </a:solidFill>
              </a:defRPr>
            </a:lvl6pPr>
            <a:lvl7pPr indent="-228600" lvl="6" marL="3200400" algn="l">
              <a:lnSpc>
                <a:spcPct val="90000"/>
              </a:lnSpc>
              <a:spcBef>
                <a:spcPts val="400"/>
              </a:spcBef>
              <a:spcAft>
                <a:spcPts val="0"/>
              </a:spcAft>
              <a:buClr>
                <a:srgbClr val="757575"/>
              </a:buClr>
              <a:buSzPts val="1200"/>
              <a:buNone/>
              <a:defRPr sz="1200">
                <a:solidFill>
                  <a:srgbClr val="757575"/>
                </a:solidFill>
              </a:defRPr>
            </a:lvl7pPr>
            <a:lvl8pPr indent="-228600" lvl="7" marL="3657600" algn="l">
              <a:lnSpc>
                <a:spcPct val="90000"/>
              </a:lnSpc>
              <a:spcBef>
                <a:spcPts val="400"/>
              </a:spcBef>
              <a:spcAft>
                <a:spcPts val="0"/>
              </a:spcAft>
              <a:buClr>
                <a:srgbClr val="757575"/>
              </a:buClr>
              <a:buSzPts val="1200"/>
              <a:buNone/>
              <a:defRPr sz="1200">
                <a:solidFill>
                  <a:srgbClr val="757575"/>
                </a:solidFill>
              </a:defRPr>
            </a:lvl8pPr>
            <a:lvl9pPr indent="-228600" lvl="8" marL="4114800" algn="l">
              <a:lnSpc>
                <a:spcPct val="90000"/>
              </a:lnSpc>
              <a:spcBef>
                <a:spcPts val="400"/>
              </a:spcBef>
              <a:spcAft>
                <a:spcPts val="0"/>
              </a:spcAft>
              <a:buClr>
                <a:srgbClr val="757575"/>
              </a:buClr>
              <a:buSzPts val="1200"/>
              <a:buNone/>
              <a:defRPr sz="1200">
                <a:solidFill>
                  <a:srgbClr val="757575"/>
                </a:solidFill>
              </a:defRPr>
            </a:lvl9pPr>
          </a:lstStyle>
          <a:p/>
        </p:txBody>
      </p:sp>
      <p:sp>
        <p:nvSpPr>
          <p:cNvPr id="865" name="Google Shape;865;p175"/>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866" name="Google Shape;866;p175"/>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867" name="Google Shape;867;p175"/>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868" name="Shape 868"/>
        <p:cNvGrpSpPr/>
        <p:nvPr/>
      </p:nvGrpSpPr>
      <p:grpSpPr>
        <a:xfrm>
          <a:off x="0" y="0"/>
          <a:ext cx="0" cy="0"/>
          <a:chOff x="0" y="0"/>
          <a:chExt cx="0" cy="0"/>
        </a:xfrm>
      </p:grpSpPr>
      <p:sp>
        <p:nvSpPr>
          <p:cNvPr id="869" name="Google Shape;869;p176"/>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870" name="Google Shape;870;p176"/>
          <p:cNvSpPr txBox="1"/>
          <p:nvPr>
            <p:ph idx="1" type="body"/>
          </p:nvPr>
        </p:nvSpPr>
        <p:spPr>
          <a:xfrm>
            <a:off x="628650" y="1369219"/>
            <a:ext cx="38862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871" name="Google Shape;871;p176"/>
          <p:cNvSpPr txBox="1"/>
          <p:nvPr>
            <p:ph idx="2" type="body"/>
          </p:nvPr>
        </p:nvSpPr>
        <p:spPr>
          <a:xfrm>
            <a:off x="4629150" y="1369219"/>
            <a:ext cx="38862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872" name="Google Shape;872;p176"/>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873" name="Google Shape;873;p176"/>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874" name="Google Shape;874;p176"/>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875" name="Shape 875"/>
        <p:cNvGrpSpPr/>
        <p:nvPr/>
      </p:nvGrpSpPr>
      <p:grpSpPr>
        <a:xfrm>
          <a:off x="0" y="0"/>
          <a:ext cx="0" cy="0"/>
          <a:chOff x="0" y="0"/>
          <a:chExt cx="0" cy="0"/>
        </a:xfrm>
      </p:grpSpPr>
      <p:sp>
        <p:nvSpPr>
          <p:cNvPr id="876" name="Google Shape;876;p177"/>
          <p:cNvSpPr txBox="1"/>
          <p:nvPr>
            <p:ph type="title"/>
          </p:nvPr>
        </p:nvSpPr>
        <p:spPr>
          <a:xfrm>
            <a:off x="629841"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877" name="Google Shape;877;p177"/>
          <p:cNvSpPr txBox="1"/>
          <p:nvPr>
            <p:ph idx="1" type="body"/>
          </p:nvPr>
        </p:nvSpPr>
        <p:spPr>
          <a:xfrm>
            <a:off x="629841" y="1260872"/>
            <a:ext cx="3868500" cy="618000"/>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800"/>
              <a:buNone/>
              <a:defRPr b="1" sz="1800"/>
            </a:lvl1pPr>
            <a:lvl2pPr indent="-228600" lvl="1" marL="914400" algn="l">
              <a:lnSpc>
                <a:spcPct val="90000"/>
              </a:lnSpc>
              <a:spcBef>
                <a:spcPts val="400"/>
              </a:spcBef>
              <a:spcAft>
                <a:spcPts val="0"/>
              </a:spcAft>
              <a:buClr>
                <a:schemeClr val="dk1"/>
              </a:buClr>
              <a:buSzPts val="1500"/>
              <a:buNone/>
              <a:defRPr b="1" sz="1500"/>
            </a:lvl2pPr>
            <a:lvl3pPr indent="-228600" lvl="2" marL="1371600" algn="l">
              <a:lnSpc>
                <a:spcPct val="90000"/>
              </a:lnSpc>
              <a:spcBef>
                <a:spcPts val="400"/>
              </a:spcBef>
              <a:spcAft>
                <a:spcPts val="0"/>
              </a:spcAft>
              <a:buClr>
                <a:schemeClr val="dk1"/>
              </a:buClr>
              <a:buSzPts val="1400"/>
              <a:buNone/>
              <a:defRPr b="1" sz="1400"/>
            </a:lvl3pPr>
            <a:lvl4pPr indent="-228600" lvl="3" marL="1828800" algn="l">
              <a:lnSpc>
                <a:spcPct val="90000"/>
              </a:lnSpc>
              <a:spcBef>
                <a:spcPts val="400"/>
              </a:spcBef>
              <a:spcAft>
                <a:spcPts val="0"/>
              </a:spcAft>
              <a:buClr>
                <a:schemeClr val="dk1"/>
              </a:buClr>
              <a:buSzPts val="1200"/>
              <a:buNone/>
              <a:defRPr b="1" sz="1200"/>
            </a:lvl4pPr>
            <a:lvl5pPr indent="-228600" lvl="4" marL="2286000" algn="l">
              <a:lnSpc>
                <a:spcPct val="90000"/>
              </a:lnSpc>
              <a:spcBef>
                <a:spcPts val="400"/>
              </a:spcBef>
              <a:spcAft>
                <a:spcPts val="0"/>
              </a:spcAft>
              <a:buClr>
                <a:schemeClr val="dk1"/>
              </a:buClr>
              <a:buSzPts val="12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878" name="Google Shape;878;p177"/>
          <p:cNvSpPr txBox="1"/>
          <p:nvPr>
            <p:ph idx="2" type="body"/>
          </p:nvPr>
        </p:nvSpPr>
        <p:spPr>
          <a:xfrm>
            <a:off x="629841" y="1878806"/>
            <a:ext cx="3868500" cy="27636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879" name="Google Shape;879;p177"/>
          <p:cNvSpPr txBox="1"/>
          <p:nvPr>
            <p:ph idx="3" type="body"/>
          </p:nvPr>
        </p:nvSpPr>
        <p:spPr>
          <a:xfrm>
            <a:off x="4629150" y="1260872"/>
            <a:ext cx="3887400" cy="618000"/>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800"/>
              <a:buNone/>
              <a:defRPr b="1" sz="1800"/>
            </a:lvl1pPr>
            <a:lvl2pPr indent="-228600" lvl="1" marL="914400" algn="l">
              <a:lnSpc>
                <a:spcPct val="90000"/>
              </a:lnSpc>
              <a:spcBef>
                <a:spcPts val="400"/>
              </a:spcBef>
              <a:spcAft>
                <a:spcPts val="0"/>
              </a:spcAft>
              <a:buClr>
                <a:schemeClr val="dk1"/>
              </a:buClr>
              <a:buSzPts val="1500"/>
              <a:buNone/>
              <a:defRPr b="1" sz="1500"/>
            </a:lvl2pPr>
            <a:lvl3pPr indent="-228600" lvl="2" marL="1371600" algn="l">
              <a:lnSpc>
                <a:spcPct val="90000"/>
              </a:lnSpc>
              <a:spcBef>
                <a:spcPts val="400"/>
              </a:spcBef>
              <a:spcAft>
                <a:spcPts val="0"/>
              </a:spcAft>
              <a:buClr>
                <a:schemeClr val="dk1"/>
              </a:buClr>
              <a:buSzPts val="1400"/>
              <a:buNone/>
              <a:defRPr b="1" sz="1400"/>
            </a:lvl3pPr>
            <a:lvl4pPr indent="-228600" lvl="3" marL="1828800" algn="l">
              <a:lnSpc>
                <a:spcPct val="90000"/>
              </a:lnSpc>
              <a:spcBef>
                <a:spcPts val="400"/>
              </a:spcBef>
              <a:spcAft>
                <a:spcPts val="0"/>
              </a:spcAft>
              <a:buClr>
                <a:schemeClr val="dk1"/>
              </a:buClr>
              <a:buSzPts val="1200"/>
              <a:buNone/>
              <a:defRPr b="1" sz="1200"/>
            </a:lvl4pPr>
            <a:lvl5pPr indent="-228600" lvl="4" marL="2286000" algn="l">
              <a:lnSpc>
                <a:spcPct val="90000"/>
              </a:lnSpc>
              <a:spcBef>
                <a:spcPts val="400"/>
              </a:spcBef>
              <a:spcAft>
                <a:spcPts val="0"/>
              </a:spcAft>
              <a:buClr>
                <a:schemeClr val="dk1"/>
              </a:buClr>
              <a:buSzPts val="12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880" name="Google Shape;880;p177"/>
          <p:cNvSpPr txBox="1"/>
          <p:nvPr>
            <p:ph idx="4" type="body"/>
          </p:nvPr>
        </p:nvSpPr>
        <p:spPr>
          <a:xfrm>
            <a:off x="4629150" y="1878806"/>
            <a:ext cx="3887400" cy="27636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881" name="Google Shape;881;p177"/>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882" name="Google Shape;882;p177"/>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883" name="Google Shape;883;p177"/>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884" name="Shape 884"/>
        <p:cNvGrpSpPr/>
        <p:nvPr/>
      </p:nvGrpSpPr>
      <p:grpSpPr>
        <a:xfrm>
          <a:off x="0" y="0"/>
          <a:ext cx="0" cy="0"/>
          <a:chOff x="0" y="0"/>
          <a:chExt cx="0" cy="0"/>
        </a:xfrm>
      </p:grpSpPr>
      <p:sp>
        <p:nvSpPr>
          <p:cNvPr id="885" name="Google Shape;885;p178"/>
          <p:cNvSpPr txBox="1"/>
          <p:nvPr>
            <p:ph type="title"/>
          </p:nvPr>
        </p:nvSpPr>
        <p:spPr>
          <a:xfrm>
            <a:off x="629841" y="342900"/>
            <a:ext cx="2949000" cy="120030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2400"/>
              <a:buFont typeface="Play"/>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886" name="Google Shape;886;p178"/>
          <p:cNvSpPr txBox="1"/>
          <p:nvPr>
            <p:ph idx="1" type="body"/>
          </p:nvPr>
        </p:nvSpPr>
        <p:spPr>
          <a:xfrm>
            <a:off x="3887391" y="740569"/>
            <a:ext cx="4629300" cy="3655200"/>
          </a:xfrm>
          <a:prstGeom prst="rect">
            <a:avLst/>
          </a:prstGeom>
          <a:noFill/>
          <a:ln>
            <a:noFill/>
          </a:ln>
        </p:spPr>
        <p:txBody>
          <a:bodyPr anchorCtr="0" anchor="t" bIns="34275" lIns="68575" spcFirstLastPara="1" rIns="68575" wrap="square" tIns="34275">
            <a:normAutofit/>
          </a:bodyPr>
          <a:lstStyle>
            <a:lvl1pPr indent="-381000" lvl="0" marL="457200" algn="l">
              <a:lnSpc>
                <a:spcPct val="90000"/>
              </a:lnSpc>
              <a:spcBef>
                <a:spcPts val="800"/>
              </a:spcBef>
              <a:spcAft>
                <a:spcPts val="0"/>
              </a:spcAft>
              <a:buClr>
                <a:schemeClr val="dk1"/>
              </a:buClr>
              <a:buSzPts val="2400"/>
              <a:buChar char="•"/>
              <a:defRPr sz="2400"/>
            </a:lvl1pPr>
            <a:lvl2pPr indent="-361950" lvl="1" marL="914400" algn="l">
              <a:lnSpc>
                <a:spcPct val="90000"/>
              </a:lnSpc>
              <a:spcBef>
                <a:spcPts val="400"/>
              </a:spcBef>
              <a:spcAft>
                <a:spcPts val="0"/>
              </a:spcAft>
              <a:buClr>
                <a:schemeClr val="dk1"/>
              </a:buClr>
              <a:buSzPts val="2100"/>
              <a:buChar char="•"/>
              <a:defRPr sz="2100"/>
            </a:lvl2pPr>
            <a:lvl3pPr indent="-342900" lvl="2" marL="1371600" algn="l">
              <a:lnSpc>
                <a:spcPct val="90000"/>
              </a:lnSpc>
              <a:spcBef>
                <a:spcPts val="400"/>
              </a:spcBef>
              <a:spcAft>
                <a:spcPts val="0"/>
              </a:spcAft>
              <a:buClr>
                <a:schemeClr val="dk1"/>
              </a:buClr>
              <a:buSzPts val="1800"/>
              <a:buChar char="•"/>
              <a:defRPr sz="1800"/>
            </a:lvl3pPr>
            <a:lvl4pPr indent="-323850" lvl="3" marL="1828800" algn="l">
              <a:lnSpc>
                <a:spcPct val="90000"/>
              </a:lnSpc>
              <a:spcBef>
                <a:spcPts val="400"/>
              </a:spcBef>
              <a:spcAft>
                <a:spcPts val="0"/>
              </a:spcAft>
              <a:buClr>
                <a:schemeClr val="dk1"/>
              </a:buClr>
              <a:buSzPts val="1500"/>
              <a:buChar char="•"/>
              <a:defRPr sz="1500"/>
            </a:lvl4pPr>
            <a:lvl5pPr indent="-323850" lvl="4" marL="2286000" algn="l">
              <a:lnSpc>
                <a:spcPct val="90000"/>
              </a:lnSpc>
              <a:spcBef>
                <a:spcPts val="400"/>
              </a:spcBef>
              <a:spcAft>
                <a:spcPts val="0"/>
              </a:spcAft>
              <a:buClr>
                <a:schemeClr val="dk1"/>
              </a:buClr>
              <a:buSzPts val="1500"/>
              <a:buChar char="•"/>
              <a:defRPr sz="1500"/>
            </a:lvl5pPr>
            <a:lvl6pPr indent="-323850" lvl="5" marL="2743200" algn="l">
              <a:lnSpc>
                <a:spcPct val="90000"/>
              </a:lnSpc>
              <a:spcBef>
                <a:spcPts val="400"/>
              </a:spcBef>
              <a:spcAft>
                <a:spcPts val="0"/>
              </a:spcAft>
              <a:buClr>
                <a:schemeClr val="dk1"/>
              </a:buClr>
              <a:buSzPts val="1500"/>
              <a:buChar char="•"/>
              <a:defRPr sz="1500"/>
            </a:lvl6pPr>
            <a:lvl7pPr indent="-323850" lvl="6" marL="3200400" algn="l">
              <a:lnSpc>
                <a:spcPct val="90000"/>
              </a:lnSpc>
              <a:spcBef>
                <a:spcPts val="400"/>
              </a:spcBef>
              <a:spcAft>
                <a:spcPts val="0"/>
              </a:spcAft>
              <a:buClr>
                <a:schemeClr val="dk1"/>
              </a:buClr>
              <a:buSzPts val="1500"/>
              <a:buChar char="•"/>
              <a:defRPr sz="1500"/>
            </a:lvl7pPr>
            <a:lvl8pPr indent="-323850" lvl="7" marL="3657600" algn="l">
              <a:lnSpc>
                <a:spcPct val="90000"/>
              </a:lnSpc>
              <a:spcBef>
                <a:spcPts val="400"/>
              </a:spcBef>
              <a:spcAft>
                <a:spcPts val="0"/>
              </a:spcAft>
              <a:buClr>
                <a:schemeClr val="dk1"/>
              </a:buClr>
              <a:buSzPts val="1500"/>
              <a:buChar char="•"/>
              <a:defRPr sz="1500"/>
            </a:lvl8pPr>
            <a:lvl9pPr indent="-323850" lvl="8" marL="4114800" algn="l">
              <a:lnSpc>
                <a:spcPct val="90000"/>
              </a:lnSpc>
              <a:spcBef>
                <a:spcPts val="400"/>
              </a:spcBef>
              <a:spcAft>
                <a:spcPts val="0"/>
              </a:spcAft>
              <a:buClr>
                <a:schemeClr val="dk1"/>
              </a:buClr>
              <a:buSzPts val="1500"/>
              <a:buChar char="•"/>
              <a:defRPr sz="1500"/>
            </a:lvl9pPr>
          </a:lstStyle>
          <a:p/>
        </p:txBody>
      </p:sp>
      <p:sp>
        <p:nvSpPr>
          <p:cNvPr id="887" name="Google Shape;887;p178"/>
          <p:cNvSpPr txBox="1"/>
          <p:nvPr>
            <p:ph idx="2" type="body"/>
          </p:nvPr>
        </p:nvSpPr>
        <p:spPr>
          <a:xfrm>
            <a:off x="629841" y="1543050"/>
            <a:ext cx="2949000" cy="28587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200"/>
              <a:buNone/>
              <a:defRPr sz="1200"/>
            </a:lvl1pPr>
            <a:lvl2pPr indent="-228600" lvl="1" marL="914400" algn="l">
              <a:lnSpc>
                <a:spcPct val="90000"/>
              </a:lnSpc>
              <a:spcBef>
                <a:spcPts val="400"/>
              </a:spcBef>
              <a:spcAft>
                <a:spcPts val="0"/>
              </a:spcAft>
              <a:buClr>
                <a:schemeClr val="dk1"/>
              </a:buClr>
              <a:buSzPts val="1100"/>
              <a:buNone/>
              <a:defRPr sz="1100"/>
            </a:lvl2pPr>
            <a:lvl3pPr indent="-228600" lvl="2" marL="1371600" algn="l">
              <a:lnSpc>
                <a:spcPct val="90000"/>
              </a:lnSpc>
              <a:spcBef>
                <a:spcPts val="400"/>
              </a:spcBef>
              <a:spcAft>
                <a:spcPts val="0"/>
              </a:spcAft>
              <a:buClr>
                <a:schemeClr val="dk1"/>
              </a:buClr>
              <a:buSzPts val="900"/>
              <a:buNone/>
              <a:defRPr sz="900"/>
            </a:lvl3pPr>
            <a:lvl4pPr indent="-228600" lvl="3" marL="1828800" algn="l">
              <a:lnSpc>
                <a:spcPct val="90000"/>
              </a:lnSpc>
              <a:spcBef>
                <a:spcPts val="400"/>
              </a:spcBef>
              <a:spcAft>
                <a:spcPts val="0"/>
              </a:spcAft>
              <a:buClr>
                <a:schemeClr val="dk1"/>
              </a:buClr>
              <a:buSzPts val="800"/>
              <a:buNone/>
              <a:defRPr sz="800"/>
            </a:lvl4pPr>
            <a:lvl5pPr indent="-228600" lvl="4" marL="2286000" algn="l">
              <a:lnSpc>
                <a:spcPct val="90000"/>
              </a:lnSpc>
              <a:spcBef>
                <a:spcPts val="400"/>
              </a:spcBef>
              <a:spcAft>
                <a:spcPts val="0"/>
              </a:spcAft>
              <a:buClr>
                <a:schemeClr val="dk1"/>
              </a:buClr>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888" name="Google Shape;888;p178"/>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889" name="Google Shape;889;p178"/>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890" name="Google Shape;890;p178"/>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891" name="Shape 891"/>
        <p:cNvGrpSpPr/>
        <p:nvPr/>
      </p:nvGrpSpPr>
      <p:grpSpPr>
        <a:xfrm>
          <a:off x="0" y="0"/>
          <a:ext cx="0" cy="0"/>
          <a:chOff x="0" y="0"/>
          <a:chExt cx="0" cy="0"/>
        </a:xfrm>
      </p:grpSpPr>
      <p:sp>
        <p:nvSpPr>
          <p:cNvPr id="892" name="Google Shape;892;p179"/>
          <p:cNvSpPr txBox="1"/>
          <p:nvPr>
            <p:ph type="title"/>
          </p:nvPr>
        </p:nvSpPr>
        <p:spPr>
          <a:xfrm>
            <a:off x="629841" y="342900"/>
            <a:ext cx="2949000" cy="120030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2400"/>
              <a:buFont typeface="Play"/>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893" name="Google Shape;893;p179"/>
          <p:cNvSpPr/>
          <p:nvPr>
            <p:ph idx="2" type="pic"/>
          </p:nvPr>
        </p:nvSpPr>
        <p:spPr>
          <a:xfrm>
            <a:off x="3887391" y="740569"/>
            <a:ext cx="4629300" cy="3655200"/>
          </a:xfrm>
          <a:prstGeom prst="rect">
            <a:avLst/>
          </a:prstGeom>
          <a:noFill/>
          <a:ln>
            <a:noFill/>
          </a:ln>
        </p:spPr>
      </p:sp>
      <p:sp>
        <p:nvSpPr>
          <p:cNvPr id="894" name="Google Shape;894;p179"/>
          <p:cNvSpPr txBox="1"/>
          <p:nvPr>
            <p:ph idx="1" type="body"/>
          </p:nvPr>
        </p:nvSpPr>
        <p:spPr>
          <a:xfrm>
            <a:off x="629841" y="1543050"/>
            <a:ext cx="2949000" cy="28587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200"/>
              <a:buNone/>
              <a:defRPr sz="1200"/>
            </a:lvl1pPr>
            <a:lvl2pPr indent="-228600" lvl="1" marL="914400" algn="l">
              <a:lnSpc>
                <a:spcPct val="90000"/>
              </a:lnSpc>
              <a:spcBef>
                <a:spcPts val="400"/>
              </a:spcBef>
              <a:spcAft>
                <a:spcPts val="0"/>
              </a:spcAft>
              <a:buClr>
                <a:schemeClr val="dk1"/>
              </a:buClr>
              <a:buSzPts val="1100"/>
              <a:buNone/>
              <a:defRPr sz="1100"/>
            </a:lvl2pPr>
            <a:lvl3pPr indent="-228600" lvl="2" marL="1371600" algn="l">
              <a:lnSpc>
                <a:spcPct val="90000"/>
              </a:lnSpc>
              <a:spcBef>
                <a:spcPts val="400"/>
              </a:spcBef>
              <a:spcAft>
                <a:spcPts val="0"/>
              </a:spcAft>
              <a:buClr>
                <a:schemeClr val="dk1"/>
              </a:buClr>
              <a:buSzPts val="900"/>
              <a:buNone/>
              <a:defRPr sz="900"/>
            </a:lvl3pPr>
            <a:lvl4pPr indent="-228600" lvl="3" marL="1828800" algn="l">
              <a:lnSpc>
                <a:spcPct val="90000"/>
              </a:lnSpc>
              <a:spcBef>
                <a:spcPts val="400"/>
              </a:spcBef>
              <a:spcAft>
                <a:spcPts val="0"/>
              </a:spcAft>
              <a:buClr>
                <a:schemeClr val="dk1"/>
              </a:buClr>
              <a:buSzPts val="800"/>
              <a:buNone/>
              <a:defRPr sz="800"/>
            </a:lvl4pPr>
            <a:lvl5pPr indent="-228600" lvl="4" marL="2286000" algn="l">
              <a:lnSpc>
                <a:spcPct val="90000"/>
              </a:lnSpc>
              <a:spcBef>
                <a:spcPts val="400"/>
              </a:spcBef>
              <a:spcAft>
                <a:spcPts val="0"/>
              </a:spcAft>
              <a:buClr>
                <a:schemeClr val="dk1"/>
              </a:buClr>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895" name="Google Shape;895;p179"/>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896" name="Google Shape;896;p179"/>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897" name="Google Shape;897;p179"/>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898" name="Shape 898"/>
        <p:cNvGrpSpPr/>
        <p:nvPr/>
      </p:nvGrpSpPr>
      <p:grpSpPr>
        <a:xfrm>
          <a:off x="0" y="0"/>
          <a:ext cx="0" cy="0"/>
          <a:chOff x="0" y="0"/>
          <a:chExt cx="0" cy="0"/>
        </a:xfrm>
      </p:grpSpPr>
      <p:sp>
        <p:nvSpPr>
          <p:cNvPr id="899" name="Google Shape;899;p180"/>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900" name="Google Shape;900;p180"/>
          <p:cNvSpPr txBox="1"/>
          <p:nvPr>
            <p:ph idx="1" type="body"/>
          </p:nvPr>
        </p:nvSpPr>
        <p:spPr>
          <a:xfrm rot="5400000">
            <a:off x="2940300" y="-942431"/>
            <a:ext cx="3263400" cy="78867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901" name="Google Shape;901;p180"/>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902" name="Google Shape;902;p180"/>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903" name="Google Shape;903;p180"/>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73" name="Shape 73"/>
        <p:cNvGrpSpPr/>
        <p:nvPr/>
      </p:nvGrpSpPr>
      <p:grpSpPr>
        <a:xfrm>
          <a:off x="0" y="0"/>
          <a:ext cx="0" cy="0"/>
          <a:chOff x="0" y="0"/>
          <a:chExt cx="0" cy="0"/>
        </a:xfrm>
      </p:grpSpPr>
      <p:sp>
        <p:nvSpPr>
          <p:cNvPr id="74" name="Google Shape;74;p19"/>
          <p:cNvSpPr txBox="1"/>
          <p:nvPr>
            <p:ph type="title"/>
          </p:nvPr>
        </p:nvSpPr>
        <p:spPr>
          <a:xfrm>
            <a:off x="311700" y="555600"/>
            <a:ext cx="2808000" cy="755775"/>
          </a:xfrm>
          <a:prstGeom prst="rect">
            <a:avLst/>
          </a:prstGeom>
        </p:spPr>
        <p:txBody>
          <a:bodyPr anchorCtr="0" anchor="b" bIns="91425" lIns="91425" spcFirstLastPara="1" rIns="91425" wrap="square" tIns="91425">
            <a:norm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75" name="Google Shape;75;p19"/>
          <p:cNvSpPr txBox="1"/>
          <p:nvPr>
            <p:ph idx="1" type="body"/>
          </p:nvPr>
        </p:nvSpPr>
        <p:spPr>
          <a:xfrm>
            <a:off x="311700" y="1389600"/>
            <a:ext cx="2808000" cy="3179475"/>
          </a:xfrm>
          <a:prstGeom prst="rect">
            <a:avLst/>
          </a:prstGeom>
        </p:spPr>
        <p:txBody>
          <a:bodyPr anchorCtr="0" anchor="t" bIns="91425" lIns="91425" spcFirstLastPara="1" rIns="91425" wrap="square" tIns="91425">
            <a:normAutofit/>
          </a:bodyPr>
          <a:lstStyle>
            <a:lvl1pPr indent="-304800" lvl="0" marL="457200" rtl="0">
              <a:spcBef>
                <a:spcPts val="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76" name="Google Shape;76;p19"/>
          <p:cNvSpPr txBox="1"/>
          <p:nvPr>
            <p:ph idx="12" type="sldNum"/>
          </p:nvPr>
        </p:nvSpPr>
        <p:spPr>
          <a:xfrm>
            <a:off x="8472458" y="4663217"/>
            <a:ext cx="548775" cy="393525"/>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904" name="Shape 904"/>
        <p:cNvGrpSpPr/>
        <p:nvPr/>
      </p:nvGrpSpPr>
      <p:grpSpPr>
        <a:xfrm>
          <a:off x="0" y="0"/>
          <a:ext cx="0" cy="0"/>
          <a:chOff x="0" y="0"/>
          <a:chExt cx="0" cy="0"/>
        </a:xfrm>
      </p:grpSpPr>
      <p:sp>
        <p:nvSpPr>
          <p:cNvPr id="905" name="Google Shape;905;p181"/>
          <p:cNvSpPr txBox="1"/>
          <p:nvPr>
            <p:ph type="title"/>
          </p:nvPr>
        </p:nvSpPr>
        <p:spPr>
          <a:xfrm rot="5400000">
            <a:off x="5350050" y="1467544"/>
            <a:ext cx="4359000" cy="19716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906" name="Google Shape;906;p181"/>
          <p:cNvSpPr txBox="1"/>
          <p:nvPr>
            <p:ph idx="1" type="body"/>
          </p:nvPr>
        </p:nvSpPr>
        <p:spPr>
          <a:xfrm rot="5400000">
            <a:off x="1349475" y="-447056"/>
            <a:ext cx="4359000" cy="58008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907" name="Google Shape;907;p181"/>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908" name="Google Shape;908;p181"/>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909" name="Google Shape;909;p181"/>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77" name="Shape 77"/>
        <p:cNvGrpSpPr/>
        <p:nvPr/>
      </p:nvGrpSpPr>
      <p:grpSpPr>
        <a:xfrm>
          <a:off x="0" y="0"/>
          <a:ext cx="0" cy="0"/>
          <a:chOff x="0" y="0"/>
          <a:chExt cx="0" cy="0"/>
        </a:xfrm>
      </p:grpSpPr>
      <p:sp>
        <p:nvSpPr>
          <p:cNvPr id="78" name="Google Shape;78;p20"/>
          <p:cNvSpPr txBox="1"/>
          <p:nvPr>
            <p:ph type="title"/>
          </p:nvPr>
        </p:nvSpPr>
        <p:spPr>
          <a:xfrm>
            <a:off x="490250" y="450150"/>
            <a:ext cx="6367725" cy="4090725"/>
          </a:xfrm>
          <a:prstGeom prst="rect">
            <a:avLst/>
          </a:prstGeom>
        </p:spPr>
        <p:txBody>
          <a:bodyPr anchorCtr="0" anchor="ctr" bIns="91425" lIns="91425" spcFirstLastPara="1" rIns="91425" wrap="square" tIns="91425">
            <a:norm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79" name="Google Shape;79;p20"/>
          <p:cNvSpPr txBox="1"/>
          <p:nvPr>
            <p:ph idx="12" type="sldNum"/>
          </p:nvPr>
        </p:nvSpPr>
        <p:spPr>
          <a:xfrm>
            <a:off x="8472458" y="4663217"/>
            <a:ext cx="548775" cy="393525"/>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80" name="Shape 80"/>
        <p:cNvGrpSpPr/>
        <p:nvPr/>
      </p:nvGrpSpPr>
      <p:grpSpPr>
        <a:xfrm>
          <a:off x="0" y="0"/>
          <a:ext cx="0" cy="0"/>
          <a:chOff x="0" y="0"/>
          <a:chExt cx="0" cy="0"/>
        </a:xfrm>
      </p:grpSpPr>
      <p:sp>
        <p:nvSpPr>
          <p:cNvPr id="81" name="Google Shape;81;p21"/>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21"/>
          <p:cNvSpPr txBox="1"/>
          <p:nvPr>
            <p:ph type="title"/>
          </p:nvPr>
        </p:nvSpPr>
        <p:spPr>
          <a:xfrm>
            <a:off x="265500" y="1233175"/>
            <a:ext cx="4045275" cy="14823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83" name="Google Shape;83;p21"/>
          <p:cNvSpPr txBox="1"/>
          <p:nvPr>
            <p:ph idx="1" type="subTitle"/>
          </p:nvPr>
        </p:nvSpPr>
        <p:spPr>
          <a:xfrm>
            <a:off x="265500" y="2803075"/>
            <a:ext cx="4045275" cy="1235025"/>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84" name="Google Shape;84;p21"/>
          <p:cNvSpPr txBox="1"/>
          <p:nvPr>
            <p:ph idx="2" type="body"/>
          </p:nvPr>
        </p:nvSpPr>
        <p:spPr>
          <a:xfrm>
            <a:off x="4939500" y="724075"/>
            <a:ext cx="3836925" cy="3695175"/>
          </a:xfrm>
          <a:prstGeom prst="rect">
            <a:avLst/>
          </a:prstGeom>
        </p:spPr>
        <p:txBody>
          <a:bodyPr anchorCtr="0" anchor="ctr"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85" name="Google Shape;85;p21"/>
          <p:cNvSpPr txBox="1"/>
          <p:nvPr>
            <p:ph idx="12" type="sldNum"/>
          </p:nvPr>
        </p:nvSpPr>
        <p:spPr>
          <a:xfrm>
            <a:off x="8472458" y="4663217"/>
            <a:ext cx="548775" cy="393525"/>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86" name="Shape 86"/>
        <p:cNvGrpSpPr/>
        <p:nvPr/>
      </p:nvGrpSpPr>
      <p:grpSpPr>
        <a:xfrm>
          <a:off x="0" y="0"/>
          <a:ext cx="0" cy="0"/>
          <a:chOff x="0" y="0"/>
          <a:chExt cx="0" cy="0"/>
        </a:xfrm>
      </p:grpSpPr>
      <p:sp>
        <p:nvSpPr>
          <p:cNvPr id="87" name="Google Shape;87;p22"/>
          <p:cNvSpPr txBox="1"/>
          <p:nvPr>
            <p:ph idx="1" type="body"/>
          </p:nvPr>
        </p:nvSpPr>
        <p:spPr>
          <a:xfrm>
            <a:off x="311700" y="4230575"/>
            <a:ext cx="5998725" cy="605025"/>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SzPts val="1800"/>
              <a:buNone/>
              <a:defRPr/>
            </a:lvl1pPr>
          </a:lstStyle>
          <a:p/>
        </p:txBody>
      </p:sp>
      <p:sp>
        <p:nvSpPr>
          <p:cNvPr id="88" name="Google Shape;88;p22"/>
          <p:cNvSpPr txBox="1"/>
          <p:nvPr>
            <p:ph idx="12" type="sldNum"/>
          </p:nvPr>
        </p:nvSpPr>
        <p:spPr>
          <a:xfrm>
            <a:off x="8472458" y="4663217"/>
            <a:ext cx="548775" cy="393525"/>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89" name="Shape 89"/>
        <p:cNvGrpSpPr/>
        <p:nvPr/>
      </p:nvGrpSpPr>
      <p:grpSpPr>
        <a:xfrm>
          <a:off x="0" y="0"/>
          <a:ext cx="0" cy="0"/>
          <a:chOff x="0" y="0"/>
          <a:chExt cx="0" cy="0"/>
        </a:xfrm>
      </p:grpSpPr>
      <p:sp>
        <p:nvSpPr>
          <p:cNvPr id="90" name="Google Shape;90;p23"/>
          <p:cNvSpPr txBox="1"/>
          <p:nvPr>
            <p:ph hasCustomPrompt="1" type="title"/>
          </p:nvPr>
        </p:nvSpPr>
        <p:spPr>
          <a:xfrm>
            <a:off x="311700" y="1106125"/>
            <a:ext cx="8520525" cy="1963575"/>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91" name="Google Shape;91;p23"/>
          <p:cNvSpPr txBox="1"/>
          <p:nvPr>
            <p:ph idx="1" type="body"/>
          </p:nvPr>
        </p:nvSpPr>
        <p:spPr>
          <a:xfrm>
            <a:off x="311700" y="3152225"/>
            <a:ext cx="8520525" cy="1300725"/>
          </a:xfrm>
          <a:prstGeom prst="rect">
            <a:avLst/>
          </a:prstGeom>
        </p:spPr>
        <p:txBody>
          <a:bodyPr anchorCtr="0" anchor="t" bIns="91425" lIns="91425" spcFirstLastPara="1" rIns="91425" wrap="square" tIns="91425">
            <a:normAutofit/>
          </a:bodyPr>
          <a:lstStyle>
            <a:lvl1pPr indent="-342900" lvl="0" marL="457200" rtl="0" algn="ctr">
              <a:spcBef>
                <a:spcPts val="0"/>
              </a:spcBef>
              <a:spcAft>
                <a:spcPts val="0"/>
              </a:spcAft>
              <a:buSzPts val="1800"/>
              <a:buChar char="●"/>
              <a:defRPr/>
            </a:lvl1pPr>
            <a:lvl2pPr indent="-317500" lvl="1" marL="914400" rtl="0" algn="ctr">
              <a:spcBef>
                <a:spcPts val="0"/>
              </a:spcBef>
              <a:spcAft>
                <a:spcPts val="0"/>
              </a:spcAft>
              <a:buSzPts val="1400"/>
              <a:buChar char="○"/>
              <a:defRPr/>
            </a:lvl2pPr>
            <a:lvl3pPr indent="-317500" lvl="2" marL="1371600" rtl="0" algn="ctr">
              <a:spcBef>
                <a:spcPts val="0"/>
              </a:spcBef>
              <a:spcAft>
                <a:spcPts val="0"/>
              </a:spcAft>
              <a:buSzPts val="1400"/>
              <a:buChar char="■"/>
              <a:defRPr/>
            </a:lvl3pPr>
            <a:lvl4pPr indent="-317500" lvl="3" marL="1828800" rtl="0" algn="ctr">
              <a:spcBef>
                <a:spcPts val="0"/>
              </a:spcBef>
              <a:spcAft>
                <a:spcPts val="0"/>
              </a:spcAft>
              <a:buSzPts val="1400"/>
              <a:buChar char="●"/>
              <a:defRPr/>
            </a:lvl4pPr>
            <a:lvl5pPr indent="-317500" lvl="4" marL="2286000" rtl="0" algn="ctr">
              <a:spcBef>
                <a:spcPts val="0"/>
              </a:spcBef>
              <a:spcAft>
                <a:spcPts val="0"/>
              </a:spcAft>
              <a:buSzPts val="1400"/>
              <a:buChar char="○"/>
              <a:defRPr/>
            </a:lvl5pPr>
            <a:lvl6pPr indent="-317500" lvl="5" marL="2743200" rtl="0" algn="ctr">
              <a:spcBef>
                <a:spcPts val="0"/>
              </a:spcBef>
              <a:spcAft>
                <a:spcPts val="0"/>
              </a:spcAft>
              <a:buSzPts val="1400"/>
              <a:buChar char="■"/>
              <a:defRPr/>
            </a:lvl6pPr>
            <a:lvl7pPr indent="-317500" lvl="6" marL="3200400" rtl="0" algn="ctr">
              <a:spcBef>
                <a:spcPts val="0"/>
              </a:spcBef>
              <a:spcAft>
                <a:spcPts val="0"/>
              </a:spcAft>
              <a:buSzPts val="1400"/>
              <a:buChar char="●"/>
              <a:defRPr/>
            </a:lvl7pPr>
            <a:lvl8pPr indent="-317500" lvl="7" marL="3657600" rtl="0" algn="ctr">
              <a:spcBef>
                <a:spcPts val="0"/>
              </a:spcBef>
              <a:spcAft>
                <a:spcPts val="0"/>
              </a:spcAft>
              <a:buSzPts val="1400"/>
              <a:buChar char="○"/>
              <a:defRPr/>
            </a:lvl8pPr>
            <a:lvl9pPr indent="-317500" lvl="8" marL="4114800" rtl="0" algn="ctr">
              <a:spcBef>
                <a:spcPts val="0"/>
              </a:spcBef>
              <a:spcAft>
                <a:spcPts val="0"/>
              </a:spcAft>
              <a:buSzPts val="1400"/>
              <a:buChar char="■"/>
              <a:defRPr/>
            </a:lvl9pPr>
          </a:lstStyle>
          <a:p/>
        </p:txBody>
      </p:sp>
      <p:sp>
        <p:nvSpPr>
          <p:cNvPr id="92" name="Google Shape;92;p23"/>
          <p:cNvSpPr txBox="1"/>
          <p:nvPr>
            <p:ph idx="12" type="sldNum"/>
          </p:nvPr>
        </p:nvSpPr>
        <p:spPr>
          <a:xfrm>
            <a:off x="8472458" y="4663217"/>
            <a:ext cx="548775" cy="393525"/>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3" name="Shape 93"/>
        <p:cNvGrpSpPr/>
        <p:nvPr/>
      </p:nvGrpSpPr>
      <p:grpSpPr>
        <a:xfrm>
          <a:off x="0" y="0"/>
          <a:ext cx="0" cy="0"/>
          <a:chOff x="0" y="0"/>
          <a:chExt cx="0" cy="0"/>
        </a:xfrm>
      </p:grpSpPr>
      <p:sp>
        <p:nvSpPr>
          <p:cNvPr id="94" name="Google Shape;94;p24"/>
          <p:cNvSpPr txBox="1"/>
          <p:nvPr>
            <p:ph idx="12" type="sldNum"/>
          </p:nvPr>
        </p:nvSpPr>
        <p:spPr>
          <a:xfrm>
            <a:off x="8472458" y="4663217"/>
            <a:ext cx="548775" cy="393525"/>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2">
  <p:cSld name="1_TITLE Slide 2">
    <p:spTree>
      <p:nvGrpSpPr>
        <p:cNvPr id="95" name="Shape 95"/>
        <p:cNvGrpSpPr/>
        <p:nvPr/>
      </p:nvGrpSpPr>
      <p:grpSpPr>
        <a:xfrm>
          <a:off x="0" y="0"/>
          <a:ext cx="0" cy="0"/>
          <a:chOff x="0" y="0"/>
          <a:chExt cx="0" cy="0"/>
        </a:xfrm>
      </p:grpSpPr>
      <p:pic>
        <p:nvPicPr>
          <p:cNvPr id="96" name="Google Shape;96;p2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97" name="Google Shape;97;p25"/>
          <p:cNvSpPr txBox="1"/>
          <p:nvPr>
            <p:ph type="title"/>
          </p:nvPr>
        </p:nvSpPr>
        <p:spPr>
          <a:xfrm>
            <a:off x="3408629" y="1295885"/>
            <a:ext cx="4938975" cy="1771875"/>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98" name="Google Shape;98;p25"/>
          <p:cNvSpPr txBox="1"/>
          <p:nvPr>
            <p:ph idx="1" type="subTitle"/>
          </p:nvPr>
        </p:nvSpPr>
        <p:spPr>
          <a:xfrm>
            <a:off x="3408629" y="3305771"/>
            <a:ext cx="2629575" cy="1058175"/>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rgbClr val="7F7F7F"/>
              </a:buClr>
              <a:buSzPts val="1800"/>
              <a:buNone/>
              <a:defRPr sz="1800">
                <a:solidFill>
                  <a:srgbClr val="7F7F7F"/>
                </a:solidFill>
              </a:defRPr>
            </a:lvl1pPr>
            <a:lvl2pPr lvl="1" rtl="0" algn="ctr">
              <a:lnSpc>
                <a:spcPct val="90000"/>
              </a:lnSpc>
              <a:spcBef>
                <a:spcPts val="1200"/>
              </a:spcBef>
              <a:spcAft>
                <a:spcPts val="0"/>
              </a:spcAft>
              <a:buClr>
                <a:schemeClr val="dk1"/>
              </a:buClr>
              <a:buSzPts val="1500"/>
              <a:buNone/>
              <a:defRPr sz="1500"/>
            </a:lvl2pPr>
            <a:lvl3pPr lvl="2" rtl="0" algn="ctr">
              <a:lnSpc>
                <a:spcPct val="90000"/>
              </a:lnSpc>
              <a:spcBef>
                <a:spcPts val="1200"/>
              </a:spcBef>
              <a:spcAft>
                <a:spcPts val="0"/>
              </a:spcAft>
              <a:buClr>
                <a:schemeClr val="dk1"/>
              </a:buClr>
              <a:buSzPts val="1400"/>
              <a:buNone/>
              <a:defRPr sz="1400"/>
            </a:lvl3pPr>
            <a:lvl4pPr lvl="3" rtl="0" algn="ctr">
              <a:lnSpc>
                <a:spcPct val="90000"/>
              </a:lnSpc>
              <a:spcBef>
                <a:spcPts val="1200"/>
              </a:spcBef>
              <a:spcAft>
                <a:spcPts val="0"/>
              </a:spcAft>
              <a:buClr>
                <a:schemeClr val="dk1"/>
              </a:buClr>
              <a:buSzPts val="1200"/>
              <a:buNone/>
              <a:defRPr sz="1200"/>
            </a:lvl4pPr>
            <a:lvl5pPr lvl="4" rtl="0" algn="ctr">
              <a:lnSpc>
                <a:spcPct val="90000"/>
              </a:lnSpc>
              <a:spcBef>
                <a:spcPts val="1200"/>
              </a:spcBef>
              <a:spcAft>
                <a:spcPts val="0"/>
              </a:spcAft>
              <a:buClr>
                <a:schemeClr val="dk1"/>
              </a:buClr>
              <a:buSzPts val="1200"/>
              <a:buNone/>
              <a:defRPr sz="1200"/>
            </a:lvl5pPr>
            <a:lvl6pPr lvl="5" rtl="0" algn="ctr">
              <a:lnSpc>
                <a:spcPct val="90000"/>
              </a:lnSpc>
              <a:spcBef>
                <a:spcPts val="1200"/>
              </a:spcBef>
              <a:spcAft>
                <a:spcPts val="0"/>
              </a:spcAft>
              <a:buClr>
                <a:schemeClr val="dk1"/>
              </a:buClr>
              <a:buSzPts val="1200"/>
              <a:buNone/>
              <a:defRPr sz="1200"/>
            </a:lvl6pPr>
            <a:lvl7pPr lvl="6" rtl="0" algn="ctr">
              <a:lnSpc>
                <a:spcPct val="90000"/>
              </a:lnSpc>
              <a:spcBef>
                <a:spcPts val="1200"/>
              </a:spcBef>
              <a:spcAft>
                <a:spcPts val="0"/>
              </a:spcAft>
              <a:buClr>
                <a:schemeClr val="dk1"/>
              </a:buClr>
              <a:buSzPts val="1200"/>
              <a:buNone/>
              <a:defRPr sz="1200"/>
            </a:lvl7pPr>
            <a:lvl8pPr lvl="7" rtl="0" algn="ctr">
              <a:lnSpc>
                <a:spcPct val="90000"/>
              </a:lnSpc>
              <a:spcBef>
                <a:spcPts val="1200"/>
              </a:spcBef>
              <a:spcAft>
                <a:spcPts val="0"/>
              </a:spcAft>
              <a:buClr>
                <a:schemeClr val="dk1"/>
              </a:buClr>
              <a:buSzPts val="1200"/>
              <a:buNone/>
              <a:defRPr sz="1200"/>
            </a:lvl8pPr>
            <a:lvl9pPr lvl="8" rtl="0" algn="ctr">
              <a:lnSpc>
                <a:spcPct val="90000"/>
              </a:lnSpc>
              <a:spcBef>
                <a:spcPts val="1200"/>
              </a:spcBef>
              <a:spcAft>
                <a:spcPts val="1200"/>
              </a:spcAft>
              <a:buClr>
                <a:schemeClr val="dk1"/>
              </a:buClr>
              <a:buSzPts val="1200"/>
              <a:buNone/>
              <a:defRPr sz="1200"/>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LEFT 1">
  <p:cSld name="3_BODY Slide LEFT 1">
    <p:spTree>
      <p:nvGrpSpPr>
        <p:cNvPr id="99" name="Shape 99"/>
        <p:cNvGrpSpPr/>
        <p:nvPr/>
      </p:nvGrpSpPr>
      <p:grpSpPr>
        <a:xfrm>
          <a:off x="0" y="0"/>
          <a:ext cx="0" cy="0"/>
          <a:chOff x="0" y="0"/>
          <a:chExt cx="0" cy="0"/>
        </a:xfrm>
      </p:grpSpPr>
      <p:pic>
        <p:nvPicPr>
          <p:cNvPr id="100" name="Google Shape;100;p2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01" name="Google Shape;101;p26"/>
          <p:cNvSpPr txBox="1"/>
          <p:nvPr>
            <p:ph idx="1" type="body"/>
          </p:nvPr>
        </p:nvSpPr>
        <p:spPr>
          <a:xfrm>
            <a:off x="762144" y="924315"/>
            <a:ext cx="7935975" cy="3998475"/>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
        <p:nvSpPr>
          <p:cNvPr id="102" name="Google Shape;102;p26"/>
          <p:cNvSpPr/>
          <p:nvPr/>
        </p:nvSpPr>
        <p:spPr>
          <a:xfrm>
            <a:off x="8750582" y="4745936"/>
            <a:ext cx="231075" cy="231075"/>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03" name="Google Shape;103;p26"/>
          <p:cNvSpPr txBox="1"/>
          <p:nvPr>
            <p:ph idx="12" type="sldNum"/>
          </p:nvPr>
        </p:nvSpPr>
        <p:spPr>
          <a:xfrm>
            <a:off x="8701958" y="4724530"/>
            <a:ext cx="328275" cy="273825"/>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Arial"/>
                <a:ea typeface="Arial"/>
                <a:cs typeface="Arial"/>
                <a:sym typeface="Arial"/>
              </a:defRPr>
            </a:lvl1pPr>
            <a:lvl2pPr indent="0" lvl="1" marL="0" rtl="0" algn="ctr">
              <a:spcBef>
                <a:spcPts val="0"/>
              </a:spcBef>
              <a:buNone/>
              <a:defRPr b="1" sz="900">
                <a:solidFill>
                  <a:schemeClr val="lt1"/>
                </a:solidFill>
                <a:latin typeface="Arial"/>
                <a:ea typeface="Arial"/>
                <a:cs typeface="Arial"/>
                <a:sym typeface="Arial"/>
              </a:defRPr>
            </a:lvl2pPr>
            <a:lvl3pPr indent="0" lvl="2" marL="0" rtl="0" algn="ctr">
              <a:spcBef>
                <a:spcPts val="0"/>
              </a:spcBef>
              <a:buNone/>
              <a:defRPr b="1" sz="900">
                <a:solidFill>
                  <a:schemeClr val="lt1"/>
                </a:solidFill>
                <a:latin typeface="Arial"/>
                <a:ea typeface="Arial"/>
                <a:cs typeface="Arial"/>
                <a:sym typeface="Arial"/>
              </a:defRPr>
            </a:lvl3pPr>
            <a:lvl4pPr indent="0" lvl="3" marL="0" rtl="0" algn="ctr">
              <a:spcBef>
                <a:spcPts val="0"/>
              </a:spcBef>
              <a:buNone/>
              <a:defRPr b="1" sz="900">
                <a:solidFill>
                  <a:schemeClr val="lt1"/>
                </a:solidFill>
                <a:latin typeface="Arial"/>
                <a:ea typeface="Arial"/>
                <a:cs typeface="Arial"/>
                <a:sym typeface="Arial"/>
              </a:defRPr>
            </a:lvl4pPr>
            <a:lvl5pPr indent="0" lvl="4" marL="0" rtl="0" algn="ctr">
              <a:spcBef>
                <a:spcPts val="0"/>
              </a:spcBef>
              <a:buNone/>
              <a:defRPr b="1" sz="900">
                <a:solidFill>
                  <a:schemeClr val="lt1"/>
                </a:solidFill>
                <a:latin typeface="Arial"/>
                <a:ea typeface="Arial"/>
                <a:cs typeface="Arial"/>
                <a:sym typeface="Arial"/>
              </a:defRPr>
            </a:lvl5pPr>
            <a:lvl6pPr indent="0" lvl="5" marL="0" rtl="0" algn="ctr">
              <a:spcBef>
                <a:spcPts val="0"/>
              </a:spcBef>
              <a:buNone/>
              <a:defRPr b="1" sz="900">
                <a:solidFill>
                  <a:schemeClr val="lt1"/>
                </a:solidFill>
                <a:latin typeface="Arial"/>
                <a:ea typeface="Arial"/>
                <a:cs typeface="Arial"/>
                <a:sym typeface="Arial"/>
              </a:defRPr>
            </a:lvl6pPr>
            <a:lvl7pPr indent="0" lvl="6" marL="0" rtl="0" algn="ctr">
              <a:spcBef>
                <a:spcPts val="0"/>
              </a:spcBef>
              <a:buNone/>
              <a:defRPr b="1" sz="900">
                <a:solidFill>
                  <a:schemeClr val="lt1"/>
                </a:solidFill>
                <a:latin typeface="Arial"/>
                <a:ea typeface="Arial"/>
                <a:cs typeface="Arial"/>
                <a:sym typeface="Arial"/>
              </a:defRPr>
            </a:lvl7pPr>
            <a:lvl8pPr indent="0" lvl="7" marL="0" rtl="0" algn="ctr">
              <a:spcBef>
                <a:spcPts val="0"/>
              </a:spcBef>
              <a:buNone/>
              <a:defRPr b="1" sz="900">
                <a:solidFill>
                  <a:schemeClr val="lt1"/>
                </a:solidFill>
                <a:latin typeface="Arial"/>
                <a:ea typeface="Arial"/>
                <a:cs typeface="Arial"/>
                <a:sym typeface="Arial"/>
              </a:defRPr>
            </a:lvl8pPr>
            <a:lvl9pPr indent="0" lvl="8" marL="0" rtl="0" algn="ctr">
              <a:spcBef>
                <a:spcPts val="0"/>
              </a:spcBef>
              <a:buNone/>
              <a:defRPr b="1" sz="900">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104" name="Google Shape;104;p26"/>
          <p:cNvSpPr txBox="1"/>
          <p:nvPr>
            <p:ph type="title"/>
          </p:nvPr>
        </p:nvSpPr>
        <p:spPr>
          <a:xfrm>
            <a:off x="762144" y="310601"/>
            <a:ext cx="6883875" cy="408375"/>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ODY Slide LEFT 2">
  <p:cSld name="4_BODY Slide LEFT 2">
    <p:spTree>
      <p:nvGrpSpPr>
        <p:cNvPr id="105" name="Shape 105"/>
        <p:cNvGrpSpPr/>
        <p:nvPr/>
      </p:nvGrpSpPr>
      <p:grpSpPr>
        <a:xfrm>
          <a:off x="0" y="0"/>
          <a:ext cx="0" cy="0"/>
          <a:chOff x="0" y="0"/>
          <a:chExt cx="0" cy="0"/>
        </a:xfrm>
      </p:grpSpPr>
      <p:pic>
        <p:nvPicPr>
          <p:cNvPr id="106" name="Google Shape;106;p2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07" name="Google Shape;107;p27"/>
          <p:cNvSpPr/>
          <p:nvPr/>
        </p:nvSpPr>
        <p:spPr>
          <a:xfrm>
            <a:off x="8750582" y="4745936"/>
            <a:ext cx="231075" cy="231075"/>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08" name="Google Shape;108;p27"/>
          <p:cNvSpPr txBox="1"/>
          <p:nvPr>
            <p:ph idx="12" type="sldNum"/>
          </p:nvPr>
        </p:nvSpPr>
        <p:spPr>
          <a:xfrm>
            <a:off x="8701958" y="4724530"/>
            <a:ext cx="328275" cy="273825"/>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Arial"/>
                <a:ea typeface="Arial"/>
                <a:cs typeface="Arial"/>
                <a:sym typeface="Arial"/>
              </a:defRPr>
            </a:lvl1pPr>
            <a:lvl2pPr indent="0" lvl="1" marL="0" rtl="0" algn="ctr">
              <a:spcBef>
                <a:spcPts val="0"/>
              </a:spcBef>
              <a:buNone/>
              <a:defRPr b="1" sz="900">
                <a:solidFill>
                  <a:schemeClr val="lt1"/>
                </a:solidFill>
                <a:latin typeface="Arial"/>
                <a:ea typeface="Arial"/>
                <a:cs typeface="Arial"/>
                <a:sym typeface="Arial"/>
              </a:defRPr>
            </a:lvl2pPr>
            <a:lvl3pPr indent="0" lvl="2" marL="0" rtl="0" algn="ctr">
              <a:spcBef>
                <a:spcPts val="0"/>
              </a:spcBef>
              <a:buNone/>
              <a:defRPr b="1" sz="900">
                <a:solidFill>
                  <a:schemeClr val="lt1"/>
                </a:solidFill>
                <a:latin typeface="Arial"/>
                <a:ea typeface="Arial"/>
                <a:cs typeface="Arial"/>
                <a:sym typeface="Arial"/>
              </a:defRPr>
            </a:lvl3pPr>
            <a:lvl4pPr indent="0" lvl="3" marL="0" rtl="0" algn="ctr">
              <a:spcBef>
                <a:spcPts val="0"/>
              </a:spcBef>
              <a:buNone/>
              <a:defRPr b="1" sz="900">
                <a:solidFill>
                  <a:schemeClr val="lt1"/>
                </a:solidFill>
                <a:latin typeface="Arial"/>
                <a:ea typeface="Arial"/>
                <a:cs typeface="Arial"/>
                <a:sym typeface="Arial"/>
              </a:defRPr>
            </a:lvl4pPr>
            <a:lvl5pPr indent="0" lvl="4" marL="0" rtl="0" algn="ctr">
              <a:spcBef>
                <a:spcPts val="0"/>
              </a:spcBef>
              <a:buNone/>
              <a:defRPr b="1" sz="900">
                <a:solidFill>
                  <a:schemeClr val="lt1"/>
                </a:solidFill>
                <a:latin typeface="Arial"/>
                <a:ea typeface="Arial"/>
                <a:cs typeface="Arial"/>
                <a:sym typeface="Arial"/>
              </a:defRPr>
            </a:lvl5pPr>
            <a:lvl6pPr indent="0" lvl="5" marL="0" rtl="0" algn="ctr">
              <a:spcBef>
                <a:spcPts val="0"/>
              </a:spcBef>
              <a:buNone/>
              <a:defRPr b="1" sz="900">
                <a:solidFill>
                  <a:schemeClr val="lt1"/>
                </a:solidFill>
                <a:latin typeface="Arial"/>
                <a:ea typeface="Arial"/>
                <a:cs typeface="Arial"/>
                <a:sym typeface="Arial"/>
              </a:defRPr>
            </a:lvl6pPr>
            <a:lvl7pPr indent="0" lvl="6" marL="0" rtl="0" algn="ctr">
              <a:spcBef>
                <a:spcPts val="0"/>
              </a:spcBef>
              <a:buNone/>
              <a:defRPr b="1" sz="900">
                <a:solidFill>
                  <a:schemeClr val="lt1"/>
                </a:solidFill>
                <a:latin typeface="Arial"/>
                <a:ea typeface="Arial"/>
                <a:cs typeface="Arial"/>
                <a:sym typeface="Arial"/>
              </a:defRPr>
            </a:lvl7pPr>
            <a:lvl8pPr indent="0" lvl="7" marL="0" rtl="0" algn="ctr">
              <a:spcBef>
                <a:spcPts val="0"/>
              </a:spcBef>
              <a:buNone/>
              <a:defRPr b="1" sz="900">
                <a:solidFill>
                  <a:schemeClr val="lt1"/>
                </a:solidFill>
                <a:latin typeface="Arial"/>
                <a:ea typeface="Arial"/>
                <a:cs typeface="Arial"/>
                <a:sym typeface="Arial"/>
              </a:defRPr>
            </a:lvl8pPr>
            <a:lvl9pPr indent="0" lvl="8" marL="0" rtl="0" algn="ctr">
              <a:spcBef>
                <a:spcPts val="0"/>
              </a:spcBef>
              <a:buNone/>
              <a:defRPr b="1" sz="900">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109" name="Google Shape;109;p27"/>
          <p:cNvSpPr txBox="1"/>
          <p:nvPr>
            <p:ph idx="1" type="body"/>
          </p:nvPr>
        </p:nvSpPr>
        <p:spPr>
          <a:xfrm>
            <a:off x="762144" y="924315"/>
            <a:ext cx="7935975" cy="3998475"/>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
        <p:nvSpPr>
          <p:cNvPr id="110" name="Google Shape;110;p27"/>
          <p:cNvSpPr txBox="1"/>
          <p:nvPr>
            <p:ph type="title"/>
          </p:nvPr>
        </p:nvSpPr>
        <p:spPr>
          <a:xfrm>
            <a:off x="762143" y="310601"/>
            <a:ext cx="7935975" cy="408375"/>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TOP 3">
  <p:cSld name="3_BODY Slide TOP 3">
    <p:spTree>
      <p:nvGrpSpPr>
        <p:cNvPr id="111" name="Shape 111"/>
        <p:cNvGrpSpPr/>
        <p:nvPr/>
      </p:nvGrpSpPr>
      <p:grpSpPr>
        <a:xfrm>
          <a:off x="0" y="0"/>
          <a:ext cx="0" cy="0"/>
          <a:chOff x="0" y="0"/>
          <a:chExt cx="0" cy="0"/>
        </a:xfrm>
      </p:grpSpPr>
      <p:pic>
        <p:nvPicPr>
          <p:cNvPr id="112" name="Google Shape;112;p2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13" name="Google Shape;113;p28"/>
          <p:cNvSpPr/>
          <p:nvPr/>
        </p:nvSpPr>
        <p:spPr>
          <a:xfrm>
            <a:off x="8750582" y="4745936"/>
            <a:ext cx="231075" cy="231075"/>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14" name="Google Shape;114;p28"/>
          <p:cNvSpPr txBox="1"/>
          <p:nvPr>
            <p:ph idx="12" type="sldNum"/>
          </p:nvPr>
        </p:nvSpPr>
        <p:spPr>
          <a:xfrm>
            <a:off x="8701958" y="4724530"/>
            <a:ext cx="328275" cy="273825"/>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Arial"/>
                <a:ea typeface="Arial"/>
                <a:cs typeface="Arial"/>
                <a:sym typeface="Arial"/>
              </a:defRPr>
            </a:lvl1pPr>
            <a:lvl2pPr indent="0" lvl="1" marL="0" rtl="0" algn="ctr">
              <a:spcBef>
                <a:spcPts val="0"/>
              </a:spcBef>
              <a:buNone/>
              <a:defRPr b="1" sz="900">
                <a:solidFill>
                  <a:schemeClr val="lt1"/>
                </a:solidFill>
                <a:latin typeface="Arial"/>
                <a:ea typeface="Arial"/>
                <a:cs typeface="Arial"/>
                <a:sym typeface="Arial"/>
              </a:defRPr>
            </a:lvl2pPr>
            <a:lvl3pPr indent="0" lvl="2" marL="0" rtl="0" algn="ctr">
              <a:spcBef>
                <a:spcPts val="0"/>
              </a:spcBef>
              <a:buNone/>
              <a:defRPr b="1" sz="900">
                <a:solidFill>
                  <a:schemeClr val="lt1"/>
                </a:solidFill>
                <a:latin typeface="Arial"/>
                <a:ea typeface="Arial"/>
                <a:cs typeface="Arial"/>
                <a:sym typeface="Arial"/>
              </a:defRPr>
            </a:lvl3pPr>
            <a:lvl4pPr indent="0" lvl="3" marL="0" rtl="0" algn="ctr">
              <a:spcBef>
                <a:spcPts val="0"/>
              </a:spcBef>
              <a:buNone/>
              <a:defRPr b="1" sz="900">
                <a:solidFill>
                  <a:schemeClr val="lt1"/>
                </a:solidFill>
                <a:latin typeface="Arial"/>
                <a:ea typeface="Arial"/>
                <a:cs typeface="Arial"/>
                <a:sym typeface="Arial"/>
              </a:defRPr>
            </a:lvl4pPr>
            <a:lvl5pPr indent="0" lvl="4" marL="0" rtl="0" algn="ctr">
              <a:spcBef>
                <a:spcPts val="0"/>
              </a:spcBef>
              <a:buNone/>
              <a:defRPr b="1" sz="900">
                <a:solidFill>
                  <a:schemeClr val="lt1"/>
                </a:solidFill>
                <a:latin typeface="Arial"/>
                <a:ea typeface="Arial"/>
                <a:cs typeface="Arial"/>
                <a:sym typeface="Arial"/>
              </a:defRPr>
            </a:lvl5pPr>
            <a:lvl6pPr indent="0" lvl="5" marL="0" rtl="0" algn="ctr">
              <a:spcBef>
                <a:spcPts val="0"/>
              </a:spcBef>
              <a:buNone/>
              <a:defRPr b="1" sz="900">
                <a:solidFill>
                  <a:schemeClr val="lt1"/>
                </a:solidFill>
                <a:latin typeface="Arial"/>
                <a:ea typeface="Arial"/>
                <a:cs typeface="Arial"/>
                <a:sym typeface="Arial"/>
              </a:defRPr>
            </a:lvl6pPr>
            <a:lvl7pPr indent="0" lvl="6" marL="0" rtl="0" algn="ctr">
              <a:spcBef>
                <a:spcPts val="0"/>
              </a:spcBef>
              <a:buNone/>
              <a:defRPr b="1" sz="900">
                <a:solidFill>
                  <a:schemeClr val="lt1"/>
                </a:solidFill>
                <a:latin typeface="Arial"/>
                <a:ea typeface="Arial"/>
                <a:cs typeface="Arial"/>
                <a:sym typeface="Arial"/>
              </a:defRPr>
            </a:lvl7pPr>
            <a:lvl8pPr indent="0" lvl="7" marL="0" rtl="0" algn="ctr">
              <a:spcBef>
                <a:spcPts val="0"/>
              </a:spcBef>
              <a:buNone/>
              <a:defRPr b="1" sz="900">
                <a:solidFill>
                  <a:schemeClr val="lt1"/>
                </a:solidFill>
                <a:latin typeface="Arial"/>
                <a:ea typeface="Arial"/>
                <a:cs typeface="Arial"/>
                <a:sym typeface="Arial"/>
              </a:defRPr>
            </a:lvl8pPr>
            <a:lvl9pPr indent="0" lvl="8" marL="0" rtl="0" algn="ctr">
              <a:spcBef>
                <a:spcPts val="0"/>
              </a:spcBef>
              <a:buNone/>
              <a:defRPr b="1" sz="900">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115" name="Google Shape;115;p28"/>
          <p:cNvSpPr txBox="1"/>
          <p:nvPr>
            <p:ph type="title"/>
          </p:nvPr>
        </p:nvSpPr>
        <p:spPr>
          <a:xfrm>
            <a:off x="400784" y="718726"/>
            <a:ext cx="8402400" cy="408375"/>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16" name="Google Shape;116;p28"/>
          <p:cNvSpPr txBox="1"/>
          <p:nvPr>
            <p:ph idx="1" type="body"/>
          </p:nvPr>
        </p:nvSpPr>
        <p:spPr>
          <a:xfrm>
            <a:off x="400783" y="1326356"/>
            <a:ext cx="8402400" cy="3488625"/>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pic>
        <p:nvPicPr>
          <p:cNvPr id="117" name="Google Shape;117;p2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18" name="Google Shape;118;p28"/>
          <p:cNvSpPr/>
          <p:nvPr/>
        </p:nvSpPr>
        <p:spPr>
          <a:xfrm>
            <a:off x="8750582" y="4745936"/>
            <a:ext cx="231075" cy="231075"/>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RIGHT 3">
  <p:cSld name="6_BODY Slide RIGHT 3">
    <p:spTree>
      <p:nvGrpSpPr>
        <p:cNvPr id="119" name="Shape 119"/>
        <p:cNvGrpSpPr/>
        <p:nvPr/>
      </p:nvGrpSpPr>
      <p:grpSpPr>
        <a:xfrm>
          <a:off x="0" y="0"/>
          <a:ext cx="0" cy="0"/>
          <a:chOff x="0" y="0"/>
          <a:chExt cx="0" cy="0"/>
        </a:xfrm>
      </p:grpSpPr>
      <p:pic>
        <p:nvPicPr>
          <p:cNvPr id="120" name="Google Shape;120;p2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21" name="Google Shape;121;p29"/>
          <p:cNvSpPr txBox="1"/>
          <p:nvPr>
            <p:ph type="title"/>
          </p:nvPr>
        </p:nvSpPr>
        <p:spPr>
          <a:xfrm>
            <a:off x="707065" y="217192"/>
            <a:ext cx="7644825" cy="408375"/>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22" name="Google Shape;122;p29"/>
          <p:cNvSpPr/>
          <p:nvPr/>
        </p:nvSpPr>
        <p:spPr>
          <a:xfrm>
            <a:off x="105101" y="4810035"/>
            <a:ext cx="231075" cy="231075"/>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23" name="Google Shape;123;p29"/>
          <p:cNvSpPr/>
          <p:nvPr/>
        </p:nvSpPr>
        <p:spPr>
          <a:xfrm>
            <a:off x="8819690" y="4745936"/>
            <a:ext cx="231075" cy="231075"/>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24" name="Google Shape;124;p29"/>
          <p:cNvSpPr txBox="1"/>
          <p:nvPr>
            <p:ph idx="12" type="sldNum"/>
          </p:nvPr>
        </p:nvSpPr>
        <p:spPr>
          <a:xfrm>
            <a:off x="8771066" y="4724530"/>
            <a:ext cx="328275" cy="273825"/>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Arial"/>
                <a:ea typeface="Arial"/>
                <a:cs typeface="Arial"/>
                <a:sym typeface="Arial"/>
              </a:defRPr>
            </a:lvl1pPr>
            <a:lvl2pPr indent="0" lvl="1" marL="0" rtl="0" algn="ctr">
              <a:spcBef>
                <a:spcPts val="0"/>
              </a:spcBef>
              <a:buNone/>
              <a:defRPr b="1" sz="900">
                <a:solidFill>
                  <a:schemeClr val="lt1"/>
                </a:solidFill>
                <a:latin typeface="Arial"/>
                <a:ea typeface="Arial"/>
                <a:cs typeface="Arial"/>
                <a:sym typeface="Arial"/>
              </a:defRPr>
            </a:lvl2pPr>
            <a:lvl3pPr indent="0" lvl="2" marL="0" rtl="0" algn="ctr">
              <a:spcBef>
                <a:spcPts val="0"/>
              </a:spcBef>
              <a:buNone/>
              <a:defRPr b="1" sz="900">
                <a:solidFill>
                  <a:schemeClr val="lt1"/>
                </a:solidFill>
                <a:latin typeface="Arial"/>
                <a:ea typeface="Arial"/>
                <a:cs typeface="Arial"/>
                <a:sym typeface="Arial"/>
              </a:defRPr>
            </a:lvl3pPr>
            <a:lvl4pPr indent="0" lvl="3" marL="0" rtl="0" algn="ctr">
              <a:spcBef>
                <a:spcPts val="0"/>
              </a:spcBef>
              <a:buNone/>
              <a:defRPr b="1" sz="900">
                <a:solidFill>
                  <a:schemeClr val="lt1"/>
                </a:solidFill>
                <a:latin typeface="Arial"/>
                <a:ea typeface="Arial"/>
                <a:cs typeface="Arial"/>
                <a:sym typeface="Arial"/>
              </a:defRPr>
            </a:lvl4pPr>
            <a:lvl5pPr indent="0" lvl="4" marL="0" rtl="0" algn="ctr">
              <a:spcBef>
                <a:spcPts val="0"/>
              </a:spcBef>
              <a:buNone/>
              <a:defRPr b="1" sz="900">
                <a:solidFill>
                  <a:schemeClr val="lt1"/>
                </a:solidFill>
                <a:latin typeface="Arial"/>
                <a:ea typeface="Arial"/>
                <a:cs typeface="Arial"/>
                <a:sym typeface="Arial"/>
              </a:defRPr>
            </a:lvl5pPr>
            <a:lvl6pPr indent="0" lvl="5" marL="0" rtl="0" algn="ctr">
              <a:spcBef>
                <a:spcPts val="0"/>
              </a:spcBef>
              <a:buNone/>
              <a:defRPr b="1" sz="900">
                <a:solidFill>
                  <a:schemeClr val="lt1"/>
                </a:solidFill>
                <a:latin typeface="Arial"/>
                <a:ea typeface="Arial"/>
                <a:cs typeface="Arial"/>
                <a:sym typeface="Arial"/>
              </a:defRPr>
            </a:lvl6pPr>
            <a:lvl7pPr indent="0" lvl="6" marL="0" rtl="0" algn="ctr">
              <a:spcBef>
                <a:spcPts val="0"/>
              </a:spcBef>
              <a:buNone/>
              <a:defRPr b="1" sz="900">
                <a:solidFill>
                  <a:schemeClr val="lt1"/>
                </a:solidFill>
                <a:latin typeface="Arial"/>
                <a:ea typeface="Arial"/>
                <a:cs typeface="Arial"/>
                <a:sym typeface="Arial"/>
              </a:defRPr>
            </a:lvl7pPr>
            <a:lvl8pPr indent="0" lvl="7" marL="0" rtl="0" algn="ctr">
              <a:spcBef>
                <a:spcPts val="0"/>
              </a:spcBef>
              <a:buNone/>
              <a:defRPr b="1" sz="900">
                <a:solidFill>
                  <a:schemeClr val="lt1"/>
                </a:solidFill>
                <a:latin typeface="Arial"/>
                <a:ea typeface="Arial"/>
                <a:cs typeface="Arial"/>
                <a:sym typeface="Arial"/>
              </a:defRPr>
            </a:lvl8pPr>
            <a:lvl9pPr indent="0" lvl="8" marL="0" rtl="0" algn="ctr">
              <a:spcBef>
                <a:spcPts val="0"/>
              </a:spcBef>
              <a:buNone/>
              <a:defRPr b="1" sz="900">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ODY Slide TOP 2">
  <p:cSld name="2_BODY Slide TOP 2">
    <p:spTree>
      <p:nvGrpSpPr>
        <p:cNvPr id="125" name="Shape 125"/>
        <p:cNvGrpSpPr/>
        <p:nvPr/>
      </p:nvGrpSpPr>
      <p:grpSpPr>
        <a:xfrm>
          <a:off x="0" y="0"/>
          <a:ext cx="0" cy="0"/>
          <a:chOff x="0" y="0"/>
          <a:chExt cx="0" cy="0"/>
        </a:xfrm>
      </p:grpSpPr>
      <p:pic>
        <p:nvPicPr>
          <p:cNvPr id="126" name="Google Shape;126;p3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27" name="Google Shape;127;p30"/>
          <p:cNvSpPr/>
          <p:nvPr/>
        </p:nvSpPr>
        <p:spPr>
          <a:xfrm>
            <a:off x="8750582" y="4745936"/>
            <a:ext cx="231075" cy="231075"/>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28" name="Google Shape;128;p30"/>
          <p:cNvSpPr txBox="1"/>
          <p:nvPr>
            <p:ph idx="12" type="sldNum"/>
          </p:nvPr>
        </p:nvSpPr>
        <p:spPr>
          <a:xfrm>
            <a:off x="8701958" y="4724530"/>
            <a:ext cx="328275" cy="273825"/>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Arial"/>
                <a:ea typeface="Arial"/>
                <a:cs typeface="Arial"/>
                <a:sym typeface="Arial"/>
              </a:defRPr>
            </a:lvl1pPr>
            <a:lvl2pPr indent="0" lvl="1" marL="0" rtl="0" algn="ctr">
              <a:spcBef>
                <a:spcPts val="0"/>
              </a:spcBef>
              <a:buNone/>
              <a:defRPr b="1" sz="900">
                <a:solidFill>
                  <a:schemeClr val="lt1"/>
                </a:solidFill>
                <a:latin typeface="Arial"/>
                <a:ea typeface="Arial"/>
                <a:cs typeface="Arial"/>
                <a:sym typeface="Arial"/>
              </a:defRPr>
            </a:lvl2pPr>
            <a:lvl3pPr indent="0" lvl="2" marL="0" rtl="0" algn="ctr">
              <a:spcBef>
                <a:spcPts val="0"/>
              </a:spcBef>
              <a:buNone/>
              <a:defRPr b="1" sz="900">
                <a:solidFill>
                  <a:schemeClr val="lt1"/>
                </a:solidFill>
                <a:latin typeface="Arial"/>
                <a:ea typeface="Arial"/>
                <a:cs typeface="Arial"/>
                <a:sym typeface="Arial"/>
              </a:defRPr>
            </a:lvl3pPr>
            <a:lvl4pPr indent="0" lvl="3" marL="0" rtl="0" algn="ctr">
              <a:spcBef>
                <a:spcPts val="0"/>
              </a:spcBef>
              <a:buNone/>
              <a:defRPr b="1" sz="900">
                <a:solidFill>
                  <a:schemeClr val="lt1"/>
                </a:solidFill>
                <a:latin typeface="Arial"/>
                <a:ea typeface="Arial"/>
                <a:cs typeface="Arial"/>
                <a:sym typeface="Arial"/>
              </a:defRPr>
            </a:lvl4pPr>
            <a:lvl5pPr indent="0" lvl="4" marL="0" rtl="0" algn="ctr">
              <a:spcBef>
                <a:spcPts val="0"/>
              </a:spcBef>
              <a:buNone/>
              <a:defRPr b="1" sz="900">
                <a:solidFill>
                  <a:schemeClr val="lt1"/>
                </a:solidFill>
                <a:latin typeface="Arial"/>
                <a:ea typeface="Arial"/>
                <a:cs typeface="Arial"/>
                <a:sym typeface="Arial"/>
              </a:defRPr>
            </a:lvl5pPr>
            <a:lvl6pPr indent="0" lvl="5" marL="0" rtl="0" algn="ctr">
              <a:spcBef>
                <a:spcPts val="0"/>
              </a:spcBef>
              <a:buNone/>
              <a:defRPr b="1" sz="900">
                <a:solidFill>
                  <a:schemeClr val="lt1"/>
                </a:solidFill>
                <a:latin typeface="Arial"/>
                <a:ea typeface="Arial"/>
                <a:cs typeface="Arial"/>
                <a:sym typeface="Arial"/>
              </a:defRPr>
            </a:lvl6pPr>
            <a:lvl7pPr indent="0" lvl="6" marL="0" rtl="0" algn="ctr">
              <a:spcBef>
                <a:spcPts val="0"/>
              </a:spcBef>
              <a:buNone/>
              <a:defRPr b="1" sz="900">
                <a:solidFill>
                  <a:schemeClr val="lt1"/>
                </a:solidFill>
                <a:latin typeface="Arial"/>
                <a:ea typeface="Arial"/>
                <a:cs typeface="Arial"/>
                <a:sym typeface="Arial"/>
              </a:defRPr>
            </a:lvl7pPr>
            <a:lvl8pPr indent="0" lvl="7" marL="0" rtl="0" algn="ctr">
              <a:spcBef>
                <a:spcPts val="0"/>
              </a:spcBef>
              <a:buNone/>
              <a:defRPr b="1" sz="900">
                <a:solidFill>
                  <a:schemeClr val="lt1"/>
                </a:solidFill>
                <a:latin typeface="Arial"/>
                <a:ea typeface="Arial"/>
                <a:cs typeface="Arial"/>
                <a:sym typeface="Arial"/>
              </a:defRPr>
            </a:lvl8pPr>
            <a:lvl9pPr indent="0" lvl="8" marL="0" rtl="0" algn="ctr">
              <a:spcBef>
                <a:spcPts val="0"/>
              </a:spcBef>
              <a:buNone/>
              <a:defRPr b="1" sz="900">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129" name="Google Shape;129;p30"/>
          <p:cNvSpPr txBox="1"/>
          <p:nvPr>
            <p:ph type="title"/>
          </p:nvPr>
        </p:nvSpPr>
        <p:spPr>
          <a:xfrm>
            <a:off x="400784" y="718726"/>
            <a:ext cx="8402400" cy="408375"/>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30" name="Google Shape;130;p30"/>
          <p:cNvSpPr txBox="1"/>
          <p:nvPr>
            <p:ph idx="1" type="body"/>
          </p:nvPr>
        </p:nvSpPr>
        <p:spPr>
          <a:xfrm>
            <a:off x="400783" y="1326356"/>
            <a:ext cx="8402400" cy="3488625"/>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LEFT 4">
  <p:cSld name="6_BODY Slide LEFT 4">
    <p:spTree>
      <p:nvGrpSpPr>
        <p:cNvPr id="131" name="Shape 131"/>
        <p:cNvGrpSpPr/>
        <p:nvPr/>
      </p:nvGrpSpPr>
      <p:grpSpPr>
        <a:xfrm>
          <a:off x="0" y="0"/>
          <a:ext cx="0" cy="0"/>
          <a:chOff x="0" y="0"/>
          <a:chExt cx="0" cy="0"/>
        </a:xfrm>
      </p:grpSpPr>
      <p:pic>
        <p:nvPicPr>
          <p:cNvPr id="132" name="Google Shape;132;p3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33" name="Google Shape;133;p31"/>
          <p:cNvSpPr/>
          <p:nvPr/>
        </p:nvSpPr>
        <p:spPr>
          <a:xfrm>
            <a:off x="8750582" y="4745936"/>
            <a:ext cx="231075" cy="231075"/>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34" name="Google Shape;134;p31"/>
          <p:cNvSpPr txBox="1"/>
          <p:nvPr>
            <p:ph idx="12" type="sldNum"/>
          </p:nvPr>
        </p:nvSpPr>
        <p:spPr>
          <a:xfrm>
            <a:off x="8701958" y="4724530"/>
            <a:ext cx="328275" cy="273825"/>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Arial"/>
                <a:ea typeface="Arial"/>
                <a:cs typeface="Arial"/>
                <a:sym typeface="Arial"/>
              </a:defRPr>
            </a:lvl1pPr>
            <a:lvl2pPr indent="0" lvl="1" marL="0" rtl="0" algn="ctr">
              <a:spcBef>
                <a:spcPts val="0"/>
              </a:spcBef>
              <a:buNone/>
              <a:defRPr b="1" sz="900">
                <a:solidFill>
                  <a:schemeClr val="lt1"/>
                </a:solidFill>
                <a:latin typeface="Arial"/>
                <a:ea typeface="Arial"/>
                <a:cs typeface="Arial"/>
                <a:sym typeface="Arial"/>
              </a:defRPr>
            </a:lvl2pPr>
            <a:lvl3pPr indent="0" lvl="2" marL="0" rtl="0" algn="ctr">
              <a:spcBef>
                <a:spcPts val="0"/>
              </a:spcBef>
              <a:buNone/>
              <a:defRPr b="1" sz="900">
                <a:solidFill>
                  <a:schemeClr val="lt1"/>
                </a:solidFill>
                <a:latin typeface="Arial"/>
                <a:ea typeface="Arial"/>
                <a:cs typeface="Arial"/>
                <a:sym typeface="Arial"/>
              </a:defRPr>
            </a:lvl3pPr>
            <a:lvl4pPr indent="0" lvl="3" marL="0" rtl="0" algn="ctr">
              <a:spcBef>
                <a:spcPts val="0"/>
              </a:spcBef>
              <a:buNone/>
              <a:defRPr b="1" sz="900">
                <a:solidFill>
                  <a:schemeClr val="lt1"/>
                </a:solidFill>
                <a:latin typeface="Arial"/>
                <a:ea typeface="Arial"/>
                <a:cs typeface="Arial"/>
                <a:sym typeface="Arial"/>
              </a:defRPr>
            </a:lvl4pPr>
            <a:lvl5pPr indent="0" lvl="4" marL="0" rtl="0" algn="ctr">
              <a:spcBef>
                <a:spcPts val="0"/>
              </a:spcBef>
              <a:buNone/>
              <a:defRPr b="1" sz="900">
                <a:solidFill>
                  <a:schemeClr val="lt1"/>
                </a:solidFill>
                <a:latin typeface="Arial"/>
                <a:ea typeface="Arial"/>
                <a:cs typeface="Arial"/>
                <a:sym typeface="Arial"/>
              </a:defRPr>
            </a:lvl5pPr>
            <a:lvl6pPr indent="0" lvl="5" marL="0" rtl="0" algn="ctr">
              <a:spcBef>
                <a:spcPts val="0"/>
              </a:spcBef>
              <a:buNone/>
              <a:defRPr b="1" sz="900">
                <a:solidFill>
                  <a:schemeClr val="lt1"/>
                </a:solidFill>
                <a:latin typeface="Arial"/>
                <a:ea typeface="Arial"/>
                <a:cs typeface="Arial"/>
                <a:sym typeface="Arial"/>
              </a:defRPr>
            </a:lvl6pPr>
            <a:lvl7pPr indent="0" lvl="6" marL="0" rtl="0" algn="ctr">
              <a:spcBef>
                <a:spcPts val="0"/>
              </a:spcBef>
              <a:buNone/>
              <a:defRPr b="1" sz="900">
                <a:solidFill>
                  <a:schemeClr val="lt1"/>
                </a:solidFill>
                <a:latin typeface="Arial"/>
                <a:ea typeface="Arial"/>
                <a:cs typeface="Arial"/>
                <a:sym typeface="Arial"/>
              </a:defRPr>
            </a:lvl7pPr>
            <a:lvl8pPr indent="0" lvl="7" marL="0" rtl="0" algn="ctr">
              <a:spcBef>
                <a:spcPts val="0"/>
              </a:spcBef>
              <a:buNone/>
              <a:defRPr b="1" sz="900">
                <a:solidFill>
                  <a:schemeClr val="lt1"/>
                </a:solidFill>
                <a:latin typeface="Arial"/>
                <a:ea typeface="Arial"/>
                <a:cs typeface="Arial"/>
                <a:sym typeface="Arial"/>
              </a:defRPr>
            </a:lvl8pPr>
            <a:lvl9pPr indent="0" lvl="8" marL="0" rtl="0" algn="ctr">
              <a:spcBef>
                <a:spcPts val="0"/>
              </a:spcBef>
              <a:buNone/>
              <a:defRPr b="1" sz="900">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135" name="Google Shape;135;p31"/>
          <p:cNvSpPr txBox="1"/>
          <p:nvPr>
            <p:ph idx="1" type="body"/>
          </p:nvPr>
        </p:nvSpPr>
        <p:spPr>
          <a:xfrm>
            <a:off x="762144" y="924315"/>
            <a:ext cx="7935975" cy="3998475"/>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
        <p:nvSpPr>
          <p:cNvPr id="136" name="Google Shape;136;p31"/>
          <p:cNvSpPr txBox="1"/>
          <p:nvPr>
            <p:ph type="title"/>
          </p:nvPr>
        </p:nvSpPr>
        <p:spPr>
          <a:xfrm>
            <a:off x="762143" y="310601"/>
            <a:ext cx="7935975" cy="408375"/>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LOSING Slide 4">
  <p:cSld name="13_CLOSING Slide 4">
    <p:spTree>
      <p:nvGrpSpPr>
        <p:cNvPr id="137" name="Shape 137"/>
        <p:cNvGrpSpPr/>
        <p:nvPr/>
      </p:nvGrpSpPr>
      <p:grpSpPr>
        <a:xfrm>
          <a:off x="0" y="0"/>
          <a:ext cx="0" cy="0"/>
          <a:chOff x="0" y="0"/>
          <a:chExt cx="0" cy="0"/>
        </a:xfrm>
      </p:grpSpPr>
      <p:pic>
        <p:nvPicPr>
          <p:cNvPr id="138" name="Google Shape;138;p32"/>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LOSING Slide 1">
  <p:cSld name="8_CLOSING Slide 1">
    <p:spTree>
      <p:nvGrpSpPr>
        <p:cNvPr id="139" name="Shape 139"/>
        <p:cNvGrpSpPr/>
        <p:nvPr/>
      </p:nvGrpSpPr>
      <p:grpSpPr>
        <a:xfrm>
          <a:off x="0" y="0"/>
          <a:ext cx="0" cy="0"/>
          <a:chOff x="0" y="0"/>
          <a:chExt cx="0" cy="0"/>
        </a:xfrm>
      </p:grpSpPr>
      <p:pic>
        <p:nvPicPr>
          <p:cNvPr descr="A picture containing map&#10;&#10;Description automatically generated" id="140" name="Google Shape;140;p33"/>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blipFill>
          <a:blip r:embed="rId2">
            <a:alphaModFix/>
          </a:blip>
          <a:stretch>
            <a:fillRect/>
          </a:stretch>
        </a:blipFill>
      </p:bgPr>
    </p:bg>
    <p:spTree>
      <p:nvGrpSpPr>
        <p:cNvPr id="145" name="Shape 145"/>
        <p:cNvGrpSpPr/>
        <p:nvPr/>
      </p:nvGrpSpPr>
      <p:grpSpPr>
        <a:xfrm>
          <a:off x="0" y="0"/>
          <a:ext cx="0" cy="0"/>
          <a:chOff x="0" y="0"/>
          <a:chExt cx="0" cy="0"/>
        </a:xfrm>
      </p:grpSpPr>
      <p:sp>
        <p:nvSpPr>
          <p:cNvPr id="146" name="Google Shape;146;p35"/>
          <p:cNvSpPr txBox="1"/>
          <p:nvPr>
            <p:ph idx="12" type="sldNum"/>
          </p:nvPr>
        </p:nvSpPr>
        <p:spPr>
          <a:xfrm>
            <a:off x="8472458" y="4663217"/>
            <a:ext cx="548775" cy="393525"/>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descr="Logo&#10;&#10;Description automatically generated" id="147" name="Google Shape;147;p35"/>
          <p:cNvPicPr preferRelativeResize="0"/>
          <p:nvPr/>
        </p:nvPicPr>
        <p:blipFill rotWithShape="1">
          <a:blip r:embed="rId3">
            <a:alphaModFix/>
          </a:blip>
          <a:srcRect b="0" l="0" r="0" t="0"/>
          <a:stretch/>
        </p:blipFill>
        <p:spPr>
          <a:xfrm>
            <a:off x="1919665" y="4085271"/>
            <a:ext cx="2118725" cy="761250"/>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cher Guide">
  <p:cSld name="TITLE_AND_BODY_2">
    <p:bg>
      <p:bgPr>
        <a:blipFill>
          <a:blip r:embed="rId2">
            <a:alphaModFix/>
          </a:blip>
          <a:stretch>
            <a:fillRect/>
          </a:stretch>
        </a:blipFill>
      </p:bgPr>
    </p:bg>
    <p:spTree>
      <p:nvGrpSpPr>
        <p:cNvPr id="148" name="Shape 148"/>
        <p:cNvGrpSpPr/>
        <p:nvPr/>
      </p:nvGrpSpPr>
      <p:grpSpPr>
        <a:xfrm>
          <a:off x="0" y="0"/>
          <a:ext cx="0" cy="0"/>
          <a:chOff x="0" y="0"/>
          <a:chExt cx="0" cy="0"/>
        </a:xfrm>
      </p:grpSpPr>
      <p:sp>
        <p:nvSpPr>
          <p:cNvPr id="149" name="Google Shape;149;p36"/>
          <p:cNvSpPr txBox="1"/>
          <p:nvPr/>
        </p:nvSpPr>
        <p:spPr>
          <a:xfrm>
            <a:off x="336175" y="0"/>
            <a:ext cx="8807625"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n" sz="4000" u="none" cap="none" strike="noStrike">
                <a:solidFill>
                  <a:srgbClr val="FFFFFF"/>
                </a:solidFill>
                <a:latin typeface="Calibri"/>
                <a:ea typeface="Calibri"/>
                <a:cs typeface="Calibri"/>
                <a:sym typeface="Calibri"/>
              </a:rPr>
              <a:t>Teacher Guide</a:t>
            </a:r>
            <a:endParaRPr b="0" i="0" sz="4000" u="none" cap="none" strike="noStrike">
              <a:solidFill>
                <a:srgbClr val="000000"/>
              </a:solidFill>
              <a:latin typeface="Arial"/>
              <a:ea typeface="Arial"/>
              <a:cs typeface="Arial"/>
              <a:sym typeface="Arial"/>
            </a:endParaRPr>
          </a:p>
        </p:txBody>
      </p:sp>
      <p:sp>
        <p:nvSpPr>
          <p:cNvPr id="150" name="Google Shape;150;p36"/>
          <p:cNvSpPr txBox="1"/>
          <p:nvPr>
            <p:ph idx="1" type="body"/>
          </p:nvPr>
        </p:nvSpPr>
        <p:spPr>
          <a:xfrm>
            <a:off x="706925" y="997150"/>
            <a:ext cx="8111025" cy="3795075"/>
          </a:xfrm>
          <a:prstGeom prst="rect">
            <a:avLst/>
          </a:prstGeom>
          <a:noFill/>
          <a:ln>
            <a:noFill/>
          </a:ln>
        </p:spPr>
        <p:txBody>
          <a:bodyPr anchorCtr="0" anchor="t" bIns="91425" lIns="91425" spcFirstLastPara="1" rIns="91425" wrap="square" tIns="91425">
            <a:normAutofit/>
          </a:bodyPr>
          <a:lstStyle>
            <a:lvl1pPr indent="-381000" lvl="0" marL="457200" rtl="0" algn="l">
              <a:lnSpc>
                <a:spcPct val="115000"/>
              </a:lnSpc>
              <a:spcBef>
                <a:spcPts val="0"/>
              </a:spcBef>
              <a:spcAft>
                <a:spcPts val="0"/>
              </a:spcAft>
              <a:buSzPts val="2400"/>
              <a:buChar char="●"/>
              <a:defRPr/>
            </a:lvl1pPr>
            <a:lvl2pPr indent="-355600" lvl="1" marL="914400" rtl="0" algn="l">
              <a:lnSpc>
                <a:spcPct val="115000"/>
              </a:lnSpc>
              <a:spcBef>
                <a:spcPts val="0"/>
              </a:spcBef>
              <a:spcAft>
                <a:spcPts val="0"/>
              </a:spcAft>
              <a:buSzPts val="2000"/>
              <a:buChar char="○"/>
              <a:defRPr/>
            </a:lvl2pPr>
            <a:lvl3pPr indent="-342900" lvl="2" marL="1371600" rtl="0" algn="l">
              <a:lnSpc>
                <a:spcPct val="115000"/>
              </a:lnSpc>
              <a:spcBef>
                <a:spcPts val="0"/>
              </a:spcBef>
              <a:spcAft>
                <a:spcPts val="0"/>
              </a:spcAft>
              <a:buSzPts val="1800"/>
              <a:buChar char="■"/>
              <a:defRPr/>
            </a:lvl3pPr>
            <a:lvl4pPr indent="-330200" lvl="3" marL="1828800" rtl="0" algn="l">
              <a:lnSpc>
                <a:spcPct val="115000"/>
              </a:lnSpc>
              <a:spcBef>
                <a:spcPts val="0"/>
              </a:spcBef>
              <a:spcAft>
                <a:spcPts val="0"/>
              </a:spcAft>
              <a:buSzPts val="1600"/>
              <a:buChar char="●"/>
              <a:defRPr/>
            </a:lvl4pPr>
            <a:lvl5pPr indent="-330200" lvl="4" marL="2286000" rtl="0" algn="l">
              <a:lnSpc>
                <a:spcPct val="115000"/>
              </a:lnSpc>
              <a:spcBef>
                <a:spcPts val="0"/>
              </a:spcBef>
              <a:spcAft>
                <a:spcPts val="0"/>
              </a:spcAft>
              <a:buSzPts val="1600"/>
              <a:buChar char="○"/>
              <a:defRPr/>
            </a:lvl5pPr>
            <a:lvl6pPr indent="-330200" lvl="5" marL="2743200" rtl="0" algn="l">
              <a:lnSpc>
                <a:spcPct val="115000"/>
              </a:lnSpc>
              <a:spcBef>
                <a:spcPts val="0"/>
              </a:spcBef>
              <a:spcAft>
                <a:spcPts val="0"/>
              </a:spcAft>
              <a:buSzPts val="1600"/>
              <a:buChar char="■"/>
              <a:defRPr/>
            </a:lvl6pPr>
            <a:lvl7pPr indent="-330200" lvl="6" marL="3200400" rtl="0" algn="l">
              <a:lnSpc>
                <a:spcPct val="115000"/>
              </a:lnSpc>
              <a:spcBef>
                <a:spcPts val="0"/>
              </a:spcBef>
              <a:spcAft>
                <a:spcPts val="0"/>
              </a:spcAft>
              <a:buSzPts val="1600"/>
              <a:buChar char="●"/>
              <a:defRPr/>
            </a:lvl7pPr>
            <a:lvl8pPr indent="-330200" lvl="7" marL="3657600" rtl="0" algn="l">
              <a:lnSpc>
                <a:spcPct val="115000"/>
              </a:lnSpc>
              <a:spcBef>
                <a:spcPts val="0"/>
              </a:spcBef>
              <a:spcAft>
                <a:spcPts val="0"/>
              </a:spcAft>
              <a:buSzPts val="1600"/>
              <a:buChar char="○"/>
              <a:defRPr/>
            </a:lvl8pPr>
            <a:lvl9pPr indent="-330200" lvl="8" marL="4114800" rtl="0" algn="l">
              <a:lnSpc>
                <a:spcPct val="115000"/>
              </a:lnSpc>
              <a:spcBef>
                <a:spcPts val="0"/>
              </a:spcBef>
              <a:spcAft>
                <a:spcPts val="0"/>
              </a:spcAft>
              <a:buSzPts val="1600"/>
              <a:buChar char="■"/>
              <a:defRPr/>
            </a:lvl9pPr>
          </a:lstStyle>
          <a:p/>
        </p:txBody>
      </p:sp>
      <p:sp>
        <p:nvSpPr>
          <p:cNvPr id="151" name="Google Shape;151;p36"/>
          <p:cNvSpPr txBox="1"/>
          <p:nvPr/>
        </p:nvSpPr>
        <p:spPr>
          <a:xfrm>
            <a:off x="2237400" y="4698475"/>
            <a:ext cx="4669200" cy="311625"/>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E0BBE7"/>
                </a:solidFill>
                <a:latin typeface="Calibri"/>
                <a:ea typeface="Calibri"/>
                <a:cs typeface="Calibri"/>
                <a:sym typeface="Calibri"/>
              </a:rPr>
              <a:t>© 2024 3D Molecular Designs. All Rights Reserved. </a:t>
            </a:r>
            <a:endParaRPr b="0" i="0" sz="800" u="none" cap="none" strike="noStrike">
              <a:solidFill>
                <a:srgbClr val="E0BBE7"/>
              </a:solidFill>
              <a:latin typeface="Calibri"/>
              <a:ea typeface="Calibri"/>
              <a:cs typeface="Calibri"/>
              <a:sym typeface="Calibri"/>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type="tx">
  <p:cSld name="TITLE_AND_BODY">
    <p:bg>
      <p:bgPr>
        <a:blipFill>
          <a:blip r:embed="rId2">
            <a:alphaModFix/>
          </a:blip>
          <a:stretch>
            <a:fillRect/>
          </a:stretch>
        </a:blipFill>
      </p:bgPr>
    </p:bg>
    <p:spTree>
      <p:nvGrpSpPr>
        <p:cNvPr id="152" name="Shape 152"/>
        <p:cNvGrpSpPr/>
        <p:nvPr/>
      </p:nvGrpSpPr>
      <p:grpSpPr>
        <a:xfrm>
          <a:off x="0" y="0"/>
          <a:ext cx="0" cy="0"/>
          <a:chOff x="0" y="0"/>
          <a:chExt cx="0" cy="0"/>
        </a:xfrm>
      </p:grpSpPr>
      <p:sp>
        <p:nvSpPr>
          <p:cNvPr id="153" name="Google Shape;153;p37"/>
          <p:cNvSpPr txBox="1"/>
          <p:nvPr>
            <p:ph idx="12" type="sldNum"/>
          </p:nvPr>
        </p:nvSpPr>
        <p:spPr>
          <a:xfrm>
            <a:off x="8472458" y="4663217"/>
            <a:ext cx="548775" cy="393525"/>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54" name="Google Shape;154;p37"/>
          <p:cNvSpPr txBox="1"/>
          <p:nvPr>
            <p:ph type="title"/>
          </p:nvPr>
        </p:nvSpPr>
        <p:spPr>
          <a:xfrm>
            <a:off x="233200" y="32050"/>
            <a:ext cx="8480925" cy="973800"/>
          </a:xfrm>
          <a:prstGeom prst="rect">
            <a:avLst/>
          </a:prstGeom>
          <a:noFill/>
          <a:ln>
            <a:noFill/>
          </a:ln>
        </p:spPr>
        <p:txBody>
          <a:bodyPr anchorCtr="0" anchor="t" bIns="91425" lIns="91425" spcFirstLastPara="1" rIns="91425" wrap="square" tIns="91425">
            <a:normAutofit/>
          </a:bodyPr>
          <a:lstStyle>
            <a:lvl1pPr lvl="0" rtl="0" algn="l">
              <a:lnSpc>
                <a:spcPct val="100000"/>
              </a:lnSpc>
              <a:spcBef>
                <a:spcPts val="0"/>
              </a:spcBef>
              <a:spcAft>
                <a:spcPts val="0"/>
              </a:spcAft>
              <a:buClr>
                <a:schemeClr val="lt1"/>
              </a:buClr>
              <a:buSzPts val="4000"/>
              <a:buNone/>
              <a:defRPr>
                <a:solidFill>
                  <a:schemeClr val="lt1"/>
                </a:solidFill>
              </a:defRPr>
            </a:lvl1pPr>
            <a:lvl2pPr lvl="1" rtl="0" algn="l">
              <a:lnSpc>
                <a:spcPct val="100000"/>
              </a:lnSpc>
              <a:spcBef>
                <a:spcPts val="0"/>
              </a:spcBef>
              <a:spcAft>
                <a:spcPts val="0"/>
              </a:spcAft>
              <a:buSzPts val="2800"/>
              <a:buNone/>
              <a:defRPr/>
            </a:lvl2pPr>
            <a:lvl3pPr lvl="2" rtl="0" algn="l">
              <a:lnSpc>
                <a:spcPct val="100000"/>
              </a:lnSpc>
              <a:spcBef>
                <a:spcPts val="0"/>
              </a:spcBef>
              <a:spcAft>
                <a:spcPts val="0"/>
              </a:spcAft>
              <a:buSzPts val="2800"/>
              <a:buNone/>
              <a:defRPr/>
            </a:lvl3pPr>
            <a:lvl4pPr lvl="3" rtl="0" algn="l">
              <a:lnSpc>
                <a:spcPct val="100000"/>
              </a:lnSpc>
              <a:spcBef>
                <a:spcPts val="0"/>
              </a:spcBef>
              <a:spcAft>
                <a:spcPts val="0"/>
              </a:spcAft>
              <a:buSzPts val="2800"/>
              <a:buNone/>
              <a:defRPr/>
            </a:lvl4pPr>
            <a:lvl5pPr lvl="4" rtl="0" algn="l">
              <a:lnSpc>
                <a:spcPct val="100000"/>
              </a:lnSpc>
              <a:spcBef>
                <a:spcPts val="0"/>
              </a:spcBef>
              <a:spcAft>
                <a:spcPts val="0"/>
              </a:spcAft>
              <a:buSzPts val="2800"/>
              <a:buNone/>
              <a:defRPr/>
            </a:lvl5pPr>
            <a:lvl6pPr lvl="5" rtl="0" algn="l">
              <a:lnSpc>
                <a:spcPct val="100000"/>
              </a:lnSpc>
              <a:spcBef>
                <a:spcPts val="0"/>
              </a:spcBef>
              <a:spcAft>
                <a:spcPts val="0"/>
              </a:spcAft>
              <a:buSzPts val="2800"/>
              <a:buNone/>
              <a:defRPr/>
            </a:lvl6pPr>
            <a:lvl7pPr lvl="6" rtl="0" algn="l">
              <a:lnSpc>
                <a:spcPct val="100000"/>
              </a:lnSpc>
              <a:spcBef>
                <a:spcPts val="0"/>
              </a:spcBef>
              <a:spcAft>
                <a:spcPts val="0"/>
              </a:spcAft>
              <a:buSzPts val="2800"/>
              <a:buNone/>
              <a:defRPr/>
            </a:lvl7pPr>
            <a:lvl8pPr lvl="7" rtl="0" algn="l">
              <a:lnSpc>
                <a:spcPct val="100000"/>
              </a:lnSpc>
              <a:spcBef>
                <a:spcPts val="0"/>
              </a:spcBef>
              <a:spcAft>
                <a:spcPts val="0"/>
              </a:spcAft>
              <a:buSzPts val="2800"/>
              <a:buNone/>
              <a:defRPr/>
            </a:lvl8pPr>
            <a:lvl9pPr lvl="8" rtl="0" algn="l">
              <a:lnSpc>
                <a:spcPct val="100000"/>
              </a:lnSpc>
              <a:spcBef>
                <a:spcPts val="0"/>
              </a:spcBef>
              <a:spcAft>
                <a:spcPts val="0"/>
              </a:spcAft>
              <a:buSzPts val="2800"/>
              <a:buNone/>
              <a:defRPr/>
            </a:lvl9pPr>
          </a:lstStyle>
          <a:p/>
        </p:txBody>
      </p:sp>
      <p:sp>
        <p:nvSpPr>
          <p:cNvPr id="155" name="Google Shape;155;p37"/>
          <p:cNvSpPr txBox="1"/>
          <p:nvPr>
            <p:ph idx="1" type="body"/>
          </p:nvPr>
        </p:nvSpPr>
        <p:spPr>
          <a:xfrm>
            <a:off x="706925" y="1211175"/>
            <a:ext cx="7031925" cy="3497400"/>
          </a:xfrm>
          <a:prstGeom prst="rect">
            <a:avLst/>
          </a:prstGeom>
          <a:noFill/>
          <a:ln>
            <a:noFill/>
          </a:ln>
        </p:spPr>
        <p:txBody>
          <a:bodyPr anchorCtr="0" anchor="t" bIns="91425" lIns="91425" spcFirstLastPara="1" rIns="91425" wrap="square" tIns="91425">
            <a:normAutofit/>
          </a:bodyPr>
          <a:lstStyle>
            <a:lvl1pPr indent="-381000" lvl="0" marL="457200" rtl="0" algn="l">
              <a:lnSpc>
                <a:spcPct val="115000"/>
              </a:lnSpc>
              <a:spcBef>
                <a:spcPts val="0"/>
              </a:spcBef>
              <a:spcAft>
                <a:spcPts val="0"/>
              </a:spcAft>
              <a:buSzPts val="2400"/>
              <a:buChar char="●"/>
              <a:defRPr/>
            </a:lvl1pPr>
            <a:lvl2pPr indent="-355600" lvl="1" marL="914400" rtl="0" algn="l">
              <a:lnSpc>
                <a:spcPct val="115000"/>
              </a:lnSpc>
              <a:spcBef>
                <a:spcPts val="0"/>
              </a:spcBef>
              <a:spcAft>
                <a:spcPts val="0"/>
              </a:spcAft>
              <a:buSzPts val="2000"/>
              <a:buChar char="○"/>
              <a:defRPr/>
            </a:lvl2pPr>
            <a:lvl3pPr indent="-342900" lvl="2" marL="1371600" rtl="0" algn="l">
              <a:lnSpc>
                <a:spcPct val="115000"/>
              </a:lnSpc>
              <a:spcBef>
                <a:spcPts val="0"/>
              </a:spcBef>
              <a:spcAft>
                <a:spcPts val="0"/>
              </a:spcAft>
              <a:buSzPts val="1800"/>
              <a:buChar char="■"/>
              <a:defRPr/>
            </a:lvl3pPr>
            <a:lvl4pPr indent="-330200" lvl="3" marL="1828800" rtl="0" algn="l">
              <a:lnSpc>
                <a:spcPct val="115000"/>
              </a:lnSpc>
              <a:spcBef>
                <a:spcPts val="0"/>
              </a:spcBef>
              <a:spcAft>
                <a:spcPts val="0"/>
              </a:spcAft>
              <a:buSzPts val="1600"/>
              <a:buChar char="●"/>
              <a:defRPr/>
            </a:lvl4pPr>
            <a:lvl5pPr indent="-330200" lvl="4" marL="2286000" rtl="0" algn="l">
              <a:lnSpc>
                <a:spcPct val="115000"/>
              </a:lnSpc>
              <a:spcBef>
                <a:spcPts val="0"/>
              </a:spcBef>
              <a:spcAft>
                <a:spcPts val="0"/>
              </a:spcAft>
              <a:buSzPts val="1600"/>
              <a:buChar char="○"/>
              <a:defRPr/>
            </a:lvl5pPr>
            <a:lvl6pPr indent="-330200" lvl="5" marL="2743200" rtl="0" algn="l">
              <a:lnSpc>
                <a:spcPct val="115000"/>
              </a:lnSpc>
              <a:spcBef>
                <a:spcPts val="0"/>
              </a:spcBef>
              <a:spcAft>
                <a:spcPts val="0"/>
              </a:spcAft>
              <a:buSzPts val="1600"/>
              <a:buChar char="■"/>
              <a:defRPr/>
            </a:lvl6pPr>
            <a:lvl7pPr indent="-330200" lvl="6" marL="3200400" rtl="0" algn="l">
              <a:lnSpc>
                <a:spcPct val="115000"/>
              </a:lnSpc>
              <a:spcBef>
                <a:spcPts val="0"/>
              </a:spcBef>
              <a:spcAft>
                <a:spcPts val="0"/>
              </a:spcAft>
              <a:buSzPts val="1600"/>
              <a:buChar char="●"/>
              <a:defRPr/>
            </a:lvl7pPr>
            <a:lvl8pPr indent="-330200" lvl="7" marL="3657600" rtl="0" algn="l">
              <a:lnSpc>
                <a:spcPct val="115000"/>
              </a:lnSpc>
              <a:spcBef>
                <a:spcPts val="0"/>
              </a:spcBef>
              <a:spcAft>
                <a:spcPts val="0"/>
              </a:spcAft>
              <a:buSzPts val="1600"/>
              <a:buChar char="○"/>
              <a:defRPr/>
            </a:lvl8pPr>
            <a:lvl9pPr indent="-330200" lvl="8" marL="4114800" rtl="0" algn="l">
              <a:lnSpc>
                <a:spcPct val="115000"/>
              </a:lnSpc>
              <a:spcBef>
                <a:spcPts val="0"/>
              </a:spcBef>
              <a:spcAft>
                <a:spcPts val="0"/>
              </a:spcAft>
              <a:buSzPts val="1600"/>
              <a:buChar char="■"/>
              <a:defRPr/>
            </a:lvl9pPr>
          </a:lstStyle>
          <a:p/>
        </p:txBody>
      </p:sp>
      <p:sp>
        <p:nvSpPr>
          <p:cNvPr id="156" name="Google Shape;156;p37"/>
          <p:cNvSpPr txBox="1"/>
          <p:nvPr/>
        </p:nvSpPr>
        <p:spPr>
          <a:xfrm>
            <a:off x="2237400" y="4698475"/>
            <a:ext cx="4669200" cy="311625"/>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TITLE_AND_BODY_4">
    <p:bg>
      <p:bgPr>
        <a:blipFill>
          <a:blip r:embed="rId2">
            <a:alphaModFix/>
          </a:blip>
          <a:stretch>
            <a:fillRect/>
          </a:stretch>
        </a:blipFill>
      </p:bgPr>
    </p:bg>
    <p:spTree>
      <p:nvGrpSpPr>
        <p:cNvPr id="157" name="Shape 157"/>
        <p:cNvGrpSpPr/>
        <p:nvPr/>
      </p:nvGrpSpPr>
      <p:grpSpPr>
        <a:xfrm>
          <a:off x="0" y="0"/>
          <a:ext cx="0" cy="0"/>
          <a:chOff x="0" y="0"/>
          <a:chExt cx="0" cy="0"/>
        </a:xfrm>
      </p:grpSpPr>
      <p:sp>
        <p:nvSpPr>
          <p:cNvPr id="158" name="Google Shape;158;p38"/>
          <p:cNvSpPr txBox="1"/>
          <p:nvPr>
            <p:ph idx="12" type="sldNum"/>
          </p:nvPr>
        </p:nvSpPr>
        <p:spPr>
          <a:xfrm>
            <a:off x="8472458" y="4663217"/>
            <a:ext cx="548775" cy="393525"/>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59" name="Google Shape;159;p38"/>
          <p:cNvSpPr txBox="1"/>
          <p:nvPr>
            <p:ph type="title"/>
          </p:nvPr>
        </p:nvSpPr>
        <p:spPr>
          <a:xfrm>
            <a:off x="980250" y="32050"/>
            <a:ext cx="7851375" cy="973800"/>
          </a:xfrm>
          <a:prstGeom prst="rect">
            <a:avLst/>
          </a:prstGeom>
          <a:noFill/>
          <a:ln>
            <a:noFill/>
          </a:ln>
        </p:spPr>
        <p:txBody>
          <a:bodyPr anchorCtr="0" anchor="t" bIns="91425" lIns="91425" spcFirstLastPara="1" rIns="91425" wrap="square" tIns="91425">
            <a:normAutofit/>
          </a:bodyPr>
          <a:lstStyle>
            <a:lvl1pPr lvl="0" rtl="0" algn="ctr">
              <a:lnSpc>
                <a:spcPct val="100000"/>
              </a:lnSpc>
              <a:spcBef>
                <a:spcPts val="0"/>
              </a:spcBef>
              <a:spcAft>
                <a:spcPts val="0"/>
              </a:spcAft>
              <a:buSzPts val="4000"/>
              <a:buNone/>
              <a:defRPr/>
            </a:lvl1pPr>
            <a:lvl2pPr lvl="1" rtl="0" algn="l">
              <a:lnSpc>
                <a:spcPct val="100000"/>
              </a:lnSpc>
              <a:spcBef>
                <a:spcPts val="0"/>
              </a:spcBef>
              <a:spcAft>
                <a:spcPts val="0"/>
              </a:spcAft>
              <a:buSzPts val="2800"/>
              <a:buNone/>
              <a:defRPr/>
            </a:lvl2pPr>
            <a:lvl3pPr lvl="2" rtl="0" algn="l">
              <a:lnSpc>
                <a:spcPct val="100000"/>
              </a:lnSpc>
              <a:spcBef>
                <a:spcPts val="0"/>
              </a:spcBef>
              <a:spcAft>
                <a:spcPts val="0"/>
              </a:spcAft>
              <a:buSzPts val="2800"/>
              <a:buNone/>
              <a:defRPr/>
            </a:lvl3pPr>
            <a:lvl4pPr lvl="3" rtl="0" algn="l">
              <a:lnSpc>
                <a:spcPct val="100000"/>
              </a:lnSpc>
              <a:spcBef>
                <a:spcPts val="0"/>
              </a:spcBef>
              <a:spcAft>
                <a:spcPts val="0"/>
              </a:spcAft>
              <a:buSzPts val="2800"/>
              <a:buNone/>
              <a:defRPr/>
            </a:lvl4pPr>
            <a:lvl5pPr lvl="4" rtl="0" algn="l">
              <a:lnSpc>
                <a:spcPct val="100000"/>
              </a:lnSpc>
              <a:spcBef>
                <a:spcPts val="0"/>
              </a:spcBef>
              <a:spcAft>
                <a:spcPts val="0"/>
              </a:spcAft>
              <a:buSzPts val="2800"/>
              <a:buNone/>
              <a:defRPr/>
            </a:lvl5pPr>
            <a:lvl6pPr lvl="5" rtl="0" algn="l">
              <a:lnSpc>
                <a:spcPct val="100000"/>
              </a:lnSpc>
              <a:spcBef>
                <a:spcPts val="0"/>
              </a:spcBef>
              <a:spcAft>
                <a:spcPts val="0"/>
              </a:spcAft>
              <a:buSzPts val="2800"/>
              <a:buNone/>
              <a:defRPr/>
            </a:lvl6pPr>
            <a:lvl7pPr lvl="6" rtl="0" algn="l">
              <a:lnSpc>
                <a:spcPct val="100000"/>
              </a:lnSpc>
              <a:spcBef>
                <a:spcPts val="0"/>
              </a:spcBef>
              <a:spcAft>
                <a:spcPts val="0"/>
              </a:spcAft>
              <a:buSzPts val="2800"/>
              <a:buNone/>
              <a:defRPr/>
            </a:lvl7pPr>
            <a:lvl8pPr lvl="7" rtl="0" algn="l">
              <a:lnSpc>
                <a:spcPct val="100000"/>
              </a:lnSpc>
              <a:spcBef>
                <a:spcPts val="0"/>
              </a:spcBef>
              <a:spcAft>
                <a:spcPts val="0"/>
              </a:spcAft>
              <a:buSzPts val="2800"/>
              <a:buNone/>
              <a:defRPr/>
            </a:lvl8pPr>
            <a:lvl9pPr lvl="8" rtl="0" algn="l">
              <a:lnSpc>
                <a:spcPct val="100000"/>
              </a:lnSpc>
              <a:spcBef>
                <a:spcPts val="0"/>
              </a:spcBef>
              <a:spcAft>
                <a:spcPts val="0"/>
              </a:spcAft>
              <a:buSzPts val="2800"/>
              <a:buNone/>
              <a:defRPr/>
            </a:lvl9pPr>
          </a:lstStyle>
          <a:p/>
        </p:txBody>
      </p:sp>
      <p:sp>
        <p:nvSpPr>
          <p:cNvPr id="160" name="Google Shape;160;p38"/>
          <p:cNvSpPr txBox="1"/>
          <p:nvPr>
            <p:ph idx="1" type="body"/>
          </p:nvPr>
        </p:nvSpPr>
        <p:spPr>
          <a:xfrm>
            <a:off x="980250" y="906375"/>
            <a:ext cx="6758775" cy="3497400"/>
          </a:xfrm>
          <a:prstGeom prst="rect">
            <a:avLst/>
          </a:prstGeom>
          <a:noFill/>
          <a:ln>
            <a:noFill/>
          </a:ln>
        </p:spPr>
        <p:txBody>
          <a:bodyPr anchorCtr="0" anchor="t" bIns="91425" lIns="91425" spcFirstLastPara="1" rIns="91425" wrap="square" tIns="91425">
            <a:normAutofit/>
          </a:bodyPr>
          <a:lstStyle>
            <a:lvl1pPr indent="-381000" lvl="0" marL="457200" rtl="0" algn="l">
              <a:lnSpc>
                <a:spcPct val="115000"/>
              </a:lnSpc>
              <a:spcBef>
                <a:spcPts val="0"/>
              </a:spcBef>
              <a:spcAft>
                <a:spcPts val="0"/>
              </a:spcAft>
              <a:buSzPts val="2400"/>
              <a:buChar char="●"/>
              <a:defRPr/>
            </a:lvl1pPr>
            <a:lvl2pPr indent="-355600" lvl="1" marL="914400" rtl="0" algn="l">
              <a:lnSpc>
                <a:spcPct val="115000"/>
              </a:lnSpc>
              <a:spcBef>
                <a:spcPts val="0"/>
              </a:spcBef>
              <a:spcAft>
                <a:spcPts val="0"/>
              </a:spcAft>
              <a:buSzPts val="2000"/>
              <a:buChar char="○"/>
              <a:defRPr/>
            </a:lvl2pPr>
            <a:lvl3pPr indent="-342900" lvl="2" marL="1371600" rtl="0" algn="l">
              <a:lnSpc>
                <a:spcPct val="115000"/>
              </a:lnSpc>
              <a:spcBef>
                <a:spcPts val="0"/>
              </a:spcBef>
              <a:spcAft>
                <a:spcPts val="0"/>
              </a:spcAft>
              <a:buSzPts val="1800"/>
              <a:buChar char="■"/>
              <a:defRPr/>
            </a:lvl3pPr>
            <a:lvl4pPr indent="-330200" lvl="3" marL="1828800" rtl="0" algn="l">
              <a:lnSpc>
                <a:spcPct val="115000"/>
              </a:lnSpc>
              <a:spcBef>
                <a:spcPts val="0"/>
              </a:spcBef>
              <a:spcAft>
                <a:spcPts val="0"/>
              </a:spcAft>
              <a:buSzPts val="1600"/>
              <a:buChar char="●"/>
              <a:defRPr/>
            </a:lvl4pPr>
            <a:lvl5pPr indent="-330200" lvl="4" marL="2286000" rtl="0" algn="l">
              <a:lnSpc>
                <a:spcPct val="115000"/>
              </a:lnSpc>
              <a:spcBef>
                <a:spcPts val="0"/>
              </a:spcBef>
              <a:spcAft>
                <a:spcPts val="0"/>
              </a:spcAft>
              <a:buSzPts val="1600"/>
              <a:buChar char="○"/>
              <a:defRPr/>
            </a:lvl5pPr>
            <a:lvl6pPr indent="-330200" lvl="5" marL="2743200" rtl="0" algn="l">
              <a:lnSpc>
                <a:spcPct val="115000"/>
              </a:lnSpc>
              <a:spcBef>
                <a:spcPts val="0"/>
              </a:spcBef>
              <a:spcAft>
                <a:spcPts val="0"/>
              </a:spcAft>
              <a:buSzPts val="1600"/>
              <a:buChar char="■"/>
              <a:defRPr/>
            </a:lvl6pPr>
            <a:lvl7pPr indent="-330200" lvl="6" marL="3200400" rtl="0" algn="l">
              <a:lnSpc>
                <a:spcPct val="115000"/>
              </a:lnSpc>
              <a:spcBef>
                <a:spcPts val="0"/>
              </a:spcBef>
              <a:spcAft>
                <a:spcPts val="0"/>
              </a:spcAft>
              <a:buSzPts val="1600"/>
              <a:buChar char="●"/>
              <a:defRPr/>
            </a:lvl7pPr>
            <a:lvl8pPr indent="-330200" lvl="7" marL="3657600" rtl="0" algn="l">
              <a:lnSpc>
                <a:spcPct val="115000"/>
              </a:lnSpc>
              <a:spcBef>
                <a:spcPts val="0"/>
              </a:spcBef>
              <a:spcAft>
                <a:spcPts val="0"/>
              </a:spcAft>
              <a:buSzPts val="1600"/>
              <a:buChar char="○"/>
              <a:defRPr/>
            </a:lvl8pPr>
            <a:lvl9pPr indent="-330200" lvl="8" marL="4114800" rtl="0" algn="l">
              <a:lnSpc>
                <a:spcPct val="115000"/>
              </a:lnSpc>
              <a:spcBef>
                <a:spcPts val="0"/>
              </a:spcBef>
              <a:spcAft>
                <a:spcPts val="0"/>
              </a:spcAft>
              <a:buSzPts val="1600"/>
              <a:buChar char="■"/>
              <a:defRPr/>
            </a:lvl9pPr>
          </a:lstStyle>
          <a:p/>
        </p:txBody>
      </p:sp>
      <p:sp>
        <p:nvSpPr>
          <p:cNvPr id="161" name="Google Shape;161;p38"/>
          <p:cNvSpPr txBox="1"/>
          <p:nvPr/>
        </p:nvSpPr>
        <p:spPr>
          <a:xfrm>
            <a:off x="2237400" y="4698475"/>
            <a:ext cx="4669200" cy="311625"/>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clusion">
  <p:cSld name="TITLE_AND_BODY_3">
    <p:bg>
      <p:bgPr>
        <a:blipFill>
          <a:blip r:embed="rId2">
            <a:alphaModFix/>
          </a:blip>
          <a:stretch>
            <a:fillRect/>
          </a:stretch>
        </a:blipFill>
      </p:bgPr>
    </p:bg>
    <p:spTree>
      <p:nvGrpSpPr>
        <p:cNvPr id="162" name="Shape 162"/>
        <p:cNvGrpSpPr/>
        <p:nvPr/>
      </p:nvGrpSpPr>
      <p:grpSpPr>
        <a:xfrm>
          <a:off x="0" y="0"/>
          <a:ext cx="0" cy="0"/>
          <a:chOff x="0" y="0"/>
          <a:chExt cx="0" cy="0"/>
        </a:xfrm>
      </p:grpSpPr>
      <p:sp>
        <p:nvSpPr>
          <p:cNvPr id="163" name="Google Shape;163;p39"/>
          <p:cNvSpPr txBox="1"/>
          <p:nvPr>
            <p:ph idx="12" type="sldNum"/>
          </p:nvPr>
        </p:nvSpPr>
        <p:spPr>
          <a:xfrm>
            <a:off x="8472458" y="4663217"/>
            <a:ext cx="548775" cy="393525"/>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64" name="Google Shape;164;p39"/>
          <p:cNvSpPr txBox="1"/>
          <p:nvPr/>
        </p:nvSpPr>
        <p:spPr>
          <a:xfrm>
            <a:off x="2237400" y="4698475"/>
            <a:ext cx="4669200" cy="311625"/>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sources">
  <p:cSld name="TITLE_AND_BODY_2_1">
    <p:bg>
      <p:bgPr>
        <a:blipFill>
          <a:blip r:embed="rId2">
            <a:alphaModFix/>
          </a:blip>
          <a:stretch>
            <a:fillRect/>
          </a:stretch>
        </a:blipFill>
      </p:bgPr>
    </p:bg>
    <p:spTree>
      <p:nvGrpSpPr>
        <p:cNvPr id="165" name="Shape 165"/>
        <p:cNvGrpSpPr/>
        <p:nvPr/>
      </p:nvGrpSpPr>
      <p:grpSpPr>
        <a:xfrm>
          <a:off x="0" y="0"/>
          <a:ext cx="0" cy="0"/>
          <a:chOff x="0" y="0"/>
          <a:chExt cx="0" cy="0"/>
        </a:xfrm>
      </p:grpSpPr>
      <p:sp>
        <p:nvSpPr>
          <p:cNvPr id="166" name="Google Shape;166;p40"/>
          <p:cNvSpPr txBox="1"/>
          <p:nvPr/>
        </p:nvSpPr>
        <p:spPr>
          <a:xfrm>
            <a:off x="336175" y="0"/>
            <a:ext cx="8807625"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n" sz="4000" u="none" cap="none" strike="noStrike">
                <a:solidFill>
                  <a:srgbClr val="FFFFFF"/>
                </a:solidFill>
                <a:latin typeface="Calibri"/>
                <a:ea typeface="Calibri"/>
                <a:cs typeface="Calibri"/>
                <a:sym typeface="Calibri"/>
              </a:rPr>
              <a:t>Resources</a:t>
            </a:r>
            <a:endParaRPr b="1" i="0" sz="4000" u="none" cap="none" strike="noStrike">
              <a:solidFill>
                <a:srgbClr val="FFFFFF"/>
              </a:solidFill>
              <a:latin typeface="Calibri"/>
              <a:ea typeface="Calibri"/>
              <a:cs typeface="Calibri"/>
              <a:sym typeface="Calibri"/>
            </a:endParaRPr>
          </a:p>
        </p:txBody>
      </p:sp>
      <p:sp>
        <p:nvSpPr>
          <p:cNvPr id="167" name="Google Shape;167;p40"/>
          <p:cNvSpPr txBox="1"/>
          <p:nvPr>
            <p:ph idx="1" type="body"/>
          </p:nvPr>
        </p:nvSpPr>
        <p:spPr>
          <a:xfrm>
            <a:off x="706925" y="997150"/>
            <a:ext cx="8111025" cy="3795075"/>
          </a:xfrm>
          <a:prstGeom prst="rect">
            <a:avLst/>
          </a:prstGeom>
          <a:noFill/>
          <a:ln>
            <a:noFill/>
          </a:ln>
        </p:spPr>
        <p:txBody>
          <a:bodyPr anchorCtr="0" anchor="t" bIns="91425" lIns="91425" spcFirstLastPara="1" rIns="91425" wrap="square" tIns="91425">
            <a:normAutofit/>
          </a:bodyPr>
          <a:lstStyle>
            <a:lvl1pPr indent="-381000" lvl="0" marL="457200" rtl="0" algn="l">
              <a:lnSpc>
                <a:spcPct val="115000"/>
              </a:lnSpc>
              <a:spcBef>
                <a:spcPts val="0"/>
              </a:spcBef>
              <a:spcAft>
                <a:spcPts val="0"/>
              </a:spcAft>
              <a:buSzPts val="2400"/>
              <a:buChar char="●"/>
              <a:defRPr/>
            </a:lvl1pPr>
            <a:lvl2pPr indent="-355600" lvl="1" marL="914400" rtl="0" algn="l">
              <a:lnSpc>
                <a:spcPct val="115000"/>
              </a:lnSpc>
              <a:spcBef>
                <a:spcPts val="0"/>
              </a:spcBef>
              <a:spcAft>
                <a:spcPts val="0"/>
              </a:spcAft>
              <a:buSzPts val="2000"/>
              <a:buChar char="○"/>
              <a:defRPr/>
            </a:lvl2pPr>
            <a:lvl3pPr indent="-342900" lvl="2" marL="1371600" rtl="0" algn="l">
              <a:lnSpc>
                <a:spcPct val="115000"/>
              </a:lnSpc>
              <a:spcBef>
                <a:spcPts val="0"/>
              </a:spcBef>
              <a:spcAft>
                <a:spcPts val="0"/>
              </a:spcAft>
              <a:buSzPts val="1800"/>
              <a:buChar char="■"/>
              <a:defRPr/>
            </a:lvl3pPr>
            <a:lvl4pPr indent="-330200" lvl="3" marL="1828800" rtl="0" algn="l">
              <a:lnSpc>
                <a:spcPct val="115000"/>
              </a:lnSpc>
              <a:spcBef>
                <a:spcPts val="0"/>
              </a:spcBef>
              <a:spcAft>
                <a:spcPts val="0"/>
              </a:spcAft>
              <a:buSzPts val="1600"/>
              <a:buChar char="●"/>
              <a:defRPr/>
            </a:lvl4pPr>
            <a:lvl5pPr indent="-330200" lvl="4" marL="2286000" rtl="0" algn="l">
              <a:lnSpc>
                <a:spcPct val="115000"/>
              </a:lnSpc>
              <a:spcBef>
                <a:spcPts val="0"/>
              </a:spcBef>
              <a:spcAft>
                <a:spcPts val="0"/>
              </a:spcAft>
              <a:buSzPts val="1600"/>
              <a:buChar char="○"/>
              <a:defRPr/>
            </a:lvl5pPr>
            <a:lvl6pPr indent="-330200" lvl="5" marL="2743200" rtl="0" algn="l">
              <a:lnSpc>
                <a:spcPct val="115000"/>
              </a:lnSpc>
              <a:spcBef>
                <a:spcPts val="0"/>
              </a:spcBef>
              <a:spcAft>
                <a:spcPts val="0"/>
              </a:spcAft>
              <a:buSzPts val="1600"/>
              <a:buChar char="■"/>
              <a:defRPr/>
            </a:lvl6pPr>
            <a:lvl7pPr indent="-330200" lvl="6" marL="3200400" rtl="0" algn="l">
              <a:lnSpc>
                <a:spcPct val="115000"/>
              </a:lnSpc>
              <a:spcBef>
                <a:spcPts val="0"/>
              </a:spcBef>
              <a:spcAft>
                <a:spcPts val="0"/>
              </a:spcAft>
              <a:buSzPts val="1600"/>
              <a:buChar char="●"/>
              <a:defRPr/>
            </a:lvl7pPr>
            <a:lvl8pPr indent="-330200" lvl="7" marL="3657600" rtl="0" algn="l">
              <a:lnSpc>
                <a:spcPct val="115000"/>
              </a:lnSpc>
              <a:spcBef>
                <a:spcPts val="0"/>
              </a:spcBef>
              <a:spcAft>
                <a:spcPts val="0"/>
              </a:spcAft>
              <a:buSzPts val="1600"/>
              <a:buChar char="○"/>
              <a:defRPr/>
            </a:lvl8pPr>
            <a:lvl9pPr indent="-330200" lvl="8" marL="4114800" rtl="0" algn="l">
              <a:lnSpc>
                <a:spcPct val="115000"/>
              </a:lnSpc>
              <a:spcBef>
                <a:spcPts val="0"/>
              </a:spcBef>
              <a:spcAft>
                <a:spcPts val="0"/>
              </a:spcAft>
              <a:buSzPts val="1600"/>
              <a:buChar char="■"/>
              <a:defRPr/>
            </a:lvl9pPr>
          </a:lstStyle>
          <a:p/>
        </p:txBody>
      </p:sp>
      <p:sp>
        <p:nvSpPr>
          <p:cNvPr id="168" name="Google Shape;168;p40"/>
          <p:cNvSpPr txBox="1"/>
          <p:nvPr/>
        </p:nvSpPr>
        <p:spPr>
          <a:xfrm>
            <a:off x="2237400" y="4698475"/>
            <a:ext cx="4669200" cy="311625"/>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E0BBE7"/>
                </a:solidFill>
                <a:latin typeface="Calibri"/>
                <a:ea typeface="Calibri"/>
                <a:cs typeface="Calibri"/>
                <a:sym typeface="Calibri"/>
              </a:rPr>
              <a:t>© 2024 3D Molecular Designs. All Rights Reserved. </a:t>
            </a:r>
            <a:endParaRPr b="0" i="0" sz="800" u="none" cap="none" strike="noStrike">
              <a:solidFill>
                <a:srgbClr val="E0BBE7"/>
              </a:solidFill>
              <a:latin typeface="Calibri"/>
              <a:ea typeface="Calibri"/>
              <a:cs typeface="Calibri"/>
              <a:sym typeface="Calibri"/>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Lite">
  <p:cSld name="TITLE_AND_BODY_4_1">
    <p:bg>
      <p:bgPr>
        <a:blipFill>
          <a:blip r:embed="rId2">
            <a:alphaModFix/>
          </a:blip>
          <a:stretch>
            <a:fillRect/>
          </a:stretch>
        </a:blipFill>
      </p:bgPr>
    </p:bg>
    <p:spTree>
      <p:nvGrpSpPr>
        <p:cNvPr id="169" name="Shape 169"/>
        <p:cNvGrpSpPr/>
        <p:nvPr/>
      </p:nvGrpSpPr>
      <p:grpSpPr>
        <a:xfrm>
          <a:off x="0" y="0"/>
          <a:ext cx="0" cy="0"/>
          <a:chOff x="0" y="0"/>
          <a:chExt cx="0" cy="0"/>
        </a:xfrm>
      </p:grpSpPr>
      <p:sp>
        <p:nvSpPr>
          <p:cNvPr id="170" name="Google Shape;170;p41"/>
          <p:cNvSpPr txBox="1"/>
          <p:nvPr>
            <p:ph idx="12" type="sldNum"/>
          </p:nvPr>
        </p:nvSpPr>
        <p:spPr>
          <a:xfrm>
            <a:off x="8472458" y="4663217"/>
            <a:ext cx="548775" cy="393525"/>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71" name="Google Shape;171;p41"/>
          <p:cNvSpPr txBox="1"/>
          <p:nvPr>
            <p:ph type="title"/>
          </p:nvPr>
        </p:nvSpPr>
        <p:spPr>
          <a:xfrm>
            <a:off x="591850" y="41300"/>
            <a:ext cx="8128800" cy="973800"/>
          </a:xfrm>
          <a:prstGeom prst="rect">
            <a:avLst/>
          </a:prstGeom>
          <a:noFill/>
          <a:ln>
            <a:noFill/>
          </a:ln>
        </p:spPr>
        <p:txBody>
          <a:bodyPr anchorCtr="0" anchor="t" bIns="91425" lIns="91425" spcFirstLastPara="1" rIns="91425" wrap="square" tIns="91425">
            <a:normAutofit/>
          </a:bodyPr>
          <a:lstStyle>
            <a:lvl1pPr lvl="0" rtl="0" algn="ctr">
              <a:lnSpc>
                <a:spcPct val="100000"/>
              </a:lnSpc>
              <a:spcBef>
                <a:spcPts val="0"/>
              </a:spcBef>
              <a:spcAft>
                <a:spcPts val="0"/>
              </a:spcAft>
              <a:buSzPts val="4000"/>
              <a:buNone/>
              <a:defRPr/>
            </a:lvl1pPr>
            <a:lvl2pPr lvl="1" rtl="0" algn="l">
              <a:lnSpc>
                <a:spcPct val="100000"/>
              </a:lnSpc>
              <a:spcBef>
                <a:spcPts val="0"/>
              </a:spcBef>
              <a:spcAft>
                <a:spcPts val="0"/>
              </a:spcAft>
              <a:buSzPts val="2800"/>
              <a:buNone/>
              <a:defRPr/>
            </a:lvl2pPr>
            <a:lvl3pPr lvl="2" rtl="0" algn="l">
              <a:lnSpc>
                <a:spcPct val="100000"/>
              </a:lnSpc>
              <a:spcBef>
                <a:spcPts val="0"/>
              </a:spcBef>
              <a:spcAft>
                <a:spcPts val="0"/>
              </a:spcAft>
              <a:buSzPts val="2800"/>
              <a:buNone/>
              <a:defRPr/>
            </a:lvl3pPr>
            <a:lvl4pPr lvl="3" rtl="0" algn="l">
              <a:lnSpc>
                <a:spcPct val="100000"/>
              </a:lnSpc>
              <a:spcBef>
                <a:spcPts val="0"/>
              </a:spcBef>
              <a:spcAft>
                <a:spcPts val="0"/>
              </a:spcAft>
              <a:buSzPts val="2800"/>
              <a:buNone/>
              <a:defRPr/>
            </a:lvl4pPr>
            <a:lvl5pPr lvl="4" rtl="0" algn="l">
              <a:lnSpc>
                <a:spcPct val="100000"/>
              </a:lnSpc>
              <a:spcBef>
                <a:spcPts val="0"/>
              </a:spcBef>
              <a:spcAft>
                <a:spcPts val="0"/>
              </a:spcAft>
              <a:buSzPts val="2800"/>
              <a:buNone/>
              <a:defRPr/>
            </a:lvl5pPr>
            <a:lvl6pPr lvl="5" rtl="0" algn="l">
              <a:lnSpc>
                <a:spcPct val="100000"/>
              </a:lnSpc>
              <a:spcBef>
                <a:spcPts val="0"/>
              </a:spcBef>
              <a:spcAft>
                <a:spcPts val="0"/>
              </a:spcAft>
              <a:buSzPts val="2800"/>
              <a:buNone/>
              <a:defRPr/>
            </a:lvl6pPr>
            <a:lvl7pPr lvl="6" rtl="0" algn="l">
              <a:lnSpc>
                <a:spcPct val="100000"/>
              </a:lnSpc>
              <a:spcBef>
                <a:spcPts val="0"/>
              </a:spcBef>
              <a:spcAft>
                <a:spcPts val="0"/>
              </a:spcAft>
              <a:buSzPts val="2800"/>
              <a:buNone/>
              <a:defRPr/>
            </a:lvl7pPr>
            <a:lvl8pPr lvl="7" rtl="0" algn="l">
              <a:lnSpc>
                <a:spcPct val="100000"/>
              </a:lnSpc>
              <a:spcBef>
                <a:spcPts val="0"/>
              </a:spcBef>
              <a:spcAft>
                <a:spcPts val="0"/>
              </a:spcAft>
              <a:buSzPts val="2800"/>
              <a:buNone/>
              <a:defRPr/>
            </a:lvl8pPr>
            <a:lvl9pPr lvl="8" rtl="0" algn="l">
              <a:lnSpc>
                <a:spcPct val="100000"/>
              </a:lnSpc>
              <a:spcBef>
                <a:spcPts val="0"/>
              </a:spcBef>
              <a:spcAft>
                <a:spcPts val="0"/>
              </a:spcAft>
              <a:buSzPts val="2800"/>
              <a:buNone/>
              <a:defRPr/>
            </a:lvl9pPr>
          </a:lstStyle>
          <a:p/>
        </p:txBody>
      </p:sp>
      <p:sp>
        <p:nvSpPr>
          <p:cNvPr id="172" name="Google Shape;172;p41"/>
          <p:cNvSpPr txBox="1"/>
          <p:nvPr>
            <p:ph idx="1" type="body"/>
          </p:nvPr>
        </p:nvSpPr>
        <p:spPr>
          <a:xfrm>
            <a:off x="591850" y="906375"/>
            <a:ext cx="7564500" cy="3497400"/>
          </a:xfrm>
          <a:prstGeom prst="rect">
            <a:avLst/>
          </a:prstGeom>
          <a:noFill/>
          <a:ln>
            <a:noFill/>
          </a:ln>
        </p:spPr>
        <p:txBody>
          <a:bodyPr anchorCtr="0" anchor="t" bIns="91425" lIns="91425" spcFirstLastPara="1" rIns="91425" wrap="square" tIns="91425">
            <a:normAutofit/>
          </a:bodyPr>
          <a:lstStyle>
            <a:lvl1pPr indent="-381000" lvl="0" marL="457200" rtl="0" algn="l">
              <a:lnSpc>
                <a:spcPct val="115000"/>
              </a:lnSpc>
              <a:spcBef>
                <a:spcPts val="0"/>
              </a:spcBef>
              <a:spcAft>
                <a:spcPts val="0"/>
              </a:spcAft>
              <a:buSzPts val="2400"/>
              <a:buChar char="●"/>
              <a:defRPr/>
            </a:lvl1pPr>
            <a:lvl2pPr indent="-355600" lvl="1" marL="914400" rtl="0" algn="l">
              <a:lnSpc>
                <a:spcPct val="115000"/>
              </a:lnSpc>
              <a:spcBef>
                <a:spcPts val="0"/>
              </a:spcBef>
              <a:spcAft>
                <a:spcPts val="0"/>
              </a:spcAft>
              <a:buSzPts val="2000"/>
              <a:buChar char="○"/>
              <a:defRPr/>
            </a:lvl2pPr>
            <a:lvl3pPr indent="-342900" lvl="2" marL="1371600" rtl="0" algn="l">
              <a:lnSpc>
                <a:spcPct val="115000"/>
              </a:lnSpc>
              <a:spcBef>
                <a:spcPts val="0"/>
              </a:spcBef>
              <a:spcAft>
                <a:spcPts val="0"/>
              </a:spcAft>
              <a:buSzPts val="1800"/>
              <a:buChar char="■"/>
              <a:defRPr/>
            </a:lvl3pPr>
            <a:lvl4pPr indent="-330200" lvl="3" marL="1828800" rtl="0" algn="l">
              <a:lnSpc>
                <a:spcPct val="115000"/>
              </a:lnSpc>
              <a:spcBef>
                <a:spcPts val="0"/>
              </a:spcBef>
              <a:spcAft>
                <a:spcPts val="0"/>
              </a:spcAft>
              <a:buSzPts val="1600"/>
              <a:buChar char="●"/>
              <a:defRPr/>
            </a:lvl4pPr>
            <a:lvl5pPr indent="-330200" lvl="4" marL="2286000" rtl="0" algn="l">
              <a:lnSpc>
                <a:spcPct val="115000"/>
              </a:lnSpc>
              <a:spcBef>
                <a:spcPts val="0"/>
              </a:spcBef>
              <a:spcAft>
                <a:spcPts val="0"/>
              </a:spcAft>
              <a:buSzPts val="1600"/>
              <a:buChar char="○"/>
              <a:defRPr/>
            </a:lvl5pPr>
            <a:lvl6pPr indent="-330200" lvl="5" marL="2743200" rtl="0" algn="l">
              <a:lnSpc>
                <a:spcPct val="115000"/>
              </a:lnSpc>
              <a:spcBef>
                <a:spcPts val="0"/>
              </a:spcBef>
              <a:spcAft>
                <a:spcPts val="0"/>
              </a:spcAft>
              <a:buSzPts val="1600"/>
              <a:buChar char="■"/>
              <a:defRPr/>
            </a:lvl6pPr>
            <a:lvl7pPr indent="-330200" lvl="6" marL="3200400" rtl="0" algn="l">
              <a:lnSpc>
                <a:spcPct val="115000"/>
              </a:lnSpc>
              <a:spcBef>
                <a:spcPts val="0"/>
              </a:spcBef>
              <a:spcAft>
                <a:spcPts val="0"/>
              </a:spcAft>
              <a:buSzPts val="1600"/>
              <a:buChar char="●"/>
              <a:defRPr/>
            </a:lvl7pPr>
            <a:lvl8pPr indent="-330200" lvl="7" marL="3657600" rtl="0" algn="l">
              <a:lnSpc>
                <a:spcPct val="115000"/>
              </a:lnSpc>
              <a:spcBef>
                <a:spcPts val="0"/>
              </a:spcBef>
              <a:spcAft>
                <a:spcPts val="0"/>
              </a:spcAft>
              <a:buSzPts val="1600"/>
              <a:buChar char="○"/>
              <a:defRPr/>
            </a:lvl8pPr>
            <a:lvl9pPr indent="-330200" lvl="8" marL="4114800" rtl="0" algn="l">
              <a:lnSpc>
                <a:spcPct val="115000"/>
              </a:lnSpc>
              <a:spcBef>
                <a:spcPts val="0"/>
              </a:spcBef>
              <a:spcAft>
                <a:spcPts val="0"/>
              </a:spcAft>
              <a:buSzPts val="1600"/>
              <a:buChar char="■"/>
              <a:defRPr/>
            </a:lvl9pPr>
          </a:lstStyle>
          <a:p/>
        </p:txBody>
      </p:sp>
      <p:sp>
        <p:nvSpPr>
          <p:cNvPr id="173" name="Google Shape;173;p41"/>
          <p:cNvSpPr txBox="1"/>
          <p:nvPr/>
        </p:nvSpPr>
        <p:spPr>
          <a:xfrm>
            <a:off x="2237400" y="4698475"/>
            <a:ext cx="4669200" cy="311625"/>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ference Page">
  <p:cSld name="CUSTOM">
    <p:bg>
      <p:bgPr>
        <a:blipFill>
          <a:blip r:embed="rId2">
            <a:alphaModFix/>
          </a:blip>
          <a:stretch>
            <a:fillRect/>
          </a:stretch>
        </a:blipFill>
      </p:bgPr>
    </p:bg>
    <p:spTree>
      <p:nvGrpSpPr>
        <p:cNvPr id="174" name="Shape 174"/>
        <p:cNvGrpSpPr/>
        <p:nvPr/>
      </p:nvGrpSpPr>
      <p:grpSpPr>
        <a:xfrm>
          <a:off x="0" y="0"/>
          <a:ext cx="0" cy="0"/>
          <a:chOff x="0" y="0"/>
          <a:chExt cx="0" cy="0"/>
        </a:xfrm>
      </p:grpSpPr>
      <p:sp>
        <p:nvSpPr>
          <p:cNvPr id="175" name="Google Shape;175;p42"/>
          <p:cNvSpPr txBox="1"/>
          <p:nvPr/>
        </p:nvSpPr>
        <p:spPr>
          <a:xfrm>
            <a:off x="860075" y="202025"/>
            <a:ext cx="7312275" cy="7461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000000"/>
              </a:buClr>
              <a:buSzPts val="4000"/>
              <a:buFont typeface="Arial"/>
              <a:buNone/>
            </a:pPr>
            <a:r>
              <a:rPr b="0" i="0" lang="en" sz="4000" u="none" cap="none" strike="noStrike">
                <a:solidFill>
                  <a:srgbClr val="000000"/>
                </a:solidFill>
                <a:latin typeface="Calibri"/>
                <a:ea typeface="Calibri"/>
                <a:cs typeface="Calibri"/>
                <a:sym typeface="Calibri"/>
              </a:rPr>
              <a:t>References</a:t>
            </a:r>
            <a:endParaRPr b="0" i="0" sz="4000" u="none" cap="none" strike="noStrike">
              <a:solidFill>
                <a:srgbClr val="000000"/>
              </a:solidFill>
              <a:latin typeface="Arial"/>
              <a:ea typeface="Arial"/>
              <a:cs typeface="Arial"/>
              <a:sym typeface="Arial"/>
            </a:endParaRPr>
          </a:p>
        </p:txBody>
      </p:sp>
      <p:sp>
        <p:nvSpPr>
          <p:cNvPr id="176" name="Google Shape;176;p42"/>
          <p:cNvSpPr txBox="1"/>
          <p:nvPr>
            <p:ph idx="12" type="sldNum"/>
          </p:nvPr>
        </p:nvSpPr>
        <p:spPr>
          <a:xfrm>
            <a:off x="8472458" y="4663217"/>
            <a:ext cx="548775" cy="393525"/>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77" name="Google Shape;177;p42"/>
          <p:cNvSpPr txBox="1"/>
          <p:nvPr/>
        </p:nvSpPr>
        <p:spPr>
          <a:xfrm>
            <a:off x="2237400" y="4698475"/>
            <a:ext cx="4669200" cy="311625"/>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ID">
  <p:cSld name="CUSTOM_1">
    <p:spTree>
      <p:nvGrpSpPr>
        <p:cNvPr id="178" name="Shape 178"/>
        <p:cNvGrpSpPr/>
        <p:nvPr/>
      </p:nvGrpSpPr>
      <p:grpSpPr>
        <a:xfrm>
          <a:off x="0" y="0"/>
          <a:ext cx="0" cy="0"/>
          <a:chOff x="0" y="0"/>
          <a:chExt cx="0" cy="0"/>
        </a:xfrm>
      </p:grpSpPr>
      <p:pic>
        <p:nvPicPr>
          <p:cNvPr descr="A graph with blue lines&#10;&#10;Description automatically generated" id="179" name="Google Shape;179;p43"/>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_1">
    <p:spTree>
      <p:nvGrpSpPr>
        <p:cNvPr id="180" name="Shape 180"/>
        <p:cNvGrpSpPr/>
        <p:nvPr/>
      </p:nvGrpSpPr>
      <p:grpSpPr>
        <a:xfrm>
          <a:off x="0" y="0"/>
          <a:ext cx="0" cy="0"/>
          <a:chOff x="0" y="0"/>
          <a:chExt cx="0" cy="0"/>
        </a:xfrm>
      </p:grpSpPr>
      <p:sp>
        <p:nvSpPr>
          <p:cNvPr id="181" name="Google Shape;181;p44"/>
          <p:cNvSpPr txBox="1"/>
          <p:nvPr>
            <p:ph type="ctrTitle"/>
          </p:nvPr>
        </p:nvSpPr>
        <p:spPr>
          <a:xfrm>
            <a:off x="1143000" y="841772"/>
            <a:ext cx="6858000" cy="1790775"/>
          </a:xfrm>
          <a:prstGeom prst="rect">
            <a:avLst/>
          </a:prstGeom>
          <a:noFill/>
          <a:ln>
            <a:noFill/>
          </a:ln>
        </p:spPr>
        <p:txBody>
          <a:bodyPr anchorCtr="0" anchor="b" bIns="34275" lIns="68575" spcFirstLastPara="1" rIns="68575" wrap="square" tIns="34275">
            <a:normAutofit/>
          </a:bodyPr>
          <a:lstStyle>
            <a:lvl1pPr lvl="0" rtl="0" algn="ctr">
              <a:lnSpc>
                <a:spcPct val="90000"/>
              </a:lnSpc>
              <a:spcBef>
                <a:spcPts val="0"/>
              </a:spcBef>
              <a:spcAft>
                <a:spcPts val="0"/>
              </a:spcAft>
              <a:buClr>
                <a:schemeClr val="dk1"/>
              </a:buClr>
              <a:buSzPts val="4500"/>
              <a:buFont typeface="Calibri"/>
              <a:buNone/>
              <a:defRPr sz="4500">
                <a:latin typeface="Calibri"/>
                <a:ea typeface="Calibri"/>
                <a:cs typeface="Calibri"/>
                <a:sym typeface="Calibri"/>
              </a:defRPr>
            </a:lvl1pPr>
            <a:lvl2pPr lvl="1" rtl="0" algn="l">
              <a:lnSpc>
                <a:spcPct val="100000"/>
              </a:lnSpc>
              <a:spcBef>
                <a:spcPts val="0"/>
              </a:spcBef>
              <a:spcAft>
                <a:spcPts val="0"/>
              </a:spcAft>
              <a:buSzPts val="2800"/>
              <a:buNone/>
              <a:defRPr/>
            </a:lvl2pPr>
            <a:lvl3pPr lvl="2" rtl="0" algn="l">
              <a:lnSpc>
                <a:spcPct val="100000"/>
              </a:lnSpc>
              <a:spcBef>
                <a:spcPts val="0"/>
              </a:spcBef>
              <a:spcAft>
                <a:spcPts val="0"/>
              </a:spcAft>
              <a:buSzPts val="2800"/>
              <a:buNone/>
              <a:defRPr/>
            </a:lvl3pPr>
            <a:lvl4pPr lvl="3" rtl="0" algn="l">
              <a:lnSpc>
                <a:spcPct val="100000"/>
              </a:lnSpc>
              <a:spcBef>
                <a:spcPts val="0"/>
              </a:spcBef>
              <a:spcAft>
                <a:spcPts val="0"/>
              </a:spcAft>
              <a:buSzPts val="2800"/>
              <a:buNone/>
              <a:defRPr/>
            </a:lvl4pPr>
            <a:lvl5pPr lvl="4" rtl="0" algn="l">
              <a:lnSpc>
                <a:spcPct val="100000"/>
              </a:lnSpc>
              <a:spcBef>
                <a:spcPts val="0"/>
              </a:spcBef>
              <a:spcAft>
                <a:spcPts val="0"/>
              </a:spcAft>
              <a:buSzPts val="2800"/>
              <a:buNone/>
              <a:defRPr/>
            </a:lvl5pPr>
            <a:lvl6pPr lvl="5" rtl="0" algn="l">
              <a:lnSpc>
                <a:spcPct val="100000"/>
              </a:lnSpc>
              <a:spcBef>
                <a:spcPts val="0"/>
              </a:spcBef>
              <a:spcAft>
                <a:spcPts val="0"/>
              </a:spcAft>
              <a:buSzPts val="2800"/>
              <a:buNone/>
              <a:defRPr/>
            </a:lvl6pPr>
            <a:lvl7pPr lvl="6" rtl="0" algn="l">
              <a:lnSpc>
                <a:spcPct val="100000"/>
              </a:lnSpc>
              <a:spcBef>
                <a:spcPts val="0"/>
              </a:spcBef>
              <a:spcAft>
                <a:spcPts val="0"/>
              </a:spcAft>
              <a:buSzPts val="2800"/>
              <a:buNone/>
              <a:defRPr/>
            </a:lvl7pPr>
            <a:lvl8pPr lvl="7" rtl="0" algn="l">
              <a:lnSpc>
                <a:spcPct val="100000"/>
              </a:lnSpc>
              <a:spcBef>
                <a:spcPts val="0"/>
              </a:spcBef>
              <a:spcAft>
                <a:spcPts val="0"/>
              </a:spcAft>
              <a:buSzPts val="2800"/>
              <a:buNone/>
              <a:defRPr/>
            </a:lvl8pPr>
            <a:lvl9pPr lvl="8" rtl="0" algn="l">
              <a:lnSpc>
                <a:spcPct val="100000"/>
              </a:lnSpc>
              <a:spcBef>
                <a:spcPts val="0"/>
              </a:spcBef>
              <a:spcAft>
                <a:spcPts val="0"/>
              </a:spcAft>
              <a:buSzPts val="2800"/>
              <a:buNone/>
              <a:defRPr/>
            </a:lvl9pPr>
          </a:lstStyle>
          <a:p/>
        </p:txBody>
      </p:sp>
      <p:sp>
        <p:nvSpPr>
          <p:cNvPr id="182" name="Google Shape;182;p44"/>
          <p:cNvSpPr txBox="1"/>
          <p:nvPr>
            <p:ph idx="1" type="subTitle"/>
          </p:nvPr>
        </p:nvSpPr>
        <p:spPr>
          <a:xfrm>
            <a:off x="1143000" y="2701529"/>
            <a:ext cx="6858000" cy="1241775"/>
          </a:xfrm>
          <a:prstGeom prst="rect">
            <a:avLst/>
          </a:prstGeom>
          <a:noFill/>
          <a:ln>
            <a:noFill/>
          </a:ln>
        </p:spPr>
        <p:txBody>
          <a:bodyPr anchorCtr="0" anchor="t" bIns="34275" lIns="68575" spcFirstLastPara="1" rIns="68575" wrap="square" tIns="34275">
            <a:normAutofit/>
          </a:bodyPr>
          <a:lstStyle>
            <a:lvl1pPr lvl="0" rtl="0" algn="ctr">
              <a:lnSpc>
                <a:spcPct val="90000"/>
              </a:lnSpc>
              <a:spcBef>
                <a:spcPts val="800"/>
              </a:spcBef>
              <a:spcAft>
                <a:spcPts val="0"/>
              </a:spcAft>
              <a:buClr>
                <a:schemeClr val="dk1"/>
              </a:buClr>
              <a:buSzPts val="1800"/>
              <a:buNone/>
              <a:defRPr sz="1800">
                <a:latin typeface="Calibri"/>
                <a:ea typeface="Calibri"/>
                <a:cs typeface="Calibri"/>
                <a:sym typeface="Calibri"/>
              </a:defRPr>
            </a:lvl1pPr>
            <a:lvl2pPr lvl="1" rtl="0" algn="ctr">
              <a:lnSpc>
                <a:spcPct val="90000"/>
              </a:lnSpc>
              <a:spcBef>
                <a:spcPts val="1200"/>
              </a:spcBef>
              <a:spcAft>
                <a:spcPts val="0"/>
              </a:spcAft>
              <a:buClr>
                <a:schemeClr val="dk1"/>
              </a:buClr>
              <a:buSzPts val="1500"/>
              <a:buNone/>
              <a:defRPr sz="1500"/>
            </a:lvl2pPr>
            <a:lvl3pPr lvl="2" rtl="0" algn="ctr">
              <a:lnSpc>
                <a:spcPct val="90000"/>
              </a:lnSpc>
              <a:spcBef>
                <a:spcPts val="1200"/>
              </a:spcBef>
              <a:spcAft>
                <a:spcPts val="0"/>
              </a:spcAft>
              <a:buClr>
                <a:schemeClr val="dk1"/>
              </a:buClr>
              <a:buSzPts val="1400"/>
              <a:buNone/>
              <a:defRPr sz="1400"/>
            </a:lvl3pPr>
            <a:lvl4pPr lvl="3" rtl="0" algn="ctr">
              <a:lnSpc>
                <a:spcPct val="90000"/>
              </a:lnSpc>
              <a:spcBef>
                <a:spcPts val="1200"/>
              </a:spcBef>
              <a:spcAft>
                <a:spcPts val="0"/>
              </a:spcAft>
              <a:buClr>
                <a:schemeClr val="dk1"/>
              </a:buClr>
              <a:buSzPts val="1200"/>
              <a:buNone/>
              <a:defRPr sz="1200"/>
            </a:lvl4pPr>
            <a:lvl5pPr lvl="4" rtl="0" algn="ctr">
              <a:lnSpc>
                <a:spcPct val="90000"/>
              </a:lnSpc>
              <a:spcBef>
                <a:spcPts val="1200"/>
              </a:spcBef>
              <a:spcAft>
                <a:spcPts val="0"/>
              </a:spcAft>
              <a:buClr>
                <a:schemeClr val="dk1"/>
              </a:buClr>
              <a:buSzPts val="1200"/>
              <a:buNone/>
              <a:defRPr sz="1200"/>
            </a:lvl5pPr>
            <a:lvl6pPr lvl="5" rtl="0" algn="ctr">
              <a:lnSpc>
                <a:spcPct val="90000"/>
              </a:lnSpc>
              <a:spcBef>
                <a:spcPts val="1200"/>
              </a:spcBef>
              <a:spcAft>
                <a:spcPts val="0"/>
              </a:spcAft>
              <a:buClr>
                <a:schemeClr val="dk1"/>
              </a:buClr>
              <a:buSzPts val="1200"/>
              <a:buNone/>
              <a:defRPr sz="1200"/>
            </a:lvl6pPr>
            <a:lvl7pPr lvl="6" rtl="0" algn="ctr">
              <a:lnSpc>
                <a:spcPct val="90000"/>
              </a:lnSpc>
              <a:spcBef>
                <a:spcPts val="1200"/>
              </a:spcBef>
              <a:spcAft>
                <a:spcPts val="0"/>
              </a:spcAft>
              <a:buClr>
                <a:schemeClr val="dk1"/>
              </a:buClr>
              <a:buSzPts val="1200"/>
              <a:buNone/>
              <a:defRPr sz="1200"/>
            </a:lvl7pPr>
            <a:lvl8pPr lvl="7" rtl="0" algn="ctr">
              <a:lnSpc>
                <a:spcPct val="90000"/>
              </a:lnSpc>
              <a:spcBef>
                <a:spcPts val="1200"/>
              </a:spcBef>
              <a:spcAft>
                <a:spcPts val="0"/>
              </a:spcAft>
              <a:buClr>
                <a:schemeClr val="dk1"/>
              </a:buClr>
              <a:buSzPts val="1200"/>
              <a:buNone/>
              <a:defRPr sz="1200"/>
            </a:lvl8pPr>
            <a:lvl9pPr lvl="8" rtl="0" algn="ctr">
              <a:lnSpc>
                <a:spcPct val="90000"/>
              </a:lnSpc>
              <a:spcBef>
                <a:spcPts val="1200"/>
              </a:spcBef>
              <a:spcAft>
                <a:spcPts val="1200"/>
              </a:spcAft>
              <a:buClr>
                <a:schemeClr val="dk1"/>
              </a:buClr>
              <a:buSzPts val="1200"/>
              <a:buNone/>
              <a:defRPr sz="1200"/>
            </a:lvl9pPr>
          </a:lstStyle>
          <a:p/>
        </p:txBody>
      </p:sp>
      <p:sp>
        <p:nvSpPr>
          <p:cNvPr id="183" name="Google Shape;183;p44"/>
          <p:cNvSpPr txBox="1"/>
          <p:nvPr>
            <p:ph idx="10" type="dt"/>
          </p:nvPr>
        </p:nvSpPr>
        <p:spPr>
          <a:xfrm>
            <a:off x="628650" y="4767263"/>
            <a:ext cx="2057400" cy="273825"/>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84" name="Google Shape;184;p44"/>
          <p:cNvSpPr txBox="1"/>
          <p:nvPr>
            <p:ph idx="11" type="ftr"/>
          </p:nvPr>
        </p:nvSpPr>
        <p:spPr>
          <a:xfrm>
            <a:off x="3028950" y="4767263"/>
            <a:ext cx="3086100" cy="273825"/>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100"/>
              <a:buFont typeface="Arial"/>
              <a:buNone/>
              <a:defRPr b="0" i="0" sz="1100" u="none" cap="none" strike="noStrike">
                <a:solidFill>
                  <a:srgbClr val="CBCBCB"/>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85" name="Google Shape;185;p44"/>
          <p:cNvSpPr txBox="1"/>
          <p:nvPr>
            <p:ph idx="12" type="sldNum"/>
          </p:nvPr>
        </p:nvSpPr>
        <p:spPr>
          <a:xfrm>
            <a:off x="6457950" y="4767263"/>
            <a:ext cx="2057400" cy="273825"/>
          </a:xfrm>
          <a:prstGeom prst="rect">
            <a:avLst/>
          </a:prstGeom>
          <a:noFill/>
          <a:ln>
            <a:noFill/>
          </a:ln>
        </p:spPr>
        <p:txBody>
          <a:bodyPr anchorCtr="0" anchor="t" bIns="34275" lIns="68575" spcFirstLastPara="1" rIns="68575" wrap="square" tIns="34275">
            <a:normAutofit lnSpcReduction="10000"/>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86" name="Shape 186"/>
        <p:cNvGrpSpPr/>
        <p:nvPr/>
      </p:nvGrpSpPr>
      <p:grpSpPr>
        <a:xfrm>
          <a:off x="0" y="0"/>
          <a:ext cx="0" cy="0"/>
          <a:chOff x="0" y="0"/>
          <a:chExt cx="0" cy="0"/>
        </a:xfrm>
      </p:grpSpPr>
      <p:sp>
        <p:nvSpPr>
          <p:cNvPr id="187" name="Google Shape;187;p45"/>
          <p:cNvSpPr txBox="1"/>
          <p:nvPr>
            <p:ph idx="10" type="dt"/>
          </p:nvPr>
        </p:nvSpPr>
        <p:spPr>
          <a:xfrm>
            <a:off x="628650" y="4767263"/>
            <a:ext cx="2057400" cy="273825"/>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88" name="Google Shape;188;p45"/>
          <p:cNvSpPr txBox="1"/>
          <p:nvPr>
            <p:ph idx="11" type="ftr"/>
          </p:nvPr>
        </p:nvSpPr>
        <p:spPr>
          <a:xfrm>
            <a:off x="3028950" y="4767263"/>
            <a:ext cx="3086100" cy="273825"/>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89" name="Google Shape;189;p45"/>
          <p:cNvSpPr txBox="1"/>
          <p:nvPr>
            <p:ph idx="12" type="sldNum"/>
          </p:nvPr>
        </p:nvSpPr>
        <p:spPr>
          <a:xfrm>
            <a:off x="6457950" y="4767263"/>
            <a:ext cx="2057400" cy="273825"/>
          </a:xfrm>
          <a:prstGeom prst="rect">
            <a:avLst/>
          </a:prstGeom>
          <a:noFill/>
          <a:ln>
            <a:noFill/>
          </a:ln>
        </p:spPr>
        <p:txBody>
          <a:bodyPr anchorCtr="0" anchor="t" bIns="34275" lIns="68575" spcFirstLastPara="1" rIns="68575" wrap="square" tIns="34275">
            <a:normAutofit lnSpcReduction="10000"/>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90" name="Shape 190"/>
        <p:cNvGrpSpPr/>
        <p:nvPr/>
      </p:nvGrpSpPr>
      <p:grpSpPr>
        <a:xfrm>
          <a:off x="0" y="0"/>
          <a:ext cx="0" cy="0"/>
          <a:chOff x="0" y="0"/>
          <a:chExt cx="0" cy="0"/>
        </a:xfrm>
      </p:grpSpPr>
      <p:sp>
        <p:nvSpPr>
          <p:cNvPr id="191" name="Google Shape;191;p46"/>
          <p:cNvSpPr txBox="1"/>
          <p:nvPr>
            <p:ph type="title"/>
          </p:nvPr>
        </p:nvSpPr>
        <p:spPr>
          <a:xfrm>
            <a:off x="628650" y="273844"/>
            <a:ext cx="7886700" cy="994275"/>
          </a:xfrm>
          <a:prstGeom prst="rect">
            <a:avLst/>
          </a:prstGeom>
          <a:noFill/>
          <a:ln>
            <a:noFill/>
          </a:ln>
        </p:spPr>
        <p:txBody>
          <a:bodyPr anchorCtr="0" anchor="ctr" bIns="34275" lIns="68575" spcFirstLastPara="1" rIns="68575" wrap="square" tIns="34275">
            <a:normAutofit/>
          </a:bodyPr>
          <a:lstStyle>
            <a:lvl1pPr lvl="0" rtl="0" algn="l">
              <a:lnSpc>
                <a:spcPct val="90000"/>
              </a:lnSpc>
              <a:spcBef>
                <a:spcPts val="0"/>
              </a:spcBef>
              <a:spcAft>
                <a:spcPts val="0"/>
              </a:spcAft>
              <a:buClr>
                <a:schemeClr val="dk1"/>
              </a:buClr>
              <a:buSzPts val="1400"/>
              <a:buNone/>
              <a:defRPr/>
            </a:lvl1pPr>
            <a:lvl2pPr lvl="1" rtl="0" algn="l">
              <a:lnSpc>
                <a:spcPct val="100000"/>
              </a:lnSpc>
              <a:spcBef>
                <a:spcPts val="0"/>
              </a:spcBef>
              <a:spcAft>
                <a:spcPts val="0"/>
              </a:spcAft>
              <a:buSzPts val="2800"/>
              <a:buNone/>
              <a:defRPr/>
            </a:lvl2pPr>
            <a:lvl3pPr lvl="2" rtl="0" algn="l">
              <a:lnSpc>
                <a:spcPct val="100000"/>
              </a:lnSpc>
              <a:spcBef>
                <a:spcPts val="0"/>
              </a:spcBef>
              <a:spcAft>
                <a:spcPts val="0"/>
              </a:spcAft>
              <a:buSzPts val="2800"/>
              <a:buNone/>
              <a:defRPr/>
            </a:lvl3pPr>
            <a:lvl4pPr lvl="3" rtl="0" algn="l">
              <a:lnSpc>
                <a:spcPct val="100000"/>
              </a:lnSpc>
              <a:spcBef>
                <a:spcPts val="0"/>
              </a:spcBef>
              <a:spcAft>
                <a:spcPts val="0"/>
              </a:spcAft>
              <a:buSzPts val="2800"/>
              <a:buNone/>
              <a:defRPr/>
            </a:lvl4pPr>
            <a:lvl5pPr lvl="4" rtl="0" algn="l">
              <a:lnSpc>
                <a:spcPct val="100000"/>
              </a:lnSpc>
              <a:spcBef>
                <a:spcPts val="0"/>
              </a:spcBef>
              <a:spcAft>
                <a:spcPts val="0"/>
              </a:spcAft>
              <a:buSzPts val="2800"/>
              <a:buNone/>
              <a:defRPr/>
            </a:lvl5pPr>
            <a:lvl6pPr lvl="5" rtl="0" algn="l">
              <a:lnSpc>
                <a:spcPct val="100000"/>
              </a:lnSpc>
              <a:spcBef>
                <a:spcPts val="0"/>
              </a:spcBef>
              <a:spcAft>
                <a:spcPts val="0"/>
              </a:spcAft>
              <a:buSzPts val="2800"/>
              <a:buNone/>
              <a:defRPr/>
            </a:lvl6pPr>
            <a:lvl7pPr lvl="6" rtl="0" algn="l">
              <a:lnSpc>
                <a:spcPct val="100000"/>
              </a:lnSpc>
              <a:spcBef>
                <a:spcPts val="0"/>
              </a:spcBef>
              <a:spcAft>
                <a:spcPts val="0"/>
              </a:spcAft>
              <a:buSzPts val="2800"/>
              <a:buNone/>
              <a:defRPr/>
            </a:lvl7pPr>
            <a:lvl8pPr lvl="7" rtl="0" algn="l">
              <a:lnSpc>
                <a:spcPct val="100000"/>
              </a:lnSpc>
              <a:spcBef>
                <a:spcPts val="0"/>
              </a:spcBef>
              <a:spcAft>
                <a:spcPts val="0"/>
              </a:spcAft>
              <a:buSzPts val="2800"/>
              <a:buNone/>
              <a:defRPr/>
            </a:lvl8pPr>
            <a:lvl9pPr lvl="8" rtl="0" algn="l">
              <a:lnSpc>
                <a:spcPct val="100000"/>
              </a:lnSpc>
              <a:spcBef>
                <a:spcPts val="0"/>
              </a:spcBef>
              <a:spcAft>
                <a:spcPts val="0"/>
              </a:spcAft>
              <a:buSzPts val="2800"/>
              <a:buNone/>
              <a:defRPr/>
            </a:lvl9pPr>
          </a:lstStyle>
          <a:p/>
        </p:txBody>
      </p:sp>
      <p:sp>
        <p:nvSpPr>
          <p:cNvPr id="192" name="Google Shape;192;p46"/>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1200"/>
              </a:spcBef>
              <a:spcAft>
                <a:spcPts val="0"/>
              </a:spcAft>
              <a:buClr>
                <a:schemeClr val="dk1"/>
              </a:buClr>
              <a:buSzPts val="1400"/>
              <a:buChar char="○"/>
              <a:defRPr/>
            </a:lvl2pPr>
            <a:lvl3pPr indent="-317500" lvl="2" marL="1371600" rtl="0" algn="l">
              <a:lnSpc>
                <a:spcPct val="90000"/>
              </a:lnSpc>
              <a:spcBef>
                <a:spcPts val="1200"/>
              </a:spcBef>
              <a:spcAft>
                <a:spcPts val="0"/>
              </a:spcAft>
              <a:buClr>
                <a:schemeClr val="dk1"/>
              </a:buClr>
              <a:buSzPts val="1400"/>
              <a:buChar char="■"/>
              <a:defRPr/>
            </a:lvl3pPr>
            <a:lvl4pPr indent="-317500" lvl="3" marL="1828800" rtl="0" algn="l">
              <a:lnSpc>
                <a:spcPct val="90000"/>
              </a:lnSpc>
              <a:spcBef>
                <a:spcPts val="1200"/>
              </a:spcBef>
              <a:spcAft>
                <a:spcPts val="0"/>
              </a:spcAft>
              <a:buClr>
                <a:schemeClr val="dk1"/>
              </a:buClr>
              <a:buSzPts val="1400"/>
              <a:buChar char="●"/>
              <a:defRPr/>
            </a:lvl4pPr>
            <a:lvl5pPr indent="-317500" lvl="4" marL="2286000" rtl="0" algn="l">
              <a:lnSpc>
                <a:spcPct val="90000"/>
              </a:lnSpc>
              <a:spcBef>
                <a:spcPts val="1200"/>
              </a:spcBef>
              <a:spcAft>
                <a:spcPts val="0"/>
              </a:spcAft>
              <a:buClr>
                <a:schemeClr val="dk1"/>
              </a:buClr>
              <a:buSzPts val="1400"/>
              <a:buChar char="○"/>
              <a:defRPr/>
            </a:lvl5pPr>
            <a:lvl6pPr indent="-317500" lvl="5" marL="2743200" rtl="0" algn="l">
              <a:lnSpc>
                <a:spcPct val="90000"/>
              </a:lnSpc>
              <a:spcBef>
                <a:spcPts val="12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
        <p:nvSpPr>
          <p:cNvPr id="193" name="Google Shape;193;p46"/>
          <p:cNvSpPr txBox="1"/>
          <p:nvPr>
            <p:ph idx="10" type="dt"/>
          </p:nvPr>
        </p:nvSpPr>
        <p:spPr>
          <a:xfrm>
            <a:off x="628650" y="4767263"/>
            <a:ext cx="2057400" cy="273825"/>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94" name="Google Shape;194;p46"/>
          <p:cNvSpPr txBox="1"/>
          <p:nvPr>
            <p:ph idx="11" type="ftr"/>
          </p:nvPr>
        </p:nvSpPr>
        <p:spPr>
          <a:xfrm>
            <a:off x="3028950" y="4767263"/>
            <a:ext cx="3086100" cy="273825"/>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95" name="Google Shape;195;p46"/>
          <p:cNvSpPr txBox="1"/>
          <p:nvPr>
            <p:ph idx="12" type="sldNum"/>
          </p:nvPr>
        </p:nvSpPr>
        <p:spPr>
          <a:xfrm>
            <a:off x="6868409" y="4772744"/>
            <a:ext cx="2034000" cy="273825"/>
          </a:xfrm>
          <a:prstGeom prst="rect">
            <a:avLst/>
          </a:prstGeom>
          <a:noFill/>
          <a:ln>
            <a:noFill/>
          </a:ln>
        </p:spPr>
        <p:txBody>
          <a:bodyPr anchorCtr="0" anchor="ctr" bIns="34275" lIns="68575" spcFirstLastPara="1" rIns="68575" wrap="square" tIns="3427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blipFill>
          <a:blip r:embed="rId2">
            <a:alphaModFix/>
          </a:blip>
          <a:stretch>
            <a:fillRect/>
          </a:stretch>
        </a:blipFill>
      </p:bgPr>
    </p:bg>
    <p:spTree>
      <p:nvGrpSpPr>
        <p:cNvPr id="200" name="Shape 200"/>
        <p:cNvGrpSpPr/>
        <p:nvPr/>
      </p:nvGrpSpPr>
      <p:grpSpPr>
        <a:xfrm>
          <a:off x="0" y="0"/>
          <a:ext cx="0" cy="0"/>
          <a:chOff x="0" y="0"/>
          <a:chExt cx="0" cy="0"/>
        </a:xfrm>
      </p:grpSpPr>
      <p:sp>
        <p:nvSpPr>
          <p:cNvPr id="201" name="Google Shape;201;p48"/>
          <p:cNvSpPr txBox="1"/>
          <p:nvPr>
            <p:ph idx="12" type="sldNum"/>
          </p:nvPr>
        </p:nvSpPr>
        <p:spPr>
          <a:xfrm>
            <a:off x="8472458" y="4663217"/>
            <a:ext cx="548775" cy="393525"/>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pic>
        <p:nvPicPr>
          <p:cNvPr descr="Logo&#10;&#10;Description automatically generated" id="202" name="Google Shape;202;p48"/>
          <p:cNvPicPr preferRelativeResize="0"/>
          <p:nvPr/>
        </p:nvPicPr>
        <p:blipFill rotWithShape="1">
          <a:blip r:embed="rId3">
            <a:alphaModFix/>
          </a:blip>
          <a:srcRect b="0" l="0" r="0" t="0"/>
          <a:stretch/>
        </p:blipFill>
        <p:spPr>
          <a:xfrm>
            <a:off x="1919665" y="4085271"/>
            <a:ext cx="2118725" cy="761250"/>
          </a:xfrm>
          <a:prstGeom prst="rect">
            <a:avLst/>
          </a:prstGeom>
          <a:noFill/>
          <a:ln>
            <a:noFill/>
          </a:ln>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type="tx">
  <p:cSld name="TITLE_AND_BODY">
    <p:bg>
      <p:bgPr>
        <a:blipFill>
          <a:blip r:embed="rId2">
            <a:alphaModFix/>
          </a:blip>
          <a:stretch>
            <a:fillRect/>
          </a:stretch>
        </a:blipFill>
      </p:bgPr>
    </p:bg>
    <p:spTree>
      <p:nvGrpSpPr>
        <p:cNvPr id="203" name="Shape 203"/>
        <p:cNvGrpSpPr/>
        <p:nvPr/>
      </p:nvGrpSpPr>
      <p:grpSpPr>
        <a:xfrm>
          <a:off x="0" y="0"/>
          <a:ext cx="0" cy="0"/>
          <a:chOff x="0" y="0"/>
          <a:chExt cx="0" cy="0"/>
        </a:xfrm>
      </p:grpSpPr>
      <p:sp>
        <p:nvSpPr>
          <p:cNvPr id="204" name="Google Shape;204;p49"/>
          <p:cNvSpPr txBox="1"/>
          <p:nvPr>
            <p:ph idx="12" type="sldNum"/>
          </p:nvPr>
        </p:nvSpPr>
        <p:spPr>
          <a:xfrm>
            <a:off x="8472458" y="4663217"/>
            <a:ext cx="548775" cy="393525"/>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05" name="Google Shape;205;p49"/>
          <p:cNvSpPr txBox="1"/>
          <p:nvPr>
            <p:ph type="title"/>
          </p:nvPr>
        </p:nvSpPr>
        <p:spPr>
          <a:xfrm>
            <a:off x="233200" y="91512"/>
            <a:ext cx="8480925" cy="9738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4000"/>
              <a:buNone/>
              <a:defRPr b="1">
                <a:solidFill>
                  <a:schemeClr val="lt1"/>
                </a:solidFill>
              </a:defRPr>
            </a:lvl1pPr>
            <a:lvl2pPr lvl="1" rtl="0">
              <a:spcBef>
                <a:spcPts val="0"/>
              </a:spcBef>
              <a:spcAft>
                <a:spcPts val="0"/>
              </a:spcAft>
              <a:buSzPts val="2800"/>
              <a:buNone/>
              <a:defRPr b="1"/>
            </a:lvl2pPr>
            <a:lvl3pPr lvl="2" rtl="0">
              <a:spcBef>
                <a:spcPts val="0"/>
              </a:spcBef>
              <a:spcAft>
                <a:spcPts val="0"/>
              </a:spcAft>
              <a:buSzPts val="2800"/>
              <a:buNone/>
              <a:defRPr b="1"/>
            </a:lvl3pPr>
            <a:lvl4pPr lvl="3" rtl="0">
              <a:spcBef>
                <a:spcPts val="0"/>
              </a:spcBef>
              <a:spcAft>
                <a:spcPts val="0"/>
              </a:spcAft>
              <a:buSzPts val="2800"/>
              <a:buNone/>
              <a:defRPr b="1"/>
            </a:lvl4pPr>
            <a:lvl5pPr lvl="4" rtl="0">
              <a:spcBef>
                <a:spcPts val="0"/>
              </a:spcBef>
              <a:spcAft>
                <a:spcPts val="0"/>
              </a:spcAft>
              <a:buSzPts val="2800"/>
              <a:buNone/>
              <a:defRPr b="1"/>
            </a:lvl5pPr>
            <a:lvl6pPr lvl="5" rtl="0">
              <a:spcBef>
                <a:spcPts val="0"/>
              </a:spcBef>
              <a:spcAft>
                <a:spcPts val="0"/>
              </a:spcAft>
              <a:buSzPts val="2800"/>
              <a:buNone/>
              <a:defRPr b="1"/>
            </a:lvl6pPr>
            <a:lvl7pPr lvl="6" rtl="0">
              <a:spcBef>
                <a:spcPts val="0"/>
              </a:spcBef>
              <a:spcAft>
                <a:spcPts val="0"/>
              </a:spcAft>
              <a:buSzPts val="2800"/>
              <a:buNone/>
              <a:defRPr b="1"/>
            </a:lvl7pPr>
            <a:lvl8pPr lvl="7" rtl="0">
              <a:spcBef>
                <a:spcPts val="0"/>
              </a:spcBef>
              <a:spcAft>
                <a:spcPts val="0"/>
              </a:spcAft>
              <a:buSzPts val="2800"/>
              <a:buNone/>
              <a:defRPr b="1"/>
            </a:lvl8pPr>
            <a:lvl9pPr lvl="8" rtl="0">
              <a:spcBef>
                <a:spcPts val="0"/>
              </a:spcBef>
              <a:spcAft>
                <a:spcPts val="0"/>
              </a:spcAft>
              <a:buSzPts val="2800"/>
              <a:buNone/>
              <a:defRPr b="1"/>
            </a:lvl9pPr>
          </a:lstStyle>
          <a:p/>
        </p:txBody>
      </p:sp>
      <p:sp>
        <p:nvSpPr>
          <p:cNvPr id="206" name="Google Shape;206;p49"/>
          <p:cNvSpPr txBox="1"/>
          <p:nvPr>
            <p:ph idx="1" type="body"/>
          </p:nvPr>
        </p:nvSpPr>
        <p:spPr>
          <a:xfrm>
            <a:off x="706925" y="1211175"/>
            <a:ext cx="7031925" cy="3497400"/>
          </a:xfrm>
          <a:prstGeom prst="rect">
            <a:avLst/>
          </a:prstGeom>
        </p:spPr>
        <p:txBody>
          <a:bodyPr anchorCtr="0" anchor="t" bIns="91425" lIns="91425" spcFirstLastPara="1" rIns="91425" wrap="square" tIns="91425">
            <a:normAutofit/>
          </a:bodyPr>
          <a:lstStyle>
            <a:lvl1pPr indent="-381000" lvl="0" marL="457200" rtl="0">
              <a:spcBef>
                <a:spcPts val="0"/>
              </a:spcBef>
              <a:spcAft>
                <a:spcPts val="0"/>
              </a:spcAft>
              <a:buSzPts val="2400"/>
              <a:buChar char="●"/>
              <a:defRPr/>
            </a:lvl1pPr>
            <a:lvl2pPr indent="-355600" lvl="1" marL="914400" rtl="0">
              <a:spcBef>
                <a:spcPts val="0"/>
              </a:spcBef>
              <a:spcAft>
                <a:spcPts val="0"/>
              </a:spcAft>
              <a:buSzPts val="2000"/>
              <a:buChar char="○"/>
              <a:defRPr/>
            </a:lvl2pPr>
            <a:lvl3pPr indent="-342900" lvl="2" marL="1371600" rtl="0">
              <a:spcBef>
                <a:spcPts val="0"/>
              </a:spcBef>
              <a:spcAft>
                <a:spcPts val="0"/>
              </a:spcAft>
              <a:buSzPts val="1800"/>
              <a:buChar char="■"/>
              <a:defRPr/>
            </a:lvl3pPr>
            <a:lvl4pPr indent="-330200" lvl="3" marL="1828800" rtl="0">
              <a:spcBef>
                <a:spcPts val="0"/>
              </a:spcBef>
              <a:spcAft>
                <a:spcPts val="0"/>
              </a:spcAft>
              <a:buSzPts val="1600"/>
              <a:buChar char="●"/>
              <a:defRPr/>
            </a:lvl4pPr>
            <a:lvl5pPr indent="-330200" lvl="4" marL="2286000" rtl="0">
              <a:spcBef>
                <a:spcPts val="0"/>
              </a:spcBef>
              <a:spcAft>
                <a:spcPts val="0"/>
              </a:spcAft>
              <a:buSzPts val="1600"/>
              <a:buChar char="○"/>
              <a:defRPr/>
            </a:lvl5pPr>
            <a:lvl6pPr indent="-330200" lvl="5" marL="2743200" rtl="0">
              <a:spcBef>
                <a:spcPts val="0"/>
              </a:spcBef>
              <a:spcAft>
                <a:spcPts val="0"/>
              </a:spcAft>
              <a:buSzPts val="1600"/>
              <a:buChar char="■"/>
              <a:defRPr/>
            </a:lvl6pPr>
            <a:lvl7pPr indent="-330200" lvl="6" marL="3200400" rtl="0">
              <a:spcBef>
                <a:spcPts val="0"/>
              </a:spcBef>
              <a:spcAft>
                <a:spcPts val="0"/>
              </a:spcAft>
              <a:buSzPts val="1600"/>
              <a:buChar char="●"/>
              <a:defRPr/>
            </a:lvl7pPr>
            <a:lvl8pPr indent="-330200" lvl="7" marL="3657600" rtl="0">
              <a:spcBef>
                <a:spcPts val="0"/>
              </a:spcBef>
              <a:spcAft>
                <a:spcPts val="0"/>
              </a:spcAft>
              <a:buSzPts val="1600"/>
              <a:buChar char="○"/>
              <a:defRPr/>
            </a:lvl8pPr>
            <a:lvl9pPr indent="-330200" lvl="8" marL="4114800" rtl="0">
              <a:spcBef>
                <a:spcPts val="0"/>
              </a:spcBef>
              <a:spcAft>
                <a:spcPts val="0"/>
              </a:spcAft>
              <a:buSzPts val="1600"/>
              <a:buChar char="■"/>
              <a:defRPr/>
            </a:lvl9pPr>
          </a:lstStyle>
          <a:p/>
        </p:txBody>
      </p:sp>
      <p:sp>
        <p:nvSpPr>
          <p:cNvPr id="207" name="Google Shape;207;p49"/>
          <p:cNvSpPr txBox="1"/>
          <p:nvPr/>
        </p:nvSpPr>
        <p:spPr>
          <a:xfrm>
            <a:off x="2237400" y="4698475"/>
            <a:ext cx="4669200" cy="311625"/>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TITLE_AND_BODY_4">
    <p:bg>
      <p:bgPr>
        <a:blipFill>
          <a:blip r:embed="rId2">
            <a:alphaModFix/>
          </a:blip>
          <a:stretch>
            <a:fillRect/>
          </a:stretch>
        </a:blipFill>
      </p:bgPr>
    </p:bg>
    <p:spTree>
      <p:nvGrpSpPr>
        <p:cNvPr id="208" name="Shape 208"/>
        <p:cNvGrpSpPr/>
        <p:nvPr/>
      </p:nvGrpSpPr>
      <p:grpSpPr>
        <a:xfrm>
          <a:off x="0" y="0"/>
          <a:ext cx="0" cy="0"/>
          <a:chOff x="0" y="0"/>
          <a:chExt cx="0" cy="0"/>
        </a:xfrm>
      </p:grpSpPr>
      <p:sp>
        <p:nvSpPr>
          <p:cNvPr id="209" name="Google Shape;209;p50"/>
          <p:cNvSpPr txBox="1"/>
          <p:nvPr>
            <p:ph idx="12" type="sldNum"/>
          </p:nvPr>
        </p:nvSpPr>
        <p:spPr>
          <a:xfrm>
            <a:off x="8472458" y="4663217"/>
            <a:ext cx="548775" cy="393525"/>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10" name="Google Shape;210;p50"/>
          <p:cNvSpPr txBox="1"/>
          <p:nvPr>
            <p:ph idx="1" type="body"/>
          </p:nvPr>
        </p:nvSpPr>
        <p:spPr>
          <a:xfrm>
            <a:off x="980250" y="906375"/>
            <a:ext cx="6758775" cy="3497400"/>
          </a:xfrm>
          <a:prstGeom prst="rect">
            <a:avLst/>
          </a:prstGeom>
        </p:spPr>
        <p:txBody>
          <a:bodyPr anchorCtr="0" anchor="t" bIns="91425" lIns="91425" spcFirstLastPara="1" rIns="91425" wrap="square" tIns="91425">
            <a:normAutofit/>
          </a:bodyPr>
          <a:lstStyle>
            <a:lvl1pPr indent="-381000" lvl="0" marL="457200" rtl="0">
              <a:spcBef>
                <a:spcPts val="0"/>
              </a:spcBef>
              <a:spcAft>
                <a:spcPts val="0"/>
              </a:spcAft>
              <a:buSzPts val="2400"/>
              <a:buChar char="●"/>
              <a:defRPr/>
            </a:lvl1pPr>
            <a:lvl2pPr indent="-355600" lvl="1" marL="914400" rtl="0">
              <a:spcBef>
                <a:spcPts val="0"/>
              </a:spcBef>
              <a:spcAft>
                <a:spcPts val="0"/>
              </a:spcAft>
              <a:buSzPts val="2000"/>
              <a:buChar char="○"/>
              <a:defRPr/>
            </a:lvl2pPr>
            <a:lvl3pPr indent="-342900" lvl="2" marL="1371600" rtl="0">
              <a:spcBef>
                <a:spcPts val="0"/>
              </a:spcBef>
              <a:spcAft>
                <a:spcPts val="0"/>
              </a:spcAft>
              <a:buSzPts val="1800"/>
              <a:buChar char="■"/>
              <a:defRPr/>
            </a:lvl3pPr>
            <a:lvl4pPr indent="-330200" lvl="3" marL="1828800" rtl="0">
              <a:spcBef>
                <a:spcPts val="0"/>
              </a:spcBef>
              <a:spcAft>
                <a:spcPts val="0"/>
              </a:spcAft>
              <a:buSzPts val="1600"/>
              <a:buChar char="●"/>
              <a:defRPr/>
            </a:lvl4pPr>
            <a:lvl5pPr indent="-330200" lvl="4" marL="2286000" rtl="0">
              <a:spcBef>
                <a:spcPts val="0"/>
              </a:spcBef>
              <a:spcAft>
                <a:spcPts val="0"/>
              </a:spcAft>
              <a:buSzPts val="1600"/>
              <a:buChar char="○"/>
              <a:defRPr/>
            </a:lvl5pPr>
            <a:lvl6pPr indent="-330200" lvl="5" marL="2743200" rtl="0">
              <a:spcBef>
                <a:spcPts val="0"/>
              </a:spcBef>
              <a:spcAft>
                <a:spcPts val="0"/>
              </a:spcAft>
              <a:buSzPts val="1600"/>
              <a:buChar char="■"/>
              <a:defRPr/>
            </a:lvl6pPr>
            <a:lvl7pPr indent="-330200" lvl="6" marL="3200400" rtl="0">
              <a:spcBef>
                <a:spcPts val="0"/>
              </a:spcBef>
              <a:spcAft>
                <a:spcPts val="0"/>
              </a:spcAft>
              <a:buSzPts val="1600"/>
              <a:buChar char="●"/>
              <a:defRPr/>
            </a:lvl7pPr>
            <a:lvl8pPr indent="-330200" lvl="7" marL="3657600" rtl="0">
              <a:spcBef>
                <a:spcPts val="0"/>
              </a:spcBef>
              <a:spcAft>
                <a:spcPts val="0"/>
              </a:spcAft>
              <a:buSzPts val="1600"/>
              <a:buChar char="○"/>
              <a:defRPr/>
            </a:lvl8pPr>
            <a:lvl9pPr indent="-330200" lvl="8" marL="4114800" rtl="0">
              <a:spcBef>
                <a:spcPts val="0"/>
              </a:spcBef>
              <a:spcAft>
                <a:spcPts val="0"/>
              </a:spcAft>
              <a:buSzPts val="1600"/>
              <a:buChar char="■"/>
              <a:defRPr/>
            </a:lvl9pPr>
          </a:lstStyle>
          <a:p/>
        </p:txBody>
      </p:sp>
      <p:sp>
        <p:nvSpPr>
          <p:cNvPr id="211" name="Google Shape;211;p50"/>
          <p:cNvSpPr txBox="1"/>
          <p:nvPr/>
        </p:nvSpPr>
        <p:spPr>
          <a:xfrm>
            <a:off x="2237400" y="4698475"/>
            <a:ext cx="4669200" cy="311625"/>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
        <p:nvSpPr>
          <p:cNvPr id="212" name="Google Shape;212;p50"/>
          <p:cNvSpPr txBox="1"/>
          <p:nvPr>
            <p:ph type="title"/>
          </p:nvPr>
        </p:nvSpPr>
        <p:spPr>
          <a:xfrm>
            <a:off x="980250" y="113811"/>
            <a:ext cx="7851375" cy="973800"/>
          </a:xfrm>
          <a:prstGeom prst="rect">
            <a:avLst/>
          </a:prstGeom>
        </p:spPr>
        <p:txBody>
          <a:bodyPr anchorCtr="0" anchor="t" bIns="91425" lIns="91425" spcFirstLastPara="1" rIns="91425" wrap="square" tIns="91425">
            <a:normAutofit/>
          </a:bodyPr>
          <a:lstStyle>
            <a:lvl1pPr lvl="0" rtl="0" algn="ctr">
              <a:spcBef>
                <a:spcPts val="0"/>
              </a:spcBef>
              <a:spcAft>
                <a:spcPts val="0"/>
              </a:spcAft>
              <a:buSzPts val="4000"/>
              <a:buNone/>
              <a:defRPr b="1"/>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Lite">
  <p:cSld name="TITLE_AND_BODY_4_1">
    <p:bg>
      <p:bgPr>
        <a:blipFill>
          <a:blip r:embed="rId2">
            <a:alphaModFix/>
          </a:blip>
          <a:stretch>
            <a:fillRect/>
          </a:stretch>
        </a:blipFill>
      </p:bgPr>
    </p:bg>
    <p:spTree>
      <p:nvGrpSpPr>
        <p:cNvPr id="213" name="Shape 213"/>
        <p:cNvGrpSpPr/>
        <p:nvPr/>
      </p:nvGrpSpPr>
      <p:grpSpPr>
        <a:xfrm>
          <a:off x="0" y="0"/>
          <a:ext cx="0" cy="0"/>
          <a:chOff x="0" y="0"/>
          <a:chExt cx="0" cy="0"/>
        </a:xfrm>
      </p:grpSpPr>
      <p:sp>
        <p:nvSpPr>
          <p:cNvPr id="214" name="Google Shape;214;p51"/>
          <p:cNvSpPr txBox="1"/>
          <p:nvPr>
            <p:ph idx="12" type="sldNum"/>
          </p:nvPr>
        </p:nvSpPr>
        <p:spPr>
          <a:xfrm>
            <a:off x="8472458" y="4663217"/>
            <a:ext cx="548775" cy="393525"/>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15" name="Google Shape;215;p51"/>
          <p:cNvSpPr txBox="1"/>
          <p:nvPr>
            <p:ph type="title"/>
          </p:nvPr>
        </p:nvSpPr>
        <p:spPr>
          <a:xfrm>
            <a:off x="591850" y="41300"/>
            <a:ext cx="8128800" cy="973800"/>
          </a:xfrm>
          <a:prstGeom prst="rect">
            <a:avLst/>
          </a:prstGeom>
        </p:spPr>
        <p:txBody>
          <a:bodyPr anchorCtr="0" anchor="t" bIns="91425" lIns="91425" spcFirstLastPara="1" rIns="91425" wrap="square" tIns="91425">
            <a:normAutofit/>
          </a:bodyPr>
          <a:lstStyle>
            <a:lvl1pPr lvl="0" rtl="0" algn="ctr">
              <a:spcBef>
                <a:spcPts val="0"/>
              </a:spcBef>
              <a:spcAft>
                <a:spcPts val="0"/>
              </a:spcAft>
              <a:buSzPts val="4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16" name="Google Shape;216;p51"/>
          <p:cNvSpPr txBox="1"/>
          <p:nvPr>
            <p:ph idx="1" type="body"/>
          </p:nvPr>
        </p:nvSpPr>
        <p:spPr>
          <a:xfrm>
            <a:off x="591850" y="906375"/>
            <a:ext cx="7564500" cy="3497400"/>
          </a:xfrm>
          <a:prstGeom prst="rect">
            <a:avLst/>
          </a:prstGeom>
        </p:spPr>
        <p:txBody>
          <a:bodyPr anchorCtr="0" anchor="t" bIns="91425" lIns="91425" spcFirstLastPara="1" rIns="91425" wrap="square" tIns="91425">
            <a:normAutofit/>
          </a:bodyPr>
          <a:lstStyle>
            <a:lvl1pPr indent="-381000" lvl="0" marL="457200" rtl="0">
              <a:spcBef>
                <a:spcPts val="0"/>
              </a:spcBef>
              <a:spcAft>
                <a:spcPts val="0"/>
              </a:spcAft>
              <a:buSzPts val="2400"/>
              <a:buChar char="●"/>
              <a:defRPr/>
            </a:lvl1pPr>
            <a:lvl2pPr indent="-355600" lvl="1" marL="914400" rtl="0">
              <a:spcBef>
                <a:spcPts val="0"/>
              </a:spcBef>
              <a:spcAft>
                <a:spcPts val="0"/>
              </a:spcAft>
              <a:buSzPts val="2000"/>
              <a:buChar char="○"/>
              <a:defRPr/>
            </a:lvl2pPr>
            <a:lvl3pPr indent="-342900" lvl="2" marL="1371600" rtl="0">
              <a:spcBef>
                <a:spcPts val="0"/>
              </a:spcBef>
              <a:spcAft>
                <a:spcPts val="0"/>
              </a:spcAft>
              <a:buSzPts val="1800"/>
              <a:buChar char="■"/>
              <a:defRPr/>
            </a:lvl3pPr>
            <a:lvl4pPr indent="-330200" lvl="3" marL="1828800" rtl="0">
              <a:spcBef>
                <a:spcPts val="0"/>
              </a:spcBef>
              <a:spcAft>
                <a:spcPts val="0"/>
              </a:spcAft>
              <a:buSzPts val="1600"/>
              <a:buChar char="●"/>
              <a:defRPr/>
            </a:lvl4pPr>
            <a:lvl5pPr indent="-330200" lvl="4" marL="2286000" rtl="0">
              <a:spcBef>
                <a:spcPts val="0"/>
              </a:spcBef>
              <a:spcAft>
                <a:spcPts val="0"/>
              </a:spcAft>
              <a:buSzPts val="1600"/>
              <a:buChar char="○"/>
              <a:defRPr/>
            </a:lvl5pPr>
            <a:lvl6pPr indent="-330200" lvl="5" marL="2743200" rtl="0">
              <a:spcBef>
                <a:spcPts val="0"/>
              </a:spcBef>
              <a:spcAft>
                <a:spcPts val="0"/>
              </a:spcAft>
              <a:buSzPts val="1600"/>
              <a:buChar char="■"/>
              <a:defRPr/>
            </a:lvl6pPr>
            <a:lvl7pPr indent="-330200" lvl="6" marL="3200400" rtl="0">
              <a:spcBef>
                <a:spcPts val="0"/>
              </a:spcBef>
              <a:spcAft>
                <a:spcPts val="0"/>
              </a:spcAft>
              <a:buSzPts val="1600"/>
              <a:buChar char="●"/>
              <a:defRPr/>
            </a:lvl7pPr>
            <a:lvl8pPr indent="-330200" lvl="7" marL="3657600" rtl="0">
              <a:spcBef>
                <a:spcPts val="0"/>
              </a:spcBef>
              <a:spcAft>
                <a:spcPts val="0"/>
              </a:spcAft>
              <a:buSzPts val="1600"/>
              <a:buChar char="○"/>
              <a:defRPr/>
            </a:lvl8pPr>
            <a:lvl9pPr indent="-330200" lvl="8" marL="4114800" rtl="0">
              <a:spcBef>
                <a:spcPts val="0"/>
              </a:spcBef>
              <a:spcAft>
                <a:spcPts val="0"/>
              </a:spcAft>
              <a:buSzPts val="1600"/>
              <a:buChar char="■"/>
              <a:defRPr/>
            </a:lvl9pPr>
          </a:lstStyle>
          <a:p/>
        </p:txBody>
      </p:sp>
      <p:sp>
        <p:nvSpPr>
          <p:cNvPr id="217" name="Google Shape;217;p51"/>
          <p:cNvSpPr txBox="1"/>
          <p:nvPr/>
        </p:nvSpPr>
        <p:spPr>
          <a:xfrm>
            <a:off x="2237400" y="4698475"/>
            <a:ext cx="4669200" cy="311625"/>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cher Guide">
  <p:cSld name="TITLE_AND_BODY_2">
    <p:bg>
      <p:bgPr>
        <a:blipFill>
          <a:blip r:embed="rId2">
            <a:alphaModFix/>
          </a:blip>
          <a:stretch>
            <a:fillRect/>
          </a:stretch>
        </a:blipFill>
      </p:bgPr>
    </p:bg>
    <p:spTree>
      <p:nvGrpSpPr>
        <p:cNvPr id="218" name="Shape 218"/>
        <p:cNvGrpSpPr/>
        <p:nvPr/>
      </p:nvGrpSpPr>
      <p:grpSpPr>
        <a:xfrm>
          <a:off x="0" y="0"/>
          <a:ext cx="0" cy="0"/>
          <a:chOff x="0" y="0"/>
          <a:chExt cx="0" cy="0"/>
        </a:xfrm>
      </p:grpSpPr>
      <p:sp>
        <p:nvSpPr>
          <p:cNvPr id="219" name="Google Shape;219;p52"/>
          <p:cNvSpPr txBox="1"/>
          <p:nvPr/>
        </p:nvSpPr>
        <p:spPr>
          <a:xfrm>
            <a:off x="336175" y="0"/>
            <a:ext cx="8807625"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None/>
            </a:pPr>
            <a:r>
              <a:rPr b="1" i="0" lang="en" sz="4000" u="none" cap="none" strike="noStrike">
                <a:solidFill>
                  <a:srgbClr val="FFFFFF"/>
                </a:solidFill>
                <a:latin typeface="Calibri"/>
                <a:ea typeface="Calibri"/>
                <a:cs typeface="Calibri"/>
                <a:sym typeface="Calibri"/>
              </a:rPr>
              <a:t>Teacher Guide</a:t>
            </a:r>
            <a:endParaRPr b="0" i="0" sz="4000" u="none" cap="none" strike="noStrike">
              <a:latin typeface="Arial"/>
              <a:ea typeface="Arial"/>
              <a:cs typeface="Arial"/>
              <a:sym typeface="Arial"/>
            </a:endParaRPr>
          </a:p>
        </p:txBody>
      </p:sp>
      <p:sp>
        <p:nvSpPr>
          <p:cNvPr id="220" name="Google Shape;220;p52"/>
          <p:cNvSpPr txBox="1"/>
          <p:nvPr>
            <p:ph idx="1" type="body"/>
          </p:nvPr>
        </p:nvSpPr>
        <p:spPr>
          <a:xfrm>
            <a:off x="706925" y="997150"/>
            <a:ext cx="8111025" cy="3795075"/>
          </a:xfrm>
          <a:prstGeom prst="rect">
            <a:avLst/>
          </a:prstGeom>
        </p:spPr>
        <p:txBody>
          <a:bodyPr anchorCtr="0" anchor="t" bIns="91425" lIns="91425" spcFirstLastPara="1" rIns="91425" wrap="square" tIns="91425">
            <a:normAutofit/>
          </a:bodyPr>
          <a:lstStyle>
            <a:lvl1pPr indent="-381000" lvl="0" marL="457200" rtl="0">
              <a:spcBef>
                <a:spcPts val="0"/>
              </a:spcBef>
              <a:spcAft>
                <a:spcPts val="0"/>
              </a:spcAft>
              <a:buSzPts val="2400"/>
              <a:buChar char="●"/>
              <a:defRPr/>
            </a:lvl1pPr>
            <a:lvl2pPr indent="-355600" lvl="1" marL="914400" rtl="0">
              <a:spcBef>
                <a:spcPts val="0"/>
              </a:spcBef>
              <a:spcAft>
                <a:spcPts val="0"/>
              </a:spcAft>
              <a:buSzPts val="2000"/>
              <a:buChar char="○"/>
              <a:defRPr/>
            </a:lvl2pPr>
            <a:lvl3pPr indent="-342900" lvl="2" marL="1371600" rtl="0">
              <a:spcBef>
                <a:spcPts val="0"/>
              </a:spcBef>
              <a:spcAft>
                <a:spcPts val="0"/>
              </a:spcAft>
              <a:buSzPts val="1800"/>
              <a:buChar char="■"/>
              <a:defRPr/>
            </a:lvl3pPr>
            <a:lvl4pPr indent="-330200" lvl="3" marL="1828800" rtl="0">
              <a:spcBef>
                <a:spcPts val="0"/>
              </a:spcBef>
              <a:spcAft>
                <a:spcPts val="0"/>
              </a:spcAft>
              <a:buSzPts val="1600"/>
              <a:buChar char="●"/>
              <a:defRPr/>
            </a:lvl4pPr>
            <a:lvl5pPr indent="-330200" lvl="4" marL="2286000" rtl="0">
              <a:spcBef>
                <a:spcPts val="0"/>
              </a:spcBef>
              <a:spcAft>
                <a:spcPts val="0"/>
              </a:spcAft>
              <a:buSzPts val="1600"/>
              <a:buChar char="○"/>
              <a:defRPr/>
            </a:lvl5pPr>
            <a:lvl6pPr indent="-330200" lvl="5" marL="2743200" rtl="0">
              <a:spcBef>
                <a:spcPts val="0"/>
              </a:spcBef>
              <a:spcAft>
                <a:spcPts val="0"/>
              </a:spcAft>
              <a:buSzPts val="1600"/>
              <a:buChar char="■"/>
              <a:defRPr/>
            </a:lvl6pPr>
            <a:lvl7pPr indent="-330200" lvl="6" marL="3200400" rtl="0">
              <a:spcBef>
                <a:spcPts val="0"/>
              </a:spcBef>
              <a:spcAft>
                <a:spcPts val="0"/>
              </a:spcAft>
              <a:buSzPts val="1600"/>
              <a:buChar char="●"/>
              <a:defRPr/>
            </a:lvl7pPr>
            <a:lvl8pPr indent="-330200" lvl="7" marL="3657600" rtl="0">
              <a:spcBef>
                <a:spcPts val="0"/>
              </a:spcBef>
              <a:spcAft>
                <a:spcPts val="0"/>
              </a:spcAft>
              <a:buSzPts val="1600"/>
              <a:buChar char="○"/>
              <a:defRPr/>
            </a:lvl8pPr>
            <a:lvl9pPr indent="-330200" lvl="8" marL="4114800" rtl="0">
              <a:spcBef>
                <a:spcPts val="0"/>
              </a:spcBef>
              <a:spcAft>
                <a:spcPts val="0"/>
              </a:spcAft>
              <a:buSzPts val="1600"/>
              <a:buChar char="■"/>
              <a:defRPr/>
            </a:lvl9pPr>
          </a:lstStyle>
          <a:p/>
        </p:txBody>
      </p:sp>
      <p:sp>
        <p:nvSpPr>
          <p:cNvPr id="221" name="Google Shape;221;p52"/>
          <p:cNvSpPr txBox="1"/>
          <p:nvPr/>
        </p:nvSpPr>
        <p:spPr>
          <a:xfrm>
            <a:off x="2237400" y="4698475"/>
            <a:ext cx="4669200" cy="311625"/>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E0BBE7"/>
                </a:solidFill>
                <a:latin typeface="Calibri"/>
                <a:ea typeface="Calibri"/>
                <a:cs typeface="Calibri"/>
                <a:sym typeface="Calibri"/>
              </a:rPr>
              <a:t>© 2024 3D Molecular Designs. All Rights Reserved. </a:t>
            </a:r>
            <a:endParaRPr sz="800">
              <a:solidFill>
                <a:srgbClr val="E0BBE7"/>
              </a:solidFill>
              <a:latin typeface="Calibri"/>
              <a:ea typeface="Calibri"/>
              <a:cs typeface="Calibri"/>
              <a:sym typeface="Calibri"/>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sources">
  <p:cSld name="TITLE_AND_BODY_2_1">
    <p:bg>
      <p:bgPr>
        <a:blipFill>
          <a:blip r:embed="rId2">
            <a:alphaModFix/>
          </a:blip>
          <a:stretch>
            <a:fillRect/>
          </a:stretch>
        </a:blipFill>
      </p:bgPr>
    </p:bg>
    <p:spTree>
      <p:nvGrpSpPr>
        <p:cNvPr id="222" name="Shape 222"/>
        <p:cNvGrpSpPr/>
        <p:nvPr/>
      </p:nvGrpSpPr>
      <p:grpSpPr>
        <a:xfrm>
          <a:off x="0" y="0"/>
          <a:ext cx="0" cy="0"/>
          <a:chOff x="0" y="0"/>
          <a:chExt cx="0" cy="0"/>
        </a:xfrm>
      </p:grpSpPr>
      <p:sp>
        <p:nvSpPr>
          <p:cNvPr id="223" name="Google Shape;223;p53"/>
          <p:cNvSpPr txBox="1"/>
          <p:nvPr/>
        </p:nvSpPr>
        <p:spPr>
          <a:xfrm>
            <a:off x="336175" y="0"/>
            <a:ext cx="8807625"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None/>
            </a:pPr>
            <a:r>
              <a:rPr b="1" lang="en" sz="4000">
                <a:solidFill>
                  <a:srgbClr val="FFFFFF"/>
                </a:solidFill>
                <a:latin typeface="Calibri"/>
                <a:ea typeface="Calibri"/>
                <a:cs typeface="Calibri"/>
                <a:sym typeface="Calibri"/>
              </a:rPr>
              <a:t>Resources</a:t>
            </a:r>
            <a:endParaRPr b="1" sz="4000">
              <a:solidFill>
                <a:srgbClr val="FFFFFF"/>
              </a:solidFill>
              <a:latin typeface="Calibri"/>
              <a:ea typeface="Calibri"/>
              <a:cs typeface="Calibri"/>
              <a:sym typeface="Calibri"/>
            </a:endParaRPr>
          </a:p>
        </p:txBody>
      </p:sp>
      <p:sp>
        <p:nvSpPr>
          <p:cNvPr id="224" name="Google Shape;224;p53"/>
          <p:cNvSpPr txBox="1"/>
          <p:nvPr>
            <p:ph idx="1" type="body"/>
          </p:nvPr>
        </p:nvSpPr>
        <p:spPr>
          <a:xfrm>
            <a:off x="706925" y="997150"/>
            <a:ext cx="8111025" cy="3795075"/>
          </a:xfrm>
          <a:prstGeom prst="rect">
            <a:avLst/>
          </a:prstGeom>
        </p:spPr>
        <p:txBody>
          <a:bodyPr anchorCtr="0" anchor="t" bIns="91425" lIns="91425" spcFirstLastPara="1" rIns="91425" wrap="square" tIns="91425">
            <a:normAutofit/>
          </a:bodyPr>
          <a:lstStyle>
            <a:lvl1pPr indent="-381000" lvl="0" marL="457200" rtl="0">
              <a:spcBef>
                <a:spcPts val="0"/>
              </a:spcBef>
              <a:spcAft>
                <a:spcPts val="0"/>
              </a:spcAft>
              <a:buSzPts val="2400"/>
              <a:buChar char="●"/>
              <a:defRPr/>
            </a:lvl1pPr>
            <a:lvl2pPr indent="-355600" lvl="1" marL="914400" rtl="0">
              <a:spcBef>
                <a:spcPts val="0"/>
              </a:spcBef>
              <a:spcAft>
                <a:spcPts val="0"/>
              </a:spcAft>
              <a:buSzPts val="2000"/>
              <a:buChar char="○"/>
              <a:defRPr/>
            </a:lvl2pPr>
            <a:lvl3pPr indent="-342900" lvl="2" marL="1371600" rtl="0">
              <a:spcBef>
                <a:spcPts val="0"/>
              </a:spcBef>
              <a:spcAft>
                <a:spcPts val="0"/>
              </a:spcAft>
              <a:buSzPts val="1800"/>
              <a:buChar char="■"/>
              <a:defRPr/>
            </a:lvl3pPr>
            <a:lvl4pPr indent="-330200" lvl="3" marL="1828800" rtl="0">
              <a:spcBef>
                <a:spcPts val="0"/>
              </a:spcBef>
              <a:spcAft>
                <a:spcPts val="0"/>
              </a:spcAft>
              <a:buSzPts val="1600"/>
              <a:buChar char="●"/>
              <a:defRPr/>
            </a:lvl4pPr>
            <a:lvl5pPr indent="-330200" lvl="4" marL="2286000" rtl="0">
              <a:spcBef>
                <a:spcPts val="0"/>
              </a:spcBef>
              <a:spcAft>
                <a:spcPts val="0"/>
              </a:spcAft>
              <a:buSzPts val="1600"/>
              <a:buChar char="○"/>
              <a:defRPr/>
            </a:lvl5pPr>
            <a:lvl6pPr indent="-330200" lvl="5" marL="2743200" rtl="0">
              <a:spcBef>
                <a:spcPts val="0"/>
              </a:spcBef>
              <a:spcAft>
                <a:spcPts val="0"/>
              </a:spcAft>
              <a:buSzPts val="1600"/>
              <a:buChar char="■"/>
              <a:defRPr/>
            </a:lvl6pPr>
            <a:lvl7pPr indent="-330200" lvl="6" marL="3200400" rtl="0">
              <a:spcBef>
                <a:spcPts val="0"/>
              </a:spcBef>
              <a:spcAft>
                <a:spcPts val="0"/>
              </a:spcAft>
              <a:buSzPts val="1600"/>
              <a:buChar char="●"/>
              <a:defRPr/>
            </a:lvl7pPr>
            <a:lvl8pPr indent="-330200" lvl="7" marL="3657600" rtl="0">
              <a:spcBef>
                <a:spcPts val="0"/>
              </a:spcBef>
              <a:spcAft>
                <a:spcPts val="0"/>
              </a:spcAft>
              <a:buSzPts val="1600"/>
              <a:buChar char="○"/>
              <a:defRPr/>
            </a:lvl8pPr>
            <a:lvl9pPr indent="-330200" lvl="8" marL="4114800" rtl="0">
              <a:spcBef>
                <a:spcPts val="0"/>
              </a:spcBef>
              <a:spcAft>
                <a:spcPts val="0"/>
              </a:spcAft>
              <a:buSzPts val="1600"/>
              <a:buChar char="■"/>
              <a:defRPr/>
            </a:lvl9pPr>
          </a:lstStyle>
          <a:p/>
        </p:txBody>
      </p:sp>
      <p:sp>
        <p:nvSpPr>
          <p:cNvPr id="225" name="Google Shape;225;p53"/>
          <p:cNvSpPr txBox="1"/>
          <p:nvPr/>
        </p:nvSpPr>
        <p:spPr>
          <a:xfrm>
            <a:off x="2237400" y="4698475"/>
            <a:ext cx="4669200" cy="311625"/>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E0BBE7"/>
                </a:solidFill>
                <a:latin typeface="Calibri"/>
                <a:ea typeface="Calibri"/>
                <a:cs typeface="Calibri"/>
                <a:sym typeface="Calibri"/>
              </a:rPr>
              <a:t>© 2024 3D Molecular Designs. All Rights Reserved. </a:t>
            </a:r>
            <a:endParaRPr sz="800">
              <a:solidFill>
                <a:srgbClr val="E0BBE7"/>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clusion">
  <p:cSld name="TITLE_AND_BODY_3">
    <p:bg>
      <p:bgPr>
        <a:blipFill>
          <a:blip r:embed="rId2">
            <a:alphaModFix/>
          </a:blip>
          <a:stretch>
            <a:fillRect/>
          </a:stretch>
        </a:blipFill>
      </p:bgPr>
    </p:bg>
    <p:spTree>
      <p:nvGrpSpPr>
        <p:cNvPr id="226" name="Shape 226"/>
        <p:cNvGrpSpPr/>
        <p:nvPr/>
      </p:nvGrpSpPr>
      <p:grpSpPr>
        <a:xfrm>
          <a:off x="0" y="0"/>
          <a:ext cx="0" cy="0"/>
          <a:chOff x="0" y="0"/>
          <a:chExt cx="0" cy="0"/>
        </a:xfrm>
      </p:grpSpPr>
      <p:sp>
        <p:nvSpPr>
          <p:cNvPr id="227" name="Google Shape;227;p54"/>
          <p:cNvSpPr txBox="1"/>
          <p:nvPr>
            <p:ph idx="12" type="sldNum"/>
          </p:nvPr>
        </p:nvSpPr>
        <p:spPr>
          <a:xfrm>
            <a:off x="8472458" y="4663217"/>
            <a:ext cx="548775" cy="393525"/>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28" name="Google Shape;228;p54"/>
          <p:cNvSpPr txBox="1"/>
          <p:nvPr/>
        </p:nvSpPr>
        <p:spPr>
          <a:xfrm>
            <a:off x="2237400" y="4698475"/>
            <a:ext cx="4669200" cy="311625"/>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ference Page">
  <p:cSld name="CUSTOM">
    <p:bg>
      <p:bgPr>
        <a:blipFill>
          <a:blip r:embed="rId2">
            <a:alphaModFix/>
          </a:blip>
          <a:stretch>
            <a:fillRect/>
          </a:stretch>
        </a:blipFill>
      </p:bgPr>
    </p:bg>
    <p:spTree>
      <p:nvGrpSpPr>
        <p:cNvPr id="229" name="Shape 229"/>
        <p:cNvGrpSpPr/>
        <p:nvPr/>
      </p:nvGrpSpPr>
      <p:grpSpPr>
        <a:xfrm>
          <a:off x="0" y="0"/>
          <a:ext cx="0" cy="0"/>
          <a:chOff x="0" y="0"/>
          <a:chExt cx="0" cy="0"/>
        </a:xfrm>
      </p:grpSpPr>
      <p:sp>
        <p:nvSpPr>
          <p:cNvPr id="230" name="Google Shape;230;p55"/>
          <p:cNvSpPr txBox="1"/>
          <p:nvPr/>
        </p:nvSpPr>
        <p:spPr>
          <a:xfrm>
            <a:off x="860075" y="202025"/>
            <a:ext cx="7312275" cy="7461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None/>
            </a:pPr>
            <a:r>
              <a:rPr b="0" i="0" lang="en" sz="4000" u="none" cap="none" strike="noStrike">
                <a:solidFill>
                  <a:srgbClr val="000000"/>
                </a:solidFill>
                <a:latin typeface="Calibri"/>
                <a:ea typeface="Calibri"/>
                <a:cs typeface="Calibri"/>
                <a:sym typeface="Calibri"/>
              </a:rPr>
              <a:t>References</a:t>
            </a:r>
            <a:endParaRPr b="0" i="0" sz="4000" u="none" cap="none" strike="noStrike">
              <a:latin typeface="Arial"/>
              <a:ea typeface="Arial"/>
              <a:cs typeface="Arial"/>
              <a:sym typeface="Arial"/>
            </a:endParaRPr>
          </a:p>
        </p:txBody>
      </p:sp>
      <p:sp>
        <p:nvSpPr>
          <p:cNvPr id="231" name="Google Shape;231;p55"/>
          <p:cNvSpPr txBox="1"/>
          <p:nvPr>
            <p:ph idx="12" type="sldNum"/>
          </p:nvPr>
        </p:nvSpPr>
        <p:spPr>
          <a:xfrm>
            <a:off x="8472458" y="4663217"/>
            <a:ext cx="548775" cy="393525"/>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32" name="Google Shape;232;p55"/>
          <p:cNvSpPr txBox="1"/>
          <p:nvPr/>
        </p:nvSpPr>
        <p:spPr>
          <a:xfrm>
            <a:off x="2237400" y="4698475"/>
            <a:ext cx="4669200" cy="311625"/>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ID">
  <p:cSld name="CUSTOM_1">
    <p:spTree>
      <p:nvGrpSpPr>
        <p:cNvPr id="233" name="Shape 233"/>
        <p:cNvGrpSpPr/>
        <p:nvPr/>
      </p:nvGrpSpPr>
      <p:grpSpPr>
        <a:xfrm>
          <a:off x="0" y="0"/>
          <a:ext cx="0" cy="0"/>
          <a:chOff x="0" y="0"/>
          <a:chExt cx="0" cy="0"/>
        </a:xfrm>
      </p:grpSpPr>
      <p:pic>
        <p:nvPicPr>
          <p:cNvPr descr="A graph with blue lines&#10;&#10;Description automatically generated" id="234" name="Google Shape;234;p56"/>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ith a partner">
  <p:cSld name="6_BODY Slide RIGHT 3">
    <p:spTree>
      <p:nvGrpSpPr>
        <p:cNvPr id="235" name="Shape 235"/>
        <p:cNvGrpSpPr/>
        <p:nvPr/>
      </p:nvGrpSpPr>
      <p:grpSpPr>
        <a:xfrm>
          <a:off x="0" y="0"/>
          <a:ext cx="0" cy="0"/>
          <a:chOff x="0" y="0"/>
          <a:chExt cx="0" cy="0"/>
        </a:xfrm>
      </p:grpSpPr>
      <p:pic>
        <p:nvPicPr>
          <p:cNvPr descr="Background pattern&#10;&#10;Description automatically generated with low confidence" id="236" name="Google Shape;236;p5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37" name="Google Shape;237;p57"/>
          <p:cNvSpPr txBox="1"/>
          <p:nvPr>
            <p:ph type="title"/>
          </p:nvPr>
        </p:nvSpPr>
        <p:spPr>
          <a:xfrm>
            <a:off x="707065" y="217192"/>
            <a:ext cx="7644825" cy="408375"/>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38" name="Google Shape;238;p57"/>
          <p:cNvSpPr/>
          <p:nvPr/>
        </p:nvSpPr>
        <p:spPr>
          <a:xfrm>
            <a:off x="105101" y="4810035"/>
            <a:ext cx="231075" cy="231075"/>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239" name="Google Shape;239;p57"/>
          <p:cNvPicPr preferRelativeResize="0"/>
          <p:nvPr/>
        </p:nvPicPr>
        <p:blipFill>
          <a:blip r:embed="rId3">
            <a:alphaModFix/>
          </a:blip>
          <a:stretch>
            <a:fillRect/>
          </a:stretch>
        </p:blipFill>
        <p:spPr>
          <a:xfrm>
            <a:off x="105089" y="4600077"/>
            <a:ext cx="498449" cy="498475"/>
          </a:xfrm>
          <a:prstGeom prst="rect">
            <a:avLst/>
          </a:prstGeom>
          <a:noFill/>
          <a:ln>
            <a:noFill/>
          </a:ln>
        </p:spPr>
      </p:pic>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eta Moment">
  <p:cSld name="4_BODY Slide LEFT 2">
    <p:spTree>
      <p:nvGrpSpPr>
        <p:cNvPr id="240" name="Shape 240"/>
        <p:cNvGrpSpPr/>
        <p:nvPr/>
      </p:nvGrpSpPr>
      <p:grpSpPr>
        <a:xfrm>
          <a:off x="0" y="0"/>
          <a:ext cx="0" cy="0"/>
          <a:chOff x="0" y="0"/>
          <a:chExt cx="0" cy="0"/>
        </a:xfrm>
      </p:grpSpPr>
      <p:pic>
        <p:nvPicPr>
          <p:cNvPr descr="Background pattern&#10;&#10;Description automatically generated with low confidence" id="241" name="Google Shape;241;p5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42" name="Google Shape;242;p58"/>
          <p:cNvSpPr/>
          <p:nvPr/>
        </p:nvSpPr>
        <p:spPr>
          <a:xfrm>
            <a:off x="8750582" y="4745936"/>
            <a:ext cx="231075" cy="231075"/>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243" name="Google Shape;243;p58"/>
          <p:cNvSpPr txBox="1"/>
          <p:nvPr>
            <p:ph idx="12" type="sldNum"/>
          </p:nvPr>
        </p:nvSpPr>
        <p:spPr>
          <a:xfrm>
            <a:off x="8701958" y="4724530"/>
            <a:ext cx="328275" cy="273825"/>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i="0" sz="900" u="none" cap="none" strike="noStrike">
                <a:solidFill>
                  <a:schemeClr val="lt1"/>
                </a:solidFill>
                <a:latin typeface="Calibri"/>
                <a:ea typeface="Calibri"/>
                <a:cs typeface="Calibri"/>
                <a:sym typeface="Calibri"/>
              </a:defRPr>
            </a:lvl1pPr>
            <a:lvl2pPr indent="0" lvl="1" marL="0" rtl="0" algn="ctr">
              <a:spcBef>
                <a:spcPts val="0"/>
              </a:spcBef>
              <a:buNone/>
              <a:defRPr b="1" i="0" sz="900" u="none" cap="none" strike="noStrike">
                <a:solidFill>
                  <a:schemeClr val="lt1"/>
                </a:solidFill>
                <a:latin typeface="Calibri"/>
                <a:ea typeface="Calibri"/>
                <a:cs typeface="Calibri"/>
                <a:sym typeface="Calibri"/>
              </a:defRPr>
            </a:lvl2pPr>
            <a:lvl3pPr indent="0" lvl="2" marL="0" rtl="0" algn="ctr">
              <a:spcBef>
                <a:spcPts val="0"/>
              </a:spcBef>
              <a:buNone/>
              <a:defRPr b="1" i="0" sz="900" u="none" cap="none" strike="noStrike">
                <a:solidFill>
                  <a:schemeClr val="lt1"/>
                </a:solidFill>
                <a:latin typeface="Calibri"/>
                <a:ea typeface="Calibri"/>
                <a:cs typeface="Calibri"/>
                <a:sym typeface="Calibri"/>
              </a:defRPr>
            </a:lvl3pPr>
            <a:lvl4pPr indent="0" lvl="3" marL="0" rtl="0" algn="ctr">
              <a:spcBef>
                <a:spcPts val="0"/>
              </a:spcBef>
              <a:buNone/>
              <a:defRPr b="1" i="0" sz="900" u="none" cap="none" strike="noStrike">
                <a:solidFill>
                  <a:schemeClr val="lt1"/>
                </a:solidFill>
                <a:latin typeface="Calibri"/>
                <a:ea typeface="Calibri"/>
                <a:cs typeface="Calibri"/>
                <a:sym typeface="Calibri"/>
              </a:defRPr>
            </a:lvl4pPr>
            <a:lvl5pPr indent="0" lvl="4" marL="0" rtl="0" algn="ctr">
              <a:spcBef>
                <a:spcPts val="0"/>
              </a:spcBef>
              <a:buNone/>
              <a:defRPr b="1" i="0" sz="900" u="none" cap="none" strike="noStrike">
                <a:solidFill>
                  <a:schemeClr val="lt1"/>
                </a:solidFill>
                <a:latin typeface="Calibri"/>
                <a:ea typeface="Calibri"/>
                <a:cs typeface="Calibri"/>
                <a:sym typeface="Calibri"/>
              </a:defRPr>
            </a:lvl5pPr>
            <a:lvl6pPr indent="0" lvl="5" marL="0" rtl="0" algn="ctr">
              <a:spcBef>
                <a:spcPts val="0"/>
              </a:spcBef>
              <a:buNone/>
              <a:defRPr b="1" i="0" sz="900" u="none" cap="none" strike="noStrike">
                <a:solidFill>
                  <a:schemeClr val="lt1"/>
                </a:solidFill>
                <a:latin typeface="Calibri"/>
                <a:ea typeface="Calibri"/>
                <a:cs typeface="Calibri"/>
                <a:sym typeface="Calibri"/>
              </a:defRPr>
            </a:lvl6pPr>
            <a:lvl7pPr indent="0" lvl="6" marL="0" rtl="0" algn="ctr">
              <a:spcBef>
                <a:spcPts val="0"/>
              </a:spcBef>
              <a:buNone/>
              <a:defRPr b="1" i="0" sz="900" u="none" cap="none" strike="noStrike">
                <a:solidFill>
                  <a:schemeClr val="lt1"/>
                </a:solidFill>
                <a:latin typeface="Calibri"/>
                <a:ea typeface="Calibri"/>
                <a:cs typeface="Calibri"/>
                <a:sym typeface="Calibri"/>
              </a:defRPr>
            </a:lvl7pPr>
            <a:lvl8pPr indent="0" lvl="7" marL="0" rtl="0" algn="ctr">
              <a:spcBef>
                <a:spcPts val="0"/>
              </a:spcBef>
              <a:buNone/>
              <a:defRPr b="1" i="0" sz="900" u="none" cap="none" strike="noStrike">
                <a:solidFill>
                  <a:schemeClr val="lt1"/>
                </a:solidFill>
                <a:latin typeface="Calibri"/>
                <a:ea typeface="Calibri"/>
                <a:cs typeface="Calibri"/>
                <a:sym typeface="Calibri"/>
              </a:defRPr>
            </a:lvl8pPr>
            <a:lvl9pPr indent="0" lvl="8" marL="0" rt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244" name="Google Shape;244;p58"/>
          <p:cNvSpPr txBox="1"/>
          <p:nvPr>
            <p:ph idx="1" type="body"/>
          </p:nvPr>
        </p:nvSpPr>
        <p:spPr>
          <a:xfrm>
            <a:off x="762147" y="1914300"/>
            <a:ext cx="3947175" cy="39987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
        <p:nvSpPr>
          <p:cNvPr id="245" name="Google Shape;245;p58"/>
          <p:cNvSpPr txBox="1"/>
          <p:nvPr>
            <p:ph type="title"/>
          </p:nvPr>
        </p:nvSpPr>
        <p:spPr>
          <a:xfrm>
            <a:off x="604043" y="901051"/>
            <a:ext cx="7935975" cy="408375"/>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 Slide 1">
    <p:spTree>
      <p:nvGrpSpPr>
        <p:cNvPr id="252" name="Shape 252"/>
        <p:cNvGrpSpPr/>
        <p:nvPr/>
      </p:nvGrpSpPr>
      <p:grpSpPr>
        <a:xfrm>
          <a:off x="0" y="0"/>
          <a:ext cx="0" cy="0"/>
          <a:chOff x="0" y="0"/>
          <a:chExt cx="0" cy="0"/>
        </a:xfrm>
      </p:grpSpPr>
      <p:pic>
        <p:nvPicPr>
          <p:cNvPr id="253" name="Google Shape;253;p6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54" name="Google Shape;254;p60"/>
          <p:cNvSpPr txBox="1"/>
          <p:nvPr>
            <p:ph type="title"/>
          </p:nvPr>
        </p:nvSpPr>
        <p:spPr>
          <a:xfrm>
            <a:off x="3408629" y="1295885"/>
            <a:ext cx="4938995" cy="1771859"/>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55" name="Google Shape;255;p60"/>
          <p:cNvSpPr/>
          <p:nvPr>
            <p:ph idx="2" type="pic"/>
          </p:nvPr>
        </p:nvSpPr>
        <p:spPr>
          <a:xfrm>
            <a:off x="6251240" y="2074786"/>
            <a:ext cx="3503692" cy="3503692"/>
          </a:xfrm>
          <a:prstGeom prst="rect">
            <a:avLst/>
          </a:prstGeom>
          <a:noFill/>
          <a:ln>
            <a:noFill/>
          </a:ln>
        </p:spPr>
      </p:sp>
      <p:sp>
        <p:nvSpPr>
          <p:cNvPr id="256" name="Google Shape;256;p60"/>
          <p:cNvSpPr txBox="1"/>
          <p:nvPr>
            <p:ph idx="1" type="subTitle"/>
          </p:nvPr>
        </p:nvSpPr>
        <p:spPr>
          <a:xfrm>
            <a:off x="3408629" y="3305771"/>
            <a:ext cx="2629626" cy="1057859"/>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2">
  <p:cSld name="7_BODY Slide RIGHT 2">
    <p:spTree>
      <p:nvGrpSpPr>
        <p:cNvPr id="257" name="Shape 257"/>
        <p:cNvGrpSpPr/>
        <p:nvPr/>
      </p:nvGrpSpPr>
      <p:grpSpPr>
        <a:xfrm>
          <a:off x="0" y="0"/>
          <a:ext cx="0" cy="0"/>
          <a:chOff x="0" y="0"/>
          <a:chExt cx="0" cy="0"/>
        </a:xfrm>
      </p:grpSpPr>
      <p:pic>
        <p:nvPicPr>
          <p:cNvPr descr="Background pattern&#10;&#10;Description automatically generated with low confidence" id="258" name="Google Shape;258;p6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59" name="Google Shape;259;p61"/>
          <p:cNvSpPr txBox="1"/>
          <p:nvPr>
            <p:ph type="title"/>
          </p:nvPr>
        </p:nvSpPr>
        <p:spPr>
          <a:xfrm>
            <a:off x="336133" y="188617"/>
            <a:ext cx="8021057" cy="408431"/>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60" name="Google Shape;260;p61"/>
          <p:cNvSpPr/>
          <p:nvPr/>
        </p:nvSpPr>
        <p:spPr>
          <a:xfrm>
            <a:off x="105101" y="4805033"/>
            <a:ext cx="231032" cy="231032"/>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61" name="Google Shape;261;p61"/>
          <p:cNvSpPr/>
          <p:nvPr/>
        </p:nvSpPr>
        <p:spPr>
          <a:xfrm>
            <a:off x="8819690"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62" name="Google Shape;262;p61"/>
          <p:cNvSpPr txBox="1"/>
          <p:nvPr>
            <p:ph idx="12" type="sldNum"/>
          </p:nvPr>
        </p:nvSpPr>
        <p:spPr>
          <a:xfrm>
            <a:off x="8771066" y="4724530"/>
            <a:ext cx="328280" cy="273844"/>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LOSING Slide 4">
  <p:cSld name="13_CLOSING Slide 4">
    <p:spTree>
      <p:nvGrpSpPr>
        <p:cNvPr id="263" name="Shape 263"/>
        <p:cNvGrpSpPr/>
        <p:nvPr/>
      </p:nvGrpSpPr>
      <p:grpSpPr>
        <a:xfrm>
          <a:off x="0" y="0"/>
          <a:ext cx="0" cy="0"/>
          <a:chOff x="0" y="0"/>
          <a:chExt cx="0" cy="0"/>
        </a:xfrm>
      </p:grpSpPr>
      <p:pic>
        <p:nvPicPr>
          <p:cNvPr id="264" name="Google Shape;264;p62"/>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65" name="Shape 265"/>
        <p:cNvGrpSpPr/>
        <p:nvPr/>
      </p:nvGrpSpPr>
      <p:grpSpPr>
        <a:xfrm>
          <a:off x="0" y="0"/>
          <a:ext cx="0" cy="0"/>
          <a:chOff x="0" y="0"/>
          <a:chExt cx="0" cy="0"/>
        </a:xfrm>
      </p:grpSpPr>
      <p:sp>
        <p:nvSpPr>
          <p:cNvPr id="266" name="Google Shape;266;p63"/>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Play"/>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67" name="Google Shape;267;p63"/>
          <p:cNvSpPr txBox="1"/>
          <p:nvPr>
            <p:ph idx="1" type="subTitle"/>
          </p:nvPr>
        </p:nvSpPr>
        <p:spPr>
          <a:xfrm>
            <a:off x="1143000" y="2701528"/>
            <a:ext cx="6858000" cy="1241821"/>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268" name="Google Shape;268;p63"/>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69" name="Google Shape;269;p63"/>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70" name="Google Shape;270;p63"/>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71" name="Shape 271"/>
        <p:cNvGrpSpPr/>
        <p:nvPr/>
      </p:nvGrpSpPr>
      <p:grpSpPr>
        <a:xfrm>
          <a:off x="0" y="0"/>
          <a:ext cx="0" cy="0"/>
          <a:chOff x="0" y="0"/>
          <a:chExt cx="0" cy="0"/>
        </a:xfrm>
      </p:grpSpPr>
      <p:sp>
        <p:nvSpPr>
          <p:cNvPr id="272" name="Google Shape;272;p64"/>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73" name="Google Shape;273;p64"/>
          <p:cNvSpPr txBox="1"/>
          <p:nvPr>
            <p:ph idx="1" type="body"/>
          </p:nvPr>
        </p:nvSpPr>
        <p:spPr>
          <a:xfrm>
            <a:off x="628650" y="1369219"/>
            <a:ext cx="7886700" cy="3263504"/>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274" name="Google Shape;274;p64"/>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75" name="Google Shape;275;p64"/>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76" name="Google Shape;276;p64"/>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7" name="Shape 277"/>
        <p:cNvGrpSpPr/>
        <p:nvPr/>
      </p:nvGrpSpPr>
      <p:grpSpPr>
        <a:xfrm>
          <a:off x="0" y="0"/>
          <a:ext cx="0" cy="0"/>
          <a:chOff x="0" y="0"/>
          <a:chExt cx="0" cy="0"/>
        </a:xfrm>
      </p:grpSpPr>
      <p:sp>
        <p:nvSpPr>
          <p:cNvPr id="278" name="Google Shape;278;p65"/>
          <p:cNvSpPr txBox="1"/>
          <p:nvPr>
            <p:ph type="title"/>
          </p:nvPr>
        </p:nvSpPr>
        <p:spPr>
          <a:xfrm>
            <a:off x="623888" y="1282304"/>
            <a:ext cx="7886700" cy="2139553"/>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4500"/>
              <a:buFont typeface="Play"/>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79" name="Google Shape;279;p65"/>
          <p:cNvSpPr txBox="1"/>
          <p:nvPr>
            <p:ph idx="1" type="body"/>
          </p:nvPr>
        </p:nvSpPr>
        <p:spPr>
          <a:xfrm>
            <a:off x="623888" y="3442097"/>
            <a:ext cx="7886700" cy="112514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rgbClr val="757575"/>
              </a:buClr>
              <a:buSzPts val="1800"/>
              <a:buNone/>
              <a:defRPr sz="1800">
                <a:solidFill>
                  <a:srgbClr val="757575"/>
                </a:solidFill>
              </a:defRPr>
            </a:lvl1pPr>
            <a:lvl2pPr indent="-228600" lvl="1" marL="914400" algn="l">
              <a:lnSpc>
                <a:spcPct val="90000"/>
              </a:lnSpc>
              <a:spcBef>
                <a:spcPts val="400"/>
              </a:spcBef>
              <a:spcAft>
                <a:spcPts val="0"/>
              </a:spcAft>
              <a:buClr>
                <a:srgbClr val="757575"/>
              </a:buClr>
              <a:buSzPts val="1500"/>
              <a:buNone/>
              <a:defRPr sz="1500">
                <a:solidFill>
                  <a:srgbClr val="757575"/>
                </a:solidFill>
              </a:defRPr>
            </a:lvl2pPr>
            <a:lvl3pPr indent="-228600" lvl="2" marL="1371600" algn="l">
              <a:lnSpc>
                <a:spcPct val="90000"/>
              </a:lnSpc>
              <a:spcBef>
                <a:spcPts val="400"/>
              </a:spcBef>
              <a:spcAft>
                <a:spcPts val="0"/>
              </a:spcAft>
              <a:buClr>
                <a:srgbClr val="757575"/>
              </a:buClr>
              <a:buSzPts val="1400"/>
              <a:buNone/>
              <a:defRPr sz="1400">
                <a:solidFill>
                  <a:srgbClr val="757575"/>
                </a:solidFill>
              </a:defRPr>
            </a:lvl3pPr>
            <a:lvl4pPr indent="-228600" lvl="3" marL="1828800" algn="l">
              <a:lnSpc>
                <a:spcPct val="90000"/>
              </a:lnSpc>
              <a:spcBef>
                <a:spcPts val="400"/>
              </a:spcBef>
              <a:spcAft>
                <a:spcPts val="0"/>
              </a:spcAft>
              <a:buClr>
                <a:srgbClr val="757575"/>
              </a:buClr>
              <a:buSzPts val="1200"/>
              <a:buNone/>
              <a:defRPr sz="1200">
                <a:solidFill>
                  <a:srgbClr val="757575"/>
                </a:solidFill>
              </a:defRPr>
            </a:lvl4pPr>
            <a:lvl5pPr indent="-228600" lvl="4" marL="2286000" algn="l">
              <a:lnSpc>
                <a:spcPct val="90000"/>
              </a:lnSpc>
              <a:spcBef>
                <a:spcPts val="400"/>
              </a:spcBef>
              <a:spcAft>
                <a:spcPts val="0"/>
              </a:spcAft>
              <a:buClr>
                <a:srgbClr val="757575"/>
              </a:buClr>
              <a:buSzPts val="1200"/>
              <a:buNone/>
              <a:defRPr sz="1200">
                <a:solidFill>
                  <a:srgbClr val="757575"/>
                </a:solidFill>
              </a:defRPr>
            </a:lvl5pPr>
            <a:lvl6pPr indent="-228600" lvl="5" marL="2743200" algn="l">
              <a:lnSpc>
                <a:spcPct val="90000"/>
              </a:lnSpc>
              <a:spcBef>
                <a:spcPts val="400"/>
              </a:spcBef>
              <a:spcAft>
                <a:spcPts val="0"/>
              </a:spcAft>
              <a:buClr>
                <a:srgbClr val="757575"/>
              </a:buClr>
              <a:buSzPts val="1200"/>
              <a:buNone/>
              <a:defRPr sz="1200">
                <a:solidFill>
                  <a:srgbClr val="757575"/>
                </a:solidFill>
              </a:defRPr>
            </a:lvl6pPr>
            <a:lvl7pPr indent="-228600" lvl="6" marL="3200400" algn="l">
              <a:lnSpc>
                <a:spcPct val="90000"/>
              </a:lnSpc>
              <a:spcBef>
                <a:spcPts val="400"/>
              </a:spcBef>
              <a:spcAft>
                <a:spcPts val="0"/>
              </a:spcAft>
              <a:buClr>
                <a:srgbClr val="757575"/>
              </a:buClr>
              <a:buSzPts val="1200"/>
              <a:buNone/>
              <a:defRPr sz="1200">
                <a:solidFill>
                  <a:srgbClr val="757575"/>
                </a:solidFill>
              </a:defRPr>
            </a:lvl7pPr>
            <a:lvl8pPr indent="-228600" lvl="7" marL="3657600" algn="l">
              <a:lnSpc>
                <a:spcPct val="90000"/>
              </a:lnSpc>
              <a:spcBef>
                <a:spcPts val="400"/>
              </a:spcBef>
              <a:spcAft>
                <a:spcPts val="0"/>
              </a:spcAft>
              <a:buClr>
                <a:srgbClr val="757575"/>
              </a:buClr>
              <a:buSzPts val="1200"/>
              <a:buNone/>
              <a:defRPr sz="1200">
                <a:solidFill>
                  <a:srgbClr val="757575"/>
                </a:solidFill>
              </a:defRPr>
            </a:lvl8pPr>
            <a:lvl9pPr indent="-228600" lvl="8" marL="4114800" algn="l">
              <a:lnSpc>
                <a:spcPct val="90000"/>
              </a:lnSpc>
              <a:spcBef>
                <a:spcPts val="400"/>
              </a:spcBef>
              <a:spcAft>
                <a:spcPts val="0"/>
              </a:spcAft>
              <a:buClr>
                <a:srgbClr val="757575"/>
              </a:buClr>
              <a:buSzPts val="1200"/>
              <a:buNone/>
              <a:defRPr sz="1200">
                <a:solidFill>
                  <a:srgbClr val="757575"/>
                </a:solidFill>
              </a:defRPr>
            </a:lvl9pPr>
          </a:lstStyle>
          <a:p/>
        </p:txBody>
      </p:sp>
      <p:sp>
        <p:nvSpPr>
          <p:cNvPr id="280" name="Google Shape;280;p65"/>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81" name="Google Shape;281;p65"/>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82" name="Google Shape;282;p65"/>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83" name="Shape 283"/>
        <p:cNvGrpSpPr/>
        <p:nvPr/>
      </p:nvGrpSpPr>
      <p:grpSpPr>
        <a:xfrm>
          <a:off x="0" y="0"/>
          <a:ext cx="0" cy="0"/>
          <a:chOff x="0" y="0"/>
          <a:chExt cx="0" cy="0"/>
        </a:xfrm>
      </p:grpSpPr>
      <p:sp>
        <p:nvSpPr>
          <p:cNvPr id="284" name="Google Shape;284;p66"/>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85" name="Google Shape;285;p66"/>
          <p:cNvSpPr txBox="1"/>
          <p:nvPr>
            <p:ph idx="1" type="body"/>
          </p:nvPr>
        </p:nvSpPr>
        <p:spPr>
          <a:xfrm>
            <a:off x="628650" y="1369219"/>
            <a:ext cx="3886200" cy="3263504"/>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286" name="Google Shape;286;p66"/>
          <p:cNvSpPr txBox="1"/>
          <p:nvPr>
            <p:ph idx="2" type="body"/>
          </p:nvPr>
        </p:nvSpPr>
        <p:spPr>
          <a:xfrm>
            <a:off x="4629150" y="1369219"/>
            <a:ext cx="3886200" cy="3263504"/>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287" name="Google Shape;287;p66"/>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88" name="Google Shape;288;p66"/>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89" name="Google Shape;289;p66"/>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290" name="Shape 290"/>
        <p:cNvGrpSpPr/>
        <p:nvPr/>
      </p:nvGrpSpPr>
      <p:grpSpPr>
        <a:xfrm>
          <a:off x="0" y="0"/>
          <a:ext cx="0" cy="0"/>
          <a:chOff x="0" y="0"/>
          <a:chExt cx="0" cy="0"/>
        </a:xfrm>
      </p:grpSpPr>
      <p:sp>
        <p:nvSpPr>
          <p:cNvPr id="291" name="Google Shape;291;p67"/>
          <p:cNvSpPr txBox="1"/>
          <p:nvPr>
            <p:ph type="title"/>
          </p:nvPr>
        </p:nvSpPr>
        <p:spPr>
          <a:xfrm>
            <a:off x="629841" y="273844"/>
            <a:ext cx="7886700" cy="994172"/>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92" name="Google Shape;292;p67"/>
          <p:cNvSpPr txBox="1"/>
          <p:nvPr>
            <p:ph idx="1" type="body"/>
          </p:nvPr>
        </p:nvSpPr>
        <p:spPr>
          <a:xfrm>
            <a:off x="629841" y="1260872"/>
            <a:ext cx="3868340" cy="617934"/>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800"/>
              <a:buNone/>
              <a:defRPr b="1" sz="1800"/>
            </a:lvl1pPr>
            <a:lvl2pPr indent="-228600" lvl="1" marL="914400" algn="l">
              <a:lnSpc>
                <a:spcPct val="90000"/>
              </a:lnSpc>
              <a:spcBef>
                <a:spcPts val="400"/>
              </a:spcBef>
              <a:spcAft>
                <a:spcPts val="0"/>
              </a:spcAft>
              <a:buClr>
                <a:schemeClr val="dk1"/>
              </a:buClr>
              <a:buSzPts val="1500"/>
              <a:buNone/>
              <a:defRPr b="1" sz="1500"/>
            </a:lvl2pPr>
            <a:lvl3pPr indent="-228600" lvl="2" marL="1371600" algn="l">
              <a:lnSpc>
                <a:spcPct val="90000"/>
              </a:lnSpc>
              <a:spcBef>
                <a:spcPts val="400"/>
              </a:spcBef>
              <a:spcAft>
                <a:spcPts val="0"/>
              </a:spcAft>
              <a:buClr>
                <a:schemeClr val="dk1"/>
              </a:buClr>
              <a:buSzPts val="1400"/>
              <a:buNone/>
              <a:defRPr b="1" sz="1400"/>
            </a:lvl3pPr>
            <a:lvl4pPr indent="-228600" lvl="3" marL="1828800" algn="l">
              <a:lnSpc>
                <a:spcPct val="90000"/>
              </a:lnSpc>
              <a:spcBef>
                <a:spcPts val="400"/>
              </a:spcBef>
              <a:spcAft>
                <a:spcPts val="0"/>
              </a:spcAft>
              <a:buClr>
                <a:schemeClr val="dk1"/>
              </a:buClr>
              <a:buSzPts val="1200"/>
              <a:buNone/>
              <a:defRPr b="1" sz="1200"/>
            </a:lvl4pPr>
            <a:lvl5pPr indent="-228600" lvl="4" marL="2286000" algn="l">
              <a:lnSpc>
                <a:spcPct val="90000"/>
              </a:lnSpc>
              <a:spcBef>
                <a:spcPts val="400"/>
              </a:spcBef>
              <a:spcAft>
                <a:spcPts val="0"/>
              </a:spcAft>
              <a:buClr>
                <a:schemeClr val="dk1"/>
              </a:buClr>
              <a:buSzPts val="12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293" name="Google Shape;293;p67"/>
          <p:cNvSpPr txBox="1"/>
          <p:nvPr>
            <p:ph idx="2" type="body"/>
          </p:nvPr>
        </p:nvSpPr>
        <p:spPr>
          <a:xfrm>
            <a:off x="629841" y="1878806"/>
            <a:ext cx="3868340" cy="2763441"/>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294" name="Google Shape;294;p67"/>
          <p:cNvSpPr txBox="1"/>
          <p:nvPr>
            <p:ph idx="3" type="body"/>
          </p:nvPr>
        </p:nvSpPr>
        <p:spPr>
          <a:xfrm>
            <a:off x="4629150" y="1260872"/>
            <a:ext cx="3887391" cy="617934"/>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800"/>
              <a:buNone/>
              <a:defRPr b="1" sz="1800"/>
            </a:lvl1pPr>
            <a:lvl2pPr indent="-228600" lvl="1" marL="914400" algn="l">
              <a:lnSpc>
                <a:spcPct val="90000"/>
              </a:lnSpc>
              <a:spcBef>
                <a:spcPts val="400"/>
              </a:spcBef>
              <a:spcAft>
                <a:spcPts val="0"/>
              </a:spcAft>
              <a:buClr>
                <a:schemeClr val="dk1"/>
              </a:buClr>
              <a:buSzPts val="1500"/>
              <a:buNone/>
              <a:defRPr b="1" sz="1500"/>
            </a:lvl2pPr>
            <a:lvl3pPr indent="-228600" lvl="2" marL="1371600" algn="l">
              <a:lnSpc>
                <a:spcPct val="90000"/>
              </a:lnSpc>
              <a:spcBef>
                <a:spcPts val="400"/>
              </a:spcBef>
              <a:spcAft>
                <a:spcPts val="0"/>
              </a:spcAft>
              <a:buClr>
                <a:schemeClr val="dk1"/>
              </a:buClr>
              <a:buSzPts val="1400"/>
              <a:buNone/>
              <a:defRPr b="1" sz="1400"/>
            </a:lvl3pPr>
            <a:lvl4pPr indent="-228600" lvl="3" marL="1828800" algn="l">
              <a:lnSpc>
                <a:spcPct val="90000"/>
              </a:lnSpc>
              <a:spcBef>
                <a:spcPts val="400"/>
              </a:spcBef>
              <a:spcAft>
                <a:spcPts val="0"/>
              </a:spcAft>
              <a:buClr>
                <a:schemeClr val="dk1"/>
              </a:buClr>
              <a:buSzPts val="1200"/>
              <a:buNone/>
              <a:defRPr b="1" sz="1200"/>
            </a:lvl4pPr>
            <a:lvl5pPr indent="-228600" lvl="4" marL="2286000" algn="l">
              <a:lnSpc>
                <a:spcPct val="90000"/>
              </a:lnSpc>
              <a:spcBef>
                <a:spcPts val="400"/>
              </a:spcBef>
              <a:spcAft>
                <a:spcPts val="0"/>
              </a:spcAft>
              <a:buClr>
                <a:schemeClr val="dk1"/>
              </a:buClr>
              <a:buSzPts val="12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295" name="Google Shape;295;p67"/>
          <p:cNvSpPr txBox="1"/>
          <p:nvPr>
            <p:ph idx="4" type="body"/>
          </p:nvPr>
        </p:nvSpPr>
        <p:spPr>
          <a:xfrm>
            <a:off x="4629150" y="1878806"/>
            <a:ext cx="3887391" cy="2763441"/>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296" name="Google Shape;296;p67"/>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97" name="Google Shape;297;p67"/>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98" name="Google Shape;298;p67"/>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9" name="Shape 299"/>
        <p:cNvGrpSpPr/>
        <p:nvPr/>
      </p:nvGrpSpPr>
      <p:grpSpPr>
        <a:xfrm>
          <a:off x="0" y="0"/>
          <a:ext cx="0" cy="0"/>
          <a:chOff x="0" y="0"/>
          <a:chExt cx="0" cy="0"/>
        </a:xfrm>
      </p:grpSpPr>
      <p:sp>
        <p:nvSpPr>
          <p:cNvPr id="300" name="Google Shape;300;p68"/>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01" name="Google Shape;301;p68"/>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02" name="Google Shape;302;p68"/>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03" name="Google Shape;303;p68"/>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04" name="Shape 304"/>
        <p:cNvGrpSpPr/>
        <p:nvPr/>
      </p:nvGrpSpPr>
      <p:grpSpPr>
        <a:xfrm>
          <a:off x="0" y="0"/>
          <a:ext cx="0" cy="0"/>
          <a:chOff x="0" y="0"/>
          <a:chExt cx="0" cy="0"/>
        </a:xfrm>
      </p:grpSpPr>
      <p:sp>
        <p:nvSpPr>
          <p:cNvPr id="305" name="Google Shape;305;p69"/>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06" name="Google Shape;306;p69"/>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07" name="Google Shape;307;p69"/>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308" name="Shape 308"/>
        <p:cNvGrpSpPr/>
        <p:nvPr/>
      </p:nvGrpSpPr>
      <p:grpSpPr>
        <a:xfrm>
          <a:off x="0" y="0"/>
          <a:ext cx="0" cy="0"/>
          <a:chOff x="0" y="0"/>
          <a:chExt cx="0" cy="0"/>
        </a:xfrm>
      </p:grpSpPr>
      <p:sp>
        <p:nvSpPr>
          <p:cNvPr id="309" name="Google Shape;309;p70"/>
          <p:cNvSpPr txBox="1"/>
          <p:nvPr>
            <p:ph type="title"/>
          </p:nvPr>
        </p:nvSpPr>
        <p:spPr>
          <a:xfrm>
            <a:off x="629841" y="342900"/>
            <a:ext cx="2949178" cy="120015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2400"/>
              <a:buFont typeface="Play"/>
              <a:buNone/>
              <a:defRPr sz="2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10" name="Google Shape;310;p70"/>
          <p:cNvSpPr txBox="1"/>
          <p:nvPr>
            <p:ph idx="1" type="body"/>
          </p:nvPr>
        </p:nvSpPr>
        <p:spPr>
          <a:xfrm>
            <a:off x="3887391" y="740569"/>
            <a:ext cx="4629150" cy="3655219"/>
          </a:xfrm>
          <a:prstGeom prst="rect">
            <a:avLst/>
          </a:prstGeom>
          <a:noFill/>
          <a:ln>
            <a:noFill/>
          </a:ln>
        </p:spPr>
        <p:txBody>
          <a:bodyPr anchorCtr="0" anchor="t" bIns="34275" lIns="68575" spcFirstLastPara="1" rIns="68575" wrap="square" tIns="34275">
            <a:normAutofit/>
          </a:bodyPr>
          <a:lstStyle>
            <a:lvl1pPr indent="-381000" lvl="0" marL="457200" algn="l">
              <a:lnSpc>
                <a:spcPct val="90000"/>
              </a:lnSpc>
              <a:spcBef>
                <a:spcPts val="800"/>
              </a:spcBef>
              <a:spcAft>
                <a:spcPts val="0"/>
              </a:spcAft>
              <a:buClr>
                <a:schemeClr val="dk1"/>
              </a:buClr>
              <a:buSzPts val="2400"/>
              <a:buChar char="•"/>
              <a:defRPr sz="2400"/>
            </a:lvl1pPr>
            <a:lvl2pPr indent="-361950" lvl="1" marL="914400" algn="l">
              <a:lnSpc>
                <a:spcPct val="90000"/>
              </a:lnSpc>
              <a:spcBef>
                <a:spcPts val="400"/>
              </a:spcBef>
              <a:spcAft>
                <a:spcPts val="0"/>
              </a:spcAft>
              <a:buClr>
                <a:schemeClr val="dk1"/>
              </a:buClr>
              <a:buSzPts val="2100"/>
              <a:buChar char="•"/>
              <a:defRPr sz="2100"/>
            </a:lvl2pPr>
            <a:lvl3pPr indent="-342900" lvl="2" marL="1371600" algn="l">
              <a:lnSpc>
                <a:spcPct val="90000"/>
              </a:lnSpc>
              <a:spcBef>
                <a:spcPts val="400"/>
              </a:spcBef>
              <a:spcAft>
                <a:spcPts val="0"/>
              </a:spcAft>
              <a:buClr>
                <a:schemeClr val="dk1"/>
              </a:buClr>
              <a:buSzPts val="1800"/>
              <a:buChar char="•"/>
              <a:defRPr sz="1800"/>
            </a:lvl3pPr>
            <a:lvl4pPr indent="-323850" lvl="3" marL="1828800" algn="l">
              <a:lnSpc>
                <a:spcPct val="90000"/>
              </a:lnSpc>
              <a:spcBef>
                <a:spcPts val="400"/>
              </a:spcBef>
              <a:spcAft>
                <a:spcPts val="0"/>
              </a:spcAft>
              <a:buClr>
                <a:schemeClr val="dk1"/>
              </a:buClr>
              <a:buSzPts val="1500"/>
              <a:buChar char="•"/>
              <a:defRPr sz="1500"/>
            </a:lvl4pPr>
            <a:lvl5pPr indent="-323850" lvl="4" marL="2286000" algn="l">
              <a:lnSpc>
                <a:spcPct val="90000"/>
              </a:lnSpc>
              <a:spcBef>
                <a:spcPts val="400"/>
              </a:spcBef>
              <a:spcAft>
                <a:spcPts val="0"/>
              </a:spcAft>
              <a:buClr>
                <a:schemeClr val="dk1"/>
              </a:buClr>
              <a:buSzPts val="1500"/>
              <a:buChar char="•"/>
              <a:defRPr sz="1500"/>
            </a:lvl5pPr>
            <a:lvl6pPr indent="-323850" lvl="5" marL="2743200" algn="l">
              <a:lnSpc>
                <a:spcPct val="90000"/>
              </a:lnSpc>
              <a:spcBef>
                <a:spcPts val="400"/>
              </a:spcBef>
              <a:spcAft>
                <a:spcPts val="0"/>
              </a:spcAft>
              <a:buClr>
                <a:schemeClr val="dk1"/>
              </a:buClr>
              <a:buSzPts val="1500"/>
              <a:buChar char="•"/>
              <a:defRPr sz="1500"/>
            </a:lvl6pPr>
            <a:lvl7pPr indent="-323850" lvl="6" marL="3200400" algn="l">
              <a:lnSpc>
                <a:spcPct val="90000"/>
              </a:lnSpc>
              <a:spcBef>
                <a:spcPts val="400"/>
              </a:spcBef>
              <a:spcAft>
                <a:spcPts val="0"/>
              </a:spcAft>
              <a:buClr>
                <a:schemeClr val="dk1"/>
              </a:buClr>
              <a:buSzPts val="1500"/>
              <a:buChar char="•"/>
              <a:defRPr sz="1500"/>
            </a:lvl7pPr>
            <a:lvl8pPr indent="-323850" lvl="7" marL="3657600" algn="l">
              <a:lnSpc>
                <a:spcPct val="90000"/>
              </a:lnSpc>
              <a:spcBef>
                <a:spcPts val="400"/>
              </a:spcBef>
              <a:spcAft>
                <a:spcPts val="0"/>
              </a:spcAft>
              <a:buClr>
                <a:schemeClr val="dk1"/>
              </a:buClr>
              <a:buSzPts val="1500"/>
              <a:buChar char="•"/>
              <a:defRPr sz="1500"/>
            </a:lvl8pPr>
            <a:lvl9pPr indent="-323850" lvl="8" marL="4114800" algn="l">
              <a:lnSpc>
                <a:spcPct val="90000"/>
              </a:lnSpc>
              <a:spcBef>
                <a:spcPts val="400"/>
              </a:spcBef>
              <a:spcAft>
                <a:spcPts val="0"/>
              </a:spcAft>
              <a:buClr>
                <a:schemeClr val="dk1"/>
              </a:buClr>
              <a:buSzPts val="1500"/>
              <a:buChar char="•"/>
              <a:defRPr sz="1500"/>
            </a:lvl9pPr>
          </a:lstStyle>
          <a:p/>
        </p:txBody>
      </p:sp>
      <p:sp>
        <p:nvSpPr>
          <p:cNvPr id="311" name="Google Shape;311;p70"/>
          <p:cNvSpPr txBox="1"/>
          <p:nvPr>
            <p:ph idx="2" type="body"/>
          </p:nvPr>
        </p:nvSpPr>
        <p:spPr>
          <a:xfrm>
            <a:off x="629841" y="1543050"/>
            <a:ext cx="2949178" cy="2858691"/>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200"/>
              <a:buNone/>
              <a:defRPr sz="1200"/>
            </a:lvl1pPr>
            <a:lvl2pPr indent="-228600" lvl="1" marL="914400" algn="l">
              <a:lnSpc>
                <a:spcPct val="90000"/>
              </a:lnSpc>
              <a:spcBef>
                <a:spcPts val="400"/>
              </a:spcBef>
              <a:spcAft>
                <a:spcPts val="0"/>
              </a:spcAft>
              <a:buClr>
                <a:schemeClr val="dk1"/>
              </a:buClr>
              <a:buSzPts val="1100"/>
              <a:buNone/>
              <a:defRPr sz="1100"/>
            </a:lvl2pPr>
            <a:lvl3pPr indent="-228600" lvl="2" marL="1371600" algn="l">
              <a:lnSpc>
                <a:spcPct val="90000"/>
              </a:lnSpc>
              <a:spcBef>
                <a:spcPts val="400"/>
              </a:spcBef>
              <a:spcAft>
                <a:spcPts val="0"/>
              </a:spcAft>
              <a:buClr>
                <a:schemeClr val="dk1"/>
              </a:buClr>
              <a:buSzPts val="900"/>
              <a:buNone/>
              <a:defRPr sz="900"/>
            </a:lvl3pPr>
            <a:lvl4pPr indent="-228600" lvl="3" marL="1828800" algn="l">
              <a:lnSpc>
                <a:spcPct val="90000"/>
              </a:lnSpc>
              <a:spcBef>
                <a:spcPts val="400"/>
              </a:spcBef>
              <a:spcAft>
                <a:spcPts val="0"/>
              </a:spcAft>
              <a:buClr>
                <a:schemeClr val="dk1"/>
              </a:buClr>
              <a:buSzPts val="800"/>
              <a:buNone/>
              <a:defRPr sz="800"/>
            </a:lvl4pPr>
            <a:lvl5pPr indent="-228600" lvl="4" marL="2286000" algn="l">
              <a:lnSpc>
                <a:spcPct val="90000"/>
              </a:lnSpc>
              <a:spcBef>
                <a:spcPts val="400"/>
              </a:spcBef>
              <a:spcAft>
                <a:spcPts val="0"/>
              </a:spcAft>
              <a:buClr>
                <a:schemeClr val="dk1"/>
              </a:buClr>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312" name="Google Shape;312;p70"/>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13" name="Google Shape;313;p70"/>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14" name="Google Shape;314;p70"/>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315" name="Shape 315"/>
        <p:cNvGrpSpPr/>
        <p:nvPr/>
      </p:nvGrpSpPr>
      <p:grpSpPr>
        <a:xfrm>
          <a:off x="0" y="0"/>
          <a:ext cx="0" cy="0"/>
          <a:chOff x="0" y="0"/>
          <a:chExt cx="0" cy="0"/>
        </a:xfrm>
      </p:grpSpPr>
      <p:sp>
        <p:nvSpPr>
          <p:cNvPr id="316" name="Google Shape;316;p71"/>
          <p:cNvSpPr txBox="1"/>
          <p:nvPr>
            <p:ph type="title"/>
          </p:nvPr>
        </p:nvSpPr>
        <p:spPr>
          <a:xfrm>
            <a:off x="629841" y="342900"/>
            <a:ext cx="2949178" cy="120015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2400"/>
              <a:buFont typeface="Play"/>
              <a:buNone/>
              <a:defRPr sz="2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17" name="Google Shape;317;p71"/>
          <p:cNvSpPr/>
          <p:nvPr>
            <p:ph idx="2" type="pic"/>
          </p:nvPr>
        </p:nvSpPr>
        <p:spPr>
          <a:xfrm>
            <a:off x="3887391" y="740569"/>
            <a:ext cx="4629150" cy="3655219"/>
          </a:xfrm>
          <a:prstGeom prst="rect">
            <a:avLst/>
          </a:prstGeom>
          <a:noFill/>
          <a:ln>
            <a:noFill/>
          </a:ln>
        </p:spPr>
      </p:sp>
      <p:sp>
        <p:nvSpPr>
          <p:cNvPr id="318" name="Google Shape;318;p71"/>
          <p:cNvSpPr txBox="1"/>
          <p:nvPr>
            <p:ph idx="1" type="body"/>
          </p:nvPr>
        </p:nvSpPr>
        <p:spPr>
          <a:xfrm>
            <a:off x="629841" y="1543050"/>
            <a:ext cx="2949178" cy="2858691"/>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200"/>
              <a:buNone/>
              <a:defRPr sz="1200"/>
            </a:lvl1pPr>
            <a:lvl2pPr indent="-228600" lvl="1" marL="914400" algn="l">
              <a:lnSpc>
                <a:spcPct val="90000"/>
              </a:lnSpc>
              <a:spcBef>
                <a:spcPts val="400"/>
              </a:spcBef>
              <a:spcAft>
                <a:spcPts val="0"/>
              </a:spcAft>
              <a:buClr>
                <a:schemeClr val="dk1"/>
              </a:buClr>
              <a:buSzPts val="1100"/>
              <a:buNone/>
              <a:defRPr sz="1100"/>
            </a:lvl2pPr>
            <a:lvl3pPr indent="-228600" lvl="2" marL="1371600" algn="l">
              <a:lnSpc>
                <a:spcPct val="90000"/>
              </a:lnSpc>
              <a:spcBef>
                <a:spcPts val="400"/>
              </a:spcBef>
              <a:spcAft>
                <a:spcPts val="0"/>
              </a:spcAft>
              <a:buClr>
                <a:schemeClr val="dk1"/>
              </a:buClr>
              <a:buSzPts val="900"/>
              <a:buNone/>
              <a:defRPr sz="900"/>
            </a:lvl3pPr>
            <a:lvl4pPr indent="-228600" lvl="3" marL="1828800" algn="l">
              <a:lnSpc>
                <a:spcPct val="90000"/>
              </a:lnSpc>
              <a:spcBef>
                <a:spcPts val="400"/>
              </a:spcBef>
              <a:spcAft>
                <a:spcPts val="0"/>
              </a:spcAft>
              <a:buClr>
                <a:schemeClr val="dk1"/>
              </a:buClr>
              <a:buSzPts val="800"/>
              <a:buNone/>
              <a:defRPr sz="800"/>
            </a:lvl4pPr>
            <a:lvl5pPr indent="-228600" lvl="4" marL="2286000" algn="l">
              <a:lnSpc>
                <a:spcPct val="90000"/>
              </a:lnSpc>
              <a:spcBef>
                <a:spcPts val="400"/>
              </a:spcBef>
              <a:spcAft>
                <a:spcPts val="0"/>
              </a:spcAft>
              <a:buClr>
                <a:schemeClr val="dk1"/>
              </a:buClr>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319" name="Google Shape;319;p71"/>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20" name="Google Shape;320;p71"/>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21" name="Google Shape;321;p71"/>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322" name="Shape 322"/>
        <p:cNvGrpSpPr/>
        <p:nvPr/>
      </p:nvGrpSpPr>
      <p:grpSpPr>
        <a:xfrm>
          <a:off x="0" y="0"/>
          <a:ext cx="0" cy="0"/>
          <a:chOff x="0" y="0"/>
          <a:chExt cx="0" cy="0"/>
        </a:xfrm>
      </p:grpSpPr>
      <p:sp>
        <p:nvSpPr>
          <p:cNvPr id="323" name="Google Shape;323;p72"/>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24" name="Google Shape;324;p72"/>
          <p:cNvSpPr txBox="1"/>
          <p:nvPr>
            <p:ph idx="1" type="body"/>
          </p:nvPr>
        </p:nvSpPr>
        <p:spPr>
          <a:xfrm rot="5400000">
            <a:off x="2940248" y="-942379"/>
            <a:ext cx="3263504" cy="78867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325" name="Google Shape;325;p72"/>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26" name="Google Shape;326;p72"/>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27" name="Google Shape;327;p72"/>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328" name="Shape 328"/>
        <p:cNvGrpSpPr/>
        <p:nvPr/>
      </p:nvGrpSpPr>
      <p:grpSpPr>
        <a:xfrm>
          <a:off x="0" y="0"/>
          <a:ext cx="0" cy="0"/>
          <a:chOff x="0" y="0"/>
          <a:chExt cx="0" cy="0"/>
        </a:xfrm>
      </p:grpSpPr>
      <p:sp>
        <p:nvSpPr>
          <p:cNvPr id="329" name="Google Shape;329;p73"/>
          <p:cNvSpPr txBox="1"/>
          <p:nvPr>
            <p:ph type="title"/>
          </p:nvPr>
        </p:nvSpPr>
        <p:spPr>
          <a:xfrm rot="5400000">
            <a:off x="5350073" y="1467445"/>
            <a:ext cx="4358879" cy="1971675"/>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30" name="Google Shape;330;p73"/>
          <p:cNvSpPr txBox="1"/>
          <p:nvPr>
            <p:ph idx="1" type="body"/>
          </p:nvPr>
        </p:nvSpPr>
        <p:spPr>
          <a:xfrm rot="5400000">
            <a:off x="1349573" y="-447080"/>
            <a:ext cx="4358879" cy="5800725"/>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331" name="Google Shape;331;p73"/>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32" name="Google Shape;332;p73"/>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33" name="Google Shape;333;p73"/>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blipFill>
          <a:blip r:embed="rId2">
            <a:alphaModFix/>
          </a:blip>
          <a:stretch>
            <a:fillRect/>
          </a:stretch>
        </a:blipFill>
      </p:bgPr>
    </p:bg>
    <p:spTree>
      <p:nvGrpSpPr>
        <p:cNvPr id="338" name="Shape 338"/>
        <p:cNvGrpSpPr/>
        <p:nvPr/>
      </p:nvGrpSpPr>
      <p:grpSpPr>
        <a:xfrm>
          <a:off x="0" y="0"/>
          <a:ext cx="0" cy="0"/>
          <a:chOff x="0" y="0"/>
          <a:chExt cx="0" cy="0"/>
        </a:xfrm>
      </p:grpSpPr>
      <p:sp>
        <p:nvSpPr>
          <p:cNvPr id="339" name="Google Shape;339;p7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descr="Logo&#10;&#10;Description automatically generated" id="340" name="Google Shape;340;p75"/>
          <p:cNvPicPr preferRelativeResize="0"/>
          <p:nvPr/>
        </p:nvPicPr>
        <p:blipFill rotWithShape="1">
          <a:blip r:embed="rId3">
            <a:alphaModFix/>
          </a:blip>
          <a:srcRect b="0" l="0" r="0" t="0"/>
          <a:stretch/>
        </p:blipFill>
        <p:spPr>
          <a:xfrm>
            <a:off x="1919665" y="4085271"/>
            <a:ext cx="2118725" cy="76125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cher Guide">
  <p:cSld name="TITLE_AND_BODY_2">
    <p:bg>
      <p:bgPr>
        <a:blipFill>
          <a:blip r:embed="rId2">
            <a:alphaModFix/>
          </a:blip>
          <a:stretch>
            <a:fillRect/>
          </a:stretch>
        </a:blipFill>
      </p:bgPr>
    </p:bg>
    <p:spTree>
      <p:nvGrpSpPr>
        <p:cNvPr id="341" name="Shape 341"/>
        <p:cNvGrpSpPr/>
        <p:nvPr/>
      </p:nvGrpSpPr>
      <p:grpSpPr>
        <a:xfrm>
          <a:off x="0" y="0"/>
          <a:ext cx="0" cy="0"/>
          <a:chOff x="0" y="0"/>
          <a:chExt cx="0" cy="0"/>
        </a:xfrm>
      </p:grpSpPr>
      <p:sp>
        <p:nvSpPr>
          <p:cNvPr id="342" name="Google Shape;342;p76"/>
          <p:cNvSpPr txBox="1"/>
          <p:nvPr/>
        </p:nvSpPr>
        <p:spPr>
          <a:xfrm>
            <a:off x="336175" y="0"/>
            <a:ext cx="8807700"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n" sz="4000" u="none" cap="none" strike="noStrike">
                <a:solidFill>
                  <a:srgbClr val="FFFFFF"/>
                </a:solidFill>
                <a:latin typeface="Calibri"/>
                <a:ea typeface="Calibri"/>
                <a:cs typeface="Calibri"/>
                <a:sym typeface="Calibri"/>
              </a:rPr>
              <a:t>Teacher Guide</a:t>
            </a:r>
            <a:endParaRPr b="0" i="0" sz="4000" u="none" cap="none" strike="noStrike">
              <a:solidFill>
                <a:srgbClr val="000000"/>
              </a:solidFill>
              <a:latin typeface="Arial"/>
              <a:ea typeface="Arial"/>
              <a:cs typeface="Arial"/>
              <a:sym typeface="Arial"/>
            </a:endParaRPr>
          </a:p>
        </p:txBody>
      </p:sp>
      <p:sp>
        <p:nvSpPr>
          <p:cNvPr id="343" name="Google Shape;343;p76"/>
          <p:cNvSpPr txBox="1"/>
          <p:nvPr>
            <p:ph idx="1" type="body"/>
          </p:nvPr>
        </p:nvSpPr>
        <p:spPr>
          <a:xfrm>
            <a:off x="706925" y="997150"/>
            <a:ext cx="8111100" cy="3795000"/>
          </a:xfrm>
          <a:prstGeom prst="rect">
            <a:avLst/>
          </a:prstGeom>
          <a:noFill/>
          <a:ln>
            <a:noFill/>
          </a:ln>
        </p:spPr>
        <p:txBody>
          <a:bodyPr anchorCtr="0" anchor="t" bIns="91425" lIns="91425" spcFirstLastPara="1" rIns="91425" wrap="square" tIns="91425">
            <a:normAutofit/>
          </a:bodyPr>
          <a:lstStyle>
            <a:lvl1pPr indent="-381000" lvl="0" marL="457200" algn="l">
              <a:lnSpc>
                <a:spcPct val="115000"/>
              </a:lnSpc>
              <a:spcBef>
                <a:spcPts val="0"/>
              </a:spcBef>
              <a:spcAft>
                <a:spcPts val="0"/>
              </a:spcAft>
              <a:buSzPts val="2400"/>
              <a:buChar char="●"/>
              <a:defRPr/>
            </a:lvl1pPr>
            <a:lvl2pPr indent="-355600" lvl="1" marL="914400" algn="l">
              <a:lnSpc>
                <a:spcPct val="115000"/>
              </a:lnSpc>
              <a:spcBef>
                <a:spcPts val="0"/>
              </a:spcBef>
              <a:spcAft>
                <a:spcPts val="0"/>
              </a:spcAft>
              <a:buSzPts val="2000"/>
              <a:buChar char="○"/>
              <a:defRPr/>
            </a:lvl2pPr>
            <a:lvl3pPr indent="-342900" lvl="2" marL="1371600" algn="l">
              <a:lnSpc>
                <a:spcPct val="115000"/>
              </a:lnSpc>
              <a:spcBef>
                <a:spcPts val="0"/>
              </a:spcBef>
              <a:spcAft>
                <a:spcPts val="0"/>
              </a:spcAft>
              <a:buSzPts val="1800"/>
              <a:buChar char="■"/>
              <a:defRPr/>
            </a:lvl3pPr>
            <a:lvl4pPr indent="-330200" lvl="3" marL="1828800" algn="l">
              <a:lnSpc>
                <a:spcPct val="115000"/>
              </a:lnSpc>
              <a:spcBef>
                <a:spcPts val="0"/>
              </a:spcBef>
              <a:spcAft>
                <a:spcPts val="0"/>
              </a:spcAft>
              <a:buSzPts val="1600"/>
              <a:buChar char="●"/>
              <a:defRPr/>
            </a:lvl4pPr>
            <a:lvl5pPr indent="-330200" lvl="4" marL="2286000" algn="l">
              <a:lnSpc>
                <a:spcPct val="115000"/>
              </a:lnSpc>
              <a:spcBef>
                <a:spcPts val="0"/>
              </a:spcBef>
              <a:spcAft>
                <a:spcPts val="0"/>
              </a:spcAft>
              <a:buSzPts val="1600"/>
              <a:buChar char="○"/>
              <a:defRPr/>
            </a:lvl5pPr>
            <a:lvl6pPr indent="-330200" lvl="5" marL="2743200" algn="l">
              <a:lnSpc>
                <a:spcPct val="115000"/>
              </a:lnSpc>
              <a:spcBef>
                <a:spcPts val="0"/>
              </a:spcBef>
              <a:spcAft>
                <a:spcPts val="0"/>
              </a:spcAft>
              <a:buSzPts val="1600"/>
              <a:buChar char="■"/>
              <a:defRPr/>
            </a:lvl6pPr>
            <a:lvl7pPr indent="-330200" lvl="6" marL="3200400" algn="l">
              <a:lnSpc>
                <a:spcPct val="115000"/>
              </a:lnSpc>
              <a:spcBef>
                <a:spcPts val="0"/>
              </a:spcBef>
              <a:spcAft>
                <a:spcPts val="0"/>
              </a:spcAft>
              <a:buSzPts val="1600"/>
              <a:buChar char="●"/>
              <a:defRPr/>
            </a:lvl7pPr>
            <a:lvl8pPr indent="-330200" lvl="7" marL="3657600" algn="l">
              <a:lnSpc>
                <a:spcPct val="115000"/>
              </a:lnSpc>
              <a:spcBef>
                <a:spcPts val="0"/>
              </a:spcBef>
              <a:spcAft>
                <a:spcPts val="0"/>
              </a:spcAft>
              <a:buSzPts val="1600"/>
              <a:buChar char="○"/>
              <a:defRPr/>
            </a:lvl8pPr>
            <a:lvl9pPr indent="-330200" lvl="8" marL="4114800" algn="l">
              <a:lnSpc>
                <a:spcPct val="115000"/>
              </a:lnSpc>
              <a:spcBef>
                <a:spcPts val="0"/>
              </a:spcBef>
              <a:spcAft>
                <a:spcPts val="0"/>
              </a:spcAft>
              <a:buSzPts val="1600"/>
              <a:buChar char="■"/>
              <a:defRPr/>
            </a:lvl9pPr>
          </a:lstStyle>
          <a:p/>
        </p:txBody>
      </p:sp>
      <p:sp>
        <p:nvSpPr>
          <p:cNvPr id="344" name="Google Shape;344;p76"/>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E0BBE7"/>
                </a:solidFill>
                <a:latin typeface="Calibri"/>
                <a:ea typeface="Calibri"/>
                <a:cs typeface="Calibri"/>
                <a:sym typeface="Calibri"/>
              </a:rPr>
              <a:t>© 2024 3D Molecular Designs. All Rights Reserved. </a:t>
            </a:r>
            <a:endParaRPr b="0" i="0" sz="800" u="none" cap="none" strike="noStrike">
              <a:solidFill>
                <a:srgbClr val="E0BBE7"/>
              </a:solidFill>
              <a:latin typeface="Calibri"/>
              <a:ea typeface="Calibri"/>
              <a:cs typeface="Calibri"/>
              <a:sym typeface="Calibri"/>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type="tx">
  <p:cSld name="TITLE_AND_BODY">
    <p:bg>
      <p:bgPr>
        <a:blipFill>
          <a:blip r:embed="rId2">
            <a:alphaModFix/>
          </a:blip>
          <a:stretch>
            <a:fillRect/>
          </a:stretch>
        </a:blipFill>
      </p:bgPr>
    </p:bg>
    <p:spTree>
      <p:nvGrpSpPr>
        <p:cNvPr id="345" name="Shape 345"/>
        <p:cNvGrpSpPr/>
        <p:nvPr/>
      </p:nvGrpSpPr>
      <p:grpSpPr>
        <a:xfrm>
          <a:off x="0" y="0"/>
          <a:ext cx="0" cy="0"/>
          <a:chOff x="0" y="0"/>
          <a:chExt cx="0" cy="0"/>
        </a:xfrm>
      </p:grpSpPr>
      <p:sp>
        <p:nvSpPr>
          <p:cNvPr id="346" name="Google Shape;346;p7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347" name="Google Shape;347;p77"/>
          <p:cNvSpPr txBox="1"/>
          <p:nvPr>
            <p:ph type="title"/>
          </p:nvPr>
        </p:nvSpPr>
        <p:spPr>
          <a:xfrm>
            <a:off x="233200" y="91512"/>
            <a:ext cx="8481000" cy="9738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Clr>
                <a:schemeClr val="lt1"/>
              </a:buClr>
              <a:buSzPts val="4000"/>
              <a:buNone/>
              <a:defRPr b="1">
                <a:solidFill>
                  <a:schemeClr val="lt1"/>
                </a:solidFill>
              </a:defRPr>
            </a:lvl1pPr>
            <a:lvl2pPr lvl="1" algn="l">
              <a:lnSpc>
                <a:spcPct val="100000"/>
              </a:lnSpc>
              <a:spcBef>
                <a:spcPts val="0"/>
              </a:spcBef>
              <a:spcAft>
                <a:spcPts val="0"/>
              </a:spcAft>
              <a:buSzPts val="2800"/>
              <a:buNone/>
              <a:defRPr b="1"/>
            </a:lvl2pPr>
            <a:lvl3pPr lvl="2" algn="l">
              <a:lnSpc>
                <a:spcPct val="100000"/>
              </a:lnSpc>
              <a:spcBef>
                <a:spcPts val="0"/>
              </a:spcBef>
              <a:spcAft>
                <a:spcPts val="0"/>
              </a:spcAft>
              <a:buSzPts val="2800"/>
              <a:buNone/>
              <a:defRPr b="1"/>
            </a:lvl3pPr>
            <a:lvl4pPr lvl="3" algn="l">
              <a:lnSpc>
                <a:spcPct val="100000"/>
              </a:lnSpc>
              <a:spcBef>
                <a:spcPts val="0"/>
              </a:spcBef>
              <a:spcAft>
                <a:spcPts val="0"/>
              </a:spcAft>
              <a:buSzPts val="2800"/>
              <a:buNone/>
              <a:defRPr b="1"/>
            </a:lvl4pPr>
            <a:lvl5pPr lvl="4" algn="l">
              <a:lnSpc>
                <a:spcPct val="100000"/>
              </a:lnSpc>
              <a:spcBef>
                <a:spcPts val="0"/>
              </a:spcBef>
              <a:spcAft>
                <a:spcPts val="0"/>
              </a:spcAft>
              <a:buSzPts val="2800"/>
              <a:buNone/>
              <a:defRPr b="1"/>
            </a:lvl5pPr>
            <a:lvl6pPr lvl="5" algn="l">
              <a:lnSpc>
                <a:spcPct val="100000"/>
              </a:lnSpc>
              <a:spcBef>
                <a:spcPts val="0"/>
              </a:spcBef>
              <a:spcAft>
                <a:spcPts val="0"/>
              </a:spcAft>
              <a:buSzPts val="2800"/>
              <a:buNone/>
              <a:defRPr b="1"/>
            </a:lvl6pPr>
            <a:lvl7pPr lvl="6" algn="l">
              <a:lnSpc>
                <a:spcPct val="100000"/>
              </a:lnSpc>
              <a:spcBef>
                <a:spcPts val="0"/>
              </a:spcBef>
              <a:spcAft>
                <a:spcPts val="0"/>
              </a:spcAft>
              <a:buSzPts val="2800"/>
              <a:buNone/>
              <a:defRPr b="1"/>
            </a:lvl7pPr>
            <a:lvl8pPr lvl="7" algn="l">
              <a:lnSpc>
                <a:spcPct val="100000"/>
              </a:lnSpc>
              <a:spcBef>
                <a:spcPts val="0"/>
              </a:spcBef>
              <a:spcAft>
                <a:spcPts val="0"/>
              </a:spcAft>
              <a:buSzPts val="2800"/>
              <a:buNone/>
              <a:defRPr b="1"/>
            </a:lvl8pPr>
            <a:lvl9pPr lvl="8" algn="l">
              <a:lnSpc>
                <a:spcPct val="100000"/>
              </a:lnSpc>
              <a:spcBef>
                <a:spcPts val="0"/>
              </a:spcBef>
              <a:spcAft>
                <a:spcPts val="0"/>
              </a:spcAft>
              <a:buSzPts val="2800"/>
              <a:buNone/>
              <a:defRPr b="1"/>
            </a:lvl9pPr>
          </a:lstStyle>
          <a:p/>
        </p:txBody>
      </p:sp>
      <p:sp>
        <p:nvSpPr>
          <p:cNvPr id="348" name="Google Shape;348;p77"/>
          <p:cNvSpPr txBox="1"/>
          <p:nvPr>
            <p:ph idx="1" type="body"/>
          </p:nvPr>
        </p:nvSpPr>
        <p:spPr>
          <a:xfrm>
            <a:off x="706925" y="1211175"/>
            <a:ext cx="7032000" cy="3497400"/>
          </a:xfrm>
          <a:prstGeom prst="rect">
            <a:avLst/>
          </a:prstGeom>
          <a:noFill/>
          <a:ln>
            <a:noFill/>
          </a:ln>
        </p:spPr>
        <p:txBody>
          <a:bodyPr anchorCtr="0" anchor="t" bIns="91425" lIns="91425" spcFirstLastPara="1" rIns="91425" wrap="square" tIns="91425">
            <a:normAutofit/>
          </a:bodyPr>
          <a:lstStyle>
            <a:lvl1pPr indent="-381000" lvl="0" marL="457200" algn="l">
              <a:lnSpc>
                <a:spcPct val="115000"/>
              </a:lnSpc>
              <a:spcBef>
                <a:spcPts val="0"/>
              </a:spcBef>
              <a:spcAft>
                <a:spcPts val="0"/>
              </a:spcAft>
              <a:buSzPts val="2400"/>
              <a:buChar char="●"/>
              <a:defRPr/>
            </a:lvl1pPr>
            <a:lvl2pPr indent="-355600" lvl="1" marL="914400" algn="l">
              <a:lnSpc>
                <a:spcPct val="115000"/>
              </a:lnSpc>
              <a:spcBef>
                <a:spcPts val="0"/>
              </a:spcBef>
              <a:spcAft>
                <a:spcPts val="0"/>
              </a:spcAft>
              <a:buSzPts val="2000"/>
              <a:buChar char="○"/>
              <a:defRPr/>
            </a:lvl2pPr>
            <a:lvl3pPr indent="-342900" lvl="2" marL="1371600" algn="l">
              <a:lnSpc>
                <a:spcPct val="115000"/>
              </a:lnSpc>
              <a:spcBef>
                <a:spcPts val="0"/>
              </a:spcBef>
              <a:spcAft>
                <a:spcPts val="0"/>
              </a:spcAft>
              <a:buSzPts val="1800"/>
              <a:buChar char="■"/>
              <a:defRPr/>
            </a:lvl3pPr>
            <a:lvl4pPr indent="-330200" lvl="3" marL="1828800" algn="l">
              <a:lnSpc>
                <a:spcPct val="115000"/>
              </a:lnSpc>
              <a:spcBef>
                <a:spcPts val="0"/>
              </a:spcBef>
              <a:spcAft>
                <a:spcPts val="0"/>
              </a:spcAft>
              <a:buSzPts val="1600"/>
              <a:buChar char="●"/>
              <a:defRPr/>
            </a:lvl4pPr>
            <a:lvl5pPr indent="-330200" lvl="4" marL="2286000" algn="l">
              <a:lnSpc>
                <a:spcPct val="115000"/>
              </a:lnSpc>
              <a:spcBef>
                <a:spcPts val="0"/>
              </a:spcBef>
              <a:spcAft>
                <a:spcPts val="0"/>
              </a:spcAft>
              <a:buSzPts val="1600"/>
              <a:buChar char="○"/>
              <a:defRPr/>
            </a:lvl5pPr>
            <a:lvl6pPr indent="-330200" lvl="5" marL="2743200" algn="l">
              <a:lnSpc>
                <a:spcPct val="115000"/>
              </a:lnSpc>
              <a:spcBef>
                <a:spcPts val="0"/>
              </a:spcBef>
              <a:spcAft>
                <a:spcPts val="0"/>
              </a:spcAft>
              <a:buSzPts val="1600"/>
              <a:buChar char="■"/>
              <a:defRPr/>
            </a:lvl6pPr>
            <a:lvl7pPr indent="-330200" lvl="6" marL="3200400" algn="l">
              <a:lnSpc>
                <a:spcPct val="115000"/>
              </a:lnSpc>
              <a:spcBef>
                <a:spcPts val="0"/>
              </a:spcBef>
              <a:spcAft>
                <a:spcPts val="0"/>
              </a:spcAft>
              <a:buSzPts val="1600"/>
              <a:buChar char="●"/>
              <a:defRPr/>
            </a:lvl7pPr>
            <a:lvl8pPr indent="-330200" lvl="7" marL="3657600" algn="l">
              <a:lnSpc>
                <a:spcPct val="115000"/>
              </a:lnSpc>
              <a:spcBef>
                <a:spcPts val="0"/>
              </a:spcBef>
              <a:spcAft>
                <a:spcPts val="0"/>
              </a:spcAft>
              <a:buSzPts val="1600"/>
              <a:buChar char="○"/>
              <a:defRPr/>
            </a:lvl8pPr>
            <a:lvl9pPr indent="-330200" lvl="8" marL="4114800" algn="l">
              <a:lnSpc>
                <a:spcPct val="115000"/>
              </a:lnSpc>
              <a:spcBef>
                <a:spcPts val="0"/>
              </a:spcBef>
              <a:spcAft>
                <a:spcPts val="0"/>
              </a:spcAft>
              <a:buSzPts val="1600"/>
              <a:buChar char="■"/>
              <a:defRPr/>
            </a:lvl9pPr>
          </a:lstStyle>
          <a:p/>
        </p:txBody>
      </p:sp>
      <p:sp>
        <p:nvSpPr>
          <p:cNvPr id="349" name="Google Shape;349;p77"/>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clusion">
  <p:cSld name="TITLE_AND_BODY_3">
    <p:bg>
      <p:bgPr>
        <a:blipFill>
          <a:blip r:embed="rId2">
            <a:alphaModFix/>
          </a:blip>
          <a:stretch>
            <a:fillRect/>
          </a:stretch>
        </a:blipFill>
      </p:bgPr>
    </p:bg>
    <p:spTree>
      <p:nvGrpSpPr>
        <p:cNvPr id="350" name="Shape 350"/>
        <p:cNvGrpSpPr/>
        <p:nvPr/>
      </p:nvGrpSpPr>
      <p:grpSpPr>
        <a:xfrm>
          <a:off x="0" y="0"/>
          <a:ext cx="0" cy="0"/>
          <a:chOff x="0" y="0"/>
          <a:chExt cx="0" cy="0"/>
        </a:xfrm>
      </p:grpSpPr>
      <p:sp>
        <p:nvSpPr>
          <p:cNvPr id="351" name="Google Shape;351;p7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352" name="Google Shape;352;p78"/>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TITLE_AND_BODY_4">
    <p:bg>
      <p:bgPr>
        <a:blipFill>
          <a:blip r:embed="rId2">
            <a:alphaModFix/>
          </a:blip>
          <a:stretch>
            <a:fillRect/>
          </a:stretch>
        </a:blipFill>
      </p:bgPr>
    </p:bg>
    <p:spTree>
      <p:nvGrpSpPr>
        <p:cNvPr id="353" name="Shape 353"/>
        <p:cNvGrpSpPr/>
        <p:nvPr/>
      </p:nvGrpSpPr>
      <p:grpSpPr>
        <a:xfrm>
          <a:off x="0" y="0"/>
          <a:ext cx="0" cy="0"/>
          <a:chOff x="0" y="0"/>
          <a:chExt cx="0" cy="0"/>
        </a:xfrm>
      </p:grpSpPr>
      <p:sp>
        <p:nvSpPr>
          <p:cNvPr id="354" name="Google Shape;354;p7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355" name="Google Shape;355;p79"/>
          <p:cNvSpPr txBox="1"/>
          <p:nvPr>
            <p:ph idx="1" type="body"/>
          </p:nvPr>
        </p:nvSpPr>
        <p:spPr>
          <a:xfrm>
            <a:off x="980250" y="906375"/>
            <a:ext cx="6758700" cy="3497400"/>
          </a:xfrm>
          <a:prstGeom prst="rect">
            <a:avLst/>
          </a:prstGeom>
          <a:noFill/>
          <a:ln>
            <a:noFill/>
          </a:ln>
        </p:spPr>
        <p:txBody>
          <a:bodyPr anchorCtr="0" anchor="t" bIns="91425" lIns="91425" spcFirstLastPara="1" rIns="91425" wrap="square" tIns="91425">
            <a:normAutofit/>
          </a:bodyPr>
          <a:lstStyle>
            <a:lvl1pPr indent="-381000" lvl="0" marL="457200" algn="l">
              <a:lnSpc>
                <a:spcPct val="115000"/>
              </a:lnSpc>
              <a:spcBef>
                <a:spcPts val="0"/>
              </a:spcBef>
              <a:spcAft>
                <a:spcPts val="0"/>
              </a:spcAft>
              <a:buSzPts val="2400"/>
              <a:buChar char="●"/>
              <a:defRPr/>
            </a:lvl1pPr>
            <a:lvl2pPr indent="-355600" lvl="1" marL="914400" algn="l">
              <a:lnSpc>
                <a:spcPct val="115000"/>
              </a:lnSpc>
              <a:spcBef>
                <a:spcPts val="0"/>
              </a:spcBef>
              <a:spcAft>
                <a:spcPts val="0"/>
              </a:spcAft>
              <a:buSzPts val="2000"/>
              <a:buChar char="○"/>
              <a:defRPr/>
            </a:lvl2pPr>
            <a:lvl3pPr indent="-342900" lvl="2" marL="1371600" algn="l">
              <a:lnSpc>
                <a:spcPct val="115000"/>
              </a:lnSpc>
              <a:spcBef>
                <a:spcPts val="0"/>
              </a:spcBef>
              <a:spcAft>
                <a:spcPts val="0"/>
              </a:spcAft>
              <a:buSzPts val="1800"/>
              <a:buChar char="■"/>
              <a:defRPr/>
            </a:lvl3pPr>
            <a:lvl4pPr indent="-330200" lvl="3" marL="1828800" algn="l">
              <a:lnSpc>
                <a:spcPct val="115000"/>
              </a:lnSpc>
              <a:spcBef>
                <a:spcPts val="0"/>
              </a:spcBef>
              <a:spcAft>
                <a:spcPts val="0"/>
              </a:spcAft>
              <a:buSzPts val="1600"/>
              <a:buChar char="●"/>
              <a:defRPr/>
            </a:lvl4pPr>
            <a:lvl5pPr indent="-330200" lvl="4" marL="2286000" algn="l">
              <a:lnSpc>
                <a:spcPct val="115000"/>
              </a:lnSpc>
              <a:spcBef>
                <a:spcPts val="0"/>
              </a:spcBef>
              <a:spcAft>
                <a:spcPts val="0"/>
              </a:spcAft>
              <a:buSzPts val="1600"/>
              <a:buChar char="○"/>
              <a:defRPr/>
            </a:lvl5pPr>
            <a:lvl6pPr indent="-330200" lvl="5" marL="2743200" algn="l">
              <a:lnSpc>
                <a:spcPct val="115000"/>
              </a:lnSpc>
              <a:spcBef>
                <a:spcPts val="0"/>
              </a:spcBef>
              <a:spcAft>
                <a:spcPts val="0"/>
              </a:spcAft>
              <a:buSzPts val="1600"/>
              <a:buChar char="■"/>
              <a:defRPr/>
            </a:lvl6pPr>
            <a:lvl7pPr indent="-330200" lvl="6" marL="3200400" algn="l">
              <a:lnSpc>
                <a:spcPct val="115000"/>
              </a:lnSpc>
              <a:spcBef>
                <a:spcPts val="0"/>
              </a:spcBef>
              <a:spcAft>
                <a:spcPts val="0"/>
              </a:spcAft>
              <a:buSzPts val="1600"/>
              <a:buChar char="●"/>
              <a:defRPr/>
            </a:lvl7pPr>
            <a:lvl8pPr indent="-330200" lvl="7" marL="3657600" algn="l">
              <a:lnSpc>
                <a:spcPct val="115000"/>
              </a:lnSpc>
              <a:spcBef>
                <a:spcPts val="0"/>
              </a:spcBef>
              <a:spcAft>
                <a:spcPts val="0"/>
              </a:spcAft>
              <a:buSzPts val="1600"/>
              <a:buChar char="○"/>
              <a:defRPr/>
            </a:lvl8pPr>
            <a:lvl9pPr indent="-330200" lvl="8" marL="4114800" algn="l">
              <a:lnSpc>
                <a:spcPct val="115000"/>
              </a:lnSpc>
              <a:spcBef>
                <a:spcPts val="0"/>
              </a:spcBef>
              <a:spcAft>
                <a:spcPts val="0"/>
              </a:spcAft>
              <a:buSzPts val="1600"/>
              <a:buChar char="■"/>
              <a:defRPr/>
            </a:lvl9pPr>
          </a:lstStyle>
          <a:p/>
        </p:txBody>
      </p:sp>
      <p:sp>
        <p:nvSpPr>
          <p:cNvPr id="356" name="Google Shape;356;p79"/>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
        <p:nvSpPr>
          <p:cNvPr id="357" name="Google Shape;357;p79"/>
          <p:cNvSpPr txBox="1"/>
          <p:nvPr>
            <p:ph type="title"/>
          </p:nvPr>
        </p:nvSpPr>
        <p:spPr>
          <a:xfrm>
            <a:off x="980250" y="113811"/>
            <a:ext cx="7851300" cy="9738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4000"/>
              <a:buNone/>
              <a:defRPr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Lite">
  <p:cSld name="TITLE_AND_BODY_4_1">
    <p:bg>
      <p:bgPr>
        <a:blipFill>
          <a:blip r:embed="rId2">
            <a:alphaModFix/>
          </a:blip>
          <a:stretch>
            <a:fillRect/>
          </a:stretch>
        </a:blipFill>
      </p:bgPr>
    </p:bg>
    <p:spTree>
      <p:nvGrpSpPr>
        <p:cNvPr id="358" name="Shape 358"/>
        <p:cNvGrpSpPr/>
        <p:nvPr/>
      </p:nvGrpSpPr>
      <p:grpSpPr>
        <a:xfrm>
          <a:off x="0" y="0"/>
          <a:ext cx="0" cy="0"/>
          <a:chOff x="0" y="0"/>
          <a:chExt cx="0" cy="0"/>
        </a:xfrm>
      </p:grpSpPr>
      <p:sp>
        <p:nvSpPr>
          <p:cNvPr id="359" name="Google Shape;359;p8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360" name="Google Shape;360;p80"/>
          <p:cNvSpPr txBox="1"/>
          <p:nvPr>
            <p:ph type="title"/>
          </p:nvPr>
        </p:nvSpPr>
        <p:spPr>
          <a:xfrm>
            <a:off x="591850" y="41300"/>
            <a:ext cx="8128800" cy="9738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40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61" name="Google Shape;361;p80"/>
          <p:cNvSpPr txBox="1"/>
          <p:nvPr>
            <p:ph idx="1" type="body"/>
          </p:nvPr>
        </p:nvSpPr>
        <p:spPr>
          <a:xfrm>
            <a:off x="591850" y="906375"/>
            <a:ext cx="7564500" cy="3497400"/>
          </a:xfrm>
          <a:prstGeom prst="rect">
            <a:avLst/>
          </a:prstGeom>
          <a:noFill/>
          <a:ln>
            <a:noFill/>
          </a:ln>
        </p:spPr>
        <p:txBody>
          <a:bodyPr anchorCtr="0" anchor="t" bIns="91425" lIns="91425" spcFirstLastPara="1" rIns="91425" wrap="square" tIns="91425">
            <a:normAutofit/>
          </a:bodyPr>
          <a:lstStyle>
            <a:lvl1pPr indent="-381000" lvl="0" marL="457200" algn="l">
              <a:lnSpc>
                <a:spcPct val="115000"/>
              </a:lnSpc>
              <a:spcBef>
                <a:spcPts val="0"/>
              </a:spcBef>
              <a:spcAft>
                <a:spcPts val="0"/>
              </a:spcAft>
              <a:buSzPts val="2400"/>
              <a:buChar char="●"/>
              <a:defRPr/>
            </a:lvl1pPr>
            <a:lvl2pPr indent="-355600" lvl="1" marL="914400" algn="l">
              <a:lnSpc>
                <a:spcPct val="115000"/>
              </a:lnSpc>
              <a:spcBef>
                <a:spcPts val="0"/>
              </a:spcBef>
              <a:spcAft>
                <a:spcPts val="0"/>
              </a:spcAft>
              <a:buSzPts val="2000"/>
              <a:buChar char="○"/>
              <a:defRPr/>
            </a:lvl2pPr>
            <a:lvl3pPr indent="-342900" lvl="2" marL="1371600" algn="l">
              <a:lnSpc>
                <a:spcPct val="115000"/>
              </a:lnSpc>
              <a:spcBef>
                <a:spcPts val="0"/>
              </a:spcBef>
              <a:spcAft>
                <a:spcPts val="0"/>
              </a:spcAft>
              <a:buSzPts val="1800"/>
              <a:buChar char="■"/>
              <a:defRPr/>
            </a:lvl3pPr>
            <a:lvl4pPr indent="-330200" lvl="3" marL="1828800" algn="l">
              <a:lnSpc>
                <a:spcPct val="115000"/>
              </a:lnSpc>
              <a:spcBef>
                <a:spcPts val="0"/>
              </a:spcBef>
              <a:spcAft>
                <a:spcPts val="0"/>
              </a:spcAft>
              <a:buSzPts val="1600"/>
              <a:buChar char="●"/>
              <a:defRPr/>
            </a:lvl4pPr>
            <a:lvl5pPr indent="-330200" lvl="4" marL="2286000" algn="l">
              <a:lnSpc>
                <a:spcPct val="115000"/>
              </a:lnSpc>
              <a:spcBef>
                <a:spcPts val="0"/>
              </a:spcBef>
              <a:spcAft>
                <a:spcPts val="0"/>
              </a:spcAft>
              <a:buSzPts val="1600"/>
              <a:buChar char="○"/>
              <a:defRPr/>
            </a:lvl5pPr>
            <a:lvl6pPr indent="-330200" lvl="5" marL="2743200" algn="l">
              <a:lnSpc>
                <a:spcPct val="115000"/>
              </a:lnSpc>
              <a:spcBef>
                <a:spcPts val="0"/>
              </a:spcBef>
              <a:spcAft>
                <a:spcPts val="0"/>
              </a:spcAft>
              <a:buSzPts val="1600"/>
              <a:buChar char="■"/>
              <a:defRPr/>
            </a:lvl6pPr>
            <a:lvl7pPr indent="-330200" lvl="6" marL="3200400" algn="l">
              <a:lnSpc>
                <a:spcPct val="115000"/>
              </a:lnSpc>
              <a:spcBef>
                <a:spcPts val="0"/>
              </a:spcBef>
              <a:spcAft>
                <a:spcPts val="0"/>
              </a:spcAft>
              <a:buSzPts val="1600"/>
              <a:buChar char="●"/>
              <a:defRPr/>
            </a:lvl7pPr>
            <a:lvl8pPr indent="-330200" lvl="7" marL="3657600" algn="l">
              <a:lnSpc>
                <a:spcPct val="115000"/>
              </a:lnSpc>
              <a:spcBef>
                <a:spcPts val="0"/>
              </a:spcBef>
              <a:spcAft>
                <a:spcPts val="0"/>
              </a:spcAft>
              <a:buSzPts val="1600"/>
              <a:buChar char="○"/>
              <a:defRPr/>
            </a:lvl8pPr>
            <a:lvl9pPr indent="-330200" lvl="8" marL="4114800" algn="l">
              <a:lnSpc>
                <a:spcPct val="115000"/>
              </a:lnSpc>
              <a:spcBef>
                <a:spcPts val="0"/>
              </a:spcBef>
              <a:spcAft>
                <a:spcPts val="0"/>
              </a:spcAft>
              <a:buSzPts val="1600"/>
              <a:buChar char="■"/>
              <a:defRPr/>
            </a:lvl9pPr>
          </a:lstStyle>
          <a:p/>
        </p:txBody>
      </p:sp>
      <p:sp>
        <p:nvSpPr>
          <p:cNvPr id="362" name="Google Shape;362;p80"/>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ference Page">
  <p:cSld name="CUSTOM">
    <p:bg>
      <p:bgPr>
        <a:blipFill>
          <a:blip r:embed="rId2">
            <a:alphaModFix/>
          </a:blip>
          <a:stretch>
            <a:fillRect/>
          </a:stretch>
        </a:blipFill>
      </p:bgPr>
    </p:bg>
    <p:spTree>
      <p:nvGrpSpPr>
        <p:cNvPr id="363" name="Shape 363"/>
        <p:cNvGrpSpPr/>
        <p:nvPr/>
      </p:nvGrpSpPr>
      <p:grpSpPr>
        <a:xfrm>
          <a:off x="0" y="0"/>
          <a:ext cx="0" cy="0"/>
          <a:chOff x="0" y="0"/>
          <a:chExt cx="0" cy="0"/>
        </a:xfrm>
      </p:grpSpPr>
      <p:sp>
        <p:nvSpPr>
          <p:cNvPr id="364" name="Google Shape;364;p81"/>
          <p:cNvSpPr txBox="1"/>
          <p:nvPr/>
        </p:nvSpPr>
        <p:spPr>
          <a:xfrm>
            <a:off x="860075" y="202025"/>
            <a:ext cx="7312200" cy="7461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000000"/>
              </a:buClr>
              <a:buSzPts val="4000"/>
              <a:buFont typeface="Arial"/>
              <a:buNone/>
            </a:pPr>
            <a:r>
              <a:rPr b="0" i="0" lang="en" sz="4000" u="none" cap="none" strike="noStrike">
                <a:solidFill>
                  <a:srgbClr val="000000"/>
                </a:solidFill>
                <a:latin typeface="Calibri"/>
                <a:ea typeface="Calibri"/>
                <a:cs typeface="Calibri"/>
                <a:sym typeface="Calibri"/>
              </a:rPr>
              <a:t>References</a:t>
            </a:r>
            <a:endParaRPr b="0" i="0" sz="4000" u="none" cap="none" strike="noStrike">
              <a:solidFill>
                <a:srgbClr val="000000"/>
              </a:solidFill>
              <a:latin typeface="Arial"/>
              <a:ea typeface="Arial"/>
              <a:cs typeface="Arial"/>
              <a:sym typeface="Arial"/>
            </a:endParaRPr>
          </a:p>
        </p:txBody>
      </p:sp>
      <p:sp>
        <p:nvSpPr>
          <p:cNvPr id="365" name="Google Shape;365;p8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366" name="Google Shape;366;p81"/>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ID">
  <p:cSld name="CUSTOM_1">
    <p:spTree>
      <p:nvGrpSpPr>
        <p:cNvPr id="367" name="Shape 367"/>
        <p:cNvGrpSpPr/>
        <p:nvPr/>
      </p:nvGrpSpPr>
      <p:grpSpPr>
        <a:xfrm>
          <a:off x="0" y="0"/>
          <a:ext cx="0" cy="0"/>
          <a:chOff x="0" y="0"/>
          <a:chExt cx="0" cy="0"/>
        </a:xfrm>
      </p:grpSpPr>
      <p:pic>
        <p:nvPicPr>
          <p:cNvPr descr="A graph with blue lines&#10;&#10;Description automatically generated" id="368" name="Google Shape;368;p82"/>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1">
  <p:cSld name="1_TITLE Slide 1">
    <p:spTree>
      <p:nvGrpSpPr>
        <p:cNvPr id="375" name="Shape 375"/>
        <p:cNvGrpSpPr/>
        <p:nvPr/>
      </p:nvGrpSpPr>
      <p:grpSpPr>
        <a:xfrm>
          <a:off x="0" y="0"/>
          <a:ext cx="0" cy="0"/>
          <a:chOff x="0" y="0"/>
          <a:chExt cx="0" cy="0"/>
        </a:xfrm>
      </p:grpSpPr>
      <p:pic>
        <p:nvPicPr>
          <p:cNvPr id="376" name="Google Shape;376;p8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77" name="Google Shape;377;p84"/>
          <p:cNvSpPr txBox="1"/>
          <p:nvPr>
            <p:ph type="title"/>
          </p:nvPr>
        </p:nvSpPr>
        <p:spPr>
          <a:xfrm>
            <a:off x="3408629" y="1295885"/>
            <a:ext cx="4938995" cy="1771859"/>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Open Sans"/>
              <a:buNone/>
              <a:defRPr sz="3600">
                <a:latin typeface="Open Sans"/>
                <a:ea typeface="Open Sans"/>
                <a:cs typeface="Open Sans"/>
                <a:sym typeface="Open Sans"/>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78" name="Google Shape;378;p84"/>
          <p:cNvSpPr/>
          <p:nvPr>
            <p:ph idx="2" type="pic"/>
          </p:nvPr>
        </p:nvSpPr>
        <p:spPr>
          <a:xfrm>
            <a:off x="6251240" y="2074786"/>
            <a:ext cx="3503692" cy="3503692"/>
          </a:xfrm>
          <a:prstGeom prst="rect">
            <a:avLst/>
          </a:prstGeom>
          <a:noFill/>
          <a:ln>
            <a:noFill/>
          </a:ln>
        </p:spPr>
      </p:sp>
      <p:sp>
        <p:nvSpPr>
          <p:cNvPr id="379" name="Google Shape;379;p84"/>
          <p:cNvSpPr txBox="1"/>
          <p:nvPr>
            <p:ph idx="1" type="subTitle"/>
          </p:nvPr>
        </p:nvSpPr>
        <p:spPr>
          <a:xfrm>
            <a:off x="3408629" y="3305771"/>
            <a:ext cx="2629626" cy="1057859"/>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TOP 3">
  <p:cSld name="3_BODY Slide TOP 3">
    <p:spTree>
      <p:nvGrpSpPr>
        <p:cNvPr id="380" name="Shape 380"/>
        <p:cNvGrpSpPr/>
        <p:nvPr/>
      </p:nvGrpSpPr>
      <p:grpSpPr>
        <a:xfrm>
          <a:off x="0" y="0"/>
          <a:ext cx="0" cy="0"/>
          <a:chOff x="0" y="0"/>
          <a:chExt cx="0" cy="0"/>
        </a:xfrm>
      </p:grpSpPr>
      <p:pic>
        <p:nvPicPr>
          <p:cNvPr id="381" name="Google Shape;381;p8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82" name="Google Shape;382;p85"/>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Open Sans"/>
              <a:ea typeface="Open Sans"/>
              <a:cs typeface="Open Sans"/>
              <a:sym typeface="Open Sans"/>
            </a:endParaRPr>
          </a:p>
        </p:txBody>
      </p:sp>
      <p:sp>
        <p:nvSpPr>
          <p:cNvPr id="383" name="Google Shape;383;p85"/>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i="0" sz="900" u="none" cap="none" strike="noStrike">
                <a:solidFill>
                  <a:schemeClr val="lt1"/>
                </a:solidFill>
                <a:latin typeface="Open Sans"/>
                <a:ea typeface="Open Sans"/>
                <a:cs typeface="Open Sans"/>
                <a:sym typeface="Open Sans"/>
              </a:defRPr>
            </a:lvl1pPr>
            <a:lvl2pPr indent="0" lvl="1" marL="0" algn="ctr">
              <a:spcBef>
                <a:spcPts val="0"/>
              </a:spcBef>
              <a:buNone/>
              <a:defRPr b="1" i="0" sz="900" u="none" cap="none" strike="noStrike">
                <a:solidFill>
                  <a:schemeClr val="lt1"/>
                </a:solidFill>
                <a:latin typeface="Open Sans"/>
                <a:ea typeface="Open Sans"/>
                <a:cs typeface="Open Sans"/>
                <a:sym typeface="Open Sans"/>
              </a:defRPr>
            </a:lvl2pPr>
            <a:lvl3pPr indent="0" lvl="2" marL="0" algn="ctr">
              <a:spcBef>
                <a:spcPts val="0"/>
              </a:spcBef>
              <a:buNone/>
              <a:defRPr b="1" i="0" sz="900" u="none" cap="none" strike="noStrike">
                <a:solidFill>
                  <a:schemeClr val="lt1"/>
                </a:solidFill>
                <a:latin typeface="Open Sans"/>
                <a:ea typeface="Open Sans"/>
                <a:cs typeface="Open Sans"/>
                <a:sym typeface="Open Sans"/>
              </a:defRPr>
            </a:lvl3pPr>
            <a:lvl4pPr indent="0" lvl="3" marL="0" algn="ctr">
              <a:spcBef>
                <a:spcPts val="0"/>
              </a:spcBef>
              <a:buNone/>
              <a:defRPr b="1" i="0" sz="900" u="none" cap="none" strike="noStrike">
                <a:solidFill>
                  <a:schemeClr val="lt1"/>
                </a:solidFill>
                <a:latin typeface="Open Sans"/>
                <a:ea typeface="Open Sans"/>
                <a:cs typeface="Open Sans"/>
                <a:sym typeface="Open Sans"/>
              </a:defRPr>
            </a:lvl4pPr>
            <a:lvl5pPr indent="0" lvl="4" marL="0" algn="ctr">
              <a:spcBef>
                <a:spcPts val="0"/>
              </a:spcBef>
              <a:buNone/>
              <a:defRPr b="1" i="0" sz="900" u="none" cap="none" strike="noStrike">
                <a:solidFill>
                  <a:schemeClr val="lt1"/>
                </a:solidFill>
                <a:latin typeface="Open Sans"/>
                <a:ea typeface="Open Sans"/>
                <a:cs typeface="Open Sans"/>
                <a:sym typeface="Open Sans"/>
              </a:defRPr>
            </a:lvl5pPr>
            <a:lvl6pPr indent="0" lvl="5" marL="0" algn="ctr">
              <a:spcBef>
                <a:spcPts val="0"/>
              </a:spcBef>
              <a:buNone/>
              <a:defRPr b="1" i="0" sz="900" u="none" cap="none" strike="noStrike">
                <a:solidFill>
                  <a:schemeClr val="lt1"/>
                </a:solidFill>
                <a:latin typeface="Open Sans"/>
                <a:ea typeface="Open Sans"/>
                <a:cs typeface="Open Sans"/>
                <a:sym typeface="Open Sans"/>
              </a:defRPr>
            </a:lvl6pPr>
            <a:lvl7pPr indent="0" lvl="6" marL="0" algn="ctr">
              <a:spcBef>
                <a:spcPts val="0"/>
              </a:spcBef>
              <a:buNone/>
              <a:defRPr b="1" i="0" sz="900" u="none" cap="none" strike="noStrike">
                <a:solidFill>
                  <a:schemeClr val="lt1"/>
                </a:solidFill>
                <a:latin typeface="Open Sans"/>
                <a:ea typeface="Open Sans"/>
                <a:cs typeface="Open Sans"/>
                <a:sym typeface="Open Sans"/>
              </a:defRPr>
            </a:lvl7pPr>
            <a:lvl8pPr indent="0" lvl="7" marL="0" algn="ctr">
              <a:spcBef>
                <a:spcPts val="0"/>
              </a:spcBef>
              <a:buNone/>
              <a:defRPr b="1" i="0" sz="900" u="none" cap="none" strike="noStrike">
                <a:solidFill>
                  <a:schemeClr val="lt1"/>
                </a:solidFill>
                <a:latin typeface="Open Sans"/>
                <a:ea typeface="Open Sans"/>
                <a:cs typeface="Open Sans"/>
                <a:sym typeface="Open Sans"/>
              </a:defRPr>
            </a:lvl8pPr>
            <a:lvl9pPr indent="0" lvl="8" marL="0" algn="ctr">
              <a:spcBef>
                <a:spcPts val="0"/>
              </a:spcBef>
              <a:buNone/>
              <a:defRPr b="1" i="0" sz="9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sp>
        <p:nvSpPr>
          <p:cNvPr id="384" name="Google Shape;384;p85"/>
          <p:cNvSpPr txBox="1"/>
          <p:nvPr>
            <p:ph type="title"/>
          </p:nvPr>
        </p:nvSpPr>
        <p:spPr>
          <a:xfrm>
            <a:off x="400784" y="718726"/>
            <a:ext cx="8402435" cy="40843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85" name="Google Shape;385;p85"/>
          <p:cNvSpPr txBox="1"/>
          <p:nvPr>
            <p:ph idx="1" type="body"/>
          </p:nvPr>
        </p:nvSpPr>
        <p:spPr>
          <a:xfrm>
            <a:off x="400783" y="1326356"/>
            <a:ext cx="8402434" cy="3488531"/>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pic>
        <p:nvPicPr>
          <p:cNvPr id="386" name="Google Shape;386;p8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87" name="Google Shape;387;p85"/>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Open Sans"/>
              <a:ea typeface="Open Sans"/>
              <a:cs typeface="Open Sans"/>
              <a:sym typeface="Open Sans"/>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LEFT 1">
  <p:cSld name="3_BODY Slide LEFT 1">
    <p:spTree>
      <p:nvGrpSpPr>
        <p:cNvPr id="388" name="Shape 388"/>
        <p:cNvGrpSpPr/>
        <p:nvPr/>
      </p:nvGrpSpPr>
      <p:grpSpPr>
        <a:xfrm>
          <a:off x="0" y="0"/>
          <a:ext cx="0" cy="0"/>
          <a:chOff x="0" y="0"/>
          <a:chExt cx="0" cy="0"/>
        </a:xfrm>
      </p:grpSpPr>
      <p:pic>
        <p:nvPicPr>
          <p:cNvPr id="389" name="Google Shape;389;p8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90" name="Google Shape;390;p86"/>
          <p:cNvSpPr txBox="1"/>
          <p:nvPr>
            <p:ph idx="1" type="body"/>
          </p:nvPr>
        </p:nvSpPr>
        <p:spPr>
          <a:xfrm>
            <a:off x="762144" y="924315"/>
            <a:ext cx="7935973" cy="399856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391" name="Google Shape;391;p86"/>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392" name="Google Shape;392;p86"/>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Open Sans"/>
                <a:ea typeface="Open Sans"/>
                <a:cs typeface="Open Sans"/>
                <a:sym typeface="Open Sans"/>
              </a:defRPr>
            </a:lvl1pPr>
            <a:lvl2pPr indent="0" lvl="1" marL="0" algn="ctr">
              <a:spcBef>
                <a:spcPts val="0"/>
              </a:spcBef>
              <a:buNone/>
              <a:defRPr b="1" sz="900">
                <a:solidFill>
                  <a:schemeClr val="lt1"/>
                </a:solidFill>
                <a:latin typeface="Open Sans"/>
                <a:ea typeface="Open Sans"/>
                <a:cs typeface="Open Sans"/>
                <a:sym typeface="Open Sans"/>
              </a:defRPr>
            </a:lvl2pPr>
            <a:lvl3pPr indent="0" lvl="2" marL="0" algn="ctr">
              <a:spcBef>
                <a:spcPts val="0"/>
              </a:spcBef>
              <a:buNone/>
              <a:defRPr b="1" sz="900">
                <a:solidFill>
                  <a:schemeClr val="lt1"/>
                </a:solidFill>
                <a:latin typeface="Open Sans"/>
                <a:ea typeface="Open Sans"/>
                <a:cs typeface="Open Sans"/>
                <a:sym typeface="Open Sans"/>
              </a:defRPr>
            </a:lvl3pPr>
            <a:lvl4pPr indent="0" lvl="3" marL="0" algn="ctr">
              <a:spcBef>
                <a:spcPts val="0"/>
              </a:spcBef>
              <a:buNone/>
              <a:defRPr b="1" sz="900">
                <a:solidFill>
                  <a:schemeClr val="lt1"/>
                </a:solidFill>
                <a:latin typeface="Open Sans"/>
                <a:ea typeface="Open Sans"/>
                <a:cs typeface="Open Sans"/>
                <a:sym typeface="Open Sans"/>
              </a:defRPr>
            </a:lvl4pPr>
            <a:lvl5pPr indent="0" lvl="4" marL="0" algn="ctr">
              <a:spcBef>
                <a:spcPts val="0"/>
              </a:spcBef>
              <a:buNone/>
              <a:defRPr b="1" sz="900">
                <a:solidFill>
                  <a:schemeClr val="lt1"/>
                </a:solidFill>
                <a:latin typeface="Open Sans"/>
                <a:ea typeface="Open Sans"/>
                <a:cs typeface="Open Sans"/>
                <a:sym typeface="Open Sans"/>
              </a:defRPr>
            </a:lvl5pPr>
            <a:lvl6pPr indent="0" lvl="5" marL="0" algn="ctr">
              <a:spcBef>
                <a:spcPts val="0"/>
              </a:spcBef>
              <a:buNone/>
              <a:defRPr b="1" sz="900">
                <a:solidFill>
                  <a:schemeClr val="lt1"/>
                </a:solidFill>
                <a:latin typeface="Open Sans"/>
                <a:ea typeface="Open Sans"/>
                <a:cs typeface="Open Sans"/>
                <a:sym typeface="Open Sans"/>
              </a:defRPr>
            </a:lvl6pPr>
            <a:lvl7pPr indent="0" lvl="6" marL="0" algn="ctr">
              <a:spcBef>
                <a:spcPts val="0"/>
              </a:spcBef>
              <a:buNone/>
              <a:defRPr b="1" sz="900">
                <a:solidFill>
                  <a:schemeClr val="lt1"/>
                </a:solidFill>
                <a:latin typeface="Open Sans"/>
                <a:ea typeface="Open Sans"/>
                <a:cs typeface="Open Sans"/>
                <a:sym typeface="Open Sans"/>
              </a:defRPr>
            </a:lvl7pPr>
            <a:lvl8pPr indent="0" lvl="7" marL="0" algn="ctr">
              <a:spcBef>
                <a:spcPts val="0"/>
              </a:spcBef>
              <a:buNone/>
              <a:defRPr b="1" sz="900">
                <a:solidFill>
                  <a:schemeClr val="lt1"/>
                </a:solidFill>
                <a:latin typeface="Open Sans"/>
                <a:ea typeface="Open Sans"/>
                <a:cs typeface="Open Sans"/>
                <a:sym typeface="Open Sans"/>
              </a:defRPr>
            </a:lvl8pPr>
            <a:lvl9pPr indent="0" lvl="8" marL="0" algn="ctr">
              <a:spcBef>
                <a:spcPts val="0"/>
              </a:spcBef>
              <a:buNone/>
              <a:defRPr b="1" sz="9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sp>
        <p:nvSpPr>
          <p:cNvPr id="393" name="Google Shape;393;p86"/>
          <p:cNvSpPr txBox="1"/>
          <p:nvPr>
            <p:ph type="title"/>
          </p:nvPr>
        </p:nvSpPr>
        <p:spPr>
          <a:xfrm>
            <a:off x="762144" y="310601"/>
            <a:ext cx="6883924" cy="40843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pic>
        <p:nvPicPr>
          <p:cNvPr id="394" name="Google Shape;394;p8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95" name="Google Shape;395;p86"/>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ODY Slide LEFT 2">
  <p:cSld name="4_BODY Slide LEFT 2">
    <p:spTree>
      <p:nvGrpSpPr>
        <p:cNvPr id="396" name="Shape 396"/>
        <p:cNvGrpSpPr/>
        <p:nvPr/>
      </p:nvGrpSpPr>
      <p:grpSpPr>
        <a:xfrm>
          <a:off x="0" y="0"/>
          <a:ext cx="0" cy="0"/>
          <a:chOff x="0" y="0"/>
          <a:chExt cx="0" cy="0"/>
        </a:xfrm>
      </p:grpSpPr>
      <p:pic>
        <p:nvPicPr>
          <p:cNvPr id="397" name="Google Shape;397;p8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98" name="Google Shape;398;p87"/>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399" name="Google Shape;399;p87"/>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Open Sans"/>
                <a:ea typeface="Open Sans"/>
                <a:cs typeface="Open Sans"/>
                <a:sym typeface="Open Sans"/>
              </a:defRPr>
            </a:lvl1pPr>
            <a:lvl2pPr indent="0" lvl="1" marL="0" algn="ctr">
              <a:spcBef>
                <a:spcPts val="0"/>
              </a:spcBef>
              <a:buNone/>
              <a:defRPr b="1" sz="900">
                <a:solidFill>
                  <a:schemeClr val="lt1"/>
                </a:solidFill>
                <a:latin typeface="Open Sans"/>
                <a:ea typeface="Open Sans"/>
                <a:cs typeface="Open Sans"/>
                <a:sym typeface="Open Sans"/>
              </a:defRPr>
            </a:lvl2pPr>
            <a:lvl3pPr indent="0" lvl="2" marL="0" algn="ctr">
              <a:spcBef>
                <a:spcPts val="0"/>
              </a:spcBef>
              <a:buNone/>
              <a:defRPr b="1" sz="900">
                <a:solidFill>
                  <a:schemeClr val="lt1"/>
                </a:solidFill>
                <a:latin typeface="Open Sans"/>
                <a:ea typeface="Open Sans"/>
                <a:cs typeface="Open Sans"/>
                <a:sym typeface="Open Sans"/>
              </a:defRPr>
            </a:lvl3pPr>
            <a:lvl4pPr indent="0" lvl="3" marL="0" algn="ctr">
              <a:spcBef>
                <a:spcPts val="0"/>
              </a:spcBef>
              <a:buNone/>
              <a:defRPr b="1" sz="900">
                <a:solidFill>
                  <a:schemeClr val="lt1"/>
                </a:solidFill>
                <a:latin typeface="Open Sans"/>
                <a:ea typeface="Open Sans"/>
                <a:cs typeface="Open Sans"/>
                <a:sym typeface="Open Sans"/>
              </a:defRPr>
            </a:lvl4pPr>
            <a:lvl5pPr indent="0" lvl="4" marL="0" algn="ctr">
              <a:spcBef>
                <a:spcPts val="0"/>
              </a:spcBef>
              <a:buNone/>
              <a:defRPr b="1" sz="900">
                <a:solidFill>
                  <a:schemeClr val="lt1"/>
                </a:solidFill>
                <a:latin typeface="Open Sans"/>
                <a:ea typeface="Open Sans"/>
                <a:cs typeface="Open Sans"/>
                <a:sym typeface="Open Sans"/>
              </a:defRPr>
            </a:lvl5pPr>
            <a:lvl6pPr indent="0" lvl="5" marL="0" algn="ctr">
              <a:spcBef>
                <a:spcPts val="0"/>
              </a:spcBef>
              <a:buNone/>
              <a:defRPr b="1" sz="900">
                <a:solidFill>
                  <a:schemeClr val="lt1"/>
                </a:solidFill>
                <a:latin typeface="Open Sans"/>
                <a:ea typeface="Open Sans"/>
                <a:cs typeface="Open Sans"/>
                <a:sym typeface="Open Sans"/>
              </a:defRPr>
            </a:lvl6pPr>
            <a:lvl7pPr indent="0" lvl="6" marL="0" algn="ctr">
              <a:spcBef>
                <a:spcPts val="0"/>
              </a:spcBef>
              <a:buNone/>
              <a:defRPr b="1" sz="900">
                <a:solidFill>
                  <a:schemeClr val="lt1"/>
                </a:solidFill>
                <a:latin typeface="Open Sans"/>
                <a:ea typeface="Open Sans"/>
                <a:cs typeface="Open Sans"/>
                <a:sym typeface="Open Sans"/>
              </a:defRPr>
            </a:lvl7pPr>
            <a:lvl8pPr indent="0" lvl="7" marL="0" algn="ctr">
              <a:spcBef>
                <a:spcPts val="0"/>
              </a:spcBef>
              <a:buNone/>
              <a:defRPr b="1" sz="900">
                <a:solidFill>
                  <a:schemeClr val="lt1"/>
                </a:solidFill>
                <a:latin typeface="Open Sans"/>
                <a:ea typeface="Open Sans"/>
                <a:cs typeface="Open Sans"/>
                <a:sym typeface="Open Sans"/>
              </a:defRPr>
            </a:lvl8pPr>
            <a:lvl9pPr indent="0" lvl="8" marL="0" algn="ctr">
              <a:spcBef>
                <a:spcPts val="0"/>
              </a:spcBef>
              <a:buNone/>
              <a:defRPr b="1" sz="9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sp>
        <p:nvSpPr>
          <p:cNvPr id="400" name="Google Shape;400;p87"/>
          <p:cNvSpPr txBox="1"/>
          <p:nvPr>
            <p:ph idx="1" type="body"/>
          </p:nvPr>
        </p:nvSpPr>
        <p:spPr>
          <a:xfrm>
            <a:off x="762144" y="924315"/>
            <a:ext cx="7935973" cy="399856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01" name="Google Shape;401;p87"/>
          <p:cNvSpPr txBox="1"/>
          <p:nvPr>
            <p:ph type="title"/>
          </p:nvPr>
        </p:nvSpPr>
        <p:spPr>
          <a:xfrm>
            <a:off x="762143" y="310601"/>
            <a:ext cx="7935973" cy="40843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pic>
        <p:nvPicPr>
          <p:cNvPr id="402" name="Google Shape;402;p8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03" name="Google Shape;403;p87"/>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LEFT 3">
  <p:cSld name="5_BODY Slide LEFT 3">
    <p:spTree>
      <p:nvGrpSpPr>
        <p:cNvPr id="404" name="Shape 404"/>
        <p:cNvGrpSpPr/>
        <p:nvPr/>
      </p:nvGrpSpPr>
      <p:grpSpPr>
        <a:xfrm>
          <a:off x="0" y="0"/>
          <a:ext cx="0" cy="0"/>
          <a:chOff x="0" y="0"/>
          <a:chExt cx="0" cy="0"/>
        </a:xfrm>
      </p:grpSpPr>
      <p:pic>
        <p:nvPicPr>
          <p:cNvPr id="405" name="Google Shape;405;p8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06" name="Google Shape;406;p88"/>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407" name="Google Shape;407;p88"/>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Open Sans"/>
                <a:ea typeface="Open Sans"/>
                <a:cs typeface="Open Sans"/>
                <a:sym typeface="Open Sans"/>
              </a:defRPr>
            </a:lvl1pPr>
            <a:lvl2pPr indent="0" lvl="1" marL="0" algn="ctr">
              <a:spcBef>
                <a:spcPts val="0"/>
              </a:spcBef>
              <a:buNone/>
              <a:defRPr b="1" sz="900">
                <a:solidFill>
                  <a:schemeClr val="lt1"/>
                </a:solidFill>
                <a:latin typeface="Open Sans"/>
                <a:ea typeface="Open Sans"/>
                <a:cs typeface="Open Sans"/>
                <a:sym typeface="Open Sans"/>
              </a:defRPr>
            </a:lvl2pPr>
            <a:lvl3pPr indent="0" lvl="2" marL="0" algn="ctr">
              <a:spcBef>
                <a:spcPts val="0"/>
              </a:spcBef>
              <a:buNone/>
              <a:defRPr b="1" sz="900">
                <a:solidFill>
                  <a:schemeClr val="lt1"/>
                </a:solidFill>
                <a:latin typeface="Open Sans"/>
                <a:ea typeface="Open Sans"/>
                <a:cs typeface="Open Sans"/>
                <a:sym typeface="Open Sans"/>
              </a:defRPr>
            </a:lvl3pPr>
            <a:lvl4pPr indent="0" lvl="3" marL="0" algn="ctr">
              <a:spcBef>
                <a:spcPts val="0"/>
              </a:spcBef>
              <a:buNone/>
              <a:defRPr b="1" sz="900">
                <a:solidFill>
                  <a:schemeClr val="lt1"/>
                </a:solidFill>
                <a:latin typeface="Open Sans"/>
                <a:ea typeface="Open Sans"/>
                <a:cs typeface="Open Sans"/>
                <a:sym typeface="Open Sans"/>
              </a:defRPr>
            </a:lvl4pPr>
            <a:lvl5pPr indent="0" lvl="4" marL="0" algn="ctr">
              <a:spcBef>
                <a:spcPts val="0"/>
              </a:spcBef>
              <a:buNone/>
              <a:defRPr b="1" sz="900">
                <a:solidFill>
                  <a:schemeClr val="lt1"/>
                </a:solidFill>
                <a:latin typeface="Open Sans"/>
                <a:ea typeface="Open Sans"/>
                <a:cs typeface="Open Sans"/>
                <a:sym typeface="Open Sans"/>
              </a:defRPr>
            </a:lvl5pPr>
            <a:lvl6pPr indent="0" lvl="5" marL="0" algn="ctr">
              <a:spcBef>
                <a:spcPts val="0"/>
              </a:spcBef>
              <a:buNone/>
              <a:defRPr b="1" sz="900">
                <a:solidFill>
                  <a:schemeClr val="lt1"/>
                </a:solidFill>
                <a:latin typeface="Open Sans"/>
                <a:ea typeface="Open Sans"/>
                <a:cs typeface="Open Sans"/>
                <a:sym typeface="Open Sans"/>
              </a:defRPr>
            </a:lvl6pPr>
            <a:lvl7pPr indent="0" lvl="6" marL="0" algn="ctr">
              <a:spcBef>
                <a:spcPts val="0"/>
              </a:spcBef>
              <a:buNone/>
              <a:defRPr b="1" sz="900">
                <a:solidFill>
                  <a:schemeClr val="lt1"/>
                </a:solidFill>
                <a:latin typeface="Open Sans"/>
                <a:ea typeface="Open Sans"/>
                <a:cs typeface="Open Sans"/>
                <a:sym typeface="Open Sans"/>
              </a:defRPr>
            </a:lvl7pPr>
            <a:lvl8pPr indent="0" lvl="7" marL="0" algn="ctr">
              <a:spcBef>
                <a:spcPts val="0"/>
              </a:spcBef>
              <a:buNone/>
              <a:defRPr b="1" sz="900">
                <a:solidFill>
                  <a:schemeClr val="lt1"/>
                </a:solidFill>
                <a:latin typeface="Open Sans"/>
                <a:ea typeface="Open Sans"/>
                <a:cs typeface="Open Sans"/>
                <a:sym typeface="Open Sans"/>
              </a:defRPr>
            </a:lvl8pPr>
            <a:lvl9pPr indent="0" lvl="8" marL="0" algn="ctr">
              <a:spcBef>
                <a:spcPts val="0"/>
              </a:spcBef>
              <a:buNone/>
              <a:defRPr b="1" sz="9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sp>
        <p:nvSpPr>
          <p:cNvPr id="408" name="Google Shape;408;p88"/>
          <p:cNvSpPr txBox="1"/>
          <p:nvPr>
            <p:ph idx="1" type="body"/>
          </p:nvPr>
        </p:nvSpPr>
        <p:spPr>
          <a:xfrm>
            <a:off x="762144" y="924315"/>
            <a:ext cx="7935973" cy="399856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09" name="Google Shape;409;p88"/>
          <p:cNvSpPr txBox="1"/>
          <p:nvPr>
            <p:ph type="title"/>
          </p:nvPr>
        </p:nvSpPr>
        <p:spPr>
          <a:xfrm>
            <a:off x="762143" y="310601"/>
            <a:ext cx="7935973" cy="40843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pic>
        <p:nvPicPr>
          <p:cNvPr id="410" name="Google Shape;410;p8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11" name="Google Shape;411;p88"/>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ODY Slide TOP 1">
  <p:cSld name="1_BODY Slide TOP 1">
    <p:spTree>
      <p:nvGrpSpPr>
        <p:cNvPr id="412" name="Shape 412"/>
        <p:cNvGrpSpPr/>
        <p:nvPr/>
      </p:nvGrpSpPr>
      <p:grpSpPr>
        <a:xfrm>
          <a:off x="0" y="0"/>
          <a:ext cx="0" cy="0"/>
          <a:chOff x="0" y="0"/>
          <a:chExt cx="0" cy="0"/>
        </a:xfrm>
      </p:grpSpPr>
      <p:pic>
        <p:nvPicPr>
          <p:cNvPr id="413" name="Google Shape;413;p8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14" name="Google Shape;414;p89"/>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415" name="Google Shape;415;p89"/>
          <p:cNvSpPr txBox="1"/>
          <p:nvPr>
            <p:ph type="title"/>
          </p:nvPr>
        </p:nvSpPr>
        <p:spPr>
          <a:xfrm>
            <a:off x="400784" y="718726"/>
            <a:ext cx="8402435" cy="40843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416" name="Google Shape;416;p89"/>
          <p:cNvSpPr txBox="1"/>
          <p:nvPr>
            <p:ph idx="1" type="body"/>
          </p:nvPr>
        </p:nvSpPr>
        <p:spPr>
          <a:xfrm>
            <a:off x="400783" y="1326356"/>
            <a:ext cx="8402434" cy="3488531"/>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17" name="Google Shape;417;p89"/>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Open Sans"/>
                <a:ea typeface="Open Sans"/>
                <a:cs typeface="Open Sans"/>
                <a:sym typeface="Open Sans"/>
              </a:defRPr>
            </a:lvl1pPr>
            <a:lvl2pPr indent="0" lvl="1" marL="0" algn="ctr">
              <a:spcBef>
                <a:spcPts val="0"/>
              </a:spcBef>
              <a:buNone/>
              <a:defRPr b="1" sz="900">
                <a:solidFill>
                  <a:schemeClr val="lt1"/>
                </a:solidFill>
                <a:latin typeface="Open Sans"/>
                <a:ea typeface="Open Sans"/>
                <a:cs typeface="Open Sans"/>
                <a:sym typeface="Open Sans"/>
              </a:defRPr>
            </a:lvl2pPr>
            <a:lvl3pPr indent="0" lvl="2" marL="0" algn="ctr">
              <a:spcBef>
                <a:spcPts val="0"/>
              </a:spcBef>
              <a:buNone/>
              <a:defRPr b="1" sz="900">
                <a:solidFill>
                  <a:schemeClr val="lt1"/>
                </a:solidFill>
                <a:latin typeface="Open Sans"/>
                <a:ea typeface="Open Sans"/>
                <a:cs typeface="Open Sans"/>
                <a:sym typeface="Open Sans"/>
              </a:defRPr>
            </a:lvl3pPr>
            <a:lvl4pPr indent="0" lvl="3" marL="0" algn="ctr">
              <a:spcBef>
                <a:spcPts val="0"/>
              </a:spcBef>
              <a:buNone/>
              <a:defRPr b="1" sz="900">
                <a:solidFill>
                  <a:schemeClr val="lt1"/>
                </a:solidFill>
                <a:latin typeface="Open Sans"/>
                <a:ea typeface="Open Sans"/>
                <a:cs typeface="Open Sans"/>
                <a:sym typeface="Open Sans"/>
              </a:defRPr>
            </a:lvl4pPr>
            <a:lvl5pPr indent="0" lvl="4" marL="0" algn="ctr">
              <a:spcBef>
                <a:spcPts val="0"/>
              </a:spcBef>
              <a:buNone/>
              <a:defRPr b="1" sz="900">
                <a:solidFill>
                  <a:schemeClr val="lt1"/>
                </a:solidFill>
                <a:latin typeface="Open Sans"/>
                <a:ea typeface="Open Sans"/>
                <a:cs typeface="Open Sans"/>
                <a:sym typeface="Open Sans"/>
              </a:defRPr>
            </a:lvl5pPr>
            <a:lvl6pPr indent="0" lvl="5" marL="0" algn="ctr">
              <a:spcBef>
                <a:spcPts val="0"/>
              </a:spcBef>
              <a:buNone/>
              <a:defRPr b="1" sz="900">
                <a:solidFill>
                  <a:schemeClr val="lt1"/>
                </a:solidFill>
                <a:latin typeface="Open Sans"/>
                <a:ea typeface="Open Sans"/>
                <a:cs typeface="Open Sans"/>
                <a:sym typeface="Open Sans"/>
              </a:defRPr>
            </a:lvl6pPr>
            <a:lvl7pPr indent="0" lvl="6" marL="0" algn="ctr">
              <a:spcBef>
                <a:spcPts val="0"/>
              </a:spcBef>
              <a:buNone/>
              <a:defRPr b="1" sz="900">
                <a:solidFill>
                  <a:schemeClr val="lt1"/>
                </a:solidFill>
                <a:latin typeface="Open Sans"/>
                <a:ea typeface="Open Sans"/>
                <a:cs typeface="Open Sans"/>
                <a:sym typeface="Open Sans"/>
              </a:defRPr>
            </a:lvl7pPr>
            <a:lvl8pPr indent="0" lvl="7" marL="0" algn="ctr">
              <a:spcBef>
                <a:spcPts val="0"/>
              </a:spcBef>
              <a:buNone/>
              <a:defRPr b="1" sz="900">
                <a:solidFill>
                  <a:schemeClr val="lt1"/>
                </a:solidFill>
                <a:latin typeface="Open Sans"/>
                <a:ea typeface="Open Sans"/>
                <a:cs typeface="Open Sans"/>
                <a:sym typeface="Open Sans"/>
              </a:defRPr>
            </a:lvl8pPr>
            <a:lvl9pPr indent="0" lvl="8" marL="0" algn="ctr">
              <a:spcBef>
                <a:spcPts val="0"/>
              </a:spcBef>
              <a:buNone/>
              <a:defRPr b="1" sz="9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pic>
        <p:nvPicPr>
          <p:cNvPr id="418" name="Google Shape;418;p8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19" name="Google Shape;419;p89"/>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BODY Slide RIGHT 2">
  <p:cSld name="8_BODY Slide RIGHT 2">
    <p:spTree>
      <p:nvGrpSpPr>
        <p:cNvPr id="420" name="Shape 420"/>
        <p:cNvGrpSpPr/>
        <p:nvPr/>
      </p:nvGrpSpPr>
      <p:grpSpPr>
        <a:xfrm>
          <a:off x="0" y="0"/>
          <a:ext cx="0" cy="0"/>
          <a:chOff x="0" y="0"/>
          <a:chExt cx="0" cy="0"/>
        </a:xfrm>
      </p:grpSpPr>
      <p:pic>
        <p:nvPicPr>
          <p:cNvPr descr="Background pattern&#10;&#10;Description automatically generated with low confidence" id="421" name="Google Shape;421;p9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22" name="Google Shape;422;p90"/>
          <p:cNvSpPr txBox="1"/>
          <p:nvPr>
            <p:ph type="title"/>
          </p:nvPr>
        </p:nvSpPr>
        <p:spPr>
          <a:xfrm>
            <a:off x="336133" y="188617"/>
            <a:ext cx="8021057" cy="408431"/>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423" name="Google Shape;423;p90"/>
          <p:cNvSpPr/>
          <p:nvPr/>
        </p:nvSpPr>
        <p:spPr>
          <a:xfrm>
            <a:off x="105101" y="4805033"/>
            <a:ext cx="231032" cy="231032"/>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424" name="Google Shape;424;p90"/>
          <p:cNvSpPr/>
          <p:nvPr/>
        </p:nvSpPr>
        <p:spPr>
          <a:xfrm>
            <a:off x="8819690"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425" name="Google Shape;425;p90"/>
          <p:cNvSpPr txBox="1"/>
          <p:nvPr>
            <p:ph idx="12" type="sldNum"/>
          </p:nvPr>
        </p:nvSpPr>
        <p:spPr>
          <a:xfrm>
            <a:off x="8771066" y="4724530"/>
            <a:ext cx="328280" cy="273844"/>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Open Sans"/>
                <a:ea typeface="Open Sans"/>
                <a:cs typeface="Open Sans"/>
                <a:sym typeface="Open Sans"/>
              </a:defRPr>
            </a:lvl1pPr>
            <a:lvl2pPr indent="0" lvl="1" marL="0" algn="ctr">
              <a:spcBef>
                <a:spcPts val="0"/>
              </a:spcBef>
              <a:buNone/>
              <a:defRPr b="1" sz="900">
                <a:solidFill>
                  <a:schemeClr val="lt1"/>
                </a:solidFill>
                <a:latin typeface="Open Sans"/>
                <a:ea typeface="Open Sans"/>
                <a:cs typeface="Open Sans"/>
                <a:sym typeface="Open Sans"/>
              </a:defRPr>
            </a:lvl2pPr>
            <a:lvl3pPr indent="0" lvl="2" marL="0" algn="ctr">
              <a:spcBef>
                <a:spcPts val="0"/>
              </a:spcBef>
              <a:buNone/>
              <a:defRPr b="1" sz="900">
                <a:solidFill>
                  <a:schemeClr val="lt1"/>
                </a:solidFill>
                <a:latin typeface="Open Sans"/>
                <a:ea typeface="Open Sans"/>
                <a:cs typeface="Open Sans"/>
                <a:sym typeface="Open Sans"/>
              </a:defRPr>
            </a:lvl3pPr>
            <a:lvl4pPr indent="0" lvl="3" marL="0" algn="ctr">
              <a:spcBef>
                <a:spcPts val="0"/>
              </a:spcBef>
              <a:buNone/>
              <a:defRPr b="1" sz="900">
                <a:solidFill>
                  <a:schemeClr val="lt1"/>
                </a:solidFill>
                <a:latin typeface="Open Sans"/>
                <a:ea typeface="Open Sans"/>
                <a:cs typeface="Open Sans"/>
                <a:sym typeface="Open Sans"/>
              </a:defRPr>
            </a:lvl4pPr>
            <a:lvl5pPr indent="0" lvl="4" marL="0" algn="ctr">
              <a:spcBef>
                <a:spcPts val="0"/>
              </a:spcBef>
              <a:buNone/>
              <a:defRPr b="1" sz="900">
                <a:solidFill>
                  <a:schemeClr val="lt1"/>
                </a:solidFill>
                <a:latin typeface="Open Sans"/>
                <a:ea typeface="Open Sans"/>
                <a:cs typeface="Open Sans"/>
                <a:sym typeface="Open Sans"/>
              </a:defRPr>
            </a:lvl5pPr>
            <a:lvl6pPr indent="0" lvl="5" marL="0" algn="ctr">
              <a:spcBef>
                <a:spcPts val="0"/>
              </a:spcBef>
              <a:buNone/>
              <a:defRPr b="1" sz="900">
                <a:solidFill>
                  <a:schemeClr val="lt1"/>
                </a:solidFill>
                <a:latin typeface="Open Sans"/>
                <a:ea typeface="Open Sans"/>
                <a:cs typeface="Open Sans"/>
                <a:sym typeface="Open Sans"/>
              </a:defRPr>
            </a:lvl6pPr>
            <a:lvl7pPr indent="0" lvl="6" marL="0" algn="ctr">
              <a:spcBef>
                <a:spcPts val="0"/>
              </a:spcBef>
              <a:buNone/>
              <a:defRPr b="1" sz="900">
                <a:solidFill>
                  <a:schemeClr val="lt1"/>
                </a:solidFill>
                <a:latin typeface="Open Sans"/>
                <a:ea typeface="Open Sans"/>
                <a:cs typeface="Open Sans"/>
                <a:sym typeface="Open Sans"/>
              </a:defRPr>
            </a:lvl7pPr>
            <a:lvl8pPr indent="0" lvl="7" marL="0" algn="ctr">
              <a:spcBef>
                <a:spcPts val="0"/>
              </a:spcBef>
              <a:buNone/>
              <a:defRPr b="1" sz="900">
                <a:solidFill>
                  <a:schemeClr val="lt1"/>
                </a:solidFill>
                <a:latin typeface="Open Sans"/>
                <a:ea typeface="Open Sans"/>
                <a:cs typeface="Open Sans"/>
                <a:sym typeface="Open Sans"/>
              </a:defRPr>
            </a:lvl8pPr>
            <a:lvl9pPr indent="0" lvl="8" marL="0" algn="ctr">
              <a:spcBef>
                <a:spcPts val="0"/>
              </a:spcBef>
              <a:buNone/>
              <a:defRPr b="1" sz="9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ODY Slide TOP 2">
  <p:cSld name="2_BODY Slide TOP 2">
    <p:spTree>
      <p:nvGrpSpPr>
        <p:cNvPr id="426" name="Shape 426"/>
        <p:cNvGrpSpPr/>
        <p:nvPr/>
      </p:nvGrpSpPr>
      <p:grpSpPr>
        <a:xfrm>
          <a:off x="0" y="0"/>
          <a:ext cx="0" cy="0"/>
          <a:chOff x="0" y="0"/>
          <a:chExt cx="0" cy="0"/>
        </a:xfrm>
      </p:grpSpPr>
      <p:pic>
        <p:nvPicPr>
          <p:cNvPr id="427" name="Google Shape;427;p9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28" name="Google Shape;428;p91"/>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429" name="Google Shape;429;p91"/>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Open Sans"/>
                <a:ea typeface="Open Sans"/>
                <a:cs typeface="Open Sans"/>
                <a:sym typeface="Open Sans"/>
              </a:defRPr>
            </a:lvl1pPr>
            <a:lvl2pPr indent="0" lvl="1" marL="0" algn="ctr">
              <a:spcBef>
                <a:spcPts val="0"/>
              </a:spcBef>
              <a:buNone/>
              <a:defRPr b="1" sz="900">
                <a:solidFill>
                  <a:schemeClr val="lt1"/>
                </a:solidFill>
                <a:latin typeface="Open Sans"/>
                <a:ea typeface="Open Sans"/>
                <a:cs typeface="Open Sans"/>
                <a:sym typeface="Open Sans"/>
              </a:defRPr>
            </a:lvl2pPr>
            <a:lvl3pPr indent="0" lvl="2" marL="0" algn="ctr">
              <a:spcBef>
                <a:spcPts val="0"/>
              </a:spcBef>
              <a:buNone/>
              <a:defRPr b="1" sz="900">
                <a:solidFill>
                  <a:schemeClr val="lt1"/>
                </a:solidFill>
                <a:latin typeface="Open Sans"/>
                <a:ea typeface="Open Sans"/>
                <a:cs typeface="Open Sans"/>
                <a:sym typeface="Open Sans"/>
              </a:defRPr>
            </a:lvl3pPr>
            <a:lvl4pPr indent="0" lvl="3" marL="0" algn="ctr">
              <a:spcBef>
                <a:spcPts val="0"/>
              </a:spcBef>
              <a:buNone/>
              <a:defRPr b="1" sz="900">
                <a:solidFill>
                  <a:schemeClr val="lt1"/>
                </a:solidFill>
                <a:latin typeface="Open Sans"/>
                <a:ea typeface="Open Sans"/>
                <a:cs typeface="Open Sans"/>
                <a:sym typeface="Open Sans"/>
              </a:defRPr>
            </a:lvl4pPr>
            <a:lvl5pPr indent="0" lvl="4" marL="0" algn="ctr">
              <a:spcBef>
                <a:spcPts val="0"/>
              </a:spcBef>
              <a:buNone/>
              <a:defRPr b="1" sz="900">
                <a:solidFill>
                  <a:schemeClr val="lt1"/>
                </a:solidFill>
                <a:latin typeface="Open Sans"/>
                <a:ea typeface="Open Sans"/>
                <a:cs typeface="Open Sans"/>
                <a:sym typeface="Open Sans"/>
              </a:defRPr>
            </a:lvl5pPr>
            <a:lvl6pPr indent="0" lvl="5" marL="0" algn="ctr">
              <a:spcBef>
                <a:spcPts val="0"/>
              </a:spcBef>
              <a:buNone/>
              <a:defRPr b="1" sz="900">
                <a:solidFill>
                  <a:schemeClr val="lt1"/>
                </a:solidFill>
                <a:latin typeface="Open Sans"/>
                <a:ea typeface="Open Sans"/>
                <a:cs typeface="Open Sans"/>
                <a:sym typeface="Open Sans"/>
              </a:defRPr>
            </a:lvl6pPr>
            <a:lvl7pPr indent="0" lvl="6" marL="0" algn="ctr">
              <a:spcBef>
                <a:spcPts val="0"/>
              </a:spcBef>
              <a:buNone/>
              <a:defRPr b="1" sz="900">
                <a:solidFill>
                  <a:schemeClr val="lt1"/>
                </a:solidFill>
                <a:latin typeface="Open Sans"/>
                <a:ea typeface="Open Sans"/>
                <a:cs typeface="Open Sans"/>
                <a:sym typeface="Open Sans"/>
              </a:defRPr>
            </a:lvl7pPr>
            <a:lvl8pPr indent="0" lvl="7" marL="0" algn="ctr">
              <a:spcBef>
                <a:spcPts val="0"/>
              </a:spcBef>
              <a:buNone/>
              <a:defRPr b="1" sz="900">
                <a:solidFill>
                  <a:schemeClr val="lt1"/>
                </a:solidFill>
                <a:latin typeface="Open Sans"/>
                <a:ea typeface="Open Sans"/>
                <a:cs typeface="Open Sans"/>
                <a:sym typeface="Open Sans"/>
              </a:defRPr>
            </a:lvl8pPr>
            <a:lvl9pPr indent="0" lvl="8" marL="0" algn="ctr">
              <a:spcBef>
                <a:spcPts val="0"/>
              </a:spcBef>
              <a:buNone/>
              <a:defRPr b="1" sz="9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sp>
        <p:nvSpPr>
          <p:cNvPr id="430" name="Google Shape;430;p91"/>
          <p:cNvSpPr txBox="1"/>
          <p:nvPr>
            <p:ph type="title"/>
          </p:nvPr>
        </p:nvSpPr>
        <p:spPr>
          <a:xfrm>
            <a:off x="400784" y="718726"/>
            <a:ext cx="8402435" cy="40843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431" name="Google Shape;431;p91"/>
          <p:cNvSpPr txBox="1"/>
          <p:nvPr>
            <p:ph idx="1" type="body"/>
          </p:nvPr>
        </p:nvSpPr>
        <p:spPr>
          <a:xfrm>
            <a:off x="400783" y="1326356"/>
            <a:ext cx="8402434" cy="3488531"/>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pic>
        <p:nvPicPr>
          <p:cNvPr id="432" name="Google Shape;432;p9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33" name="Google Shape;433;p91"/>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LOSING Slide 2">
  <p:cSld name="11_CLOSING Slide 2">
    <p:spTree>
      <p:nvGrpSpPr>
        <p:cNvPr id="434" name="Shape 434"/>
        <p:cNvGrpSpPr/>
        <p:nvPr/>
      </p:nvGrpSpPr>
      <p:grpSpPr>
        <a:xfrm>
          <a:off x="0" y="0"/>
          <a:ext cx="0" cy="0"/>
          <a:chOff x="0" y="0"/>
          <a:chExt cx="0" cy="0"/>
        </a:xfrm>
      </p:grpSpPr>
      <p:pic>
        <p:nvPicPr>
          <p:cNvPr id="435" name="Google Shape;435;p92"/>
          <p:cNvPicPr preferRelativeResize="0"/>
          <p:nvPr/>
        </p:nvPicPr>
        <p:blipFill rotWithShape="1">
          <a:blip r:embed="rId2">
            <a:alphaModFix/>
          </a:blip>
          <a:srcRect b="0" l="0" r="0" t="0"/>
          <a:stretch/>
        </p:blipFill>
        <p:spPr>
          <a:xfrm>
            <a:off x="0" y="0"/>
            <a:ext cx="9144000" cy="5143500"/>
          </a:xfrm>
          <a:prstGeom prst="rect">
            <a:avLst/>
          </a:prstGeom>
          <a:noFill/>
          <a:ln>
            <a:noFill/>
          </a:ln>
        </p:spPr>
      </p:pic>
      <p:pic>
        <p:nvPicPr>
          <p:cNvPr id="436" name="Google Shape;436;p92"/>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 Slide 1">
    <p:spTree>
      <p:nvGrpSpPr>
        <p:cNvPr id="437" name="Shape 437"/>
        <p:cNvGrpSpPr/>
        <p:nvPr/>
      </p:nvGrpSpPr>
      <p:grpSpPr>
        <a:xfrm>
          <a:off x="0" y="0"/>
          <a:ext cx="0" cy="0"/>
          <a:chOff x="0" y="0"/>
          <a:chExt cx="0" cy="0"/>
        </a:xfrm>
      </p:grpSpPr>
      <p:pic>
        <p:nvPicPr>
          <p:cNvPr id="438" name="Google Shape;438;p93"/>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39" name="Google Shape;439;p93"/>
          <p:cNvSpPr txBox="1"/>
          <p:nvPr>
            <p:ph type="title"/>
          </p:nvPr>
        </p:nvSpPr>
        <p:spPr>
          <a:xfrm>
            <a:off x="3408629" y="1295885"/>
            <a:ext cx="4938995" cy="1771859"/>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440" name="Google Shape;440;p93"/>
          <p:cNvSpPr/>
          <p:nvPr>
            <p:ph idx="2" type="pic"/>
          </p:nvPr>
        </p:nvSpPr>
        <p:spPr>
          <a:xfrm>
            <a:off x="6251240" y="2074786"/>
            <a:ext cx="3503692" cy="3503692"/>
          </a:xfrm>
          <a:prstGeom prst="rect">
            <a:avLst/>
          </a:prstGeom>
          <a:noFill/>
          <a:ln>
            <a:noFill/>
          </a:ln>
        </p:spPr>
      </p:sp>
      <p:sp>
        <p:nvSpPr>
          <p:cNvPr id="441" name="Google Shape;441;p93"/>
          <p:cNvSpPr txBox="1"/>
          <p:nvPr>
            <p:ph idx="1" type="subTitle"/>
          </p:nvPr>
        </p:nvSpPr>
        <p:spPr>
          <a:xfrm>
            <a:off x="3408629" y="3305771"/>
            <a:ext cx="2629626" cy="1057859"/>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pic>
        <p:nvPicPr>
          <p:cNvPr id="442" name="Google Shape;442;p93"/>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2">
  <p:cSld name="1_TITLE Slide 2">
    <p:spTree>
      <p:nvGrpSpPr>
        <p:cNvPr id="443" name="Shape 443"/>
        <p:cNvGrpSpPr/>
        <p:nvPr/>
      </p:nvGrpSpPr>
      <p:grpSpPr>
        <a:xfrm>
          <a:off x="0" y="0"/>
          <a:ext cx="0" cy="0"/>
          <a:chOff x="0" y="0"/>
          <a:chExt cx="0" cy="0"/>
        </a:xfrm>
      </p:grpSpPr>
      <p:pic>
        <p:nvPicPr>
          <p:cNvPr id="444" name="Google Shape;444;p9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45" name="Google Shape;445;p94"/>
          <p:cNvSpPr txBox="1"/>
          <p:nvPr>
            <p:ph type="title"/>
          </p:nvPr>
        </p:nvSpPr>
        <p:spPr>
          <a:xfrm>
            <a:off x="3408629" y="1295885"/>
            <a:ext cx="4938995" cy="1771859"/>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446" name="Google Shape;446;p94"/>
          <p:cNvSpPr txBox="1"/>
          <p:nvPr>
            <p:ph idx="1" type="subTitle"/>
          </p:nvPr>
        </p:nvSpPr>
        <p:spPr>
          <a:xfrm>
            <a:off x="3408629" y="3305771"/>
            <a:ext cx="2629626" cy="1057859"/>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pic>
        <p:nvPicPr>
          <p:cNvPr id="447" name="Google Shape;447;p94"/>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LEFT 4">
  <p:cSld name="6_BODY Slide LEFT 4">
    <p:spTree>
      <p:nvGrpSpPr>
        <p:cNvPr id="448" name="Shape 448"/>
        <p:cNvGrpSpPr/>
        <p:nvPr/>
      </p:nvGrpSpPr>
      <p:grpSpPr>
        <a:xfrm>
          <a:off x="0" y="0"/>
          <a:ext cx="0" cy="0"/>
          <a:chOff x="0" y="0"/>
          <a:chExt cx="0" cy="0"/>
        </a:xfrm>
      </p:grpSpPr>
      <p:pic>
        <p:nvPicPr>
          <p:cNvPr id="449" name="Google Shape;449;p9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50" name="Google Shape;450;p95"/>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451" name="Google Shape;451;p95"/>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Open Sans"/>
                <a:ea typeface="Open Sans"/>
                <a:cs typeface="Open Sans"/>
                <a:sym typeface="Open Sans"/>
              </a:defRPr>
            </a:lvl1pPr>
            <a:lvl2pPr indent="0" lvl="1" marL="0" algn="ctr">
              <a:spcBef>
                <a:spcPts val="0"/>
              </a:spcBef>
              <a:buNone/>
              <a:defRPr b="1" sz="900">
                <a:solidFill>
                  <a:schemeClr val="lt1"/>
                </a:solidFill>
                <a:latin typeface="Open Sans"/>
                <a:ea typeface="Open Sans"/>
                <a:cs typeface="Open Sans"/>
                <a:sym typeface="Open Sans"/>
              </a:defRPr>
            </a:lvl2pPr>
            <a:lvl3pPr indent="0" lvl="2" marL="0" algn="ctr">
              <a:spcBef>
                <a:spcPts val="0"/>
              </a:spcBef>
              <a:buNone/>
              <a:defRPr b="1" sz="900">
                <a:solidFill>
                  <a:schemeClr val="lt1"/>
                </a:solidFill>
                <a:latin typeface="Open Sans"/>
                <a:ea typeface="Open Sans"/>
                <a:cs typeface="Open Sans"/>
                <a:sym typeface="Open Sans"/>
              </a:defRPr>
            </a:lvl3pPr>
            <a:lvl4pPr indent="0" lvl="3" marL="0" algn="ctr">
              <a:spcBef>
                <a:spcPts val="0"/>
              </a:spcBef>
              <a:buNone/>
              <a:defRPr b="1" sz="900">
                <a:solidFill>
                  <a:schemeClr val="lt1"/>
                </a:solidFill>
                <a:latin typeface="Open Sans"/>
                <a:ea typeface="Open Sans"/>
                <a:cs typeface="Open Sans"/>
                <a:sym typeface="Open Sans"/>
              </a:defRPr>
            </a:lvl4pPr>
            <a:lvl5pPr indent="0" lvl="4" marL="0" algn="ctr">
              <a:spcBef>
                <a:spcPts val="0"/>
              </a:spcBef>
              <a:buNone/>
              <a:defRPr b="1" sz="900">
                <a:solidFill>
                  <a:schemeClr val="lt1"/>
                </a:solidFill>
                <a:latin typeface="Open Sans"/>
                <a:ea typeface="Open Sans"/>
                <a:cs typeface="Open Sans"/>
                <a:sym typeface="Open Sans"/>
              </a:defRPr>
            </a:lvl5pPr>
            <a:lvl6pPr indent="0" lvl="5" marL="0" algn="ctr">
              <a:spcBef>
                <a:spcPts val="0"/>
              </a:spcBef>
              <a:buNone/>
              <a:defRPr b="1" sz="900">
                <a:solidFill>
                  <a:schemeClr val="lt1"/>
                </a:solidFill>
                <a:latin typeface="Open Sans"/>
                <a:ea typeface="Open Sans"/>
                <a:cs typeface="Open Sans"/>
                <a:sym typeface="Open Sans"/>
              </a:defRPr>
            </a:lvl6pPr>
            <a:lvl7pPr indent="0" lvl="6" marL="0" algn="ctr">
              <a:spcBef>
                <a:spcPts val="0"/>
              </a:spcBef>
              <a:buNone/>
              <a:defRPr b="1" sz="900">
                <a:solidFill>
                  <a:schemeClr val="lt1"/>
                </a:solidFill>
                <a:latin typeface="Open Sans"/>
                <a:ea typeface="Open Sans"/>
                <a:cs typeface="Open Sans"/>
                <a:sym typeface="Open Sans"/>
              </a:defRPr>
            </a:lvl7pPr>
            <a:lvl8pPr indent="0" lvl="7" marL="0" algn="ctr">
              <a:spcBef>
                <a:spcPts val="0"/>
              </a:spcBef>
              <a:buNone/>
              <a:defRPr b="1" sz="900">
                <a:solidFill>
                  <a:schemeClr val="lt1"/>
                </a:solidFill>
                <a:latin typeface="Open Sans"/>
                <a:ea typeface="Open Sans"/>
                <a:cs typeface="Open Sans"/>
                <a:sym typeface="Open Sans"/>
              </a:defRPr>
            </a:lvl8pPr>
            <a:lvl9pPr indent="0" lvl="8" marL="0" algn="ctr">
              <a:spcBef>
                <a:spcPts val="0"/>
              </a:spcBef>
              <a:buNone/>
              <a:defRPr b="1" sz="9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sp>
        <p:nvSpPr>
          <p:cNvPr id="452" name="Google Shape;452;p95"/>
          <p:cNvSpPr txBox="1"/>
          <p:nvPr>
            <p:ph idx="1" type="body"/>
          </p:nvPr>
        </p:nvSpPr>
        <p:spPr>
          <a:xfrm>
            <a:off x="762144" y="924315"/>
            <a:ext cx="7935973" cy="399856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53" name="Google Shape;453;p95"/>
          <p:cNvSpPr txBox="1"/>
          <p:nvPr>
            <p:ph type="title"/>
          </p:nvPr>
        </p:nvSpPr>
        <p:spPr>
          <a:xfrm>
            <a:off x="762143" y="310601"/>
            <a:ext cx="7935973" cy="40843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pic>
        <p:nvPicPr>
          <p:cNvPr id="454" name="Google Shape;454;p9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55" name="Google Shape;455;p95"/>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RIGHT 1">
  <p:cSld name="5_BODY Slide RIGHT 1">
    <p:spTree>
      <p:nvGrpSpPr>
        <p:cNvPr id="456" name="Shape 456"/>
        <p:cNvGrpSpPr/>
        <p:nvPr/>
      </p:nvGrpSpPr>
      <p:grpSpPr>
        <a:xfrm>
          <a:off x="0" y="0"/>
          <a:ext cx="0" cy="0"/>
          <a:chOff x="0" y="0"/>
          <a:chExt cx="0" cy="0"/>
        </a:xfrm>
      </p:grpSpPr>
      <p:pic>
        <p:nvPicPr>
          <p:cNvPr id="457" name="Google Shape;457;p9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58" name="Google Shape;458;p96"/>
          <p:cNvSpPr txBox="1"/>
          <p:nvPr>
            <p:ph type="title"/>
          </p:nvPr>
        </p:nvSpPr>
        <p:spPr>
          <a:xfrm>
            <a:off x="292396" y="173477"/>
            <a:ext cx="6858000" cy="40843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459" name="Google Shape;459;p96"/>
          <p:cNvSpPr/>
          <p:nvPr/>
        </p:nvSpPr>
        <p:spPr>
          <a:xfrm>
            <a:off x="8819690"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460" name="Google Shape;460;p96"/>
          <p:cNvSpPr txBox="1"/>
          <p:nvPr>
            <p:ph idx="12" type="sldNum"/>
          </p:nvPr>
        </p:nvSpPr>
        <p:spPr>
          <a:xfrm>
            <a:off x="8771066" y="4724530"/>
            <a:ext cx="328280" cy="273844"/>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Open Sans"/>
                <a:ea typeface="Open Sans"/>
                <a:cs typeface="Open Sans"/>
                <a:sym typeface="Open Sans"/>
              </a:defRPr>
            </a:lvl1pPr>
            <a:lvl2pPr indent="0" lvl="1" marL="0" algn="ctr">
              <a:spcBef>
                <a:spcPts val="0"/>
              </a:spcBef>
              <a:buNone/>
              <a:defRPr b="1" sz="900">
                <a:solidFill>
                  <a:schemeClr val="lt1"/>
                </a:solidFill>
                <a:latin typeface="Open Sans"/>
                <a:ea typeface="Open Sans"/>
                <a:cs typeface="Open Sans"/>
                <a:sym typeface="Open Sans"/>
              </a:defRPr>
            </a:lvl2pPr>
            <a:lvl3pPr indent="0" lvl="2" marL="0" algn="ctr">
              <a:spcBef>
                <a:spcPts val="0"/>
              </a:spcBef>
              <a:buNone/>
              <a:defRPr b="1" sz="900">
                <a:solidFill>
                  <a:schemeClr val="lt1"/>
                </a:solidFill>
                <a:latin typeface="Open Sans"/>
                <a:ea typeface="Open Sans"/>
                <a:cs typeface="Open Sans"/>
                <a:sym typeface="Open Sans"/>
              </a:defRPr>
            </a:lvl3pPr>
            <a:lvl4pPr indent="0" lvl="3" marL="0" algn="ctr">
              <a:spcBef>
                <a:spcPts val="0"/>
              </a:spcBef>
              <a:buNone/>
              <a:defRPr b="1" sz="900">
                <a:solidFill>
                  <a:schemeClr val="lt1"/>
                </a:solidFill>
                <a:latin typeface="Open Sans"/>
                <a:ea typeface="Open Sans"/>
                <a:cs typeface="Open Sans"/>
                <a:sym typeface="Open Sans"/>
              </a:defRPr>
            </a:lvl4pPr>
            <a:lvl5pPr indent="0" lvl="4" marL="0" algn="ctr">
              <a:spcBef>
                <a:spcPts val="0"/>
              </a:spcBef>
              <a:buNone/>
              <a:defRPr b="1" sz="900">
                <a:solidFill>
                  <a:schemeClr val="lt1"/>
                </a:solidFill>
                <a:latin typeface="Open Sans"/>
                <a:ea typeface="Open Sans"/>
                <a:cs typeface="Open Sans"/>
                <a:sym typeface="Open Sans"/>
              </a:defRPr>
            </a:lvl5pPr>
            <a:lvl6pPr indent="0" lvl="5" marL="0" algn="ctr">
              <a:spcBef>
                <a:spcPts val="0"/>
              </a:spcBef>
              <a:buNone/>
              <a:defRPr b="1" sz="900">
                <a:solidFill>
                  <a:schemeClr val="lt1"/>
                </a:solidFill>
                <a:latin typeface="Open Sans"/>
                <a:ea typeface="Open Sans"/>
                <a:cs typeface="Open Sans"/>
                <a:sym typeface="Open Sans"/>
              </a:defRPr>
            </a:lvl6pPr>
            <a:lvl7pPr indent="0" lvl="6" marL="0" algn="ctr">
              <a:spcBef>
                <a:spcPts val="0"/>
              </a:spcBef>
              <a:buNone/>
              <a:defRPr b="1" sz="900">
                <a:solidFill>
                  <a:schemeClr val="lt1"/>
                </a:solidFill>
                <a:latin typeface="Open Sans"/>
                <a:ea typeface="Open Sans"/>
                <a:cs typeface="Open Sans"/>
                <a:sym typeface="Open Sans"/>
              </a:defRPr>
            </a:lvl7pPr>
            <a:lvl8pPr indent="0" lvl="7" marL="0" algn="ctr">
              <a:spcBef>
                <a:spcPts val="0"/>
              </a:spcBef>
              <a:buNone/>
              <a:defRPr b="1" sz="900">
                <a:solidFill>
                  <a:schemeClr val="lt1"/>
                </a:solidFill>
                <a:latin typeface="Open Sans"/>
                <a:ea typeface="Open Sans"/>
                <a:cs typeface="Open Sans"/>
                <a:sym typeface="Open Sans"/>
              </a:defRPr>
            </a:lvl8pPr>
            <a:lvl9pPr indent="0" lvl="8" marL="0" algn="ctr">
              <a:spcBef>
                <a:spcPts val="0"/>
              </a:spcBef>
              <a:buNone/>
              <a:defRPr b="1" sz="9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pic>
        <p:nvPicPr>
          <p:cNvPr id="461" name="Google Shape;461;p9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62" name="Google Shape;462;p96"/>
          <p:cNvSpPr/>
          <p:nvPr/>
        </p:nvSpPr>
        <p:spPr>
          <a:xfrm>
            <a:off x="8819690"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2">
  <p:cSld name="7_BODY Slide RIGHT 2">
    <p:spTree>
      <p:nvGrpSpPr>
        <p:cNvPr id="463" name="Shape 463"/>
        <p:cNvGrpSpPr/>
        <p:nvPr/>
      </p:nvGrpSpPr>
      <p:grpSpPr>
        <a:xfrm>
          <a:off x="0" y="0"/>
          <a:ext cx="0" cy="0"/>
          <a:chOff x="0" y="0"/>
          <a:chExt cx="0" cy="0"/>
        </a:xfrm>
      </p:grpSpPr>
      <p:pic>
        <p:nvPicPr>
          <p:cNvPr descr="Background pattern&#10;&#10;Description automatically generated with low confidence" id="464" name="Google Shape;464;p9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65" name="Google Shape;465;p97"/>
          <p:cNvSpPr txBox="1"/>
          <p:nvPr>
            <p:ph type="title"/>
          </p:nvPr>
        </p:nvSpPr>
        <p:spPr>
          <a:xfrm>
            <a:off x="336133" y="188617"/>
            <a:ext cx="8021057" cy="408431"/>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466" name="Google Shape;466;p97"/>
          <p:cNvSpPr/>
          <p:nvPr/>
        </p:nvSpPr>
        <p:spPr>
          <a:xfrm>
            <a:off x="105101" y="4805033"/>
            <a:ext cx="231032" cy="231032"/>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467" name="Google Shape;467;p97"/>
          <p:cNvSpPr/>
          <p:nvPr/>
        </p:nvSpPr>
        <p:spPr>
          <a:xfrm>
            <a:off x="8819690"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468" name="Google Shape;468;p97"/>
          <p:cNvSpPr txBox="1"/>
          <p:nvPr>
            <p:ph idx="12" type="sldNum"/>
          </p:nvPr>
        </p:nvSpPr>
        <p:spPr>
          <a:xfrm>
            <a:off x="8771066" y="4724530"/>
            <a:ext cx="328280" cy="273844"/>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Open Sans"/>
                <a:ea typeface="Open Sans"/>
                <a:cs typeface="Open Sans"/>
                <a:sym typeface="Open Sans"/>
              </a:defRPr>
            </a:lvl1pPr>
            <a:lvl2pPr indent="0" lvl="1" marL="0" algn="ctr">
              <a:spcBef>
                <a:spcPts val="0"/>
              </a:spcBef>
              <a:buNone/>
              <a:defRPr b="1" sz="900">
                <a:solidFill>
                  <a:schemeClr val="lt1"/>
                </a:solidFill>
                <a:latin typeface="Open Sans"/>
                <a:ea typeface="Open Sans"/>
                <a:cs typeface="Open Sans"/>
                <a:sym typeface="Open Sans"/>
              </a:defRPr>
            </a:lvl2pPr>
            <a:lvl3pPr indent="0" lvl="2" marL="0" algn="ctr">
              <a:spcBef>
                <a:spcPts val="0"/>
              </a:spcBef>
              <a:buNone/>
              <a:defRPr b="1" sz="900">
                <a:solidFill>
                  <a:schemeClr val="lt1"/>
                </a:solidFill>
                <a:latin typeface="Open Sans"/>
                <a:ea typeface="Open Sans"/>
                <a:cs typeface="Open Sans"/>
                <a:sym typeface="Open Sans"/>
              </a:defRPr>
            </a:lvl3pPr>
            <a:lvl4pPr indent="0" lvl="3" marL="0" algn="ctr">
              <a:spcBef>
                <a:spcPts val="0"/>
              </a:spcBef>
              <a:buNone/>
              <a:defRPr b="1" sz="900">
                <a:solidFill>
                  <a:schemeClr val="lt1"/>
                </a:solidFill>
                <a:latin typeface="Open Sans"/>
                <a:ea typeface="Open Sans"/>
                <a:cs typeface="Open Sans"/>
                <a:sym typeface="Open Sans"/>
              </a:defRPr>
            </a:lvl4pPr>
            <a:lvl5pPr indent="0" lvl="4" marL="0" algn="ctr">
              <a:spcBef>
                <a:spcPts val="0"/>
              </a:spcBef>
              <a:buNone/>
              <a:defRPr b="1" sz="900">
                <a:solidFill>
                  <a:schemeClr val="lt1"/>
                </a:solidFill>
                <a:latin typeface="Open Sans"/>
                <a:ea typeface="Open Sans"/>
                <a:cs typeface="Open Sans"/>
                <a:sym typeface="Open Sans"/>
              </a:defRPr>
            </a:lvl5pPr>
            <a:lvl6pPr indent="0" lvl="5" marL="0" algn="ctr">
              <a:spcBef>
                <a:spcPts val="0"/>
              </a:spcBef>
              <a:buNone/>
              <a:defRPr b="1" sz="900">
                <a:solidFill>
                  <a:schemeClr val="lt1"/>
                </a:solidFill>
                <a:latin typeface="Open Sans"/>
                <a:ea typeface="Open Sans"/>
                <a:cs typeface="Open Sans"/>
                <a:sym typeface="Open Sans"/>
              </a:defRPr>
            </a:lvl6pPr>
            <a:lvl7pPr indent="0" lvl="6" marL="0" algn="ctr">
              <a:spcBef>
                <a:spcPts val="0"/>
              </a:spcBef>
              <a:buNone/>
              <a:defRPr b="1" sz="900">
                <a:solidFill>
                  <a:schemeClr val="lt1"/>
                </a:solidFill>
                <a:latin typeface="Open Sans"/>
                <a:ea typeface="Open Sans"/>
                <a:cs typeface="Open Sans"/>
                <a:sym typeface="Open Sans"/>
              </a:defRPr>
            </a:lvl7pPr>
            <a:lvl8pPr indent="0" lvl="7" marL="0" algn="ctr">
              <a:spcBef>
                <a:spcPts val="0"/>
              </a:spcBef>
              <a:buNone/>
              <a:defRPr b="1" sz="900">
                <a:solidFill>
                  <a:schemeClr val="lt1"/>
                </a:solidFill>
                <a:latin typeface="Open Sans"/>
                <a:ea typeface="Open Sans"/>
                <a:cs typeface="Open Sans"/>
                <a:sym typeface="Open Sans"/>
              </a:defRPr>
            </a:lvl8pPr>
            <a:lvl9pPr indent="0" lvl="8" marL="0" algn="ctr">
              <a:spcBef>
                <a:spcPts val="0"/>
              </a:spcBef>
              <a:buNone/>
              <a:defRPr b="1" sz="9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pic>
        <p:nvPicPr>
          <p:cNvPr descr="Background pattern&#10;&#10;Description automatically generated with low confidence" id="469" name="Google Shape;469;p9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70" name="Google Shape;470;p97"/>
          <p:cNvSpPr/>
          <p:nvPr/>
        </p:nvSpPr>
        <p:spPr>
          <a:xfrm>
            <a:off x="105101" y="4805033"/>
            <a:ext cx="231032" cy="231032"/>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471" name="Google Shape;471;p97"/>
          <p:cNvSpPr/>
          <p:nvPr/>
        </p:nvSpPr>
        <p:spPr>
          <a:xfrm>
            <a:off x="8819690"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RIGHT 3">
  <p:cSld name="6_BODY Slide RIGHT 3">
    <p:spTree>
      <p:nvGrpSpPr>
        <p:cNvPr id="472" name="Shape 472"/>
        <p:cNvGrpSpPr/>
        <p:nvPr/>
      </p:nvGrpSpPr>
      <p:grpSpPr>
        <a:xfrm>
          <a:off x="0" y="0"/>
          <a:ext cx="0" cy="0"/>
          <a:chOff x="0" y="0"/>
          <a:chExt cx="0" cy="0"/>
        </a:xfrm>
      </p:grpSpPr>
      <p:pic>
        <p:nvPicPr>
          <p:cNvPr id="473" name="Google Shape;473;p9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74" name="Google Shape;474;p98"/>
          <p:cNvSpPr txBox="1"/>
          <p:nvPr>
            <p:ph type="title"/>
          </p:nvPr>
        </p:nvSpPr>
        <p:spPr>
          <a:xfrm>
            <a:off x="707065" y="217192"/>
            <a:ext cx="7644811" cy="408431"/>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475" name="Google Shape;475;p98"/>
          <p:cNvSpPr/>
          <p:nvPr/>
        </p:nvSpPr>
        <p:spPr>
          <a:xfrm>
            <a:off x="105101" y="4810035"/>
            <a:ext cx="231032" cy="231032"/>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476" name="Google Shape;476;p98"/>
          <p:cNvSpPr/>
          <p:nvPr/>
        </p:nvSpPr>
        <p:spPr>
          <a:xfrm>
            <a:off x="8819690"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477" name="Google Shape;477;p98"/>
          <p:cNvSpPr txBox="1"/>
          <p:nvPr>
            <p:ph idx="12" type="sldNum"/>
          </p:nvPr>
        </p:nvSpPr>
        <p:spPr>
          <a:xfrm>
            <a:off x="8771066" y="4724530"/>
            <a:ext cx="328280" cy="273844"/>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Open Sans"/>
                <a:ea typeface="Open Sans"/>
                <a:cs typeface="Open Sans"/>
                <a:sym typeface="Open Sans"/>
              </a:defRPr>
            </a:lvl1pPr>
            <a:lvl2pPr indent="0" lvl="1" marL="0" algn="ctr">
              <a:spcBef>
                <a:spcPts val="0"/>
              </a:spcBef>
              <a:buNone/>
              <a:defRPr b="1" sz="900">
                <a:solidFill>
                  <a:schemeClr val="lt1"/>
                </a:solidFill>
                <a:latin typeface="Open Sans"/>
                <a:ea typeface="Open Sans"/>
                <a:cs typeface="Open Sans"/>
                <a:sym typeface="Open Sans"/>
              </a:defRPr>
            </a:lvl2pPr>
            <a:lvl3pPr indent="0" lvl="2" marL="0" algn="ctr">
              <a:spcBef>
                <a:spcPts val="0"/>
              </a:spcBef>
              <a:buNone/>
              <a:defRPr b="1" sz="900">
                <a:solidFill>
                  <a:schemeClr val="lt1"/>
                </a:solidFill>
                <a:latin typeface="Open Sans"/>
                <a:ea typeface="Open Sans"/>
                <a:cs typeface="Open Sans"/>
                <a:sym typeface="Open Sans"/>
              </a:defRPr>
            </a:lvl3pPr>
            <a:lvl4pPr indent="0" lvl="3" marL="0" algn="ctr">
              <a:spcBef>
                <a:spcPts val="0"/>
              </a:spcBef>
              <a:buNone/>
              <a:defRPr b="1" sz="900">
                <a:solidFill>
                  <a:schemeClr val="lt1"/>
                </a:solidFill>
                <a:latin typeface="Open Sans"/>
                <a:ea typeface="Open Sans"/>
                <a:cs typeface="Open Sans"/>
                <a:sym typeface="Open Sans"/>
              </a:defRPr>
            </a:lvl4pPr>
            <a:lvl5pPr indent="0" lvl="4" marL="0" algn="ctr">
              <a:spcBef>
                <a:spcPts val="0"/>
              </a:spcBef>
              <a:buNone/>
              <a:defRPr b="1" sz="900">
                <a:solidFill>
                  <a:schemeClr val="lt1"/>
                </a:solidFill>
                <a:latin typeface="Open Sans"/>
                <a:ea typeface="Open Sans"/>
                <a:cs typeface="Open Sans"/>
                <a:sym typeface="Open Sans"/>
              </a:defRPr>
            </a:lvl5pPr>
            <a:lvl6pPr indent="0" lvl="5" marL="0" algn="ctr">
              <a:spcBef>
                <a:spcPts val="0"/>
              </a:spcBef>
              <a:buNone/>
              <a:defRPr b="1" sz="900">
                <a:solidFill>
                  <a:schemeClr val="lt1"/>
                </a:solidFill>
                <a:latin typeface="Open Sans"/>
                <a:ea typeface="Open Sans"/>
                <a:cs typeface="Open Sans"/>
                <a:sym typeface="Open Sans"/>
              </a:defRPr>
            </a:lvl6pPr>
            <a:lvl7pPr indent="0" lvl="6" marL="0" algn="ctr">
              <a:spcBef>
                <a:spcPts val="0"/>
              </a:spcBef>
              <a:buNone/>
              <a:defRPr b="1" sz="900">
                <a:solidFill>
                  <a:schemeClr val="lt1"/>
                </a:solidFill>
                <a:latin typeface="Open Sans"/>
                <a:ea typeface="Open Sans"/>
                <a:cs typeface="Open Sans"/>
                <a:sym typeface="Open Sans"/>
              </a:defRPr>
            </a:lvl7pPr>
            <a:lvl8pPr indent="0" lvl="7" marL="0" algn="ctr">
              <a:spcBef>
                <a:spcPts val="0"/>
              </a:spcBef>
              <a:buNone/>
              <a:defRPr b="1" sz="900">
                <a:solidFill>
                  <a:schemeClr val="lt1"/>
                </a:solidFill>
                <a:latin typeface="Open Sans"/>
                <a:ea typeface="Open Sans"/>
                <a:cs typeface="Open Sans"/>
                <a:sym typeface="Open Sans"/>
              </a:defRPr>
            </a:lvl8pPr>
            <a:lvl9pPr indent="0" lvl="8" marL="0" algn="ctr">
              <a:spcBef>
                <a:spcPts val="0"/>
              </a:spcBef>
              <a:buNone/>
              <a:defRPr b="1" sz="9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pic>
        <p:nvPicPr>
          <p:cNvPr id="478" name="Google Shape;478;p9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79" name="Google Shape;479;p98"/>
          <p:cNvSpPr/>
          <p:nvPr/>
        </p:nvSpPr>
        <p:spPr>
          <a:xfrm>
            <a:off x="105101" y="4810035"/>
            <a:ext cx="231032" cy="231032"/>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480" name="Google Shape;480;p98"/>
          <p:cNvSpPr/>
          <p:nvPr/>
        </p:nvSpPr>
        <p:spPr>
          <a:xfrm>
            <a:off x="8819690"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4">
  <p:cSld name="7_BODY Slide RIGHT 4">
    <p:spTree>
      <p:nvGrpSpPr>
        <p:cNvPr id="481" name="Shape 481"/>
        <p:cNvGrpSpPr/>
        <p:nvPr/>
      </p:nvGrpSpPr>
      <p:grpSpPr>
        <a:xfrm>
          <a:off x="0" y="0"/>
          <a:ext cx="0" cy="0"/>
          <a:chOff x="0" y="0"/>
          <a:chExt cx="0" cy="0"/>
        </a:xfrm>
      </p:grpSpPr>
      <p:pic>
        <p:nvPicPr>
          <p:cNvPr id="482" name="Google Shape;482;p9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83" name="Google Shape;483;p99"/>
          <p:cNvSpPr txBox="1"/>
          <p:nvPr>
            <p:ph type="title"/>
          </p:nvPr>
        </p:nvSpPr>
        <p:spPr>
          <a:xfrm>
            <a:off x="707065" y="220847"/>
            <a:ext cx="7650125" cy="408431"/>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484" name="Google Shape;484;p99"/>
          <p:cNvSpPr/>
          <p:nvPr/>
        </p:nvSpPr>
        <p:spPr>
          <a:xfrm>
            <a:off x="105101" y="4810035"/>
            <a:ext cx="231032" cy="231032"/>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485" name="Google Shape;485;p99"/>
          <p:cNvSpPr/>
          <p:nvPr/>
        </p:nvSpPr>
        <p:spPr>
          <a:xfrm>
            <a:off x="8819690"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486" name="Google Shape;486;p99"/>
          <p:cNvSpPr txBox="1"/>
          <p:nvPr>
            <p:ph idx="12" type="sldNum"/>
          </p:nvPr>
        </p:nvSpPr>
        <p:spPr>
          <a:xfrm>
            <a:off x="8771066" y="4724530"/>
            <a:ext cx="328280" cy="273844"/>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Open Sans"/>
                <a:ea typeface="Open Sans"/>
                <a:cs typeface="Open Sans"/>
                <a:sym typeface="Open Sans"/>
              </a:defRPr>
            </a:lvl1pPr>
            <a:lvl2pPr indent="0" lvl="1" marL="0" algn="ctr">
              <a:spcBef>
                <a:spcPts val="0"/>
              </a:spcBef>
              <a:buNone/>
              <a:defRPr b="1" sz="900">
                <a:solidFill>
                  <a:schemeClr val="lt1"/>
                </a:solidFill>
                <a:latin typeface="Open Sans"/>
                <a:ea typeface="Open Sans"/>
                <a:cs typeface="Open Sans"/>
                <a:sym typeface="Open Sans"/>
              </a:defRPr>
            </a:lvl2pPr>
            <a:lvl3pPr indent="0" lvl="2" marL="0" algn="ctr">
              <a:spcBef>
                <a:spcPts val="0"/>
              </a:spcBef>
              <a:buNone/>
              <a:defRPr b="1" sz="900">
                <a:solidFill>
                  <a:schemeClr val="lt1"/>
                </a:solidFill>
                <a:latin typeface="Open Sans"/>
                <a:ea typeface="Open Sans"/>
                <a:cs typeface="Open Sans"/>
                <a:sym typeface="Open Sans"/>
              </a:defRPr>
            </a:lvl3pPr>
            <a:lvl4pPr indent="0" lvl="3" marL="0" algn="ctr">
              <a:spcBef>
                <a:spcPts val="0"/>
              </a:spcBef>
              <a:buNone/>
              <a:defRPr b="1" sz="900">
                <a:solidFill>
                  <a:schemeClr val="lt1"/>
                </a:solidFill>
                <a:latin typeface="Open Sans"/>
                <a:ea typeface="Open Sans"/>
                <a:cs typeface="Open Sans"/>
                <a:sym typeface="Open Sans"/>
              </a:defRPr>
            </a:lvl4pPr>
            <a:lvl5pPr indent="0" lvl="4" marL="0" algn="ctr">
              <a:spcBef>
                <a:spcPts val="0"/>
              </a:spcBef>
              <a:buNone/>
              <a:defRPr b="1" sz="900">
                <a:solidFill>
                  <a:schemeClr val="lt1"/>
                </a:solidFill>
                <a:latin typeface="Open Sans"/>
                <a:ea typeface="Open Sans"/>
                <a:cs typeface="Open Sans"/>
                <a:sym typeface="Open Sans"/>
              </a:defRPr>
            </a:lvl5pPr>
            <a:lvl6pPr indent="0" lvl="5" marL="0" algn="ctr">
              <a:spcBef>
                <a:spcPts val="0"/>
              </a:spcBef>
              <a:buNone/>
              <a:defRPr b="1" sz="900">
                <a:solidFill>
                  <a:schemeClr val="lt1"/>
                </a:solidFill>
                <a:latin typeface="Open Sans"/>
                <a:ea typeface="Open Sans"/>
                <a:cs typeface="Open Sans"/>
                <a:sym typeface="Open Sans"/>
              </a:defRPr>
            </a:lvl6pPr>
            <a:lvl7pPr indent="0" lvl="6" marL="0" algn="ctr">
              <a:spcBef>
                <a:spcPts val="0"/>
              </a:spcBef>
              <a:buNone/>
              <a:defRPr b="1" sz="900">
                <a:solidFill>
                  <a:schemeClr val="lt1"/>
                </a:solidFill>
                <a:latin typeface="Open Sans"/>
                <a:ea typeface="Open Sans"/>
                <a:cs typeface="Open Sans"/>
                <a:sym typeface="Open Sans"/>
              </a:defRPr>
            </a:lvl7pPr>
            <a:lvl8pPr indent="0" lvl="7" marL="0" algn="ctr">
              <a:spcBef>
                <a:spcPts val="0"/>
              </a:spcBef>
              <a:buNone/>
              <a:defRPr b="1" sz="900">
                <a:solidFill>
                  <a:schemeClr val="lt1"/>
                </a:solidFill>
                <a:latin typeface="Open Sans"/>
                <a:ea typeface="Open Sans"/>
                <a:cs typeface="Open Sans"/>
                <a:sym typeface="Open Sans"/>
              </a:defRPr>
            </a:lvl8pPr>
            <a:lvl9pPr indent="0" lvl="8" marL="0" algn="ctr">
              <a:spcBef>
                <a:spcPts val="0"/>
              </a:spcBef>
              <a:buNone/>
              <a:defRPr b="1" sz="9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pic>
        <p:nvPicPr>
          <p:cNvPr id="487" name="Google Shape;487;p9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88" name="Google Shape;488;p99"/>
          <p:cNvSpPr/>
          <p:nvPr/>
        </p:nvSpPr>
        <p:spPr>
          <a:xfrm>
            <a:off x="105101" y="4810035"/>
            <a:ext cx="231032" cy="231032"/>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489" name="Google Shape;489;p99"/>
          <p:cNvSpPr/>
          <p:nvPr/>
        </p:nvSpPr>
        <p:spPr>
          <a:xfrm>
            <a:off x="8819690"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LOSING Slide 1">
  <p:cSld name="8_CLOSING Slide 1">
    <p:spTree>
      <p:nvGrpSpPr>
        <p:cNvPr id="490" name="Shape 490"/>
        <p:cNvGrpSpPr/>
        <p:nvPr/>
      </p:nvGrpSpPr>
      <p:grpSpPr>
        <a:xfrm>
          <a:off x="0" y="0"/>
          <a:ext cx="0" cy="0"/>
          <a:chOff x="0" y="0"/>
          <a:chExt cx="0" cy="0"/>
        </a:xfrm>
      </p:grpSpPr>
      <p:pic>
        <p:nvPicPr>
          <p:cNvPr id="491" name="Google Shape;491;p100"/>
          <p:cNvPicPr preferRelativeResize="0"/>
          <p:nvPr/>
        </p:nvPicPr>
        <p:blipFill rotWithShape="1">
          <a:blip r:embed="rId2">
            <a:alphaModFix/>
          </a:blip>
          <a:srcRect b="0" l="0" r="0" t="0"/>
          <a:stretch/>
        </p:blipFill>
        <p:spPr>
          <a:xfrm>
            <a:off x="0" y="0"/>
            <a:ext cx="9144000" cy="5143500"/>
          </a:xfrm>
          <a:prstGeom prst="rect">
            <a:avLst/>
          </a:prstGeom>
          <a:noFill/>
          <a:ln>
            <a:noFill/>
          </a:ln>
        </p:spPr>
      </p:pic>
      <p:pic>
        <p:nvPicPr>
          <p:cNvPr id="492" name="Google Shape;492;p100"/>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LOSING Slide 3">
  <p:cSld name="12_CLOSING Slide 3">
    <p:spTree>
      <p:nvGrpSpPr>
        <p:cNvPr id="493" name="Shape 493"/>
        <p:cNvGrpSpPr/>
        <p:nvPr/>
      </p:nvGrpSpPr>
      <p:grpSpPr>
        <a:xfrm>
          <a:off x="0" y="0"/>
          <a:ext cx="0" cy="0"/>
          <a:chOff x="0" y="0"/>
          <a:chExt cx="0" cy="0"/>
        </a:xfrm>
      </p:grpSpPr>
      <p:pic>
        <p:nvPicPr>
          <p:cNvPr id="494" name="Google Shape;494;p101"/>
          <p:cNvPicPr preferRelativeResize="0"/>
          <p:nvPr/>
        </p:nvPicPr>
        <p:blipFill rotWithShape="1">
          <a:blip r:embed="rId2">
            <a:alphaModFix/>
          </a:blip>
          <a:srcRect b="0" l="0" r="0" t="0"/>
          <a:stretch/>
        </p:blipFill>
        <p:spPr>
          <a:xfrm>
            <a:off x="0" y="0"/>
            <a:ext cx="9144000" cy="5143500"/>
          </a:xfrm>
          <a:prstGeom prst="rect">
            <a:avLst/>
          </a:prstGeom>
          <a:noFill/>
          <a:ln>
            <a:noFill/>
          </a:ln>
        </p:spPr>
      </p:pic>
      <p:pic>
        <p:nvPicPr>
          <p:cNvPr id="495" name="Google Shape;495;p101"/>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LOSING Slide 4">
  <p:cSld name="13_CLOSING Slide 4">
    <p:spTree>
      <p:nvGrpSpPr>
        <p:cNvPr id="496" name="Shape 496"/>
        <p:cNvGrpSpPr/>
        <p:nvPr/>
      </p:nvGrpSpPr>
      <p:grpSpPr>
        <a:xfrm>
          <a:off x="0" y="0"/>
          <a:ext cx="0" cy="0"/>
          <a:chOff x="0" y="0"/>
          <a:chExt cx="0" cy="0"/>
        </a:xfrm>
      </p:grpSpPr>
      <p:pic>
        <p:nvPicPr>
          <p:cNvPr id="497" name="Google Shape;497;p102"/>
          <p:cNvPicPr preferRelativeResize="0"/>
          <p:nvPr/>
        </p:nvPicPr>
        <p:blipFill rotWithShape="1">
          <a:blip r:embed="rId2">
            <a:alphaModFix/>
          </a:blip>
          <a:srcRect b="0" l="0" r="0" t="0"/>
          <a:stretch/>
        </p:blipFill>
        <p:spPr>
          <a:xfrm>
            <a:off x="0" y="0"/>
            <a:ext cx="9144000" cy="5143500"/>
          </a:xfrm>
          <a:prstGeom prst="rect">
            <a:avLst/>
          </a:prstGeom>
          <a:noFill/>
          <a:ln>
            <a:noFill/>
          </a:ln>
        </p:spPr>
      </p:pic>
      <p:pic>
        <p:nvPicPr>
          <p:cNvPr id="498" name="Google Shape;498;p102"/>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2">
  <p:cSld name="2_TITLE Slide 2">
    <p:spTree>
      <p:nvGrpSpPr>
        <p:cNvPr id="499" name="Shape 499"/>
        <p:cNvGrpSpPr/>
        <p:nvPr/>
      </p:nvGrpSpPr>
      <p:grpSpPr>
        <a:xfrm>
          <a:off x="0" y="0"/>
          <a:ext cx="0" cy="0"/>
          <a:chOff x="0" y="0"/>
          <a:chExt cx="0" cy="0"/>
        </a:xfrm>
      </p:grpSpPr>
      <p:pic>
        <p:nvPicPr>
          <p:cNvPr id="500" name="Google Shape;500;p103"/>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01" name="Google Shape;501;p103"/>
          <p:cNvSpPr txBox="1"/>
          <p:nvPr>
            <p:ph type="title"/>
          </p:nvPr>
        </p:nvSpPr>
        <p:spPr>
          <a:xfrm>
            <a:off x="3408629" y="1295885"/>
            <a:ext cx="4938995" cy="1771859"/>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02" name="Google Shape;502;p103"/>
          <p:cNvSpPr txBox="1"/>
          <p:nvPr>
            <p:ph idx="1" type="subTitle"/>
          </p:nvPr>
        </p:nvSpPr>
        <p:spPr>
          <a:xfrm>
            <a:off x="3408629" y="3305771"/>
            <a:ext cx="2629626" cy="1057859"/>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ODY Slide TOP 1">
  <p:cSld name="2_BODY Slide TOP 1">
    <p:spTree>
      <p:nvGrpSpPr>
        <p:cNvPr id="503" name="Shape 503"/>
        <p:cNvGrpSpPr/>
        <p:nvPr/>
      </p:nvGrpSpPr>
      <p:grpSpPr>
        <a:xfrm>
          <a:off x="0" y="0"/>
          <a:ext cx="0" cy="0"/>
          <a:chOff x="0" y="0"/>
          <a:chExt cx="0" cy="0"/>
        </a:xfrm>
      </p:grpSpPr>
      <p:pic>
        <p:nvPicPr>
          <p:cNvPr id="504" name="Google Shape;504;p10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05" name="Google Shape;505;p104"/>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506" name="Google Shape;506;p104"/>
          <p:cNvSpPr txBox="1"/>
          <p:nvPr>
            <p:ph type="title"/>
          </p:nvPr>
        </p:nvSpPr>
        <p:spPr>
          <a:xfrm>
            <a:off x="400784" y="718726"/>
            <a:ext cx="8402435" cy="40843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07" name="Google Shape;507;p104"/>
          <p:cNvSpPr txBox="1"/>
          <p:nvPr>
            <p:ph idx="1" type="body"/>
          </p:nvPr>
        </p:nvSpPr>
        <p:spPr>
          <a:xfrm>
            <a:off x="400783" y="1326356"/>
            <a:ext cx="8402434" cy="3488531"/>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508" name="Google Shape;508;p104"/>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Open Sans"/>
                <a:ea typeface="Open Sans"/>
                <a:cs typeface="Open Sans"/>
                <a:sym typeface="Open Sans"/>
              </a:defRPr>
            </a:lvl1pPr>
            <a:lvl2pPr indent="0" lvl="1" marL="0" algn="ctr">
              <a:spcBef>
                <a:spcPts val="0"/>
              </a:spcBef>
              <a:buNone/>
              <a:defRPr b="1" sz="900">
                <a:solidFill>
                  <a:schemeClr val="lt1"/>
                </a:solidFill>
                <a:latin typeface="Open Sans"/>
                <a:ea typeface="Open Sans"/>
                <a:cs typeface="Open Sans"/>
                <a:sym typeface="Open Sans"/>
              </a:defRPr>
            </a:lvl2pPr>
            <a:lvl3pPr indent="0" lvl="2" marL="0" algn="ctr">
              <a:spcBef>
                <a:spcPts val="0"/>
              </a:spcBef>
              <a:buNone/>
              <a:defRPr b="1" sz="900">
                <a:solidFill>
                  <a:schemeClr val="lt1"/>
                </a:solidFill>
                <a:latin typeface="Open Sans"/>
                <a:ea typeface="Open Sans"/>
                <a:cs typeface="Open Sans"/>
                <a:sym typeface="Open Sans"/>
              </a:defRPr>
            </a:lvl3pPr>
            <a:lvl4pPr indent="0" lvl="3" marL="0" algn="ctr">
              <a:spcBef>
                <a:spcPts val="0"/>
              </a:spcBef>
              <a:buNone/>
              <a:defRPr b="1" sz="900">
                <a:solidFill>
                  <a:schemeClr val="lt1"/>
                </a:solidFill>
                <a:latin typeface="Open Sans"/>
                <a:ea typeface="Open Sans"/>
                <a:cs typeface="Open Sans"/>
                <a:sym typeface="Open Sans"/>
              </a:defRPr>
            </a:lvl4pPr>
            <a:lvl5pPr indent="0" lvl="4" marL="0" algn="ctr">
              <a:spcBef>
                <a:spcPts val="0"/>
              </a:spcBef>
              <a:buNone/>
              <a:defRPr b="1" sz="900">
                <a:solidFill>
                  <a:schemeClr val="lt1"/>
                </a:solidFill>
                <a:latin typeface="Open Sans"/>
                <a:ea typeface="Open Sans"/>
                <a:cs typeface="Open Sans"/>
                <a:sym typeface="Open Sans"/>
              </a:defRPr>
            </a:lvl5pPr>
            <a:lvl6pPr indent="0" lvl="5" marL="0" algn="ctr">
              <a:spcBef>
                <a:spcPts val="0"/>
              </a:spcBef>
              <a:buNone/>
              <a:defRPr b="1" sz="900">
                <a:solidFill>
                  <a:schemeClr val="lt1"/>
                </a:solidFill>
                <a:latin typeface="Open Sans"/>
                <a:ea typeface="Open Sans"/>
                <a:cs typeface="Open Sans"/>
                <a:sym typeface="Open Sans"/>
              </a:defRPr>
            </a:lvl6pPr>
            <a:lvl7pPr indent="0" lvl="6" marL="0" algn="ctr">
              <a:spcBef>
                <a:spcPts val="0"/>
              </a:spcBef>
              <a:buNone/>
              <a:defRPr b="1" sz="900">
                <a:solidFill>
                  <a:schemeClr val="lt1"/>
                </a:solidFill>
                <a:latin typeface="Open Sans"/>
                <a:ea typeface="Open Sans"/>
                <a:cs typeface="Open Sans"/>
                <a:sym typeface="Open Sans"/>
              </a:defRPr>
            </a:lvl7pPr>
            <a:lvl8pPr indent="0" lvl="7" marL="0" algn="ctr">
              <a:spcBef>
                <a:spcPts val="0"/>
              </a:spcBef>
              <a:buNone/>
              <a:defRPr b="1" sz="900">
                <a:solidFill>
                  <a:schemeClr val="lt1"/>
                </a:solidFill>
                <a:latin typeface="Open Sans"/>
                <a:ea typeface="Open Sans"/>
                <a:cs typeface="Open Sans"/>
                <a:sym typeface="Open Sans"/>
              </a:defRPr>
            </a:lvl8pPr>
            <a:lvl9pPr indent="0" lvl="8" marL="0" algn="ctr">
              <a:spcBef>
                <a:spcPts val="0"/>
              </a:spcBef>
              <a:buNone/>
              <a:defRPr b="1" sz="9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TOP 2">
  <p:cSld name="3_BODY Slide TOP 2">
    <p:spTree>
      <p:nvGrpSpPr>
        <p:cNvPr id="509" name="Shape 509"/>
        <p:cNvGrpSpPr/>
        <p:nvPr/>
      </p:nvGrpSpPr>
      <p:grpSpPr>
        <a:xfrm>
          <a:off x="0" y="0"/>
          <a:ext cx="0" cy="0"/>
          <a:chOff x="0" y="0"/>
          <a:chExt cx="0" cy="0"/>
        </a:xfrm>
      </p:grpSpPr>
      <p:pic>
        <p:nvPicPr>
          <p:cNvPr id="510" name="Google Shape;510;p10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11" name="Google Shape;511;p105"/>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512" name="Google Shape;512;p105"/>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Open Sans"/>
                <a:ea typeface="Open Sans"/>
                <a:cs typeface="Open Sans"/>
                <a:sym typeface="Open Sans"/>
              </a:defRPr>
            </a:lvl1pPr>
            <a:lvl2pPr indent="0" lvl="1" marL="0" algn="ctr">
              <a:spcBef>
                <a:spcPts val="0"/>
              </a:spcBef>
              <a:buNone/>
              <a:defRPr b="1" sz="900">
                <a:solidFill>
                  <a:schemeClr val="lt1"/>
                </a:solidFill>
                <a:latin typeface="Open Sans"/>
                <a:ea typeface="Open Sans"/>
                <a:cs typeface="Open Sans"/>
                <a:sym typeface="Open Sans"/>
              </a:defRPr>
            </a:lvl2pPr>
            <a:lvl3pPr indent="0" lvl="2" marL="0" algn="ctr">
              <a:spcBef>
                <a:spcPts val="0"/>
              </a:spcBef>
              <a:buNone/>
              <a:defRPr b="1" sz="900">
                <a:solidFill>
                  <a:schemeClr val="lt1"/>
                </a:solidFill>
                <a:latin typeface="Open Sans"/>
                <a:ea typeface="Open Sans"/>
                <a:cs typeface="Open Sans"/>
                <a:sym typeface="Open Sans"/>
              </a:defRPr>
            </a:lvl3pPr>
            <a:lvl4pPr indent="0" lvl="3" marL="0" algn="ctr">
              <a:spcBef>
                <a:spcPts val="0"/>
              </a:spcBef>
              <a:buNone/>
              <a:defRPr b="1" sz="900">
                <a:solidFill>
                  <a:schemeClr val="lt1"/>
                </a:solidFill>
                <a:latin typeface="Open Sans"/>
                <a:ea typeface="Open Sans"/>
                <a:cs typeface="Open Sans"/>
                <a:sym typeface="Open Sans"/>
              </a:defRPr>
            </a:lvl4pPr>
            <a:lvl5pPr indent="0" lvl="4" marL="0" algn="ctr">
              <a:spcBef>
                <a:spcPts val="0"/>
              </a:spcBef>
              <a:buNone/>
              <a:defRPr b="1" sz="900">
                <a:solidFill>
                  <a:schemeClr val="lt1"/>
                </a:solidFill>
                <a:latin typeface="Open Sans"/>
                <a:ea typeface="Open Sans"/>
                <a:cs typeface="Open Sans"/>
                <a:sym typeface="Open Sans"/>
              </a:defRPr>
            </a:lvl5pPr>
            <a:lvl6pPr indent="0" lvl="5" marL="0" algn="ctr">
              <a:spcBef>
                <a:spcPts val="0"/>
              </a:spcBef>
              <a:buNone/>
              <a:defRPr b="1" sz="900">
                <a:solidFill>
                  <a:schemeClr val="lt1"/>
                </a:solidFill>
                <a:latin typeface="Open Sans"/>
                <a:ea typeface="Open Sans"/>
                <a:cs typeface="Open Sans"/>
                <a:sym typeface="Open Sans"/>
              </a:defRPr>
            </a:lvl6pPr>
            <a:lvl7pPr indent="0" lvl="6" marL="0" algn="ctr">
              <a:spcBef>
                <a:spcPts val="0"/>
              </a:spcBef>
              <a:buNone/>
              <a:defRPr b="1" sz="900">
                <a:solidFill>
                  <a:schemeClr val="lt1"/>
                </a:solidFill>
                <a:latin typeface="Open Sans"/>
                <a:ea typeface="Open Sans"/>
                <a:cs typeface="Open Sans"/>
                <a:sym typeface="Open Sans"/>
              </a:defRPr>
            </a:lvl7pPr>
            <a:lvl8pPr indent="0" lvl="7" marL="0" algn="ctr">
              <a:spcBef>
                <a:spcPts val="0"/>
              </a:spcBef>
              <a:buNone/>
              <a:defRPr b="1" sz="900">
                <a:solidFill>
                  <a:schemeClr val="lt1"/>
                </a:solidFill>
                <a:latin typeface="Open Sans"/>
                <a:ea typeface="Open Sans"/>
                <a:cs typeface="Open Sans"/>
                <a:sym typeface="Open Sans"/>
              </a:defRPr>
            </a:lvl8pPr>
            <a:lvl9pPr indent="0" lvl="8" marL="0" algn="ctr">
              <a:spcBef>
                <a:spcPts val="0"/>
              </a:spcBef>
              <a:buNone/>
              <a:defRPr b="1" sz="9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sp>
        <p:nvSpPr>
          <p:cNvPr id="513" name="Google Shape;513;p105"/>
          <p:cNvSpPr txBox="1"/>
          <p:nvPr>
            <p:ph type="title"/>
          </p:nvPr>
        </p:nvSpPr>
        <p:spPr>
          <a:xfrm>
            <a:off x="400784" y="718726"/>
            <a:ext cx="8402435" cy="40843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Open Sans"/>
              <a:buNone/>
              <a:defRPr sz="2400">
                <a:latin typeface="Open Sans"/>
                <a:ea typeface="Open Sans"/>
                <a:cs typeface="Open Sans"/>
                <a:sym typeface="Open Sans"/>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14" name="Google Shape;514;p105"/>
          <p:cNvSpPr txBox="1"/>
          <p:nvPr>
            <p:ph idx="1" type="body"/>
          </p:nvPr>
        </p:nvSpPr>
        <p:spPr>
          <a:xfrm>
            <a:off x="400783" y="1326356"/>
            <a:ext cx="8402434" cy="3488531"/>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Open Sans"/>
                <a:ea typeface="Open Sans"/>
                <a:cs typeface="Open Sans"/>
                <a:sym typeface="Open Sans"/>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ODY Slide TOP 3">
  <p:cSld name="4_BODY Slide TOP 3">
    <p:spTree>
      <p:nvGrpSpPr>
        <p:cNvPr id="515" name="Shape 515"/>
        <p:cNvGrpSpPr/>
        <p:nvPr/>
      </p:nvGrpSpPr>
      <p:grpSpPr>
        <a:xfrm>
          <a:off x="0" y="0"/>
          <a:ext cx="0" cy="0"/>
          <a:chOff x="0" y="0"/>
          <a:chExt cx="0" cy="0"/>
        </a:xfrm>
      </p:grpSpPr>
      <p:pic>
        <p:nvPicPr>
          <p:cNvPr id="516" name="Google Shape;516;p10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17" name="Google Shape;517;p106"/>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518" name="Google Shape;518;p106"/>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Open Sans"/>
                <a:ea typeface="Open Sans"/>
                <a:cs typeface="Open Sans"/>
                <a:sym typeface="Open Sans"/>
              </a:defRPr>
            </a:lvl1pPr>
            <a:lvl2pPr indent="0" lvl="1" marL="0" algn="ctr">
              <a:spcBef>
                <a:spcPts val="0"/>
              </a:spcBef>
              <a:buNone/>
              <a:defRPr b="1" sz="900">
                <a:solidFill>
                  <a:schemeClr val="lt1"/>
                </a:solidFill>
                <a:latin typeface="Open Sans"/>
                <a:ea typeface="Open Sans"/>
                <a:cs typeface="Open Sans"/>
                <a:sym typeface="Open Sans"/>
              </a:defRPr>
            </a:lvl2pPr>
            <a:lvl3pPr indent="0" lvl="2" marL="0" algn="ctr">
              <a:spcBef>
                <a:spcPts val="0"/>
              </a:spcBef>
              <a:buNone/>
              <a:defRPr b="1" sz="900">
                <a:solidFill>
                  <a:schemeClr val="lt1"/>
                </a:solidFill>
                <a:latin typeface="Open Sans"/>
                <a:ea typeface="Open Sans"/>
                <a:cs typeface="Open Sans"/>
                <a:sym typeface="Open Sans"/>
              </a:defRPr>
            </a:lvl3pPr>
            <a:lvl4pPr indent="0" lvl="3" marL="0" algn="ctr">
              <a:spcBef>
                <a:spcPts val="0"/>
              </a:spcBef>
              <a:buNone/>
              <a:defRPr b="1" sz="900">
                <a:solidFill>
                  <a:schemeClr val="lt1"/>
                </a:solidFill>
                <a:latin typeface="Open Sans"/>
                <a:ea typeface="Open Sans"/>
                <a:cs typeface="Open Sans"/>
                <a:sym typeface="Open Sans"/>
              </a:defRPr>
            </a:lvl4pPr>
            <a:lvl5pPr indent="0" lvl="4" marL="0" algn="ctr">
              <a:spcBef>
                <a:spcPts val="0"/>
              </a:spcBef>
              <a:buNone/>
              <a:defRPr b="1" sz="900">
                <a:solidFill>
                  <a:schemeClr val="lt1"/>
                </a:solidFill>
                <a:latin typeface="Open Sans"/>
                <a:ea typeface="Open Sans"/>
                <a:cs typeface="Open Sans"/>
                <a:sym typeface="Open Sans"/>
              </a:defRPr>
            </a:lvl5pPr>
            <a:lvl6pPr indent="0" lvl="5" marL="0" algn="ctr">
              <a:spcBef>
                <a:spcPts val="0"/>
              </a:spcBef>
              <a:buNone/>
              <a:defRPr b="1" sz="900">
                <a:solidFill>
                  <a:schemeClr val="lt1"/>
                </a:solidFill>
                <a:latin typeface="Open Sans"/>
                <a:ea typeface="Open Sans"/>
                <a:cs typeface="Open Sans"/>
                <a:sym typeface="Open Sans"/>
              </a:defRPr>
            </a:lvl6pPr>
            <a:lvl7pPr indent="0" lvl="6" marL="0" algn="ctr">
              <a:spcBef>
                <a:spcPts val="0"/>
              </a:spcBef>
              <a:buNone/>
              <a:defRPr b="1" sz="900">
                <a:solidFill>
                  <a:schemeClr val="lt1"/>
                </a:solidFill>
                <a:latin typeface="Open Sans"/>
                <a:ea typeface="Open Sans"/>
                <a:cs typeface="Open Sans"/>
                <a:sym typeface="Open Sans"/>
              </a:defRPr>
            </a:lvl7pPr>
            <a:lvl8pPr indent="0" lvl="7" marL="0" algn="ctr">
              <a:spcBef>
                <a:spcPts val="0"/>
              </a:spcBef>
              <a:buNone/>
              <a:defRPr b="1" sz="900">
                <a:solidFill>
                  <a:schemeClr val="lt1"/>
                </a:solidFill>
                <a:latin typeface="Open Sans"/>
                <a:ea typeface="Open Sans"/>
                <a:cs typeface="Open Sans"/>
                <a:sym typeface="Open Sans"/>
              </a:defRPr>
            </a:lvl8pPr>
            <a:lvl9pPr indent="0" lvl="8" marL="0" algn="ctr">
              <a:spcBef>
                <a:spcPts val="0"/>
              </a:spcBef>
              <a:buNone/>
              <a:defRPr b="1" sz="900">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
              <a:t>‹#›</a:t>
            </a:fld>
            <a:endParaRPr/>
          </a:p>
        </p:txBody>
      </p:sp>
      <p:sp>
        <p:nvSpPr>
          <p:cNvPr id="519" name="Google Shape;519;p106"/>
          <p:cNvSpPr txBox="1"/>
          <p:nvPr>
            <p:ph type="title"/>
          </p:nvPr>
        </p:nvSpPr>
        <p:spPr>
          <a:xfrm>
            <a:off x="400784" y="718726"/>
            <a:ext cx="8402435" cy="40843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20" name="Google Shape;520;p106"/>
          <p:cNvSpPr txBox="1"/>
          <p:nvPr>
            <p:ph idx="1" type="body"/>
          </p:nvPr>
        </p:nvSpPr>
        <p:spPr>
          <a:xfrm>
            <a:off x="400783" y="1326356"/>
            <a:ext cx="8402434" cy="3488531"/>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10.xml.rels><?xml version="1.0" encoding="UTF-8" standalone="yes"?><Relationships xmlns="http://schemas.openxmlformats.org/package/2006/relationships"><Relationship Id="rId1" Type="http://schemas.openxmlformats.org/officeDocument/2006/relationships/slideLayout" Target="../slideLayouts/slideLayout138.xml"/><Relationship Id="rId2" Type="http://schemas.openxmlformats.org/officeDocument/2006/relationships/slideLayout" Target="../slideLayouts/slideLayout139.xml"/><Relationship Id="rId3" Type="http://schemas.openxmlformats.org/officeDocument/2006/relationships/slideLayout" Target="../slideLayouts/slideLayout140.xml"/><Relationship Id="rId4" Type="http://schemas.openxmlformats.org/officeDocument/2006/relationships/slideLayout" Target="../slideLayouts/slideLayout141.xml"/><Relationship Id="rId9" Type="http://schemas.openxmlformats.org/officeDocument/2006/relationships/slideLayout" Target="../slideLayouts/slideLayout146.xml"/><Relationship Id="rId5" Type="http://schemas.openxmlformats.org/officeDocument/2006/relationships/slideLayout" Target="../slideLayouts/slideLayout142.xml"/><Relationship Id="rId6" Type="http://schemas.openxmlformats.org/officeDocument/2006/relationships/slideLayout" Target="../slideLayouts/slideLayout143.xml"/><Relationship Id="rId7" Type="http://schemas.openxmlformats.org/officeDocument/2006/relationships/slideLayout" Target="../slideLayouts/slideLayout144.xml"/><Relationship Id="rId8" Type="http://schemas.openxmlformats.org/officeDocument/2006/relationships/slideLayout" Target="../slideLayouts/slideLayout145.xml"/><Relationship Id="rId11" Type="http://schemas.openxmlformats.org/officeDocument/2006/relationships/slideLayout" Target="../slideLayouts/slideLayout148.xml"/><Relationship Id="rId10" Type="http://schemas.openxmlformats.org/officeDocument/2006/relationships/slideLayout" Target="../slideLayouts/slideLayout147.xml"/><Relationship Id="rId13" Type="http://schemas.openxmlformats.org/officeDocument/2006/relationships/slideLayout" Target="../slideLayouts/slideLayout150.xml"/><Relationship Id="rId12" Type="http://schemas.openxmlformats.org/officeDocument/2006/relationships/slideLayout" Target="../slideLayouts/slideLayout149.xml"/><Relationship Id="rId15" Type="http://schemas.openxmlformats.org/officeDocument/2006/relationships/slideLayout" Target="../slideLayouts/slideLayout152.xml"/><Relationship Id="rId14" Type="http://schemas.openxmlformats.org/officeDocument/2006/relationships/slideLayout" Target="../slideLayouts/slideLayout151.xml"/><Relationship Id="rId17" Type="http://schemas.openxmlformats.org/officeDocument/2006/relationships/slideLayout" Target="../slideLayouts/slideLayout154.xml"/><Relationship Id="rId16" Type="http://schemas.openxmlformats.org/officeDocument/2006/relationships/slideLayout" Target="../slideLayouts/slideLayout153.xml"/><Relationship Id="rId18" Type="http://schemas.openxmlformats.org/officeDocument/2006/relationships/theme" Target="../theme/theme2.xml"/></Relationships>
</file>

<file path=ppt/slideMasters/_rels/slideMaster11.xml.rels><?xml version="1.0" encoding="UTF-8" standalone="yes"?><Relationships xmlns="http://schemas.openxmlformats.org/package/2006/relationships"><Relationship Id="rId1" Type="http://schemas.openxmlformats.org/officeDocument/2006/relationships/slideLayout" Target="../slideLayouts/slideLayout155.xml"/><Relationship Id="rId2" Type="http://schemas.openxmlformats.org/officeDocument/2006/relationships/slideLayout" Target="../slideLayouts/slideLayout156.xml"/><Relationship Id="rId3" Type="http://schemas.openxmlformats.org/officeDocument/2006/relationships/slideLayout" Target="../slideLayouts/slideLayout157.xml"/><Relationship Id="rId4" Type="http://schemas.openxmlformats.org/officeDocument/2006/relationships/slideLayout" Target="../slideLayouts/slideLayout158.xml"/><Relationship Id="rId9" Type="http://schemas.openxmlformats.org/officeDocument/2006/relationships/slideLayout" Target="../slideLayouts/slideLayout163.xml"/><Relationship Id="rId5" Type="http://schemas.openxmlformats.org/officeDocument/2006/relationships/slideLayout" Target="../slideLayouts/slideLayout159.xml"/><Relationship Id="rId6" Type="http://schemas.openxmlformats.org/officeDocument/2006/relationships/slideLayout" Target="../slideLayouts/slideLayout160.xml"/><Relationship Id="rId7" Type="http://schemas.openxmlformats.org/officeDocument/2006/relationships/slideLayout" Target="../slideLayouts/slideLayout161.xml"/><Relationship Id="rId8" Type="http://schemas.openxmlformats.org/officeDocument/2006/relationships/slideLayout" Target="../slideLayouts/slideLayout162.xml"/><Relationship Id="rId11" Type="http://schemas.openxmlformats.org/officeDocument/2006/relationships/slideLayout" Target="../slideLayouts/slideLayout165.xml"/><Relationship Id="rId10" Type="http://schemas.openxmlformats.org/officeDocument/2006/relationships/slideLayout" Target="../slideLayouts/slideLayout164.xml"/><Relationship Id="rId13" Type="http://schemas.openxmlformats.org/officeDocument/2006/relationships/slideLayout" Target="../slideLayouts/slideLayout167.xml"/><Relationship Id="rId12" Type="http://schemas.openxmlformats.org/officeDocument/2006/relationships/slideLayout" Target="../slideLayouts/slideLayout166.xml"/><Relationship Id="rId15" Type="http://schemas.openxmlformats.org/officeDocument/2006/relationships/slideLayout" Target="../slideLayouts/slideLayout169.xml"/><Relationship Id="rId14" Type="http://schemas.openxmlformats.org/officeDocument/2006/relationships/slideLayout" Target="../slideLayouts/slideLayout168.xml"/><Relationship Id="rId17" Type="http://schemas.openxmlformats.org/officeDocument/2006/relationships/theme" Target="../theme/theme10.xml"/><Relationship Id="rId16" Type="http://schemas.openxmlformats.org/officeDocument/2006/relationships/slideLayout" Target="../slideLayouts/slideLayout170.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31.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21" Type="http://schemas.openxmlformats.org/officeDocument/2006/relationships/theme" Target="../theme/theme6.xml"/><Relationship Id="rId13" Type="http://schemas.openxmlformats.org/officeDocument/2006/relationships/slideLayout" Target="../slideLayouts/slideLayout24.xml"/><Relationship Id="rId12" Type="http://schemas.openxmlformats.org/officeDocument/2006/relationships/slideLayout" Target="../slideLayouts/slideLayout23.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5" Type="http://schemas.openxmlformats.org/officeDocument/2006/relationships/slideLayout" Target="../slideLayouts/slideLayout26.xml"/><Relationship Id="rId14" Type="http://schemas.openxmlformats.org/officeDocument/2006/relationships/slideLayout" Target="../slideLayouts/slideLayout25.xml"/><Relationship Id="rId17" Type="http://schemas.openxmlformats.org/officeDocument/2006/relationships/slideLayout" Target="../slideLayouts/slideLayout28.xml"/><Relationship Id="rId16" Type="http://schemas.openxmlformats.org/officeDocument/2006/relationships/slideLayout" Target="../slideLayouts/slideLayout27.xml"/><Relationship Id="rId5" Type="http://schemas.openxmlformats.org/officeDocument/2006/relationships/slideLayout" Target="../slideLayouts/slideLayout16.xml"/><Relationship Id="rId19" Type="http://schemas.openxmlformats.org/officeDocument/2006/relationships/slideLayout" Target="../slideLayouts/slideLayout30.xml"/><Relationship Id="rId6" Type="http://schemas.openxmlformats.org/officeDocument/2006/relationships/slideLayout" Target="../slideLayouts/slideLayout17.xml"/><Relationship Id="rId18" Type="http://schemas.openxmlformats.org/officeDocument/2006/relationships/slideLayout" Target="../slideLayouts/slideLayout29.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42.xml"/><Relationship Id="rId10" Type="http://schemas.openxmlformats.org/officeDocument/2006/relationships/slideLayout" Target="../slideLayouts/slideLayout41.xml"/><Relationship Id="rId13" Type="http://schemas.openxmlformats.org/officeDocument/2006/relationships/theme" Target="../theme/theme5.xml"/><Relationship Id="rId12" Type="http://schemas.openxmlformats.org/officeDocument/2006/relationships/slideLayout" Target="../slideLayouts/slideLayout43.xml"/><Relationship Id="rId1" Type="http://schemas.openxmlformats.org/officeDocument/2006/relationships/slideLayout" Target="../slideLayouts/slideLayout32.xml"/><Relationship Id="rId2" Type="http://schemas.openxmlformats.org/officeDocument/2006/relationships/slideLayout" Target="../slideLayouts/slideLayout33.xml"/><Relationship Id="rId3" Type="http://schemas.openxmlformats.org/officeDocument/2006/relationships/slideLayout" Target="../slideLayouts/slideLayout34.xml"/><Relationship Id="rId4" Type="http://schemas.openxmlformats.org/officeDocument/2006/relationships/slideLayout" Target="../slideLayouts/slideLayout35.xml"/><Relationship Id="rId9" Type="http://schemas.openxmlformats.org/officeDocument/2006/relationships/slideLayout" Target="../slideLayouts/slideLayout40.xml"/><Relationship Id="rId5" Type="http://schemas.openxmlformats.org/officeDocument/2006/relationships/slideLayout" Target="../slideLayouts/slideLayout36.xml"/><Relationship Id="rId6" Type="http://schemas.openxmlformats.org/officeDocument/2006/relationships/slideLayout" Target="../slideLayouts/slideLayout37.xml"/><Relationship Id="rId7" Type="http://schemas.openxmlformats.org/officeDocument/2006/relationships/slideLayout" Target="../slideLayouts/slideLayout38.xml"/><Relationship Id="rId8" Type="http://schemas.openxmlformats.org/officeDocument/2006/relationships/slideLayout" Target="../slideLayouts/slideLayout39.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54.xml"/><Relationship Id="rId10" Type="http://schemas.openxmlformats.org/officeDocument/2006/relationships/slideLayout" Target="../slideLayouts/slideLayout53.xml"/><Relationship Id="rId12" Type="http://schemas.openxmlformats.org/officeDocument/2006/relationships/theme" Target="../theme/theme4.xml"/><Relationship Id="rId1" Type="http://schemas.openxmlformats.org/officeDocument/2006/relationships/slideLayout" Target="../slideLayouts/slideLayout44.xml"/><Relationship Id="rId2" Type="http://schemas.openxmlformats.org/officeDocument/2006/relationships/slideLayout" Target="../slideLayouts/slideLayout45.xml"/><Relationship Id="rId3" Type="http://schemas.openxmlformats.org/officeDocument/2006/relationships/slideLayout" Target="../slideLayouts/slideLayout46.xml"/><Relationship Id="rId4" Type="http://schemas.openxmlformats.org/officeDocument/2006/relationships/slideLayout" Target="../slideLayouts/slideLayout47.xml"/><Relationship Id="rId9" Type="http://schemas.openxmlformats.org/officeDocument/2006/relationships/slideLayout" Target="../slideLayouts/slideLayout52.xml"/><Relationship Id="rId5" Type="http://schemas.openxmlformats.org/officeDocument/2006/relationships/slideLayout" Target="../slideLayouts/slideLayout48.xml"/><Relationship Id="rId6" Type="http://schemas.openxmlformats.org/officeDocument/2006/relationships/slideLayout" Target="../slideLayouts/slideLayout49.xml"/><Relationship Id="rId7" Type="http://schemas.openxmlformats.org/officeDocument/2006/relationships/slideLayout" Target="../slideLayouts/slideLayout50.xml"/><Relationship Id="rId8" Type="http://schemas.openxmlformats.org/officeDocument/2006/relationships/slideLayout" Target="../slideLayouts/slideLayout51.xml"/></Relationships>
</file>

<file path=ppt/slideMasters/_rels/slideMaster5.xml.rels><?xml version="1.0" encoding="UTF-8" standalone="yes"?><Relationships xmlns="http://schemas.openxmlformats.org/package/2006/relationships"><Relationship Id="rId11" Type="http://schemas.openxmlformats.org/officeDocument/2006/relationships/slideLayout" Target="../slideLayouts/slideLayout65.xml"/><Relationship Id="rId10" Type="http://schemas.openxmlformats.org/officeDocument/2006/relationships/slideLayout" Target="../slideLayouts/slideLayout64.xml"/><Relationship Id="rId13" Type="http://schemas.openxmlformats.org/officeDocument/2006/relationships/slideLayout" Target="../slideLayouts/slideLayout67.xml"/><Relationship Id="rId12" Type="http://schemas.openxmlformats.org/officeDocument/2006/relationships/slideLayout" Target="../slideLayouts/slideLayout66.xml"/><Relationship Id="rId1" Type="http://schemas.openxmlformats.org/officeDocument/2006/relationships/slideLayout" Target="../slideLayouts/slideLayout55.xml"/><Relationship Id="rId2" Type="http://schemas.openxmlformats.org/officeDocument/2006/relationships/slideLayout" Target="../slideLayouts/slideLayout56.xml"/><Relationship Id="rId3" Type="http://schemas.openxmlformats.org/officeDocument/2006/relationships/slideLayout" Target="../slideLayouts/slideLayout57.xml"/><Relationship Id="rId4" Type="http://schemas.openxmlformats.org/officeDocument/2006/relationships/slideLayout" Target="../slideLayouts/slideLayout58.xml"/><Relationship Id="rId9" Type="http://schemas.openxmlformats.org/officeDocument/2006/relationships/slideLayout" Target="../slideLayouts/slideLayout63.xml"/><Relationship Id="rId15" Type="http://schemas.openxmlformats.org/officeDocument/2006/relationships/theme" Target="../theme/theme7.xml"/><Relationship Id="rId14" Type="http://schemas.openxmlformats.org/officeDocument/2006/relationships/slideLayout" Target="../slideLayouts/slideLayout68.xml"/><Relationship Id="rId5" Type="http://schemas.openxmlformats.org/officeDocument/2006/relationships/slideLayout" Target="../slideLayouts/slideLayout59.xml"/><Relationship Id="rId6" Type="http://schemas.openxmlformats.org/officeDocument/2006/relationships/slideLayout" Target="../slideLayouts/slideLayout60.xml"/><Relationship Id="rId7" Type="http://schemas.openxmlformats.org/officeDocument/2006/relationships/slideLayout" Target="../slideLayouts/slideLayout61.xml"/><Relationship Id="rId8" Type="http://schemas.openxmlformats.org/officeDocument/2006/relationships/slideLayout" Target="../slideLayouts/slideLayout62.xml"/></Relationships>
</file>

<file path=ppt/slideMasters/_rels/slideMaster6.xml.rels><?xml version="1.0" encoding="UTF-8" standalone="yes"?><Relationships xmlns="http://schemas.openxmlformats.org/package/2006/relationships"><Relationship Id="rId1" Type="http://schemas.openxmlformats.org/officeDocument/2006/relationships/slideLayout" Target="../slideLayouts/slideLayout69.xml"/><Relationship Id="rId2" Type="http://schemas.openxmlformats.org/officeDocument/2006/relationships/slideLayout" Target="../slideLayouts/slideLayout70.xml"/><Relationship Id="rId3" Type="http://schemas.openxmlformats.org/officeDocument/2006/relationships/slideLayout" Target="../slideLayouts/slideLayout71.xml"/><Relationship Id="rId4" Type="http://schemas.openxmlformats.org/officeDocument/2006/relationships/slideLayout" Target="../slideLayouts/slideLayout72.xml"/><Relationship Id="rId9" Type="http://schemas.openxmlformats.org/officeDocument/2006/relationships/theme" Target="../theme/theme1.xml"/><Relationship Id="rId5" Type="http://schemas.openxmlformats.org/officeDocument/2006/relationships/slideLayout" Target="../slideLayouts/slideLayout73.xml"/><Relationship Id="rId6" Type="http://schemas.openxmlformats.org/officeDocument/2006/relationships/slideLayout" Target="../slideLayouts/slideLayout74.xml"/><Relationship Id="rId7" Type="http://schemas.openxmlformats.org/officeDocument/2006/relationships/slideLayout" Target="../slideLayouts/slideLayout75.xml"/><Relationship Id="rId8" Type="http://schemas.openxmlformats.org/officeDocument/2006/relationships/slideLayout" Target="../slideLayouts/slideLayout76.xml"/></Relationships>
</file>

<file path=ppt/slideMasters/_rels/slideMaster7.xml.rels><?xml version="1.0" encoding="UTF-8" standalone="yes"?><Relationships xmlns="http://schemas.openxmlformats.org/package/2006/relationships"><Relationship Id="rId20" Type="http://schemas.openxmlformats.org/officeDocument/2006/relationships/slideLayout" Target="../slideLayouts/slideLayout96.xml"/><Relationship Id="rId22" Type="http://schemas.openxmlformats.org/officeDocument/2006/relationships/slideLayout" Target="../slideLayouts/slideLayout98.xml"/><Relationship Id="rId21" Type="http://schemas.openxmlformats.org/officeDocument/2006/relationships/slideLayout" Target="../slideLayouts/slideLayout97.xml"/><Relationship Id="rId24" Type="http://schemas.openxmlformats.org/officeDocument/2006/relationships/slideLayout" Target="../slideLayouts/slideLayout100.xml"/><Relationship Id="rId23" Type="http://schemas.openxmlformats.org/officeDocument/2006/relationships/slideLayout" Target="../slideLayouts/slideLayout99.xml"/><Relationship Id="rId1" Type="http://schemas.openxmlformats.org/officeDocument/2006/relationships/slideLayout" Target="../slideLayouts/slideLayout77.xml"/><Relationship Id="rId2" Type="http://schemas.openxmlformats.org/officeDocument/2006/relationships/slideLayout" Target="../slideLayouts/slideLayout78.xml"/><Relationship Id="rId3" Type="http://schemas.openxmlformats.org/officeDocument/2006/relationships/slideLayout" Target="../slideLayouts/slideLayout79.xml"/><Relationship Id="rId4" Type="http://schemas.openxmlformats.org/officeDocument/2006/relationships/slideLayout" Target="../slideLayouts/slideLayout80.xml"/><Relationship Id="rId9" Type="http://schemas.openxmlformats.org/officeDocument/2006/relationships/slideLayout" Target="../slideLayouts/slideLayout85.xml"/><Relationship Id="rId26" Type="http://schemas.openxmlformats.org/officeDocument/2006/relationships/slideLayout" Target="../slideLayouts/slideLayout102.xml"/><Relationship Id="rId25" Type="http://schemas.openxmlformats.org/officeDocument/2006/relationships/slideLayout" Target="../slideLayouts/slideLayout101.xml"/><Relationship Id="rId28" Type="http://schemas.openxmlformats.org/officeDocument/2006/relationships/slideLayout" Target="../slideLayouts/slideLayout104.xml"/><Relationship Id="rId27" Type="http://schemas.openxmlformats.org/officeDocument/2006/relationships/slideLayout" Target="../slideLayouts/slideLayout103.xml"/><Relationship Id="rId5" Type="http://schemas.openxmlformats.org/officeDocument/2006/relationships/slideLayout" Target="../slideLayouts/slideLayout81.xml"/><Relationship Id="rId6" Type="http://schemas.openxmlformats.org/officeDocument/2006/relationships/slideLayout" Target="../slideLayouts/slideLayout82.xml"/><Relationship Id="rId29" Type="http://schemas.openxmlformats.org/officeDocument/2006/relationships/slideLayout" Target="../slideLayouts/slideLayout105.xml"/><Relationship Id="rId7" Type="http://schemas.openxmlformats.org/officeDocument/2006/relationships/slideLayout" Target="../slideLayouts/slideLayout83.xml"/><Relationship Id="rId8" Type="http://schemas.openxmlformats.org/officeDocument/2006/relationships/slideLayout" Target="../slideLayouts/slideLayout84.xml"/><Relationship Id="rId31" Type="http://schemas.openxmlformats.org/officeDocument/2006/relationships/slideLayout" Target="../slideLayouts/slideLayout107.xml"/><Relationship Id="rId30" Type="http://schemas.openxmlformats.org/officeDocument/2006/relationships/slideLayout" Target="../slideLayouts/slideLayout106.xml"/><Relationship Id="rId11" Type="http://schemas.openxmlformats.org/officeDocument/2006/relationships/slideLayout" Target="../slideLayouts/slideLayout87.xml"/><Relationship Id="rId33" Type="http://schemas.openxmlformats.org/officeDocument/2006/relationships/slideLayout" Target="../slideLayouts/slideLayout109.xml"/><Relationship Id="rId10" Type="http://schemas.openxmlformats.org/officeDocument/2006/relationships/slideLayout" Target="../slideLayouts/slideLayout86.xml"/><Relationship Id="rId32" Type="http://schemas.openxmlformats.org/officeDocument/2006/relationships/slideLayout" Target="../slideLayouts/slideLayout108.xml"/><Relationship Id="rId13" Type="http://schemas.openxmlformats.org/officeDocument/2006/relationships/slideLayout" Target="../slideLayouts/slideLayout89.xml"/><Relationship Id="rId35" Type="http://schemas.openxmlformats.org/officeDocument/2006/relationships/slideLayout" Target="../slideLayouts/slideLayout111.xml"/><Relationship Id="rId12" Type="http://schemas.openxmlformats.org/officeDocument/2006/relationships/slideLayout" Target="../slideLayouts/slideLayout88.xml"/><Relationship Id="rId34" Type="http://schemas.openxmlformats.org/officeDocument/2006/relationships/slideLayout" Target="../slideLayouts/slideLayout110.xml"/><Relationship Id="rId15" Type="http://schemas.openxmlformats.org/officeDocument/2006/relationships/slideLayout" Target="../slideLayouts/slideLayout91.xml"/><Relationship Id="rId37" Type="http://schemas.openxmlformats.org/officeDocument/2006/relationships/slideLayout" Target="../slideLayouts/slideLayout113.xml"/><Relationship Id="rId14" Type="http://schemas.openxmlformats.org/officeDocument/2006/relationships/slideLayout" Target="../slideLayouts/slideLayout90.xml"/><Relationship Id="rId36" Type="http://schemas.openxmlformats.org/officeDocument/2006/relationships/slideLayout" Target="../slideLayouts/slideLayout112.xml"/><Relationship Id="rId17" Type="http://schemas.openxmlformats.org/officeDocument/2006/relationships/slideLayout" Target="../slideLayouts/slideLayout93.xml"/><Relationship Id="rId16" Type="http://schemas.openxmlformats.org/officeDocument/2006/relationships/slideLayout" Target="../slideLayouts/slideLayout92.xml"/><Relationship Id="rId38" Type="http://schemas.openxmlformats.org/officeDocument/2006/relationships/theme" Target="../theme/theme8.xml"/><Relationship Id="rId19" Type="http://schemas.openxmlformats.org/officeDocument/2006/relationships/slideLayout" Target="../slideLayouts/slideLayout95.xml"/><Relationship Id="rId18" Type="http://schemas.openxmlformats.org/officeDocument/2006/relationships/slideLayout" Target="../slideLayouts/slideLayout94.xml"/></Relationships>
</file>

<file path=ppt/slideMasters/_rels/slideMaster8.xml.rels><?xml version="1.0" encoding="UTF-8" standalone="yes"?><Relationships xmlns="http://schemas.openxmlformats.org/package/2006/relationships"><Relationship Id="rId1" Type="http://schemas.openxmlformats.org/officeDocument/2006/relationships/slideLayout" Target="../slideLayouts/slideLayout114.xml"/><Relationship Id="rId2" Type="http://schemas.openxmlformats.org/officeDocument/2006/relationships/slideLayout" Target="../slideLayouts/slideLayout115.xml"/><Relationship Id="rId3" Type="http://schemas.openxmlformats.org/officeDocument/2006/relationships/slideLayout" Target="../slideLayouts/slideLayout116.xml"/><Relationship Id="rId4" Type="http://schemas.openxmlformats.org/officeDocument/2006/relationships/slideLayout" Target="../slideLayouts/slideLayout117.xml"/><Relationship Id="rId9" Type="http://schemas.openxmlformats.org/officeDocument/2006/relationships/slideLayout" Target="../slideLayouts/slideLayout122.xml"/><Relationship Id="rId5" Type="http://schemas.openxmlformats.org/officeDocument/2006/relationships/slideLayout" Target="../slideLayouts/slideLayout118.xml"/><Relationship Id="rId6" Type="http://schemas.openxmlformats.org/officeDocument/2006/relationships/slideLayout" Target="../slideLayouts/slideLayout119.xml"/><Relationship Id="rId7" Type="http://schemas.openxmlformats.org/officeDocument/2006/relationships/slideLayout" Target="../slideLayouts/slideLayout120.xml"/><Relationship Id="rId8" Type="http://schemas.openxmlformats.org/officeDocument/2006/relationships/slideLayout" Target="../slideLayouts/slideLayout121.xml"/><Relationship Id="rId11" Type="http://schemas.openxmlformats.org/officeDocument/2006/relationships/slideLayout" Target="../slideLayouts/slideLayout124.xml"/><Relationship Id="rId10" Type="http://schemas.openxmlformats.org/officeDocument/2006/relationships/slideLayout" Target="../slideLayouts/slideLayout123.xml"/><Relationship Id="rId13" Type="http://schemas.openxmlformats.org/officeDocument/2006/relationships/slideLayout" Target="../slideLayouts/slideLayout126.xml"/><Relationship Id="rId12" Type="http://schemas.openxmlformats.org/officeDocument/2006/relationships/slideLayout" Target="../slideLayouts/slideLayout125.xml"/><Relationship Id="rId15" Type="http://schemas.openxmlformats.org/officeDocument/2006/relationships/theme" Target="../theme/theme9.xml"/><Relationship Id="rId14" Type="http://schemas.openxmlformats.org/officeDocument/2006/relationships/slideLayout" Target="../slideLayouts/slideLayout127.xml"/></Relationships>
</file>

<file path=ppt/slideMasters/_rels/slideMaster9.xml.rels><?xml version="1.0" encoding="UTF-8" standalone="yes"?><Relationships xmlns="http://schemas.openxmlformats.org/package/2006/relationships"><Relationship Id="rId1" Type="http://schemas.openxmlformats.org/officeDocument/2006/relationships/slideLayout" Target="../slideLayouts/slideLayout128.xml"/><Relationship Id="rId2" Type="http://schemas.openxmlformats.org/officeDocument/2006/relationships/slideLayout" Target="../slideLayouts/slideLayout129.xml"/><Relationship Id="rId3" Type="http://schemas.openxmlformats.org/officeDocument/2006/relationships/slideLayout" Target="../slideLayouts/slideLayout130.xml"/><Relationship Id="rId4" Type="http://schemas.openxmlformats.org/officeDocument/2006/relationships/slideLayout" Target="../slideLayouts/slideLayout131.xml"/><Relationship Id="rId9" Type="http://schemas.openxmlformats.org/officeDocument/2006/relationships/slideLayout" Target="../slideLayouts/slideLayout136.xml"/><Relationship Id="rId5" Type="http://schemas.openxmlformats.org/officeDocument/2006/relationships/slideLayout" Target="../slideLayouts/slideLayout132.xml"/><Relationship Id="rId6" Type="http://schemas.openxmlformats.org/officeDocument/2006/relationships/slideLayout" Target="../slideLayouts/slideLayout133.xml"/><Relationship Id="rId7" Type="http://schemas.openxmlformats.org/officeDocument/2006/relationships/slideLayout" Target="../slideLayouts/slideLayout134.xml"/><Relationship Id="rId8" Type="http://schemas.openxmlformats.org/officeDocument/2006/relationships/slideLayout" Target="../slideLayouts/slideLayout135.xml"/><Relationship Id="rId11" Type="http://schemas.openxmlformats.org/officeDocument/2006/relationships/theme" Target="../theme/theme11.xml"/><Relationship Id="rId10" Type="http://schemas.openxmlformats.org/officeDocument/2006/relationships/slideLayout" Target="../slideLayouts/slideLayout13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10.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92" name="Shape 692"/>
        <p:cNvGrpSpPr/>
        <p:nvPr/>
      </p:nvGrpSpPr>
      <p:grpSpPr>
        <a:xfrm>
          <a:off x="0" y="0"/>
          <a:ext cx="0" cy="0"/>
          <a:chOff x="0" y="0"/>
          <a:chExt cx="0" cy="0"/>
        </a:xfrm>
      </p:grpSpPr>
      <p:sp>
        <p:nvSpPr>
          <p:cNvPr id="693" name="Google Shape;693;p147"/>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marR="0" rtl="0" algn="l">
              <a:lnSpc>
                <a:spcPct val="90000"/>
              </a:lnSpc>
              <a:spcBef>
                <a:spcPts val="0"/>
              </a:spcBef>
              <a:spcAft>
                <a:spcPts val="0"/>
              </a:spcAft>
              <a:buClr>
                <a:schemeClr val="dk1"/>
              </a:buClr>
              <a:buSzPts val="3300"/>
              <a:buFont typeface="Play"/>
              <a:buNone/>
              <a:defRPr b="0" i="0" sz="3300" u="none" cap="none" strike="noStrike">
                <a:solidFill>
                  <a:schemeClr val="dk1"/>
                </a:solidFill>
                <a:latin typeface="Play"/>
                <a:ea typeface="Play"/>
                <a:cs typeface="Play"/>
                <a:sym typeface="Play"/>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694" name="Google Shape;694;p147"/>
          <p:cNvSpPr txBox="1"/>
          <p:nvPr>
            <p:ph idx="1" type="body"/>
          </p:nvPr>
        </p:nvSpPr>
        <p:spPr>
          <a:xfrm>
            <a:off x="628650" y="1369219"/>
            <a:ext cx="7886700" cy="3263504"/>
          </a:xfrm>
          <a:prstGeom prst="rect">
            <a:avLst/>
          </a:prstGeom>
          <a:noFill/>
          <a:ln>
            <a:noFill/>
          </a:ln>
        </p:spPr>
        <p:txBody>
          <a:bodyPr anchorCtr="0" anchor="t" bIns="34275" lIns="68575" spcFirstLastPara="1" rIns="68575" wrap="square" tIns="34275">
            <a:normAutofit/>
          </a:bodyPr>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
        <p:nvSpPr>
          <p:cNvPr id="695" name="Google Shape;695;p147"/>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marR="0" rtl="0" algn="l">
              <a:spcBef>
                <a:spcPts val="0"/>
              </a:spcBef>
              <a:spcAft>
                <a:spcPts val="0"/>
              </a:spcAft>
              <a:buSzPts val="1100"/>
              <a:buNone/>
              <a:defRPr b="0" i="0" sz="900" u="none" cap="none" strike="noStrike">
                <a:solidFill>
                  <a:srgbClr val="757575"/>
                </a:solidFill>
                <a:latin typeface="Arial"/>
                <a:ea typeface="Arial"/>
                <a:cs typeface="Arial"/>
                <a:sym typeface="Arial"/>
              </a:defRPr>
            </a:lvl1pPr>
            <a:lvl2pPr lvl="1" marR="0" rtl="0" algn="l">
              <a:spcBef>
                <a:spcPts val="0"/>
              </a:spcBef>
              <a:spcAft>
                <a:spcPts val="0"/>
              </a:spcAft>
              <a:buSzPts val="1100"/>
              <a:buNone/>
              <a:defRPr b="0" i="0" sz="1400" u="none" cap="none" strike="noStrike">
                <a:solidFill>
                  <a:schemeClr val="dk1"/>
                </a:solidFill>
                <a:latin typeface="Arial"/>
                <a:ea typeface="Arial"/>
                <a:cs typeface="Arial"/>
                <a:sym typeface="Arial"/>
              </a:defRPr>
            </a:lvl2pPr>
            <a:lvl3pPr lvl="2" marR="0" rtl="0" algn="l">
              <a:spcBef>
                <a:spcPts val="0"/>
              </a:spcBef>
              <a:spcAft>
                <a:spcPts val="0"/>
              </a:spcAft>
              <a:buSzPts val="1100"/>
              <a:buNone/>
              <a:defRPr b="0" i="0" sz="1400" u="none" cap="none" strike="noStrike">
                <a:solidFill>
                  <a:schemeClr val="dk1"/>
                </a:solidFill>
                <a:latin typeface="Arial"/>
                <a:ea typeface="Arial"/>
                <a:cs typeface="Arial"/>
                <a:sym typeface="Arial"/>
              </a:defRPr>
            </a:lvl3pPr>
            <a:lvl4pPr lvl="3" marR="0" rtl="0" algn="l">
              <a:spcBef>
                <a:spcPts val="0"/>
              </a:spcBef>
              <a:spcAft>
                <a:spcPts val="0"/>
              </a:spcAft>
              <a:buSzPts val="1100"/>
              <a:buNone/>
              <a:defRPr b="0" i="0" sz="1400" u="none" cap="none" strike="noStrike">
                <a:solidFill>
                  <a:schemeClr val="dk1"/>
                </a:solidFill>
                <a:latin typeface="Arial"/>
                <a:ea typeface="Arial"/>
                <a:cs typeface="Arial"/>
                <a:sym typeface="Arial"/>
              </a:defRPr>
            </a:lvl4pPr>
            <a:lvl5pPr lvl="4" marR="0" rtl="0" algn="l">
              <a:spcBef>
                <a:spcPts val="0"/>
              </a:spcBef>
              <a:spcAft>
                <a:spcPts val="0"/>
              </a:spcAft>
              <a:buSzPts val="1100"/>
              <a:buNone/>
              <a:defRPr b="0" i="0" sz="1400" u="none" cap="none" strike="noStrike">
                <a:solidFill>
                  <a:schemeClr val="dk1"/>
                </a:solidFill>
                <a:latin typeface="Arial"/>
                <a:ea typeface="Arial"/>
                <a:cs typeface="Arial"/>
                <a:sym typeface="Arial"/>
              </a:defRPr>
            </a:lvl5pPr>
            <a:lvl6pPr lvl="5" marR="0" rtl="0" algn="l">
              <a:spcBef>
                <a:spcPts val="0"/>
              </a:spcBef>
              <a:spcAft>
                <a:spcPts val="0"/>
              </a:spcAft>
              <a:buSzPts val="1100"/>
              <a:buNone/>
              <a:defRPr b="0" i="0" sz="1400" u="none" cap="none" strike="noStrike">
                <a:solidFill>
                  <a:schemeClr val="dk1"/>
                </a:solidFill>
                <a:latin typeface="Arial"/>
                <a:ea typeface="Arial"/>
                <a:cs typeface="Arial"/>
                <a:sym typeface="Arial"/>
              </a:defRPr>
            </a:lvl6pPr>
            <a:lvl7pPr lvl="6" marR="0" rtl="0" algn="l">
              <a:spcBef>
                <a:spcPts val="0"/>
              </a:spcBef>
              <a:spcAft>
                <a:spcPts val="0"/>
              </a:spcAft>
              <a:buSzPts val="1100"/>
              <a:buNone/>
              <a:defRPr b="0" i="0" sz="1400" u="none" cap="none" strike="noStrike">
                <a:solidFill>
                  <a:schemeClr val="dk1"/>
                </a:solidFill>
                <a:latin typeface="Arial"/>
                <a:ea typeface="Arial"/>
                <a:cs typeface="Arial"/>
                <a:sym typeface="Arial"/>
              </a:defRPr>
            </a:lvl7pPr>
            <a:lvl8pPr lvl="7" marR="0" rtl="0" algn="l">
              <a:spcBef>
                <a:spcPts val="0"/>
              </a:spcBef>
              <a:spcAft>
                <a:spcPts val="0"/>
              </a:spcAft>
              <a:buSzPts val="1100"/>
              <a:buNone/>
              <a:defRPr b="0" i="0" sz="1400" u="none" cap="none" strike="noStrike">
                <a:solidFill>
                  <a:schemeClr val="dk1"/>
                </a:solidFill>
                <a:latin typeface="Arial"/>
                <a:ea typeface="Arial"/>
                <a:cs typeface="Arial"/>
                <a:sym typeface="Arial"/>
              </a:defRPr>
            </a:lvl8pPr>
            <a:lvl9pPr lvl="8" marR="0" rtl="0" algn="l">
              <a:spcBef>
                <a:spcPts val="0"/>
              </a:spcBef>
              <a:spcAft>
                <a:spcPts val="0"/>
              </a:spcAft>
              <a:buSzPts val="1100"/>
              <a:buNone/>
              <a:defRPr b="0" i="0" sz="1400" u="none" cap="none" strike="noStrike">
                <a:solidFill>
                  <a:schemeClr val="dk1"/>
                </a:solidFill>
                <a:latin typeface="Arial"/>
                <a:ea typeface="Arial"/>
                <a:cs typeface="Arial"/>
                <a:sym typeface="Arial"/>
              </a:defRPr>
            </a:lvl9pPr>
          </a:lstStyle>
          <a:p/>
        </p:txBody>
      </p:sp>
      <p:sp>
        <p:nvSpPr>
          <p:cNvPr id="696" name="Google Shape;696;p147"/>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marR="0" rtl="0" algn="ctr">
              <a:spcBef>
                <a:spcPts val="0"/>
              </a:spcBef>
              <a:spcAft>
                <a:spcPts val="0"/>
              </a:spcAft>
              <a:buSzPts val="1100"/>
              <a:buNone/>
              <a:defRPr b="0" i="0" sz="900" u="none" cap="none" strike="noStrike">
                <a:solidFill>
                  <a:srgbClr val="757575"/>
                </a:solidFill>
                <a:latin typeface="Arial"/>
                <a:ea typeface="Arial"/>
                <a:cs typeface="Arial"/>
                <a:sym typeface="Arial"/>
              </a:defRPr>
            </a:lvl1pPr>
            <a:lvl2pPr lvl="1" marR="0" rtl="0" algn="l">
              <a:spcBef>
                <a:spcPts val="0"/>
              </a:spcBef>
              <a:spcAft>
                <a:spcPts val="0"/>
              </a:spcAft>
              <a:buSzPts val="1100"/>
              <a:buNone/>
              <a:defRPr b="0" i="0" sz="1400" u="none" cap="none" strike="noStrike">
                <a:solidFill>
                  <a:schemeClr val="dk1"/>
                </a:solidFill>
                <a:latin typeface="Arial"/>
                <a:ea typeface="Arial"/>
                <a:cs typeface="Arial"/>
                <a:sym typeface="Arial"/>
              </a:defRPr>
            </a:lvl2pPr>
            <a:lvl3pPr lvl="2" marR="0" rtl="0" algn="l">
              <a:spcBef>
                <a:spcPts val="0"/>
              </a:spcBef>
              <a:spcAft>
                <a:spcPts val="0"/>
              </a:spcAft>
              <a:buSzPts val="1100"/>
              <a:buNone/>
              <a:defRPr b="0" i="0" sz="1400" u="none" cap="none" strike="noStrike">
                <a:solidFill>
                  <a:schemeClr val="dk1"/>
                </a:solidFill>
                <a:latin typeface="Arial"/>
                <a:ea typeface="Arial"/>
                <a:cs typeface="Arial"/>
                <a:sym typeface="Arial"/>
              </a:defRPr>
            </a:lvl3pPr>
            <a:lvl4pPr lvl="3" marR="0" rtl="0" algn="l">
              <a:spcBef>
                <a:spcPts val="0"/>
              </a:spcBef>
              <a:spcAft>
                <a:spcPts val="0"/>
              </a:spcAft>
              <a:buSzPts val="1100"/>
              <a:buNone/>
              <a:defRPr b="0" i="0" sz="1400" u="none" cap="none" strike="noStrike">
                <a:solidFill>
                  <a:schemeClr val="dk1"/>
                </a:solidFill>
                <a:latin typeface="Arial"/>
                <a:ea typeface="Arial"/>
                <a:cs typeface="Arial"/>
                <a:sym typeface="Arial"/>
              </a:defRPr>
            </a:lvl4pPr>
            <a:lvl5pPr lvl="4" marR="0" rtl="0" algn="l">
              <a:spcBef>
                <a:spcPts val="0"/>
              </a:spcBef>
              <a:spcAft>
                <a:spcPts val="0"/>
              </a:spcAft>
              <a:buSzPts val="1100"/>
              <a:buNone/>
              <a:defRPr b="0" i="0" sz="1400" u="none" cap="none" strike="noStrike">
                <a:solidFill>
                  <a:schemeClr val="dk1"/>
                </a:solidFill>
                <a:latin typeface="Arial"/>
                <a:ea typeface="Arial"/>
                <a:cs typeface="Arial"/>
                <a:sym typeface="Arial"/>
              </a:defRPr>
            </a:lvl5pPr>
            <a:lvl6pPr lvl="5" marR="0" rtl="0" algn="l">
              <a:spcBef>
                <a:spcPts val="0"/>
              </a:spcBef>
              <a:spcAft>
                <a:spcPts val="0"/>
              </a:spcAft>
              <a:buSzPts val="1100"/>
              <a:buNone/>
              <a:defRPr b="0" i="0" sz="1400" u="none" cap="none" strike="noStrike">
                <a:solidFill>
                  <a:schemeClr val="dk1"/>
                </a:solidFill>
                <a:latin typeface="Arial"/>
                <a:ea typeface="Arial"/>
                <a:cs typeface="Arial"/>
                <a:sym typeface="Arial"/>
              </a:defRPr>
            </a:lvl6pPr>
            <a:lvl7pPr lvl="6" marR="0" rtl="0" algn="l">
              <a:spcBef>
                <a:spcPts val="0"/>
              </a:spcBef>
              <a:spcAft>
                <a:spcPts val="0"/>
              </a:spcAft>
              <a:buSzPts val="1100"/>
              <a:buNone/>
              <a:defRPr b="0" i="0" sz="1400" u="none" cap="none" strike="noStrike">
                <a:solidFill>
                  <a:schemeClr val="dk1"/>
                </a:solidFill>
                <a:latin typeface="Arial"/>
                <a:ea typeface="Arial"/>
                <a:cs typeface="Arial"/>
                <a:sym typeface="Arial"/>
              </a:defRPr>
            </a:lvl7pPr>
            <a:lvl8pPr lvl="7" marR="0" rtl="0" algn="l">
              <a:spcBef>
                <a:spcPts val="0"/>
              </a:spcBef>
              <a:spcAft>
                <a:spcPts val="0"/>
              </a:spcAft>
              <a:buSzPts val="1100"/>
              <a:buNone/>
              <a:defRPr b="0" i="0" sz="1400" u="none" cap="none" strike="noStrike">
                <a:solidFill>
                  <a:schemeClr val="dk1"/>
                </a:solidFill>
                <a:latin typeface="Arial"/>
                <a:ea typeface="Arial"/>
                <a:cs typeface="Arial"/>
                <a:sym typeface="Arial"/>
              </a:defRPr>
            </a:lvl8pPr>
            <a:lvl9pPr lvl="8" marR="0" rtl="0" algn="l">
              <a:spcBef>
                <a:spcPts val="0"/>
              </a:spcBef>
              <a:spcAft>
                <a:spcPts val="0"/>
              </a:spcAft>
              <a:buSzPts val="1100"/>
              <a:buNone/>
              <a:defRPr b="0" i="0" sz="1400" u="none" cap="none" strike="noStrike">
                <a:solidFill>
                  <a:schemeClr val="dk1"/>
                </a:solidFill>
                <a:latin typeface="Arial"/>
                <a:ea typeface="Arial"/>
                <a:cs typeface="Arial"/>
                <a:sym typeface="Arial"/>
              </a:defRPr>
            </a:lvl9pPr>
          </a:lstStyle>
          <a:p/>
        </p:txBody>
      </p:sp>
      <p:sp>
        <p:nvSpPr>
          <p:cNvPr id="697" name="Google Shape;697;p147"/>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b="0" i="0" sz="900" u="none" cap="none" strike="noStrike">
                <a:solidFill>
                  <a:srgbClr val="757575"/>
                </a:solidFill>
                <a:latin typeface="Arial"/>
                <a:ea typeface="Arial"/>
                <a:cs typeface="Arial"/>
                <a:sym typeface="Arial"/>
              </a:defRPr>
            </a:lvl1pPr>
            <a:lvl2pPr indent="0" lvl="1" marL="0" marR="0" rtl="0" algn="r">
              <a:spcBef>
                <a:spcPts val="0"/>
              </a:spcBef>
              <a:buNone/>
              <a:defRPr b="0" i="0" sz="900" u="none" cap="none" strike="noStrike">
                <a:solidFill>
                  <a:srgbClr val="757575"/>
                </a:solidFill>
                <a:latin typeface="Arial"/>
                <a:ea typeface="Arial"/>
                <a:cs typeface="Arial"/>
                <a:sym typeface="Arial"/>
              </a:defRPr>
            </a:lvl2pPr>
            <a:lvl3pPr indent="0" lvl="2" marL="0" marR="0" rtl="0" algn="r">
              <a:spcBef>
                <a:spcPts val="0"/>
              </a:spcBef>
              <a:buNone/>
              <a:defRPr b="0" i="0" sz="900" u="none" cap="none" strike="noStrike">
                <a:solidFill>
                  <a:srgbClr val="757575"/>
                </a:solidFill>
                <a:latin typeface="Arial"/>
                <a:ea typeface="Arial"/>
                <a:cs typeface="Arial"/>
                <a:sym typeface="Arial"/>
              </a:defRPr>
            </a:lvl3pPr>
            <a:lvl4pPr indent="0" lvl="3" marL="0" marR="0" rtl="0" algn="r">
              <a:spcBef>
                <a:spcPts val="0"/>
              </a:spcBef>
              <a:buNone/>
              <a:defRPr b="0" i="0" sz="900" u="none" cap="none" strike="noStrike">
                <a:solidFill>
                  <a:srgbClr val="757575"/>
                </a:solidFill>
                <a:latin typeface="Arial"/>
                <a:ea typeface="Arial"/>
                <a:cs typeface="Arial"/>
                <a:sym typeface="Arial"/>
              </a:defRPr>
            </a:lvl4pPr>
            <a:lvl5pPr indent="0" lvl="4" marL="0" marR="0" rtl="0" algn="r">
              <a:spcBef>
                <a:spcPts val="0"/>
              </a:spcBef>
              <a:buNone/>
              <a:defRPr b="0" i="0" sz="900" u="none" cap="none" strike="noStrike">
                <a:solidFill>
                  <a:srgbClr val="757575"/>
                </a:solidFill>
                <a:latin typeface="Arial"/>
                <a:ea typeface="Arial"/>
                <a:cs typeface="Arial"/>
                <a:sym typeface="Arial"/>
              </a:defRPr>
            </a:lvl5pPr>
            <a:lvl6pPr indent="0" lvl="5" marL="0" marR="0" rtl="0" algn="r">
              <a:spcBef>
                <a:spcPts val="0"/>
              </a:spcBef>
              <a:buNone/>
              <a:defRPr b="0" i="0" sz="900" u="none" cap="none" strike="noStrike">
                <a:solidFill>
                  <a:srgbClr val="757575"/>
                </a:solidFill>
                <a:latin typeface="Arial"/>
                <a:ea typeface="Arial"/>
                <a:cs typeface="Arial"/>
                <a:sym typeface="Arial"/>
              </a:defRPr>
            </a:lvl6pPr>
            <a:lvl7pPr indent="0" lvl="6" marL="0" marR="0" rtl="0" algn="r">
              <a:spcBef>
                <a:spcPts val="0"/>
              </a:spcBef>
              <a:buNone/>
              <a:defRPr b="0" i="0" sz="900" u="none" cap="none" strike="noStrike">
                <a:solidFill>
                  <a:srgbClr val="757575"/>
                </a:solidFill>
                <a:latin typeface="Arial"/>
                <a:ea typeface="Arial"/>
                <a:cs typeface="Arial"/>
                <a:sym typeface="Arial"/>
              </a:defRPr>
            </a:lvl7pPr>
            <a:lvl8pPr indent="0" lvl="7" marL="0" marR="0" rtl="0" algn="r">
              <a:spcBef>
                <a:spcPts val="0"/>
              </a:spcBef>
              <a:buNone/>
              <a:defRPr b="0" i="0" sz="900" u="none" cap="none" strike="noStrike">
                <a:solidFill>
                  <a:srgbClr val="757575"/>
                </a:solidFill>
                <a:latin typeface="Arial"/>
                <a:ea typeface="Arial"/>
                <a:cs typeface="Arial"/>
                <a:sym typeface="Arial"/>
              </a:defRPr>
            </a:lvl8pPr>
            <a:lvl9pPr indent="0" lvl="8" marL="0" marR="0" rtl="0" algn="r">
              <a:spcBef>
                <a:spcPts val="0"/>
              </a:spcBef>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85" r:id="rId1"/>
    <p:sldLayoutId id="2147483786" r:id="rId2"/>
    <p:sldLayoutId id="2147483787" r:id="rId3"/>
    <p:sldLayoutId id="2147483788" r:id="rId4"/>
    <p:sldLayoutId id="2147483789" r:id="rId5"/>
    <p:sldLayoutId id="2147483790" r:id="rId6"/>
    <p:sldLayoutId id="2147483791" r:id="rId7"/>
    <p:sldLayoutId id="2147483792" r:id="rId8"/>
    <p:sldLayoutId id="2147483793" r:id="rId9"/>
    <p:sldLayoutId id="2147483794" r:id="rId10"/>
    <p:sldLayoutId id="2147483795" r:id="rId11"/>
    <p:sldLayoutId id="2147483796" r:id="rId12"/>
    <p:sldLayoutId id="2147483797" r:id="rId13"/>
    <p:sldLayoutId id="2147483798" r:id="rId14"/>
    <p:sldLayoutId id="2147483799" r:id="rId15"/>
    <p:sldLayoutId id="2147483800" r:id="rId16"/>
    <p:sldLayoutId id="2147483801" r:id="rId1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1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02" name="Shape 802"/>
        <p:cNvGrpSpPr/>
        <p:nvPr/>
      </p:nvGrpSpPr>
      <p:grpSpPr>
        <a:xfrm>
          <a:off x="0" y="0"/>
          <a:ext cx="0" cy="0"/>
          <a:chOff x="0" y="0"/>
          <a:chExt cx="0" cy="0"/>
        </a:xfrm>
      </p:grpSpPr>
      <p:sp>
        <p:nvSpPr>
          <p:cNvPr id="803" name="Google Shape;803;p165"/>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marR="0" algn="l">
              <a:lnSpc>
                <a:spcPct val="90000"/>
              </a:lnSpc>
              <a:spcBef>
                <a:spcPts val="0"/>
              </a:spcBef>
              <a:spcAft>
                <a:spcPts val="0"/>
              </a:spcAft>
              <a:buClr>
                <a:schemeClr val="dk1"/>
              </a:buClr>
              <a:buSzPts val="3300"/>
              <a:buFont typeface="Play"/>
              <a:buNone/>
              <a:defRPr b="0" i="0" sz="3300" u="none" cap="none" strike="noStrike">
                <a:solidFill>
                  <a:schemeClr val="dk1"/>
                </a:solidFill>
                <a:latin typeface="Play"/>
                <a:ea typeface="Play"/>
                <a:cs typeface="Play"/>
                <a:sym typeface="Play"/>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804" name="Google Shape;804;p165"/>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61950" lvl="0" marL="457200" marR="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1pPr>
            <a:lvl2pPr indent="-342900" lvl="1" marL="9144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
        <p:nvSpPr>
          <p:cNvPr id="805" name="Google Shape;805;p165"/>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algn="l">
              <a:spcBef>
                <a:spcPts val="0"/>
              </a:spcBef>
              <a:spcAft>
                <a:spcPts val="0"/>
              </a:spcAft>
              <a:buSzPts val="1100"/>
              <a:buNone/>
              <a:defRPr b="0" i="0" sz="900" u="none" cap="none" strike="noStrike">
                <a:solidFill>
                  <a:srgbClr val="757575"/>
                </a:solidFill>
                <a:latin typeface="Arial"/>
                <a:ea typeface="Arial"/>
                <a:cs typeface="Arial"/>
                <a:sym typeface="Arial"/>
              </a:defRPr>
            </a:lvl1pPr>
            <a:lvl2pPr lvl="1" marR="0" algn="l">
              <a:spcBef>
                <a:spcPts val="0"/>
              </a:spcBef>
              <a:spcAft>
                <a:spcPts val="0"/>
              </a:spcAft>
              <a:buSzPts val="1100"/>
              <a:buNone/>
              <a:defRPr b="0" i="0" sz="1400" u="none" cap="none" strike="noStrike">
                <a:solidFill>
                  <a:schemeClr val="dk1"/>
                </a:solidFill>
                <a:latin typeface="Arial"/>
                <a:ea typeface="Arial"/>
                <a:cs typeface="Arial"/>
                <a:sym typeface="Arial"/>
              </a:defRPr>
            </a:lvl2pPr>
            <a:lvl3pPr lvl="2" marR="0" algn="l">
              <a:spcBef>
                <a:spcPts val="0"/>
              </a:spcBef>
              <a:spcAft>
                <a:spcPts val="0"/>
              </a:spcAft>
              <a:buSzPts val="1100"/>
              <a:buNone/>
              <a:defRPr b="0" i="0" sz="1400" u="none" cap="none" strike="noStrike">
                <a:solidFill>
                  <a:schemeClr val="dk1"/>
                </a:solidFill>
                <a:latin typeface="Arial"/>
                <a:ea typeface="Arial"/>
                <a:cs typeface="Arial"/>
                <a:sym typeface="Arial"/>
              </a:defRPr>
            </a:lvl3pPr>
            <a:lvl4pPr lvl="3" marR="0" algn="l">
              <a:spcBef>
                <a:spcPts val="0"/>
              </a:spcBef>
              <a:spcAft>
                <a:spcPts val="0"/>
              </a:spcAft>
              <a:buSzPts val="1100"/>
              <a:buNone/>
              <a:defRPr b="0" i="0" sz="1400" u="none" cap="none" strike="noStrike">
                <a:solidFill>
                  <a:schemeClr val="dk1"/>
                </a:solidFill>
                <a:latin typeface="Arial"/>
                <a:ea typeface="Arial"/>
                <a:cs typeface="Arial"/>
                <a:sym typeface="Arial"/>
              </a:defRPr>
            </a:lvl4pPr>
            <a:lvl5pPr lvl="4" marR="0" algn="l">
              <a:spcBef>
                <a:spcPts val="0"/>
              </a:spcBef>
              <a:spcAft>
                <a:spcPts val="0"/>
              </a:spcAft>
              <a:buSzPts val="1100"/>
              <a:buNone/>
              <a:defRPr b="0" i="0" sz="1400" u="none" cap="none" strike="noStrike">
                <a:solidFill>
                  <a:schemeClr val="dk1"/>
                </a:solidFill>
                <a:latin typeface="Arial"/>
                <a:ea typeface="Arial"/>
                <a:cs typeface="Arial"/>
                <a:sym typeface="Arial"/>
              </a:defRPr>
            </a:lvl5pPr>
            <a:lvl6pPr lvl="5" marR="0" algn="l">
              <a:spcBef>
                <a:spcPts val="0"/>
              </a:spcBef>
              <a:spcAft>
                <a:spcPts val="0"/>
              </a:spcAft>
              <a:buSzPts val="1100"/>
              <a:buNone/>
              <a:defRPr b="0" i="0" sz="1400" u="none" cap="none" strike="noStrike">
                <a:solidFill>
                  <a:schemeClr val="dk1"/>
                </a:solidFill>
                <a:latin typeface="Arial"/>
                <a:ea typeface="Arial"/>
                <a:cs typeface="Arial"/>
                <a:sym typeface="Arial"/>
              </a:defRPr>
            </a:lvl6pPr>
            <a:lvl7pPr lvl="6" marR="0" algn="l">
              <a:spcBef>
                <a:spcPts val="0"/>
              </a:spcBef>
              <a:spcAft>
                <a:spcPts val="0"/>
              </a:spcAft>
              <a:buSzPts val="1100"/>
              <a:buNone/>
              <a:defRPr b="0" i="0" sz="1400" u="none" cap="none" strike="noStrike">
                <a:solidFill>
                  <a:schemeClr val="dk1"/>
                </a:solidFill>
                <a:latin typeface="Arial"/>
                <a:ea typeface="Arial"/>
                <a:cs typeface="Arial"/>
                <a:sym typeface="Arial"/>
              </a:defRPr>
            </a:lvl7pPr>
            <a:lvl8pPr lvl="7" marR="0" algn="l">
              <a:spcBef>
                <a:spcPts val="0"/>
              </a:spcBef>
              <a:spcAft>
                <a:spcPts val="0"/>
              </a:spcAft>
              <a:buSzPts val="1100"/>
              <a:buNone/>
              <a:defRPr b="0" i="0" sz="1400" u="none" cap="none" strike="noStrike">
                <a:solidFill>
                  <a:schemeClr val="dk1"/>
                </a:solidFill>
                <a:latin typeface="Arial"/>
                <a:ea typeface="Arial"/>
                <a:cs typeface="Arial"/>
                <a:sym typeface="Arial"/>
              </a:defRPr>
            </a:lvl8pPr>
            <a:lvl9pPr lvl="8" marR="0" algn="l">
              <a:spcBef>
                <a:spcPts val="0"/>
              </a:spcBef>
              <a:spcAft>
                <a:spcPts val="0"/>
              </a:spcAft>
              <a:buSzPts val="1100"/>
              <a:buNone/>
              <a:defRPr b="0" i="0" sz="1400" u="none" cap="none" strike="noStrike">
                <a:solidFill>
                  <a:schemeClr val="dk1"/>
                </a:solidFill>
                <a:latin typeface="Arial"/>
                <a:ea typeface="Arial"/>
                <a:cs typeface="Arial"/>
                <a:sym typeface="Arial"/>
              </a:defRPr>
            </a:lvl9pPr>
          </a:lstStyle>
          <a:p/>
        </p:txBody>
      </p:sp>
      <p:sp>
        <p:nvSpPr>
          <p:cNvPr id="806" name="Google Shape;806;p165"/>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algn="ctr">
              <a:spcBef>
                <a:spcPts val="0"/>
              </a:spcBef>
              <a:spcAft>
                <a:spcPts val="0"/>
              </a:spcAft>
              <a:buSzPts val="1100"/>
              <a:buNone/>
              <a:defRPr b="0" i="0" sz="900" u="none" cap="none" strike="noStrike">
                <a:solidFill>
                  <a:srgbClr val="757575"/>
                </a:solidFill>
                <a:latin typeface="Arial"/>
                <a:ea typeface="Arial"/>
                <a:cs typeface="Arial"/>
                <a:sym typeface="Arial"/>
              </a:defRPr>
            </a:lvl1pPr>
            <a:lvl2pPr lvl="1" marR="0" algn="l">
              <a:spcBef>
                <a:spcPts val="0"/>
              </a:spcBef>
              <a:spcAft>
                <a:spcPts val="0"/>
              </a:spcAft>
              <a:buSzPts val="1100"/>
              <a:buNone/>
              <a:defRPr b="0" i="0" sz="1400" u="none" cap="none" strike="noStrike">
                <a:solidFill>
                  <a:schemeClr val="dk1"/>
                </a:solidFill>
                <a:latin typeface="Arial"/>
                <a:ea typeface="Arial"/>
                <a:cs typeface="Arial"/>
                <a:sym typeface="Arial"/>
              </a:defRPr>
            </a:lvl2pPr>
            <a:lvl3pPr lvl="2" marR="0" algn="l">
              <a:spcBef>
                <a:spcPts val="0"/>
              </a:spcBef>
              <a:spcAft>
                <a:spcPts val="0"/>
              </a:spcAft>
              <a:buSzPts val="1100"/>
              <a:buNone/>
              <a:defRPr b="0" i="0" sz="1400" u="none" cap="none" strike="noStrike">
                <a:solidFill>
                  <a:schemeClr val="dk1"/>
                </a:solidFill>
                <a:latin typeface="Arial"/>
                <a:ea typeface="Arial"/>
                <a:cs typeface="Arial"/>
                <a:sym typeface="Arial"/>
              </a:defRPr>
            </a:lvl3pPr>
            <a:lvl4pPr lvl="3" marR="0" algn="l">
              <a:spcBef>
                <a:spcPts val="0"/>
              </a:spcBef>
              <a:spcAft>
                <a:spcPts val="0"/>
              </a:spcAft>
              <a:buSzPts val="1100"/>
              <a:buNone/>
              <a:defRPr b="0" i="0" sz="1400" u="none" cap="none" strike="noStrike">
                <a:solidFill>
                  <a:schemeClr val="dk1"/>
                </a:solidFill>
                <a:latin typeface="Arial"/>
                <a:ea typeface="Arial"/>
                <a:cs typeface="Arial"/>
                <a:sym typeface="Arial"/>
              </a:defRPr>
            </a:lvl4pPr>
            <a:lvl5pPr lvl="4" marR="0" algn="l">
              <a:spcBef>
                <a:spcPts val="0"/>
              </a:spcBef>
              <a:spcAft>
                <a:spcPts val="0"/>
              </a:spcAft>
              <a:buSzPts val="1100"/>
              <a:buNone/>
              <a:defRPr b="0" i="0" sz="1400" u="none" cap="none" strike="noStrike">
                <a:solidFill>
                  <a:schemeClr val="dk1"/>
                </a:solidFill>
                <a:latin typeface="Arial"/>
                <a:ea typeface="Arial"/>
                <a:cs typeface="Arial"/>
                <a:sym typeface="Arial"/>
              </a:defRPr>
            </a:lvl5pPr>
            <a:lvl6pPr lvl="5" marR="0" algn="l">
              <a:spcBef>
                <a:spcPts val="0"/>
              </a:spcBef>
              <a:spcAft>
                <a:spcPts val="0"/>
              </a:spcAft>
              <a:buSzPts val="1100"/>
              <a:buNone/>
              <a:defRPr b="0" i="0" sz="1400" u="none" cap="none" strike="noStrike">
                <a:solidFill>
                  <a:schemeClr val="dk1"/>
                </a:solidFill>
                <a:latin typeface="Arial"/>
                <a:ea typeface="Arial"/>
                <a:cs typeface="Arial"/>
                <a:sym typeface="Arial"/>
              </a:defRPr>
            </a:lvl6pPr>
            <a:lvl7pPr lvl="6" marR="0" algn="l">
              <a:spcBef>
                <a:spcPts val="0"/>
              </a:spcBef>
              <a:spcAft>
                <a:spcPts val="0"/>
              </a:spcAft>
              <a:buSzPts val="1100"/>
              <a:buNone/>
              <a:defRPr b="0" i="0" sz="1400" u="none" cap="none" strike="noStrike">
                <a:solidFill>
                  <a:schemeClr val="dk1"/>
                </a:solidFill>
                <a:latin typeface="Arial"/>
                <a:ea typeface="Arial"/>
                <a:cs typeface="Arial"/>
                <a:sym typeface="Arial"/>
              </a:defRPr>
            </a:lvl7pPr>
            <a:lvl8pPr lvl="7" marR="0" algn="l">
              <a:spcBef>
                <a:spcPts val="0"/>
              </a:spcBef>
              <a:spcAft>
                <a:spcPts val="0"/>
              </a:spcAft>
              <a:buSzPts val="1100"/>
              <a:buNone/>
              <a:defRPr b="0" i="0" sz="1400" u="none" cap="none" strike="noStrike">
                <a:solidFill>
                  <a:schemeClr val="dk1"/>
                </a:solidFill>
                <a:latin typeface="Arial"/>
                <a:ea typeface="Arial"/>
                <a:cs typeface="Arial"/>
                <a:sym typeface="Arial"/>
              </a:defRPr>
            </a:lvl8pPr>
            <a:lvl9pPr lvl="8" marR="0" algn="l">
              <a:spcBef>
                <a:spcPts val="0"/>
              </a:spcBef>
              <a:spcAft>
                <a:spcPts val="0"/>
              </a:spcAft>
              <a:buSzPts val="1100"/>
              <a:buNone/>
              <a:defRPr b="0" i="0" sz="1400" u="none" cap="none" strike="noStrike">
                <a:solidFill>
                  <a:schemeClr val="dk1"/>
                </a:solidFill>
                <a:latin typeface="Arial"/>
                <a:ea typeface="Arial"/>
                <a:cs typeface="Arial"/>
                <a:sym typeface="Arial"/>
              </a:defRPr>
            </a:lvl9pPr>
          </a:lstStyle>
          <a:p/>
        </p:txBody>
      </p:sp>
      <p:sp>
        <p:nvSpPr>
          <p:cNvPr id="807" name="Google Shape;807;p165"/>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spcBef>
                <a:spcPts val="0"/>
              </a:spcBef>
              <a:buNone/>
              <a:defRPr b="0" i="0" sz="900" u="none" cap="none" strike="noStrike">
                <a:solidFill>
                  <a:srgbClr val="757575"/>
                </a:solidFill>
                <a:latin typeface="Arial"/>
                <a:ea typeface="Arial"/>
                <a:cs typeface="Arial"/>
                <a:sym typeface="Arial"/>
              </a:defRPr>
            </a:lvl1pPr>
            <a:lvl2pPr indent="0" lvl="1" marL="0" marR="0" algn="r">
              <a:spcBef>
                <a:spcPts val="0"/>
              </a:spcBef>
              <a:buNone/>
              <a:defRPr b="0" i="0" sz="900" u="none" cap="none" strike="noStrike">
                <a:solidFill>
                  <a:srgbClr val="757575"/>
                </a:solidFill>
                <a:latin typeface="Arial"/>
                <a:ea typeface="Arial"/>
                <a:cs typeface="Arial"/>
                <a:sym typeface="Arial"/>
              </a:defRPr>
            </a:lvl2pPr>
            <a:lvl3pPr indent="0" lvl="2" marL="0" marR="0" algn="r">
              <a:spcBef>
                <a:spcPts val="0"/>
              </a:spcBef>
              <a:buNone/>
              <a:defRPr b="0" i="0" sz="900" u="none" cap="none" strike="noStrike">
                <a:solidFill>
                  <a:srgbClr val="757575"/>
                </a:solidFill>
                <a:latin typeface="Arial"/>
                <a:ea typeface="Arial"/>
                <a:cs typeface="Arial"/>
                <a:sym typeface="Arial"/>
              </a:defRPr>
            </a:lvl3pPr>
            <a:lvl4pPr indent="0" lvl="3" marL="0" marR="0" algn="r">
              <a:spcBef>
                <a:spcPts val="0"/>
              </a:spcBef>
              <a:buNone/>
              <a:defRPr b="0" i="0" sz="900" u="none" cap="none" strike="noStrike">
                <a:solidFill>
                  <a:srgbClr val="757575"/>
                </a:solidFill>
                <a:latin typeface="Arial"/>
                <a:ea typeface="Arial"/>
                <a:cs typeface="Arial"/>
                <a:sym typeface="Arial"/>
              </a:defRPr>
            </a:lvl4pPr>
            <a:lvl5pPr indent="0" lvl="4" marL="0" marR="0" algn="r">
              <a:spcBef>
                <a:spcPts val="0"/>
              </a:spcBef>
              <a:buNone/>
              <a:defRPr b="0" i="0" sz="900" u="none" cap="none" strike="noStrike">
                <a:solidFill>
                  <a:srgbClr val="757575"/>
                </a:solidFill>
                <a:latin typeface="Arial"/>
                <a:ea typeface="Arial"/>
                <a:cs typeface="Arial"/>
                <a:sym typeface="Arial"/>
              </a:defRPr>
            </a:lvl5pPr>
            <a:lvl6pPr indent="0" lvl="5" marL="0" marR="0" algn="r">
              <a:spcBef>
                <a:spcPts val="0"/>
              </a:spcBef>
              <a:buNone/>
              <a:defRPr b="0" i="0" sz="900" u="none" cap="none" strike="noStrike">
                <a:solidFill>
                  <a:srgbClr val="757575"/>
                </a:solidFill>
                <a:latin typeface="Arial"/>
                <a:ea typeface="Arial"/>
                <a:cs typeface="Arial"/>
                <a:sym typeface="Arial"/>
              </a:defRPr>
            </a:lvl6pPr>
            <a:lvl7pPr indent="0" lvl="6" marL="0" marR="0" algn="r">
              <a:spcBef>
                <a:spcPts val="0"/>
              </a:spcBef>
              <a:buNone/>
              <a:defRPr b="0" i="0" sz="900" u="none" cap="none" strike="noStrike">
                <a:solidFill>
                  <a:srgbClr val="757575"/>
                </a:solidFill>
                <a:latin typeface="Arial"/>
                <a:ea typeface="Arial"/>
                <a:cs typeface="Arial"/>
                <a:sym typeface="Arial"/>
              </a:defRPr>
            </a:lvl7pPr>
            <a:lvl8pPr indent="0" lvl="7" marL="0" marR="0" algn="r">
              <a:spcBef>
                <a:spcPts val="0"/>
              </a:spcBef>
              <a:buNone/>
              <a:defRPr b="0" i="0" sz="900" u="none" cap="none" strike="noStrike">
                <a:solidFill>
                  <a:srgbClr val="757575"/>
                </a:solidFill>
                <a:latin typeface="Arial"/>
                <a:ea typeface="Arial"/>
                <a:cs typeface="Arial"/>
                <a:sym typeface="Arial"/>
              </a:defRPr>
            </a:lvl8pPr>
            <a:lvl9pPr indent="0" lvl="8" marL="0" marR="0" algn="r">
              <a:spcBef>
                <a:spcPts val="0"/>
              </a:spcBef>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802" r:id="rId1"/>
    <p:sldLayoutId id="2147483803" r:id="rId2"/>
    <p:sldLayoutId id="2147483804" r:id="rId3"/>
    <p:sldLayoutId id="2147483805" r:id="rId4"/>
    <p:sldLayoutId id="2147483806" r:id="rId5"/>
    <p:sldLayoutId id="2147483807" r:id="rId6"/>
    <p:sldLayoutId id="2147483808" r:id="rId7"/>
    <p:sldLayoutId id="2147483809" r:id="rId8"/>
    <p:sldLayoutId id="2147483810" r:id="rId9"/>
    <p:sldLayoutId id="2147483811" r:id="rId10"/>
    <p:sldLayoutId id="2147483812" r:id="rId11"/>
    <p:sldLayoutId id="2147483813" r:id="rId12"/>
    <p:sldLayoutId id="2147483814" r:id="rId13"/>
    <p:sldLayoutId id="2147483815" r:id="rId14"/>
    <p:sldLayoutId id="2147483816" r:id="rId15"/>
    <p:sldLayoutId id="2147483817"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45025"/>
            <a:ext cx="8520525" cy="572625"/>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52" name="Google Shape;52;p13"/>
          <p:cNvSpPr txBox="1"/>
          <p:nvPr>
            <p:ph idx="1" type="body"/>
          </p:nvPr>
        </p:nvSpPr>
        <p:spPr>
          <a:xfrm>
            <a:off x="311700" y="1152475"/>
            <a:ext cx="8520525" cy="3416400"/>
          </a:xfrm>
          <a:prstGeom prst="rect">
            <a:avLst/>
          </a:prstGeom>
          <a:noFill/>
          <a:ln>
            <a:noFill/>
          </a:ln>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chemeClr val="dk2"/>
              </a:buClr>
              <a:buSzPts val="1800"/>
              <a:buChar char="●"/>
              <a:defRPr sz="1800">
                <a:solidFill>
                  <a:schemeClr val="dk2"/>
                </a:solidFill>
              </a:defRPr>
            </a:lvl1pPr>
            <a:lvl2pPr indent="-317500" lvl="1" marL="914400" rtl="0">
              <a:lnSpc>
                <a:spcPct val="115000"/>
              </a:lnSpc>
              <a:spcBef>
                <a:spcPts val="0"/>
              </a:spcBef>
              <a:spcAft>
                <a:spcPts val="0"/>
              </a:spcAft>
              <a:buClr>
                <a:schemeClr val="dk2"/>
              </a:buClr>
              <a:buSzPts val="1400"/>
              <a:buChar char="○"/>
              <a:defRPr sz="1400">
                <a:solidFill>
                  <a:schemeClr val="dk2"/>
                </a:solidFill>
              </a:defRPr>
            </a:lvl2pPr>
            <a:lvl3pPr indent="-317500" lvl="2" marL="1371600" rtl="0">
              <a:lnSpc>
                <a:spcPct val="115000"/>
              </a:lnSpc>
              <a:spcBef>
                <a:spcPts val="0"/>
              </a:spcBef>
              <a:spcAft>
                <a:spcPts val="0"/>
              </a:spcAft>
              <a:buClr>
                <a:schemeClr val="dk2"/>
              </a:buClr>
              <a:buSzPts val="1400"/>
              <a:buChar char="■"/>
              <a:defRPr sz="1400">
                <a:solidFill>
                  <a:schemeClr val="dk2"/>
                </a:solidFill>
              </a:defRPr>
            </a:lvl3pPr>
            <a:lvl4pPr indent="-317500" lvl="3" marL="1828800" rtl="0">
              <a:lnSpc>
                <a:spcPct val="115000"/>
              </a:lnSpc>
              <a:spcBef>
                <a:spcPts val="0"/>
              </a:spcBef>
              <a:spcAft>
                <a:spcPts val="0"/>
              </a:spcAft>
              <a:buClr>
                <a:schemeClr val="dk2"/>
              </a:buClr>
              <a:buSzPts val="1400"/>
              <a:buChar char="●"/>
              <a:defRPr sz="1400">
                <a:solidFill>
                  <a:schemeClr val="dk2"/>
                </a:solidFill>
              </a:defRPr>
            </a:lvl4pPr>
            <a:lvl5pPr indent="-317500" lvl="4" marL="2286000" rtl="0">
              <a:lnSpc>
                <a:spcPct val="115000"/>
              </a:lnSpc>
              <a:spcBef>
                <a:spcPts val="0"/>
              </a:spcBef>
              <a:spcAft>
                <a:spcPts val="0"/>
              </a:spcAft>
              <a:buClr>
                <a:schemeClr val="dk2"/>
              </a:buClr>
              <a:buSzPts val="1400"/>
              <a:buChar char="○"/>
              <a:defRPr sz="1400">
                <a:solidFill>
                  <a:schemeClr val="dk2"/>
                </a:solidFill>
              </a:defRPr>
            </a:lvl5pPr>
            <a:lvl6pPr indent="-317500" lvl="5" marL="2743200" rtl="0">
              <a:lnSpc>
                <a:spcPct val="115000"/>
              </a:lnSpc>
              <a:spcBef>
                <a:spcPts val="0"/>
              </a:spcBef>
              <a:spcAft>
                <a:spcPts val="0"/>
              </a:spcAft>
              <a:buClr>
                <a:schemeClr val="dk2"/>
              </a:buClr>
              <a:buSzPts val="1400"/>
              <a:buChar char="■"/>
              <a:defRPr sz="1400">
                <a:solidFill>
                  <a:schemeClr val="dk2"/>
                </a:solidFill>
              </a:defRPr>
            </a:lvl6pPr>
            <a:lvl7pPr indent="-317500" lvl="6" marL="3200400" rtl="0">
              <a:lnSpc>
                <a:spcPct val="115000"/>
              </a:lnSpc>
              <a:spcBef>
                <a:spcPts val="0"/>
              </a:spcBef>
              <a:spcAft>
                <a:spcPts val="0"/>
              </a:spcAft>
              <a:buClr>
                <a:schemeClr val="dk2"/>
              </a:buClr>
              <a:buSzPts val="1400"/>
              <a:buChar char="●"/>
              <a:defRPr sz="1400">
                <a:solidFill>
                  <a:schemeClr val="dk2"/>
                </a:solidFill>
              </a:defRPr>
            </a:lvl7pPr>
            <a:lvl8pPr indent="-317500" lvl="7" marL="3657600" rtl="0">
              <a:lnSpc>
                <a:spcPct val="115000"/>
              </a:lnSpc>
              <a:spcBef>
                <a:spcPts val="0"/>
              </a:spcBef>
              <a:spcAft>
                <a:spcPts val="0"/>
              </a:spcAft>
              <a:buClr>
                <a:schemeClr val="dk2"/>
              </a:buClr>
              <a:buSzPts val="1400"/>
              <a:buChar char="○"/>
              <a:defRPr sz="1400">
                <a:solidFill>
                  <a:schemeClr val="dk2"/>
                </a:solidFill>
              </a:defRPr>
            </a:lvl8pPr>
            <a:lvl9pPr indent="-317500" lvl="8" marL="4114800" rtl="0">
              <a:lnSpc>
                <a:spcPct val="115000"/>
              </a:lnSpc>
              <a:spcBef>
                <a:spcPts val="0"/>
              </a:spcBef>
              <a:spcAft>
                <a:spcPts val="0"/>
              </a:spcAft>
              <a:buClr>
                <a:schemeClr val="dk2"/>
              </a:buClr>
              <a:buSzPts val="1400"/>
              <a:buChar char="■"/>
              <a:defRPr sz="1400">
                <a:solidFill>
                  <a:schemeClr val="dk2"/>
                </a:solidFill>
              </a:defRPr>
            </a:lvl9pPr>
          </a:lstStyle>
          <a:p/>
        </p:txBody>
      </p:sp>
      <p:sp>
        <p:nvSpPr>
          <p:cNvPr id="53" name="Google Shape;53;p13"/>
          <p:cNvSpPr txBox="1"/>
          <p:nvPr>
            <p:ph idx="12" type="sldNum"/>
          </p:nvPr>
        </p:nvSpPr>
        <p:spPr>
          <a:xfrm>
            <a:off x="8472458" y="4663217"/>
            <a:ext cx="548775" cy="393525"/>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141" name="Shape 141"/>
        <p:cNvGrpSpPr/>
        <p:nvPr/>
      </p:nvGrpSpPr>
      <p:grpSpPr>
        <a:xfrm>
          <a:off x="0" y="0"/>
          <a:ext cx="0" cy="0"/>
          <a:chOff x="0" y="0"/>
          <a:chExt cx="0" cy="0"/>
        </a:xfrm>
      </p:grpSpPr>
      <p:sp>
        <p:nvSpPr>
          <p:cNvPr id="142" name="Google Shape;142;p34"/>
          <p:cNvSpPr txBox="1"/>
          <p:nvPr>
            <p:ph type="title"/>
          </p:nvPr>
        </p:nvSpPr>
        <p:spPr>
          <a:xfrm>
            <a:off x="311700" y="445025"/>
            <a:ext cx="8520525" cy="572625"/>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9pPr>
          </a:lstStyle>
          <a:p/>
        </p:txBody>
      </p:sp>
      <p:sp>
        <p:nvSpPr>
          <p:cNvPr id="143" name="Google Shape;143;p34"/>
          <p:cNvSpPr txBox="1"/>
          <p:nvPr>
            <p:ph idx="1" type="body"/>
          </p:nvPr>
        </p:nvSpPr>
        <p:spPr>
          <a:xfrm>
            <a:off x="311700" y="1152475"/>
            <a:ext cx="8520525" cy="3416400"/>
          </a:xfrm>
          <a:prstGeom prst="rect">
            <a:avLst/>
          </a:prstGeom>
          <a:noFill/>
          <a:ln>
            <a:noFill/>
          </a:ln>
        </p:spPr>
        <p:txBody>
          <a:bodyPr anchorCtr="0" anchor="t" bIns="91425" lIns="91425" spcFirstLastPara="1" rIns="91425" wrap="square" tIns="91425">
            <a:normAutofit/>
          </a:bodyPr>
          <a:lstStyle>
            <a:lvl1pPr indent="-381000" lvl="0" marL="457200" marR="0" rtl="0" algn="l">
              <a:lnSpc>
                <a:spcPct val="115000"/>
              </a:lnSpc>
              <a:spcBef>
                <a:spcPts val="0"/>
              </a:spcBef>
              <a:spcAft>
                <a:spcPts val="0"/>
              </a:spcAft>
              <a:buClr>
                <a:schemeClr val="dk2"/>
              </a:buClr>
              <a:buSzPts val="2400"/>
              <a:buFont typeface="Calibri"/>
              <a:buChar char="●"/>
              <a:defRPr b="0" i="0" sz="2400" u="none" cap="none" strike="noStrike">
                <a:solidFill>
                  <a:schemeClr val="dk2"/>
                </a:solidFill>
                <a:latin typeface="Calibri"/>
                <a:ea typeface="Calibri"/>
                <a:cs typeface="Calibri"/>
                <a:sym typeface="Calibri"/>
              </a:defRPr>
            </a:lvl1pPr>
            <a:lvl2pPr indent="-355600" lvl="1" marL="914400" marR="0" rtl="0" algn="l">
              <a:lnSpc>
                <a:spcPct val="115000"/>
              </a:lnSpc>
              <a:spcBef>
                <a:spcPts val="0"/>
              </a:spcBef>
              <a:spcAft>
                <a:spcPts val="0"/>
              </a:spcAft>
              <a:buClr>
                <a:schemeClr val="dk2"/>
              </a:buClr>
              <a:buSzPts val="2000"/>
              <a:buFont typeface="Calibri"/>
              <a:buChar char="○"/>
              <a:defRPr b="0" i="0" sz="2000" u="none" cap="none" strike="noStrike">
                <a:solidFill>
                  <a:schemeClr val="dk2"/>
                </a:solidFill>
                <a:latin typeface="Calibri"/>
                <a:ea typeface="Calibri"/>
                <a:cs typeface="Calibri"/>
                <a:sym typeface="Calibri"/>
              </a:defRPr>
            </a:lvl2pPr>
            <a:lvl3pPr indent="-342900" lvl="2" marL="1371600" marR="0" rtl="0" algn="l">
              <a:lnSpc>
                <a:spcPct val="115000"/>
              </a:lnSpc>
              <a:spcBef>
                <a:spcPts val="0"/>
              </a:spcBef>
              <a:spcAft>
                <a:spcPts val="0"/>
              </a:spcAft>
              <a:buClr>
                <a:schemeClr val="dk2"/>
              </a:buClr>
              <a:buSzPts val="1800"/>
              <a:buFont typeface="Calibri"/>
              <a:buChar char="■"/>
              <a:defRPr b="0" i="0" sz="1800" u="none" cap="none" strike="noStrike">
                <a:solidFill>
                  <a:schemeClr val="dk2"/>
                </a:solidFill>
                <a:latin typeface="Calibri"/>
                <a:ea typeface="Calibri"/>
                <a:cs typeface="Calibri"/>
                <a:sym typeface="Calibri"/>
              </a:defRPr>
            </a:lvl3pPr>
            <a:lvl4pPr indent="-330200" lvl="3" marL="18288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4pPr>
            <a:lvl5pPr indent="-330200" lvl="4" marL="22860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5pPr>
            <a:lvl6pPr indent="-330200" lvl="5" marL="27432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6pPr>
            <a:lvl7pPr indent="-330200" lvl="6" marL="32004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7pPr>
            <a:lvl8pPr indent="-330200" lvl="7" marL="36576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8pPr>
            <a:lvl9pPr indent="-330200" lvl="8" marL="41148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9pPr>
          </a:lstStyle>
          <a:p/>
        </p:txBody>
      </p:sp>
      <p:sp>
        <p:nvSpPr>
          <p:cNvPr id="144" name="Google Shape;144;p34"/>
          <p:cNvSpPr txBox="1"/>
          <p:nvPr>
            <p:ph idx="12" type="sldNum"/>
          </p:nvPr>
        </p:nvSpPr>
        <p:spPr>
          <a:xfrm>
            <a:off x="8472458" y="4663217"/>
            <a:ext cx="548775" cy="393525"/>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196" name="Shape 196"/>
        <p:cNvGrpSpPr/>
        <p:nvPr/>
      </p:nvGrpSpPr>
      <p:grpSpPr>
        <a:xfrm>
          <a:off x="0" y="0"/>
          <a:ext cx="0" cy="0"/>
          <a:chOff x="0" y="0"/>
          <a:chExt cx="0" cy="0"/>
        </a:xfrm>
      </p:grpSpPr>
      <p:sp>
        <p:nvSpPr>
          <p:cNvPr id="197" name="Google Shape;197;p47"/>
          <p:cNvSpPr txBox="1"/>
          <p:nvPr>
            <p:ph type="title"/>
          </p:nvPr>
        </p:nvSpPr>
        <p:spPr>
          <a:xfrm>
            <a:off x="311700" y="445025"/>
            <a:ext cx="8520525" cy="572625"/>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1"/>
              </a:buClr>
              <a:buSzPts val="4000"/>
              <a:buFont typeface="Calibri"/>
              <a:buNone/>
              <a:defRPr sz="4000">
                <a:solidFill>
                  <a:schemeClr val="dk1"/>
                </a:solidFill>
                <a:latin typeface="Calibri"/>
                <a:ea typeface="Calibri"/>
                <a:cs typeface="Calibri"/>
                <a:sym typeface="Calibri"/>
              </a:defRPr>
            </a:lvl1pPr>
            <a:lvl2pPr lvl="1"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2pPr>
            <a:lvl3pPr lvl="2"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3pPr>
            <a:lvl4pPr lvl="3"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4pPr>
            <a:lvl5pPr lvl="4"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5pPr>
            <a:lvl6pPr lvl="5"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6pPr>
            <a:lvl7pPr lvl="6"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7pPr>
            <a:lvl8pPr lvl="7"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8pPr>
            <a:lvl9pPr lvl="8"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9pPr>
          </a:lstStyle>
          <a:p/>
        </p:txBody>
      </p:sp>
      <p:sp>
        <p:nvSpPr>
          <p:cNvPr id="198" name="Google Shape;198;p47"/>
          <p:cNvSpPr txBox="1"/>
          <p:nvPr>
            <p:ph idx="1" type="body"/>
          </p:nvPr>
        </p:nvSpPr>
        <p:spPr>
          <a:xfrm>
            <a:off x="311700" y="1152475"/>
            <a:ext cx="8520525" cy="3416400"/>
          </a:xfrm>
          <a:prstGeom prst="rect">
            <a:avLst/>
          </a:prstGeom>
          <a:noFill/>
          <a:ln>
            <a:noFill/>
          </a:ln>
        </p:spPr>
        <p:txBody>
          <a:bodyPr anchorCtr="0" anchor="t" bIns="91425" lIns="91425" spcFirstLastPara="1" rIns="91425" wrap="square" tIns="91425">
            <a:normAutofit/>
          </a:bodyPr>
          <a:lstStyle>
            <a:lvl1pPr indent="-381000" lvl="0" marL="457200" rtl="0">
              <a:lnSpc>
                <a:spcPct val="115000"/>
              </a:lnSpc>
              <a:spcBef>
                <a:spcPts val="0"/>
              </a:spcBef>
              <a:spcAft>
                <a:spcPts val="0"/>
              </a:spcAft>
              <a:buClr>
                <a:schemeClr val="dk2"/>
              </a:buClr>
              <a:buSzPts val="2400"/>
              <a:buFont typeface="Calibri"/>
              <a:buChar char="●"/>
              <a:defRPr sz="2400">
                <a:solidFill>
                  <a:schemeClr val="dk2"/>
                </a:solidFill>
                <a:latin typeface="Calibri"/>
                <a:ea typeface="Calibri"/>
                <a:cs typeface="Calibri"/>
                <a:sym typeface="Calibri"/>
              </a:defRPr>
            </a:lvl1pPr>
            <a:lvl2pPr indent="-355600" lvl="1" marL="914400" rtl="0">
              <a:lnSpc>
                <a:spcPct val="115000"/>
              </a:lnSpc>
              <a:spcBef>
                <a:spcPts val="0"/>
              </a:spcBef>
              <a:spcAft>
                <a:spcPts val="0"/>
              </a:spcAft>
              <a:buClr>
                <a:schemeClr val="dk2"/>
              </a:buClr>
              <a:buSzPts val="2000"/>
              <a:buFont typeface="Calibri"/>
              <a:buChar char="○"/>
              <a:defRPr sz="2000">
                <a:solidFill>
                  <a:schemeClr val="dk2"/>
                </a:solidFill>
                <a:latin typeface="Calibri"/>
                <a:ea typeface="Calibri"/>
                <a:cs typeface="Calibri"/>
                <a:sym typeface="Calibri"/>
              </a:defRPr>
            </a:lvl2pPr>
            <a:lvl3pPr indent="-342900" lvl="2" marL="1371600" rtl="0">
              <a:lnSpc>
                <a:spcPct val="115000"/>
              </a:lnSpc>
              <a:spcBef>
                <a:spcPts val="0"/>
              </a:spcBef>
              <a:spcAft>
                <a:spcPts val="0"/>
              </a:spcAft>
              <a:buClr>
                <a:schemeClr val="dk2"/>
              </a:buClr>
              <a:buSzPts val="1800"/>
              <a:buFont typeface="Calibri"/>
              <a:buChar char="■"/>
              <a:defRPr sz="1800">
                <a:solidFill>
                  <a:schemeClr val="dk2"/>
                </a:solidFill>
                <a:latin typeface="Calibri"/>
                <a:ea typeface="Calibri"/>
                <a:cs typeface="Calibri"/>
                <a:sym typeface="Calibri"/>
              </a:defRPr>
            </a:lvl3pPr>
            <a:lvl4pPr indent="-330200" lvl="3" marL="1828800" rtl="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4pPr>
            <a:lvl5pPr indent="-330200" lvl="4" marL="2286000" rtl="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5pPr>
            <a:lvl6pPr indent="-330200" lvl="5" marL="2743200" rtl="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6pPr>
            <a:lvl7pPr indent="-330200" lvl="6" marL="3200400" rtl="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7pPr>
            <a:lvl8pPr indent="-330200" lvl="7" marL="3657600" rtl="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8pPr>
            <a:lvl9pPr indent="-330200" lvl="8" marL="4114800" rtl="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9pPr>
          </a:lstStyle>
          <a:p/>
        </p:txBody>
      </p:sp>
      <p:sp>
        <p:nvSpPr>
          <p:cNvPr id="199" name="Google Shape;199;p47"/>
          <p:cNvSpPr txBox="1"/>
          <p:nvPr>
            <p:ph idx="12" type="sldNum"/>
          </p:nvPr>
        </p:nvSpPr>
        <p:spPr>
          <a:xfrm>
            <a:off x="8472458" y="4663217"/>
            <a:ext cx="548775" cy="393525"/>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46" name="Shape 246"/>
        <p:cNvGrpSpPr/>
        <p:nvPr/>
      </p:nvGrpSpPr>
      <p:grpSpPr>
        <a:xfrm>
          <a:off x="0" y="0"/>
          <a:ext cx="0" cy="0"/>
          <a:chOff x="0" y="0"/>
          <a:chExt cx="0" cy="0"/>
        </a:xfrm>
      </p:grpSpPr>
      <p:sp>
        <p:nvSpPr>
          <p:cNvPr id="247" name="Google Shape;247;p59"/>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marR="0" rtl="0" algn="l">
              <a:lnSpc>
                <a:spcPct val="90000"/>
              </a:lnSpc>
              <a:spcBef>
                <a:spcPts val="0"/>
              </a:spcBef>
              <a:spcAft>
                <a:spcPts val="0"/>
              </a:spcAft>
              <a:buClr>
                <a:schemeClr val="dk1"/>
              </a:buClr>
              <a:buSzPts val="3300"/>
              <a:buFont typeface="Play"/>
              <a:buNone/>
              <a:defRPr b="0" i="0" sz="3300" u="none" cap="none" strike="noStrike">
                <a:solidFill>
                  <a:schemeClr val="dk1"/>
                </a:solidFill>
                <a:latin typeface="Play"/>
                <a:ea typeface="Play"/>
                <a:cs typeface="Play"/>
                <a:sym typeface="Play"/>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9pPr>
          </a:lstStyle>
          <a:p/>
        </p:txBody>
      </p:sp>
      <p:sp>
        <p:nvSpPr>
          <p:cNvPr id="248" name="Google Shape;248;p59"/>
          <p:cNvSpPr txBox="1"/>
          <p:nvPr>
            <p:ph idx="1" type="body"/>
          </p:nvPr>
        </p:nvSpPr>
        <p:spPr>
          <a:xfrm>
            <a:off x="628650" y="1369219"/>
            <a:ext cx="7886700" cy="3263504"/>
          </a:xfrm>
          <a:prstGeom prst="rect">
            <a:avLst/>
          </a:prstGeom>
          <a:noFill/>
          <a:ln>
            <a:noFill/>
          </a:ln>
        </p:spPr>
        <p:txBody>
          <a:bodyPr anchorCtr="0" anchor="t" bIns="34275" lIns="68575" spcFirstLastPara="1" rIns="68575" wrap="square" tIns="34275">
            <a:normAutofit/>
          </a:bodyPr>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
        <p:nvSpPr>
          <p:cNvPr id="249" name="Google Shape;249;p59"/>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900" u="none" cap="none" strike="noStrike">
                <a:solidFill>
                  <a:srgbClr val="757575"/>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9pPr>
          </a:lstStyle>
          <a:p/>
        </p:txBody>
      </p:sp>
      <p:sp>
        <p:nvSpPr>
          <p:cNvPr id="250" name="Google Shape;250;p59"/>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100"/>
              <a:buFont typeface="Arial"/>
              <a:buNone/>
              <a:defRPr b="0" i="0" sz="900" u="none" cap="none" strike="noStrike">
                <a:solidFill>
                  <a:srgbClr val="757575"/>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9pPr>
          </a:lstStyle>
          <a:p/>
        </p:txBody>
      </p:sp>
      <p:sp>
        <p:nvSpPr>
          <p:cNvPr id="251" name="Google Shape;251;p59"/>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 id="2147483715"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334" name="Shape 334"/>
        <p:cNvGrpSpPr/>
        <p:nvPr/>
      </p:nvGrpSpPr>
      <p:grpSpPr>
        <a:xfrm>
          <a:off x="0" y="0"/>
          <a:ext cx="0" cy="0"/>
          <a:chOff x="0" y="0"/>
          <a:chExt cx="0" cy="0"/>
        </a:xfrm>
      </p:grpSpPr>
      <p:sp>
        <p:nvSpPr>
          <p:cNvPr id="335" name="Google Shape;335;p7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9pPr>
          </a:lstStyle>
          <a:p/>
        </p:txBody>
      </p:sp>
      <p:sp>
        <p:nvSpPr>
          <p:cNvPr id="336" name="Google Shape;336;p74"/>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81000" lvl="0" marL="457200" marR="0" rtl="0" algn="l">
              <a:lnSpc>
                <a:spcPct val="115000"/>
              </a:lnSpc>
              <a:spcBef>
                <a:spcPts val="0"/>
              </a:spcBef>
              <a:spcAft>
                <a:spcPts val="0"/>
              </a:spcAft>
              <a:buClr>
                <a:schemeClr val="dk2"/>
              </a:buClr>
              <a:buSzPts val="2400"/>
              <a:buFont typeface="Calibri"/>
              <a:buChar char="●"/>
              <a:defRPr b="0" i="0" sz="2400" u="none" cap="none" strike="noStrike">
                <a:solidFill>
                  <a:schemeClr val="dk2"/>
                </a:solidFill>
                <a:latin typeface="Calibri"/>
                <a:ea typeface="Calibri"/>
                <a:cs typeface="Calibri"/>
                <a:sym typeface="Calibri"/>
              </a:defRPr>
            </a:lvl1pPr>
            <a:lvl2pPr indent="-355600" lvl="1" marL="914400" marR="0" rtl="0" algn="l">
              <a:lnSpc>
                <a:spcPct val="115000"/>
              </a:lnSpc>
              <a:spcBef>
                <a:spcPts val="0"/>
              </a:spcBef>
              <a:spcAft>
                <a:spcPts val="0"/>
              </a:spcAft>
              <a:buClr>
                <a:schemeClr val="dk2"/>
              </a:buClr>
              <a:buSzPts val="2000"/>
              <a:buFont typeface="Calibri"/>
              <a:buChar char="○"/>
              <a:defRPr b="0" i="0" sz="2000" u="none" cap="none" strike="noStrike">
                <a:solidFill>
                  <a:schemeClr val="dk2"/>
                </a:solidFill>
                <a:latin typeface="Calibri"/>
                <a:ea typeface="Calibri"/>
                <a:cs typeface="Calibri"/>
                <a:sym typeface="Calibri"/>
              </a:defRPr>
            </a:lvl2pPr>
            <a:lvl3pPr indent="-342900" lvl="2" marL="1371600" marR="0" rtl="0" algn="l">
              <a:lnSpc>
                <a:spcPct val="115000"/>
              </a:lnSpc>
              <a:spcBef>
                <a:spcPts val="0"/>
              </a:spcBef>
              <a:spcAft>
                <a:spcPts val="0"/>
              </a:spcAft>
              <a:buClr>
                <a:schemeClr val="dk2"/>
              </a:buClr>
              <a:buSzPts val="1800"/>
              <a:buFont typeface="Calibri"/>
              <a:buChar char="■"/>
              <a:defRPr b="0" i="0" sz="1800" u="none" cap="none" strike="noStrike">
                <a:solidFill>
                  <a:schemeClr val="dk2"/>
                </a:solidFill>
                <a:latin typeface="Calibri"/>
                <a:ea typeface="Calibri"/>
                <a:cs typeface="Calibri"/>
                <a:sym typeface="Calibri"/>
              </a:defRPr>
            </a:lvl3pPr>
            <a:lvl4pPr indent="-330200" lvl="3" marL="18288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4pPr>
            <a:lvl5pPr indent="-330200" lvl="4" marL="22860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5pPr>
            <a:lvl6pPr indent="-330200" lvl="5" marL="27432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6pPr>
            <a:lvl7pPr indent="-330200" lvl="6" marL="32004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7pPr>
            <a:lvl8pPr indent="-330200" lvl="7" marL="36576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8pPr>
            <a:lvl9pPr indent="-330200" lvl="8" marL="41148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9pPr>
          </a:lstStyle>
          <a:p/>
        </p:txBody>
      </p:sp>
      <p:sp>
        <p:nvSpPr>
          <p:cNvPr id="337" name="Google Shape;337;p7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69" name="Shape 369"/>
        <p:cNvGrpSpPr/>
        <p:nvPr/>
      </p:nvGrpSpPr>
      <p:grpSpPr>
        <a:xfrm>
          <a:off x="0" y="0"/>
          <a:ext cx="0" cy="0"/>
          <a:chOff x="0" y="0"/>
          <a:chExt cx="0" cy="0"/>
        </a:xfrm>
      </p:grpSpPr>
      <p:sp>
        <p:nvSpPr>
          <p:cNvPr id="370" name="Google Shape;370;p83"/>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marR="0" rtl="0" algn="l">
              <a:lnSpc>
                <a:spcPct val="90000"/>
              </a:lnSpc>
              <a:spcBef>
                <a:spcPts val="0"/>
              </a:spcBef>
              <a:spcAft>
                <a:spcPts val="0"/>
              </a:spcAft>
              <a:buClr>
                <a:schemeClr val="dk1"/>
              </a:buClr>
              <a:buSzPts val="3300"/>
              <a:buFont typeface="Open Sans"/>
              <a:buNone/>
              <a:defRPr b="0" i="0" sz="3300" u="none" cap="none" strike="noStrike">
                <a:solidFill>
                  <a:schemeClr val="dk1"/>
                </a:solidFill>
                <a:latin typeface="Open Sans"/>
                <a:ea typeface="Open Sans"/>
                <a:cs typeface="Open Sans"/>
                <a:sym typeface="Open Sans"/>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371" name="Google Shape;371;p83"/>
          <p:cNvSpPr txBox="1"/>
          <p:nvPr>
            <p:ph idx="1" type="body"/>
          </p:nvPr>
        </p:nvSpPr>
        <p:spPr>
          <a:xfrm>
            <a:off x="628650" y="1369219"/>
            <a:ext cx="7886700" cy="3263504"/>
          </a:xfrm>
          <a:prstGeom prst="rect">
            <a:avLst/>
          </a:prstGeom>
          <a:noFill/>
          <a:ln>
            <a:noFill/>
          </a:ln>
        </p:spPr>
        <p:txBody>
          <a:bodyPr anchorCtr="0" anchor="t" bIns="34275" lIns="68575" spcFirstLastPara="1" rIns="68575" wrap="square" tIns="34275">
            <a:normAutofit/>
          </a:bodyPr>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Open Sans"/>
                <a:ea typeface="Open Sans"/>
                <a:cs typeface="Open Sans"/>
                <a:sym typeface="Open Sans"/>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Open Sans"/>
                <a:ea typeface="Open Sans"/>
                <a:cs typeface="Open Sans"/>
                <a:sym typeface="Open Sans"/>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Open Sans"/>
                <a:ea typeface="Open Sans"/>
                <a:cs typeface="Open Sans"/>
                <a:sym typeface="Open Sans"/>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Open Sans"/>
                <a:ea typeface="Open Sans"/>
                <a:cs typeface="Open Sans"/>
                <a:sym typeface="Open Sans"/>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Open Sans"/>
                <a:ea typeface="Open Sans"/>
                <a:cs typeface="Open Sans"/>
                <a:sym typeface="Open Sans"/>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Open Sans"/>
                <a:ea typeface="Open Sans"/>
                <a:cs typeface="Open Sans"/>
                <a:sym typeface="Open Sans"/>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Open Sans"/>
                <a:ea typeface="Open Sans"/>
                <a:cs typeface="Open Sans"/>
                <a:sym typeface="Open Sans"/>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Open Sans"/>
                <a:ea typeface="Open Sans"/>
                <a:cs typeface="Open Sans"/>
                <a:sym typeface="Open Sans"/>
              </a:defRPr>
            </a:lvl9pPr>
          </a:lstStyle>
          <a:p/>
        </p:txBody>
      </p:sp>
      <p:sp>
        <p:nvSpPr>
          <p:cNvPr id="372" name="Google Shape;372;p83"/>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marR="0" rtl="0" algn="l">
              <a:spcBef>
                <a:spcPts val="0"/>
              </a:spcBef>
              <a:spcAft>
                <a:spcPts val="0"/>
              </a:spcAft>
              <a:buSzPts val="1100"/>
              <a:buNone/>
              <a:defRPr b="0" i="0" sz="900" u="none" cap="none" strike="noStrike">
                <a:solidFill>
                  <a:srgbClr val="888888"/>
                </a:solidFill>
                <a:latin typeface="Open Sans"/>
                <a:ea typeface="Open Sans"/>
                <a:cs typeface="Open Sans"/>
                <a:sym typeface="Open Sans"/>
              </a:defRPr>
            </a:lvl1pPr>
            <a:lvl2pPr lvl="1" marR="0" rtl="0" algn="l">
              <a:spcBef>
                <a:spcPts val="0"/>
              </a:spcBef>
              <a:spcAft>
                <a:spcPts val="0"/>
              </a:spcAft>
              <a:buSzPts val="1100"/>
              <a:buNone/>
              <a:defRPr b="0" i="0" sz="1400" u="none" cap="none" strike="noStrike">
                <a:solidFill>
                  <a:schemeClr val="dk1"/>
                </a:solidFill>
                <a:latin typeface="Open Sans"/>
                <a:ea typeface="Open Sans"/>
                <a:cs typeface="Open Sans"/>
                <a:sym typeface="Open Sans"/>
              </a:defRPr>
            </a:lvl2pPr>
            <a:lvl3pPr lvl="2" marR="0" rtl="0" algn="l">
              <a:spcBef>
                <a:spcPts val="0"/>
              </a:spcBef>
              <a:spcAft>
                <a:spcPts val="0"/>
              </a:spcAft>
              <a:buSzPts val="1100"/>
              <a:buNone/>
              <a:defRPr b="0" i="0" sz="1400" u="none" cap="none" strike="noStrike">
                <a:solidFill>
                  <a:schemeClr val="dk1"/>
                </a:solidFill>
                <a:latin typeface="Open Sans"/>
                <a:ea typeface="Open Sans"/>
                <a:cs typeface="Open Sans"/>
                <a:sym typeface="Open Sans"/>
              </a:defRPr>
            </a:lvl3pPr>
            <a:lvl4pPr lvl="3" marR="0" rtl="0" algn="l">
              <a:spcBef>
                <a:spcPts val="0"/>
              </a:spcBef>
              <a:spcAft>
                <a:spcPts val="0"/>
              </a:spcAft>
              <a:buSzPts val="1100"/>
              <a:buNone/>
              <a:defRPr b="0" i="0" sz="1400" u="none" cap="none" strike="noStrike">
                <a:solidFill>
                  <a:schemeClr val="dk1"/>
                </a:solidFill>
                <a:latin typeface="Open Sans"/>
                <a:ea typeface="Open Sans"/>
                <a:cs typeface="Open Sans"/>
                <a:sym typeface="Open Sans"/>
              </a:defRPr>
            </a:lvl4pPr>
            <a:lvl5pPr lvl="4" marR="0" rtl="0" algn="l">
              <a:spcBef>
                <a:spcPts val="0"/>
              </a:spcBef>
              <a:spcAft>
                <a:spcPts val="0"/>
              </a:spcAft>
              <a:buSzPts val="1100"/>
              <a:buNone/>
              <a:defRPr b="0" i="0" sz="1400" u="none" cap="none" strike="noStrike">
                <a:solidFill>
                  <a:schemeClr val="dk1"/>
                </a:solidFill>
                <a:latin typeface="Open Sans"/>
                <a:ea typeface="Open Sans"/>
                <a:cs typeface="Open Sans"/>
                <a:sym typeface="Open Sans"/>
              </a:defRPr>
            </a:lvl5pPr>
            <a:lvl6pPr lvl="5" marR="0" rtl="0" algn="l">
              <a:spcBef>
                <a:spcPts val="0"/>
              </a:spcBef>
              <a:spcAft>
                <a:spcPts val="0"/>
              </a:spcAft>
              <a:buSzPts val="1100"/>
              <a:buNone/>
              <a:defRPr b="0" i="0" sz="1400" u="none" cap="none" strike="noStrike">
                <a:solidFill>
                  <a:schemeClr val="dk1"/>
                </a:solidFill>
                <a:latin typeface="Open Sans"/>
                <a:ea typeface="Open Sans"/>
                <a:cs typeface="Open Sans"/>
                <a:sym typeface="Open Sans"/>
              </a:defRPr>
            </a:lvl6pPr>
            <a:lvl7pPr lvl="6" marR="0" rtl="0" algn="l">
              <a:spcBef>
                <a:spcPts val="0"/>
              </a:spcBef>
              <a:spcAft>
                <a:spcPts val="0"/>
              </a:spcAft>
              <a:buSzPts val="1100"/>
              <a:buNone/>
              <a:defRPr b="0" i="0" sz="1400" u="none" cap="none" strike="noStrike">
                <a:solidFill>
                  <a:schemeClr val="dk1"/>
                </a:solidFill>
                <a:latin typeface="Open Sans"/>
                <a:ea typeface="Open Sans"/>
                <a:cs typeface="Open Sans"/>
                <a:sym typeface="Open Sans"/>
              </a:defRPr>
            </a:lvl7pPr>
            <a:lvl8pPr lvl="7" marR="0" rtl="0" algn="l">
              <a:spcBef>
                <a:spcPts val="0"/>
              </a:spcBef>
              <a:spcAft>
                <a:spcPts val="0"/>
              </a:spcAft>
              <a:buSzPts val="1100"/>
              <a:buNone/>
              <a:defRPr b="0" i="0" sz="1400" u="none" cap="none" strike="noStrike">
                <a:solidFill>
                  <a:schemeClr val="dk1"/>
                </a:solidFill>
                <a:latin typeface="Open Sans"/>
                <a:ea typeface="Open Sans"/>
                <a:cs typeface="Open Sans"/>
                <a:sym typeface="Open Sans"/>
              </a:defRPr>
            </a:lvl8pPr>
            <a:lvl9pPr lvl="8" marR="0" rtl="0" algn="l">
              <a:spcBef>
                <a:spcPts val="0"/>
              </a:spcBef>
              <a:spcAft>
                <a:spcPts val="0"/>
              </a:spcAft>
              <a:buSzPts val="1100"/>
              <a:buNone/>
              <a:defRPr b="0" i="0" sz="1400" u="none" cap="none" strike="noStrike">
                <a:solidFill>
                  <a:schemeClr val="dk1"/>
                </a:solidFill>
                <a:latin typeface="Open Sans"/>
                <a:ea typeface="Open Sans"/>
                <a:cs typeface="Open Sans"/>
                <a:sym typeface="Open Sans"/>
              </a:defRPr>
            </a:lvl9pPr>
          </a:lstStyle>
          <a:p/>
        </p:txBody>
      </p:sp>
      <p:sp>
        <p:nvSpPr>
          <p:cNvPr id="373" name="Google Shape;373;p83"/>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marR="0" rtl="0" algn="ctr">
              <a:spcBef>
                <a:spcPts val="0"/>
              </a:spcBef>
              <a:spcAft>
                <a:spcPts val="0"/>
              </a:spcAft>
              <a:buSzPts val="1100"/>
              <a:buNone/>
              <a:defRPr b="0" i="0" sz="900" u="none" cap="none" strike="noStrike">
                <a:solidFill>
                  <a:srgbClr val="888888"/>
                </a:solidFill>
                <a:latin typeface="Open Sans"/>
                <a:ea typeface="Open Sans"/>
                <a:cs typeface="Open Sans"/>
                <a:sym typeface="Open Sans"/>
              </a:defRPr>
            </a:lvl1pPr>
            <a:lvl2pPr lvl="1" marR="0" rtl="0" algn="l">
              <a:spcBef>
                <a:spcPts val="0"/>
              </a:spcBef>
              <a:spcAft>
                <a:spcPts val="0"/>
              </a:spcAft>
              <a:buSzPts val="1100"/>
              <a:buNone/>
              <a:defRPr b="0" i="0" sz="1400" u="none" cap="none" strike="noStrike">
                <a:solidFill>
                  <a:schemeClr val="dk1"/>
                </a:solidFill>
                <a:latin typeface="Open Sans"/>
                <a:ea typeface="Open Sans"/>
                <a:cs typeface="Open Sans"/>
                <a:sym typeface="Open Sans"/>
              </a:defRPr>
            </a:lvl2pPr>
            <a:lvl3pPr lvl="2" marR="0" rtl="0" algn="l">
              <a:spcBef>
                <a:spcPts val="0"/>
              </a:spcBef>
              <a:spcAft>
                <a:spcPts val="0"/>
              </a:spcAft>
              <a:buSzPts val="1100"/>
              <a:buNone/>
              <a:defRPr b="0" i="0" sz="1400" u="none" cap="none" strike="noStrike">
                <a:solidFill>
                  <a:schemeClr val="dk1"/>
                </a:solidFill>
                <a:latin typeface="Open Sans"/>
                <a:ea typeface="Open Sans"/>
                <a:cs typeface="Open Sans"/>
                <a:sym typeface="Open Sans"/>
              </a:defRPr>
            </a:lvl3pPr>
            <a:lvl4pPr lvl="3" marR="0" rtl="0" algn="l">
              <a:spcBef>
                <a:spcPts val="0"/>
              </a:spcBef>
              <a:spcAft>
                <a:spcPts val="0"/>
              </a:spcAft>
              <a:buSzPts val="1100"/>
              <a:buNone/>
              <a:defRPr b="0" i="0" sz="1400" u="none" cap="none" strike="noStrike">
                <a:solidFill>
                  <a:schemeClr val="dk1"/>
                </a:solidFill>
                <a:latin typeface="Open Sans"/>
                <a:ea typeface="Open Sans"/>
                <a:cs typeface="Open Sans"/>
                <a:sym typeface="Open Sans"/>
              </a:defRPr>
            </a:lvl4pPr>
            <a:lvl5pPr lvl="4" marR="0" rtl="0" algn="l">
              <a:spcBef>
                <a:spcPts val="0"/>
              </a:spcBef>
              <a:spcAft>
                <a:spcPts val="0"/>
              </a:spcAft>
              <a:buSzPts val="1100"/>
              <a:buNone/>
              <a:defRPr b="0" i="0" sz="1400" u="none" cap="none" strike="noStrike">
                <a:solidFill>
                  <a:schemeClr val="dk1"/>
                </a:solidFill>
                <a:latin typeface="Open Sans"/>
                <a:ea typeface="Open Sans"/>
                <a:cs typeface="Open Sans"/>
                <a:sym typeface="Open Sans"/>
              </a:defRPr>
            </a:lvl5pPr>
            <a:lvl6pPr lvl="5" marR="0" rtl="0" algn="l">
              <a:spcBef>
                <a:spcPts val="0"/>
              </a:spcBef>
              <a:spcAft>
                <a:spcPts val="0"/>
              </a:spcAft>
              <a:buSzPts val="1100"/>
              <a:buNone/>
              <a:defRPr b="0" i="0" sz="1400" u="none" cap="none" strike="noStrike">
                <a:solidFill>
                  <a:schemeClr val="dk1"/>
                </a:solidFill>
                <a:latin typeface="Open Sans"/>
                <a:ea typeface="Open Sans"/>
                <a:cs typeface="Open Sans"/>
                <a:sym typeface="Open Sans"/>
              </a:defRPr>
            </a:lvl6pPr>
            <a:lvl7pPr lvl="6" marR="0" rtl="0" algn="l">
              <a:spcBef>
                <a:spcPts val="0"/>
              </a:spcBef>
              <a:spcAft>
                <a:spcPts val="0"/>
              </a:spcAft>
              <a:buSzPts val="1100"/>
              <a:buNone/>
              <a:defRPr b="0" i="0" sz="1400" u="none" cap="none" strike="noStrike">
                <a:solidFill>
                  <a:schemeClr val="dk1"/>
                </a:solidFill>
                <a:latin typeface="Open Sans"/>
                <a:ea typeface="Open Sans"/>
                <a:cs typeface="Open Sans"/>
                <a:sym typeface="Open Sans"/>
              </a:defRPr>
            </a:lvl7pPr>
            <a:lvl8pPr lvl="7" marR="0" rtl="0" algn="l">
              <a:spcBef>
                <a:spcPts val="0"/>
              </a:spcBef>
              <a:spcAft>
                <a:spcPts val="0"/>
              </a:spcAft>
              <a:buSzPts val="1100"/>
              <a:buNone/>
              <a:defRPr b="0" i="0" sz="1400" u="none" cap="none" strike="noStrike">
                <a:solidFill>
                  <a:schemeClr val="dk1"/>
                </a:solidFill>
                <a:latin typeface="Open Sans"/>
                <a:ea typeface="Open Sans"/>
                <a:cs typeface="Open Sans"/>
                <a:sym typeface="Open Sans"/>
              </a:defRPr>
            </a:lvl8pPr>
            <a:lvl9pPr lvl="8" marR="0" rtl="0" algn="l">
              <a:spcBef>
                <a:spcPts val="0"/>
              </a:spcBef>
              <a:spcAft>
                <a:spcPts val="0"/>
              </a:spcAft>
              <a:buSzPts val="1100"/>
              <a:buNone/>
              <a:defRPr b="0" i="0" sz="1400" u="none" cap="none" strike="noStrike">
                <a:solidFill>
                  <a:schemeClr val="dk1"/>
                </a:solidFill>
                <a:latin typeface="Open Sans"/>
                <a:ea typeface="Open Sans"/>
                <a:cs typeface="Open Sans"/>
                <a:sym typeface="Open Sans"/>
              </a:defRPr>
            </a:lvl9pPr>
          </a:lstStyle>
          <a:p/>
        </p:txBody>
      </p:sp>
      <p:sp>
        <p:nvSpPr>
          <p:cNvPr id="374" name="Google Shape;374;p83"/>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b="0" i="0" sz="900" u="none" cap="none" strike="noStrike">
                <a:solidFill>
                  <a:srgbClr val="888888"/>
                </a:solidFill>
                <a:latin typeface="Open Sans"/>
                <a:ea typeface="Open Sans"/>
                <a:cs typeface="Open Sans"/>
                <a:sym typeface="Open Sans"/>
              </a:defRPr>
            </a:lvl1pPr>
            <a:lvl2pPr indent="0" lvl="1" marL="0" marR="0" rtl="0" algn="r">
              <a:spcBef>
                <a:spcPts val="0"/>
              </a:spcBef>
              <a:buNone/>
              <a:defRPr b="0" i="0" sz="900" u="none" cap="none" strike="noStrike">
                <a:solidFill>
                  <a:srgbClr val="888888"/>
                </a:solidFill>
                <a:latin typeface="Open Sans"/>
                <a:ea typeface="Open Sans"/>
                <a:cs typeface="Open Sans"/>
                <a:sym typeface="Open Sans"/>
              </a:defRPr>
            </a:lvl2pPr>
            <a:lvl3pPr indent="0" lvl="2" marL="0" marR="0" rtl="0" algn="r">
              <a:spcBef>
                <a:spcPts val="0"/>
              </a:spcBef>
              <a:buNone/>
              <a:defRPr b="0" i="0" sz="900" u="none" cap="none" strike="noStrike">
                <a:solidFill>
                  <a:srgbClr val="888888"/>
                </a:solidFill>
                <a:latin typeface="Open Sans"/>
                <a:ea typeface="Open Sans"/>
                <a:cs typeface="Open Sans"/>
                <a:sym typeface="Open Sans"/>
              </a:defRPr>
            </a:lvl3pPr>
            <a:lvl4pPr indent="0" lvl="3" marL="0" marR="0" rtl="0" algn="r">
              <a:spcBef>
                <a:spcPts val="0"/>
              </a:spcBef>
              <a:buNone/>
              <a:defRPr b="0" i="0" sz="900" u="none" cap="none" strike="noStrike">
                <a:solidFill>
                  <a:srgbClr val="888888"/>
                </a:solidFill>
                <a:latin typeface="Open Sans"/>
                <a:ea typeface="Open Sans"/>
                <a:cs typeface="Open Sans"/>
                <a:sym typeface="Open Sans"/>
              </a:defRPr>
            </a:lvl4pPr>
            <a:lvl5pPr indent="0" lvl="4" marL="0" marR="0" rtl="0" algn="r">
              <a:spcBef>
                <a:spcPts val="0"/>
              </a:spcBef>
              <a:buNone/>
              <a:defRPr b="0" i="0" sz="900" u="none" cap="none" strike="noStrike">
                <a:solidFill>
                  <a:srgbClr val="888888"/>
                </a:solidFill>
                <a:latin typeface="Open Sans"/>
                <a:ea typeface="Open Sans"/>
                <a:cs typeface="Open Sans"/>
                <a:sym typeface="Open Sans"/>
              </a:defRPr>
            </a:lvl5pPr>
            <a:lvl6pPr indent="0" lvl="5" marL="0" marR="0" rtl="0" algn="r">
              <a:spcBef>
                <a:spcPts val="0"/>
              </a:spcBef>
              <a:buNone/>
              <a:defRPr b="0" i="0" sz="900" u="none" cap="none" strike="noStrike">
                <a:solidFill>
                  <a:srgbClr val="888888"/>
                </a:solidFill>
                <a:latin typeface="Open Sans"/>
                <a:ea typeface="Open Sans"/>
                <a:cs typeface="Open Sans"/>
                <a:sym typeface="Open Sans"/>
              </a:defRPr>
            </a:lvl6pPr>
            <a:lvl7pPr indent="0" lvl="6" marL="0" marR="0" rtl="0" algn="r">
              <a:spcBef>
                <a:spcPts val="0"/>
              </a:spcBef>
              <a:buNone/>
              <a:defRPr b="0" i="0" sz="900" u="none" cap="none" strike="noStrike">
                <a:solidFill>
                  <a:srgbClr val="888888"/>
                </a:solidFill>
                <a:latin typeface="Open Sans"/>
                <a:ea typeface="Open Sans"/>
                <a:cs typeface="Open Sans"/>
                <a:sym typeface="Open Sans"/>
              </a:defRPr>
            </a:lvl7pPr>
            <a:lvl8pPr indent="0" lvl="7" marL="0" marR="0" rtl="0" algn="r">
              <a:spcBef>
                <a:spcPts val="0"/>
              </a:spcBef>
              <a:buNone/>
              <a:defRPr b="0" i="0" sz="900" u="none" cap="none" strike="noStrike">
                <a:solidFill>
                  <a:srgbClr val="888888"/>
                </a:solidFill>
                <a:latin typeface="Open Sans"/>
                <a:ea typeface="Open Sans"/>
                <a:cs typeface="Open Sans"/>
                <a:sym typeface="Open Sans"/>
              </a:defRPr>
            </a:lvl8pPr>
            <a:lvl9pPr indent="0" lvl="8" marL="0" marR="0" rtl="0" algn="r">
              <a:spcBef>
                <a:spcPts val="0"/>
              </a:spcBef>
              <a:buNone/>
              <a:defRPr b="0" i="0" sz="900" u="none" cap="none" strike="noStrike">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 id="2147483736" r:id="rId13"/>
    <p:sldLayoutId id="2147483737" r:id="rId14"/>
    <p:sldLayoutId id="2147483738" r:id="rId15"/>
    <p:sldLayoutId id="2147483739" r:id="rId16"/>
    <p:sldLayoutId id="2147483740" r:id="rId17"/>
    <p:sldLayoutId id="2147483741" r:id="rId18"/>
    <p:sldLayoutId id="2147483742" r:id="rId19"/>
    <p:sldLayoutId id="2147483743" r:id="rId20"/>
    <p:sldLayoutId id="2147483744" r:id="rId21"/>
    <p:sldLayoutId id="2147483745" r:id="rId22"/>
    <p:sldLayoutId id="2147483746" r:id="rId23"/>
    <p:sldLayoutId id="2147483747" r:id="rId24"/>
    <p:sldLayoutId id="2147483748" r:id="rId25"/>
    <p:sldLayoutId id="2147483749" r:id="rId26"/>
    <p:sldLayoutId id="2147483750" r:id="rId27"/>
    <p:sldLayoutId id="2147483751" r:id="rId28"/>
    <p:sldLayoutId id="2147483752" r:id="rId29"/>
    <p:sldLayoutId id="2147483753" r:id="rId30"/>
    <p:sldLayoutId id="2147483754" r:id="rId31"/>
    <p:sldLayoutId id="2147483755" r:id="rId32"/>
    <p:sldLayoutId id="2147483756" r:id="rId33"/>
    <p:sldLayoutId id="2147483757" r:id="rId34"/>
    <p:sldLayoutId id="2147483758" r:id="rId35"/>
    <p:sldLayoutId id="2147483759" r:id="rId36"/>
    <p:sldLayoutId id="2147483760" r:id="rId3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86" name="Shape 586"/>
        <p:cNvGrpSpPr/>
        <p:nvPr/>
      </p:nvGrpSpPr>
      <p:grpSpPr>
        <a:xfrm>
          <a:off x="0" y="0"/>
          <a:ext cx="0" cy="0"/>
          <a:chOff x="0" y="0"/>
          <a:chExt cx="0" cy="0"/>
        </a:xfrm>
      </p:grpSpPr>
      <p:sp>
        <p:nvSpPr>
          <p:cNvPr id="587" name="Google Shape;587;p12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4000"/>
              <a:buFont typeface="Calibri"/>
              <a:buNone/>
              <a:defRPr sz="4000">
                <a:solidFill>
                  <a:schemeClr val="dk1"/>
                </a:solidFill>
                <a:latin typeface="Calibri"/>
                <a:ea typeface="Calibri"/>
                <a:cs typeface="Calibri"/>
                <a:sym typeface="Calibri"/>
              </a:defRPr>
            </a:lvl1pPr>
            <a:lvl2pPr lvl="1">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2pPr>
            <a:lvl3pPr lvl="2">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3pPr>
            <a:lvl4pPr lvl="3">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4pPr>
            <a:lvl5pPr lvl="4">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5pPr>
            <a:lvl6pPr lvl="5">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6pPr>
            <a:lvl7pPr lvl="6">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7pPr>
            <a:lvl8pPr lvl="7">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8pPr>
            <a:lvl9pPr lvl="8">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9pPr>
          </a:lstStyle>
          <a:p/>
        </p:txBody>
      </p:sp>
      <p:sp>
        <p:nvSpPr>
          <p:cNvPr id="588" name="Google Shape;588;p12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81000" lvl="0" marL="457200">
              <a:lnSpc>
                <a:spcPct val="115000"/>
              </a:lnSpc>
              <a:spcBef>
                <a:spcPts val="0"/>
              </a:spcBef>
              <a:spcAft>
                <a:spcPts val="0"/>
              </a:spcAft>
              <a:buClr>
                <a:schemeClr val="dk2"/>
              </a:buClr>
              <a:buSzPts val="2400"/>
              <a:buFont typeface="Calibri"/>
              <a:buChar char="●"/>
              <a:defRPr sz="2400">
                <a:solidFill>
                  <a:schemeClr val="dk2"/>
                </a:solidFill>
                <a:latin typeface="Calibri"/>
                <a:ea typeface="Calibri"/>
                <a:cs typeface="Calibri"/>
                <a:sym typeface="Calibri"/>
              </a:defRPr>
            </a:lvl1pPr>
            <a:lvl2pPr indent="-355600" lvl="1" marL="914400">
              <a:lnSpc>
                <a:spcPct val="115000"/>
              </a:lnSpc>
              <a:spcBef>
                <a:spcPts val="0"/>
              </a:spcBef>
              <a:spcAft>
                <a:spcPts val="0"/>
              </a:spcAft>
              <a:buClr>
                <a:schemeClr val="dk2"/>
              </a:buClr>
              <a:buSzPts val="2000"/>
              <a:buFont typeface="Calibri"/>
              <a:buChar char="○"/>
              <a:defRPr sz="2000">
                <a:solidFill>
                  <a:schemeClr val="dk2"/>
                </a:solidFill>
                <a:latin typeface="Calibri"/>
                <a:ea typeface="Calibri"/>
                <a:cs typeface="Calibri"/>
                <a:sym typeface="Calibri"/>
              </a:defRPr>
            </a:lvl2pPr>
            <a:lvl3pPr indent="-342900" lvl="2" marL="1371600">
              <a:lnSpc>
                <a:spcPct val="115000"/>
              </a:lnSpc>
              <a:spcBef>
                <a:spcPts val="0"/>
              </a:spcBef>
              <a:spcAft>
                <a:spcPts val="0"/>
              </a:spcAft>
              <a:buClr>
                <a:schemeClr val="dk2"/>
              </a:buClr>
              <a:buSzPts val="1800"/>
              <a:buFont typeface="Calibri"/>
              <a:buChar char="■"/>
              <a:defRPr sz="1800">
                <a:solidFill>
                  <a:schemeClr val="dk2"/>
                </a:solidFill>
                <a:latin typeface="Calibri"/>
                <a:ea typeface="Calibri"/>
                <a:cs typeface="Calibri"/>
                <a:sym typeface="Calibri"/>
              </a:defRPr>
            </a:lvl3pPr>
            <a:lvl4pPr indent="-330200" lvl="3" marL="182880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4pPr>
            <a:lvl5pPr indent="-330200" lvl="4" marL="228600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5pPr>
            <a:lvl6pPr indent="-330200" lvl="5" marL="274320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6pPr>
            <a:lvl7pPr indent="-330200" lvl="6" marL="320040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7pPr>
            <a:lvl8pPr indent="-330200" lvl="7" marL="365760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8pPr>
            <a:lvl9pPr indent="-330200" lvl="8" marL="411480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9pPr>
          </a:lstStyle>
          <a:p/>
        </p:txBody>
      </p:sp>
      <p:sp>
        <p:nvSpPr>
          <p:cNvPr id="589" name="Google Shape;589;p1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 id="2147483772" r:id="rId12"/>
    <p:sldLayoutId id="2147483773" r:id="rId13"/>
    <p:sldLayoutId id="2147483774"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649" name="Shape 649"/>
        <p:cNvGrpSpPr/>
        <p:nvPr/>
      </p:nvGrpSpPr>
      <p:grpSpPr>
        <a:xfrm>
          <a:off x="0" y="0"/>
          <a:ext cx="0" cy="0"/>
          <a:chOff x="0" y="0"/>
          <a:chExt cx="0" cy="0"/>
        </a:xfrm>
      </p:grpSpPr>
      <p:sp>
        <p:nvSpPr>
          <p:cNvPr id="650" name="Google Shape;650;p13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9pPr>
          </a:lstStyle>
          <a:p/>
        </p:txBody>
      </p:sp>
      <p:sp>
        <p:nvSpPr>
          <p:cNvPr id="651" name="Google Shape;651;p136"/>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81000" lvl="0" marL="457200" marR="0" rtl="0" algn="l">
              <a:lnSpc>
                <a:spcPct val="115000"/>
              </a:lnSpc>
              <a:spcBef>
                <a:spcPts val="0"/>
              </a:spcBef>
              <a:spcAft>
                <a:spcPts val="0"/>
              </a:spcAft>
              <a:buClr>
                <a:schemeClr val="dk2"/>
              </a:buClr>
              <a:buSzPts val="2400"/>
              <a:buFont typeface="Calibri"/>
              <a:buChar char="●"/>
              <a:defRPr b="0" i="0" sz="2400" u="none" cap="none" strike="noStrike">
                <a:solidFill>
                  <a:schemeClr val="dk2"/>
                </a:solidFill>
                <a:latin typeface="Calibri"/>
                <a:ea typeface="Calibri"/>
                <a:cs typeface="Calibri"/>
                <a:sym typeface="Calibri"/>
              </a:defRPr>
            </a:lvl1pPr>
            <a:lvl2pPr indent="-355600" lvl="1" marL="914400" marR="0" rtl="0" algn="l">
              <a:lnSpc>
                <a:spcPct val="115000"/>
              </a:lnSpc>
              <a:spcBef>
                <a:spcPts val="0"/>
              </a:spcBef>
              <a:spcAft>
                <a:spcPts val="0"/>
              </a:spcAft>
              <a:buClr>
                <a:schemeClr val="dk2"/>
              </a:buClr>
              <a:buSzPts val="2000"/>
              <a:buFont typeface="Calibri"/>
              <a:buChar char="○"/>
              <a:defRPr b="0" i="0" sz="2000" u="none" cap="none" strike="noStrike">
                <a:solidFill>
                  <a:schemeClr val="dk2"/>
                </a:solidFill>
                <a:latin typeface="Calibri"/>
                <a:ea typeface="Calibri"/>
                <a:cs typeface="Calibri"/>
                <a:sym typeface="Calibri"/>
              </a:defRPr>
            </a:lvl2pPr>
            <a:lvl3pPr indent="-342900" lvl="2" marL="1371600" marR="0" rtl="0" algn="l">
              <a:lnSpc>
                <a:spcPct val="115000"/>
              </a:lnSpc>
              <a:spcBef>
                <a:spcPts val="0"/>
              </a:spcBef>
              <a:spcAft>
                <a:spcPts val="0"/>
              </a:spcAft>
              <a:buClr>
                <a:schemeClr val="dk2"/>
              </a:buClr>
              <a:buSzPts val="1800"/>
              <a:buFont typeface="Calibri"/>
              <a:buChar char="■"/>
              <a:defRPr b="0" i="0" sz="1800" u="none" cap="none" strike="noStrike">
                <a:solidFill>
                  <a:schemeClr val="dk2"/>
                </a:solidFill>
                <a:latin typeface="Calibri"/>
                <a:ea typeface="Calibri"/>
                <a:cs typeface="Calibri"/>
                <a:sym typeface="Calibri"/>
              </a:defRPr>
            </a:lvl3pPr>
            <a:lvl4pPr indent="-330200" lvl="3" marL="18288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4pPr>
            <a:lvl5pPr indent="-330200" lvl="4" marL="22860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5pPr>
            <a:lvl6pPr indent="-330200" lvl="5" marL="27432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6pPr>
            <a:lvl7pPr indent="-330200" lvl="6" marL="32004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7pPr>
            <a:lvl8pPr indent="-330200" lvl="7" marL="36576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8pPr>
            <a:lvl9pPr indent="-330200" lvl="8" marL="4114800" marR="0" rtl="0" algn="l">
              <a:lnSpc>
                <a:spcPct val="115000"/>
              </a:lnSpc>
              <a:spcBef>
                <a:spcPts val="0"/>
              </a:spcBef>
              <a:spcAft>
                <a:spcPts val="0"/>
              </a:spcAft>
              <a:buClr>
                <a:schemeClr val="dk2"/>
              </a:buClr>
              <a:buSzPts val="1600"/>
              <a:buFont typeface="Calibri"/>
              <a:buChar char="■"/>
              <a:defRPr b="0" i="0" sz="1600" u="none" cap="none" strike="noStrike">
                <a:solidFill>
                  <a:schemeClr val="dk2"/>
                </a:solidFill>
                <a:latin typeface="Calibri"/>
                <a:ea typeface="Calibri"/>
                <a:cs typeface="Calibri"/>
                <a:sym typeface="Calibri"/>
              </a:defRPr>
            </a:lvl9pPr>
          </a:lstStyle>
          <a:p/>
        </p:txBody>
      </p:sp>
      <p:sp>
        <p:nvSpPr>
          <p:cNvPr id="652" name="Google Shape;652;p13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1.xml"/><Relationship Id="rId2" Type="http://schemas.openxmlformats.org/officeDocument/2006/relationships/notesSlide" Target="../notesSlides/notesSlide10.xml"/><Relationship Id="rId3" Type="http://schemas.openxmlformats.org/officeDocument/2006/relationships/image" Target="../media/image112.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100.xml"/><Relationship Id="rId3" Type="http://schemas.openxmlformats.org/officeDocument/2006/relationships/image" Target="../media/image241.png"/><Relationship Id="rId4" Type="http://schemas.openxmlformats.org/officeDocument/2006/relationships/image" Target="../media/image262.jpg"/><Relationship Id="rId5" Type="http://schemas.openxmlformats.org/officeDocument/2006/relationships/image" Target="../media/image112.pn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101.xml"/><Relationship Id="rId3" Type="http://schemas.openxmlformats.org/officeDocument/2006/relationships/image" Target="../media/image246.png"/><Relationship Id="rId4" Type="http://schemas.openxmlformats.org/officeDocument/2006/relationships/image" Target="../media/image112.pn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102.xml"/><Relationship Id="rId3" Type="http://schemas.openxmlformats.org/officeDocument/2006/relationships/image" Target="../media/image249.png"/><Relationship Id="rId4" Type="http://schemas.openxmlformats.org/officeDocument/2006/relationships/image" Target="../media/image261.png"/><Relationship Id="rId5" Type="http://schemas.openxmlformats.org/officeDocument/2006/relationships/image" Target="../media/image251.png"/><Relationship Id="rId6" Type="http://schemas.openxmlformats.org/officeDocument/2006/relationships/image" Target="../media/image158.pn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103.xml"/><Relationship Id="rId3" Type="http://schemas.openxmlformats.org/officeDocument/2006/relationships/image" Target="../media/image299.png"/><Relationship Id="rId4" Type="http://schemas.openxmlformats.org/officeDocument/2006/relationships/image" Target="../media/image112.png"/><Relationship Id="rId5" Type="http://schemas.openxmlformats.org/officeDocument/2006/relationships/image" Target="../media/image252.pn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104.xml"/><Relationship Id="rId3" Type="http://schemas.openxmlformats.org/officeDocument/2006/relationships/image" Target="../media/image263.png"/><Relationship Id="rId4" Type="http://schemas.openxmlformats.org/officeDocument/2006/relationships/image" Target="../media/image266.png"/><Relationship Id="rId9" Type="http://schemas.openxmlformats.org/officeDocument/2006/relationships/image" Target="../media/image158.png"/><Relationship Id="rId5" Type="http://schemas.openxmlformats.org/officeDocument/2006/relationships/image" Target="../media/image253.png"/><Relationship Id="rId6" Type="http://schemas.openxmlformats.org/officeDocument/2006/relationships/image" Target="../media/image254.png"/><Relationship Id="rId7" Type="http://schemas.openxmlformats.org/officeDocument/2006/relationships/image" Target="../media/image255.png"/><Relationship Id="rId8" Type="http://schemas.openxmlformats.org/officeDocument/2006/relationships/image" Target="../media/image260.png"/></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105.xml"/><Relationship Id="rId3" Type="http://schemas.openxmlformats.org/officeDocument/2006/relationships/image" Target="../media/image112.png"/><Relationship Id="rId4" Type="http://schemas.openxmlformats.org/officeDocument/2006/relationships/image" Target="../media/image284.jpg"/></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106.xml"/><Relationship Id="rId3" Type="http://schemas.openxmlformats.org/officeDocument/2006/relationships/image" Target="../media/image258.png"/><Relationship Id="rId4" Type="http://schemas.openxmlformats.org/officeDocument/2006/relationships/image" Target="../media/image265.pn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107.xml"/><Relationship Id="rId3" Type="http://schemas.openxmlformats.org/officeDocument/2006/relationships/image" Target="../media/image276.png"/><Relationship Id="rId4" Type="http://schemas.openxmlformats.org/officeDocument/2006/relationships/image" Target="../media/image112.png"/></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108.xml"/><Relationship Id="rId3" Type="http://schemas.openxmlformats.org/officeDocument/2006/relationships/image" Target="../media/image292.jpg"/><Relationship Id="rId4" Type="http://schemas.openxmlformats.org/officeDocument/2006/relationships/image" Target="../media/image295.jpg"/><Relationship Id="rId9" Type="http://schemas.openxmlformats.org/officeDocument/2006/relationships/image" Target="../media/image112.png"/><Relationship Id="rId5" Type="http://schemas.openxmlformats.org/officeDocument/2006/relationships/image" Target="../media/image298.jpg"/><Relationship Id="rId6" Type="http://schemas.openxmlformats.org/officeDocument/2006/relationships/image" Target="../media/image293.jpg"/><Relationship Id="rId7" Type="http://schemas.openxmlformats.org/officeDocument/2006/relationships/image" Target="../media/image296.jpg"/><Relationship Id="rId8" Type="http://schemas.openxmlformats.org/officeDocument/2006/relationships/image" Target="../media/image272.png"/></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109.xml"/><Relationship Id="rId3" Type="http://schemas.openxmlformats.org/officeDocument/2006/relationships/image" Target="../media/image14.png"/><Relationship Id="rId4" Type="http://schemas.openxmlformats.org/officeDocument/2006/relationships/image" Target="../media/image126.png"/><Relationship Id="rId5" Type="http://schemas.openxmlformats.org/officeDocument/2006/relationships/image" Target="../media/image26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1.xml"/><Relationship Id="rId2" Type="http://schemas.openxmlformats.org/officeDocument/2006/relationships/notesSlide" Target="../notesSlides/notesSlide11.xml"/><Relationship Id="rId3" Type="http://schemas.openxmlformats.org/officeDocument/2006/relationships/image" Target="../media/image126.pn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110.xml"/><Relationship Id="rId3" Type="http://schemas.openxmlformats.org/officeDocument/2006/relationships/image" Target="../media/image271.png"/></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111.xml"/><Relationship Id="rId3" Type="http://schemas.openxmlformats.org/officeDocument/2006/relationships/image" Target="../media/image14.png"/><Relationship Id="rId4" Type="http://schemas.openxmlformats.org/officeDocument/2006/relationships/image" Target="../media/image274.png"/><Relationship Id="rId5" Type="http://schemas.openxmlformats.org/officeDocument/2006/relationships/image" Target="../media/image275.png"/><Relationship Id="rId6" Type="http://schemas.openxmlformats.org/officeDocument/2006/relationships/image" Target="../media/image276.png"/><Relationship Id="rId7" Type="http://schemas.openxmlformats.org/officeDocument/2006/relationships/image" Target="../media/image271.png"/></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11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1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114.xml"/><Relationship Id="rId3" Type="http://schemas.openxmlformats.org/officeDocument/2006/relationships/image" Target="../media/image278.png"/></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notesSlide" Target="../notesSlides/notesSlide115.xml"/><Relationship Id="rId3" Type="http://schemas.openxmlformats.org/officeDocument/2006/relationships/image" Target="../media/image219.png"/></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116.xml"/><Relationship Id="rId3" Type="http://schemas.openxmlformats.org/officeDocument/2006/relationships/image" Target="../media/image279.png"/></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117.xml"/><Relationship Id="rId3" Type="http://schemas.openxmlformats.org/officeDocument/2006/relationships/image" Target="../media/image281.png"/><Relationship Id="rId4" Type="http://schemas.openxmlformats.org/officeDocument/2006/relationships/image" Target="../media/image283.png"/></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118.xml"/><Relationship Id="rId3" Type="http://schemas.openxmlformats.org/officeDocument/2006/relationships/image" Target="../media/image286.png"/></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notesSlide" Target="../notesSlides/notesSlide119.xml"/><Relationship Id="rId3" Type="http://schemas.openxmlformats.org/officeDocument/2006/relationships/image" Target="../media/image21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1.xml"/><Relationship Id="rId2" Type="http://schemas.openxmlformats.org/officeDocument/2006/relationships/notesSlide" Target="../notesSlides/notesSlide12.xml"/><Relationship Id="rId3" Type="http://schemas.openxmlformats.org/officeDocument/2006/relationships/image" Target="../media/image112.png"/><Relationship Id="rId4" Type="http://schemas.openxmlformats.org/officeDocument/2006/relationships/image" Target="../media/image117.png"/><Relationship Id="rId5" Type="http://schemas.openxmlformats.org/officeDocument/2006/relationships/image" Target="../media/image125.png"/><Relationship Id="rId6" Type="http://schemas.openxmlformats.org/officeDocument/2006/relationships/image" Target="../media/image120.png"/></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16.xml"/><Relationship Id="rId2" Type="http://schemas.openxmlformats.org/officeDocument/2006/relationships/notesSlide" Target="../notesSlides/notesSlide120.xml"/><Relationship Id="rId3" Type="http://schemas.openxmlformats.org/officeDocument/2006/relationships/image" Target="../media/image287.png"/><Relationship Id="rId4" Type="http://schemas.openxmlformats.org/officeDocument/2006/relationships/hyperlink" Target="http://www.youtube.com/watch?v=hT2pspoIhmA" TargetMode="External"/><Relationship Id="rId5" Type="http://schemas.openxmlformats.org/officeDocument/2006/relationships/image" Target="../media/image282.jpg"/><Relationship Id="rId6" Type="http://schemas.openxmlformats.org/officeDocument/2006/relationships/hyperlink" Target="http://www.youtube.com/watch?v=CXCC9-5DsQk" TargetMode="External"/><Relationship Id="rId7" Type="http://schemas.openxmlformats.org/officeDocument/2006/relationships/image" Target="../media/image289.jpg"/></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121.xml"/><Relationship Id="rId3" Type="http://schemas.openxmlformats.org/officeDocument/2006/relationships/image" Target="../media/image290.png"/></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122.xml"/><Relationship Id="rId3" Type="http://schemas.openxmlformats.org/officeDocument/2006/relationships/image" Target="../media/image158.png"/></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23.xml"/><Relationship Id="rId2" Type="http://schemas.openxmlformats.org/officeDocument/2006/relationships/notesSlide" Target="../notesSlides/notesSlide123.xml"/><Relationship Id="rId3" Type="http://schemas.openxmlformats.org/officeDocument/2006/relationships/image" Target="../media/image291.png"/></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12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25.xml"/><Relationship Id="rId3" Type="http://schemas.openxmlformats.org/officeDocument/2006/relationships/image" Target="../media/image288.png"/></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126.xml"/><Relationship Id="rId3" Type="http://schemas.openxmlformats.org/officeDocument/2006/relationships/image" Target="../media/image294.png"/><Relationship Id="rId4" Type="http://schemas.openxmlformats.org/officeDocument/2006/relationships/image" Target="../media/image22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1.xml"/><Relationship Id="rId2" Type="http://schemas.openxmlformats.org/officeDocument/2006/relationships/notesSlide" Target="../notesSlides/notesSlide13.xml"/><Relationship Id="rId3" Type="http://schemas.openxmlformats.org/officeDocument/2006/relationships/image" Target="../media/image112.png"/><Relationship Id="rId4" Type="http://schemas.openxmlformats.org/officeDocument/2006/relationships/image" Target="../media/image117.png"/><Relationship Id="rId5" Type="http://schemas.openxmlformats.org/officeDocument/2006/relationships/image" Target="../media/image125.png"/><Relationship Id="rId6" Type="http://schemas.openxmlformats.org/officeDocument/2006/relationships/image" Target="../media/image12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1.xml"/><Relationship Id="rId2" Type="http://schemas.openxmlformats.org/officeDocument/2006/relationships/notesSlide" Target="../notesSlides/notesSlide14.xml"/><Relationship Id="rId3" Type="http://schemas.openxmlformats.org/officeDocument/2006/relationships/image" Target="../media/image12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1.xml"/><Relationship Id="rId2" Type="http://schemas.openxmlformats.org/officeDocument/2006/relationships/notesSlide" Target="../notesSlides/notesSlide15.xml"/><Relationship Id="rId3" Type="http://schemas.openxmlformats.org/officeDocument/2006/relationships/image" Target="../media/image128.png"/><Relationship Id="rId4" Type="http://schemas.openxmlformats.org/officeDocument/2006/relationships/image" Target="../media/image112.png"/><Relationship Id="rId5" Type="http://schemas.openxmlformats.org/officeDocument/2006/relationships/image" Target="../media/image117.png"/><Relationship Id="rId6" Type="http://schemas.openxmlformats.org/officeDocument/2006/relationships/image" Target="../media/image125.png"/><Relationship Id="rId7" Type="http://schemas.openxmlformats.org/officeDocument/2006/relationships/image" Target="../media/image12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1.xml"/><Relationship Id="rId2" Type="http://schemas.openxmlformats.org/officeDocument/2006/relationships/notesSlide" Target="../notesSlides/notesSlide16.xml"/><Relationship Id="rId3" Type="http://schemas.openxmlformats.org/officeDocument/2006/relationships/image" Target="../media/image129.png"/><Relationship Id="rId4" Type="http://schemas.openxmlformats.org/officeDocument/2006/relationships/image" Target="../media/image11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1.xml"/><Relationship Id="rId2" Type="http://schemas.openxmlformats.org/officeDocument/2006/relationships/notesSlide" Target="../notesSlides/notesSlide17.xml"/><Relationship Id="rId3" Type="http://schemas.openxmlformats.org/officeDocument/2006/relationships/image" Target="../media/image151.png"/><Relationship Id="rId4" Type="http://schemas.openxmlformats.org/officeDocument/2006/relationships/image" Target="../media/image11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1.xml"/><Relationship Id="rId2" Type="http://schemas.openxmlformats.org/officeDocument/2006/relationships/notesSlide" Target="../notesSlides/notesSlide18.xml"/><Relationship Id="rId3" Type="http://schemas.openxmlformats.org/officeDocument/2006/relationships/image" Target="../media/image149.png"/><Relationship Id="rId4" Type="http://schemas.openxmlformats.org/officeDocument/2006/relationships/image" Target="../media/image12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1.xml"/><Relationship Id="rId2" Type="http://schemas.openxmlformats.org/officeDocument/2006/relationships/notesSlide" Target="../notesSlides/notesSlide19.xml"/><Relationship Id="rId3" Type="http://schemas.openxmlformats.org/officeDocument/2006/relationships/image" Target="../media/image112.png"/><Relationship Id="rId4" Type="http://schemas.openxmlformats.org/officeDocument/2006/relationships/image" Target="../media/image13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2.xml"/><Relationship Id="rId3" Type="http://schemas.openxmlformats.org/officeDocument/2006/relationships/image" Target="../media/image10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2.xml"/><Relationship Id="rId2" Type="http://schemas.openxmlformats.org/officeDocument/2006/relationships/notesSlide" Target="../notesSlides/notesSlide20.xml"/><Relationship Id="rId3" Type="http://schemas.openxmlformats.org/officeDocument/2006/relationships/image" Target="../media/image2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1.xml"/><Relationship Id="rId2" Type="http://schemas.openxmlformats.org/officeDocument/2006/relationships/notesSlide" Target="../notesSlides/notesSlide22.xml"/><Relationship Id="rId3" Type="http://schemas.openxmlformats.org/officeDocument/2006/relationships/image" Target="../media/image129.png"/><Relationship Id="rId4" Type="http://schemas.openxmlformats.org/officeDocument/2006/relationships/image" Target="../media/image12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23.xml"/><Relationship Id="rId3" Type="http://schemas.openxmlformats.org/officeDocument/2006/relationships/hyperlink" Target="http://www.youtube.com/watch?v=xaPWTF-fXIE" TargetMode="External"/><Relationship Id="rId4" Type="http://schemas.openxmlformats.org/officeDocument/2006/relationships/image" Target="../media/image134.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24.xml"/><Relationship Id="rId3" Type="http://schemas.openxmlformats.org/officeDocument/2006/relationships/image" Target="../media/image29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8.xml"/><Relationship Id="rId2" Type="http://schemas.openxmlformats.org/officeDocument/2006/relationships/notesSlide" Target="../notesSlides/notesSlide25.xml"/><Relationship Id="rId3" Type="http://schemas.openxmlformats.org/officeDocument/2006/relationships/image" Target="../media/image146.jpg"/><Relationship Id="rId4" Type="http://schemas.openxmlformats.org/officeDocument/2006/relationships/image" Target="../media/image132.jpg"/><Relationship Id="rId5" Type="http://schemas.openxmlformats.org/officeDocument/2006/relationships/image" Target="../media/image14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9.xml"/><Relationship Id="rId2" Type="http://schemas.openxmlformats.org/officeDocument/2006/relationships/notesSlide" Target="../notesSlides/notesSlide26.xml"/><Relationship Id="rId3" Type="http://schemas.openxmlformats.org/officeDocument/2006/relationships/image" Target="../media/image142.jpg"/><Relationship Id="rId4" Type="http://schemas.openxmlformats.org/officeDocument/2006/relationships/image" Target="../media/image13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notesSlide" Target="../notesSlides/notesSlide27.xml"/><Relationship Id="rId3" Type="http://schemas.openxmlformats.org/officeDocument/2006/relationships/image" Target="../media/image140.jpg"/><Relationship Id="rId4" Type="http://schemas.openxmlformats.org/officeDocument/2006/relationships/image" Target="../media/image141.jpg"/><Relationship Id="rId9" Type="http://schemas.openxmlformats.org/officeDocument/2006/relationships/image" Target="../media/image160.jpg"/><Relationship Id="rId5" Type="http://schemas.openxmlformats.org/officeDocument/2006/relationships/image" Target="../media/image145.jpg"/><Relationship Id="rId6" Type="http://schemas.openxmlformats.org/officeDocument/2006/relationships/image" Target="../media/image135.jpg"/><Relationship Id="rId7" Type="http://schemas.openxmlformats.org/officeDocument/2006/relationships/image" Target="../media/image139.jpg"/><Relationship Id="rId8" Type="http://schemas.openxmlformats.org/officeDocument/2006/relationships/image" Target="../media/image136.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8.xml"/><Relationship Id="rId2" Type="http://schemas.openxmlformats.org/officeDocument/2006/relationships/notesSlide" Target="../notesSlides/notesSlide28.xml"/><Relationship Id="rId3" Type="http://schemas.openxmlformats.org/officeDocument/2006/relationships/image" Target="../media/image157.jpg"/><Relationship Id="rId4" Type="http://schemas.openxmlformats.org/officeDocument/2006/relationships/image" Target="../media/image147.jpg"/><Relationship Id="rId5" Type="http://schemas.openxmlformats.org/officeDocument/2006/relationships/image" Target="../media/image137.jpg"/><Relationship Id="rId6" Type="http://schemas.openxmlformats.org/officeDocument/2006/relationships/image" Target="../media/image155.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1.xml"/><Relationship Id="rId2" Type="http://schemas.openxmlformats.org/officeDocument/2006/relationships/notesSlide" Target="../notesSlides/notesSlide29.xml"/><Relationship Id="rId3" Type="http://schemas.openxmlformats.org/officeDocument/2006/relationships/image" Target="../media/image164.jpg"/><Relationship Id="rId4" Type="http://schemas.openxmlformats.org/officeDocument/2006/relationships/image" Target="../media/image14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5.xml"/><Relationship Id="rId2" Type="http://schemas.openxmlformats.org/officeDocument/2006/relationships/notesSlide" Target="../notesSlides/notesSlide3.xml"/><Relationship Id="rId3" Type="http://schemas.openxmlformats.org/officeDocument/2006/relationships/image" Target="../media/image10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9.xml"/><Relationship Id="rId2" Type="http://schemas.openxmlformats.org/officeDocument/2006/relationships/notesSlide" Target="../notesSlides/notesSlide30.xml"/><Relationship Id="rId3" Type="http://schemas.openxmlformats.org/officeDocument/2006/relationships/image" Target="../media/image150.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3.xml"/><Relationship Id="rId2" Type="http://schemas.openxmlformats.org/officeDocument/2006/relationships/notesSlide" Target="../notesSlides/notesSlide32.xml"/><Relationship Id="rId3" Type="http://schemas.openxmlformats.org/officeDocument/2006/relationships/image" Target="../media/image161.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8.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8.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4.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8.xml"/><Relationship Id="rId2" Type="http://schemas.openxmlformats.org/officeDocument/2006/relationships/notesSlide" Target="../notesSlides/notesSlide36.xml"/><Relationship Id="rId3" Type="http://schemas.openxmlformats.org/officeDocument/2006/relationships/image" Target="../media/image187.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82.xml"/><Relationship Id="rId2" Type="http://schemas.openxmlformats.org/officeDocument/2006/relationships/notesSlide" Target="../notesSlides/notesSlide37.xml"/><Relationship Id="rId3" Type="http://schemas.openxmlformats.org/officeDocument/2006/relationships/image" Target="../media/image154.gif"/></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1.xml"/><Relationship Id="rId2" Type="http://schemas.openxmlformats.org/officeDocument/2006/relationships/notesSlide" Target="../notesSlides/notesSlide38.xml"/><Relationship Id="rId3" Type="http://schemas.openxmlformats.org/officeDocument/2006/relationships/image" Target="../media/image217.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81.xml"/><Relationship Id="rId2" Type="http://schemas.openxmlformats.org/officeDocument/2006/relationships/notesSlide" Target="../notesSlides/notesSlide39.xml"/><Relationship Id="rId3" Type="http://schemas.openxmlformats.org/officeDocument/2006/relationships/image" Target="../media/image167.jpg"/><Relationship Id="rId4" Type="http://schemas.openxmlformats.org/officeDocument/2006/relationships/image" Target="../media/image17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notesSlide" Target="../notesSlides/notesSlide4.xml"/><Relationship Id="rId3" Type="http://schemas.openxmlformats.org/officeDocument/2006/relationships/image" Target="../media/image200.png"/><Relationship Id="rId4" Type="http://schemas.openxmlformats.org/officeDocument/2006/relationships/image" Target="../media/image119.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41.xml"/><Relationship Id="rId3" Type="http://schemas.openxmlformats.org/officeDocument/2006/relationships/image" Target="../media/image165.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42.xml"/><Relationship Id="rId3" Type="http://schemas.openxmlformats.org/officeDocument/2006/relationships/hyperlink" Target="http://www.youtube.com/watch?v=yOkoTPxIMB4" TargetMode="External"/><Relationship Id="rId4" Type="http://schemas.openxmlformats.org/officeDocument/2006/relationships/image" Target="../media/image156.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44.xml"/><Relationship Id="rId3" Type="http://schemas.openxmlformats.org/officeDocument/2006/relationships/hyperlink" Target="http://www.youtube.com/watch?v=nByEaSTxgsw" TargetMode="External"/><Relationship Id="rId4" Type="http://schemas.openxmlformats.org/officeDocument/2006/relationships/image" Target="../media/image152.jpg"/><Relationship Id="rId5" Type="http://schemas.openxmlformats.org/officeDocument/2006/relationships/image" Target="../media/image163.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8.xml"/><Relationship Id="rId2" Type="http://schemas.openxmlformats.org/officeDocument/2006/relationships/notesSlide" Target="../notesSlides/notesSlide45.xml"/><Relationship Id="rId3" Type="http://schemas.openxmlformats.org/officeDocument/2006/relationships/image" Target="../media/image22.png"/><Relationship Id="rId4" Type="http://schemas.openxmlformats.org/officeDocument/2006/relationships/image" Target="../media/image169.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1.xml"/><Relationship Id="rId2" Type="http://schemas.openxmlformats.org/officeDocument/2006/relationships/notesSlide" Target="../notesSlides/notesSlide46.xml"/><Relationship Id="rId3" Type="http://schemas.openxmlformats.org/officeDocument/2006/relationships/image" Target="../media/image166.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0.xml"/><Relationship Id="rId2" Type="http://schemas.openxmlformats.org/officeDocument/2006/relationships/notesSlide" Target="../notesSlides/notesSlide47.xml"/><Relationship Id="rId3" Type="http://schemas.openxmlformats.org/officeDocument/2006/relationships/image" Target="../media/image170.png"/><Relationship Id="rId4" Type="http://schemas.openxmlformats.org/officeDocument/2006/relationships/image" Target="../media/image158.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0.xml"/><Relationship Id="rId2" Type="http://schemas.openxmlformats.org/officeDocument/2006/relationships/notesSlide" Target="../notesSlides/notesSlide48.xml"/><Relationship Id="rId3" Type="http://schemas.openxmlformats.org/officeDocument/2006/relationships/image" Target="../media/image158.png"/><Relationship Id="rId4" Type="http://schemas.openxmlformats.org/officeDocument/2006/relationships/image" Target="../media/image171.png"/><Relationship Id="rId5" Type="http://schemas.openxmlformats.org/officeDocument/2006/relationships/image" Target="../media/image175.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0.xml"/><Relationship Id="rId2" Type="http://schemas.openxmlformats.org/officeDocument/2006/relationships/notesSlide" Target="../notesSlides/notesSlide49.xml"/><Relationship Id="rId3" Type="http://schemas.openxmlformats.org/officeDocument/2006/relationships/image" Target="../media/image158.png"/><Relationship Id="rId4" Type="http://schemas.openxmlformats.org/officeDocument/2006/relationships/image" Target="../media/image168.png"/><Relationship Id="rId5" Type="http://schemas.openxmlformats.org/officeDocument/2006/relationships/image" Target="../media/image18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notesSlide" Target="../notesSlides/notesSlide5.xml"/><Relationship Id="rId3" Type="http://schemas.openxmlformats.org/officeDocument/2006/relationships/image" Target="../media/image106.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0.xml"/><Relationship Id="rId2" Type="http://schemas.openxmlformats.org/officeDocument/2006/relationships/notesSlide" Target="../notesSlides/notesSlide50.xml"/><Relationship Id="rId3" Type="http://schemas.openxmlformats.org/officeDocument/2006/relationships/image" Target="../media/image158.png"/><Relationship Id="rId4" Type="http://schemas.openxmlformats.org/officeDocument/2006/relationships/image" Target="../media/image184.png"/><Relationship Id="rId5" Type="http://schemas.openxmlformats.org/officeDocument/2006/relationships/image" Target="../media/image172.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0.xml"/><Relationship Id="rId2" Type="http://schemas.openxmlformats.org/officeDocument/2006/relationships/notesSlide" Target="../notesSlides/notesSlide51.xml"/><Relationship Id="rId3" Type="http://schemas.openxmlformats.org/officeDocument/2006/relationships/image" Target="../media/image158.png"/><Relationship Id="rId4" Type="http://schemas.openxmlformats.org/officeDocument/2006/relationships/image" Target="../media/image174.png"/><Relationship Id="rId5" Type="http://schemas.openxmlformats.org/officeDocument/2006/relationships/image" Target="../media/image188.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31.xml"/><Relationship Id="rId2" Type="http://schemas.openxmlformats.org/officeDocument/2006/relationships/notesSlide" Target="../notesSlides/notesSlide52.xml"/><Relationship Id="rId3" Type="http://schemas.openxmlformats.org/officeDocument/2006/relationships/image" Target="../media/image183.png"/><Relationship Id="rId4" Type="http://schemas.openxmlformats.org/officeDocument/2006/relationships/image" Target="../media/image176.png"/><Relationship Id="rId5" Type="http://schemas.openxmlformats.org/officeDocument/2006/relationships/image" Target="../media/image190.png"/><Relationship Id="rId6" Type="http://schemas.openxmlformats.org/officeDocument/2006/relationships/image" Target="../media/image205.png"/><Relationship Id="rId7" Type="http://schemas.openxmlformats.org/officeDocument/2006/relationships/image" Target="../media/image112.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30.xml"/><Relationship Id="rId2" Type="http://schemas.openxmlformats.org/officeDocument/2006/relationships/notesSlide" Target="../notesSlides/notesSlide53.xml"/><Relationship Id="rId3" Type="http://schemas.openxmlformats.org/officeDocument/2006/relationships/image" Target="../media/image197.png"/><Relationship Id="rId4" Type="http://schemas.openxmlformats.org/officeDocument/2006/relationships/image" Target="../media/image126.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31.xml"/><Relationship Id="rId2" Type="http://schemas.openxmlformats.org/officeDocument/2006/relationships/notesSlide" Target="../notesSlides/notesSlide54.xml"/><Relationship Id="rId3" Type="http://schemas.openxmlformats.org/officeDocument/2006/relationships/image" Target="../media/image196.png"/><Relationship Id="rId4" Type="http://schemas.openxmlformats.org/officeDocument/2006/relationships/image" Target="../media/image158.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30.xml"/><Relationship Id="rId2" Type="http://schemas.openxmlformats.org/officeDocument/2006/relationships/notesSlide" Target="../notesSlides/notesSlide55.xml"/><Relationship Id="rId3" Type="http://schemas.openxmlformats.org/officeDocument/2006/relationships/image" Target="../media/image112.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30.xml"/><Relationship Id="rId2" Type="http://schemas.openxmlformats.org/officeDocument/2006/relationships/notesSlide" Target="../notesSlides/notesSlide56.xml"/><Relationship Id="rId3" Type="http://schemas.openxmlformats.org/officeDocument/2006/relationships/image" Target="../media/image126.png"/><Relationship Id="rId4" Type="http://schemas.openxmlformats.org/officeDocument/2006/relationships/image" Target="../media/image201.jp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30.xml"/><Relationship Id="rId2" Type="http://schemas.openxmlformats.org/officeDocument/2006/relationships/notesSlide" Target="../notesSlides/notesSlide57.xml"/><Relationship Id="rId3" Type="http://schemas.openxmlformats.org/officeDocument/2006/relationships/image" Target="../media/image199.png"/><Relationship Id="rId4" Type="http://schemas.openxmlformats.org/officeDocument/2006/relationships/image" Target="../media/image158.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30.xml"/><Relationship Id="rId2" Type="http://schemas.openxmlformats.org/officeDocument/2006/relationships/notesSlide" Target="../notesSlides/notesSlide58.xml"/><Relationship Id="rId3" Type="http://schemas.openxmlformats.org/officeDocument/2006/relationships/image" Target="../media/image195.png"/><Relationship Id="rId4" Type="http://schemas.openxmlformats.org/officeDocument/2006/relationships/image" Target="../media/image126.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30.xml"/><Relationship Id="rId2" Type="http://schemas.openxmlformats.org/officeDocument/2006/relationships/notesSlide" Target="../notesSlides/notesSlide59.xml"/><Relationship Id="rId3" Type="http://schemas.openxmlformats.org/officeDocument/2006/relationships/image" Target="../media/image1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notesSlide" Target="../notesSlides/notesSlide6.xml"/><Relationship Id="rId3" Type="http://schemas.openxmlformats.org/officeDocument/2006/relationships/image" Target="../media/image122.png"/><Relationship Id="rId4" Type="http://schemas.openxmlformats.org/officeDocument/2006/relationships/image" Target="../media/image131.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31.xml"/><Relationship Id="rId2" Type="http://schemas.openxmlformats.org/officeDocument/2006/relationships/notesSlide" Target="../notesSlides/notesSlide60.xml"/><Relationship Id="rId3" Type="http://schemas.openxmlformats.org/officeDocument/2006/relationships/image" Target="../media/image202.png"/><Relationship Id="rId4" Type="http://schemas.openxmlformats.org/officeDocument/2006/relationships/image" Target="../media/image158.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32.xml"/><Relationship Id="rId2" Type="http://schemas.openxmlformats.org/officeDocument/2006/relationships/notesSlide" Target="../notesSlides/notesSlide61.xml"/><Relationship Id="rId3" Type="http://schemas.openxmlformats.org/officeDocument/2006/relationships/image" Target="../media/image224.png"/><Relationship Id="rId4" Type="http://schemas.openxmlformats.org/officeDocument/2006/relationships/image" Target="../media/image213.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31.xml"/><Relationship Id="rId2" Type="http://schemas.openxmlformats.org/officeDocument/2006/relationships/notesSlide" Target="../notesSlides/notesSlide62.xml"/><Relationship Id="rId3" Type="http://schemas.openxmlformats.org/officeDocument/2006/relationships/hyperlink" Target="http://drive.google.com/file/d/1BBEO8X3TDqeg8IsDYt93jMTj_Zm-XwPP/view" TargetMode="External"/><Relationship Id="rId4" Type="http://schemas.openxmlformats.org/officeDocument/2006/relationships/image" Target="../media/image214.jpg"/><Relationship Id="rId5" Type="http://schemas.openxmlformats.org/officeDocument/2006/relationships/image" Target="../media/image158.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31.xml"/><Relationship Id="rId2" Type="http://schemas.openxmlformats.org/officeDocument/2006/relationships/notesSlide" Target="../notesSlides/notesSlide63.xml"/><Relationship Id="rId3" Type="http://schemas.openxmlformats.org/officeDocument/2006/relationships/image" Target="../media/image210.png"/><Relationship Id="rId4" Type="http://schemas.openxmlformats.org/officeDocument/2006/relationships/image" Target="../media/image202.png"/><Relationship Id="rId5" Type="http://schemas.openxmlformats.org/officeDocument/2006/relationships/image" Target="../media/image112.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31.xml"/><Relationship Id="rId2" Type="http://schemas.openxmlformats.org/officeDocument/2006/relationships/notesSlide" Target="../notesSlides/notesSlide64.xml"/><Relationship Id="rId3" Type="http://schemas.openxmlformats.org/officeDocument/2006/relationships/image" Target="../media/image208.png"/><Relationship Id="rId4" Type="http://schemas.openxmlformats.org/officeDocument/2006/relationships/image" Target="../media/image112.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31.xml"/><Relationship Id="rId2" Type="http://schemas.openxmlformats.org/officeDocument/2006/relationships/notesSlide" Target="../notesSlides/notesSlide65.xml"/><Relationship Id="rId3" Type="http://schemas.openxmlformats.org/officeDocument/2006/relationships/image" Target="../media/image209.png"/><Relationship Id="rId4" Type="http://schemas.openxmlformats.org/officeDocument/2006/relationships/image" Target="../media/image112.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31.xml"/><Relationship Id="rId2" Type="http://schemas.openxmlformats.org/officeDocument/2006/relationships/notesSlide" Target="../notesSlides/notesSlide66.xml"/><Relationship Id="rId3" Type="http://schemas.openxmlformats.org/officeDocument/2006/relationships/image" Target="../media/image209.png"/><Relationship Id="rId4" Type="http://schemas.openxmlformats.org/officeDocument/2006/relationships/image" Target="../media/image112.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32.xml"/><Relationship Id="rId2" Type="http://schemas.openxmlformats.org/officeDocument/2006/relationships/notesSlide" Target="../notesSlides/notesSlide67.xml"/><Relationship Id="rId3" Type="http://schemas.openxmlformats.org/officeDocument/2006/relationships/image" Target="../media/image224.png"/><Relationship Id="rId4" Type="http://schemas.openxmlformats.org/officeDocument/2006/relationships/image" Target="../media/image213.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32.xml"/><Relationship Id="rId2" Type="http://schemas.openxmlformats.org/officeDocument/2006/relationships/notesSlide" Target="../notesSlides/notesSlide68.xml"/><Relationship Id="rId3" Type="http://schemas.openxmlformats.org/officeDocument/2006/relationships/image" Target="../media/image224.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32.xml"/><Relationship Id="rId2" Type="http://schemas.openxmlformats.org/officeDocument/2006/relationships/notesSlide" Target="../notesSlides/notesSlide69.xml"/><Relationship Id="rId3" Type="http://schemas.openxmlformats.org/officeDocument/2006/relationships/image" Target="../media/image22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9.xml"/><Relationship Id="rId2" Type="http://schemas.openxmlformats.org/officeDocument/2006/relationships/notesSlide" Target="../notesSlides/notesSlide7.xml"/><Relationship Id="rId3" Type="http://schemas.openxmlformats.org/officeDocument/2006/relationships/image" Target="../media/image118.jp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32.xml"/><Relationship Id="rId2" Type="http://schemas.openxmlformats.org/officeDocument/2006/relationships/notesSlide" Target="../notesSlides/notesSlide70.xml"/><Relationship Id="rId3" Type="http://schemas.openxmlformats.org/officeDocument/2006/relationships/image" Target="../media/image224.png"/><Relationship Id="rId4" Type="http://schemas.openxmlformats.org/officeDocument/2006/relationships/image" Target="../media/image213.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31.xml"/><Relationship Id="rId2" Type="http://schemas.openxmlformats.org/officeDocument/2006/relationships/notesSlide" Target="../notesSlides/notesSlide71.xml"/><Relationship Id="rId3" Type="http://schemas.openxmlformats.org/officeDocument/2006/relationships/hyperlink" Target="http://drive.google.com/file/d/1BBEO8X3TDqeg8IsDYt93jMTj_Zm-XwPP/view" TargetMode="External"/><Relationship Id="rId4" Type="http://schemas.openxmlformats.org/officeDocument/2006/relationships/image" Target="../media/image214.jpg"/><Relationship Id="rId5" Type="http://schemas.openxmlformats.org/officeDocument/2006/relationships/image" Target="../media/image158.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33.xml"/><Relationship Id="rId2" Type="http://schemas.openxmlformats.org/officeDocument/2006/relationships/notesSlide" Target="../notesSlides/notesSlide72.xml"/><Relationship Id="rId3" Type="http://schemas.openxmlformats.org/officeDocument/2006/relationships/image" Target="../media/image27.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31.xml"/><Relationship Id="rId2" Type="http://schemas.openxmlformats.org/officeDocument/2006/relationships/notesSlide" Target="../notesSlides/notesSlide74.xml"/><Relationship Id="rId3" Type="http://schemas.openxmlformats.org/officeDocument/2006/relationships/image" Target="../media/image218.png"/><Relationship Id="rId4" Type="http://schemas.openxmlformats.org/officeDocument/2006/relationships/image" Target="../media/image219.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33.xml"/><Relationship Id="rId2" Type="http://schemas.openxmlformats.org/officeDocument/2006/relationships/notesSlide" Target="../notesSlides/notesSlide75.xml"/><Relationship Id="rId3" Type="http://schemas.openxmlformats.org/officeDocument/2006/relationships/image" Target="../media/image27.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76.xml"/><Relationship Id="rId3" Type="http://schemas.openxmlformats.org/officeDocument/2006/relationships/hyperlink" Target="http://www.youtube.com/watch?v=lMVv3qz-rHs" TargetMode="External"/><Relationship Id="rId4" Type="http://schemas.openxmlformats.org/officeDocument/2006/relationships/image" Target="../media/image216.jp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59.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60.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61.xml"/><Relationship Id="rId2" Type="http://schemas.openxmlformats.org/officeDocument/2006/relationships/notesSlide" Target="../notesSlides/notesSlide79.xml"/><Relationship Id="rId3" Type="http://schemas.openxmlformats.org/officeDocument/2006/relationships/image" Target="../media/image167.jpg"/><Relationship Id="rId4" Type="http://schemas.openxmlformats.org/officeDocument/2006/relationships/image" Target="../media/image17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1.xml"/><Relationship Id="rId2" Type="http://schemas.openxmlformats.org/officeDocument/2006/relationships/notesSlide" Target="../notesSlides/notesSlide8.xml"/><Relationship Id="rId3" Type="http://schemas.openxmlformats.org/officeDocument/2006/relationships/image" Target="../media/image112.png"/><Relationship Id="rId4" Type="http://schemas.openxmlformats.org/officeDocument/2006/relationships/image" Target="../media/image123.jpg"/><Relationship Id="rId5" Type="http://schemas.openxmlformats.org/officeDocument/2006/relationships/image" Target="../media/image111.jp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58.xml"/><Relationship Id="rId2" Type="http://schemas.openxmlformats.org/officeDocument/2006/relationships/notesSlide" Target="../notesSlides/notesSlide80.xml"/><Relationship Id="rId3" Type="http://schemas.openxmlformats.org/officeDocument/2006/relationships/image" Target="../media/image256.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58.xml"/><Relationship Id="rId2" Type="http://schemas.openxmlformats.org/officeDocument/2006/relationships/notesSlide" Target="../notesSlides/notesSlide81.xml"/><Relationship Id="rId3" Type="http://schemas.openxmlformats.org/officeDocument/2006/relationships/image" Target="../media/image268.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62.xml"/><Relationship Id="rId2" Type="http://schemas.openxmlformats.org/officeDocument/2006/relationships/notesSlide" Target="../notesSlides/notesSlide82.xml"/><Relationship Id="rId3" Type="http://schemas.openxmlformats.org/officeDocument/2006/relationships/image" Target="../media/image248.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16.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23.xml"/><Relationship Id="rId2" Type="http://schemas.openxmlformats.org/officeDocument/2006/relationships/notesSlide" Target="../notesSlides/notesSlide84.xml"/><Relationship Id="rId3" Type="http://schemas.openxmlformats.org/officeDocument/2006/relationships/image" Target="../media/image259.png"/><Relationship Id="rId4" Type="http://schemas.openxmlformats.org/officeDocument/2006/relationships/image" Target="../media/image233.jp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16.xml"/><Relationship Id="rId2" Type="http://schemas.openxmlformats.org/officeDocument/2006/relationships/notesSlide" Target="../notesSlides/notesSlide85.xml"/><Relationship Id="rId3" Type="http://schemas.openxmlformats.org/officeDocument/2006/relationships/image" Target="../media/image259.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58.xml"/><Relationship Id="rId2" Type="http://schemas.openxmlformats.org/officeDocument/2006/relationships/notesSlide" Target="../notesSlides/notesSlide86.xml"/><Relationship Id="rId3" Type="http://schemas.openxmlformats.org/officeDocument/2006/relationships/image" Target="../media/image259.png"/><Relationship Id="rId4" Type="http://schemas.openxmlformats.org/officeDocument/2006/relationships/image" Target="../media/image226.jp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58.xml"/><Relationship Id="rId2" Type="http://schemas.openxmlformats.org/officeDocument/2006/relationships/notesSlide" Target="../notesSlides/notesSlide87.xml"/><Relationship Id="rId3" Type="http://schemas.openxmlformats.org/officeDocument/2006/relationships/image" Target="../media/image257.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61.xml"/><Relationship Id="rId2" Type="http://schemas.openxmlformats.org/officeDocument/2006/relationships/notesSlide" Target="../notesSlides/notesSlide88.xml"/><Relationship Id="rId3" Type="http://schemas.openxmlformats.org/officeDocument/2006/relationships/image" Target="../media/image164.jpg"/><Relationship Id="rId4" Type="http://schemas.openxmlformats.org/officeDocument/2006/relationships/image" Target="../media/image144.jp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63.xml"/><Relationship Id="rId2" Type="http://schemas.openxmlformats.org/officeDocument/2006/relationships/notesSlide" Target="../notesSlides/notesSlide89.xml"/><Relationship Id="rId3" Type="http://schemas.openxmlformats.org/officeDocument/2006/relationships/image" Target="../media/image157.jpg"/><Relationship Id="rId4" Type="http://schemas.openxmlformats.org/officeDocument/2006/relationships/image" Target="../media/image147.jpg"/><Relationship Id="rId5" Type="http://schemas.openxmlformats.org/officeDocument/2006/relationships/image" Target="../media/image137.jpg"/><Relationship Id="rId6" Type="http://schemas.openxmlformats.org/officeDocument/2006/relationships/image" Target="../media/image155.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1.xml"/><Relationship Id="rId2" Type="http://schemas.openxmlformats.org/officeDocument/2006/relationships/notesSlide" Target="../notesSlides/notesSlide9.xml"/><Relationship Id="rId3" Type="http://schemas.openxmlformats.org/officeDocument/2006/relationships/image" Target="../media/image112.png"/><Relationship Id="rId4" Type="http://schemas.openxmlformats.org/officeDocument/2006/relationships/image" Target="../media/image123.jpg"/><Relationship Id="rId5" Type="http://schemas.openxmlformats.org/officeDocument/2006/relationships/image" Target="../media/image111.jp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58.xml"/><Relationship Id="rId2" Type="http://schemas.openxmlformats.org/officeDocument/2006/relationships/notesSlide" Target="../notesSlides/notesSlide90.xml"/><Relationship Id="rId3" Type="http://schemas.openxmlformats.org/officeDocument/2006/relationships/image" Target="../media/image269.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38.xml"/><Relationship Id="rId2" Type="http://schemas.openxmlformats.org/officeDocument/2006/relationships/notesSlide" Target="../notesSlides/notesSlide9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92.xml"/><Relationship Id="rId3" Type="http://schemas.openxmlformats.org/officeDocument/2006/relationships/image" Target="../media/image228.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44.xml"/><Relationship Id="rId2"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14.xml"/><Relationship Id="rId2" Type="http://schemas.openxmlformats.org/officeDocument/2006/relationships/notesSlide" Target="../notesSlides/notesSlide94.xml"/><Relationship Id="rId3" Type="http://schemas.openxmlformats.org/officeDocument/2006/relationships/image" Target="../media/image22.png"/><Relationship Id="rId4" Type="http://schemas.openxmlformats.org/officeDocument/2006/relationships/image" Target="../media/image235.pn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16.xml"/><Relationship Id="rId2" Type="http://schemas.openxmlformats.org/officeDocument/2006/relationships/notesSlide" Target="../notesSlides/notesSlide95.xml"/><Relationship Id="rId3" Type="http://schemas.openxmlformats.org/officeDocument/2006/relationships/image" Target="../media/image237.pn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96.xml"/><Relationship Id="rId3" Type="http://schemas.openxmlformats.org/officeDocument/2006/relationships/image" Target="../media/image238.png"/><Relationship Id="rId4" Type="http://schemas.openxmlformats.org/officeDocument/2006/relationships/image" Target="../media/image244.png"/><Relationship Id="rId5" Type="http://schemas.openxmlformats.org/officeDocument/2006/relationships/image" Target="../media/image243.png"/><Relationship Id="rId6" Type="http://schemas.openxmlformats.org/officeDocument/2006/relationships/image" Target="../media/image158.pn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97.xml"/><Relationship Id="rId3" Type="http://schemas.openxmlformats.org/officeDocument/2006/relationships/image" Target="../media/image236.png"/><Relationship Id="rId4" Type="http://schemas.openxmlformats.org/officeDocument/2006/relationships/image" Target="../media/image242.png"/><Relationship Id="rId5" Type="http://schemas.openxmlformats.org/officeDocument/2006/relationships/image" Target="../media/image240.png"/><Relationship Id="rId6" Type="http://schemas.openxmlformats.org/officeDocument/2006/relationships/image" Target="../media/image158.pn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98.xml"/><Relationship Id="rId3" Type="http://schemas.openxmlformats.org/officeDocument/2006/relationships/image" Target="../media/image247.pn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99.xml"/><Relationship Id="rId3" Type="http://schemas.openxmlformats.org/officeDocument/2006/relationships/image" Target="../media/image25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3" name="Shape 913"/>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977" name="Shape 977"/>
        <p:cNvGrpSpPr/>
        <p:nvPr/>
      </p:nvGrpSpPr>
      <p:grpSpPr>
        <a:xfrm>
          <a:off x="0" y="0"/>
          <a:ext cx="0" cy="0"/>
          <a:chOff x="0" y="0"/>
          <a:chExt cx="0" cy="0"/>
        </a:xfrm>
      </p:grpSpPr>
      <p:pic>
        <p:nvPicPr>
          <p:cNvPr id="978" name="Google Shape;978;p191"/>
          <p:cNvPicPr preferRelativeResize="0"/>
          <p:nvPr/>
        </p:nvPicPr>
        <p:blipFill rotWithShape="1">
          <a:blip r:embed="rId3">
            <a:alphaModFix/>
          </a:blip>
          <a:srcRect b="0" l="0" r="0" t="0"/>
          <a:stretch/>
        </p:blipFill>
        <p:spPr>
          <a:xfrm>
            <a:off x="7868077" y="319653"/>
            <a:ext cx="951162" cy="951154"/>
          </a:xfrm>
          <a:prstGeom prst="rect">
            <a:avLst/>
          </a:prstGeom>
          <a:noFill/>
          <a:ln>
            <a:noFill/>
          </a:ln>
        </p:spPr>
      </p:pic>
      <p:sp>
        <p:nvSpPr>
          <p:cNvPr id="979" name="Google Shape;979;p191"/>
          <p:cNvSpPr txBox="1"/>
          <p:nvPr>
            <p:ph type="title"/>
          </p:nvPr>
        </p:nvSpPr>
        <p:spPr>
          <a:xfrm>
            <a:off x="233200" y="91512"/>
            <a:ext cx="8481000" cy="9738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4000"/>
              <a:buNone/>
            </a:pPr>
            <a:r>
              <a:rPr lang="en"/>
              <a:t>DNA Starter kit</a:t>
            </a:r>
            <a:endParaRPr/>
          </a:p>
        </p:txBody>
      </p:sp>
      <p:graphicFrame>
        <p:nvGraphicFramePr>
          <p:cNvPr id="980" name="Google Shape;980;p191"/>
          <p:cNvGraphicFramePr/>
          <p:nvPr/>
        </p:nvGraphicFramePr>
        <p:xfrm>
          <a:off x="914400" y="1531802"/>
          <a:ext cx="3000000" cy="3000000"/>
        </p:xfrm>
        <a:graphic>
          <a:graphicData uri="http://schemas.openxmlformats.org/drawingml/2006/table">
            <a:tbl>
              <a:tblPr bandRow="1" firstRow="1">
                <a:noFill/>
                <a:tableStyleId>{786639E6-90A7-4E3F-8F51-AC5FB4811AAE}</a:tableStyleId>
              </a:tblPr>
              <a:tblGrid>
                <a:gridCol w="3295200"/>
                <a:gridCol w="3295200"/>
              </a:tblGrid>
              <a:tr h="639250">
                <a:tc>
                  <a:txBody>
                    <a:bodyPr/>
                    <a:lstStyle/>
                    <a:p>
                      <a:pPr indent="0" lvl="0" marL="0" marR="0" rtl="0" algn="l">
                        <a:lnSpc>
                          <a:spcPct val="100000"/>
                        </a:lnSpc>
                        <a:spcBef>
                          <a:spcPts val="0"/>
                        </a:spcBef>
                        <a:spcAft>
                          <a:spcPts val="0"/>
                        </a:spcAft>
                        <a:buNone/>
                      </a:pPr>
                      <a:r>
                        <a:rPr lang="en" sz="2800" u="none" cap="none" strike="noStrike"/>
                        <a:t>Notice</a:t>
                      </a:r>
                      <a:endParaRPr sz="1400"/>
                    </a:p>
                  </a:txBody>
                  <a:tcPr marT="45725" marB="45725" marR="91450" marL="91450"/>
                </a:tc>
                <a:tc>
                  <a:txBody>
                    <a:bodyPr/>
                    <a:lstStyle/>
                    <a:p>
                      <a:pPr indent="0" lvl="0" marL="0" marR="0" rtl="0" algn="l">
                        <a:lnSpc>
                          <a:spcPct val="100000"/>
                        </a:lnSpc>
                        <a:spcBef>
                          <a:spcPts val="0"/>
                        </a:spcBef>
                        <a:spcAft>
                          <a:spcPts val="0"/>
                        </a:spcAft>
                        <a:buNone/>
                      </a:pPr>
                      <a:r>
                        <a:rPr lang="en" sz="2800" u="none" cap="none" strike="noStrike"/>
                        <a:t>Wonder</a:t>
                      </a:r>
                      <a:endParaRPr sz="1400"/>
                    </a:p>
                  </a:txBody>
                  <a:tcPr marT="45725" marB="45725" marR="91450" marL="91450"/>
                </a:tc>
              </a:tr>
              <a:tr h="1440600">
                <a:tc>
                  <a:txBody>
                    <a:bodyPr/>
                    <a:lstStyle/>
                    <a:p>
                      <a:pPr indent="0" lvl="0" marL="0" marR="0" rtl="0" algn="l">
                        <a:lnSpc>
                          <a:spcPct val="100000"/>
                        </a:lnSpc>
                        <a:spcBef>
                          <a:spcPts val="0"/>
                        </a:spcBef>
                        <a:spcAft>
                          <a:spcPts val="0"/>
                        </a:spcAft>
                        <a:buNone/>
                      </a:pPr>
                      <a:r>
                        <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None/>
                      </a:pPr>
                      <a:r>
                        <a:t/>
                      </a:r>
                      <a:endParaRPr sz="1400" u="none" cap="none" strike="noStrike"/>
                    </a:p>
                  </a:txBody>
                  <a:tcPr marT="45725" marB="45725" marR="91450" marL="91450"/>
                </a:tc>
              </a:tr>
            </a:tbl>
          </a:graphicData>
        </a:graphic>
      </p:graphicFrame>
    </p:spTree>
  </p:cSld>
  <p:clrMapOvr>
    <a:masterClrMapping/>
  </p:clrMapOvr>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9" name="Shape 1769"/>
        <p:cNvGrpSpPr/>
        <p:nvPr/>
      </p:nvGrpSpPr>
      <p:grpSpPr>
        <a:xfrm>
          <a:off x="0" y="0"/>
          <a:ext cx="0" cy="0"/>
          <a:chOff x="0" y="0"/>
          <a:chExt cx="0" cy="0"/>
        </a:xfrm>
      </p:grpSpPr>
      <p:sp>
        <p:nvSpPr>
          <p:cNvPr id="1770" name="Google Shape;1770;p281"/>
          <p:cNvSpPr txBox="1"/>
          <p:nvPr>
            <p:ph type="title"/>
          </p:nvPr>
        </p:nvSpPr>
        <p:spPr>
          <a:xfrm>
            <a:off x="233200" y="-60888"/>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Structure of a Ribosome</a:t>
            </a:r>
            <a:endParaRPr/>
          </a:p>
        </p:txBody>
      </p:sp>
      <p:pic>
        <p:nvPicPr>
          <p:cNvPr id="1771" name="Google Shape;1771;p281"/>
          <p:cNvPicPr preferRelativeResize="0"/>
          <p:nvPr/>
        </p:nvPicPr>
        <p:blipFill>
          <a:blip r:embed="rId3">
            <a:alphaModFix/>
          </a:blip>
          <a:stretch>
            <a:fillRect/>
          </a:stretch>
        </p:blipFill>
        <p:spPr>
          <a:xfrm>
            <a:off x="1044625" y="1468225"/>
            <a:ext cx="3337837" cy="2961500"/>
          </a:xfrm>
          <a:prstGeom prst="rect">
            <a:avLst/>
          </a:prstGeom>
          <a:noFill/>
          <a:ln>
            <a:noFill/>
          </a:ln>
        </p:spPr>
      </p:pic>
      <p:pic>
        <p:nvPicPr>
          <p:cNvPr id="1772" name="Google Shape;1772;p281" title="Copy of 0D6A9967.jpg"/>
          <p:cNvPicPr preferRelativeResize="0"/>
          <p:nvPr/>
        </p:nvPicPr>
        <p:blipFill rotWithShape="1">
          <a:blip r:embed="rId4">
            <a:alphaModFix/>
          </a:blip>
          <a:srcRect b="5184" l="9984" r="20538" t="6500"/>
          <a:stretch/>
        </p:blipFill>
        <p:spPr>
          <a:xfrm>
            <a:off x="5653361" y="1468225"/>
            <a:ext cx="2431539" cy="2961500"/>
          </a:xfrm>
          <a:prstGeom prst="rect">
            <a:avLst/>
          </a:prstGeom>
          <a:noFill/>
          <a:ln cap="flat" cmpd="sng" w="19050">
            <a:solidFill>
              <a:schemeClr val="dk2"/>
            </a:solidFill>
            <a:prstDash val="solid"/>
            <a:round/>
            <a:headEnd len="sm" w="sm" type="none"/>
            <a:tailEnd len="sm" w="sm" type="none"/>
          </a:ln>
        </p:spPr>
      </p:pic>
      <p:pic>
        <p:nvPicPr>
          <p:cNvPr id="1773" name="Google Shape;1773;p281"/>
          <p:cNvPicPr preferRelativeResize="0"/>
          <p:nvPr/>
        </p:nvPicPr>
        <p:blipFill rotWithShape="1">
          <a:blip r:embed="rId5">
            <a:alphaModFix/>
          </a:blip>
          <a:srcRect b="0" l="0" r="0" t="0"/>
          <a:stretch/>
        </p:blipFill>
        <p:spPr>
          <a:xfrm>
            <a:off x="7861527" y="328393"/>
            <a:ext cx="951162" cy="951154"/>
          </a:xfrm>
          <a:prstGeom prst="rect">
            <a:avLst/>
          </a:prstGeom>
          <a:noFill/>
          <a:ln>
            <a:noFill/>
          </a:ln>
        </p:spPr>
      </p:pic>
      <p:sp>
        <p:nvSpPr>
          <p:cNvPr id="1774" name="Google Shape;1774;p281"/>
          <p:cNvSpPr txBox="1"/>
          <p:nvPr/>
        </p:nvSpPr>
        <p:spPr>
          <a:xfrm>
            <a:off x="1136439" y="4429726"/>
            <a:ext cx="3154200" cy="23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lang="en" sz="900">
                <a:solidFill>
                  <a:srgbClr val="A0A0A0"/>
                </a:solidFill>
                <a:latin typeface="Calibri"/>
                <a:ea typeface="Calibri"/>
                <a:cs typeface="Calibri"/>
                <a:sym typeface="Calibri"/>
              </a:rPr>
              <a:t>(Steitz, 2009)</a:t>
            </a:r>
            <a:endParaRPr sz="900">
              <a:solidFill>
                <a:srgbClr val="A0A0A0"/>
              </a:solidFill>
              <a:latin typeface="Calibri"/>
              <a:ea typeface="Calibri"/>
              <a:cs typeface="Calibri"/>
              <a:sym typeface="Calibri"/>
            </a:endParaRPr>
          </a:p>
        </p:txBody>
      </p:sp>
    </p:spTree>
  </p:cSld>
  <p:clrMapOvr>
    <a:masterClrMapping/>
  </p:clrMapOvr>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8" name="Shape 1778"/>
        <p:cNvGrpSpPr/>
        <p:nvPr/>
      </p:nvGrpSpPr>
      <p:grpSpPr>
        <a:xfrm>
          <a:off x="0" y="0"/>
          <a:ext cx="0" cy="0"/>
          <a:chOff x="0" y="0"/>
          <a:chExt cx="0" cy="0"/>
        </a:xfrm>
      </p:grpSpPr>
      <p:sp>
        <p:nvSpPr>
          <p:cNvPr id="1779" name="Google Shape;1779;p282"/>
          <p:cNvSpPr txBox="1"/>
          <p:nvPr>
            <p:ph type="title"/>
          </p:nvPr>
        </p:nvSpPr>
        <p:spPr>
          <a:xfrm>
            <a:off x="233200" y="-60888"/>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Components of Translation (3DMD)</a:t>
            </a:r>
            <a:endParaRPr/>
          </a:p>
        </p:txBody>
      </p:sp>
      <p:pic>
        <p:nvPicPr>
          <p:cNvPr id="1780" name="Google Shape;1780;p282"/>
          <p:cNvPicPr preferRelativeResize="0"/>
          <p:nvPr/>
        </p:nvPicPr>
        <p:blipFill>
          <a:blip r:embed="rId3">
            <a:alphaModFix/>
          </a:blip>
          <a:stretch>
            <a:fillRect/>
          </a:stretch>
        </p:blipFill>
        <p:spPr>
          <a:xfrm>
            <a:off x="2089225" y="1593243"/>
            <a:ext cx="4965543" cy="3113025"/>
          </a:xfrm>
          <a:prstGeom prst="rect">
            <a:avLst/>
          </a:prstGeom>
          <a:noFill/>
          <a:ln>
            <a:noFill/>
          </a:ln>
        </p:spPr>
      </p:pic>
      <p:pic>
        <p:nvPicPr>
          <p:cNvPr id="1781" name="Google Shape;1781;p282"/>
          <p:cNvPicPr preferRelativeResize="0"/>
          <p:nvPr/>
        </p:nvPicPr>
        <p:blipFill rotWithShape="1">
          <a:blip r:embed="rId4">
            <a:alphaModFix/>
          </a:blip>
          <a:srcRect b="0" l="0" r="0" t="0"/>
          <a:stretch/>
        </p:blipFill>
        <p:spPr>
          <a:xfrm>
            <a:off x="7872362" y="322975"/>
            <a:ext cx="951162" cy="951154"/>
          </a:xfrm>
          <a:prstGeom prst="rect">
            <a:avLst/>
          </a:prstGeom>
          <a:noFill/>
          <a:ln>
            <a:noFill/>
          </a:ln>
        </p:spPr>
      </p:pic>
      <p:sp>
        <p:nvSpPr>
          <p:cNvPr id="1782" name="Google Shape;1782;p282"/>
          <p:cNvSpPr txBox="1"/>
          <p:nvPr>
            <p:ph idx="1" type="body"/>
          </p:nvPr>
        </p:nvSpPr>
        <p:spPr>
          <a:xfrm>
            <a:off x="1729425" y="913725"/>
            <a:ext cx="5781000" cy="3497400"/>
          </a:xfrm>
          <a:prstGeom prst="rect">
            <a:avLst/>
          </a:prstGeom>
        </p:spPr>
        <p:txBody>
          <a:bodyPr anchorCtr="0" anchor="t" bIns="91425" lIns="91425" spcFirstLastPara="1" rIns="91425" wrap="square" tIns="91425">
            <a:noAutofit/>
          </a:bodyPr>
          <a:lstStyle/>
          <a:p>
            <a:pPr indent="0" lvl="0" marL="0" rtl="0" algn="ctr">
              <a:spcBef>
                <a:spcPts val="0"/>
              </a:spcBef>
              <a:spcAft>
                <a:spcPts val="1200"/>
              </a:spcAft>
              <a:buNone/>
            </a:pPr>
            <a:r>
              <a:rPr b="1" lang="en" sz="3400"/>
              <a:t>mRNA  +  tRNA  +  ribosome</a:t>
            </a:r>
            <a:endParaRPr b="1" sz="3400"/>
          </a:p>
        </p:txBody>
      </p:sp>
    </p:spTree>
  </p:cSld>
  <p:clrMapOvr>
    <a:masterClrMapping/>
  </p:clrMapOvr>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6" name="Shape 1786"/>
        <p:cNvGrpSpPr/>
        <p:nvPr/>
      </p:nvGrpSpPr>
      <p:grpSpPr>
        <a:xfrm>
          <a:off x="0" y="0"/>
          <a:ext cx="0" cy="0"/>
          <a:chOff x="0" y="0"/>
          <a:chExt cx="0" cy="0"/>
        </a:xfrm>
      </p:grpSpPr>
      <p:sp>
        <p:nvSpPr>
          <p:cNvPr id="1787" name="Google Shape;1787;p283"/>
          <p:cNvSpPr/>
          <p:nvPr/>
        </p:nvSpPr>
        <p:spPr>
          <a:xfrm>
            <a:off x="790575" y="2352675"/>
            <a:ext cx="3791100" cy="1848000"/>
          </a:xfrm>
          <a:prstGeom prst="rect">
            <a:avLst/>
          </a:prstGeom>
          <a:solidFill>
            <a:srgbClr val="FFFFD8"/>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400">
              <a:latin typeface="Calibri"/>
              <a:ea typeface="Calibri"/>
              <a:cs typeface="Calibri"/>
              <a:sym typeface="Calibri"/>
            </a:endParaRPr>
          </a:p>
        </p:txBody>
      </p:sp>
      <p:sp>
        <p:nvSpPr>
          <p:cNvPr id="1788" name="Google Shape;1788;p283"/>
          <p:cNvSpPr txBox="1"/>
          <p:nvPr>
            <p:ph type="title"/>
          </p:nvPr>
        </p:nvSpPr>
        <p:spPr>
          <a:xfrm>
            <a:off x="233200" y="-60888"/>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How are tRNAs “charged”?</a:t>
            </a:r>
            <a:endParaRPr/>
          </a:p>
        </p:txBody>
      </p:sp>
      <p:sp>
        <p:nvSpPr>
          <p:cNvPr id="1789" name="Google Shape;1789;p283"/>
          <p:cNvSpPr/>
          <p:nvPr/>
        </p:nvSpPr>
        <p:spPr>
          <a:xfrm>
            <a:off x="5740200" y="954700"/>
            <a:ext cx="847200" cy="346200"/>
          </a:xfrm>
          <a:prstGeom prst="rect">
            <a:avLst/>
          </a:prstGeom>
          <a:solidFill>
            <a:schemeClr val="lt2"/>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400">
              <a:latin typeface="Calibri"/>
              <a:ea typeface="Calibri"/>
              <a:cs typeface="Calibri"/>
              <a:sym typeface="Calibri"/>
            </a:endParaRPr>
          </a:p>
        </p:txBody>
      </p:sp>
      <p:sp>
        <p:nvSpPr>
          <p:cNvPr id="1790" name="Google Shape;1790;p283"/>
          <p:cNvSpPr txBox="1"/>
          <p:nvPr/>
        </p:nvSpPr>
        <p:spPr>
          <a:xfrm>
            <a:off x="429625" y="1387050"/>
            <a:ext cx="45228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800">
                <a:solidFill>
                  <a:schemeClr val="accent5"/>
                </a:solidFill>
                <a:latin typeface="Calibri"/>
                <a:ea typeface="Calibri"/>
                <a:cs typeface="Calibri"/>
                <a:sym typeface="Calibri"/>
              </a:rPr>
              <a:t>Aminoacyl-tRNA Synthetases</a:t>
            </a:r>
            <a:endParaRPr b="1" sz="2800">
              <a:solidFill>
                <a:schemeClr val="accent5"/>
              </a:solidFill>
              <a:latin typeface="Calibri"/>
              <a:ea typeface="Calibri"/>
              <a:cs typeface="Calibri"/>
              <a:sym typeface="Calibri"/>
            </a:endParaRPr>
          </a:p>
        </p:txBody>
      </p:sp>
      <p:pic>
        <p:nvPicPr>
          <p:cNvPr id="1791" name="Google Shape;1791;p283"/>
          <p:cNvPicPr preferRelativeResize="0"/>
          <p:nvPr/>
        </p:nvPicPr>
        <p:blipFill>
          <a:blip r:embed="rId3">
            <a:alphaModFix/>
          </a:blip>
          <a:stretch>
            <a:fillRect/>
          </a:stretch>
        </p:blipFill>
        <p:spPr>
          <a:xfrm>
            <a:off x="5104825" y="961700"/>
            <a:ext cx="3213041" cy="3537800"/>
          </a:xfrm>
          <a:prstGeom prst="rect">
            <a:avLst/>
          </a:prstGeom>
          <a:noFill/>
          <a:ln>
            <a:noFill/>
          </a:ln>
        </p:spPr>
      </p:pic>
      <p:pic>
        <p:nvPicPr>
          <p:cNvPr id="1792" name="Google Shape;1792;p283"/>
          <p:cNvPicPr preferRelativeResize="0"/>
          <p:nvPr/>
        </p:nvPicPr>
        <p:blipFill>
          <a:blip r:embed="rId4">
            <a:alphaModFix/>
          </a:blip>
          <a:stretch>
            <a:fillRect/>
          </a:stretch>
        </p:blipFill>
        <p:spPr>
          <a:xfrm rot="7474694">
            <a:off x="2760804" y="2405622"/>
            <a:ext cx="1198488" cy="1852455"/>
          </a:xfrm>
          <a:prstGeom prst="rect">
            <a:avLst/>
          </a:prstGeom>
          <a:noFill/>
          <a:ln>
            <a:noFill/>
          </a:ln>
        </p:spPr>
      </p:pic>
      <p:pic>
        <p:nvPicPr>
          <p:cNvPr id="1793" name="Google Shape;1793;p283"/>
          <p:cNvPicPr preferRelativeResize="0"/>
          <p:nvPr/>
        </p:nvPicPr>
        <p:blipFill>
          <a:blip r:embed="rId5">
            <a:alphaModFix/>
          </a:blip>
          <a:stretch>
            <a:fillRect/>
          </a:stretch>
        </p:blipFill>
        <p:spPr>
          <a:xfrm>
            <a:off x="1105479" y="2636642"/>
            <a:ext cx="924132" cy="924132"/>
          </a:xfrm>
          <a:prstGeom prst="rect">
            <a:avLst/>
          </a:prstGeom>
          <a:noFill/>
          <a:ln>
            <a:noFill/>
          </a:ln>
        </p:spPr>
      </p:pic>
      <p:sp>
        <p:nvSpPr>
          <p:cNvPr id="1794" name="Google Shape;1794;p283"/>
          <p:cNvSpPr txBox="1"/>
          <p:nvPr/>
        </p:nvSpPr>
        <p:spPr>
          <a:xfrm>
            <a:off x="990600" y="3696500"/>
            <a:ext cx="22764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n" sz="1800">
                <a:solidFill>
                  <a:schemeClr val="dk2"/>
                </a:solidFill>
                <a:latin typeface="Calibri"/>
                <a:ea typeface="Calibri"/>
                <a:cs typeface="Calibri"/>
                <a:sym typeface="Calibri"/>
              </a:rPr>
              <a:t>Energy is Required!</a:t>
            </a:r>
            <a:endParaRPr b="1" i="1" sz="1800">
              <a:solidFill>
                <a:schemeClr val="dk2"/>
              </a:solidFill>
              <a:latin typeface="Calibri"/>
              <a:ea typeface="Calibri"/>
              <a:cs typeface="Calibri"/>
              <a:sym typeface="Calibri"/>
            </a:endParaRPr>
          </a:p>
        </p:txBody>
      </p:sp>
      <p:sp>
        <p:nvSpPr>
          <p:cNvPr id="1795" name="Google Shape;1795;p283"/>
          <p:cNvSpPr txBox="1"/>
          <p:nvPr/>
        </p:nvSpPr>
        <p:spPr>
          <a:xfrm>
            <a:off x="2790825" y="3327675"/>
            <a:ext cx="5715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n" sz="1800">
                <a:solidFill>
                  <a:srgbClr val="980000"/>
                </a:solidFill>
                <a:latin typeface="Calibri"/>
                <a:ea typeface="Calibri"/>
                <a:cs typeface="Calibri"/>
                <a:sym typeface="Calibri"/>
              </a:rPr>
              <a:t>ATP</a:t>
            </a:r>
            <a:endParaRPr b="1" sz="1400">
              <a:solidFill>
                <a:srgbClr val="980000"/>
              </a:solidFill>
            </a:endParaRPr>
          </a:p>
        </p:txBody>
      </p:sp>
      <p:pic>
        <p:nvPicPr>
          <p:cNvPr id="1796" name="Google Shape;1796;p283"/>
          <p:cNvPicPr preferRelativeResize="0"/>
          <p:nvPr/>
        </p:nvPicPr>
        <p:blipFill rotWithShape="1">
          <a:blip r:embed="rId6">
            <a:alphaModFix/>
          </a:blip>
          <a:srcRect b="0" l="0" r="0" t="0"/>
          <a:stretch/>
        </p:blipFill>
        <p:spPr>
          <a:xfrm>
            <a:off x="7857762" y="333025"/>
            <a:ext cx="956583" cy="956575"/>
          </a:xfrm>
          <a:prstGeom prst="rect">
            <a:avLst/>
          </a:prstGeom>
          <a:noFill/>
          <a:ln>
            <a:noFill/>
          </a:ln>
        </p:spPr>
      </p:pic>
    </p:spTree>
  </p:cSld>
  <p:clrMapOvr>
    <a:masterClrMapping/>
  </p:clrMapOvr>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0" name="Shape 1800"/>
        <p:cNvGrpSpPr/>
        <p:nvPr/>
      </p:nvGrpSpPr>
      <p:grpSpPr>
        <a:xfrm>
          <a:off x="0" y="0"/>
          <a:ext cx="0" cy="0"/>
          <a:chOff x="0" y="0"/>
          <a:chExt cx="0" cy="0"/>
        </a:xfrm>
      </p:grpSpPr>
      <p:sp>
        <p:nvSpPr>
          <p:cNvPr id="1801" name="Google Shape;1801;p284"/>
          <p:cNvSpPr txBox="1"/>
          <p:nvPr>
            <p:ph type="title"/>
          </p:nvPr>
        </p:nvSpPr>
        <p:spPr>
          <a:xfrm>
            <a:off x="233200" y="-60888"/>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Now, “charge” the tRNAs!</a:t>
            </a:r>
            <a:endParaRPr/>
          </a:p>
        </p:txBody>
      </p:sp>
      <p:sp>
        <p:nvSpPr>
          <p:cNvPr id="1802" name="Google Shape;1802;p284"/>
          <p:cNvSpPr/>
          <p:nvPr/>
        </p:nvSpPr>
        <p:spPr>
          <a:xfrm>
            <a:off x="5740200" y="954700"/>
            <a:ext cx="847200" cy="346200"/>
          </a:xfrm>
          <a:prstGeom prst="rect">
            <a:avLst/>
          </a:prstGeom>
          <a:solidFill>
            <a:schemeClr val="lt2"/>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400">
              <a:latin typeface="Calibri"/>
              <a:ea typeface="Calibri"/>
              <a:cs typeface="Calibri"/>
              <a:sym typeface="Calibri"/>
            </a:endParaRPr>
          </a:p>
        </p:txBody>
      </p:sp>
      <p:sp>
        <p:nvSpPr>
          <p:cNvPr id="1803" name="Google Shape;1803;p284"/>
          <p:cNvSpPr txBox="1"/>
          <p:nvPr/>
        </p:nvSpPr>
        <p:spPr>
          <a:xfrm>
            <a:off x="429625" y="1082250"/>
            <a:ext cx="81429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800">
                <a:solidFill>
                  <a:schemeClr val="accent6"/>
                </a:solidFill>
                <a:latin typeface="Calibri"/>
                <a:ea typeface="Calibri"/>
                <a:cs typeface="Calibri"/>
                <a:sym typeface="Calibri"/>
              </a:rPr>
              <a:t>YOU play the role of the </a:t>
            </a:r>
            <a:r>
              <a:rPr b="1" lang="en" sz="2800">
                <a:solidFill>
                  <a:schemeClr val="accent6"/>
                </a:solidFill>
                <a:latin typeface="Calibri"/>
                <a:ea typeface="Calibri"/>
                <a:cs typeface="Calibri"/>
                <a:sym typeface="Calibri"/>
              </a:rPr>
              <a:t>Aminoacyl-tRNA Synthetases</a:t>
            </a:r>
            <a:endParaRPr b="1" sz="2800">
              <a:solidFill>
                <a:schemeClr val="accent6"/>
              </a:solidFill>
              <a:latin typeface="Calibri"/>
              <a:ea typeface="Calibri"/>
              <a:cs typeface="Calibri"/>
              <a:sym typeface="Calibri"/>
            </a:endParaRPr>
          </a:p>
        </p:txBody>
      </p:sp>
      <p:pic>
        <p:nvPicPr>
          <p:cNvPr id="1804" name="Google Shape;1804;p284" title="Copy of tRNA pair.png"/>
          <p:cNvPicPr preferRelativeResize="0"/>
          <p:nvPr/>
        </p:nvPicPr>
        <p:blipFill rotWithShape="1">
          <a:blip r:embed="rId3">
            <a:alphaModFix/>
          </a:blip>
          <a:srcRect b="26126" l="27040" r="41760" t="28611"/>
          <a:stretch/>
        </p:blipFill>
        <p:spPr>
          <a:xfrm rot="-558497">
            <a:off x="5075047" y="1654227"/>
            <a:ext cx="1726703" cy="2505044"/>
          </a:xfrm>
          <a:prstGeom prst="rect">
            <a:avLst/>
          </a:prstGeom>
          <a:noFill/>
          <a:ln>
            <a:noFill/>
          </a:ln>
        </p:spPr>
      </p:pic>
      <p:sp>
        <p:nvSpPr>
          <p:cNvPr id="1805" name="Google Shape;1805;p284"/>
          <p:cNvSpPr/>
          <p:nvPr/>
        </p:nvSpPr>
        <p:spPr>
          <a:xfrm rot="-442319">
            <a:off x="6516051" y="2416397"/>
            <a:ext cx="448911" cy="1551166"/>
          </a:xfrm>
          <a:prstGeom prst="rect">
            <a:avLst/>
          </a:prstGeom>
          <a:solidFill>
            <a:schemeClr val="lt2"/>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400">
              <a:latin typeface="Calibri"/>
              <a:ea typeface="Calibri"/>
              <a:cs typeface="Calibri"/>
              <a:sym typeface="Calibri"/>
            </a:endParaRPr>
          </a:p>
        </p:txBody>
      </p:sp>
      <p:sp>
        <p:nvSpPr>
          <p:cNvPr id="1806" name="Google Shape;1806;p284"/>
          <p:cNvSpPr/>
          <p:nvPr/>
        </p:nvSpPr>
        <p:spPr>
          <a:xfrm rot="923572">
            <a:off x="7040633" y="1702802"/>
            <a:ext cx="448695" cy="721918"/>
          </a:xfrm>
          <a:prstGeom prst="rect">
            <a:avLst/>
          </a:prstGeom>
          <a:solidFill>
            <a:schemeClr val="lt2"/>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400">
              <a:latin typeface="Calibri"/>
              <a:ea typeface="Calibri"/>
              <a:cs typeface="Calibri"/>
              <a:sym typeface="Calibri"/>
            </a:endParaRPr>
          </a:p>
        </p:txBody>
      </p:sp>
      <p:pic>
        <p:nvPicPr>
          <p:cNvPr id="1807" name="Google Shape;1807;p284"/>
          <p:cNvPicPr preferRelativeResize="0"/>
          <p:nvPr/>
        </p:nvPicPr>
        <p:blipFill rotWithShape="1">
          <a:blip r:embed="rId4">
            <a:alphaModFix/>
          </a:blip>
          <a:srcRect b="0" l="0" r="0" t="0"/>
          <a:stretch/>
        </p:blipFill>
        <p:spPr>
          <a:xfrm>
            <a:off x="8013927" y="109318"/>
            <a:ext cx="951162" cy="951154"/>
          </a:xfrm>
          <a:prstGeom prst="rect">
            <a:avLst/>
          </a:prstGeom>
          <a:noFill/>
          <a:ln>
            <a:noFill/>
          </a:ln>
        </p:spPr>
      </p:pic>
      <p:pic>
        <p:nvPicPr>
          <p:cNvPr id="1808" name="Google Shape;1808;p284"/>
          <p:cNvPicPr preferRelativeResize="0"/>
          <p:nvPr/>
        </p:nvPicPr>
        <p:blipFill rotWithShape="1">
          <a:blip r:embed="rId5">
            <a:alphaModFix/>
          </a:blip>
          <a:srcRect b="8857" l="0" r="0" t="8444"/>
          <a:stretch/>
        </p:blipFill>
        <p:spPr>
          <a:xfrm>
            <a:off x="460063" y="1900154"/>
            <a:ext cx="4461924" cy="2583632"/>
          </a:xfrm>
          <a:prstGeom prst="rect">
            <a:avLst/>
          </a:prstGeom>
          <a:noFill/>
          <a:ln>
            <a:noFill/>
          </a:ln>
        </p:spPr>
      </p:pic>
      <p:pic>
        <p:nvPicPr>
          <p:cNvPr id="1809" name="Google Shape;1809;p284" title="Copy of tRNA pair.png"/>
          <p:cNvPicPr preferRelativeResize="0"/>
          <p:nvPr/>
        </p:nvPicPr>
        <p:blipFill rotWithShape="1">
          <a:blip r:embed="rId3">
            <a:alphaModFix/>
          </a:blip>
          <a:srcRect b="26126" l="51766" r="17035" t="28611"/>
          <a:stretch/>
        </p:blipFill>
        <p:spPr>
          <a:xfrm rot="586814">
            <a:off x="6893194" y="1782524"/>
            <a:ext cx="1697815" cy="2463147"/>
          </a:xfrm>
          <a:prstGeom prst="rect">
            <a:avLst/>
          </a:prstGeom>
          <a:noFill/>
          <a:ln>
            <a:noFill/>
          </a:ln>
        </p:spPr>
      </p:pic>
    </p:spTree>
  </p:cSld>
  <p:clrMapOvr>
    <a:masterClrMapping/>
  </p:clrMapOvr>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3" name="Shape 1813"/>
        <p:cNvGrpSpPr/>
        <p:nvPr/>
      </p:nvGrpSpPr>
      <p:grpSpPr>
        <a:xfrm>
          <a:off x="0" y="0"/>
          <a:ext cx="0" cy="0"/>
          <a:chOff x="0" y="0"/>
          <a:chExt cx="0" cy="0"/>
        </a:xfrm>
      </p:grpSpPr>
      <p:sp>
        <p:nvSpPr>
          <p:cNvPr id="1814" name="Google Shape;1814;p285"/>
          <p:cNvSpPr txBox="1"/>
          <p:nvPr>
            <p:ph type="title"/>
          </p:nvPr>
        </p:nvSpPr>
        <p:spPr>
          <a:xfrm>
            <a:off x="233200" y="-60888"/>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Ribosome Comparisons</a:t>
            </a:r>
            <a:endParaRPr/>
          </a:p>
        </p:txBody>
      </p:sp>
      <p:pic>
        <p:nvPicPr>
          <p:cNvPr id="1815" name="Google Shape;1815;p285"/>
          <p:cNvPicPr preferRelativeResize="0"/>
          <p:nvPr/>
        </p:nvPicPr>
        <p:blipFill>
          <a:blip r:embed="rId3">
            <a:alphaModFix/>
          </a:blip>
          <a:stretch>
            <a:fillRect/>
          </a:stretch>
        </p:blipFill>
        <p:spPr>
          <a:xfrm>
            <a:off x="3066458" y="1219027"/>
            <a:ext cx="1666997" cy="1720482"/>
          </a:xfrm>
          <a:prstGeom prst="rect">
            <a:avLst/>
          </a:prstGeom>
          <a:noFill/>
          <a:ln>
            <a:noFill/>
          </a:ln>
        </p:spPr>
      </p:pic>
      <p:pic>
        <p:nvPicPr>
          <p:cNvPr id="1816" name="Google Shape;1816;p285"/>
          <p:cNvPicPr preferRelativeResize="0"/>
          <p:nvPr/>
        </p:nvPicPr>
        <p:blipFill rotWithShape="1">
          <a:blip r:embed="rId4">
            <a:alphaModFix/>
          </a:blip>
          <a:srcRect b="0" l="2229" r="0" t="2038"/>
          <a:stretch/>
        </p:blipFill>
        <p:spPr>
          <a:xfrm>
            <a:off x="5140908" y="1168374"/>
            <a:ext cx="1666999" cy="1810551"/>
          </a:xfrm>
          <a:prstGeom prst="rect">
            <a:avLst/>
          </a:prstGeom>
          <a:noFill/>
          <a:ln>
            <a:noFill/>
          </a:ln>
        </p:spPr>
      </p:pic>
      <p:sp>
        <p:nvSpPr>
          <p:cNvPr id="1817" name="Google Shape;1817;p285"/>
          <p:cNvSpPr/>
          <p:nvPr/>
        </p:nvSpPr>
        <p:spPr>
          <a:xfrm>
            <a:off x="3705763" y="4596764"/>
            <a:ext cx="428700" cy="1989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400">
              <a:latin typeface="Calibri"/>
              <a:ea typeface="Calibri"/>
              <a:cs typeface="Calibri"/>
              <a:sym typeface="Calibri"/>
            </a:endParaRPr>
          </a:p>
        </p:txBody>
      </p:sp>
      <p:pic>
        <p:nvPicPr>
          <p:cNvPr id="1818" name="Google Shape;1818;p285"/>
          <p:cNvPicPr preferRelativeResize="0"/>
          <p:nvPr/>
        </p:nvPicPr>
        <p:blipFill>
          <a:blip r:embed="rId5">
            <a:alphaModFix/>
          </a:blip>
          <a:stretch>
            <a:fillRect/>
          </a:stretch>
        </p:blipFill>
        <p:spPr>
          <a:xfrm>
            <a:off x="3232658" y="2894343"/>
            <a:ext cx="1576380" cy="1776934"/>
          </a:xfrm>
          <a:prstGeom prst="rect">
            <a:avLst/>
          </a:prstGeom>
          <a:noFill/>
          <a:ln>
            <a:noFill/>
          </a:ln>
        </p:spPr>
      </p:pic>
      <p:pic>
        <p:nvPicPr>
          <p:cNvPr id="1819" name="Google Shape;1819;p285"/>
          <p:cNvPicPr preferRelativeResize="0"/>
          <p:nvPr/>
        </p:nvPicPr>
        <p:blipFill>
          <a:blip r:embed="rId6">
            <a:alphaModFix/>
          </a:blip>
          <a:stretch>
            <a:fillRect/>
          </a:stretch>
        </p:blipFill>
        <p:spPr>
          <a:xfrm>
            <a:off x="6909238" y="1105088"/>
            <a:ext cx="1576387" cy="1892467"/>
          </a:xfrm>
          <a:prstGeom prst="rect">
            <a:avLst/>
          </a:prstGeom>
          <a:noFill/>
          <a:ln>
            <a:noFill/>
          </a:ln>
        </p:spPr>
      </p:pic>
      <p:pic>
        <p:nvPicPr>
          <p:cNvPr id="1820" name="Google Shape;1820;p285"/>
          <p:cNvPicPr preferRelativeResize="0"/>
          <p:nvPr/>
        </p:nvPicPr>
        <p:blipFill>
          <a:blip r:embed="rId7">
            <a:alphaModFix/>
          </a:blip>
          <a:stretch>
            <a:fillRect/>
          </a:stretch>
        </p:blipFill>
        <p:spPr>
          <a:xfrm>
            <a:off x="5000483" y="2926191"/>
            <a:ext cx="1576387" cy="1680700"/>
          </a:xfrm>
          <a:prstGeom prst="rect">
            <a:avLst/>
          </a:prstGeom>
          <a:noFill/>
          <a:ln>
            <a:noFill/>
          </a:ln>
        </p:spPr>
      </p:pic>
      <p:pic>
        <p:nvPicPr>
          <p:cNvPr id="1821" name="Google Shape;1821;p285"/>
          <p:cNvPicPr preferRelativeResize="0"/>
          <p:nvPr/>
        </p:nvPicPr>
        <p:blipFill>
          <a:blip r:embed="rId8">
            <a:alphaModFix/>
          </a:blip>
          <a:stretch>
            <a:fillRect/>
          </a:stretch>
        </p:blipFill>
        <p:spPr>
          <a:xfrm>
            <a:off x="6722833" y="2967060"/>
            <a:ext cx="1588261" cy="1704215"/>
          </a:xfrm>
          <a:prstGeom prst="rect">
            <a:avLst/>
          </a:prstGeom>
          <a:noFill/>
          <a:ln>
            <a:noFill/>
          </a:ln>
        </p:spPr>
      </p:pic>
      <p:pic>
        <p:nvPicPr>
          <p:cNvPr id="1822" name="Google Shape;1822;p285"/>
          <p:cNvPicPr preferRelativeResize="0"/>
          <p:nvPr/>
        </p:nvPicPr>
        <p:blipFill rotWithShape="1">
          <a:blip r:embed="rId9">
            <a:alphaModFix/>
          </a:blip>
          <a:srcRect b="0" l="0" r="0" t="0"/>
          <a:stretch/>
        </p:blipFill>
        <p:spPr>
          <a:xfrm>
            <a:off x="7857774" y="325161"/>
            <a:ext cx="956583" cy="956575"/>
          </a:xfrm>
          <a:prstGeom prst="rect">
            <a:avLst/>
          </a:prstGeom>
          <a:noFill/>
          <a:ln>
            <a:noFill/>
          </a:ln>
        </p:spPr>
      </p:pic>
      <p:sp>
        <p:nvSpPr>
          <p:cNvPr id="1823" name="Google Shape;1823;p285"/>
          <p:cNvSpPr/>
          <p:nvPr/>
        </p:nvSpPr>
        <p:spPr>
          <a:xfrm>
            <a:off x="3804225" y="2952225"/>
            <a:ext cx="562800" cy="130800"/>
          </a:xfrm>
          <a:prstGeom prst="rect">
            <a:avLst/>
          </a:prstGeom>
          <a:solidFill>
            <a:schemeClr val="lt2"/>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400">
              <a:latin typeface="Calibri"/>
              <a:ea typeface="Calibri"/>
              <a:cs typeface="Calibri"/>
              <a:sym typeface="Calibri"/>
            </a:endParaRPr>
          </a:p>
        </p:txBody>
      </p:sp>
      <p:sp>
        <p:nvSpPr>
          <p:cNvPr id="1824" name="Google Shape;1824;p285"/>
          <p:cNvSpPr/>
          <p:nvPr/>
        </p:nvSpPr>
        <p:spPr>
          <a:xfrm>
            <a:off x="6909250" y="3083025"/>
            <a:ext cx="562800" cy="130800"/>
          </a:xfrm>
          <a:prstGeom prst="rect">
            <a:avLst/>
          </a:prstGeom>
          <a:solidFill>
            <a:schemeClr val="lt2"/>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400">
              <a:latin typeface="Calibri"/>
              <a:ea typeface="Calibri"/>
              <a:cs typeface="Calibri"/>
              <a:sym typeface="Calibri"/>
            </a:endParaRPr>
          </a:p>
        </p:txBody>
      </p:sp>
      <p:sp>
        <p:nvSpPr>
          <p:cNvPr id="1825" name="Google Shape;1825;p285"/>
          <p:cNvSpPr txBox="1"/>
          <p:nvPr/>
        </p:nvSpPr>
        <p:spPr>
          <a:xfrm>
            <a:off x="4211577" y="4606901"/>
            <a:ext cx="3154200" cy="23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lang="en" sz="900">
                <a:solidFill>
                  <a:srgbClr val="A0A0A0"/>
                </a:solidFill>
                <a:latin typeface="Calibri"/>
                <a:ea typeface="Calibri"/>
                <a:cs typeface="Calibri"/>
                <a:sym typeface="Calibri"/>
              </a:rPr>
              <a:t>(Goodsell, 2024)</a:t>
            </a:r>
            <a:endParaRPr sz="900">
              <a:solidFill>
                <a:srgbClr val="A0A0A0"/>
              </a:solidFill>
              <a:latin typeface="Calibri"/>
              <a:ea typeface="Calibri"/>
              <a:cs typeface="Calibri"/>
              <a:sym typeface="Calibri"/>
            </a:endParaRPr>
          </a:p>
        </p:txBody>
      </p:sp>
      <p:sp>
        <p:nvSpPr>
          <p:cNvPr id="1826" name="Google Shape;1826;p285"/>
          <p:cNvSpPr txBox="1"/>
          <p:nvPr/>
        </p:nvSpPr>
        <p:spPr>
          <a:xfrm>
            <a:off x="233200" y="1312125"/>
            <a:ext cx="3000000" cy="3411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2400">
                <a:solidFill>
                  <a:schemeClr val="accent5"/>
                </a:solidFill>
                <a:latin typeface="Calibri"/>
                <a:ea typeface="Calibri"/>
                <a:cs typeface="Calibri"/>
                <a:sym typeface="Calibri"/>
              </a:rPr>
              <a:t>What aspects of the ribosome structure would you predict are most similar?  Why?  </a:t>
            </a:r>
            <a:endParaRPr b="1" sz="2400">
              <a:solidFill>
                <a:schemeClr val="accent5"/>
              </a:solidFill>
              <a:latin typeface="Calibri"/>
              <a:ea typeface="Calibri"/>
              <a:cs typeface="Calibri"/>
              <a:sym typeface="Calibri"/>
            </a:endParaRPr>
          </a:p>
          <a:p>
            <a:pPr indent="0" lvl="0" marL="0" rtl="0" algn="l">
              <a:lnSpc>
                <a:spcPct val="115000"/>
              </a:lnSpc>
              <a:spcBef>
                <a:spcPts val="1200"/>
              </a:spcBef>
              <a:spcAft>
                <a:spcPts val="0"/>
              </a:spcAft>
              <a:buNone/>
            </a:pPr>
            <a:r>
              <a:t/>
            </a:r>
            <a:endParaRPr b="1" sz="2400">
              <a:solidFill>
                <a:schemeClr val="accent5"/>
              </a:solidFill>
              <a:latin typeface="Calibri"/>
              <a:ea typeface="Calibri"/>
              <a:cs typeface="Calibri"/>
              <a:sym typeface="Calibri"/>
            </a:endParaRPr>
          </a:p>
          <a:p>
            <a:pPr indent="0" lvl="0" marL="0" rtl="0" algn="l">
              <a:lnSpc>
                <a:spcPct val="115000"/>
              </a:lnSpc>
              <a:spcBef>
                <a:spcPts val="1200"/>
              </a:spcBef>
              <a:spcAft>
                <a:spcPts val="1200"/>
              </a:spcAft>
              <a:buNone/>
            </a:pPr>
            <a:r>
              <a:rPr b="1" lang="en" sz="2400">
                <a:solidFill>
                  <a:schemeClr val="accent5"/>
                </a:solidFill>
                <a:latin typeface="Calibri"/>
                <a:ea typeface="Calibri"/>
                <a:cs typeface="Calibri"/>
                <a:sym typeface="Calibri"/>
              </a:rPr>
              <a:t>Which might have more variation? </a:t>
            </a:r>
            <a:endParaRPr sz="2400">
              <a:solidFill>
                <a:schemeClr val="dk1"/>
              </a:solidFill>
              <a:latin typeface="Calibri"/>
              <a:ea typeface="Calibri"/>
              <a:cs typeface="Calibri"/>
              <a:sym typeface="Calibri"/>
            </a:endParaRPr>
          </a:p>
        </p:txBody>
      </p:sp>
    </p:spTree>
  </p:cSld>
  <p:clrMapOvr>
    <a:masterClrMapping/>
  </p:clrMapOvr>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0" name="Shape 1830"/>
        <p:cNvGrpSpPr/>
        <p:nvPr/>
      </p:nvGrpSpPr>
      <p:grpSpPr>
        <a:xfrm>
          <a:off x="0" y="0"/>
          <a:ext cx="0" cy="0"/>
          <a:chOff x="0" y="0"/>
          <a:chExt cx="0" cy="0"/>
        </a:xfrm>
      </p:grpSpPr>
      <p:sp>
        <p:nvSpPr>
          <p:cNvPr id="1831" name="Google Shape;1831;p286"/>
          <p:cNvSpPr txBox="1"/>
          <p:nvPr>
            <p:ph type="title"/>
          </p:nvPr>
        </p:nvSpPr>
        <p:spPr>
          <a:xfrm>
            <a:off x="233200" y="-60888"/>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Putting it all together</a:t>
            </a:r>
            <a:endParaRPr/>
          </a:p>
        </p:txBody>
      </p:sp>
      <p:sp>
        <p:nvSpPr>
          <p:cNvPr id="1832" name="Google Shape;1832;p286"/>
          <p:cNvSpPr txBox="1"/>
          <p:nvPr>
            <p:ph idx="1" type="body"/>
          </p:nvPr>
        </p:nvSpPr>
        <p:spPr>
          <a:xfrm>
            <a:off x="338175" y="1058775"/>
            <a:ext cx="8481000" cy="3497400"/>
          </a:xfrm>
          <a:prstGeom prst="rect">
            <a:avLst/>
          </a:prstGeom>
        </p:spPr>
        <p:txBody>
          <a:bodyPr anchorCtr="0" anchor="t" bIns="91425" lIns="91425" spcFirstLastPara="1" rIns="91425" wrap="square" tIns="91425">
            <a:noAutofit/>
          </a:bodyPr>
          <a:lstStyle/>
          <a:p>
            <a:pPr indent="0" lvl="0" marL="0" rtl="0" algn="ctr">
              <a:spcBef>
                <a:spcPts val="0"/>
              </a:spcBef>
              <a:spcAft>
                <a:spcPts val="1200"/>
              </a:spcAft>
              <a:buNone/>
            </a:pPr>
            <a:r>
              <a:rPr b="1" lang="en" sz="2800">
                <a:solidFill>
                  <a:schemeClr val="accent5"/>
                </a:solidFill>
              </a:rPr>
              <a:t>Examine this model. What do you notice?</a:t>
            </a:r>
            <a:endParaRPr b="1" sz="2800">
              <a:solidFill>
                <a:schemeClr val="accent5"/>
              </a:solidFill>
            </a:endParaRPr>
          </a:p>
        </p:txBody>
      </p:sp>
      <p:pic>
        <p:nvPicPr>
          <p:cNvPr id="1833" name="Google Shape;1833;p286"/>
          <p:cNvPicPr preferRelativeResize="0"/>
          <p:nvPr/>
        </p:nvPicPr>
        <p:blipFill rotWithShape="1">
          <a:blip r:embed="rId3">
            <a:alphaModFix/>
          </a:blip>
          <a:srcRect b="0" l="0" r="0" t="0"/>
          <a:stretch/>
        </p:blipFill>
        <p:spPr>
          <a:xfrm>
            <a:off x="7868000" y="322947"/>
            <a:ext cx="951162" cy="951154"/>
          </a:xfrm>
          <a:prstGeom prst="rect">
            <a:avLst/>
          </a:prstGeom>
          <a:noFill/>
          <a:ln>
            <a:noFill/>
          </a:ln>
        </p:spPr>
      </p:pic>
      <p:pic>
        <p:nvPicPr>
          <p:cNvPr id="1834" name="Google Shape;1834;p286"/>
          <p:cNvPicPr preferRelativeResize="0"/>
          <p:nvPr/>
        </p:nvPicPr>
        <p:blipFill>
          <a:blip r:embed="rId4">
            <a:alphaModFix/>
          </a:blip>
          <a:stretch>
            <a:fillRect/>
          </a:stretch>
        </p:blipFill>
        <p:spPr>
          <a:xfrm>
            <a:off x="2188338" y="1691200"/>
            <a:ext cx="4767319" cy="3000525"/>
          </a:xfrm>
          <a:prstGeom prst="rect">
            <a:avLst/>
          </a:prstGeom>
          <a:noFill/>
          <a:ln>
            <a:noFill/>
          </a:ln>
        </p:spPr>
      </p:pic>
    </p:spTree>
  </p:cSld>
  <p:clrMapOvr>
    <a:masterClrMapping/>
  </p:clrMapOvr>
</p:sld>
</file>

<file path=ppt/slides/slide1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8" name="Shape 1838"/>
        <p:cNvGrpSpPr/>
        <p:nvPr/>
      </p:nvGrpSpPr>
      <p:grpSpPr>
        <a:xfrm>
          <a:off x="0" y="0"/>
          <a:ext cx="0" cy="0"/>
          <a:chOff x="0" y="0"/>
          <a:chExt cx="0" cy="0"/>
        </a:xfrm>
      </p:grpSpPr>
      <p:sp>
        <p:nvSpPr>
          <p:cNvPr id="1839" name="Google Shape;1839;p287"/>
          <p:cNvSpPr txBox="1"/>
          <p:nvPr>
            <p:ph type="title"/>
          </p:nvPr>
        </p:nvSpPr>
        <p:spPr>
          <a:xfrm>
            <a:off x="233200" y="-60888"/>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The Genetic Codon Circle / Chart</a:t>
            </a:r>
            <a:endParaRPr/>
          </a:p>
        </p:txBody>
      </p:sp>
      <p:pic>
        <p:nvPicPr>
          <p:cNvPr id="1840" name="Google Shape;1840;p287"/>
          <p:cNvPicPr preferRelativeResize="0"/>
          <p:nvPr/>
        </p:nvPicPr>
        <p:blipFill>
          <a:blip r:embed="rId3">
            <a:alphaModFix/>
          </a:blip>
          <a:stretch>
            <a:fillRect/>
          </a:stretch>
        </p:blipFill>
        <p:spPr>
          <a:xfrm>
            <a:off x="5363700" y="1415050"/>
            <a:ext cx="3685051" cy="2819649"/>
          </a:xfrm>
          <a:prstGeom prst="rect">
            <a:avLst/>
          </a:prstGeom>
          <a:noFill/>
          <a:ln>
            <a:noFill/>
          </a:ln>
        </p:spPr>
      </p:pic>
      <p:pic>
        <p:nvPicPr>
          <p:cNvPr id="1841" name="Google Shape;1841;p287"/>
          <p:cNvPicPr preferRelativeResize="0"/>
          <p:nvPr/>
        </p:nvPicPr>
        <p:blipFill>
          <a:blip r:embed="rId4">
            <a:alphaModFix/>
          </a:blip>
          <a:stretch>
            <a:fillRect/>
          </a:stretch>
        </p:blipFill>
        <p:spPr>
          <a:xfrm>
            <a:off x="309400" y="1302450"/>
            <a:ext cx="2628900" cy="3349651"/>
          </a:xfrm>
          <a:prstGeom prst="rect">
            <a:avLst/>
          </a:prstGeom>
          <a:noFill/>
          <a:ln>
            <a:noFill/>
          </a:ln>
        </p:spPr>
      </p:pic>
      <p:sp>
        <p:nvSpPr>
          <p:cNvPr id="1842" name="Google Shape;1842;p287"/>
          <p:cNvSpPr txBox="1"/>
          <p:nvPr>
            <p:ph idx="1" type="body"/>
          </p:nvPr>
        </p:nvSpPr>
        <p:spPr>
          <a:xfrm>
            <a:off x="3009900" y="1885950"/>
            <a:ext cx="2390700" cy="2672700"/>
          </a:xfrm>
          <a:prstGeom prst="rect">
            <a:avLst/>
          </a:prstGeom>
        </p:spPr>
        <p:txBody>
          <a:bodyPr anchorCtr="0" anchor="t" bIns="91425" lIns="91425" spcFirstLastPara="1" rIns="91425" wrap="square" tIns="91425">
            <a:normAutofit/>
          </a:bodyPr>
          <a:lstStyle/>
          <a:p>
            <a:pPr indent="0" lvl="0" marL="0" rtl="0" algn="ctr">
              <a:lnSpc>
                <a:spcPct val="100000"/>
              </a:lnSpc>
              <a:spcBef>
                <a:spcPts val="0"/>
              </a:spcBef>
              <a:spcAft>
                <a:spcPts val="0"/>
              </a:spcAft>
              <a:buClr>
                <a:schemeClr val="dk1"/>
              </a:buClr>
              <a:buSzPts val="1100"/>
              <a:buFont typeface="Arial"/>
              <a:buNone/>
            </a:pPr>
            <a:r>
              <a:rPr b="1" lang="en">
                <a:solidFill>
                  <a:schemeClr val="accent6"/>
                </a:solidFill>
              </a:rPr>
              <a:t>Both versions are located on the back cover of your notebook</a:t>
            </a:r>
            <a:endParaRPr b="1">
              <a:solidFill>
                <a:schemeClr val="accent6"/>
              </a:solidFill>
            </a:endParaRPr>
          </a:p>
          <a:p>
            <a:pPr indent="0" lvl="0" marL="0" rtl="0" algn="ctr">
              <a:spcBef>
                <a:spcPts val="0"/>
              </a:spcBef>
              <a:spcAft>
                <a:spcPts val="1200"/>
              </a:spcAft>
              <a:buNone/>
            </a:pPr>
            <a:r>
              <a:t/>
            </a:r>
            <a:endParaRPr b="1">
              <a:solidFill>
                <a:schemeClr val="accent6"/>
              </a:solidFill>
            </a:endParaRPr>
          </a:p>
        </p:txBody>
      </p:sp>
    </p:spTree>
  </p:cSld>
  <p:clrMapOvr>
    <a:masterClrMapping/>
  </p:clrMapOvr>
</p:sld>
</file>

<file path=ppt/slides/slide1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6" name="Shape 1846"/>
        <p:cNvGrpSpPr/>
        <p:nvPr/>
      </p:nvGrpSpPr>
      <p:grpSpPr>
        <a:xfrm>
          <a:off x="0" y="0"/>
          <a:ext cx="0" cy="0"/>
          <a:chOff x="0" y="0"/>
          <a:chExt cx="0" cy="0"/>
        </a:xfrm>
      </p:grpSpPr>
      <p:sp>
        <p:nvSpPr>
          <p:cNvPr id="1847" name="Google Shape;1847;p288"/>
          <p:cNvSpPr txBox="1"/>
          <p:nvPr>
            <p:ph type="title"/>
          </p:nvPr>
        </p:nvSpPr>
        <p:spPr>
          <a:xfrm>
            <a:off x="233200" y="-60888"/>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AR: Protein Translation</a:t>
            </a:r>
            <a:endParaRPr/>
          </a:p>
        </p:txBody>
      </p:sp>
      <p:sp>
        <p:nvSpPr>
          <p:cNvPr id="1848" name="Google Shape;1848;p288"/>
          <p:cNvSpPr txBox="1"/>
          <p:nvPr>
            <p:ph idx="1" type="body"/>
          </p:nvPr>
        </p:nvSpPr>
        <p:spPr>
          <a:xfrm>
            <a:off x="706925" y="1211175"/>
            <a:ext cx="3909600" cy="3497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sz="2600"/>
              <a:t>Using the 3DMD AR EDU app, explore the process of Protein Translation.</a:t>
            </a:r>
            <a:endParaRPr sz="2600"/>
          </a:p>
        </p:txBody>
      </p:sp>
      <p:pic>
        <p:nvPicPr>
          <p:cNvPr id="1849" name="Google Shape;1849;p288"/>
          <p:cNvPicPr preferRelativeResize="0"/>
          <p:nvPr/>
        </p:nvPicPr>
        <p:blipFill rotWithShape="1">
          <a:blip r:embed="rId3">
            <a:alphaModFix/>
          </a:blip>
          <a:srcRect b="0" l="0" r="0" t="0"/>
          <a:stretch/>
        </p:blipFill>
        <p:spPr>
          <a:xfrm>
            <a:off x="5536950" y="1252800"/>
            <a:ext cx="1984476" cy="3414152"/>
          </a:xfrm>
          <a:prstGeom prst="rect">
            <a:avLst/>
          </a:prstGeom>
          <a:noFill/>
          <a:ln>
            <a:noFill/>
          </a:ln>
        </p:spPr>
      </p:pic>
      <p:sp>
        <p:nvSpPr>
          <p:cNvPr id="1850" name="Google Shape;1850;p288"/>
          <p:cNvSpPr/>
          <p:nvPr/>
        </p:nvSpPr>
        <p:spPr>
          <a:xfrm>
            <a:off x="5536938" y="1742350"/>
            <a:ext cx="1984500" cy="1300800"/>
          </a:xfrm>
          <a:prstGeom prst="ellipse">
            <a:avLst/>
          </a:prstGeom>
          <a:noFill/>
          <a:ln cap="flat" cmpd="sng" w="76200">
            <a:solidFill>
              <a:srgbClr val="FF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400">
              <a:latin typeface="Calibri"/>
              <a:ea typeface="Calibri"/>
              <a:cs typeface="Calibri"/>
              <a:sym typeface="Calibri"/>
            </a:endParaRPr>
          </a:p>
        </p:txBody>
      </p:sp>
      <p:sp>
        <p:nvSpPr>
          <p:cNvPr id="1851" name="Google Shape;1851;p288"/>
          <p:cNvSpPr/>
          <p:nvPr/>
        </p:nvSpPr>
        <p:spPr>
          <a:xfrm>
            <a:off x="4740850" y="2213800"/>
            <a:ext cx="620700" cy="357900"/>
          </a:xfrm>
          <a:prstGeom prst="rightArrow">
            <a:avLst>
              <a:gd fmla="val 50000" name="adj1"/>
              <a:gd fmla="val 50000" name="adj2"/>
            </a:avLst>
          </a:prstGeom>
          <a:solidFill>
            <a:srgbClr val="FF00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400">
              <a:latin typeface="Calibri"/>
              <a:ea typeface="Calibri"/>
              <a:cs typeface="Calibri"/>
              <a:sym typeface="Calibri"/>
            </a:endParaRPr>
          </a:p>
        </p:txBody>
      </p:sp>
      <p:pic>
        <p:nvPicPr>
          <p:cNvPr id="1852" name="Google Shape;1852;p288"/>
          <p:cNvPicPr preferRelativeResize="0"/>
          <p:nvPr/>
        </p:nvPicPr>
        <p:blipFill rotWithShape="1">
          <a:blip r:embed="rId4">
            <a:alphaModFix/>
          </a:blip>
          <a:srcRect b="0" l="0" r="0" t="0"/>
          <a:stretch/>
        </p:blipFill>
        <p:spPr>
          <a:xfrm>
            <a:off x="7861236" y="324589"/>
            <a:ext cx="951162" cy="951154"/>
          </a:xfrm>
          <a:prstGeom prst="rect">
            <a:avLst/>
          </a:prstGeom>
          <a:noFill/>
          <a:ln>
            <a:noFill/>
          </a:ln>
        </p:spPr>
      </p:pic>
    </p:spTree>
  </p:cSld>
  <p:clrMapOvr>
    <a:masterClrMapping/>
  </p:clrMapOvr>
</p:sld>
</file>

<file path=ppt/slides/slide1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6" name="Shape 1856"/>
        <p:cNvGrpSpPr/>
        <p:nvPr/>
      </p:nvGrpSpPr>
      <p:grpSpPr>
        <a:xfrm>
          <a:off x="0" y="0"/>
          <a:ext cx="0" cy="0"/>
          <a:chOff x="0" y="0"/>
          <a:chExt cx="0" cy="0"/>
        </a:xfrm>
      </p:grpSpPr>
      <p:sp>
        <p:nvSpPr>
          <p:cNvPr id="1857" name="Google Shape;1857;p289"/>
          <p:cNvSpPr txBox="1"/>
          <p:nvPr>
            <p:ph type="title"/>
          </p:nvPr>
        </p:nvSpPr>
        <p:spPr>
          <a:xfrm>
            <a:off x="233200" y="-60888"/>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Let’s Model Translation!</a:t>
            </a:r>
            <a:endParaRPr/>
          </a:p>
        </p:txBody>
      </p:sp>
      <p:pic>
        <p:nvPicPr>
          <p:cNvPr id="1858" name="Google Shape;1858;p289" title="IMG_1086.jpg"/>
          <p:cNvPicPr preferRelativeResize="0"/>
          <p:nvPr/>
        </p:nvPicPr>
        <p:blipFill rotWithShape="1">
          <a:blip r:embed="rId3">
            <a:alphaModFix/>
          </a:blip>
          <a:srcRect b="17126" l="4853" r="0" t="9057"/>
          <a:stretch/>
        </p:blipFill>
        <p:spPr>
          <a:xfrm>
            <a:off x="328450" y="1315500"/>
            <a:ext cx="2338550" cy="1209301"/>
          </a:xfrm>
          <a:prstGeom prst="rect">
            <a:avLst/>
          </a:prstGeom>
          <a:noFill/>
          <a:ln>
            <a:noFill/>
          </a:ln>
        </p:spPr>
      </p:pic>
      <p:pic>
        <p:nvPicPr>
          <p:cNvPr id="1859" name="Google Shape;1859;p289" title="IMG_1093.jpg"/>
          <p:cNvPicPr preferRelativeResize="0"/>
          <p:nvPr/>
        </p:nvPicPr>
        <p:blipFill rotWithShape="1">
          <a:blip r:embed="rId4">
            <a:alphaModFix/>
          </a:blip>
          <a:srcRect b="17778" l="0" r="0" t="7772"/>
          <a:stretch/>
        </p:blipFill>
        <p:spPr>
          <a:xfrm>
            <a:off x="2626575" y="2930400"/>
            <a:ext cx="3361490" cy="1685000"/>
          </a:xfrm>
          <a:prstGeom prst="rect">
            <a:avLst/>
          </a:prstGeom>
          <a:noFill/>
          <a:ln>
            <a:noFill/>
          </a:ln>
        </p:spPr>
      </p:pic>
      <p:pic>
        <p:nvPicPr>
          <p:cNvPr id="1860" name="Google Shape;1860;p289" title="IMG_1091.jpg"/>
          <p:cNvPicPr preferRelativeResize="0"/>
          <p:nvPr/>
        </p:nvPicPr>
        <p:blipFill rotWithShape="1">
          <a:blip r:embed="rId5">
            <a:alphaModFix/>
          </a:blip>
          <a:srcRect b="17228" l="10137" r="0" t="17064"/>
          <a:stretch/>
        </p:blipFill>
        <p:spPr>
          <a:xfrm>
            <a:off x="257050" y="3406101"/>
            <a:ext cx="2481357" cy="1209301"/>
          </a:xfrm>
          <a:prstGeom prst="rect">
            <a:avLst/>
          </a:prstGeom>
          <a:noFill/>
          <a:ln>
            <a:noFill/>
          </a:ln>
        </p:spPr>
      </p:pic>
      <p:pic>
        <p:nvPicPr>
          <p:cNvPr id="1861" name="Google Shape;1861;p289" title="IMG_1087.jpg"/>
          <p:cNvPicPr preferRelativeResize="0"/>
          <p:nvPr/>
        </p:nvPicPr>
        <p:blipFill rotWithShape="1">
          <a:blip r:embed="rId6">
            <a:alphaModFix/>
          </a:blip>
          <a:srcRect b="15243" l="6139" r="0" t="10798"/>
          <a:stretch/>
        </p:blipFill>
        <p:spPr>
          <a:xfrm>
            <a:off x="3000375" y="1268545"/>
            <a:ext cx="2481352" cy="1303206"/>
          </a:xfrm>
          <a:prstGeom prst="rect">
            <a:avLst/>
          </a:prstGeom>
          <a:noFill/>
          <a:ln>
            <a:noFill/>
          </a:ln>
        </p:spPr>
      </p:pic>
      <p:pic>
        <p:nvPicPr>
          <p:cNvPr id="1862" name="Google Shape;1862;p289" title="IMG_1089.jpg"/>
          <p:cNvPicPr preferRelativeResize="0"/>
          <p:nvPr/>
        </p:nvPicPr>
        <p:blipFill rotWithShape="1">
          <a:blip r:embed="rId7">
            <a:alphaModFix/>
          </a:blip>
          <a:srcRect b="6271" l="0" r="0" t="0"/>
          <a:stretch/>
        </p:blipFill>
        <p:spPr>
          <a:xfrm>
            <a:off x="5815100" y="1005850"/>
            <a:ext cx="2975273" cy="1618576"/>
          </a:xfrm>
          <a:prstGeom prst="rect">
            <a:avLst/>
          </a:prstGeom>
          <a:noFill/>
          <a:ln>
            <a:noFill/>
          </a:ln>
        </p:spPr>
      </p:pic>
      <p:pic>
        <p:nvPicPr>
          <p:cNvPr id="1863" name="Google Shape;1863;p289"/>
          <p:cNvPicPr preferRelativeResize="0"/>
          <p:nvPr/>
        </p:nvPicPr>
        <p:blipFill rotWithShape="1">
          <a:blip r:embed="rId8">
            <a:alphaModFix/>
          </a:blip>
          <a:srcRect b="0" l="0" r="4379" t="0"/>
          <a:stretch/>
        </p:blipFill>
        <p:spPr>
          <a:xfrm>
            <a:off x="5815100" y="2963600"/>
            <a:ext cx="2975273" cy="1685001"/>
          </a:xfrm>
          <a:prstGeom prst="rect">
            <a:avLst/>
          </a:prstGeom>
          <a:noFill/>
          <a:ln>
            <a:noFill/>
          </a:ln>
        </p:spPr>
      </p:pic>
      <p:pic>
        <p:nvPicPr>
          <p:cNvPr id="1864" name="Google Shape;1864;p289"/>
          <p:cNvPicPr preferRelativeResize="0"/>
          <p:nvPr/>
        </p:nvPicPr>
        <p:blipFill rotWithShape="1">
          <a:blip r:embed="rId9">
            <a:alphaModFix/>
          </a:blip>
          <a:srcRect b="0" l="0" r="0" t="0"/>
          <a:stretch/>
        </p:blipFill>
        <p:spPr>
          <a:xfrm>
            <a:off x="7868000" y="322947"/>
            <a:ext cx="951162" cy="951154"/>
          </a:xfrm>
          <a:prstGeom prst="rect">
            <a:avLst/>
          </a:prstGeom>
          <a:noFill/>
          <a:ln>
            <a:noFill/>
          </a:ln>
        </p:spPr>
      </p:pic>
    </p:spTree>
  </p:cSld>
  <p:clrMapOvr>
    <a:masterClrMapping/>
  </p:clrMapOvr>
</p:sld>
</file>

<file path=ppt/slides/slide1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869" name="Shape 1869"/>
        <p:cNvGrpSpPr/>
        <p:nvPr/>
      </p:nvGrpSpPr>
      <p:grpSpPr>
        <a:xfrm>
          <a:off x="0" y="0"/>
          <a:ext cx="0" cy="0"/>
          <a:chOff x="0" y="0"/>
          <a:chExt cx="0" cy="0"/>
        </a:xfrm>
      </p:grpSpPr>
      <p:pic>
        <p:nvPicPr>
          <p:cNvPr descr="Icon&#10;&#10;Description automatically generated" id="1870" name="Google Shape;1870;p290"/>
          <p:cNvPicPr preferRelativeResize="0"/>
          <p:nvPr/>
        </p:nvPicPr>
        <p:blipFill rotWithShape="1">
          <a:blip r:embed="rId4">
            <a:alphaModFix/>
          </a:blip>
          <a:srcRect b="0" l="0" r="0" t="0"/>
          <a:stretch/>
        </p:blipFill>
        <p:spPr>
          <a:xfrm>
            <a:off x="7947431" y="376550"/>
            <a:ext cx="905310" cy="905310"/>
          </a:xfrm>
          <a:prstGeom prst="rect">
            <a:avLst/>
          </a:prstGeom>
          <a:noFill/>
          <a:ln>
            <a:noFill/>
          </a:ln>
        </p:spPr>
      </p:pic>
      <p:pic>
        <p:nvPicPr>
          <p:cNvPr id="1871" name="Google Shape;1871;p290"/>
          <p:cNvPicPr preferRelativeResize="0"/>
          <p:nvPr/>
        </p:nvPicPr>
        <p:blipFill rotWithShape="1">
          <a:blip r:embed="rId5">
            <a:alphaModFix/>
          </a:blip>
          <a:srcRect b="0" l="0" r="0" t="0"/>
          <a:stretch/>
        </p:blipFill>
        <p:spPr>
          <a:xfrm>
            <a:off x="5340973" y="1432800"/>
            <a:ext cx="3428275" cy="2708150"/>
          </a:xfrm>
          <a:prstGeom prst="rect">
            <a:avLst/>
          </a:prstGeom>
          <a:noFill/>
          <a:ln>
            <a:noFill/>
          </a:ln>
        </p:spPr>
      </p:pic>
      <p:sp>
        <p:nvSpPr>
          <p:cNvPr id="1872" name="Google Shape;1872;p290"/>
          <p:cNvSpPr txBox="1"/>
          <p:nvPr>
            <p:ph idx="1" type="body"/>
          </p:nvPr>
        </p:nvSpPr>
        <p:spPr>
          <a:xfrm>
            <a:off x="428625" y="1134975"/>
            <a:ext cx="4515000" cy="3497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accent5"/>
                </a:solidFill>
              </a:rPr>
              <a:t>What happens if protein translation stops?</a:t>
            </a:r>
            <a:endParaRPr b="1">
              <a:solidFill>
                <a:schemeClr val="accent5"/>
              </a:solidFill>
            </a:endParaRPr>
          </a:p>
          <a:p>
            <a:pPr indent="0" lvl="0" marL="0" rtl="0" algn="l">
              <a:spcBef>
                <a:spcPts val="1200"/>
              </a:spcBef>
              <a:spcAft>
                <a:spcPts val="0"/>
              </a:spcAft>
              <a:buNone/>
            </a:pPr>
            <a:r>
              <a:rPr lang="en"/>
              <a:t>This is the goal of many different antibiotics.</a:t>
            </a:r>
            <a:endParaRPr/>
          </a:p>
          <a:p>
            <a:pPr indent="0" lvl="0" marL="0" rtl="0" algn="l">
              <a:spcBef>
                <a:spcPts val="1200"/>
              </a:spcBef>
              <a:spcAft>
                <a:spcPts val="0"/>
              </a:spcAft>
              <a:buNone/>
            </a:pPr>
            <a:r>
              <a:rPr lang="en"/>
              <a:t>Make a prediction with your partner about how antibiotics may cause this.</a:t>
            </a:r>
            <a:endParaRPr/>
          </a:p>
          <a:p>
            <a:pPr indent="0" lvl="0" marL="0" rtl="0" algn="l">
              <a:spcBef>
                <a:spcPts val="1200"/>
              </a:spcBef>
              <a:spcAft>
                <a:spcPts val="1200"/>
              </a:spcAft>
              <a:buNone/>
            </a:pPr>
            <a:r>
              <a:t/>
            </a:r>
            <a:endParaRPr/>
          </a:p>
        </p:txBody>
      </p:sp>
      <p:sp>
        <p:nvSpPr>
          <p:cNvPr id="1873" name="Google Shape;1873;p290"/>
          <p:cNvSpPr txBox="1"/>
          <p:nvPr>
            <p:ph type="title"/>
          </p:nvPr>
        </p:nvSpPr>
        <p:spPr>
          <a:xfrm>
            <a:off x="288253" y="33489"/>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SzPts val="1000"/>
              <a:buNone/>
            </a:pPr>
            <a:r>
              <a:rPr lang="en" sz="3300"/>
              <a:t>What Happens if Protein Translation Stops?</a:t>
            </a:r>
            <a:endParaRPr sz="33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4" name="Shape 984"/>
        <p:cNvGrpSpPr/>
        <p:nvPr/>
      </p:nvGrpSpPr>
      <p:grpSpPr>
        <a:xfrm>
          <a:off x="0" y="0"/>
          <a:ext cx="0" cy="0"/>
          <a:chOff x="0" y="0"/>
          <a:chExt cx="0" cy="0"/>
        </a:xfrm>
      </p:grpSpPr>
      <p:sp>
        <p:nvSpPr>
          <p:cNvPr id="985" name="Google Shape;985;p192"/>
          <p:cNvSpPr txBox="1"/>
          <p:nvPr>
            <p:ph type="title"/>
          </p:nvPr>
        </p:nvSpPr>
        <p:spPr>
          <a:xfrm>
            <a:off x="233200" y="91512"/>
            <a:ext cx="8481000" cy="9738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4000"/>
              <a:buNone/>
            </a:pPr>
            <a:r>
              <a:rPr lang="en"/>
              <a:t>Discussion and clarifications</a:t>
            </a:r>
            <a:endParaRPr/>
          </a:p>
        </p:txBody>
      </p:sp>
      <p:pic>
        <p:nvPicPr>
          <p:cNvPr descr="Icon&#10;&#10;Description automatically generated" id="986" name="Google Shape;986;p192"/>
          <p:cNvPicPr preferRelativeResize="0"/>
          <p:nvPr/>
        </p:nvPicPr>
        <p:blipFill rotWithShape="1">
          <a:blip r:embed="rId3">
            <a:alphaModFix/>
          </a:blip>
          <a:srcRect b="0" l="0" r="0" t="0"/>
          <a:stretch/>
        </p:blipFill>
        <p:spPr>
          <a:xfrm>
            <a:off x="7845896" y="322701"/>
            <a:ext cx="956583" cy="956575"/>
          </a:xfrm>
          <a:prstGeom prst="rect">
            <a:avLst/>
          </a:prstGeom>
          <a:noFill/>
          <a:ln>
            <a:noFill/>
          </a:ln>
        </p:spPr>
      </p:pic>
      <p:sp>
        <p:nvSpPr>
          <p:cNvPr id="987" name="Google Shape;987;p192"/>
          <p:cNvSpPr txBox="1"/>
          <p:nvPr/>
        </p:nvSpPr>
        <p:spPr>
          <a:xfrm>
            <a:off x="1544080" y="2004906"/>
            <a:ext cx="6780107" cy="138499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 sz="2800" u="none" cap="none" strike="noStrike">
                <a:solidFill>
                  <a:schemeClr val="accent5"/>
                </a:solidFill>
                <a:latin typeface="Arial"/>
                <a:ea typeface="Arial"/>
                <a:cs typeface="Arial"/>
                <a:sym typeface="Arial"/>
              </a:rPr>
              <a:t>What does this model do well? </a:t>
            </a:r>
            <a:endParaRPr sz="1400"/>
          </a:p>
          <a:p>
            <a:pPr indent="0" lvl="0" marL="0" marR="0" rtl="0" algn="l">
              <a:lnSpc>
                <a:spcPct val="100000"/>
              </a:lnSpc>
              <a:spcBef>
                <a:spcPts val="0"/>
              </a:spcBef>
              <a:spcAft>
                <a:spcPts val="0"/>
              </a:spcAft>
              <a:buNone/>
            </a:pPr>
            <a:r>
              <a:t/>
            </a:r>
            <a:endParaRPr b="0" i="0" sz="2800" u="none" cap="none" strike="noStrike">
              <a:solidFill>
                <a:schemeClr val="accent5"/>
              </a:solidFill>
              <a:latin typeface="Arial"/>
              <a:ea typeface="Arial"/>
              <a:cs typeface="Arial"/>
              <a:sym typeface="Arial"/>
            </a:endParaRPr>
          </a:p>
          <a:p>
            <a:pPr indent="0" lvl="0" marL="0" marR="0" rtl="0" algn="l">
              <a:lnSpc>
                <a:spcPct val="100000"/>
              </a:lnSpc>
              <a:spcBef>
                <a:spcPts val="0"/>
              </a:spcBef>
              <a:spcAft>
                <a:spcPts val="0"/>
              </a:spcAft>
              <a:buNone/>
            </a:pPr>
            <a:r>
              <a:rPr b="0" i="0" lang="en" sz="2800" u="none" cap="none" strike="noStrike">
                <a:solidFill>
                  <a:schemeClr val="accent5"/>
                </a:solidFill>
                <a:latin typeface="Arial"/>
                <a:ea typeface="Arial"/>
                <a:cs typeface="Arial"/>
                <a:sym typeface="Arial"/>
              </a:rPr>
              <a:t>What are some limitations?</a:t>
            </a:r>
            <a:endParaRPr sz="1400"/>
          </a:p>
        </p:txBody>
      </p:sp>
    </p:spTree>
  </p:cSld>
  <p:clrMapOvr>
    <a:masterClrMapping/>
  </p:clrMapOvr>
</p:sld>
</file>

<file path=ppt/slides/slide1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7" name="Shape 1877"/>
        <p:cNvGrpSpPr/>
        <p:nvPr/>
      </p:nvGrpSpPr>
      <p:grpSpPr>
        <a:xfrm>
          <a:off x="0" y="0"/>
          <a:ext cx="0" cy="0"/>
          <a:chOff x="0" y="0"/>
          <a:chExt cx="0" cy="0"/>
        </a:xfrm>
      </p:grpSpPr>
      <p:sp>
        <p:nvSpPr>
          <p:cNvPr id="1878" name="Google Shape;1878;p291"/>
          <p:cNvSpPr txBox="1"/>
          <p:nvPr>
            <p:ph type="title"/>
          </p:nvPr>
        </p:nvSpPr>
        <p:spPr>
          <a:xfrm>
            <a:off x="233200" y="-60888"/>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AR: Protein Translation</a:t>
            </a:r>
            <a:endParaRPr/>
          </a:p>
        </p:txBody>
      </p:sp>
      <p:sp>
        <p:nvSpPr>
          <p:cNvPr id="1879" name="Google Shape;1879;p291"/>
          <p:cNvSpPr txBox="1"/>
          <p:nvPr>
            <p:ph idx="1" type="body"/>
          </p:nvPr>
        </p:nvSpPr>
        <p:spPr>
          <a:xfrm>
            <a:off x="706925" y="1211175"/>
            <a:ext cx="7541700" cy="3497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Using the 3DMD AR EDU app, </a:t>
            </a:r>
            <a:r>
              <a:rPr b="1" lang="en"/>
              <a:t>explore</a:t>
            </a:r>
            <a:r>
              <a:rPr lang="en"/>
              <a:t> the structure and activity of the following compounds:</a:t>
            </a:r>
            <a:endParaRPr/>
          </a:p>
          <a:p>
            <a:pPr indent="-381000" lvl="0" marL="457200" rtl="0" algn="l">
              <a:spcBef>
                <a:spcPts val="1200"/>
              </a:spcBef>
              <a:spcAft>
                <a:spcPts val="0"/>
              </a:spcAft>
              <a:buSzPts val="2400"/>
              <a:buChar char="●"/>
            </a:pPr>
            <a:r>
              <a:rPr lang="en"/>
              <a:t>Chloramphenicol</a:t>
            </a:r>
            <a:endParaRPr/>
          </a:p>
          <a:p>
            <a:pPr indent="-381000" lvl="0" marL="457200" rtl="0" algn="l">
              <a:spcBef>
                <a:spcPts val="0"/>
              </a:spcBef>
              <a:spcAft>
                <a:spcPts val="0"/>
              </a:spcAft>
              <a:buSzPts val="2400"/>
              <a:buChar char="●"/>
            </a:pPr>
            <a:r>
              <a:rPr lang="en"/>
              <a:t>Erythromycin</a:t>
            </a:r>
            <a:endParaRPr/>
          </a:p>
          <a:p>
            <a:pPr indent="-381000" lvl="0" marL="457200" rtl="0" algn="l">
              <a:spcBef>
                <a:spcPts val="0"/>
              </a:spcBef>
              <a:spcAft>
                <a:spcPts val="0"/>
              </a:spcAft>
              <a:buSzPts val="2400"/>
              <a:buChar char="●"/>
            </a:pPr>
            <a:r>
              <a:rPr lang="en"/>
              <a:t>Tetracycline</a:t>
            </a:r>
            <a:endParaRPr/>
          </a:p>
          <a:p>
            <a:pPr indent="-381000" lvl="0" marL="457200" rtl="0" algn="l">
              <a:spcBef>
                <a:spcPts val="0"/>
              </a:spcBef>
              <a:spcAft>
                <a:spcPts val="0"/>
              </a:spcAft>
              <a:buSzPts val="2400"/>
              <a:buChar char="●"/>
            </a:pPr>
            <a:r>
              <a:rPr lang="en"/>
              <a:t>Linezolid</a:t>
            </a:r>
            <a:endParaRPr/>
          </a:p>
          <a:p>
            <a:pPr indent="0" lvl="0" marL="0" rtl="0" algn="l">
              <a:spcBef>
                <a:spcPts val="1200"/>
              </a:spcBef>
              <a:spcAft>
                <a:spcPts val="1200"/>
              </a:spcAft>
              <a:buNone/>
            </a:pPr>
            <a:r>
              <a:rPr b="1" lang="en">
                <a:solidFill>
                  <a:schemeClr val="accent2"/>
                </a:solidFill>
              </a:rPr>
              <a:t>What is the mechanism of action of these compounds?</a:t>
            </a:r>
            <a:endParaRPr b="1">
              <a:solidFill>
                <a:schemeClr val="accent2"/>
              </a:solidFill>
            </a:endParaRPr>
          </a:p>
        </p:txBody>
      </p:sp>
      <p:pic>
        <p:nvPicPr>
          <p:cNvPr descr="Icon&#10;&#10;Description automatically generated" id="1880" name="Google Shape;1880;p291"/>
          <p:cNvPicPr preferRelativeResize="0"/>
          <p:nvPr/>
        </p:nvPicPr>
        <p:blipFill rotWithShape="1">
          <a:blip r:embed="rId3">
            <a:alphaModFix/>
          </a:blip>
          <a:srcRect b="0" l="0" r="0" t="0"/>
          <a:stretch/>
        </p:blipFill>
        <p:spPr>
          <a:xfrm>
            <a:off x="7920350" y="372785"/>
            <a:ext cx="900180" cy="900180"/>
          </a:xfrm>
          <a:prstGeom prst="rect">
            <a:avLst/>
          </a:prstGeom>
          <a:noFill/>
          <a:ln>
            <a:noFill/>
          </a:ln>
        </p:spPr>
      </p:pic>
    </p:spTree>
  </p:cSld>
  <p:clrMapOvr>
    <a:masterClrMapping/>
  </p:clrMapOvr>
</p:sld>
</file>

<file path=ppt/slides/slide1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blipFill>
          <a:blip r:embed="rId3">
            <a:alphaModFix/>
          </a:blip>
          <a:stretch>
            <a:fillRect/>
          </a:stretch>
        </a:blipFill>
      </p:bgPr>
    </p:bg>
    <p:spTree>
      <p:nvGrpSpPr>
        <p:cNvPr id="1885" name="Shape 1885"/>
        <p:cNvGrpSpPr/>
        <p:nvPr/>
      </p:nvGrpSpPr>
      <p:grpSpPr>
        <a:xfrm>
          <a:off x="0" y="0"/>
          <a:ext cx="0" cy="0"/>
          <a:chOff x="0" y="0"/>
          <a:chExt cx="0" cy="0"/>
        </a:xfrm>
      </p:grpSpPr>
      <p:pic>
        <p:nvPicPr>
          <p:cNvPr id="1886" name="Google Shape;1886;p292"/>
          <p:cNvPicPr preferRelativeResize="0"/>
          <p:nvPr/>
        </p:nvPicPr>
        <p:blipFill rotWithShape="1">
          <a:blip r:embed="rId4">
            <a:alphaModFix/>
          </a:blip>
          <a:srcRect b="0" l="0" r="0" t="0"/>
          <a:stretch/>
        </p:blipFill>
        <p:spPr>
          <a:xfrm>
            <a:off x="6192195" y="2128140"/>
            <a:ext cx="1550071" cy="2666791"/>
          </a:xfrm>
          <a:prstGeom prst="rect">
            <a:avLst/>
          </a:prstGeom>
          <a:noFill/>
          <a:ln>
            <a:noFill/>
          </a:ln>
        </p:spPr>
      </p:pic>
      <p:pic>
        <p:nvPicPr>
          <p:cNvPr id="1887" name="Google Shape;1887;p292"/>
          <p:cNvPicPr preferRelativeResize="0"/>
          <p:nvPr/>
        </p:nvPicPr>
        <p:blipFill rotWithShape="1">
          <a:blip r:embed="rId5">
            <a:alphaModFix/>
          </a:blip>
          <a:srcRect b="0" l="0" r="0" t="0"/>
          <a:stretch/>
        </p:blipFill>
        <p:spPr>
          <a:xfrm>
            <a:off x="3658650" y="2137050"/>
            <a:ext cx="1550071" cy="2666791"/>
          </a:xfrm>
          <a:prstGeom prst="rect">
            <a:avLst/>
          </a:prstGeom>
          <a:noFill/>
          <a:ln>
            <a:noFill/>
          </a:ln>
        </p:spPr>
      </p:pic>
      <p:pic>
        <p:nvPicPr>
          <p:cNvPr id="1888" name="Google Shape;1888;p292"/>
          <p:cNvPicPr preferRelativeResize="0"/>
          <p:nvPr/>
        </p:nvPicPr>
        <p:blipFill rotWithShape="1">
          <a:blip r:embed="rId6">
            <a:alphaModFix/>
          </a:blip>
          <a:srcRect b="0" l="0" r="0" t="0"/>
          <a:stretch/>
        </p:blipFill>
        <p:spPr>
          <a:xfrm>
            <a:off x="1193711" y="2139210"/>
            <a:ext cx="1550071" cy="2666791"/>
          </a:xfrm>
          <a:prstGeom prst="rect">
            <a:avLst/>
          </a:prstGeom>
          <a:noFill/>
          <a:ln>
            <a:noFill/>
          </a:ln>
        </p:spPr>
      </p:pic>
      <p:sp>
        <p:nvSpPr>
          <p:cNvPr id="1889" name="Google Shape;1889;p292"/>
          <p:cNvSpPr txBox="1"/>
          <p:nvPr/>
        </p:nvSpPr>
        <p:spPr>
          <a:xfrm>
            <a:off x="2908590" y="1243980"/>
            <a:ext cx="3049800" cy="715500"/>
          </a:xfrm>
          <a:prstGeom prst="rect">
            <a:avLst/>
          </a:prstGeom>
          <a:noFill/>
          <a:ln>
            <a:noFill/>
          </a:ln>
        </p:spPr>
        <p:txBody>
          <a:bodyPr anchorCtr="1" anchor="t" bIns="34275" lIns="68575" spcFirstLastPara="1" rIns="68575" wrap="square" tIns="34275">
            <a:noAutofit/>
          </a:bodyPr>
          <a:lstStyle/>
          <a:p>
            <a:pPr indent="0" lvl="0" marL="0" marR="0" rtl="0" algn="ctr">
              <a:lnSpc>
                <a:spcPct val="100000"/>
              </a:lnSpc>
              <a:spcBef>
                <a:spcPts val="0"/>
              </a:spcBef>
              <a:spcAft>
                <a:spcPts val="0"/>
              </a:spcAft>
              <a:buNone/>
            </a:pPr>
            <a:r>
              <a:rPr i="0" lang="en" sz="2000" u="none" cap="none" strike="noStrike">
                <a:solidFill>
                  <a:srgbClr val="000000"/>
                </a:solidFill>
                <a:latin typeface="Calibri"/>
                <a:ea typeface="Calibri"/>
                <a:cs typeface="Calibri"/>
                <a:sym typeface="Calibri"/>
              </a:rPr>
              <a:t>Scan a </a:t>
            </a:r>
            <a:r>
              <a:rPr b="1" i="0" lang="en" sz="2000" u="none" cap="none" strike="noStrike">
                <a:solidFill>
                  <a:srgbClr val="000000"/>
                </a:solidFill>
                <a:latin typeface="Calibri"/>
                <a:ea typeface="Calibri"/>
                <a:cs typeface="Calibri"/>
                <a:sym typeface="Calibri"/>
              </a:rPr>
              <a:t>purple</a:t>
            </a:r>
            <a:endParaRPr i="0" sz="2000" u="none" cap="none" strike="noStrike">
              <a:latin typeface="Calibri"/>
              <a:ea typeface="Calibri"/>
              <a:cs typeface="Calibri"/>
              <a:sym typeface="Calibri"/>
            </a:endParaRPr>
          </a:p>
          <a:p>
            <a:pPr indent="0" lvl="0" marL="0" marR="0" rtl="0" algn="ctr">
              <a:lnSpc>
                <a:spcPct val="100000"/>
              </a:lnSpc>
              <a:spcBef>
                <a:spcPts val="0"/>
              </a:spcBef>
              <a:spcAft>
                <a:spcPts val="0"/>
              </a:spcAft>
              <a:buNone/>
            </a:pPr>
            <a:r>
              <a:rPr b="1" i="0" lang="en" sz="2000" u="none" cap="none" strike="noStrike">
                <a:solidFill>
                  <a:srgbClr val="000000"/>
                </a:solidFill>
                <a:latin typeface="Calibri"/>
                <a:ea typeface="Calibri"/>
                <a:cs typeface="Calibri"/>
                <a:sym typeface="Calibri"/>
              </a:rPr>
              <a:t>translation mat</a:t>
            </a:r>
            <a:endParaRPr i="0" sz="2000" u="none" cap="none" strike="noStrike">
              <a:latin typeface="Calibri"/>
              <a:ea typeface="Calibri"/>
              <a:cs typeface="Calibri"/>
              <a:sym typeface="Calibri"/>
            </a:endParaRPr>
          </a:p>
        </p:txBody>
      </p:sp>
      <p:pic>
        <p:nvPicPr>
          <p:cNvPr descr="Icon&#10;&#10;Description automatically generated" id="1890" name="Google Shape;1890;p292"/>
          <p:cNvPicPr preferRelativeResize="0"/>
          <p:nvPr/>
        </p:nvPicPr>
        <p:blipFill rotWithShape="1">
          <a:blip r:embed="rId7">
            <a:alphaModFix/>
          </a:blip>
          <a:srcRect b="0" l="0" r="0" t="0"/>
          <a:stretch/>
        </p:blipFill>
        <p:spPr>
          <a:xfrm>
            <a:off x="7936075" y="372771"/>
            <a:ext cx="900180" cy="900180"/>
          </a:xfrm>
          <a:prstGeom prst="rect">
            <a:avLst/>
          </a:prstGeom>
          <a:noFill/>
          <a:ln>
            <a:noFill/>
          </a:ln>
        </p:spPr>
      </p:pic>
      <p:sp>
        <p:nvSpPr>
          <p:cNvPr id="1891" name="Google Shape;1891;p292"/>
          <p:cNvSpPr txBox="1"/>
          <p:nvPr/>
        </p:nvSpPr>
        <p:spPr>
          <a:xfrm>
            <a:off x="883211" y="1243980"/>
            <a:ext cx="2185200" cy="530700"/>
          </a:xfrm>
          <a:prstGeom prst="rect">
            <a:avLst/>
          </a:prstGeom>
          <a:noFill/>
          <a:ln>
            <a:noFill/>
          </a:ln>
        </p:spPr>
        <p:txBody>
          <a:bodyPr anchorCtr="1" anchor="t" bIns="34275" lIns="68575" spcFirstLastPara="1" rIns="68575" wrap="square" tIns="34275">
            <a:noAutofit/>
          </a:bodyPr>
          <a:lstStyle/>
          <a:p>
            <a:pPr indent="0" lvl="0" marL="0" marR="0" rtl="0" algn="ctr">
              <a:lnSpc>
                <a:spcPct val="100000"/>
              </a:lnSpc>
              <a:spcBef>
                <a:spcPts val="0"/>
              </a:spcBef>
              <a:spcAft>
                <a:spcPts val="0"/>
              </a:spcAft>
              <a:buNone/>
            </a:pPr>
            <a:r>
              <a:rPr i="0" lang="en" sz="2000" u="none" cap="none" strike="noStrike">
                <a:solidFill>
                  <a:srgbClr val="000000"/>
                </a:solidFill>
                <a:latin typeface="Calibri"/>
                <a:ea typeface="Calibri"/>
                <a:cs typeface="Calibri"/>
                <a:sym typeface="Calibri"/>
              </a:rPr>
              <a:t>Choose</a:t>
            </a:r>
            <a:endParaRPr i="0" sz="2000" u="none" cap="none" strike="noStrike">
              <a:latin typeface="Calibri"/>
              <a:ea typeface="Calibri"/>
              <a:cs typeface="Calibri"/>
              <a:sym typeface="Calibri"/>
            </a:endParaRPr>
          </a:p>
          <a:p>
            <a:pPr indent="0" lvl="0" marL="0" marR="0" rtl="0" algn="ctr">
              <a:lnSpc>
                <a:spcPct val="100000"/>
              </a:lnSpc>
              <a:spcBef>
                <a:spcPts val="0"/>
              </a:spcBef>
              <a:spcAft>
                <a:spcPts val="0"/>
              </a:spcAft>
              <a:buNone/>
            </a:pPr>
            <a:r>
              <a:rPr b="1" i="0" lang="en" sz="2000" u="none" cap="none" strike="noStrike">
                <a:solidFill>
                  <a:srgbClr val="D200B9"/>
                </a:solidFill>
                <a:latin typeface="Calibri"/>
                <a:ea typeface="Calibri"/>
                <a:cs typeface="Calibri"/>
                <a:sym typeface="Calibri"/>
              </a:rPr>
              <a:t>Chloramphenicol</a:t>
            </a:r>
            <a:endParaRPr i="0" sz="2000" u="none" cap="none" strike="noStrike">
              <a:latin typeface="Calibri"/>
              <a:ea typeface="Calibri"/>
              <a:cs typeface="Calibri"/>
              <a:sym typeface="Calibri"/>
            </a:endParaRPr>
          </a:p>
        </p:txBody>
      </p:sp>
      <p:sp>
        <p:nvSpPr>
          <p:cNvPr id="1892" name="Google Shape;1892;p292"/>
          <p:cNvSpPr txBox="1"/>
          <p:nvPr/>
        </p:nvSpPr>
        <p:spPr>
          <a:xfrm>
            <a:off x="6057325" y="1243986"/>
            <a:ext cx="1819800" cy="530700"/>
          </a:xfrm>
          <a:prstGeom prst="rect">
            <a:avLst/>
          </a:prstGeom>
          <a:noFill/>
          <a:ln>
            <a:noFill/>
          </a:ln>
        </p:spPr>
        <p:txBody>
          <a:bodyPr anchorCtr="1" anchor="t" bIns="34275" lIns="68575" spcFirstLastPara="1" rIns="68575" wrap="square" tIns="34275">
            <a:noAutofit/>
          </a:bodyPr>
          <a:lstStyle/>
          <a:p>
            <a:pPr indent="0" lvl="0" marL="0" marR="0" rtl="0" algn="ctr">
              <a:lnSpc>
                <a:spcPct val="100000"/>
              </a:lnSpc>
              <a:spcBef>
                <a:spcPts val="0"/>
              </a:spcBef>
              <a:spcAft>
                <a:spcPts val="0"/>
              </a:spcAft>
              <a:buNone/>
            </a:pPr>
            <a:r>
              <a:rPr i="0" lang="en" sz="2000" u="none" cap="none" strike="noStrike">
                <a:solidFill>
                  <a:srgbClr val="000000"/>
                </a:solidFill>
                <a:latin typeface="Calibri"/>
                <a:ea typeface="Calibri"/>
                <a:cs typeface="Calibri"/>
                <a:sym typeface="Calibri"/>
              </a:rPr>
              <a:t>Explore </a:t>
            </a:r>
            <a:r>
              <a:rPr b="1" i="1" lang="en" sz="2000" u="none" cap="none" strike="noStrike">
                <a:solidFill>
                  <a:srgbClr val="D200B9"/>
                </a:solidFill>
                <a:latin typeface="Calibri"/>
                <a:ea typeface="Calibri"/>
                <a:cs typeface="Calibri"/>
                <a:sym typeface="Calibri"/>
              </a:rPr>
              <a:t>only</a:t>
            </a:r>
            <a:r>
              <a:rPr b="1" i="0" lang="en" sz="2000" u="none" cap="none" strike="noStrike">
                <a:solidFill>
                  <a:srgbClr val="D200B9"/>
                </a:solidFill>
                <a:latin typeface="Calibri"/>
                <a:ea typeface="Calibri"/>
                <a:cs typeface="Calibri"/>
                <a:sym typeface="Calibri"/>
              </a:rPr>
              <a:t> the first button</a:t>
            </a:r>
            <a:endParaRPr i="0" sz="2000" u="none" cap="none" strike="noStrike">
              <a:latin typeface="Calibri"/>
              <a:ea typeface="Calibri"/>
              <a:cs typeface="Calibri"/>
              <a:sym typeface="Calibri"/>
            </a:endParaRPr>
          </a:p>
        </p:txBody>
      </p:sp>
      <p:sp>
        <p:nvSpPr>
          <p:cNvPr id="1893" name="Google Shape;1893;p292"/>
          <p:cNvSpPr/>
          <p:nvPr/>
        </p:nvSpPr>
        <p:spPr>
          <a:xfrm>
            <a:off x="809190" y="3447090"/>
            <a:ext cx="771927" cy="588330"/>
          </a:xfrm>
          <a:custGeom>
            <a:rect b="b" l="l" r="r" t="t"/>
            <a:pathLst>
              <a:path extrusionOk="0" h="21600" w="28338">
                <a:moveTo>
                  <a:pt x="0" y="10800"/>
                </a:moveTo>
                <a:close/>
              </a:path>
            </a:pathLst>
          </a:custGeom>
          <a:noFill/>
          <a:ln cap="flat" cmpd="sng" w="88900">
            <a:solidFill>
              <a:srgbClr val="FE00E0"/>
            </a:solidFill>
            <a:prstDash val="solid"/>
            <a:miter lim="8000"/>
            <a:headEnd len="sm" w="sm" type="none"/>
            <a:tailEnd len="sm" w="sm" type="none"/>
          </a:ln>
        </p:spPr>
        <p:txBody>
          <a:bodyPr anchorCtr="1" anchor="ctr" bIns="34275" lIns="68575" spcFirstLastPara="1" rIns="68575" wrap="square" tIns="34275">
            <a:noAutofit/>
          </a:bodyPr>
          <a:lstStyle/>
          <a:p>
            <a:pPr indent="0" lvl="0" marL="0" marR="0" rtl="0" algn="ctr">
              <a:lnSpc>
                <a:spcPct val="100000"/>
              </a:lnSpc>
              <a:spcBef>
                <a:spcPts val="0"/>
              </a:spcBef>
              <a:spcAft>
                <a:spcPts val="0"/>
              </a:spcAft>
              <a:buNone/>
            </a:pPr>
            <a:r>
              <a:rPr b="0" i="0" lang="en" sz="1400" u="none" cap="none" strike="noStrike">
                <a:solidFill>
                  <a:srgbClr val="FFFFFF"/>
                </a:solidFill>
                <a:latin typeface="Calibri"/>
                <a:ea typeface="Calibri"/>
                <a:cs typeface="Calibri"/>
                <a:sym typeface="Calibri"/>
              </a:rPr>
              <a:t> </a:t>
            </a:r>
            <a:endParaRPr b="0" i="0" sz="1400" u="none" cap="none" strike="noStrike">
              <a:latin typeface="Arial"/>
              <a:ea typeface="Arial"/>
              <a:cs typeface="Arial"/>
              <a:sym typeface="Arial"/>
            </a:endParaRPr>
          </a:p>
        </p:txBody>
      </p:sp>
      <p:sp>
        <p:nvSpPr>
          <p:cNvPr id="1894" name="Google Shape;1894;p292"/>
          <p:cNvSpPr/>
          <p:nvPr/>
        </p:nvSpPr>
        <p:spPr>
          <a:xfrm>
            <a:off x="6685470" y="3956040"/>
            <a:ext cx="432534" cy="421470"/>
          </a:xfrm>
          <a:custGeom>
            <a:rect b="b" l="l" r="r" t="t"/>
            <a:pathLst>
              <a:path extrusionOk="0" h="21600" w="22167">
                <a:moveTo>
                  <a:pt x="0" y="10800"/>
                </a:moveTo>
                <a:close/>
              </a:path>
            </a:pathLst>
          </a:custGeom>
          <a:noFill/>
          <a:ln cap="flat" cmpd="sng" w="88900">
            <a:solidFill>
              <a:srgbClr val="FE00E0"/>
            </a:solidFill>
            <a:prstDash val="solid"/>
            <a:miter lim="8000"/>
            <a:headEnd len="sm" w="sm" type="none"/>
            <a:tailEnd len="sm" w="sm" type="none"/>
          </a:ln>
        </p:spPr>
        <p:txBody>
          <a:bodyPr anchorCtr="1" anchor="ctr" bIns="34275" lIns="68575" spcFirstLastPara="1" rIns="68575" wrap="square" tIns="34275">
            <a:noAutofit/>
          </a:bodyPr>
          <a:lstStyle/>
          <a:p>
            <a:pPr indent="0" lvl="0" marL="0" marR="0" rtl="0" algn="ctr">
              <a:lnSpc>
                <a:spcPct val="100000"/>
              </a:lnSpc>
              <a:spcBef>
                <a:spcPts val="0"/>
              </a:spcBef>
              <a:spcAft>
                <a:spcPts val="0"/>
              </a:spcAft>
              <a:buNone/>
            </a:pPr>
            <a:r>
              <a:rPr b="0" i="0" lang="en" sz="1400" u="none" cap="none" strike="noStrike">
                <a:solidFill>
                  <a:srgbClr val="FFFFFF"/>
                </a:solidFill>
                <a:latin typeface="Calibri"/>
                <a:ea typeface="Calibri"/>
                <a:cs typeface="Calibri"/>
                <a:sym typeface="Calibri"/>
              </a:rPr>
              <a:t> </a:t>
            </a:r>
            <a:endParaRPr b="0" i="0" sz="1400" u="none" cap="none" strike="noStrike">
              <a:latin typeface="Arial"/>
              <a:ea typeface="Arial"/>
              <a:cs typeface="Arial"/>
              <a:sym typeface="Arial"/>
            </a:endParaRPr>
          </a:p>
        </p:txBody>
      </p:sp>
      <p:sp>
        <p:nvSpPr>
          <p:cNvPr id="1895" name="Google Shape;1895;p292"/>
          <p:cNvSpPr/>
          <p:nvPr/>
        </p:nvSpPr>
        <p:spPr>
          <a:xfrm>
            <a:off x="1292255" y="3467009"/>
            <a:ext cx="771900" cy="588300"/>
          </a:xfrm>
          <a:prstGeom prst="ellipse">
            <a:avLst/>
          </a:prstGeom>
          <a:noFill/>
          <a:ln cap="flat" cmpd="sng" w="88900">
            <a:solidFill>
              <a:srgbClr val="FE00E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lang="en" sz="1400">
                <a:solidFill>
                  <a:srgbClr val="FFFFFF"/>
                </a:solidFill>
                <a:latin typeface="Calibri"/>
                <a:ea typeface="Calibri"/>
                <a:cs typeface="Calibri"/>
                <a:sym typeface="Calibri"/>
              </a:rPr>
              <a:t> </a:t>
            </a:r>
            <a:endParaRPr sz="1100"/>
          </a:p>
        </p:txBody>
      </p:sp>
      <p:sp>
        <p:nvSpPr>
          <p:cNvPr id="1896" name="Google Shape;1896;p292"/>
          <p:cNvSpPr/>
          <p:nvPr/>
        </p:nvSpPr>
        <p:spPr>
          <a:xfrm>
            <a:off x="6585536" y="3946122"/>
            <a:ext cx="432600" cy="421500"/>
          </a:xfrm>
          <a:prstGeom prst="ellipse">
            <a:avLst/>
          </a:prstGeom>
          <a:noFill/>
          <a:ln cap="flat" cmpd="sng" w="88900">
            <a:solidFill>
              <a:srgbClr val="FE00E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lang="en" sz="1400">
                <a:solidFill>
                  <a:srgbClr val="FFFFFF"/>
                </a:solidFill>
                <a:latin typeface="Calibri"/>
                <a:ea typeface="Calibri"/>
                <a:cs typeface="Calibri"/>
                <a:sym typeface="Calibri"/>
              </a:rPr>
              <a:t> </a:t>
            </a:r>
            <a:endParaRPr sz="1100"/>
          </a:p>
        </p:txBody>
      </p:sp>
      <p:sp>
        <p:nvSpPr>
          <p:cNvPr id="1897" name="Google Shape;1897;p292"/>
          <p:cNvSpPr/>
          <p:nvPr/>
        </p:nvSpPr>
        <p:spPr>
          <a:xfrm rot="851880">
            <a:off x="439129" y="3374747"/>
            <a:ext cx="721643" cy="358057"/>
          </a:xfrm>
          <a:prstGeom prst="rightArrow">
            <a:avLst>
              <a:gd fmla="val 50000" name="adj1"/>
              <a:gd fmla="val 50000" name="adj2"/>
            </a:avLst>
          </a:prstGeom>
          <a:solidFill>
            <a:srgbClr val="FF00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400">
              <a:latin typeface="Calibri"/>
              <a:ea typeface="Calibri"/>
              <a:cs typeface="Calibri"/>
              <a:sym typeface="Calibri"/>
            </a:endParaRPr>
          </a:p>
        </p:txBody>
      </p:sp>
      <p:sp>
        <p:nvSpPr>
          <p:cNvPr id="1898" name="Google Shape;1898;p292"/>
          <p:cNvSpPr/>
          <p:nvPr/>
        </p:nvSpPr>
        <p:spPr>
          <a:xfrm rot="2295050">
            <a:off x="5761040" y="3521478"/>
            <a:ext cx="866412" cy="358006"/>
          </a:xfrm>
          <a:prstGeom prst="rightArrow">
            <a:avLst>
              <a:gd fmla="val 50000" name="adj1"/>
              <a:gd fmla="val 50000" name="adj2"/>
            </a:avLst>
          </a:prstGeom>
          <a:solidFill>
            <a:srgbClr val="FF00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400">
              <a:latin typeface="Calibri"/>
              <a:ea typeface="Calibri"/>
              <a:cs typeface="Calibri"/>
              <a:sym typeface="Calibri"/>
            </a:endParaRPr>
          </a:p>
        </p:txBody>
      </p:sp>
      <p:sp>
        <p:nvSpPr>
          <p:cNvPr id="1899" name="Google Shape;1899;p292"/>
          <p:cNvSpPr txBox="1"/>
          <p:nvPr>
            <p:ph type="title"/>
          </p:nvPr>
        </p:nvSpPr>
        <p:spPr>
          <a:xfrm>
            <a:off x="233200" y="-60888"/>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Exploring Chloramphenicol</a:t>
            </a:r>
            <a:endParaRPr/>
          </a:p>
        </p:txBody>
      </p:sp>
    </p:spTree>
  </p:cSld>
  <p:clrMapOvr>
    <a:masterClrMapping/>
  </p:clrMapOvr>
</p:sld>
</file>

<file path=ppt/slides/slide1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903" name="Shape 1903"/>
        <p:cNvGrpSpPr/>
        <p:nvPr/>
      </p:nvGrpSpPr>
      <p:grpSpPr>
        <a:xfrm>
          <a:off x="0" y="0"/>
          <a:ext cx="0" cy="0"/>
          <a:chOff x="0" y="0"/>
          <a:chExt cx="0" cy="0"/>
        </a:xfrm>
      </p:grpSpPr>
      <p:sp>
        <p:nvSpPr>
          <p:cNvPr id="1904" name="Google Shape;1904;p293"/>
          <p:cNvSpPr txBox="1"/>
          <p:nvPr>
            <p:ph type="title"/>
          </p:nvPr>
        </p:nvSpPr>
        <p:spPr>
          <a:xfrm>
            <a:off x="233200" y="-15575"/>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t>$2.00 Feedback:  10</a:t>
            </a:r>
            <a:r>
              <a:rPr b="1" baseline="30000" lang="en"/>
              <a:t>￠</a:t>
            </a:r>
            <a:r>
              <a:rPr b="1" lang="en"/>
              <a:t>per word</a:t>
            </a:r>
            <a:endParaRPr b="1"/>
          </a:p>
        </p:txBody>
      </p:sp>
      <p:sp>
        <p:nvSpPr>
          <p:cNvPr id="1905" name="Google Shape;1905;p293"/>
          <p:cNvSpPr txBox="1"/>
          <p:nvPr>
            <p:ph idx="1" type="body"/>
          </p:nvPr>
        </p:nvSpPr>
        <p:spPr>
          <a:xfrm>
            <a:off x="348300" y="1097000"/>
            <a:ext cx="8795700" cy="3688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018"/>
              <a:buNone/>
            </a:pPr>
            <a:r>
              <a:rPr b="1" lang="en" sz="3200" u="sng">
                <a:solidFill>
                  <a:schemeClr val="dk1"/>
                </a:solidFill>
              </a:rPr>
              <a:t>Learner Lens:</a:t>
            </a:r>
            <a:endParaRPr b="1" sz="3200" u="sng">
              <a:solidFill>
                <a:schemeClr val="dk1"/>
              </a:solidFill>
            </a:endParaRPr>
          </a:p>
          <a:p>
            <a:pPr indent="0" lvl="0" marL="0" rtl="0" algn="l">
              <a:lnSpc>
                <a:spcPct val="100000"/>
              </a:lnSpc>
              <a:spcBef>
                <a:spcPts val="1000"/>
              </a:spcBef>
              <a:spcAft>
                <a:spcPts val="0"/>
              </a:spcAft>
              <a:buSzPts val="1018"/>
              <a:buNone/>
            </a:pPr>
            <a:r>
              <a:rPr b="1" lang="en" sz="3200">
                <a:solidFill>
                  <a:schemeClr val="accent2"/>
                </a:solidFill>
              </a:rPr>
              <a:t>What content or new ideas did you learn?</a:t>
            </a:r>
            <a:endParaRPr b="1" sz="3200">
              <a:solidFill>
                <a:schemeClr val="accent2"/>
              </a:solidFill>
            </a:endParaRPr>
          </a:p>
          <a:p>
            <a:pPr indent="0" lvl="0" marL="0" rtl="0" algn="l">
              <a:lnSpc>
                <a:spcPct val="100000"/>
              </a:lnSpc>
              <a:spcBef>
                <a:spcPts val="1000"/>
              </a:spcBef>
              <a:spcAft>
                <a:spcPts val="0"/>
              </a:spcAft>
              <a:buSzPts val="1018"/>
              <a:buNone/>
            </a:pPr>
            <a:r>
              <a:rPr b="1" lang="en" sz="3200" u="sng">
                <a:solidFill>
                  <a:schemeClr val="dk1"/>
                </a:solidFill>
              </a:rPr>
              <a:t>Teacher Lens:</a:t>
            </a:r>
            <a:endParaRPr b="1" sz="3200" u="sng">
              <a:solidFill>
                <a:schemeClr val="dk1"/>
              </a:solidFill>
            </a:endParaRPr>
          </a:p>
          <a:p>
            <a:pPr indent="0" lvl="0" marL="0" rtl="0" algn="l">
              <a:lnSpc>
                <a:spcPct val="100000"/>
              </a:lnSpc>
              <a:spcBef>
                <a:spcPts val="1000"/>
              </a:spcBef>
              <a:spcAft>
                <a:spcPts val="0"/>
              </a:spcAft>
              <a:buSzPts val="1018"/>
              <a:buNone/>
            </a:pPr>
            <a:r>
              <a:rPr b="1" lang="en" sz="3200">
                <a:solidFill>
                  <a:srgbClr val="0070C0"/>
                </a:solidFill>
              </a:rPr>
              <a:t>What are some teacher moves or pedagogy have been used that you might incorporate into your instruction?</a:t>
            </a:r>
            <a:endParaRPr b="1" sz="3200">
              <a:solidFill>
                <a:srgbClr val="0070C0"/>
              </a:solidFill>
            </a:endParaRPr>
          </a:p>
          <a:p>
            <a:pPr indent="0" lvl="0" marL="0" rtl="0" algn="l">
              <a:lnSpc>
                <a:spcPct val="100000"/>
              </a:lnSpc>
              <a:spcBef>
                <a:spcPts val="1000"/>
              </a:spcBef>
              <a:spcAft>
                <a:spcPts val="1000"/>
              </a:spcAft>
              <a:buSzPts val="1018"/>
              <a:buNone/>
            </a:pPr>
            <a:r>
              <a:t/>
            </a:r>
            <a:endParaRPr sz="3200"/>
          </a:p>
        </p:txBody>
      </p:sp>
    </p:spTree>
  </p:cSld>
  <p:clrMapOvr>
    <a:masterClrMapping/>
  </p:clrMapOvr>
</p:sld>
</file>

<file path=ppt/slides/slide1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9" name="Shape 1909"/>
        <p:cNvGrpSpPr/>
        <p:nvPr/>
      </p:nvGrpSpPr>
      <p:grpSpPr>
        <a:xfrm>
          <a:off x="0" y="0"/>
          <a:ext cx="0" cy="0"/>
          <a:chOff x="0" y="0"/>
          <a:chExt cx="0" cy="0"/>
        </a:xfrm>
      </p:grpSpPr>
      <p:sp>
        <p:nvSpPr>
          <p:cNvPr id="1910" name="Google Shape;1910;p294"/>
          <p:cNvSpPr txBox="1"/>
          <p:nvPr>
            <p:ph idx="4294967295" type="title"/>
          </p:nvPr>
        </p:nvSpPr>
        <p:spPr>
          <a:xfrm>
            <a:off x="233200" y="1438306"/>
            <a:ext cx="8480925" cy="973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700"/>
              <a:buNone/>
            </a:pPr>
            <a:r>
              <a:rPr b="1" lang="en" sz="3800">
                <a:solidFill>
                  <a:schemeClr val="accent5"/>
                </a:solidFill>
              </a:rPr>
              <a:t>CCCR Strategy</a:t>
            </a:r>
            <a:endParaRPr b="1" sz="3800">
              <a:solidFill>
                <a:schemeClr val="accent5"/>
              </a:solidFill>
            </a:endParaRPr>
          </a:p>
          <a:p>
            <a:pPr indent="0" lvl="0" marL="0" rtl="0" algn="ctr">
              <a:spcBef>
                <a:spcPts val="800"/>
              </a:spcBef>
              <a:spcAft>
                <a:spcPts val="0"/>
              </a:spcAft>
              <a:buSzPts val="700"/>
              <a:buNone/>
            </a:pPr>
            <a:r>
              <a:rPr b="0" lang="en" sz="2900"/>
              <a:t>Consider - Contribute - Consult - Revise</a:t>
            </a:r>
            <a:endParaRPr b="0" sz="2900"/>
          </a:p>
        </p:txBody>
      </p:sp>
    </p:spTree>
  </p:cSld>
  <p:clrMapOvr>
    <a:masterClrMapping/>
  </p:clrMapOvr>
</p:sld>
</file>

<file path=ppt/slides/slide1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4" name="Shape 1914"/>
        <p:cNvGrpSpPr/>
        <p:nvPr/>
      </p:nvGrpSpPr>
      <p:grpSpPr>
        <a:xfrm>
          <a:off x="0" y="0"/>
          <a:ext cx="0" cy="0"/>
          <a:chOff x="0" y="0"/>
          <a:chExt cx="0" cy="0"/>
        </a:xfrm>
      </p:grpSpPr>
      <p:sp>
        <p:nvSpPr>
          <p:cNvPr id="1915" name="Google Shape;1915;p295"/>
          <p:cNvSpPr txBox="1"/>
          <p:nvPr>
            <p:ph type="title"/>
          </p:nvPr>
        </p:nvSpPr>
        <p:spPr>
          <a:xfrm>
            <a:off x="233200" y="-22788"/>
            <a:ext cx="8480925"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3300"/>
              <a:t>CCCR Strategy </a:t>
            </a:r>
            <a:r>
              <a:rPr b="0" lang="en" sz="2700"/>
              <a:t>(Consider - Contribute - Consult - Revise)</a:t>
            </a:r>
            <a:endParaRPr b="0" sz="2700"/>
          </a:p>
        </p:txBody>
      </p:sp>
      <p:pic>
        <p:nvPicPr>
          <p:cNvPr id="1916" name="Google Shape;1916;p295"/>
          <p:cNvPicPr preferRelativeResize="0"/>
          <p:nvPr/>
        </p:nvPicPr>
        <p:blipFill>
          <a:blip r:embed="rId3">
            <a:alphaModFix/>
          </a:blip>
          <a:stretch>
            <a:fillRect/>
          </a:stretch>
        </p:blipFill>
        <p:spPr>
          <a:xfrm>
            <a:off x="0" y="1335619"/>
            <a:ext cx="9144000" cy="1558230"/>
          </a:xfrm>
          <a:prstGeom prst="rect">
            <a:avLst/>
          </a:prstGeom>
          <a:noFill/>
          <a:ln>
            <a:noFill/>
          </a:ln>
        </p:spPr>
      </p:pic>
      <p:sp>
        <p:nvSpPr>
          <p:cNvPr id="1917" name="Google Shape;1917;p295"/>
          <p:cNvSpPr/>
          <p:nvPr/>
        </p:nvSpPr>
        <p:spPr>
          <a:xfrm>
            <a:off x="2803170" y="23353"/>
            <a:ext cx="1478025" cy="707175"/>
          </a:xfrm>
          <a:prstGeom prst="ellipse">
            <a:avLst/>
          </a:prstGeom>
          <a:noFill/>
          <a:ln cap="flat" cmpd="sng" w="76200">
            <a:solidFill>
              <a:srgbClr val="00FFFF"/>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Calibri"/>
              <a:ea typeface="Calibri"/>
              <a:cs typeface="Calibri"/>
              <a:sym typeface="Calibri"/>
            </a:endParaRPr>
          </a:p>
        </p:txBody>
      </p:sp>
    </p:spTree>
  </p:cSld>
  <p:clrMapOvr>
    <a:masterClrMapping/>
  </p:clrMapOvr>
</p:sld>
</file>

<file path=ppt/slides/slide1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1" name="Shape 1921"/>
        <p:cNvGrpSpPr/>
        <p:nvPr/>
      </p:nvGrpSpPr>
      <p:grpSpPr>
        <a:xfrm>
          <a:off x="0" y="0"/>
          <a:ext cx="0" cy="0"/>
          <a:chOff x="0" y="0"/>
          <a:chExt cx="0" cy="0"/>
        </a:xfrm>
      </p:grpSpPr>
      <p:sp>
        <p:nvSpPr>
          <p:cNvPr id="1922" name="Google Shape;1922;p296"/>
          <p:cNvSpPr txBox="1"/>
          <p:nvPr>
            <p:ph type="title"/>
          </p:nvPr>
        </p:nvSpPr>
        <p:spPr>
          <a:xfrm>
            <a:off x="664925" y="280088"/>
            <a:ext cx="7935975" cy="408375"/>
          </a:xfrm>
          <a:prstGeom prst="rect">
            <a:avLst/>
          </a:prstGeom>
        </p:spPr>
        <p:txBody>
          <a:bodyPr anchorCtr="0" anchor="t" bIns="34275" lIns="68575" spcFirstLastPara="1" rIns="68575" wrap="square" tIns="34275">
            <a:noAutofit/>
          </a:bodyPr>
          <a:lstStyle/>
          <a:p>
            <a:pPr indent="0" lvl="0" marL="0" rtl="0" algn="l">
              <a:lnSpc>
                <a:spcPct val="100000"/>
              </a:lnSpc>
              <a:spcBef>
                <a:spcPts val="0"/>
              </a:spcBef>
              <a:spcAft>
                <a:spcPts val="800"/>
              </a:spcAft>
              <a:buNone/>
            </a:pPr>
            <a:r>
              <a:rPr b="1" lang="en" sz="3800">
                <a:solidFill>
                  <a:schemeClr val="accent6"/>
                </a:solidFill>
                <a:latin typeface="Calibri"/>
                <a:ea typeface="Calibri"/>
                <a:cs typeface="Calibri"/>
                <a:sym typeface="Calibri"/>
              </a:rPr>
              <a:t>In your notebook….</a:t>
            </a:r>
            <a:endParaRPr b="1" sz="3800">
              <a:solidFill>
                <a:schemeClr val="accent2"/>
              </a:solidFill>
              <a:latin typeface="Calibri"/>
              <a:ea typeface="Calibri"/>
              <a:cs typeface="Calibri"/>
              <a:sym typeface="Calibri"/>
            </a:endParaRPr>
          </a:p>
        </p:txBody>
      </p:sp>
      <p:sp>
        <p:nvSpPr>
          <p:cNvPr id="1923" name="Google Shape;1923;p296"/>
          <p:cNvSpPr txBox="1"/>
          <p:nvPr>
            <p:ph idx="1" type="body"/>
          </p:nvPr>
        </p:nvSpPr>
        <p:spPr>
          <a:xfrm>
            <a:off x="717919" y="1412381"/>
            <a:ext cx="7830000" cy="2213550"/>
          </a:xfrm>
          <a:prstGeom prst="rect">
            <a:avLst/>
          </a:prstGeom>
        </p:spPr>
        <p:txBody>
          <a:bodyPr anchorCtr="0" anchor="t" bIns="34275" lIns="68575" spcFirstLastPara="1" rIns="68575" wrap="square" tIns="34275">
            <a:noAutofit/>
          </a:bodyPr>
          <a:lstStyle/>
          <a:p>
            <a:pPr indent="-381000" lvl="0" marL="457200" rtl="0" algn="l">
              <a:spcBef>
                <a:spcPts val="0"/>
              </a:spcBef>
              <a:spcAft>
                <a:spcPts val="0"/>
              </a:spcAft>
              <a:buSzPts val="2400"/>
              <a:buChar char="●"/>
            </a:pPr>
            <a:r>
              <a:rPr b="1" lang="en" sz="2700">
                <a:latin typeface="Calibri"/>
                <a:ea typeface="Calibri"/>
                <a:cs typeface="Calibri"/>
                <a:sym typeface="Calibri"/>
              </a:rPr>
              <a:t>Sketch</a:t>
            </a:r>
            <a:r>
              <a:rPr lang="en" sz="2700">
                <a:latin typeface="Calibri"/>
                <a:ea typeface="Calibri"/>
                <a:cs typeface="Calibri"/>
                <a:sym typeface="Calibri"/>
              </a:rPr>
              <a:t> a model of your understanding of the process of translation</a:t>
            </a:r>
            <a:endParaRPr sz="2700">
              <a:latin typeface="Calibri"/>
              <a:ea typeface="Calibri"/>
              <a:cs typeface="Calibri"/>
              <a:sym typeface="Calibri"/>
            </a:endParaRPr>
          </a:p>
          <a:p>
            <a:pPr indent="-381000" lvl="0" marL="457200" rtl="0" algn="l">
              <a:spcBef>
                <a:spcPts val="800"/>
              </a:spcBef>
              <a:spcAft>
                <a:spcPts val="800"/>
              </a:spcAft>
              <a:buSzPts val="2400"/>
              <a:buChar char="●"/>
            </a:pPr>
            <a:r>
              <a:rPr b="1" lang="en" sz="2700">
                <a:latin typeface="Calibri"/>
                <a:ea typeface="Calibri"/>
                <a:cs typeface="Calibri"/>
                <a:sym typeface="Calibri"/>
              </a:rPr>
              <a:t>Label</a:t>
            </a:r>
            <a:r>
              <a:rPr lang="en" sz="2700">
                <a:latin typeface="Calibri"/>
                <a:ea typeface="Calibri"/>
                <a:cs typeface="Calibri"/>
                <a:sym typeface="Calibri"/>
              </a:rPr>
              <a:t> and </a:t>
            </a:r>
            <a:r>
              <a:rPr b="1" lang="en" sz="2700">
                <a:latin typeface="Calibri"/>
                <a:ea typeface="Calibri"/>
                <a:cs typeface="Calibri"/>
                <a:sym typeface="Calibri"/>
              </a:rPr>
              <a:t>annotate</a:t>
            </a:r>
            <a:r>
              <a:rPr lang="en" sz="2700">
                <a:latin typeface="Calibri"/>
                <a:ea typeface="Calibri"/>
                <a:cs typeface="Calibri"/>
                <a:sym typeface="Calibri"/>
              </a:rPr>
              <a:t> your model to apply important terms and ideas</a:t>
            </a:r>
            <a:endParaRPr sz="2700">
              <a:latin typeface="Calibri"/>
              <a:ea typeface="Calibri"/>
              <a:cs typeface="Calibri"/>
              <a:sym typeface="Calibri"/>
            </a:endParaRPr>
          </a:p>
        </p:txBody>
      </p:sp>
      <p:pic>
        <p:nvPicPr>
          <p:cNvPr id="1924" name="Google Shape;1924;p296"/>
          <p:cNvPicPr preferRelativeResize="0"/>
          <p:nvPr/>
        </p:nvPicPr>
        <p:blipFill rotWithShape="1">
          <a:blip r:embed="rId3">
            <a:alphaModFix/>
          </a:blip>
          <a:srcRect b="0" l="0" r="0" t="0"/>
          <a:stretch/>
        </p:blipFill>
        <p:spPr>
          <a:xfrm>
            <a:off x="7960898" y="123747"/>
            <a:ext cx="956583" cy="951155"/>
          </a:xfrm>
          <a:prstGeom prst="rect">
            <a:avLst/>
          </a:prstGeom>
          <a:noFill/>
          <a:ln>
            <a:noFill/>
          </a:ln>
        </p:spPr>
      </p:pic>
    </p:spTree>
  </p:cSld>
  <p:clrMapOvr>
    <a:masterClrMapping/>
  </p:clrMapOvr>
</p:sld>
</file>

<file path=ppt/slides/slide1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8" name="Shape 1928"/>
        <p:cNvGrpSpPr/>
        <p:nvPr/>
      </p:nvGrpSpPr>
      <p:grpSpPr>
        <a:xfrm>
          <a:off x="0" y="0"/>
          <a:ext cx="0" cy="0"/>
          <a:chOff x="0" y="0"/>
          <a:chExt cx="0" cy="0"/>
        </a:xfrm>
      </p:grpSpPr>
      <p:sp>
        <p:nvSpPr>
          <p:cNvPr id="1929" name="Google Shape;1929;p297"/>
          <p:cNvSpPr txBox="1"/>
          <p:nvPr>
            <p:ph type="title"/>
          </p:nvPr>
        </p:nvSpPr>
        <p:spPr>
          <a:xfrm>
            <a:off x="233200" y="-22788"/>
            <a:ext cx="8480925"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3300"/>
              <a:t>CCCR Strategy </a:t>
            </a:r>
            <a:r>
              <a:rPr b="0" lang="en" sz="2700"/>
              <a:t>(Consider - Contribute - Consult - Revise)</a:t>
            </a:r>
            <a:endParaRPr b="0" sz="2700"/>
          </a:p>
        </p:txBody>
      </p:sp>
      <p:pic>
        <p:nvPicPr>
          <p:cNvPr id="1930" name="Google Shape;1930;p297"/>
          <p:cNvPicPr preferRelativeResize="0"/>
          <p:nvPr/>
        </p:nvPicPr>
        <p:blipFill>
          <a:blip r:embed="rId3">
            <a:alphaModFix/>
          </a:blip>
          <a:stretch>
            <a:fillRect/>
          </a:stretch>
        </p:blipFill>
        <p:spPr>
          <a:xfrm>
            <a:off x="0" y="1125431"/>
            <a:ext cx="9144000" cy="3629923"/>
          </a:xfrm>
          <a:prstGeom prst="rect">
            <a:avLst/>
          </a:prstGeom>
          <a:noFill/>
          <a:ln>
            <a:noFill/>
          </a:ln>
        </p:spPr>
      </p:pic>
      <p:sp>
        <p:nvSpPr>
          <p:cNvPr id="1931" name="Google Shape;1931;p297"/>
          <p:cNvSpPr/>
          <p:nvPr/>
        </p:nvSpPr>
        <p:spPr>
          <a:xfrm>
            <a:off x="4288613" y="0"/>
            <a:ext cx="1750500" cy="707175"/>
          </a:xfrm>
          <a:prstGeom prst="ellipse">
            <a:avLst/>
          </a:prstGeom>
          <a:noFill/>
          <a:ln cap="flat" cmpd="sng" w="76200">
            <a:solidFill>
              <a:srgbClr val="00FFFF"/>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Calibri"/>
              <a:ea typeface="Calibri"/>
              <a:cs typeface="Calibri"/>
              <a:sym typeface="Calibri"/>
            </a:endParaRPr>
          </a:p>
        </p:txBody>
      </p:sp>
    </p:spTree>
  </p:cSld>
  <p:clrMapOvr>
    <a:masterClrMapping/>
  </p:clrMapOvr>
</p:sld>
</file>

<file path=ppt/slides/slide1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5" name="Shape 1935"/>
        <p:cNvGrpSpPr/>
        <p:nvPr/>
      </p:nvGrpSpPr>
      <p:grpSpPr>
        <a:xfrm>
          <a:off x="0" y="0"/>
          <a:ext cx="0" cy="0"/>
          <a:chOff x="0" y="0"/>
          <a:chExt cx="0" cy="0"/>
        </a:xfrm>
      </p:grpSpPr>
      <p:sp>
        <p:nvSpPr>
          <p:cNvPr id="1936" name="Google Shape;1936;p298"/>
          <p:cNvSpPr txBox="1"/>
          <p:nvPr>
            <p:ph type="title"/>
          </p:nvPr>
        </p:nvSpPr>
        <p:spPr>
          <a:xfrm>
            <a:off x="233200" y="-22788"/>
            <a:ext cx="8480925"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3300"/>
              <a:t>CCCR Strategy </a:t>
            </a:r>
            <a:r>
              <a:rPr b="0" lang="en" sz="2700"/>
              <a:t>(Consider - Contribute - Consult - Revise)</a:t>
            </a:r>
            <a:endParaRPr b="0" sz="2700"/>
          </a:p>
        </p:txBody>
      </p:sp>
      <p:pic>
        <p:nvPicPr>
          <p:cNvPr id="1937" name="Google Shape;1937;p298"/>
          <p:cNvPicPr preferRelativeResize="0"/>
          <p:nvPr/>
        </p:nvPicPr>
        <p:blipFill>
          <a:blip r:embed="rId3">
            <a:alphaModFix/>
          </a:blip>
          <a:stretch>
            <a:fillRect/>
          </a:stretch>
        </p:blipFill>
        <p:spPr>
          <a:xfrm>
            <a:off x="0" y="1810013"/>
            <a:ext cx="9144000" cy="2594076"/>
          </a:xfrm>
          <a:prstGeom prst="rect">
            <a:avLst/>
          </a:prstGeom>
          <a:noFill/>
          <a:ln>
            <a:noFill/>
          </a:ln>
        </p:spPr>
      </p:pic>
      <p:pic>
        <p:nvPicPr>
          <p:cNvPr id="1938" name="Google Shape;1938;p298"/>
          <p:cNvPicPr preferRelativeResize="0"/>
          <p:nvPr/>
        </p:nvPicPr>
        <p:blipFill>
          <a:blip r:embed="rId4">
            <a:alphaModFix/>
          </a:blip>
          <a:stretch>
            <a:fillRect/>
          </a:stretch>
        </p:blipFill>
        <p:spPr>
          <a:xfrm>
            <a:off x="0" y="1489894"/>
            <a:ext cx="9178268" cy="354047"/>
          </a:xfrm>
          <a:prstGeom prst="rect">
            <a:avLst/>
          </a:prstGeom>
          <a:noFill/>
          <a:ln>
            <a:noFill/>
          </a:ln>
        </p:spPr>
      </p:pic>
      <p:sp>
        <p:nvSpPr>
          <p:cNvPr id="1939" name="Google Shape;1939;p298"/>
          <p:cNvSpPr/>
          <p:nvPr/>
        </p:nvSpPr>
        <p:spPr>
          <a:xfrm>
            <a:off x="5982038" y="24354"/>
            <a:ext cx="1412325" cy="707175"/>
          </a:xfrm>
          <a:prstGeom prst="ellipse">
            <a:avLst/>
          </a:prstGeom>
          <a:noFill/>
          <a:ln cap="flat" cmpd="sng" w="76200">
            <a:solidFill>
              <a:srgbClr val="00FFFF"/>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Calibri"/>
              <a:ea typeface="Calibri"/>
              <a:cs typeface="Calibri"/>
              <a:sym typeface="Calibri"/>
            </a:endParaRPr>
          </a:p>
        </p:txBody>
      </p:sp>
    </p:spTree>
  </p:cSld>
  <p:clrMapOvr>
    <a:masterClrMapping/>
  </p:clrMapOvr>
</p:sld>
</file>

<file path=ppt/slides/slide1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3" name="Shape 1943"/>
        <p:cNvGrpSpPr/>
        <p:nvPr/>
      </p:nvGrpSpPr>
      <p:grpSpPr>
        <a:xfrm>
          <a:off x="0" y="0"/>
          <a:ext cx="0" cy="0"/>
          <a:chOff x="0" y="0"/>
          <a:chExt cx="0" cy="0"/>
        </a:xfrm>
      </p:grpSpPr>
      <p:sp>
        <p:nvSpPr>
          <p:cNvPr id="1944" name="Google Shape;1944;p299"/>
          <p:cNvSpPr txBox="1"/>
          <p:nvPr>
            <p:ph type="title"/>
          </p:nvPr>
        </p:nvSpPr>
        <p:spPr>
          <a:xfrm>
            <a:off x="233200" y="-22788"/>
            <a:ext cx="8480925"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3300"/>
              <a:t>CCCR Strategy </a:t>
            </a:r>
            <a:r>
              <a:rPr b="0" lang="en" sz="2700"/>
              <a:t>(Consider - Contribute - Consult - Revise)</a:t>
            </a:r>
            <a:endParaRPr b="0" sz="2700"/>
          </a:p>
        </p:txBody>
      </p:sp>
      <p:pic>
        <p:nvPicPr>
          <p:cNvPr id="1945" name="Google Shape;1945;p299"/>
          <p:cNvPicPr preferRelativeResize="0"/>
          <p:nvPr/>
        </p:nvPicPr>
        <p:blipFill>
          <a:blip r:embed="rId3">
            <a:alphaModFix/>
          </a:blip>
          <a:stretch>
            <a:fillRect/>
          </a:stretch>
        </p:blipFill>
        <p:spPr>
          <a:xfrm>
            <a:off x="0" y="675694"/>
            <a:ext cx="9144000" cy="1906481"/>
          </a:xfrm>
          <a:prstGeom prst="rect">
            <a:avLst/>
          </a:prstGeom>
          <a:noFill/>
          <a:ln>
            <a:noFill/>
          </a:ln>
        </p:spPr>
      </p:pic>
      <p:sp>
        <p:nvSpPr>
          <p:cNvPr id="1946" name="Google Shape;1946;p299"/>
          <p:cNvSpPr/>
          <p:nvPr/>
        </p:nvSpPr>
        <p:spPr>
          <a:xfrm>
            <a:off x="7293281" y="0"/>
            <a:ext cx="1203300" cy="707175"/>
          </a:xfrm>
          <a:prstGeom prst="ellipse">
            <a:avLst/>
          </a:prstGeom>
          <a:noFill/>
          <a:ln cap="flat" cmpd="sng" w="76200">
            <a:solidFill>
              <a:srgbClr val="00FFFF"/>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Calibri"/>
              <a:ea typeface="Calibri"/>
              <a:cs typeface="Calibri"/>
              <a:sym typeface="Calibri"/>
            </a:endParaRPr>
          </a:p>
        </p:txBody>
      </p:sp>
    </p:spTree>
  </p:cSld>
  <p:clrMapOvr>
    <a:masterClrMapping/>
  </p:clrMapOvr>
</p:sld>
</file>

<file path=ppt/slides/slide1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0" name="Shape 1950"/>
        <p:cNvGrpSpPr/>
        <p:nvPr/>
      </p:nvGrpSpPr>
      <p:grpSpPr>
        <a:xfrm>
          <a:off x="0" y="0"/>
          <a:ext cx="0" cy="0"/>
          <a:chOff x="0" y="0"/>
          <a:chExt cx="0" cy="0"/>
        </a:xfrm>
      </p:grpSpPr>
      <p:sp>
        <p:nvSpPr>
          <p:cNvPr id="1951" name="Google Shape;1951;p300"/>
          <p:cNvSpPr txBox="1"/>
          <p:nvPr>
            <p:ph type="title"/>
          </p:nvPr>
        </p:nvSpPr>
        <p:spPr>
          <a:xfrm>
            <a:off x="664925" y="280088"/>
            <a:ext cx="7935975" cy="408375"/>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b="1" lang="en" sz="3800">
                <a:solidFill>
                  <a:schemeClr val="accent2"/>
                </a:solidFill>
                <a:latin typeface="Calibri"/>
                <a:ea typeface="Calibri"/>
                <a:cs typeface="Calibri"/>
                <a:sym typeface="Calibri"/>
              </a:rPr>
              <a:t>CCCR Strategy Debriefing</a:t>
            </a:r>
            <a:endParaRPr b="1" sz="3800">
              <a:solidFill>
                <a:schemeClr val="accent2"/>
              </a:solidFill>
              <a:latin typeface="Calibri"/>
              <a:ea typeface="Calibri"/>
              <a:cs typeface="Calibri"/>
              <a:sym typeface="Calibri"/>
            </a:endParaRPr>
          </a:p>
        </p:txBody>
      </p:sp>
      <p:sp>
        <p:nvSpPr>
          <p:cNvPr id="1952" name="Google Shape;1952;p300"/>
          <p:cNvSpPr txBox="1"/>
          <p:nvPr>
            <p:ph idx="1" type="body"/>
          </p:nvPr>
        </p:nvSpPr>
        <p:spPr>
          <a:xfrm>
            <a:off x="1138219" y="1412381"/>
            <a:ext cx="6989400" cy="2213550"/>
          </a:xfrm>
          <a:prstGeom prst="rect">
            <a:avLst/>
          </a:prstGeom>
        </p:spPr>
        <p:txBody>
          <a:bodyPr anchorCtr="0" anchor="t" bIns="34275" lIns="68575" spcFirstLastPara="1" rIns="68575" wrap="square" tIns="34275">
            <a:noAutofit/>
          </a:bodyPr>
          <a:lstStyle/>
          <a:p>
            <a:pPr indent="0" lvl="0" marL="0" rtl="0" algn="ctr">
              <a:lnSpc>
                <a:spcPct val="115000"/>
              </a:lnSpc>
              <a:spcBef>
                <a:spcPts val="0"/>
              </a:spcBef>
              <a:spcAft>
                <a:spcPts val="800"/>
              </a:spcAft>
              <a:buNone/>
            </a:pPr>
            <a:r>
              <a:rPr lang="en" sz="2700">
                <a:latin typeface="Calibri"/>
                <a:ea typeface="Calibri"/>
                <a:cs typeface="Calibri"/>
                <a:sym typeface="Calibri"/>
              </a:rPr>
              <a:t>How might this strategy help students to make sense of what they are learning?</a:t>
            </a:r>
            <a:endParaRPr sz="2700">
              <a:latin typeface="Calibri"/>
              <a:ea typeface="Calibri"/>
              <a:cs typeface="Calibri"/>
              <a:sym typeface="Calibri"/>
            </a:endParaRPr>
          </a:p>
        </p:txBody>
      </p:sp>
      <p:pic>
        <p:nvPicPr>
          <p:cNvPr id="1953" name="Google Shape;1953;p300"/>
          <p:cNvPicPr preferRelativeResize="0"/>
          <p:nvPr/>
        </p:nvPicPr>
        <p:blipFill rotWithShape="1">
          <a:blip r:embed="rId3">
            <a:alphaModFix/>
          </a:blip>
          <a:srcRect b="0" l="0" r="0" t="0"/>
          <a:stretch/>
        </p:blipFill>
        <p:spPr>
          <a:xfrm>
            <a:off x="7960898" y="123747"/>
            <a:ext cx="956583" cy="95115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1" name="Shape 991"/>
        <p:cNvGrpSpPr/>
        <p:nvPr/>
      </p:nvGrpSpPr>
      <p:grpSpPr>
        <a:xfrm>
          <a:off x="0" y="0"/>
          <a:ext cx="0" cy="0"/>
          <a:chOff x="0" y="0"/>
          <a:chExt cx="0" cy="0"/>
        </a:xfrm>
      </p:grpSpPr>
      <p:pic>
        <p:nvPicPr>
          <p:cNvPr id="992" name="Google Shape;992;p193"/>
          <p:cNvPicPr preferRelativeResize="0"/>
          <p:nvPr/>
        </p:nvPicPr>
        <p:blipFill rotWithShape="1">
          <a:blip r:embed="rId3">
            <a:alphaModFix/>
          </a:blip>
          <a:srcRect b="0" l="0" r="0" t="0"/>
          <a:stretch/>
        </p:blipFill>
        <p:spPr>
          <a:xfrm>
            <a:off x="7868077" y="319653"/>
            <a:ext cx="951162" cy="951154"/>
          </a:xfrm>
          <a:prstGeom prst="rect">
            <a:avLst/>
          </a:prstGeom>
          <a:noFill/>
          <a:ln>
            <a:noFill/>
          </a:ln>
        </p:spPr>
      </p:pic>
      <p:sp>
        <p:nvSpPr>
          <p:cNvPr id="993" name="Google Shape;993;p193"/>
          <p:cNvSpPr txBox="1"/>
          <p:nvPr>
            <p:ph type="title"/>
          </p:nvPr>
        </p:nvSpPr>
        <p:spPr>
          <a:xfrm>
            <a:off x="233200" y="91512"/>
            <a:ext cx="8481000" cy="9738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4000"/>
              <a:buNone/>
            </a:pPr>
            <a:r>
              <a:rPr lang="en"/>
              <a:t>Model a Nucleotide</a:t>
            </a:r>
            <a:endParaRPr/>
          </a:p>
        </p:txBody>
      </p:sp>
      <p:pic>
        <p:nvPicPr>
          <p:cNvPr id="994" name="Google Shape;994;p193"/>
          <p:cNvPicPr preferRelativeResize="0"/>
          <p:nvPr/>
        </p:nvPicPr>
        <p:blipFill rotWithShape="1">
          <a:blip r:embed="rId4">
            <a:alphaModFix/>
          </a:blip>
          <a:srcRect b="0" l="0" r="0" t="0"/>
          <a:stretch/>
        </p:blipFill>
        <p:spPr>
          <a:xfrm rot="-306556">
            <a:off x="6558674" y="2652120"/>
            <a:ext cx="1965149" cy="1938050"/>
          </a:xfrm>
          <a:prstGeom prst="rect">
            <a:avLst/>
          </a:prstGeom>
          <a:noFill/>
          <a:ln>
            <a:noFill/>
          </a:ln>
        </p:spPr>
      </p:pic>
      <p:pic>
        <p:nvPicPr>
          <p:cNvPr id="995" name="Google Shape;995;p193"/>
          <p:cNvPicPr preferRelativeResize="0"/>
          <p:nvPr/>
        </p:nvPicPr>
        <p:blipFill rotWithShape="1">
          <a:blip r:embed="rId5">
            <a:alphaModFix/>
          </a:blip>
          <a:srcRect b="0" l="0" r="0" t="0"/>
          <a:stretch/>
        </p:blipFill>
        <p:spPr>
          <a:xfrm>
            <a:off x="789453" y="2364422"/>
            <a:ext cx="2666090" cy="2156099"/>
          </a:xfrm>
          <a:prstGeom prst="rect">
            <a:avLst/>
          </a:prstGeom>
          <a:noFill/>
          <a:ln>
            <a:noFill/>
          </a:ln>
        </p:spPr>
      </p:pic>
      <p:pic>
        <p:nvPicPr>
          <p:cNvPr id="996" name="Google Shape;996;p193"/>
          <p:cNvPicPr preferRelativeResize="0"/>
          <p:nvPr/>
        </p:nvPicPr>
        <p:blipFill rotWithShape="1">
          <a:blip r:embed="rId6">
            <a:alphaModFix/>
          </a:blip>
          <a:srcRect b="0" l="0" r="0" t="0"/>
          <a:stretch/>
        </p:blipFill>
        <p:spPr>
          <a:xfrm>
            <a:off x="3953520" y="1095391"/>
            <a:ext cx="1539049" cy="1477575"/>
          </a:xfrm>
          <a:prstGeom prst="rect">
            <a:avLst/>
          </a:prstGeom>
          <a:noFill/>
          <a:ln>
            <a:noFill/>
          </a:ln>
        </p:spPr>
      </p:pic>
    </p:spTree>
  </p:cSld>
  <p:clrMapOvr>
    <a:masterClrMapping/>
  </p:clrMapOvr>
</p:sld>
</file>

<file path=ppt/slides/slide1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7" name="Shape 1957"/>
        <p:cNvGrpSpPr/>
        <p:nvPr/>
      </p:nvGrpSpPr>
      <p:grpSpPr>
        <a:xfrm>
          <a:off x="0" y="0"/>
          <a:ext cx="0" cy="0"/>
          <a:chOff x="0" y="0"/>
          <a:chExt cx="0" cy="0"/>
        </a:xfrm>
      </p:grpSpPr>
      <p:pic>
        <p:nvPicPr>
          <p:cNvPr id="1958" name="Google Shape;1958;p301"/>
          <p:cNvPicPr preferRelativeResize="0"/>
          <p:nvPr/>
        </p:nvPicPr>
        <p:blipFill rotWithShape="1">
          <a:blip r:embed="rId3">
            <a:alphaModFix/>
          </a:blip>
          <a:srcRect b="34357" l="0" r="0" t="0"/>
          <a:stretch/>
        </p:blipFill>
        <p:spPr>
          <a:xfrm>
            <a:off x="1690838" y="129131"/>
            <a:ext cx="6547932" cy="2038350"/>
          </a:xfrm>
          <a:prstGeom prst="rect">
            <a:avLst/>
          </a:prstGeom>
          <a:noFill/>
          <a:ln>
            <a:noFill/>
          </a:ln>
        </p:spPr>
      </p:pic>
      <p:pic>
        <p:nvPicPr>
          <p:cNvPr descr="Check out this silent one-minute timer traveling through space with a beautiful harp to signal the end.&#10;&#10;#Instructabeats #Timers #spacetimer #countdown #classroomtimer" id="1959" name="Google Shape;1959;p301" title="10 Minute Silent Timer Through Space">
            <a:hlinkClick r:id="rId4"/>
          </p:cNvPr>
          <p:cNvPicPr preferRelativeResize="0"/>
          <p:nvPr/>
        </p:nvPicPr>
        <p:blipFill>
          <a:blip r:embed="rId5">
            <a:alphaModFix/>
          </a:blip>
          <a:stretch>
            <a:fillRect/>
          </a:stretch>
        </p:blipFill>
        <p:spPr>
          <a:xfrm>
            <a:off x="1631813" y="2803331"/>
            <a:ext cx="3109313" cy="1749000"/>
          </a:xfrm>
          <a:prstGeom prst="rect">
            <a:avLst/>
          </a:prstGeom>
          <a:noFill/>
          <a:ln>
            <a:noFill/>
          </a:ln>
        </p:spPr>
      </p:pic>
      <p:pic>
        <p:nvPicPr>
          <p:cNvPr descr="15 Minute Timer with Alarm, without music&#10;&#10;&#10;,15 minute timer,countdown timer,15 minutes,timer,15 minute countdown,15 minute cycling workout,sleep 15 minutes,countdown,15 min timer,15 minutes timer,15 min,15 min countdown,15 minute timer with alarm,15 minute timer without music,15 minute timer bomb" id="1960" name="Google Shape;1960;p301" title="15 Minute Timer with Alarm, without music">
            <a:hlinkClick r:id="rId6"/>
          </p:cNvPr>
          <p:cNvPicPr preferRelativeResize="0"/>
          <p:nvPr/>
        </p:nvPicPr>
        <p:blipFill>
          <a:blip r:embed="rId7">
            <a:alphaModFix/>
          </a:blip>
          <a:stretch>
            <a:fillRect/>
          </a:stretch>
        </p:blipFill>
        <p:spPr>
          <a:xfrm>
            <a:off x="5330287" y="2803341"/>
            <a:ext cx="3109312" cy="174898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59"/>
                                        </p:tgtEl>
                                        <p:attrNameLst>
                                          <p:attrName>style.visibility</p:attrName>
                                        </p:attrNameLst>
                                      </p:cBhvr>
                                      <p:to>
                                        <p:strVal val="visible"/>
                                      </p:to>
                                    </p:set>
                                    <p:animEffect filter="fade" transition="in">
                                      <p:cBhvr>
                                        <p:cTn dur="1000"/>
                                        <p:tgtEl>
                                          <p:spTgt spid="195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60"/>
                                        </p:tgtEl>
                                        <p:attrNameLst>
                                          <p:attrName>style.visibility</p:attrName>
                                        </p:attrNameLst>
                                      </p:cBhvr>
                                      <p:to>
                                        <p:strVal val="visible"/>
                                      </p:to>
                                    </p:set>
                                    <p:animEffect filter="fade" transition="in">
                                      <p:cBhvr>
                                        <p:cTn dur="1000"/>
                                        <p:tgtEl>
                                          <p:spTgt spid="196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964" name="Shape 1964"/>
        <p:cNvGrpSpPr/>
        <p:nvPr/>
      </p:nvGrpSpPr>
      <p:grpSpPr>
        <a:xfrm>
          <a:off x="0" y="0"/>
          <a:ext cx="0" cy="0"/>
          <a:chOff x="0" y="0"/>
          <a:chExt cx="0" cy="0"/>
        </a:xfrm>
      </p:grpSpPr>
      <p:sp>
        <p:nvSpPr>
          <p:cNvPr id="1965" name="Google Shape;1965;p302"/>
          <p:cNvSpPr txBox="1"/>
          <p:nvPr/>
        </p:nvSpPr>
        <p:spPr>
          <a:xfrm>
            <a:off x="1690810" y="879394"/>
            <a:ext cx="5762475" cy="62325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3600">
                <a:solidFill>
                  <a:schemeClr val="accent6"/>
                </a:solidFill>
                <a:latin typeface="Calibri"/>
                <a:ea typeface="Calibri"/>
                <a:cs typeface="Calibri"/>
                <a:sym typeface="Calibri"/>
              </a:rPr>
              <a:t>Sandbox Time</a:t>
            </a:r>
            <a:endParaRPr sz="3600">
              <a:solidFill>
                <a:schemeClr val="accent6"/>
              </a:solidFill>
            </a:endParaRPr>
          </a:p>
        </p:txBody>
      </p:sp>
      <p:pic>
        <p:nvPicPr>
          <p:cNvPr id="1966" name="Google Shape;1966;p302"/>
          <p:cNvPicPr preferRelativeResize="0"/>
          <p:nvPr/>
        </p:nvPicPr>
        <p:blipFill>
          <a:blip r:embed="rId3">
            <a:alphaModFix/>
          </a:blip>
          <a:stretch>
            <a:fillRect/>
          </a:stretch>
        </p:blipFill>
        <p:spPr>
          <a:xfrm>
            <a:off x="894669" y="1633087"/>
            <a:ext cx="3361124" cy="2240749"/>
          </a:xfrm>
          <a:prstGeom prst="rect">
            <a:avLst/>
          </a:prstGeom>
          <a:noFill/>
          <a:ln>
            <a:noFill/>
          </a:ln>
        </p:spPr>
      </p:pic>
      <p:sp>
        <p:nvSpPr>
          <p:cNvPr id="1967" name="Google Shape;1967;p302"/>
          <p:cNvSpPr txBox="1"/>
          <p:nvPr/>
        </p:nvSpPr>
        <p:spPr>
          <a:xfrm>
            <a:off x="4617356" y="1741144"/>
            <a:ext cx="4322475" cy="2207250"/>
          </a:xfrm>
          <a:prstGeom prst="rect">
            <a:avLst/>
          </a:prstGeom>
          <a:noFill/>
          <a:ln>
            <a:noFill/>
          </a:ln>
        </p:spPr>
        <p:txBody>
          <a:bodyPr anchorCtr="0" anchor="t" bIns="68575" lIns="68575" spcFirstLastPara="1" rIns="68575" wrap="square" tIns="68575">
            <a:spAutoFit/>
          </a:bodyPr>
          <a:lstStyle/>
          <a:p>
            <a:pPr indent="-317500" lvl="0" marL="342900" rtl="0" algn="l">
              <a:lnSpc>
                <a:spcPct val="115000"/>
              </a:lnSpc>
              <a:spcBef>
                <a:spcPts val="0"/>
              </a:spcBef>
              <a:spcAft>
                <a:spcPts val="0"/>
              </a:spcAft>
              <a:buClr>
                <a:schemeClr val="dk2"/>
              </a:buClr>
              <a:buSzPts val="2400"/>
              <a:buFont typeface="Calibri"/>
              <a:buChar char="●"/>
            </a:pPr>
            <a:r>
              <a:rPr lang="en" sz="2400">
                <a:solidFill>
                  <a:schemeClr val="dk2"/>
                </a:solidFill>
                <a:latin typeface="Calibri"/>
                <a:ea typeface="Calibri"/>
                <a:cs typeface="Calibri"/>
                <a:sym typeface="Calibri"/>
              </a:rPr>
              <a:t>Play with Models!</a:t>
            </a:r>
            <a:endParaRPr sz="2400">
              <a:solidFill>
                <a:schemeClr val="dk2"/>
              </a:solidFill>
              <a:latin typeface="Calibri"/>
              <a:ea typeface="Calibri"/>
              <a:cs typeface="Calibri"/>
              <a:sym typeface="Calibri"/>
            </a:endParaRPr>
          </a:p>
          <a:p>
            <a:pPr indent="-317500" lvl="0" marL="342900" rtl="0" algn="l">
              <a:lnSpc>
                <a:spcPct val="115000"/>
              </a:lnSpc>
              <a:spcBef>
                <a:spcPts val="0"/>
              </a:spcBef>
              <a:spcAft>
                <a:spcPts val="0"/>
              </a:spcAft>
              <a:buClr>
                <a:schemeClr val="dk2"/>
              </a:buClr>
              <a:buSzPts val="2400"/>
              <a:buFont typeface="Calibri"/>
              <a:buChar char="●"/>
            </a:pPr>
            <a:r>
              <a:rPr lang="en" sz="2400">
                <a:solidFill>
                  <a:schemeClr val="dk2"/>
                </a:solidFill>
                <a:latin typeface="Calibri"/>
                <a:ea typeface="Calibri"/>
                <a:cs typeface="Calibri"/>
                <a:sym typeface="Calibri"/>
              </a:rPr>
              <a:t>Plan Lessons</a:t>
            </a:r>
            <a:endParaRPr sz="2400">
              <a:solidFill>
                <a:schemeClr val="dk2"/>
              </a:solidFill>
              <a:latin typeface="Calibri"/>
              <a:ea typeface="Calibri"/>
              <a:cs typeface="Calibri"/>
              <a:sym typeface="Calibri"/>
            </a:endParaRPr>
          </a:p>
          <a:p>
            <a:pPr indent="-317500" lvl="0" marL="342900" rtl="0" algn="l">
              <a:lnSpc>
                <a:spcPct val="115000"/>
              </a:lnSpc>
              <a:spcBef>
                <a:spcPts val="0"/>
              </a:spcBef>
              <a:spcAft>
                <a:spcPts val="0"/>
              </a:spcAft>
              <a:buClr>
                <a:schemeClr val="dk2"/>
              </a:buClr>
              <a:buSzPts val="2400"/>
              <a:buFont typeface="Calibri"/>
              <a:buChar char="●"/>
            </a:pPr>
            <a:r>
              <a:rPr lang="en" sz="2400">
                <a:solidFill>
                  <a:schemeClr val="dk2"/>
                </a:solidFill>
                <a:latin typeface="Calibri"/>
                <a:ea typeface="Calibri"/>
                <a:cs typeface="Calibri"/>
                <a:sym typeface="Calibri"/>
              </a:rPr>
              <a:t>Ask Questions</a:t>
            </a:r>
            <a:endParaRPr sz="2400">
              <a:solidFill>
                <a:schemeClr val="dk2"/>
              </a:solidFill>
              <a:latin typeface="Calibri"/>
              <a:ea typeface="Calibri"/>
              <a:cs typeface="Calibri"/>
              <a:sym typeface="Calibri"/>
            </a:endParaRPr>
          </a:p>
          <a:p>
            <a:pPr indent="-317500" lvl="0" marL="342900" rtl="0" algn="l">
              <a:lnSpc>
                <a:spcPct val="115000"/>
              </a:lnSpc>
              <a:spcBef>
                <a:spcPts val="0"/>
              </a:spcBef>
              <a:spcAft>
                <a:spcPts val="0"/>
              </a:spcAft>
              <a:buClr>
                <a:schemeClr val="dk2"/>
              </a:buClr>
              <a:buSzPts val="2400"/>
              <a:buFont typeface="Calibri"/>
              <a:buChar char="●"/>
            </a:pPr>
            <a:r>
              <a:rPr lang="en" sz="2400">
                <a:solidFill>
                  <a:schemeClr val="dk2"/>
                </a:solidFill>
                <a:latin typeface="Calibri"/>
                <a:ea typeface="Calibri"/>
                <a:cs typeface="Calibri"/>
                <a:sym typeface="Calibri"/>
              </a:rPr>
              <a:t>Tinker with proteins in JUDE</a:t>
            </a:r>
            <a:endParaRPr sz="2400">
              <a:solidFill>
                <a:schemeClr val="dk2"/>
              </a:solidFill>
              <a:latin typeface="Calibri"/>
              <a:ea typeface="Calibri"/>
              <a:cs typeface="Calibri"/>
              <a:sym typeface="Calibri"/>
            </a:endParaRPr>
          </a:p>
          <a:p>
            <a:pPr indent="-317500" lvl="0" marL="342900" rtl="0" algn="l">
              <a:lnSpc>
                <a:spcPct val="115000"/>
              </a:lnSpc>
              <a:spcBef>
                <a:spcPts val="0"/>
              </a:spcBef>
              <a:spcAft>
                <a:spcPts val="0"/>
              </a:spcAft>
              <a:buClr>
                <a:schemeClr val="dk2"/>
              </a:buClr>
              <a:buSzPts val="2400"/>
              <a:buFont typeface="Calibri"/>
              <a:buChar char="●"/>
            </a:pPr>
            <a:r>
              <a:rPr lang="en" sz="2400">
                <a:solidFill>
                  <a:schemeClr val="dk2"/>
                </a:solidFill>
                <a:latin typeface="Calibri"/>
                <a:ea typeface="Calibri"/>
                <a:cs typeface="Calibri"/>
                <a:sym typeface="Calibri"/>
              </a:rPr>
              <a:t>Explore Digital Resources</a:t>
            </a:r>
            <a:endParaRPr sz="2400">
              <a:solidFill>
                <a:schemeClr val="dk2"/>
              </a:solidFill>
              <a:latin typeface="Calibri"/>
              <a:ea typeface="Calibri"/>
              <a:cs typeface="Calibri"/>
              <a:sym typeface="Calibri"/>
            </a:endParaRPr>
          </a:p>
        </p:txBody>
      </p:sp>
    </p:spTree>
  </p:cSld>
  <p:clrMapOvr>
    <a:masterClrMapping/>
  </p:clrMapOvr>
</p:sld>
</file>

<file path=ppt/slides/slide1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1" name="Shape 1971"/>
        <p:cNvGrpSpPr/>
        <p:nvPr/>
      </p:nvGrpSpPr>
      <p:grpSpPr>
        <a:xfrm>
          <a:off x="0" y="0"/>
          <a:ext cx="0" cy="0"/>
          <a:chOff x="0" y="0"/>
          <a:chExt cx="0" cy="0"/>
        </a:xfrm>
      </p:grpSpPr>
      <p:sp>
        <p:nvSpPr>
          <p:cNvPr id="1972" name="Google Shape;1972;p303"/>
          <p:cNvSpPr txBox="1"/>
          <p:nvPr>
            <p:ph type="title"/>
          </p:nvPr>
        </p:nvSpPr>
        <p:spPr>
          <a:xfrm>
            <a:off x="233200" y="-41838"/>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Reflection</a:t>
            </a:r>
            <a:endParaRPr/>
          </a:p>
        </p:txBody>
      </p:sp>
      <p:sp>
        <p:nvSpPr>
          <p:cNvPr id="1973" name="Google Shape;1973;p303"/>
          <p:cNvSpPr txBox="1"/>
          <p:nvPr>
            <p:ph idx="1" type="body"/>
          </p:nvPr>
        </p:nvSpPr>
        <p:spPr>
          <a:xfrm>
            <a:off x="361950" y="1238250"/>
            <a:ext cx="8105700" cy="3720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sz="2800">
                <a:solidFill>
                  <a:schemeClr val="accent2"/>
                </a:solidFill>
              </a:rPr>
              <a:t>Summarize the </a:t>
            </a:r>
            <a:r>
              <a:rPr b="1" i="1" lang="en" sz="2800">
                <a:solidFill>
                  <a:schemeClr val="accent2"/>
                </a:solidFill>
              </a:rPr>
              <a:t>student experience</a:t>
            </a:r>
            <a:r>
              <a:rPr b="1" lang="en" sz="2800">
                <a:solidFill>
                  <a:schemeClr val="accent2"/>
                </a:solidFill>
              </a:rPr>
              <a:t> of modeling you have experienced in this course so far.</a:t>
            </a:r>
            <a:r>
              <a:rPr b="1" lang="en" sz="2800">
                <a:solidFill>
                  <a:schemeClr val="accent2"/>
                </a:solidFill>
              </a:rPr>
              <a:t>  </a:t>
            </a:r>
            <a:endParaRPr b="1" sz="2800">
              <a:solidFill>
                <a:schemeClr val="accent2"/>
              </a:solidFill>
            </a:endParaRPr>
          </a:p>
          <a:p>
            <a:pPr indent="0" lvl="0" marL="0" rtl="0" algn="l">
              <a:spcBef>
                <a:spcPts val="1200"/>
              </a:spcBef>
              <a:spcAft>
                <a:spcPts val="0"/>
              </a:spcAft>
              <a:buNone/>
            </a:pPr>
            <a:r>
              <a:t/>
            </a:r>
            <a:endParaRPr b="1" sz="1800">
              <a:solidFill>
                <a:schemeClr val="accent5"/>
              </a:solidFill>
            </a:endParaRPr>
          </a:p>
          <a:p>
            <a:pPr indent="0" lvl="0" marL="0" rtl="0" algn="l">
              <a:spcBef>
                <a:spcPts val="1200"/>
              </a:spcBef>
              <a:spcAft>
                <a:spcPts val="1200"/>
              </a:spcAft>
              <a:buNone/>
            </a:pPr>
            <a:r>
              <a:rPr b="1" lang="en" sz="2800">
                <a:solidFill>
                  <a:schemeClr val="accent6"/>
                </a:solidFill>
              </a:rPr>
              <a:t>Be prepared to share 2 things that you hope to “take home” to use in your classroom practice.</a:t>
            </a:r>
            <a:endParaRPr b="1" i="1" sz="2800">
              <a:solidFill>
                <a:schemeClr val="accent6"/>
              </a:solidFill>
            </a:endParaRPr>
          </a:p>
        </p:txBody>
      </p:sp>
      <p:pic>
        <p:nvPicPr>
          <p:cNvPr id="1974" name="Google Shape;1974;p303"/>
          <p:cNvPicPr preferRelativeResize="0"/>
          <p:nvPr/>
        </p:nvPicPr>
        <p:blipFill rotWithShape="1">
          <a:blip r:embed="rId3">
            <a:alphaModFix/>
          </a:blip>
          <a:srcRect b="0" l="0" r="0" t="0"/>
          <a:stretch/>
        </p:blipFill>
        <p:spPr>
          <a:xfrm>
            <a:off x="7995212" y="161010"/>
            <a:ext cx="956583" cy="956575"/>
          </a:xfrm>
          <a:prstGeom prst="rect">
            <a:avLst/>
          </a:prstGeom>
          <a:noFill/>
          <a:ln>
            <a:noFill/>
          </a:ln>
        </p:spPr>
      </p:pic>
    </p:spTree>
  </p:cSld>
  <p:clrMapOvr>
    <a:masterClrMapping/>
  </p:clrMapOvr>
</p:sld>
</file>

<file path=ppt/slides/slide1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978" name="Shape 1978"/>
        <p:cNvGrpSpPr/>
        <p:nvPr/>
      </p:nvGrpSpPr>
      <p:grpSpPr>
        <a:xfrm>
          <a:off x="0" y="0"/>
          <a:ext cx="0" cy="0"/>
          <a:chOff x="0" y="0"/>
          <a:chExt cx="0" cy="0"/>
        </a:xfrm>
      </p:grpSpPr>
      <p:pic>
        <p:nvPicPr>
          <p:cNvPr id="1979" name="Google Shape;1979;p304"/>
          <p:cNvPicPr preferRelativeResize="0"/>
          <p:nvPr/>
        </p:nvPicPr>
        <p:blipFill rotWithShape="1">
          <a:blip r:embed="rId3">
            <a:alphaModFix/>
          </a:blip>
          <a:srcRect b="2610" l="0" r="0" t="0"/>
          <a:stretch/>
        </p:blipFill>
        <p:spPr>
          <a:xfrm>
            <a:off x="718075" y="15784"/>
            <a:ext cx="7707858" cy="5143500"/>
          </a:xfrm>
          <a:prstGeom prst="rect">
            <a:avLst/>
          </a:prstGeom>
          <a:noFill/>
          <a:ln>
            <a:noFill/>
          </a:ln>
        </p:spPr>
      </p:pic>
    </p:spTree>
  </p:cSld>
  <p:clrMapOvr>
    <a:masterClrMapping/>
  </p:clrMapOvr>
</p:sld>
</file>

<file path=ppt/slides/slide1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983" name="Shape 1983"/>
        <p:cNvGrpSpPr/>
        <p:nvPr/>
      </p:nvGrpSpPr>
      <p:grpSpPr>
        <a:xfrm>
          <a:off x="0" y="0"/>
          <a:ext cx="0" cy="0"/>
          <a:chOff x="0" y="0"/>
          <a:chExt cx="0" cy="0"/>
        </a:xfrm>
      </p:grpSpPr>
    </p:spTree>
  </p:cSld>
  <p:clrMapOvr>
    <a:masterClrMapping/>
  </p:clrMapOvr>
</p:sld>
</file>

<file path=ppt/slides/slide1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7" name="Shape 1987"/>
        <p:cNvGrpSpPr/>
        <p:nvPr/>
      </p:nvGrpSpPr>
      <p:grpSpPr>
        <a:xfrm>
          <a:off x="0" y="0"/>
          <a:ext cx="0" cy="0"/>
          <a:chOff x="0" y="0"/>
          <a:chExt cx="0" cy="0"/>
        </a:xfrm>
      </p:grpSpPr>
      <p:sp>
        <p:nvSpPr>
          <p:cNvPr id="1988" name="Google Shape;1988;p306"/>
          <p:cNvSpPr txBox="1"/>
          <p:nvPr>
            <p:ph type="title"/>
          </p:nvPr>
        </p:nvSpPr>
        <p:spPr>
          <a:xfrm>
            <a:off x="762143" y="310601"/>
            <a:ext cx="79359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End of Day Survey</a:t>
            </a:r>
            <a:endParaRPr/>
          </a:p>
        </p:txBody>
      </p:sp>
      <p:pic>
        <p:nvPicPr>
          <p:cNvPr id="1989" name="Google Shape;1989;p306" title="Updated_MMWTXSurvey_Code.png"/>
          <p:cNvPicPr preferRelativeResize="0"/>
          <p:nvPr/>
        </p:nvPicPr>
        <p:blipFill rotWithShape="1">
          <a:blip r:embed="rId3">
            <a:alphaModFix/>
          </a:blip>
          <a:srcRect b="0" l="0" r="0" t="0"/>
          <a:stretch/>
        </p:blipFill>
        <p:spPr>
          <a:xfrm>
            <a:off x="2659675" y="805975"/>
            <a:ext cx="3824649" cy="3824649"/>
          </a:xfrm>
          <a:prstGeom prst="rect">
            <a:avLst/>
          </a:prstGeom>
          <a:noFill/>
          <a:ln>
            <a:noFill/>
          </a:ln>
        </p:spPr>
      </p:pic>
    </p:spTree>
  </p:cSld>
  <p:clrMapOvr>
    <a:masterClrMapping/>
  </p:clrMapOvr>
</p:sld>
</file>

<file path=ppt/slides/slide1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3" name="Shape 1993"/>
        <p:cNvGrpSpPr/>
        <p:nvPr/>
      </p:nvGrpSpPr>
      <p:grpSpPr>
        <a:xfrm>
          <a:off x="0" y="0"/>
          <a:ext cx="0" cy="0"/>
          <a:chOff x="0" y="0"/>
          <a:chExt cx="0" cy="0"/>
        </a:xfrm>
      </p:grpSpPr>
      <p:sp>
        <p:nvSpPr>
          <p:cNvPr id="1994" name="Google Shape;1994;p307"/>
          <p:cNvSpPr txBox="1"/>
          <p:nvPr>
            <p:ph type="title"/>
          </p:nvPr>
        </p:nvSpPr>
        <p:spPr>
          <a:xfrm>
            <a:off x="233200" y="-3738"/>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What is a Gene?</a:t>
            </a:r>
            <a:endParaRPr/>
          </a:p>
        </p:txBody>
      </p:sp>
      <p:pic>
        <p:nvPicPr>
          <p:cNvPr id="1995" name="Google Shape;1995;p307"/>
          <p:cNvPicPr preferRelativeResize="0"/>
          <p:nvPr/>
        </p:nvPicPr>
        <p:blipFill>
          <a:blip r:embed="rId3">
            <a:alphaModFix/>
          </a:blip>
          <a:stretch>
            <a:fillRect/>
          </a:stretch>
        </p:blipFill>
        <p:spPr>
          <a:xfrm>
            <a:off x="6398050" y="1276954"/>
            <a:ext cx="2742725" cy="2854950"/>
          </a:xfrm>
          <a:prstGeom prst="rect">
            <a:avLst/>
          </a:prstGeom>
          <a:noFill/>
          <a:ln>
            <a:noFill/>
          </a:ln>
        </p:spPr>
      </p:pic>
      <p:pic>
        <p:nvPicPr>
          <p:cNvPr id="1996" name="Google Shape;1996;p307"/>
          <p:cNvPicPr preferRelativeResize="0"/>
          <p:nvPr/>
        </p:nvPicPr>
        <p:blipFill>
          <a:blip r:embed="rId4">
            <a:alphaModFix/>
          </a:blip>
          <a:stretch>
            <a:fillRect/>
          </a:stretch>
        </p:blipFill>
        <p:spPr>
          <a:xfrm>
            <a:off x="120550" y="1109850"/>
            <a:ext cx="6277501" cy="3531100"/>
          </a:xfrm>
          <a:prstGeom prst="rect">
            <a:avLst/>
          </a:prstGeom>
          <a:noFill/>
          <a:ln>
            <a:noFill/>
          </a:ln>
        </p:spPr>
      </p:pic>
      <p:sp>
        <p:nvSpPr>
          <p:cNvPr id="1997" name="Google Shape;1997;p307"/>
          <p:cNvSpPr txBox="1"/>
          <p:nvPr/>
        </p:nvSpPr>
        <p:spPr>
          <a:xfrm>
            <a:off x="2710150" y="2505950"/>
            <a:ext cx="1098300" cy="738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3600">
                <a:solidFill>
                  <a:schemeClr val="accent2"/>
                </a:solidFill>
                <a:latin typeface="The Girl Next Door"/>
                <a:ea typeface="The Girl Next Door"/>
                <a:cs typeface="The Girl Next Door"/>
                <a:sym typeface="The Girl Next Door"/>
              </a:rPr>
              <a:t>gene</a:t>
            </a:r>
            <a:endParaRPr b="1" sz="3600">
              <a:solidFill>
                <a:schemeClr val="accent2"/>
              </a:solidFill>
              <a:latin typeface="The Girl Next Door"/>
              <a:ea typeface="The Girl Next Door"/>
              <a:cs typeface="The Girl Next Door"/>
              <a:sym typeface="The Girl Next Doo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0" name="Shape 1000"/>
        <p:cNvGrpSpPr/>
        <p:nvPr/>
      </p:nvGrpSpPr>
      <p:grpSpPr>
        <a:xfrm>
          <a:off x="0" y="0"/>
          <a:ext cx="0" cy="0"/>
          <a:chOff x="0" y="0"/>
          <a:chExt cx="0" cy="0"/>
        </a:xfrm>
      </p:grpSpPr>
      <p:pic>
        <p:nvPicPr>
          <p:cNvPr id="1001" name="Google Shape;1001;p194"/>
          <p:cNvPicPr preferRelativeResize="0"/>
          <p:nvPr/>
        </p:nvPicPr>
        <p:blipFill rotWithShape="1">
          <a:blip r:embed="rId3">
            <a:alphaModFix/>
          </a:blip>
          <a:srcRect b="0" l="0" r="0" t="0"/>
          <a:stretch/>
        </p:blipFill>
        <p:spPr>
          <a:xfrm>
            <a:off x="7857749" y="324939"/>
            <a:ext cx="951162" cy="951154"/>
          </a:xfrm>
          <a:prstGeom prst="rect">
            <a:avLst/>
          </a:prstGeom>
          <a:noFill/>
          <a:ln>
            <a:noFill/>
          </a:ln>
        </p:spPr>
      </p:pic>
      <p:sp>
        <p:nvSpPr>
          <p:cNvPr id="1002" name="Google Shape;1002;p194"/>
          <p:cNvSpPr txBox="1"/>
          <p:nvPr>
            <p:ph idx="1" type="body"/>
          </p:nvPr>
        </p:nvSpPr>
        <p:spPr>
          <a:xfrm>
            <a:off x="706925" y="1211175"/>
            <a:ext cx="3865200" cy="3497400"/>
          </a:xfrm>
          <a:prstGeom prst="rect">
            <a:avLst/>
          </a:prstGeom>
          <a:noFill/>
          <a:ln>
            <a:noFill/>
          </a:ln>
        </p:spPr>
        <p:txBody>
          <a:bodyPr anchorCtr="0" anchor="t" bIns="91425" lIns="91425" spcFirstLastPara="1" rIns="91425" wrap="square" tIns="91425">
            <a:normAutofit lnSpcReduction="10000"/>
          </a:bodyPr>
          <a:lstStyle/>
          <a:p>
            <a:pPr indent="0" lvl="0" marL="0" rtl="0" algn="l">
              <a:lnSpc>
                <a:spcPct val="115000"/>
              </a:lnSpc>
              <a:spcBef>
                <a:spcPts val="0"/>
              </a:spcBef>
              <a:spcAft>
                <a:spcPts val="0"/>
              </a:spcAft>
              <a:buSzPts val="2400"/>
              <a:buNone/>
            </a:pPr>
            <a:r>
              <a:rPr lang="en"/>
              <a:t>DO: Use your nucleotides create two base pairs with the nucleotides at your group</a:t>
            </a:r>
            <a:endParaRPr/>
          </a:p>
          <a:p>
            <a:pPr indent="0" lvl="0" marL="0" rtl="0" algn="l">
              <a:lnSpc>
                <a:spcPct val="115000"/>
              </a:lnSpc>
              <a:spcBef>
                <a:spcPts val="1200"/>
              </a:spcBef>
              <a:spcAft>
                <a:spcPts val="0"/>
              </a:spcAft>
              <a:buSzPts val="2400"/>
              <a:buNone/>
            </a:pPr>
            <a:r>
              <a:t/>
            </a:r>
            <a:endParaRPr/>
          </a:p>
          <a:p>
            <a:pPr indent="0" lvl="0" marL="0" rtl="0" algn="l">
              <a:lnSpc>
                <a:spcPct val="115000"/>
              </a:lnSpc>
              <a:spcBef>
                <a:spcPts val="1200"/>
              </a:spcBef>
              <a:spcAft>
                <a:spcPts val="1200"/>
              </a:spcAft>
              <a:buSzPts val="2400"/>
              <a:buNone/>
            </a:pPr>
            <a:r>
              <a:rPr lang="en"/>
              <a:t>EVALUATE: What are some strengths and limitations of this model? </a:t>
            </a:r>
            <a:endParaRPr/>
          </a:p>
        </p:txBody>
      </p:sp>
      <p:sp>
        <p:nvSpPr>
          <p:cNvPr id="1003" name="Google Shape;1003;p194"/>
          <p:cNvSpPr txBox="1"/>
          <p:nvPr>
            <p:ph type="title"/>
          </p:nvPr>
        </p:nvSpPr>
        <p:spPr>
          <a:xfrm>
            <a:off x="233200" y="91500"/>
            <a:ext cx="6212100" cy="973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000"/>
              <a:buNone/>
            </a:pPr>
            <a:r>
              <a:rPr lang="en" sz="4000"/>
              <a:t>Base Pairing</a:t>
            </a:r>
            <a:endParaRPr sz="4000"/>
          </a:p>
          <a:p>
            <a:pPr indent="0" lvl="0" marL="0" rtl="0" algn="l">
              <a:lnSpc>
                <a:spcPct val="100000"/>
              </a:lnSpc>
              <a:spcBef>
                <a:spcPts val="0"/>
              </a:spcBef>
              <a:spcAft>
                <a:spcPts val="0"/>
              </a:spcAft>
              <a:buSzPts val="1000"/>
              <a:buNone/>
            </a:pPr>
            <a:r>
              <a:t/>
            </a:r>
            <a:endParaRPr sz="4000"/>
          </a:p>
        </p:txBody>
      </p:sp>
      <p:pic>
        <p:nvPicPr>
          <p:cNvPr id="1004" name="Google Shape;1004;p194"/>
          <p:cNvPicPr preferRelativeResize="0"/>
          <p:nvPr/>
        </p:nvPicPr>
        <p:blipFill rotWithShape="1">
          <a:blip r:embed="rId4">
            <a:alphaModFix/>
          </a:blip>
          <a:srcRect b="0" l="0" r="0" t="0"/>
          <a:stretch/>
        </p:blipFill>
        <p:spPr>
          <a:xfrm rot="-306554">
            <a:off x="5417354" y="3018660"/>
            <a:ext cx="1516240" cy="1495324"/>
          </a:xfrm>
          <a:prstGeom prst="rect">
            <a:avLst/>
          </a:prstGeom>
          <a:noFill/>
          <a:ln>
            <a:noFill/>
          </a:ln>
        </p:spPr>
      </p:pic>
      <p:pic>
        <p:nvPicPr>
          <p:cNvPr id="1005" name="Google Shape;1005;p194"/>
          <p:cNvPicPr preferRelativeResize="0"/>
          <p:nvPr/>
        </p:nvPicPr>
        <p:blipFill rotWithShape="1">
          <a:blip r:embed="rId5">
            <a:alphaModFix/>
          </a:blip>
          <a:srcRect b="0" l="0" r="0" t="0"/>
          <a:stretch/>
        </p:blipFill>
        <p:spPr>
          <a:xfrm>
            <a:off x="6625663" y="1937102"/>
            <a:ext cx="2057061" cy="1663560"/>
          </a:xfrm>
          <a:prstGeom prst="rect">
            <a:avLst/>
          </a:prstGeom>
          <a:noFill/>
          <a:ln>
            <a:noFill/>
          </a:ln>
        </p:spPr>
      </p:pic>
      <p:pic>
        <p:nvPicPr>
          <p:cNvPr id="1006" name="Google Shape;1006;p194"/>
          <p:cNvPicPr preferRelativeResize="0"/>
          <p:nvPr/>
        </p:nvPicPr>
        <p:blipFill rotWithShape="1">
          <a:blip r:embed="rId6">
            <a:alphaModFix/>
          </a:blip>
          <a:srcRect b="0" l="0" r="0" t="0"/>
          <a:stretch/>
        </p:blipFill>
        <p:spPr>
          <a:xfrm>
            <a:off x="4611374" y="2168504"/>
            <a:ext cx="1187475" cy="1140038"/>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0" name="Shape 1010"/>
        <p:cNvGrpSpPr/>
        <p:nvPr/>
      </p:nvGrpSpPr>
      <p:grpSpPr>
        <a:xfrm>
          <a:off x="0" y="0"/>
          <a:ext cx="0" cy="0"/>
          <a:chOff x="0" y="0"/>
          <a:chExt cx="0" cy="0"/>
        </a:xfrm>
      </p:grpSpPr>
      <p:sp>
        <p:nvSpPr>
          <p:cNvPr id="1011" name="Google Shape;1011;p195"/>
          <p:cNvSpPr txBox="1"/>
          <p:nvPr>
            <p:ph type="title"/>
          </p:nvPr>
        </p:nvSpPr>
        <p:spPr>
          <a:xfrm>
            <a:off x="233200" y="91512"/>
            <a:ext cx="8480925" cy="9738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4000"/>
              <a:buNone/>
            </a:pPr>
            <a:r>
              <a:rPr lang="en"/>
              <a:t>Discussion and clarifications</a:t>
            </a:r>
            <a:endParaRPr/>
          </a:p>
        </p:txBody>
      </p:sp>
      <p:pic>
        <p:nvPicPr>
          <p:cNvPr descr="Icon&#10;&#10;Description automatically generated" id="1012" name="Google Shape;1012;p195"/>
          <p:cNvPicPr preferRelativeResize="0"/>
          <p:nvPr/>
        </p:nvPicPr>
        <p:blipFill rotWithShape="1">
          <a:blip r:embed="rId3">
            <a:alphaModFix/>
          </a:blip>
          <a:srcRect b="0" l="0" r="0" t="0"/>
          <a:stretch/>
        </p:blipFill>
        <p:spPr>
          <a:xfrm>
            <a:off x="7845896" y="322701"/>
            <a:ext cx="956583" cy="956575"/>
          </a:xfrm>
          <a:prstGeom prst="rect">
            <a:avLst/>
          </a:prstGeom>
          <a:noFill/>
          <a:ln>
            <a:noFill/>
          </a:ln>
        </p:spPr>
      </p:pic>
      <p:sp>
        <p:nvSpPr>
          <p:cNvPr id="1013" name="Google Shape;1013;p195"/>
          <p:cNvSpPr txBox="1"/>
          <p:nvPr/>
        </p:nvSpPr>
        <p:spPr>
          <a:xfrm>
            <a:off x="1544080" y="2004906"/>
            <a:ext cx="6780150" cy="137362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 sz="2800" u="none" cap="none" strike="noStrike">
                <a:solidFill>
                  <a:schemeClr val="accent5"/>
                </a:solidFill>
                <a:latin typeface="Arial"/>
                <a:ea typeface="Arial"/>
                <a:cs typeface="Arial"/>
                <a:sym typeface="Arial"/>
              </a:rPr>
              <a:t>What does this model do well? </a:t>
            </a:r>
            <a:endParaRPr sz="1400"/>
          </a:p>
          <a:p>
            <a:pPr indent="0" lvl="0" marL="0" marR="0" rtl="0" algn="l">
              <a:lnSpc>
                <a:spcPct val="100000"/>
              </a:lnSpc>
              <a:spcBef>
                <a:spcPts val="0"/>
              </a:spcBef>
              <a:spcAft>
                <a:spcPts val="0"/>
              </a:spcAft>
              <a:buNone/>
            </a:pPr>
            <a:r>
              <a:t/>
            </a:r>
            <a:endParaRPr b="0" i="0" sz="2800" u="none" cap="none" strike="noStrike">
              <a:solidFill>
                <a:schemeClr val="accent5"/>
              </a:solidFill>
              <a:latin typeface="Arial"/>
              <a:ea typeface="Arial"/>
              <a:cs typeface="Arial"/>
              <a:sym typeface="Arial"/>
            </a:endParaRPr>
          </a:p>
          <a:p>
            <a:pPr indent="0" lvl="0" marL="0" marR="0" rtl="0" algn="l">
              <a:lnSpc>
                <a:spcPct val="100000"/>
              </a:lnSpc>
              <a:spcBef>
                <a:spcPts val="0"/>
              </a:spcBef>
              <a:spcAft>
                <a:spcPts val="0"/>
              </a:spcAft>
              <a:buNone/>
            </a:pPr>
            <a:r>
              <a:rPr b="0" i="0" lang="en" sz="2800" u="none" cap="none" strike="noStrike">
                <a:solidFill>
                  <a:schemeClr val="accent5"/>
                </a:solidFill>
                <a:latin typeface="Arial"/>
                <a:ea typeface="Arial"/>
                <a:cs typeface="Arial"/>
                <a:sym typeface="Arial"/>
              </a:rPr>
              <a:t>What are some limitations?</a:t>
            </a:r>
            <a:endParaRPr sz="14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7" name="Shape 1017"/>
        <p:cNvGrpSpPr/>
        <p:nvPr/>
      </p:nvGrpSpPr>
      <p:grpSpPr>
        <a:xfrm>
          <a:off x="0" y="0"/>
          <a:ext cx="0" cy="0"/>
          <a:chOff x="0" y="0"/>
          <a:chExt cx="0" cy="0"/>
        </a:xfrm>
      </p:grpSpPr>
      <p:pic>
        <p:nvPicPr>
          <p:cNvPr id="1018" name="Google Shape;1018;p196"/>
          <p:cNvPicPr preferRelativeResize="0"/>
          <p:nvPr/>
        </p:nvPicPr>
        <p:blipFill rotWithShape="1">
          <a:blip r:embed="rId3">
            <a:alphaModFix/>
          </a:blip>
          <a:srcRect b="0" l="0" r="0" t="0"/>
          <a:stretch/>
        </p:blipFill>
        <p:spPr>
          <a:xfrm>
            <a:off x="4387050" y="1644965"/>
            <a:ext cx="4452150" cy="3047132"/>
          </a:xfrm>
          <a:prstGeom prst="rect">
            <a:avLst/>
          </a:prstGeom>
          <a:noFill/>
          <a:ln>
            <a:noFill/>
          </a:ln>
        </p:spPr>
      </p:pic>
      <p:pic>
        <p:nvPicPr>
          <p:cNvPr id="1019" name="Google Shape;1019;p196"/>
          <p:cNvPicPr preferRelativeResize="0"/>
          <p:nvPr/>
        </p:nvPicPr>
        <p:blipFill rotWithShape="1">
          <a:blip r:embed="rId4">
            <a:alphaModFix/>
          </a:blip>
          <a:srcRect b="0" l="0" r="0" t="0"/>
          <a:stretch/>
        </p:blipFill>
        <p:spPr>
          <a:xfrm>
            <a:off x="7888025" y="318297"/>
            <a:ext cx="951162" cy="951154"/>
          </a:xfrm>
          <a:prstGeom prst="rect">
            <a:avLst/>
          </a:prstGeom>
          <a:noFill/>
          <a:ln>
            <a:noFill/>
          </a:ln>
        </p:spPr>
      </p:pic>
      <p:sp>
        <p:nvSpPr>
          <p:cNvPr id="1020" name="Google Shape;1020;p196"/>
          <p:cNvSpPr txBox="1"/>
          <p:nvPr>
            <p:ph idx="1" type="body"/>
          </p:nvPr>
        </p:nvSpPr>
        <p:spPr>
          <a:xfrm>
            <a:off x="706925" y="1211175"/>
            <a:ext cx="3865200" cy="20949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1200"/>
              </a:spcAft>
              <a:buSzPts val="2400"/>
              <a:buNone/>
            </a:pPr>
            <a:r>
              <a:rPr lang="en"/>
              <a:t>Using the information from the Tactile DNA model assemble a nucleotide of Dynamic DNA</a:t>
            </a:r>
            <a:endParaRPr/>
          </a:p>
        </p:txBody>
      </p:sp>
      <p:sp>
        <p:nvSpPr>
          <p:cNvPr id="1021" name="Google Shape;1021;p196"/>
          <p:cNvSpPr txBox="1"/>
          <p:nvPr>
            <p:ph type="title"/>
          </p:nvPr>
        </p:nvSpPr>
        <p:spPr>
          <a:xfrm>
            <a:off x="233200" y="91500"/>
            <a:ext cx="6833400" cy="9738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4000"/>
              <a:buNone/>
            </a:pPr>
            <a:r>
              <a:rPr lang="en"/>
              <a:t>Model a Nucleotide</a:t>
            </a:r>
            <a:endParaRPr/>
          </a:p>
        </p:txBody>
      </p:sp>
      <p:pic>
        <p:nvPicPr>
          <p:cNvPr id="1022" name="Google Shape;1022;p196"/>
          <p:cNvPicPr preferRelativeResize="0"/>
          <p:nvPr/>
        </p:nvPicPr>
        <p:blipFill rotWithShape="1">
          <a:blip r:embed="rId5">
            <a:alphaModFix/>
          </a:blip>
          <a:srcRect b="0" l="0" r="0" t="0"/>
          <a:stretch/>
        </p:blipFill>
        <p:spPr>
          <a:xfrm rot="-306559">
            <a:off x="1447706" y="3876399"/>
            <a:ext cx="1053037" cy="1038518"/>
          </a:xfrm>
          <a:prstGeom prst="rect">
            <a:avLst/>
          </a:prstGeom>
          <a:noFill/>
          <a:ln>
            <a:noFill/>
          </a:ln>
        </p:spPr>
      </p:pic>
      <p:pic>
        <p:nvPicPr>
          <p:cNvPr id="1023" name="Google Shape;1023;p196"/>
          <p:cNvPicPr preferRelativeResize="0"/>
          <p:nvPr/>
        </p:nvPicPr>
        <p:blipFill rotWithShape="1">
          <a:blip r:embed="rId6">
            <a:alphaModFix/>
          </a:blip>
          <a:srcRect b="0" l="0" r="0" t="0"/>
          <a:stretch/>
        </p:blipFill>
        <p:spPr>
          <a:xfrm>
            <a:off x="2286885" y="3125244"/>
            <a:ext cx="1428639" cy="1155364"/>
          </a:xfrm>
          <a:prstGeom prst="rect">
            <a:avLst/>
          </a:prstGeom>
          <a:noFill/>
          <a:ln>
            <a:noFill/>
          </a:ln>
        </p:spPr>
      </p:pic>
      <p:pic>
        <p:nvPicPr>
          <p:cNvPr id="1024" name="Google Shape;1024;p196"/>
          <p:cNvPicPr preferRelativeResize="0"/>
          <p:nvPr/>
        </p:nvPicPr>
        <p:blipFill rotWithShape="1">
          <a:blip r:embed="rId7">
            <a:alphaModFix/>
          </a:blip>
          <a:srcRect b="0" l="0" r="0" t="0"/>
          <a:stretch/>
        </p:blipFill>
        <p:spPr>
          <a:xfrm>
            <a:off x="887950" y="3285956"/>
            <a:ext cx="824708" cy="79177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8" name="Shape 1028"/>
        <p:cNvGrpSpPr/>
        <p:nvPr/>
      </p:nvGrpSpPr>
      <p:grpSpPr>
        <a:xfrm>
          <a:off x="0" y="0"/>
          <a:ext cx="0" cy="0"/>
          <a:chOff x="0" y="0"/>
          <a:chExt cx="0" cy="0"/>
        </a:xfrm>
      </p:grpSpPr>
      <p:pic>
        <p:nvPicPr>
          <p:cNvPr id="1029" name="Google Shape;1029;p197"/>
          <p:cNvPicPr preferRelativeResize="0"/>
          <p:nvPr/>
        </p:nvPicPr>
        <p:blipFill rotWithShape="1">
          <a:blip r:embed="rId3">
            <a:alphaModFix/>
          </a:blip>
          <a:srcRect b="0" l="0" r="0" t="0"/>
          <a:stretch/>
        </p:blipFill>
        <p:spPr>
          <a:xfrm>
            <a:off x="5202775" y="1282725"/>
            <a:ext cx="2961703" cy="2902626"/>
          </a:xfrm>
          <a:prstGeom prst="rect">
            <a:avLst/>
          </a:prstGeom>
          <a:noFill/>
          <a:ln>
            <a:noFill/>
          </a:ln>
        </p:spPr>
      </p:pic>
      <p:pic>
        <p:nvPicPr>
          <p:cNvPr id="1030" name="Google Shape;1030;p197"/>
          <p:cNvPicPr preferRelativeResize="0"/>
          <p:nvPr/>
        </p:nvPicPr>
        <p:blipFill rotWithShape="1">
          <a:blip r:embed="rId4">
            <a:alphaModFix/>
          </a:blip>
          <a:srcRect b="0" l="0" r="0" t="0"/>
          <a:stretch/>
        </p:blipFill>
        <p:spPr>
          <a:xfrm>
            <a:off x="7867025" y="331572"/>
            <a:ext cx="951162" cy="951154"/>
          </a:xfrm>
          <a:prstGeom prst="rect">
            <a:avLst/>
          </a:prstGeom>
          <a:noFill/>
          <a:ln>
            <a:noFill/>
          </a:ln>
        </p:spPr>
      </p:pic>
      <p:sp>
        <p:nvSpPr>
          <p:cNvPr id="1031" name="Google Shape;1031;p197"/>
          <p:cNvSpPr txBox="1"/>
          <p:nvPr>
            <p:ph idx="1" type="body"/>
          </p:nvPr>
        </p:nvSpPr>
        <p:spPr>
          <a:xfrm>
            <a:off x="706925" y="1211175"/>
            <a:ext cx="3901800" cy="3497400"/>
          </a:xfrm>
          <a:prstGeom prst="rect">
            <a:avLst/>
          </a:prstGeom>
          <a:noFill/>
          <a:ln>
            <a:noFill/>
          </a:ln>
        </p:spPr>
        <p:txBody>
          <a:bodyPr anchorCtr="0" anchor="t" bIns="91425" lIns="91425" spcFirstLastPara="1" rIns="91425" wrap="square" tIns="91425">
            <a:normAutofit lnSpcReduction="10000"/>
          </a:bodyPr>
          <a:lstStyle/>
          <a:p>
            <a:pPr indent="0" lvl="0" marL="0" rtl="0" algn="l">
              <a:lnSpc>
                <a:spcPct val="115000"/>
              </a:lnSpc>
              <a:spcBef>
                <a:spcPts val="0"/>
              </a:spcBef>
              <a:spcAft>
                <a:spcPts val="0"/>
              </a:spcAft>
              <a:buSzPts val="2400"/>
              <a:buNone/>
            </a:pPr>
            <a:r>
              <a:rPr lang="en"/>
              <a:t>DO: Use your nucleotides create two base pairs with the nucleotides at your group</a:t>
            </a:r>
            <a:endParaRPr/>
          </a:p>
          <a:p>
            <a:pPr indent="0" lvl="0" marL="0" rtl="0" algn="l">
              <a:lnSpc>
                <a:spcPct val="115000"/>
              </a:lnSpc>
              <a:spcBef>
                <a:spcPts val="1200"/>
              </a:spcBef>
              <a:spcAft>
                <a:spcPts val="0"/>
              </a:spcAft>
              <a:buSzPts val="2400"/>
              <a:buNone/>
            </a:pPr>
            <a:r>
              <a:t/>
            </a:r>
            <a:endParaRPr/>
          </a:p>
          <a:p>
            <a:pPr indent="0" lvl="0" marL="0" rtl="0" algn="l">
              <a:lnSpc>
                <a:spcPct val="115000"/>
              </a:lnSpc>
              <a:spcBef>
                <a:spcPts val="1200"/>
              </a:spcBef>
              <a:spcAft>
                <a:spcPts val="1200"/>
              </a:spcAft>
              <a:buSzPts val="2400"/>
              <a:buNone/>
            </a:pPr>
            <a:r>
              <a:rPr lang="en"/>
              <a:t>EVALUATE: What are some strengths and limitations of this model? </a:t>
            </a:r>
            <a:endParaRPr/>
          </a:p>
        </p:txBody>
      </p:sp>
      <p:sp>
        <p:nvSpPr>
          <p:cNvPr id="1032" name="Google Shape;1032;p197"/>
          <p:cNvSpPr txBox="1"/>
          <p:nvPr>
            <p:ph type="title"/>
          </p:nvPr>
        </p:nvSpPr>
        <p:spPr>
          <a:xfrm>
            <a:off x="233200" y="91500"/>
            <a:ext cx="6664200" cy="9738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4000"/>
              <a:buNone/>
            </a:pPr>
            <a:r>
              <a:rPr lang="en"/>
              <a:t>Base Pairing</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6" name="Shape 1036"/>
        <p:cNvGrpSpPr/>
        <p:nvPr/>
      </p:nvGrpSpPr>
      <p:grpSpPr>
        <a:xfrm>
          <a:off x="0" y="0"/>
          <a:ext cx="0" cy="0"/>
          <a:chOff x="0" y="0"/>
          <a:chExt cx="0" cy="0"/>
        </a:xfrm>
      </p:grpSpPr>
      <p:pic>
        <p:nvPicPr>
          <p:cNvPr id="1037" name="Google Shape;1037;p198"/>
          <p:cNvPicPr preferRelativeResize="0"/>
          <p:nvPr/>
        </p:nvPicPr>
        <p:blipFill rotWithShape="1">
          <a:blip r:embed="rId3">
            <a:alphaModFix/>
          </a:blip>
          <a:srcRect b="0" l="0" r="0" t="0"/>
          <a:stretch/>
        </p:blipFill>
        <p:spPr>
          <a:xfrm>
            <a:off x="673750" y="1760700"/>
            <a:ext cx="7796500" cy="3031975"/>
          </a:xfrm>
          <a:prstGeom prst="rect">
            <a:avLst/>
          </a:prstGeom>
          <a:noFill/>
          <a:ln>
            <a:noFill/>
          </a:ln>
        </p:spPr>
      </p:pic>
      <p:pic>
        <p:nvPicPr>
          <p:cNvPr id="1038" name="Google Shape;1038;p198"/>
          <p:cNvPicPr preferRelativeResize="0"/>
          <p:nvPr/>
        </p:nvPicPr>
        <p:blipFill rotWithShape="1">
          <a:blip r:embed="rId4">
            <a:alphaModFix/>
          </a:blip>
          <a:srcRect b="0" l="0" r="0" t="0"/>
          <a:stretch/>
        </p:blipFill>
        <p:spPr>
          <a:xfrm>
            <a:off x="7867025" y="315858"/>
            <a:ext cx="951162" cy="951154"/>
          </a:xfrm>
          <a:prstGeom prst="rect">
            <a:avLst/>
          </a:prstGeom>
          <a:noFill/>
          <a:ln>
            <a:noFill/>
          </a:ln>
        </p:spPr>
      </p:pic>
      <p:sp>
        <p:nvSpPr>
          <p:cNvPr id="1039" name="Google Shape;1039;p198"/>
          <p:cNvSpPr txBox="1"/>
          <p:nvPr>
            <p:ph idx="1" type="body"/>
          </p:nvPr>
        </p:nvSpPr>
        <p:spPr>
          <a:xfrm>
            <a:off x="2397000" y="1267000"/>
            <a:ext cx="4350000" cy="951300"/>
          </a:xfrm>
          <a:prstGeom prst="rect">
            <a:avLst/>
          </a:prstGeom>
          <a:noFill/>
          <a:ln>
            <a:noFill/>
          </a:ln>
        </p:spPr>
        <p:txBody>
          <a:bodyPr anchorCtr="0" anchor="t" bIns="91425" lIns="91425" spcFirstLastPara="1" rIns="91425" wrap="square" tIns="91425">
            <a:normAutofit/>
          </a:bodyPr>
          <a:lstStyle/>
          <a:p>
            <a:pPr indent="0" lvl="0" marL="0" rtl="0" algn="ctr">
              <a:lnSpc>
                <a:spcPct val="115000"/>
              </a:lnSpc>
              <a:spcBef>
                <a:spcPts val="0"/>
              </a:spcBef>
              <a:spcAft>
                <a:spcPts val="1200"/>
              </a:spcAft>
              <a:buSzPts val="2400"/>
              <a:buNone/>
            </a:pPr>
            <a:r>
              <a:rPr lang="en"/>
              <a:t>Assemble your base pairs!</a:t>
            </a:r>
            <a:endParaRPr/>
          </a:p>
        </p:txBody>
      </p:sp>
      <p:sp>
        <p:nvSpPr>
          <p:cNvPr id="1040" name="Google Shape;1040;p198"/>
          <p:cNvSpPr txBox="1"/>
          <p:nvPr>
            <p:ph type="title"/>
          </p:nvPr>
        </p:nvSpPr>
        <p:spPr>
          <a:xfrm>
            <a:off x="233200" y="91500"/>
            <a:ext cx="6428100" cy="9738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4000"/>
              <a:buNone/>
            </a:pPr>
            <a:r>
              <a:rPr lang="en"/>
              <a:t>Base Pairs…Assemble!</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4" name="Shape 1044"/>
        <p:cNvGrpSpPr/>
        <p:nvPr/>
      </p:nvGrpSpPr>
      <p:grpSpPr>
        <a:xfrm>
          <a:off x="0" y="0"/>
          <a:ext cx="0" cy="0"/>
          <a:chOff x="0" y="0"/>
          <a:chExt cx="0" cy="0"/>
        </a:xfrm>
      </p:grpSpPr>
      <p:pic>
        <p:nvPicPr>
          <p:cNvPr id="1045" name="Google Shape;1045;p199"/>
          <p:cNvPicPr preferRelativeResize="0"/>
          <p:nvPr/>
        </p:nvPicPr>
        <p:blipFill rotWithShape="1">
          <a:blip r:embed="rId3">
            <a:alphaModFix/>
          </a:blip>
          <a:srcRect b="0" l="0" r="0" t="0"/>
          <a:stretch/>
        </p:blipFill>
        <p:spPr>
          <a:xfrm>
            <a:off x="2252925" y="1847043"/>
            <a:ext cx="4647701" cy="2934142"/>
          </a:xfrm>
          <a:prstGeom prst="rect">
            <a:avLst/>
          </a:prstGeom>
          <a:noFill/>
          <a:ln>
            <a:noFill/>
          </a:ln>
        </p:spPr>
      </p:pic>
      <p:pic>
        <p:nvPicPr>
          <p:cNvPr descr="Icon&#10;&#10;Description automatically generated" id="1046" name="Google Shape;1046;p199"/>
          <p:cNvPicPr preferRelativeResize="0"/>
          <p:nvPr/>
        </p:nvPicPr>
        <p:blipFill rotWithShape="1">
          <a:blip r:embed="rId4">
            <a:alphaModFix/>
          </a:blip>
          <a:srcRect b="0" l="0" r="0" t="0"/>
          <a:stretch/>
        </p:blipFill>
        <p:spPr>
          <a:xfrm>
            <a:off x="7845896" y="322701"/>
            <a:ext cx="956583" cy="956575"/>
          </a:xfrm>
          <a:prstGeom prst="rect">
            <a:avLst/>
          </a:prstGeom>
          <a:noFill/>
          <a:ln>
            <a:noFill/>
          </a:ln>
        </p:spPr>
      </p:pic>
      <p:sp>
        <p:nvSpPr>
          <p:cNvPr id="1047" name="Google Shape;1047;p199"/>
          <p:cNvSpPr txBox="1"/>
          <p:nvPr>
            <p:ph idx="1" type="body"/>
          </p:nvPr>
        </p:nvSpPr>
        <p:spPr>
          <a:xfrm>
            <a:off x="706925" y="1211175"/>
            <a:ext cx="7739700" cy="17931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1200"/>
              </a:spcAft>
              <a:buSzPts val="2400"/>
              <a:buNone/>
            </a:pPr>
            <a:r>
              <a:rPr lang="en"/>
              <a:t>Using the additional pieces how might we modify or extend this model? </a:t>
            </a:r>
            <a:endParaRPr/>
          </a:p>
        </p:txBody>
      </p:sp>
      <p:sp>
        <p:nvSpPr>
          <p:cNvPr id="1048" name="Google Shape;1048;p199"/>
          <p:cNvSpPr txBox="1"/>
          <p:nvPr>
            <p:ph type="title"/>
          </p:nvPr>
        </p:nvSpPr>
        <p:spPr>
          <a:xfrm>
            <a:off x="233200" y="91500"/>
            <a:ext cx="6585600" cy="9738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4000"/>
              <a:buNone/>
            </a:pPr>
            <a:r>
              <a:rPr lang="en"/>
              <a:t>Extensions</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2" name="Shape 1052"/>
        <p:cNvGrpSpPr/>
        <p:nvPr/>
      </p:nvGrpSpPr>
      <p:grpSpPr>
        <a:xfrm>
          <a:off x="0" y="0"/>
          <a:ext cx="0" cy="0"/>
          <a:chOff x="0" y="0"/>
          <a:chExt cx="0" cy="0"/>
        </a:xfrm>
      </p:grpSpPr>
      <p:pic>
        <p:nvPicPr>
          <p:cNvPr id="1053" name="Google Shape;1053;p200"/>
          <p:cNvPicPr preferRelativeResize="0"/>
          <p:nvPr/>
        </p:nvPicPr>
        <p:blipFill rotWithShape="1">
          <a:blip r:embed="rId3">
            <a:alphaModFix/>
          </a:blip>
          <a:srcRect b="0" l="0" r="0" t="0"/>
          <a:stretch/>
        </p:blipFill>
        <p:spPr>
          <a:xfrm>
            <a:off x="7867011" y="323731"/>
            <a:ext cx="951162" cy="951154"/>
          </a:xfrm>
          <a:prstGeom prst="rect">
            <a:avLst/>
          </a:prstGeom>
          <a:noFill/>
          <a:ln>
            <a:noFill/>
          </a:ln>
        </p:spPr>
      </p:pic>
      <p:pic>
        <p:nvPicPr>
          <p:cNvPr id="1054" name="Google Shape;1054;p200"/>
          <p:cNvPicPr preferRelativeResize="0"/>
          <p:nvPr/>
        </p:nvPicPr>
        <p:blipFill rotWithShape="1">
          <a:blip r:embed="rId4">
            <a:alphaModFix/>
          </a:blip>
          <a:srcRect b="0" l="0" r="0" t="0"/>
          <a:stretch/>
        </p:blipFill>
        <p:spPr>
          <a:xfrm>
            <a:off x="4206150" y="1448650"/>
            <a:ext cx="3946800" cy="2943800"/>
          </a:xfrm>
          <a:prstGeom prst="rect">
            <a:avLst/>
          </a:prstGeom>
          <a:noFill/>
          <a:ln>
            <a:noFill/>
          </a:ln>
        </p:spPr>
      </p:pic>
      <p:sp>
        <p:nvSpPr>
          <p:cNvPr id="1055" name="Google Shape;1055;p200"/>
          <p:cNvSpPr txBox="1"/>
          <p:nvPr>
            <p:ph idx="1" type="body"/>
          </p:nvPr>
        </p:nvSpPr>
        <p:spPr>
          <a:xfrm>
            <a:off x="706925" y="1211175"/>
            <a:ext cx="7032000" cy="34974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2400"/>
              <a:buNone/>
            </a:pPr>
            <a:r>
              <a:rPr lang="en"/>
              <a:t>Oh the places you will go!</a:t>
            </a:r>
            <a:endParaRPr/>
          </a:p>
          <a:p>
            <a:pPr indent="-381000" lvl="0" marL="457200" rtl="0" algn="l">
              <a:lnSpc>
                <a:spcPct val="115000"/>
              </a:lnSpc>
              <a:spcBef>
                <a:spcPts val="1200"/>
              </a:spcBef>
              <a:spcAft>
                <a:spcPts val="0"/>
              </a:spcAft>
              <a:buSzPts val="2400"/>
              <a:buChar char="●"/>
            </a:pPr>
            <a:r>
              <a:rPr lang="en"/>
              <a:t>ATP </a:t>
            </a:r>
            <a:endParaRPr/>
          </a:p>
          <a:p>
            <a:pPr indent="-381000" lvl="0" marL="457200" rtl="0" algn="l">
              <a:lnSpc>
                <a:spcPct val="115000"/>
              </a:lnSpc>
              <a:spcBef>
                <a:spcPts val="0"/>
              </a:spcBef>
              <a:spcAft>
                <a:spcPts val="0"/>
              </a:spcAft>
              <a:buSzPts val="2400"/>
              <a:buChar char="●"/>
            </a:pPr>
            <a:r>
              <a:rPr lang="en"/>
              <a:t>RNA</a:t>
            </a:r>
            <a:endParaRPr/>
          </a:p>
          <a:p>
            <a:pPr indent="-381000" lvl="0" marL="457200" rtl="0" algn="l">
              <a:lnSpc>
                <a:spcPct val="115000"/>
              </a:lnSpc>
              <a:spcBef>
                <a:spcPts val="0"/>
              </a:spcBef>
              <a:spcAft>
                <a:spcPts val="0"/>
              </a:spcAft>
              <a:buSzPts val="2400"/>
              <a:buChar char="●"/>
            </a:pPr>
            <a:r>
              <a:rPr lang="en"/>
              <a:t>Replication</a:t>
            </a:r>
            <a:endParaRPr/>
          </a:p>
          <a:p>
            <a:pPr indent="-381000" lvl="0" marL="457200" rtl="0" algn="l">
              <a:lnSpc>
                <a:spcPct val="115000"/>
              </a:lnSpc>
              <a:spcBef>
                <a:spcPts val="0"/>
              </a:spcBef>
              <a:spcAft>
                <a:spcPts val="0"/>
              </a:spcAft>
              <a:buSzPts val="2400"/>
              <a:buChar char="●"/>
            </a:pPr>
            <a:r>
              <a:rPr lang="en"/>
              <a:t>Methylation</a:t>
            </a:r>
            <a:endParaRPr/>
          </a:p>
          <a:p>
            <a:pPr indent="0" lvl="0" marL="0" rtl="0" algn="l">
              <a:lnSpc>
                <a:spcPct val="115000"/>
              </a:lnSpc>
              <a:spcBef>
                <a:spcPts val="1200"/>
              </a:spcBef>
              <a:spcAft>
                <a:spcPts val="1200"/>
              </a:spcAft>
              <a:buSzPts val="2400"/>
              <a:buNone/>
            </a:pPr>
            <a:r>
              <a:t/>
            </a:r>
            <a:endParaRPr/>
          </a:p>
        </p:txBody>
      </p:sp>
      <p:sp>
        <p:nvSpPr>
          <p:cNvPr id="1056" name="Google Shape;1056;p200"/>
          <p:cNvSpPr txBox="1"/>
          <p:nvPr>
            <p:ph type="title"/>
          </p:nvPr>
        </p:nvSpPr>
        <p:spPr>
          <a:xfrm>
            <a:off x="233200" y="91500"/>
            <a:ext cx="5681100" cy="9738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4000"/>
              <a:buNone/>
            </a:pPr>
            <a:r>
              <a:rPr lang="en"/>
              <a:t>Extensions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7" name="Shape 917"/>
        <p:cNvGrpSpPr/>
        <p:nvPr/>
      </p:nvGrpSpPr>
      <p:grpSpPr>
        <a:xfrm>
          <a:off x="0" y="0"/>
          <a:ext cx="0" cy="0"/>
          <a:chOff x="0" y="0"/>
          <a:chExt cx="0" cy="0"/>
        </a:xfrm>
      </p:grpSpPr>
      <p:sp>
        <p:nvSpPr>
          <p:cNvPr id="918" name="Google Shape;918;p183"/>
          <p:cNvSpPr txBox="1"/>
          <p:nvPr>
            <p:ph type="title"/>
          </p:nvPr>
        </p:nvSpPr>
        <p:spPr>
          <a:xfrm>
            <a:off x="233200" y="91512"/>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Welcome to the Family!</a:t>
            </a:r>
            <a:endParaRPr/>
          </a:p>
        </p:txBody>
      </p:sp>
      <p:sp>
        <p:nvSpPr>
          <p:cNvPr id="919" name="Google Shape;919;p183"/>
          <p:cNvSpPr txBox="1"/>
          <p:nvPr>
            <p:ph idx="1" type="body"/>
          </p:nvPr>
        </p:nvSpPr>
        <p:spPr>
          <a:xfrm>
            <a:off x="706925" y="1295838"/>
            <a:ext cx="3764100" cy="2551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20% Lifetime Discount</a:t>
            </a:r>
            <a:endParaRPr/>
          </a:p>
          <a:p>
            <a:pPr indent="0" lvl="0" marL="0" rtl="0" algn="l">
              <a:spcBef>
                <a:spcPts val="1200"/>
              </a:spcBef>
              <a:spcAft>
                <a:spcPts val="0"/>
              </a:spcAft>
              <a:buNone/>
            </a:pPr>
            <a:r>
              <a:t/>
            </a:r>
            <a:endParaRPr/>
          </a:p>
          <a:p>
            <a:pPr indent="0" lvl="0" marL="0" rtl="0" algn="ctr">
              <a:spcBef>
                <a:spcPts val="1200"/>
              </a:spcBef>
              <a:spcAft>
                <a:spcPts val="0"/>
              </a:spcAft>
              <a:buNone/>
            </a:pPr>
            <a:r>
              <a:rPr lang="en"/>
              <a:t>Welcome to attend </a:t>
            </a:r>
            <a:endParaRPr/>
          </a:p>
          <a:p>
            <a:pPr indent="0" lvl="0" marL="0" rtl="0" algn="ctr">
              <a:spcBef>
                <a:spcPts val="0"/>
              </a:spcBef>
              <a:spcAft>
                <a:spcPts val="1200"/>
              </a:spcAft>
              <a:buNone/>
            </a:pPr>
            <a:r>
              <a:rPr b="1" lang="en" sz="2100">
                <a:solidFill>
                  <a:schemeClr val="accent1"/>
                </a:solidFill>
              </a:rPr>
              <a:t>Modeling the Molecular World</a:t>
            </a:r>
            <a:r>
              <a:rPr lang="en"/>
              <a:t> free of charge</a:t>
            </a:r>
            <a:endParaRPr/>
          </a:p>
        </p:txBody>
      </p:sp>
      <p:pic>
        <p:nvPicPr>
          <p:cNvPr id="920" name="Google Shape;920;p183"/>
          <p:cNvPicPr preferRelativeResize="0"/>
          <p:nvPr/>
        </p:nvPicPr>
        <p:blipFill>
          <a:blip r:embed="rId3">
            <a:alphaModFix/>
          </a:blip>
          <a:stretch>
            <a:fillRect/>
          </a:stretch>
        </p:blipFill>
        <p:spPr>
          <a:xfrm>
            <a:off x="4768375" y="1065300"/>
            <a:ext cx="3945825" cy="394582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60" name="Shape 1060"/>
        <p:cNvGrpSpPr/>
        <p:nvPr/>
      </p:nvGrpSpPr>
      <p:grpSpPr>
        <a:xfrm>
          <a:off x="0" y="0"/>
          <a:ext cx="0" cy="0"/>
          <a:chOff x="0" y="0"/>
          <a:chExt cx="0" cy="0"/>
        </a:xfrm>
      </p:grpSpPr>
      <p:sp>
        <p:nvSpPr>
          <p:cNvPr id="1061" name="Google Shape;1061;p201"/>
          <p:cNvSpPr txBox="1"/>
          <p:nvPr/>
        </p:nvSpPr>
        <p:spPr>
          <a:xfrm>
            <a:off x="661730" y="1326575"/>
            <a:ext cx="3870600" cy="99780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rgbClr val="000000"/>
              </a:buClr>
              <a:buSzPts val="4000"/>
              <a:buFont typeface="Arial"/>
              <a:buNone/>
            </a:pPr>
            <a:r>
              <a:rPr b="1" i="0" lang="en" sz="4000" u="none" cap="none" strike="noStrike">
                <a:solidFill>
                  <a:srgbClr val="000000"/>
                </a:solidFill>
                <a:latin typeface="Calibri"/>
                <a:ea typeface="Calibri"/>
                <a:cs typeface="Calibri"/>
                <a:sym typeface="Calibri"/>
              </a:rPr>
              <a:t>Conclusion Slide</a:t>
            </a:r>
            <a:endParaRPr b="0" i="0" sz="4000" u="none" cap="none" strike="noStrike">
              <a:solidFill>
                <a:srgbClr val="000000"/>
              </a:solidFill>
              <a:latin typeface="Arial"/>
              <a:ea typeface="Arial"/>
              <a:cs typeface="Arial"/>
              <a:sym typeface="Arial"/>
            </a:endParaRPr>
          </a:p>
        </p:txBody>
      </p:sp>
      <p:sp>
        <p:nvSpPr>
          <p:cNvPr id="1062" name="Google Shape;1062;p201"/>
          <p:cNvSpPr txBox="1"/>
          <p:nvPr/>
        </p:nvSpPr>
        <p:spPr>
          <a:xfrm>
            <a:off x="661725" y="2324375"/>
            <a:ext cx="6462900" cy="1428900"/>
          </a:xfrm>
          <a:prstGeom prst="rect">
            <a:avLst/>
          </a:prstGeom>
          <a:noFill/>
          <a:ln>
            <a:noFill/>
          </a:ln>
        </p:spPr>
        <p:txBody>
          <a:bodyPr anchorCtr="0" anchor="t" bIns="45700" lIns="91425" spcFirstLastPara="1" rIns="91425" wrap="square" tIns="45700">
            <a:noAutofit/>
          </a:bodyPr>
          <a:lstStyle/>
          <a:p>
            <a:pPr indent="0" lvl="0" marL="0" marR="0" rtl="0" algn="l">
              <a:lnSpc>
                <a:spcPct val="107000"/>
              </a:lnSpc>
              <a:spcBef>
                <a:spcPts val="600"/>
              </a:spcBef>
              <a:spcAft>
                <a:spcPts val="0"/>
              </a:spcAft>
              <a:buClr>
                <a:srgbClr val="000000"/>
              </a:buClr>
              <a:buSzPts val="2200"/>
              <a:buFont typeface="Arial"/>
              <a:buNone/>
            </a:pPr>
            <a:r>
              <a:rPr b="0" i="0" lang="en" sz="2200" u="none" cap="none" strike="noStrike">
                <a:solidFill>
                  <a:schemeClr val="dk1"/>
                </a:solidFill>
                <a:latin typeface="Calibri"/>
                <a:ea typeface="Calibri"/>
                <a:cs typeface="Calibri"/>
                <a:sym typeface="Calibri"/>
              </a:rPr>
              <a:t>Tactile DNA &amp; Dynamic DNA</a:t>
            </a:r>
            <a:endParaRPr b="0" i="0" sz="2200" u="none" cap="none" strike="noStrike">
              <a:solidFill>
                <a:schemeClr val="dk1"/>
              </a:solidFill>
              <a:latin typeface="Calibri"/>
              <a:ea typeface="Calibri"/>
              <a:cs typeface="Calibri"/>
              <a:sym typeface="Calibri"/>
            </a:endParaRPr>
          </a:p>
          <a:p>
            <a:pPr indent="-381000" lvl="1" marL="914400" marR="0" rtl="0" algn="l">
              <a:lnSpc>
                <a:spcPct val="107000"/>
              </a:lnSpc>
              <a:spcBef>
                <a:spcPts val="600"/>
              </a:spcBef>
              <a:spcAft>
                <a:spcPts val="0"/>
              </a:spcAft>
              <a:buClr>
                <a:schemeClr val="dk1"/>
              </a:buClr>
              <a:buSzPts val="2400"/>
              <a:buFont typeface="Calibri"/>
              <a:buChar char="○"/>
            </a:pPr>
            <a:r>
              <a:rPr b="0" i="0" lang="en" sz="2200" u="none" cap="none" strike="noStrike">
                <a:solidFill>
                  <a:schemeClr val="dk1"/>
                </a:solidFill>
                <a:latin typeface="Calibri"/>
                <a:ea typeface="Calibri"/>
                <a:cs typeface="Calibri"/>
                <a:sym typeface="Calibri"/>
              </a:rPr>
              <a:t>DNA is made out of nucleotides</a:t>
            </a:r>
            <a:endParaRPr b="0" i="0" sz="2200" u="none" cap="none" strike="noStrike">
              <a:solidFill>
                <a:schemeClr val="dk1"/>
              </a:solidFill>
              <a:latin typeface="Calibri"/>
              <a:ea typeface="Calibri"/>
              <a:cs typeface="Calibri"/>
              <a:sym typeface="Calibri"/>
            </a:endParaRPr>
          </a:p>
          <a:p>
            <a:pPr indent="-368300" lvl="1" marL="914400" marR="0" rtl="0" algn="l">
              <a:lnSpc>
                <a:spcPct val="107000"/>
              </a:lnSpc>
              <a:spcBef>
                <a:spcPts val="600"/>
              </a:spcBef>
              <a:spcAft>
                <a:spcPts val="0"/>
              </a:spcAft>
              <a:buClr>
                <a:schemeClr val="dk1"/>
              </a:buClr>
              <a:buSzPts val="2200"/>
              <a:buFont typeface="Calibri"/>
              <a:buChar char="○"/>
            </a:pPr>
            <a:r>
              <a:rPr b="0" i="0" lang="en" sz="2200" u="none" cap="none" strike="noStrike">
                <a:solidFill>
                  <a:schemeClr val="dk1"/>
                </a:solidFill>
                <a:latin typeface="Calibri"/>
                <a:ea typeface="Calibri"/>
                <a:cs typeface="Calibri"/>
                <a:sym typeface="Calibri"/>
              </a:rPr>
              <a:t>Nucleotides form base pairs</a:t>
            </a:r>
            <a:endParaRPr b="0" i="0" sz="2200" u="none" cap="none" strike="noStrike">
              <a:solidFill>
                <a:schemeClr val="dk1"/>
              </a:solidFill>
              <a:latin typeface="Calibri"/>
              <a:ea typeface="Calibri"/>
              <a:cs typeface="Calibri"/>
              <a:sym typeface="Calibri"/>
            </a:endParaRPr>
          </a:p>
          <a:p>
            <a:pPr indent="-368300" lvl="1" marL="914400" marR="0" rtl="0" algn="l">
              <a:lnSpc>
                <a:spcPct val="107000"/>
              </a:lnSpc>
              <a:spcBef>
                <a:spcPts val="600"/>
              </a:spcBef>
              <a:spcAft>
                <a:spcPts val="0"/>
              </a:spcAft>
              <a:buClr>
                <a:schemeClr val="dk1"/>
              </a:buClr>
              <a:buSzPts val="2200"/>
              <a:buFont typeface="Calibri"/>
              <a:buChar char="○"/>
            </a:pPr>
            <a:r>
              <a:rPr b="0" i="0" lang="en" sz="2200" u="none" cap="none" strike="noStrike">
                <a:solidFill>
                  <a:schemeClr val="dk1"/>
                </a:solidFill>
                <a:latin typeface="Calibri"/>
                <a:ea typeface="Calibri"/>
                <a:cs typeface="Calibri"/>
                <a:sym typeface="Calibri"/>
              </a:rPr>
              <a:t>The chemical structure of base pairs create the double helical structure</a:t>
            </a:r>
            <a:endParaRPr b="0" i="0" sz="2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6" name="Shape 1066"/>
        <p:cNvGrpSpPr/>
        <p:nvPr/>
      </p:nvGrpSpPr>
      <p:grpSpPr>
        <a:xfrm>
          <a:off x="0" y="0"/>
          <a:ext cx="0" cy="0"/>
          <a:chOff x="0" y="0"/>
          <a:chExt cx="0" cy="0"/>
        </a:xfrm>
      </p:grpSpPr>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0" name="Shape 1070"/>
        <p:cNvGrpSpPr/>
        <p:nvPr/>
      </p:nvGrpSpPr>
      <p:grpSpPr>
        <a:xfrm>
          <a:off x="0" y="0"/>
          <a:ext cx="0" cy="0"/>
          <a:chOff x="0" y="0"/>
          <a:chExt cx="0" cy="0"/>
        </a:xfrm>
      </p:grpSpPr>
      <p:pic>
        <p:nvPicPr>
          <p:cNvPr id="1071" name="Google Shape;1071;p203"/>
          <p:cNvPicPr preferRelativeResize="0"/>
          <p:nvPr/>
        </p:nvPicPr>
        <p:blipFill rotWithShape="1">
          <a:blip r:embed="rId3">
            <a:alphaModFix/>
          </a:blip>
          <a:srcRect b="0" l="0" r="0" t="0"/>
          <a:stretch/>
        </p:blipFill>
        <p:spPr>
          <a:xfrm>
            <a:off x="5404238" y="1444810"/>
            <a:ext cx="3091819" cy="3030131"/>
          </a:xfrm>
          <a:prstGeom prst="rect">
            <a:avLst/>
          </a:prstGeom>
          <a:noFill/>
          <a:ln cap="flat" cmpd="sng" w="9525">
            <a:solidFill>
              <a:srgbClr val="000000"/>
            </a:solidFill>
            <a:prstDash val="solid"/>
            <a:round/>
            <a:headEnd len="sm" w="sm" type="none"/>
            <a:tailEnd len="sm" w="sm" type="none"/>
          </a:ln>
        </p:spPr>
      </p:pic>
      <p:sp>
        <p:nvSpPr>
          <p:cNvPr id="1072" name="Google Shape;1072;p203"/>
          <p:cNvSpPr txBox="1"/>
          <p:nvPr>
            <p:ph idx="1" type="body"/>
          </p:nvPr>
        </p:nvSpPr>
        <p:spPr>
          <a:xfrm>
            <a:off x="353100" y="1211175"/>
            <a:ext cx="4836000" cy="3497400"/>
          </a:xfrm>
          <a:prstGeom prst="rect">
            <a:avLst/>
          </a:prstGeom>
          <a:noFill/>
          <a:ln>
            <a:noFill/>
          </a:ln>
        </p:spPr>
        <p:txBody>
          <a:bodyPr anchorCtr="0" anchor="t" bIns="91425" lIns="91425" spcFirstLastPara="1" rIns="91425" wrap="square" tIns="91425">
            <a:normAutofit/>
          </a:bodyPr>
          <a:lstStyle/>
          <a:p>
            <a:pPr indent="-381000" lvl="0" marL="457200" rtl="0" algn="l">
              <a:lnSpc>
                <a:spcPct val="115000"/>
              </a:lnSpc>
              <a:spcBef>
                <a:spcPts val="0"/>
              </a:spcBef>
              <a:spcAft>
                <a:spcPts val="0"/>
              </a:spcAft>
              <a:buSzPts val="2400"/>
              <a:buChar char="●"/>
            </a:pPr>
            <a:r>
              <a:rPr lang="en"/>
              <a:t>How might you use this in your practice?  </a:t>
            </a:r>
            <a:endParaRPr/>
          </a:p>
          <a:p>
            <a:pPr indent="-381000" lvl="0" marL="457200" rtl="0" algn="l">
              <a:lnSpc>
                <a:spcPct val="115000"/>
              </a:lnSpc>
              <a:spcBef>
                <a:spcPts val="0"/>
              </a:spcBef>
              <a:spcAft>
                <a:spcPts val="0"/>
              </a:spcAft>
              <a:buSzPts val="2400"/>
              <a:buChar char="●"/>
            </a:pPr>
            <a:r>
              <a:rPr lang="en"/>
              <a:t>What topics or content could you connect using these models?</a:t>
            </a:r>
            <a:endParaRPr/>
          </a:p>
          <a:p>
            <a:pPr indent="-381000" lvl="0" marL="457200" rtl="0" algn="l">
              <a:lnSpc>
                <a:spcPct val="115000"/>
              </a:lnSpc>
              <a:spcBef>
                <a:spcPts val="0"/>
              </a:spcBef>
              <a:spcAft>
                <a:spcPts val="0"/>
              </a:spcAft>
              <a:buSzPts val="2400"/>
              <a:buChar char="●"/>
            </a:pPr>
            <a:r>
              <a:rPr lang="en"/>
              <a:t>What teaching strategies might you use with these models?</a:t>
            </a:r>
            <a:endParaRPr/>
          </a:p>
          <a:p>
            <a:pPr indent="-381000" lvl="0" marL="457200" rtl="0" algn="l">
              <a:lnSpc>
                <a:spcPct val="115000"/>
              </a:lnSpc>
              <a:spcBef>
                <a:spcPts val="0"/>
              </a:spcBef>
              <a:spcAft>
                <a:spcPts val="0"/>
              </a:spcAft>
              <a:buSzPts val="2400"/>
              <a:buChar char="●"/>
            </a:pPr>
            <a:r>
              <a:rPr lang="en"/>
              <a:t>What other models might you connect to?</a:t>
            </a:r>
            <a:endParaRPr/>
          </a:p>
        </p:txBody>
      </p:sp>
      <p:sp>
        <p:nvSpPr>
          <p:cNvPr id="1073" name="Google Shape;1073;p203"/>
          <p:cNvSpPr txBox="1"/>
          <p:nvPr>
            <p:ph type="title"/>
          </p:nvPr>
        </p:nvSpPr>
        <p:spPr>
          <a:xfrm>
            <a:off x="233200" y="91500"/>
            <a:ext cx="6491100" cy="9738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4000"/>
              <a:buNone/>
            </a:pPr>
            <a:r>
              <a:rPr lang="en"/>
              <a:t>Reflection</a:t>
            </a:r>
            <a:endParaRPr/>
          </a:p>
        </p:txBody>
      </p:sp>
      <p:pic>
        <p:nvPicPr>
          <p:cNvPr descr="Icon&#10;&#10;Description automatically generated" id="1074" name="Google Shape;1074;p203"/>
          <p:cNvPicPr preferRelativeResize="0"/>
          <p:nvPr/>
        </p:nvPicPr>
        <p:blipFill rotWithShape="1">
          <a:blip r:embed="rId4">
            <a:alphaModFix/>
          </a:blip>
          <a:srcRect b="0" l="0" r="0" t="0"/>
          <a:stretch/>
        </p:blipFill>
        <p:spPr>
          <a:xfrm>
            <a:off x="7845896" y="322701"/>
            <a:ext cx="956583" cy="95657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8" name="Shape 1078"/>
        <p:cNvGrpSpPr/>
        <p:nvPr/>
      </p:nvGrpSpPr>
      <p:grpSpPr>
        <a:xfrm>
          <a:off x="0" y="0"/>
          <a:ext cx="0" cy="0"/>
          <a:chOff x="0" y="0"/>
          <a:chExt cx="0" cy="0"/>
        </a:xfrm>
      </p:grpSpPr>
      <p:pic>
        <p:nvPicPr>
          <p:cNvPr descr="15 Minute Countdown Timer Fish Tank Cute Gold Fish with Relaxing Music! Enjoy the timer! You got this!&#10;&#10;#timers #urtimer #countdown #classroomtimer #forclassroom #15minutes #15minuteschool #15mins #15minutetimer #autism #autismcalmingmusic #sensory #ocean  #underthesea #fishtime #cutetimer #studywithme #studytime #studywithmepomodoro#goldfish" id="1079" name="Google Shape;1079;p204" title="15 Minute Countdown Timer Fish Tank Cute Gold Fish with Relaxing Music">
            <a:hlinkClick r:id="rId3"/>
          </p:cNvPr>
          <p:cNvPicPr preferRelativeResize="0"/>
          <p:nvPr/>
        </p:nvPicPr>
        <p:blipFill>
          <a:blip r:embed="rId4">
            <a:alphaModFix/>
          </a:blip>
          <a:stretch>
            <a:fillRect/>
          </a:stretch>
        </p:blipFill>
        <p:spPr>
          <a:xfrm>
            <a:off x="2504963" y="372169"/>
            <a:ext cx="4134075" cy="2325412"/>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79"/>
                                        </p:tgtEl>
                                        <p:attrNameLst>
                                          <p:attrName>style.visibility</p:attrName>
                                        </p:attrNameLst>
                                      </p:cBhvr>
                                      <p:to>
                                        <p:strVal val="visible"/>
                                      </p:to>
                                    </p:set>
                                    <p:animEffect filter="fade" transition="in">
                                      <p:cBhvr>
                                        <p:cTn dur="1000"/>
                                        <p:tgtEl>
                                          <p:spTgt spid="107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3" name="Shape 1083"/>
        <p:cNvGrpSpPr/>
        <p:nvPr/>
      </p:nvGrpSpPr>
      <p:grpSpPr>
        <a:xfrm>
          <a:off x="0" y="0"/>
          <a:ext cx="0" cy="0"/>
          <a:chOff x="0" y="0"/>
          <a:chExt cx="0" cy="0"/>
        </a:xfrm>
      </p:grpSpPr>
      <p:sp>
        <p:nvSpPr>
          <p:cNvPr id="1084" name="Google Shape;1084;p205"/>
          <p:cNvSpPr txBox="1"/>
          <p:nvPr>
            <p:ph type="title"/>
          </p:nvPr>
        </p:nvSpPr>
        <p:spPr>
          <a:xfrm>
            <a:off x="3165890" y="1691081"/>
            <a:ext cx="4938995" cy="1771859"/>
          </a:xfrm>
          <a:prstGeom prst="rect">
            <a:avLst/>
          </a:prstGeom>
          <a:noFill/>
          <a:ln>
            <a:noFill/>
          </a:ln>
        </p:spPr>
        <p:txBody>
          <a:bodyPr anchorCtr="0" anchor="t" bIns="34275" lIns="68575" spcFirstLastPara="1" rIns="68575" wrap="square" tIns="34275">
            <a:normAutofit/>
          </a:bodyPr>
          <a:lstStyle/>
          <a:p>
            <a:pPr indent="0" lvl="0" marL="0" rtl="0" algn="l">
              <a:lnSpc>
                <a:spcPct val="90000"/>
              </a:lnSpc>
              <a:spcBef>
                <a:spcPts val="0"/>
              </a:spcBef>
              <a:spcAft>
                <a:spcPts val="0"/>
              </a:spcAft>
              <a:buClr>
                <a:schemeClr val="dk1"/>
              </a:buClr>
              <a:buSzPts val="3600"/>
              <a:buFont typeface="Open Sans"/>
              <a:buNone/>
            </a:pPr>
            <a:r>
              <a:rPr lang="en"/>
              <a:t>Why T?</a:t>
            </a:r>
            <a:endParaRPr/>
          </a:p>
        </p:txBody>
      </p:sp>
      <p:pic>
        <p:nvPicPr>
          <p:cNvPr descr="3D rendering of DNA" id="1085" name="Google Shape;1085;p205"/>
          <p:cNvPicPr preferRelativeResize="0"/>
          <p:nvPr>
            <p:ph idx="2" type="pic"/>
          </p:nvPr>
        </p:nvPicPr>
        <p:blipFill rotWithShape="1">
          <a:blip r:embed="rId3">
            <a:alphaModFix/>
          </a:blip>
          <a:srcRect b="0" l="0" r="0" t="0"/>
          <a:stretch/>
        </p:blipFill>
        <p:spPr>
          <a:xfrm>
            <a:off x="5636444" y="914468"/>
            <a:ext cx="3503692" cy="3503692"/>
          </a:xfrm>
          <a:prstGeom prst="rect">
            <a:avLst/>
          </a:prstGeom>
          <a:noFill/>
          <a:ln>
            <a:noFill/>
          </a:ln>
        </p:spPr>
      </p:pic>
      <p:sp>
        <p:nvSpPr>
          <p:cNvPr id="1086" name="Google Shape;1086;p205"/>
          <p:cNvSpPr txBox="1"/>
          <p:nvPr>
            <p:ph idx="1" type="subTitle"/>
          </p:nvPr>
        </p:nvSpPr>
        <p:spPr>
          <a:xfrm>
            <a:off x="2369539" y="2794884"/>
            <a:ext cx="3270398" cy="1049200"/>
          </a:xfrm>
          <a:prstGeom prst="rect">
            <a:avLst/>
          </a:prstGeom>
          <a:noFill/>
          <a:ln>
            <a:noFill/>
          </a:ln>
        </p:spPr>
        <p:txBody>
          <a:bodyPr anchorCtr="0" anchor="t" bIns="34275" lIns="68575" spcFirstLastPara="1" rIns="68575" wrap="square" tIns="34275">
            <a:normAutofit lnSpcReduction="10000"/>
          </a:bodyPr>
          <a:lstStyle/>
          <a:p>
            <a:pPr indent="0" lvl="0" marL="0" rtl="0" algn="l">
              <a:lnSpc>
                <a:spcPct val="90000"/>
              </a:lnSpc>
              <a:spcBef>
                <a:spcPts val="0"/>
              </a:spcBef>
              <a:spcAft>
                <a:spcPts val="0"/>
              </a:spcAft>
              <a:buClr>
                <a:srgbClr val="7030A0"/>
              </a:buClr>
              <a:buSzPts val="1800"/>
              <a:buNone/>
            </a:pPr>
            <a:r>
              <a:rPr lang="en">
                <a:solidFill>
                  <a:srgbClr val="7030A0"/>
                </a:solidFill>
              </a:rPr>
              <a:t>"Genes are like the story, and DNA is the language that story is written in."</a:t>
            </a:r>
            <a:endParaRPr/>
          </a:p>
          <a:p>
            <a:pPr indent="0" lvl="0" marL="0" rtl="0" algn="l">
              <a:lnSpc>
                <a:spcPct val="90000"/>
              </a:lnSpc>
              <a:spcBef>
                <a:spcPts val="0"/>
              </a:spcBef>
              <a:spcAft>
                <a:spcPts val="0"/>
              </a:spcAft>
              <a:buClr>
                <a:srgbClr val="7030A0"/>
              </a:buClr>
              <a:buSzPts val="1800"/>
              <a:buNone/>
            </a:pPr>
            <a:r>
              <a:rPr lang="en">
                <a:solidFill>
                  <a:srgbClr val="7030A0"/>
                </a:solidFill>
              </a:rPr>
              <a:t>Sam Kean</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0" name="Shape 1090"/>
        <p:cNvGrpSpPr/>
        <p:nvPr/>
      </p:nvGrpSpPr>
      <p:grpSpPr>
        <a:xfrm>
          <a:off x="0" y="0"/>
          <a:ext cx="0" cy="0"/>
          <a:chOff x="0" y="0"/>
          <a:chExt cx="0" cy="0"/>
        </a:xfrm>
      </p:grpSpPr>
      <p:pic>
        <p:nvPicPr>
          <p:cNvPr id="1091" name="Google Shape;1091;p206"/>
          <p:cNvPicPr preferRelativeResize="0"/>
          <p:nvPr/>
        </p:nvPicPr>
        <p:blipFill rotWithShape="1">
          <a:blip r:embed="rId3">
            <a:alphaModFix/>
          </a:blip>
          <a:srcRect b="0" l="0" r="0" t="0"/>
          <a:stretch/>
        </p:blipFill>
        <p:spPr>
          <a:xfrm>
            <a:off x="5359813" y="1320426"/>
            <a:ext cx="2935064" cy="2968607"/>
          </a:xfrm>
          <a:prstGeom prst="rect">
            <a:avLst/>
          </a:prstGeom>
          <a:noFill/>
          <a:ln>
            <a:noFill/>
          </a:ln>
        </p:spPr>
      </p:pic>
      <p:pic>
        <p:nvPicPr>
          <p:cNvPr id="1092" name="Google Shape;1092;p206"/>
          <p:cNvPicPr preferRelativeResize="0"/>
          <p:nvPr/>
        </p:nvPicPr>
        <p:blipFill rotWithShape="1">
          <a:blip r:embed="rId4">
            <a:alphaModFix/>
          </a:blip>
          <a:srcRect b="0" l="0" r="0" t="0"/>
          <a:stretch/>
        </p:blipFill>
        <p:spPr>
          <a:xfrm>
            <a:off x="588759" y="1161643"/>
            <a:ext cx="2850206" cy="2118653"/>
          </a:xfrm>
          <a:prstGeom prst="rect">
            <a:avLst/>
          </a:prstGeom>
          <a:noFill/>
          <a:ln>
            <a:noFill/>
          </a:ln>
        </p:spPr>
      </p:pic>
      <p:sp>
        <p:nvSpPr>
          <p:cNvPr id="1093" name="Google Shape;1093;p206"/>
          <p:cNvSpPr txBox="1"/>
          <p:nvPr/>
        </p:nvSpPr>
        <p:spPr>
          <a:xfrm>
            <a:off x="926068" y="619165"/>
            <a:ext cx="7466162" cy="300082"/>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i="0" lang="en" sz="1500" u="none" cap="none" strike="noStrike">
                <a:solidFill>
                  <a:schemeClr val="dk1"/>
                </a:solidFill>
                <a:latin typeface="Open Sans"/>
                <a:ea typeface="Open Sans"/>
                <a:cs typeface="Open Sans"/>
                <a:sym typeface="Open Sans"/>
              </a:rPr>
              <a:t>For the first generation of “molecular biologists”, life began in 1953…with these guys…</a:t>
            </a:r>
            <a:endParaRPr sz="1100"/>
          </a:p>
        </p:txBody>
      </p:sp>
      <p:pic>
        <p:nvPicPr>
          <p:cNvPr id="1094" name="Google Shape;1094;p206"/>
          <p:cNvPicPr preferRelativeResize="0"/>
          <p:nvPr/>
        </p:nvPicPr>
        <p:blipFill rotWithShape="1">
          <a:blip r:embed="rId5">
            <a:alphaModFix/>
          </a:blip>
          <a:srcRect b="8272" l="7111" r="75778" t="16469"/>
          <a:stretch/>
        </p:blipFill>
        <p:spPr>
          <a:xfrm>
            <a:off x="3899346" y="1161644"/>
            <a:ext cx="1230276" cy="3043734"/>
          </a:xfrm>
          <a:prstGeom prst="rect">
            <a:avLst/>
          </a:prstGeom>
          <a:noFill/>
          <a:ln>
            <a:noFill/>
          </a:ln>
        </p:spPr>
      </p:pic>
      <p:sp>
        <p:nvSpPr>
          <p:cNvPr id="1095" name="Google Shape;1095;p206"/>
          <p:cNvSpPr/>
          <p:nvPr/>
        </p:nvSpPr>
        <p:spPr>
          <a:xfrm>
            <a:off x="719478" y="3838910"/>
            <a:ext cx="2949677" cy="900247"/>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i="1" lang="en" sz="1400">
                <a:solidFill>
                  <a:schemeClr val="dk1"/>
                </a:solidFill>
                <a:latin typeface="Open Sans"/>
                <a:ea typeface="Open Sans"/>
                <a:cs typeface="Open Sans"/>
                <a:sym typeface="Open Sans"/>
              </a:rPr>
              <a:t>“It has not escaped our notice that the specific pairing we have postulated immediately suggests a possible copying mechanism for the genetic material”</a:t>
            </a:r>
            <a:endParaRPr sz="1100"/>
          </a:p>
        </p:txBody>
      </p:sp>
      <p:sp>
        <p:nvSpPr>
          <p:cNvPr id="1096" name="Google Shape;1096;p206"/>
          <p:cNvSpPr txBox="1"/>
          <p:nvPr/>
        </p:nvSpPr>
        <p:spPr>
          <a:xfrm>
            <a:off x="815195" y="3396651"/>
            <a:ext cx="2503817" cy="276999"/>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400">
                <a:solidFill>
                  <a:schemeClr val="dk1"/>
                </a:solidFill>
                <a:latin typeface="Open Sans"/>
                <a:ea typeface="Open Sans"/>
                <a:cs typeface="Open Sans"/>
                <a:sym typeface="Open Sans"/>
              </a:rPr>
              <a:t>Francis Crick and James Watson</a:t>
            </a:r>
            <a:endParaRPr sz="1100"/>
          </a:p>
        </p:txBody>
      </p:sp>
      <p:sp>
        <p:nvSpPr>
          <p:cNvPr id="1097" name="Google Shape;1097;p206"/>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1" name="Shape 1101"/>
        <p:cNvGrpSpPr/>
        <p:nvPr/>
      </p:nvGrpSpPr>
      <p:grpSpPr>
        <a:xfrm>
          <a:off x="0" y="0"/>
          <a:ext cx="0" cy="0"/>
          <a:chOff x="0" y="0"/>
          <a:chExt cx="0" cy="0"/>
        </a:xfrm>
      </p:grpSpPr>
      <p:pic>
        <p:nvPicPr>
          <p:cNvPr id="1102" name="Google Shape;1102;p207"/>
          <p:cNvPicPr preferRelativeResize="0"/>
          <p:nvPr/>
        </p:nvPicPr>
        <p:blipFill rotWithShape="1">
          <a:blip r:embed="rId3">
            <a:alphaModFix/>
          </a:blip>
          <a:srcRect b="0" l="0" r="0" t="0"/>
          <a:stretch/>
        </p:blipFill>
        <p:spPr>
          <a:xfrm>
            <a:off x="927901" y="1102653"/>
            <a:ext cx="4493258" cy="3450935"/>
          </a:xfrm>
          <a:prstGeom prst="rect">
            <a:avLst/>
          </a:prstGeom>
          <a:noFill/>
          <a:ln>
            <a:noFill/>
          </a:ln>
        </p:spPr>
      </p:pic>
      <p:sp>
        <p:nvSpPr>
          <p:cNvPr id="1103" name="Google Shape;1103;p207"/>
          <p:cNvSpPr txBox="1"/>
          <p:nvPr/>
        </p:nvSpPr>
        <p:spPr>
          <a:xfrm>
            <a:off x="686086" y="503016"/>
            <a:ext cx="7226493" cy="346249"/>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chemeClr val="dk1"/>
                </a:solidFill>
                <a:latin typeface="Open Sans"/>
                <a:ea typeface="Open Sans"/>
                <a:cs typeface="Open Sans"/>
                <a:sym typeface="Open Sans"/>
              </a:rPr>
              <a:t>1962 was a very good year…. for the </a:t>
            </a:r>
            <a:r>
              <a:rPr b="1" lang="en" sz="1800">
                <a:solidFill>
                  <a:srgbClr val="FF0000"/>
                </a:solidFill>
                <a:latin typeface="Open Sans"/>
                <a:ea typeface="Open Sans"/>
                <a:cs typeface="Open Sans"/>
                <a:sym typeface="Open Sans"/>
              </a:rPr>
              <a:t>MRC Laboratory of Molecular Biology</a:t>
            </a:r>
            <a:endParaRPr sz="1100"/>
          </a:p>
        </p:txBody>
      </p:sp>
      <p:pic>
        <p:nvPicPr>
          <p:cNvPr id="1104" name="Google Shape;1104;p207"/>
          <p:cNvPicPr preferRelativeResize="0"/>
          <p:nvPr/>
        </p:nvPicPr>
        <p:blipFill rotWithShape="1">
          <a:blip r:embed="rId4">
            <a:alphaModFix/>
          </a:blip>
          <a:srcRect b="27560" l="2224" r="76784" t="22905"/>
          <a:stretch/>
        </p:blipFill>
        <p:spPr>
          <a:xfrm>
            <a:off x="6113971" y="1526876"/>
            <a:ext cx="1798609" cy="2387361"/>
          </a:xfrm>
          <a:prstGeom prst="rect">
            <a:avLst/>
          </a:prstGeom>
          <a:noFill/>
          <a:ln>
            <a:noFill/>
          </a:ln>
        </p:spPr>
      </p:pic>
      <p:sp>
        <p:nvSpPr>
          <p:cNvPr id="1105" name="Google Shape;1105;p207"/>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9" name="Shape 1109"/>
        <p:cNvGrpSpPr/>
        <p:nvPr/>
      </p:nvGrpSpPr>
      <p:grpSpPr>
        <a:xfrm>
          <a:off x="0" y="0"/>
          <a:ext cx="0" cy="0"/>
          <a:chOff x="0" y="0"/>
          <a:chExt cx="0" cy="0"/>
        </a:xfrm>
      </p:grpSpPr>
      <p:sp>
        <p:nvSpPr>
          <p:cNvPr id="1110" name="Google Shape;1110;p208"/>
          <p:cNvSpPr/>
          <p:nvPr/>
        </p:nvSpPr>
        <p:spPr>
          <a:xfrm>
            <a:off x="1715939" y="360528"/>
            <a:ext cx="4572000" cy="3831818"/>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en" sz="2100">
                <a:solidFill>
                  <a:schemeClr val="dk1"/>
                </a:solidFill>
                <a:latin typeface="Open Sans"/>
                <a:ea typeface="Open Sans"/>
                <a:cs typeface="Open Sans"/>
                <a:sym typeface="Open Sans"/>
              </a:rPr>
              <a:t>The 1962 Nobel Prizes…</a:t>
            </a:r>
            <a:endParaRPr sz="1100"/>
          </a:p>
          <a:p>
            <a:pPr indent="0" lvl="0" marL="0" marR="0" rtl="0" algn="l">
              <a:spcBef>
                <a:spcPts val="0"/>
              </a:spcBef>
              <a:spcAft>
                <a:spcPts val="0"/>
              </a:spcAft>
              <a:buNone/>
            </a:pPr>
            <a:r>
              <a:t/>
            </a:r>
            <a:endParaRPr b="1" sz="2100">
              <a:solidFill>
                <a:schemeClr val="dk1"/>
              </a:solidFill>
              <a:latin typeface="Open Sans"/>
              <a:ea typeface="Open Sans"/>
              <a:cs typeface="Open Sans"/>
              <a:sym typeface="Open Sans"/>
            </a:endParaRPr>
          </a:p>
          <a:p>
            <a:pPr indent="0" lvl="0" marL="0" marR="0" rtl="0" algn="l">
              <a:spcBef>
                <a:spcPts val="0"/>
              </a:spcBef>
              <a:spcAft>
                <a:spcPts val="0"/>
              </a:spcAft>
              <a:buNone/>
            </a:pPr>
            <a:r>
              <a:rPr b="1" lang="en" sz="1400">
                <a:solidFill>
                  <a:schemeClr val="dk1"/>
                </a:solidFill>
                <a:latin typeface="Open Sans"/>
                <a:ea typeface="Open Sans"/>
                <a:cs typeface="Open Sans"/>
                <a:sym typeface="Open Sans"/>
              </a:rPr>
              <a:t>…in Chemistry –  </a:t>
            </a:r>
            <a:r>
              <a:rPr b="1" lang="en" sz="1400">
                <a:solidFill>
                  <a:srgbClr val="FF0000"/>
                </a:solidFill>
                <a:latin typeface="Open Sans"/>
                <a:ea typeface="Open Sans"/>
                <a:cs typeface="Open Sans"/>
                <a:sym typeface="Open Sans"/>
              </a:rPr>
              <a:t>Max Perutz </a:t>
            </a:r>
            <a:r>
              <a:rPr b="0" lang="en" sz="1400">
                <a:solidFill>
                  <a:schemeClr val="dk1"/>
                </a:solidFill>
                <a:latin typeface="Open Sans"/>
                <a:ea typeface="Open Sans"/>
                <a:cs typeface="Open Sans"/>
                <a:sym typeface="Open Sans"/>
              </a:rPr>
              <a:t>and</a:t>
            </a:r>
            <a:r>
              <a:rPr b="1" lang="en" sz="1400">
                <a:solidFill>
                  <a:schemeClr val="dk1"/>
                </a:solidFill>
                <a:latin typeface="Open Sans"/>
                <a:ea typeface="Open Sans"/>
                <a:cs typeface="Open Sans"/>
                <a:sym typeface="Open Sans"/>
              </a:rPr>
              <a:t> </a:t>
            </a:r>
            <a:r>
              <a:rPr b="1" lang="en" sz="1400">
                <a:solidFill>
                  <a:srgbClr val="FF0000"/>
                </a:solidFill>
                <a:latin typeface="Open Sans"/>
                <a:ea typeface="Open Sans"/>
                <a:cs typeface="Open Sans"/>
                <a:sym typeface="Open Sans"/>
              </a:rPr>
              <a:t>John Kendrew</a:t>
            </a:r>
            <a:endParaRPr sz="1100"/>
          </a:p>
          <a:p>
            <a:pPr indent="0" lvl="0" marL="0" marR="0" rtl="0" algn="l">
              <a:spcBef>
                <a:spcPts val="0"/>
              </a:spcBef>
              <a:spcAft>
                <a:spcPts val="0"/>
              </a:spcAft>
              <a:buNone/>
            </a:pPr>
            <a:r>
              <a:rPr lang="en" sz="1400">
                <a:solidFill>
                  <a:schemeClr val="dk1"/>
                </a:solidFill>
                <a:latin typeface="Open Sans"/>
                <a:ea typeface="Open Sans"/>
                <a:cs typeface="Open Sans"/>
                <a:sym typeface="Open Sans"/>
              </a:rPr>
              <a:t>"for their studies of the structures of globular proteins“</a:t>
            </a:r>
            <a:endParaRPr sz="1100"/>
          </a:p>
          <a:p>
            <a:pPr indent="0" lvl="0" marL="0" marR="0" rtl="0" algn="l">
              <a:spcBef>
                <a:spcPts val="0"/>
              </a:spcBef>
              <a:spcAft>
                <a:spcPts val="0"/>
              </a:spcAft>
              <a:buNone/>
            </a:pPr>
            <a:r>
              <a:t/>
            </a:r>
            <a:endParaRPr sz="1400">
              <a:solidFill>
                <a:schemeClr val="dk1"/>
              </a:solidFill>
              <a:latin typeface="Open Sans"/>
              <a:ea typeface="Open Sans"/>
              <a:cs typeface="Open Sans"/>
              <a:sym typeface="Open Sans"/>
            </a:endParaRPr>
          </a:p>
          <a:p>
            <a:pPr indent="0" lvl="0" marL="0" marR="0" rtl="0" algn="l">
              <a:spcBef>
                <a:spcPts val="0"/>
              </a:spcBef>
              <a:spcAft>
                <a:spcPts val="0"/>
              </a:spcAft>
              <a:buNone/>
            </a:pPr>
            <a:r>
              <a:rPr b="1" lang="en" sz="1400">
                <a:solidFill>
                  <a:schemeClr val="dk1"/>
                </a:solidFill>
                <a:latin typeface="Open Sans"/>
                <a:ea typeface="Open Sans"/>
                <a:cs typeface="Open Sans"/>
                <a:sym typeface="Open Sans"/>
              </a:rPr>
              <a:t>…in Physiology or Medicine – </a:t>
            </a:r>
            <a:r>
              <a:rPr b="1" lang="en" sz="1400">
                <a:solidFill>
                  <a:srgbClr val="FF0000"/>
                </a:solidFill>
                <a:latin typeface="Open Sans"/>
                <a:ea typeface="Open Sans"/>
                <a:cs typeface="Open Sans"/>
                <a:sym typeface="Open Sans"/>
              </a:rPr>
              <a:t>Francis Crick</a:t>
            </a:r>
            <a:r>
              <a:rPr b="1" lang="en" sz="1400">
                <a:solidFill>
                  <a:schemeClr val="dk1"/>
                </a:solidFill>
                <a:latin typeface="Open Sans"/>
                <a:ea typeface="Open Sans"/>
                <a:cs typeface="Open Sans"/>
                <a:sym typeface="Open Sans"/>
              </a:rPr>
              <a:t>, </a:t>
            </a:r>
            <a:r>
              <a:rPr b="1" lang="en" sz="1400">
                <a:solidFill>
                  <a:srgbClr val="FF0000"/>
                </a:solidFill>
                <a:latin typeface="Open Sans"/>
                <a:ea typeface="Open Sans"/>
                <a:cs typeface="Open Sans"/>
                <a:sym typeface="Open Sans"/>
              </a:rPr>
              <a:t>James Watson </a:t>
            </a:r>
            <a:r>
              <a:rPr b="0" lang="en" sz="1400">
                <a:solidFill>
                  <a:schemeClr val="dk1"/>
                </a:solidFill>
                <a:latin typeface="Open Sans"/>
                <a:ea typeface="Open Sans"/>
                <a:cs typeface="Open Sans"/>
                <a:sym typeface="Open Sans"/>
              </a:rPr>
              <a:t>and</a:t>
            </a:r>
            <a:br>
              <a:rPr b="0" lang="en" sz="1400">
                <a:solidFill>
                  <a:schemeClr val="dk1"/>
                </a:solidFill>
                <a:latin typeface="Open Sans"/>
                <a:ea typeface="Open Sans"/>
                <a:cs typeface="Open Sans"/>
                <a:sym typeface="Open Sans"/>
              </a:rPr>
            </a:br>
            <a:r>
              <a:rPr b="0" lang="en" sz="1400">
                <a:solidFill>
                  <a:schemeClr val="dk1"/>
                </a:solidFill>
                <a:latin typeface="Open Sans"/>
                <a:ea typeface="Open Sans"/>
                <a:cs typeface="Open Sans"/>
                <a:sym typeface="Open Sans"/>
              </a:rPr>
              <a:t>                                                         </a:t>
            </a:r>
            <a:r>
              <a:rPr b="1" lang="en" sz="1400">
                <a:solidFill>
                  <a:schemeClr val="dk1"/>
                </a:solidFill>
                <a:latin typeface="Open Sans"/>
                <a:ea typeface="Open Sans"/>
                <a:cs typeface="Open Sans"/>
                <a:sym typeface="Open Sans"/>
              </a:rPr>
              <a:t>     </a:t>
            </a:r>
            <a:r>
              <a:rPr b="1" lang="en" sz="1400">
                <a:solidFill>
                  <a:srgbClr val="FF0000"/>
                </a:solidFill>
                <a:latin typeface="Open Sans"/>
                <a:ea typeface="Open Sans"/>
                <a:cs typeface="Open Sans"/>
                <a:sym typeface="Open Sans"/>
              </a:rPr>
              <a:t>Maurice Wilkins</a:t>
            </a:r>
            <a:endParaRPr sz="1100"/>
          </a:p>
          <a:p>
            <a:pPr indent="0" lvl="0" marL="0" marR="0" rtl="0" algn="l">
              <a:spcBef>
                <a:spcPts val="0"/>
              </a:spcBef>
              <a:spcAft>
                <a:spcPts val="0"/>
              </a:spcAft>
              <a:buNone/>
            </a:pPr>
            <a:r>
              <a:rPr lang="en" sz="1400">
                <a:solidFill>
                  <a:schemeClr val="dk1"/>
                </a:solidFill>
                <a:latin typeface="Open Sans"/>
                <a:ea typeface="Open Sans"/>
                <a:cs typeface="Open Sans"/>
                <a:sym typeface="Open Sans"/>
              </a:rPr>
              <a:t>"for their discoveries concerning the molecular structure of nucleic acids and its significance for information transfer in living material“</a:t>
            </a:r>
            <a:endParaRPr sz="1100"/>
          </a:p>
          <a:p>
            <a:pPr indent="0" lvl="0" marL="0" marR="0" rtl="0" algn="l">
              <a:spcBef>
                <a:spcPts val="0"/>
              </a:spcBef>
              <a:spcAft>
                <a:spcPts val="0"/>
              </a:spcAft>
              <a:buNone/>
            </a:pPr>
            <a:r>
              <a:t/>
            </a:r>
            <a:endParaRPr sz="1400">
              <a:solidFill>
                <a:schemeClr val="dk1"/>
              </a:solidFill>
              <a:latin typeface="Open Sans"/>
              <a:ea typeface="Open Sans"/>
              <a:cs typeface="Open Sans"/>
              <a:sym typeface="Open Sans"/>
            </a:endParaRPr>
          </a:p>
          <a:p>
            <a:pPr indent="0" lvl="0" marL="0" marR="0" rtl="0" algn="l">
              <a:spcBef>
                <a:spcPts val="0"/>
              </a:spcBef>
              <a:spcAft>
                <a:spcPts val="0"/>
              </a:spcAft>
              <a:buNone/>
            </a:pPr>
            <a:r>
              <a:rPr b="1" lang="en" sz="1400">
                <a:solidFill>
                  <a:schemeClr val="dk1"/>
                </a:solidFill>
                <a:latin typeface="Open Sans"/>
                <a:ea typeface="Open Sans"/>
                <a:cs typeface="Open Sans"/>
                <a:sym typeface="Open Sans"/>
              </a:rPr>
              <a:t>in Literature </a:t>
            </a:r>
            <a:r>
              <a:rPr b="1" lang="en" sz="1400">
                <a:solidFill>
                  <a:srgbClr val="FF0000"/>
                </a:solidFill>
                <a:latin typeface="Open Sans"/>
                <a:ea typeface="Open Sans"/>
                <a:cs typeface="Open Sans"/>
                <a:sym typeface="Open Sans"/>
              </a:rPr>
              <a:t>– John Steinbeck</a:t>
            </a:r>
            <a:endParaRPr sz="1100"/>
          </a:p>
          <a:p>
            <a:pPr indent="0" lvl="0" marL="0" marR="0" rtl="0" algn="l">
              <a:spcBef>
                <a:spcPts val="0"/>
              </a:spcBef>
              <a:spcAft>
                <a:spcPts val="0"/>
              </a:spcAft>
              <a:buNone/>
            </a:pPr>
            <a:r>
              <a:rPr lang="en" sz="1400">
                <a:solidFill>
                  <a:schemeClr val="dk1"/>
                </a:solidFill>
                <a:latin typeface="Open Sans"/>
                <a:ea typeface="Open Sans"/>
                <a:cs typeface="Open Sans"/>
                <a:sym typeface="Open Sans"/>
              </a:rPr>
              <a:t>"for his realistic and imaginative writings, combining as they do sympathetic humour and keen social perception“</a:t>
            </a:r>
            <a:endParaRPr sz="1100"/>
          </a:p>
          <a:p>
            <a:pPr indent="0" lvl="0" marL="0" marR="0" rtl="0" algn="l">
              <a:spcBef>
                <a:spcPts val="0"/>
              </a:spcBef>
              <a:spcAft>
                <a:spcPts val="0"/>
              </a:spcAft>
              <a:buNone/>
            </a:pPr>
            <a:r>
              <a:t/>
            </a:r>
            <a:endParaRPr sz="1400">
              <a:solidFill>
                <a:schemeClr val="dk1"/>
              </a:solidFill>
              <a:latin typeface="Open Sans"/>
              <a:ea typeface="Open Sans"/>
              <a:cs typeface="Open Sans"/>
              <a:sym typeface="Open Sans"/>
            </a:endParaRPr>
          </a:p>
          <a:p>
            <a:pPr indent="0" lvl="0" marL="0" marR="0" rtl="0" algn="l">
              <a:spcBef>
                <a:spcPts val="0"/>
              </a:spcBef>
              <a:spcAft>
                <a:spcPts val="0"/>
              </a:spcAft>
              <a:buNone/>
            </a:pPr>
            <a:r>
              <a:t/>
            </a:r>
            <a:endParaRPr sz="1400">
              <a:solidFill>
                <a:schemeClr val="dk1"/>
              </a:solidFill>
              <a:latin typeface="Open Sans"/>
              <a:ea typeface="Open Sans"/>
              <a:cs typeface="Open Sans"/>
              <a:sym typeface="Open Sans"/>
            </a:endParaRPr>
          </a:p>
          <a:p>
            <a:pPr indent="0" lvl="0" marL="0" marR="0" rtl="0" algn="l">
              <a:spcBef>
                <a:spcPts val="0"/>
              </a:spcBef>
              <a:spcAft>
                <a:spcPts val="0"/>
              </a:spcAft>
              <a:buNone/>
            </a:pPr>
            <a:r>
              <a:rPr b="1" lang="en" sz="1400">
                <a:solidFill>
                  <a:schemeClr val="dk1"/>
                </a:solidFill>
                <a:latin typeface="Open Sans"/>
                <a:ea typeface="Open Sans"/>
                <a:cs typeface="Open Sans"/>
                <a:sym typeface="Open Sans"/>
              </a:rPr>
              <a:t>The Nobel Peace Prize – </a:t>
            </a:r>
            <a:r>
              <a:rPr b="1" lang="en" sz="1400">
                <a:solidFill>
                  <a:srgbClr val="FF0000"/>
                </a:solidFill>
                <a:latin typeface="Open Sans"/>
                <a:ea typeface="Open Sans"/>
                <a:cs typeface="Open Sans"/>
                <a:sym typeface="Open Sans"/>
              </a:rPr>
              <a:t>Linus Pauling</a:t>
            </a:r>
            <a:endParaRPr sz="1100"/>
          </a:p>
        </p:txBody>
      </p:sp>
      <p:pic>
        <p:nvPicPr>
          <p:cNvPr id="1111" name="Google Shape;1111;p208"/>
          <p:cNvPicPr preferRelativeResize="0"/>
          <p:nvPr/>
        </p:nvPicPr>
        <p:blipFill rotWithShape="1">
          <a:blip r:embed="rId3">
            <a:alphaModFix/>
          </a:blip>
          <a:srcRect b="0" l="0" r="0" t="0"/>
          <a:stretch/>
        </p:blipFill>
        <p:spPr>
          <a:xfrm>
            <a:off x="573517" y="850843"/>
            <a:ext cx="1058367" cy="1483021"/>
          </a:xfrm>
          <a:prstGeom prst="rect">
            <a:avLst/>
          </a:prstGeom>
          <a:noFill/>
          <a:ln>
            <a:noFill/>
          </a:ln>
        </p:spPr>
      </p:pic>
      <p:pic>
        <p:nvPicPr>
          <p:cNvPr id="1112" name="Google Shape;1112;p208"/>
          <p:cNvPicPr preferRelativeResize="0"/>
          <p:nvPr/>
        </p:nvPicPr>
        <p:blipFill rotWithShape="1">
          <a:blip r:embed="rId4">
            <a:alphaModFix/>
          </a:blip>
          <a:srcRect b="0" l="0" r="0" t="0"/>
          <a:stretch/>
        </p:blipFill>
        <p:spPr>
          <a:xfrm>
            <a:off x="572039" y="2522714"/>
            <a:ext cx="1059845" cy="1485092"/>
          </a:xfrm>
          <a:prstGeom prst="rect">
            <a:avLst/>
          </a:prstGeom>
          <a:noFill/>
          <a:ln>
            <a:noFill/>
          </a:ln>
        </p:spPr>
      </p:pic>
      <p:pic>
        <p:nvPicPr>
          <p:cNvPr id="1113" name="Google Shape;1113;p208"/>
          <p:cNvPicPr preferRelativeResize="0"/>
          <p:nvPr/>
        </p:nvPicPr>
        <p:blipFill rotWithShape="1">
          <a:blip r:embed="rId5">
            <a:alphaModFix/>
          </a:blip>
          <a:srcRect b="0" l="0" r="0" t="0"/>
          <a:stretch/>
        </p:blipFill>
        <p:spPr>
          <a:xfrm>
            <a:off x="6462097" y="867158"/>
            <a:ext cx="1005740" cy="1409279"/>
          </a:xfrm>
          <a:prstGeom prst="rect">
            <a:avLst/>
          </a:prstGeom>
          <a:noFill/>
          <a:ln>
            <a:noFill/>
          </a:ln>
        </p:spPr>
      </p:pic>
      <p:pic>
        <p:nvPicPr>
          <p:cNvPr id="1114" name="Google Shape;1114;p208"/>
          <p:cNvPicPr preferRelativeResize="0"/>
          <p:nvPr/>
        </p:nvPicPr>
        <p:blipFill rotWithShape="1">
          <a:blip r:embed="rId6">
            <a:alphaModFix/>
          </a:blip>
          <a:srcRect b="0" l="0" r="0" t="0"/>
          <a:stretch/>
        </p:blipFill>
        <p:spPr>
          <a:xfrm>
            <a:off x="7777385" y="463767"/>
            <a:ext cx="1005740" cy="1409279"/>
          </a:xfrm>
          <a:prstGeom prst="rect">
            <a:avLst/>
          </a:prstGeom>
          <a:noFill/>
          <a:ln>
            <a:noFill/>
          </a:ln>
        </p:spPr>
      </p:pic>
      <p:pic>
        <p:nvPicPr>
          <p:cNvPr id="1115" name="Google Shape;1115;p208"/>
          <p:cNvPicPr preferRelativeResize="0"/>
          <p:nvPr/>
        </p:nvPicPr>
        <p:blipFill rotWithShape="1">
          <a:blip r:embed="rId7">
            <a:alphaModFix/>
          </a:blip>
          <a:srcRect b="0" l="0" r="0" t="0"/>
          <a:stretch/>
        </p:blipFill>
        <p:spPr>
          <a:xfrm>
            <a:off x="7777385" y="2040227"/>
            <a:ext cx="1005740" cy="1409279"/>
          </a:xfrm>
          <a:prstGeom prst="rect">
            <a:avLst/>
          </a:prstGeom>
          <a:noFill/>
          <a:ln>
            <a:noFill/>
          </a:ln>
        </p:spPr>
      </p:pic>
      <p:pic>
        <p:nvPicPr>
          <p:cNvPr id="1116" name="Google Shape;1116;p208"/>
          <p:cNvPicPr preferRelativeResize="0"/>
          <p:nvPr/>
        </p:nvPicPr>
        <p:blipFill rotWithShape="1">
          <a:blip r:embed="rId8">
            <a:alphaModFix/>
          </a:blip>
          <a:srcRect b="0" l="0" r="0" t="0"/>
          <a:stretch/>
        </p:blipFill>
        <p:spPr>
          <a:xfrm>
            <a:off x="6395879" y="2571750"/>
            <a:ext cx="943004" cy="1321369"/>
          </a:xfrm>
          <a:prstGeom prst="rect">
            <a:avLst/>
          </a:prstGeom>
          <a:noFill/>
          <a:ln>
            <a:noFill/>
          </a:ln>
        </p:spPr>
      </p:pic>
      <p:pic>
        <p:nvPicPr>
          <p:cNvPr id="1117" name="Google Shape;1117;p208"/>
          <p:cNvPicPr preferRelativeResize="0"/>
          <p:nvPr/>
        </p:nvPicPr>
        <p:blipFill rotWithShape="1">
          <a:blip r:embed="rId9">
            <a:alphaModFix/>
          </a:blip>
          <a:srcRect b="0" l="0" r="0" t="0"/>
          <a:stretch/>
        </p:blipFill>
        <p:spPr>
          <a:xfrm>
            <a:off x="5441193" y="4133805"/>
            <a:ext cx="954676" cy="1337725"/>
          </a:xfrm>
          <a:prstGeom prst="rect">
            <a:avLst/>
          </a:prstGeom>
          <a:noFill/>
          <a:ln>
            <a:noFill/>
          </a:ln>
        </p:spPr>
      </p:pic>
      <p:sp>
        <p:nvSpPr>
          <p:cNvPr id="1118" name="Google Shape;1118;p208"/>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2" name="Shape 1122"/>
        <p:cNvGrpSpPr/>
        <p:nvPr/>
      </p:nvGrpSpPr>
      <p:grpSpPr>
        <a:xfrm>
          <a:off x="0" y="0"/>
          <a:ext cx="0" cy="0"/>
          <a:chOff x="0" y="0"/>
          <a:chExt cx="0" cy="0"/>
        </a:xfrm>
      </p:grpSpPr>
      <p:pic>
        <p:nvPicPr>
          <p:cNvPr id="1123" name="Google Shape;1123;p209"/>
          <p:cNvPicPr preferRelativeResize="0"/>
          <p:nvPr/>
        </p:nvPicPr>
        <p:blipFill rotWithShape="1">
          <a:blip r:embed="rId3">
            <a:alphaModFix/>
          </a:blip>
          <a:srcRect b="0" l="0" r="0" t="0"/>
          <a:stretch/>
        </p:blipFill>
        <p:spPr>
          <a:xfrm>
            <a:off x="334409" y="574646"/>
            <a:ext cx="2615050" cy="3102668"/>
          </a:xfrm>
          <a:prstGeom prst="rect">
            <a:avLst/>
          </a:prstGeom>
          <a:noFill/>
          <a:ln>
            <a:noFill/>
          </a:ln>
        </p:spPr>
      </p:pic>
      <p:pic>
        <p:nvPicPr>
          <p:cNvPr id="1124" name="Google Shape;1124;p209"/>
          <p:cNvPicPr preferRelativeResize="0"/>
          <p:nvPr/>
        </p:nvPicPr>
        <p:blipFill rotWithShape="1">
          <a:blip r:embed="rId4">
            <a:alphaModFix/>
          </a:blip>
          <a:srcRect b="0" l="0" r="0" t="0"/>
          <a:stretch/>
        </p:blipFill>
        <p:spPr>
          <a:xfrm>
            <a:off x="5510357" y="957533"/>
            <a:ext cx="3080246" cy="2781233"/>
          </a:xfrm>
          <a:prstGeom prst="rect">
            <a:avLst/>
          </a:prstGeom>
          <a:noFill/>
          <a:ln>
            <a:noFill/>
          </a:ln>
        </p:spPr>
      </p:pic>
      <p:pic>
        <p:nvPicPr>
          <p:cNvPr id="1125" name="Google Shape;1125;p209"/>
          <p:cNvPicPr preferRelativeResize="0"/>
          <p:nvPr/>
        </p:nvPicPr>
        <p:blipFill rotWithShape="1">
          <a:blip r:embed="rId5">
            <a:alphaModFix/>
          </a:blip>
          <a:srcRect b="12751" l="0" r="0" t="16998"/>
          <a:stretch/>
        </p:blipFill>
        <p:spPr>
          <a:xfrm>
            <a:off x="3281792" y="1133497"/>
            <a:ext cx="1940943" cy="1818018"/>
          </a:xfrm>
          <a:prstGeom prst="rect">
            <a:avLst/>
          </a:prstGeom>
          <a:noFill/>
          <a:ln>
            <a:noFill/>
          </a:ln>
        </p:spPr>
      </p:pic>
      <p:pic>
        <p:nvPicPr>
          <p:cNvPr descr="C:\Users\herman\Desktop\IMG_4787.jpg" id="1126" name="Google Shape;1126;p209"/>
          <p:cNvPicPr preferRelativeResize="0"/>
          <p:nvPr/>
        </p:nvPicPr>
        <p:blipFill rotWithShape="1">
          <a:blip r:embed="rId6">
            <a:alphaModFix/>
          </a:blip>
          <a:srcRect b="0" l="0" r="0" t="0"/>
          <a:stretch/>
        </p:blipFill>
        <p:spPr>
          <a:xfrm>
            <a:off x="3524704" y="3220787"/>
            <a:ext cx="1410410" cy="1416889"/>
          </a:xfrm>
          <a:prstGeom prst="rect">
            <a:avLst/>
          </a:prstGeom>
          <a:noFill/>
          <a:ln>
            <a:noFill/>
          </a:ln>
        </p:spPr>
      </p:pic>
      <p:sp>
        <p:nvSpPr>
          <p:cNvPr id="1127" name="Google Shape;1127;p209"/>
          <p:cNvSpPr txBox="1"/>
          <p:nvPr/>
        </p:nvSpPr>
        <p:spPr>
          <a:xfrm>
            <a:off x="4229908" y="517979"/>
            <a:ext cx="2005651" cy="346249"/>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1800">
                <a:solidFill>
                  <a:schemeClr val="dk1"/>
                </a:solidFill>
                <a:latin typeface="Open Sans"/>
                <a:ea typeface="Open Sans"/>
                <a:cs typeface="Open Sans"/>
                <a:sym typeface="Open Sans"/>
              </a:rPr>
              <a:t>…at the LMB</a:t>
            </a:r>
            <a:endParaRPr sz="1100"/>
          </a:p>
        </p:txBody>
      </p:sp>
      <p:sp>
        <p:nvSpPr>
          <p:cNvPr id="1128" name="Google Shape;1128;p209"/>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2" name="Shape 1132"/>
        <p:cNvGrpSpPr/>
        <p:nvPr/>
      </p:nvGrpSpPr>
      <p:grpSpPr>
        <a:xfrm>
          <a:off x="0" y="0"/>
          <a:ext cx="0" cy="0"/>
          <a:chOff x="0" y="0"/>
          <a:chExt cx="0" cy="0"/>
        </a:xfrm>
      </p:grpSpPr>
      <p:pic>
        <p:nvPicPr>
          <p:cNvPr descr="C:\Users\herman\Desktop\Venki.jpg" id="1133" name="Google Shape;1133;p210"/>
          <p:cNvPicPr preferRelativeResize="0"/>
          <p:nvPr/>
        </p:nvPicPr>
        <p:blipFill rotWithShape="1">
          <a:blip r:embed="rId3">
            <a:alphaModFix/>
          </a:blip>
          <a:srcRect b="0" l="0" r="0" t="0"/>
          <a:stretch/>
        </p:blipFill>
        <p:spPr>
          <a:xfrm>
            <a:off x="2909495" y="624447"/>
            <a:ext cx="4970735" cy="3525314"/>
          </a:xfrm>
          <a:prstGeom prst="rect">
            <a:avLst/>
          </a:prstGeom>
          <a:noFill/>
          <a:ln>
            <a:noFill/>
          </a:ln>
        </p:spPr>
      </p:pic>
      <p:sp>
        <p:nvSpPr>
          <p:cNvPr id="1134" name="Google Shape;1134;p210"/>
          <p:cNvSpPr txBox="1"/>
          <p:nvPr/>
        </p:nvSpPr>
        <p:spPr>
          <a:xfrm>
            <a:off x="3309977" y="4249298"/>
            <a:ext cx="4369689" cy="530914"/>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500">
                <a:solidFill>
                  <a:schemeClr val="dk1"/>
                </a:solidFill>
                <a:latin typeface="Open Sans"/>
                <a:ea typeface="Open Sans"/>
                <a:cs typeface="Open Sans"/>
                <a:sym typeface="Open Sans"/>
              </a:rPr>
              <a:t>Mark with another reMARKable model.  And oh yes, that’s Venki Ramakrishnan standing next to him.</a:t>
            </a:r>
            <a:endParaRPr sz="1100"/>
          </a:p>
        </p:txBody>
      </p:sp>
      <p:pic>
        <p:nvPicPr>
          <p:cNvPr descr="Gene Machine: The Race to Decipher the Secrets of the Ribosome" id="1135" name="Google Shape;1135;p210"/>
          <p:cNvPicPr preferRelativeResize="0"/>
          <p:nvPr/>
        </p:nvPicPr>
        <p:blipFill rotWithShape="1">
          <a:blip r:embed="rId4">
            <a:alphaModFix/>
          </a:blip>
          <a:srcRect b="0" l="0" r="0" t="0"/>
          <a:stretch/>
        </p:blipFill>
        <p:spPr>
          <a:xfrm>
            <a:off x="603922" y="986757"/>
            <a:ext cx="1736231" cy="2690495"/>
          </a:xfrm>
          <a:prstGeom prst="rect">
            <a:avLst/>
          </a:prstGeom>
          <a:noFill/>
          <a:ln>
            <a:noFill/>
          </a:ln>
        </p:spPr>
      </p:pic>
      <p:sp>
        <p:nvSpPr>
          <p:cNvPr id="1136" name="Google Shape;1136;p210"/>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4" name="Shape 924"/>
        <p:cNvGrpSpPr/>
        <p:nvPr/>
      </p:nvGrpSpPr>
      <p:grpSpPr>
        <a:xfrm>
          <a:off x="0" y="0"/>
          <a:ext cx="0" cy="0"/>
          <a:chOff x="0" y="0"/>
          <a:chExt cx="0" cy="0"/>
        </a:xfrm>
      </p:grpSpPr>
      <p:sp>
        <p:nvSpPr>
          <p:cNvPr id="925" name="Google Shape;925;p184"/>
          <p:cNvSpPr txBox="1"/>
          <p:nvPr/>
        </p:nvSpPr>
        <p:spPr>
          <a:xfrm>
            <a:off x="5125290" y="2194325"/>
            <a:ext cx="3815700" cy="6540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3300"/>
              <a:buFont typeface="Arial"/>
              <a:buNone/>
            </a:pPr>
            <a:r>
              <a:rPr b="1" lang="en" sz="3800">
                <a:solidFill>
                  <a:schemeClr val="accent5"/>
                </a:solidFill>
              </a:rPr>
              <a:t>Photo 51</a:t>
            </a:r>
            <a:endParaRPr b="0" i="0" sz="1600" u="none" cap="none" strike="noStrike">
              <a:solidFill>
                <a:schemeClr val="accent5"/>
              </a:solidFill>
              <a:latin typeface="Arial"/>
              <a:ea typeface="Arial"/>
              <a:cs typeface="Arial"/>
              <a:sym typeface="Arial"/>
            </a:endParaRPr>
          </a:p>
        </p:txBody>
      </p:sp>
      <p:sp>
        <p:nvSpPr>
          <p:cNvPr id="926" name="Google Shape;926;p184"/>
          <p:cNvSpPr txBox="1"/>
          <p:nvPr/>
        </p:nvSpPr>
        <p:spPr>
          <a:xfrm>
            <a:off x="2236588" y="3956850"/>
            <a:ext cx="6321000" cy="4386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100"/>
              <a:buFont typeface="Arial"/>
              <a:buNone/>
            </a:pPr>
            <a:r>
              <a:rPr b="1" lang="en" sz="2400">
                <a:solidFill>
                  <a:schemeClr val="dk1"/>
                </a:solidFill>
              </a:rPr>
              <a:t>Using DATA to justify models of DNA.</a:t>
            </a:r>
            <a:endParaRPr b="0" sz="2400" u="none" cap="none" strike="noStrike">
              <a:solidFill>
                <a:srgbClr val="000000"/>
              </a:solidFill>
              <a:latin typeface="Arial"/>
              <a:ea typeface="Arial"/>
              <a:cs typeface="Arial"/>
              <a:sym typeface="Arial"/>
            </a:endParaRPr>
          </a:p>
        </p:txBody>
      </p:sp>
      <p:pic>
        <p:nvPicPr>
          <p:cNvPr id="927" name="Google Shape;927;p184"/>
          <p:cNvPicPr preferRelativeResize="0"/>
          <p:nvPr/>
        </p:nvPicPr>
        <p:blipFill rotWithShape="1">
          <a:blip r:embed="rId3">
            <a:alphaModFix/>
          </a:blip>
          <a:srcRect b="0" l="0" r="0" t="0"/>
          <a:stretch/>
        </p:blipFill>
        <p:spPr>
          <a:xfrm>
            <a:off x="3319122" y="1286473"/>
            <a:ext cx="2368175" cy="2469701"/>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0" name="Shape 1140"/>
        <p:cNvGrpSpPr/>
        <p:nvPr/>
      </p:nvGrpSpPr>
      <p:grpSpPr>
        <a:xfrm>
          <a:off x="0" y="0"/>
          <a:ext cx="0" cy="0"/>
          <a:chOff x="0" y="0"/>
          <a:chExt cx="0" cy="0"/>
        </a:xfrm>
      </p:grpSpPr>
      <p:sp>
        <p:nvSpPr>
          <p:cNvPr id="1141" name="Google Shape;1141;p211"/>
          <p:cNvSpPr txBox="1"/>
          <p:nvPr/>
        </p:nvSpPr>
        <p:spPr>
          <a:xfrm>
            <a:off x="491325" y="970750"/>
            <a:ext cx="8295900" cy="13623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2100">
                <a:solidFill>
                  <a:schemeClr val="dk1"/>
                </a:solidFill>
                <a:latin typeface="Open Sans"/>
                <a:ea typeface="Open Sans"/>
                <a:cs typeface="Open Sans"/>
                <a:sym typeface="Open Sans"/>
              </a:rPr>
              <a:t>As you reflect on your teaching, you may notice that you ask your students a lot of ”</a:t>
            </a:r>
            <a:r>
              <a:rPr b="1" lang="en" sz="2100">
                <a:solidFill>
                  <a:srgbClr val="FF0000"/>
                </a:solidFill>
                <a:latin typeface="Open Sans"/>
                <a:ea typeface="Open Sans"/>
                <a:cs typeface="Open Sans"/>
                <a:sym typeface="Open Sans"/>
              </a:rPr>
              <a:t>what</a:t>
            </a:r>
            <a:r>
              <a:rPr b="1" lang="en" sz="2100">
                <a:solidFill>
                  <a:schemeClr val="dk1"/>
                </a:solidFill>
                <a:latin typeface="Open Sans"/>
                <a:ea typeface="Open Sans"/>
                <a:cs typeface="Open Sans"/>
                <a:sym typeface="Open Sans"/>
              </a:rPr>
              <a:t>” questions like:</a:t>
            </a:r>
            <a:endParaRPr sz="1100"/>
          </a:p>
          <a:p>
            <a:pPr indent="0" lvl="0" marL="0" marR="0" rtl="0" algn="ctr">
              <a:spcBef>
                <a:spcPts val="0"/>
              </a:spcBef>
              <a:spcAft>
                <a:spcPts val="0"/>
              </a:spcAft>
              <a:buNone/>
            </a:pPr>
            <a:r>
              <a:t/>
            </a:r>
            <a:endParaRPr b="1" sz="2100">
              <a:solidFill>
                <a:schemeClr val="dk1"/>
              </a:solidFill>
              <a:latin typeface="Open Sans"/>
              <a:ea typeface="Open Sans"/>
              <a:cs typeface="Open Sans"/>
              <a:sym typeface="Open Sans"/>
            </a:endParaRPr>
          </a:p>
          <a:p>
            <a:pPr indent="0" lvl="0" marL="0" marR="0" rtl="0" algn="ctr">
              <a:spcBef>
                <a:spcPts val="0"/>
              </a:spcBef>
              <a:spcAft>
                <a:spcPts val="0"/>
              </a:spcAft>
              <a:buNone/>
            </a:pPr>
            <a:r>
              <a:rPr b="1" lang="en" sz="2100">
                <a:solidFill>
                  <a:srgbClr val="FF0000"/>
                </a:solidFill>
                <a:latin typeface="Open Sans"/>
                <a:ea typeface="Open Sans"/>
                <a:cs typeface="Open Sans"/>
                <a:sym typeface="Open Sans"/>
              </a:rPr>
              <a:t>What</a:t>
            </a:r>
            <a:r>
              <a:rPr b="1" lang="en" sz="2100">
                <a:solidFill>
                  <a:srgbClr val="0070C0"/>
                </a:solidFill>
                <a:latin typeface="Open Sans"/>
                <a:ea typeface="Open Sans"/>
                <a:cs typeface="Open Sans"/>
                <a:sym typeface="Open Sans"/>
              </a:rPr>
              <a:t> is the difference between DNA and RNA?</a:t>
            </a:r>
            <a:endParaRPr sz="1100"/>
          </a:p>
        </p:txBody>
      </p:sp>
      <p:sp>
        <p:nvSpPr>
          <p:cNvPr id="1142" name="Google Shape;1142;p211"/>
          <p:cNvSpPr txBox="1"/>
          <p:nvPr/>
        </p:nvSpPr>
        <p:spPr>
          <a:xfrm>
            <a:off x="900752" y="2843810"/>
            <a:ext cx="4621088" cy="392415"/>
          </a:xfrm>
          <a:prstGeom prst="rect">
            <a:avLst/>
          </a:prstGeom>
          <a:noFill/>
          <a:ln>
            <a:noFill/>
          </a:ln>
        </p:spPr>
        <p:txBody>
          <a:bodyPr anchorCtr="0" anchor="t" bIns="34275" lIns="68575" spcFirstLastPara="1" rIns="68575" wrap="square" tIns="34275">
            <a:spAutoFit/>
          </a:bodyPr>
          <a:lstStyle/>
          <a:p>
            <a:pPr indent="-336550" lvl="0" marL="342900" marR="0" rtl="0" algn="l">
              <a:spcBef>
                <a:spcPts val="0"/>
              </a:spcBef>
              <a:spcAft>
                <a:spcPts val="0"/>
              </a:spcAft>
              <a:buClr>
                <a:schemeClr val="dk1"/>
              </a:buClr>
              <a:buSzPts val="2100"/>
              <a:buFont typeface="Arial"/>
              <a:buChar char="•"/>
            </a:pPr>
            <a:r>
              <a:rPr b="1" lang="en" sz="2100">
                <a:solidFill>
                  <a:schemeClr val="dk1"/>
                </a:solidFill>
                <a:latin typeface="Open Sans"/>
                <a:ea typeface="Open Sans"/>
                <a:cs typeface="Open Sans"/>
                <a:sym typeface="Open Sans"/>
              </a:rPr>
              <a:t>RNA has U’s and DNA has T’s</a:t>
            </a:r>
            <a:endParaRPr sz="1100"/>
          </a:p>
        </p:txBody>
      </p:sp>
      <p:sp>
        <p:nvSpPr>
          <p:cNvPr id="1143" name="Google Shape;1143;p211"/>
          <p:cNvSpPr txBox="1"/>
          <p:nvPr/>
        </p:nvSpPr>
        <p:spPr>
          <a:xfrm>
            <a:off x="900752" y="326577"/>
            <a:ext cx="7001302" cy="484748"/>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700">
                <a:solidFill>
                  <a:schemeClr val="dk1"/>
                </a:solidFill>
                <a:latin typeface="Open Sans"/>
                <a:ea typeface="Open Sans"/>
                <a:cs typeface="Open Sans"/>
                <a:sym typeface="Open Sans"/>
              </a:rPr>
              <a:t>Teaching your kids to think…</a:t>
            </a:r>
            <a:endParaRPr sz="1100"/>
          </a:p>
        </p:txBody>
      </p:sp>
      <p:sp>
        <p:nvSpPr>
          <p:cNvPr id="1144" name="Google Shape;1144;p211"/>
          <p:cNvSpPr txBox="1"/>
          <p:nvPr/>
        </p:nvSpPr>
        <p:spPr>
          <a:xfrm>
            <a:off x="900750" y="3416625"/>
            <a:ext cx="5807700" cy="392400"/>
          </a:xfrm>
          <a:prstGeom prst="rect">
            <a:avLst/>
          </a:prstGeom>
          <a:noFill/>
          <a:ln>
            <a:noFill/>
          </a:ln>
        </p:spPr>
        <p:txBody>
          <a:bodyPr anchorCtr="0" anchor="t" bIns="34275" lIns="68575" spcFirstLastPara="1" rIns="68575" wrap="square" tIns="34275">
            <a:spAutoFit/>
          </a:bodyPr>
          <a:lstStyle/>
          <a:p>
            <a:pPr indent="-336550" lvl="0" marL="342900" marR="0" rtl="0" algn="l">
              <a:spcBef>
                <a:spcPts val="0"/>
              </a:spcBef>
              <a:spcAft>
                <a:spcPts val="0"/>
              </a:spcAft>
              <a:buClr>
                <a:schemeClr val="dk1"/>
              </a:buClr>
              <a:buSzPts val="2100"/>
              <a:buFont typeface="Arial"/>
              <a:buChar char="•"/>
            </a:pPr>
            <a:r>
              <a:rPr b="1" lang="en" sz="2100">
                <a:solidFill>
                  <a:schemeClr val="dk1"/>
                </a:solidFill>
                <a:latin typeface="Open Sans"/>
                <a:ea typeface="Open Sans"/>
                <a:cs typeface="Open Sans"/>
                <a:sym typeface="Open Sans"/>
              </a:rPr>
              <a:t>DNA has deoxyribose; RNA has ribose</a:t>
            </a:r>
            <a:endParaRPr sz="1100"/>
          </a:p>
        </p:txBody>
      </p:sp>
      <p:grpSp>
        <p:nvGrpSpPr>
          <p:cNvPr id="1145" name="Google Shape;1145;p211"/>
          <p:cNvGrpSpPr/>
          <p:nvPr/>
        </p:nvGrpSpPr>
        <p:grpSpPr>
          <a:xfrm>
            <a:off x="491313" y="2411874"/>
            <a:ext cx="8351238" cy="2075615"/>
            <a:chOff x="208033" y="3723432"/>
            <a:chExt cx="11134985" cy="2767486"/>
          </a:xfrm>
        </p:grpSpPr>
        <p:sp>
          <p:nvSpPr>
            <p:cNvPr id="1146" name="Google Shape;1146;p211"/>
            <p:cNvSpPr txBox="1"/>
            <p:nvPr/>
          </p:nvSpPr>
          <p:spPr>
            <a:xfrm>
              <a:off x="208033" y="5967718"/>
              <a:ext cx="10058400" cy="523200"/>
            </a:xfrm>
            <a:prstGeom prst="rect">
              <a:avLst/>
            </a:prstGeom>
            <a:noFill/>
            <a:ln>
              <a:noFill/>
            </a:ln>
          </p:spPr>
          <p:txBody>
            <a:bodyPr anchorCtr="0" anchor="t" bIns="34275" lIns="68575" spcFirstLastPara="1" rIns="68575" wrap="square" tIns="34275">
              <a:spAutoFit/>
            </a:bodyPr>
            <a:lstStyle/>
            <a:p>
              <a:pPr indent="-336550" lvl="0" marL="342900" marR="0" rtl="0" algn="ctr">
                <a:spcBef>
                  <a:spcPts val="0"/>
                </a:spcBef>
                <a:spcAft>
                  <a:spcPts val="0"/>
                </a:spcAft>
                <a:buClr>
                  <a:schemeClr val="dk1"/>
                </a:buClr>
                <a:buSzPts val="2100"/>
                <a:buFont typeface="Arial"/>
                <a:buChar char="•"/>
              </a:pPr>
              <a:r>
                <a:rPr b="1" lang="en" sz="2100">
                  <a:solidFill>
                    <a:schemeClr val="dk1"/>
                  </a:solidFill>
                  <a:latin typeface="Open Sans"/>
                  <a:ea typeface="Open Sans"/>
                  <a:cs typeface="Open Sans"/>
                  <a:sym typeface="Open Sans"/>
                </a:rPr>
                <a:t>RNA is single-stranded; DNA is double-stranded</a:t>
              </a:r>
              <a:endParaRPr sz="1100"/>
            </a:p>
          </p:txBody>
        </p:sp>
        <p:pic>
          <p:nvPicPr>
            <p:cNvPr id="1147" name="Google Shape;1147;p211"/>
            <p:cNvPicPr preferRelativeResize="0"/>
            <p:nvPr/>
          </p:nvPicPr>
          <p:blipFill rotWithShape="1">
            <a:blip r:embed="rId3">
              <a:alphaModFix/>
            </a:blip>
            <a:srcRect b="0" l="0" r="0" t="0"/>
            <a:stretch/>
          </p:blipFill>
          <p:spPr>
            <a:xfrm>
              <a:off x="9122900" y="3723432"/>
              <a:ext cx="2220118" cy="1998646"/>
            </a:xfrm>
            <a:prstGeom prst="rect">
              <a:avLst/>
            </a:prstGeom>
            <a:noFill/>
            <a:ln>
              <a:noFill/>
            </a:ln>
          </p:spPr>
        </p:pic>
      </p:grpSp>
      <p:sp>
        <p:nvSpPr>
          <p:cNvPr id="1148" name="Google Shape;1148;p211"/>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42"/>
                                        </p:tgtEl>
                                        <p:attrNameLst>
                                          <p:attrName>style.visibility</p:attrName>
                                        </p:attrNameLst>
                                      </p:cBhvr>
                                      <p:to>
                                        <p:strVal val="visible"/>
                                      </p:to>
                                    </p:set>
                                    <p:animEffect filter="fade" transition="in">
                                      <p:cBhvr>
                                        <p:cTn dur="500"/>
                                        <p:tgtEl>
                                          <p:spTgt spid="114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44"/>
                                        </p:tgtEl>
                                        <p:attrNameLst>
                                          <p:attrName>style.visibility</p:attrName>
                                        </p:attrNameLst>
                                      </p:cBhvr>
                                      <p:to>
                                        <p:strVal val="visible"/>
                                      </p:to>
                                    </p:set>
                                    <p:animEffect filter="fade" transition="in">
                                      <p:cBhvr>
                                        <p:cTn dur="500"/>
                                        <p:tgtEl>
                                          <p:spTgt spid="114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45"/>
                                        </p:tgtEl>
                                        <p:attrNameLst>
                                          <p:attrName>style.visibility</p:attrName>
                                        </p:attrNameLst>
                                      </p:cBhvr>
                                      <p:to>
                                        <p:strVal val="visible"/>
                                      </p:to>
                                    </p:set>
                                    <p:animEffect filter="fade" transition="in">
                                      <p:cBhvr>
                                        <p:cTn dur="500"/>
                                        <p:tgtEl>
                                          <p:spTgt spid="114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2" name="Shape 1152"/>
        <p:cNvGrpSpPr/>
        <p:nvPr/>
      </p:nvGrpSpPr>
      <p:grpSpPr>
        <a:xfrm>
          <a:off x="0" y="0"/>
          <a:ext cx="0" cy="0"/>
          <a:chOff x="0" y="0"/>
          <a:chExt cx="0" cy="0"/>
        </a:xfrm>
      </p:grpSpPr>
      <p:sp>
        <p:nvSpPr>
          <p:cNvPr id="1153" name="Google Shape;1153;p212"/>
          <p:cNvSpPr txBox="1"/>
          <p:nvPr/>
        </p:nvSpPr>
        <p:spPr>
          <a:xfrm>
            <a:off x="406347" y="1790996"/>
            <a:ext cx="7687101" cy="1038746"/>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2100">
                <a:solidFill>
                  <a:schemeClr val="dk1"/>
                </a:solidFill>
                <a:latin typeface="Open Sans"/>
                <a:ea typeface="Open Sans"/>
                <a:cs typeface="Open Sans"/>
                <a:sym typeface="Open Sans"/>
              </a:rPr>
              <a:t>Let’s think about teaching the “</a:t>
            </a:r>
            <a:r>
              <a:rPr b="1" i="1" lang="en" sz="2100">
                <a:solidFill>
                  <a:schemeClr val="dk1"/>
                </a:solidFill>
                <a:latin typeface="Open Sans"/>
                <a:ea typeface="Open Sans"/>
                <a:cs typeface="Open Sans"/>
                <a:sym typeface="Open Sans"/>
              </a:rPr>
              <a:t>why”</a:t>
            </a:r>
            <a:r>
              <a:rPr b="1" lang="en" sz="2100">
                <a:solidFill>
                  <a:schemeClr val="dk1"/>
                </a:solidFill>
                <a:latin typeface="Open Sans"/>
                <a:ea typeface="Open Sans"/>
                <a:cs typeface="Open Sans"/>
                <a:sym typeface="Open Sans"/>
              </a:rPr>
              <a:t> of these subjects, such as:</a:t>
            </a:r>
            <a:endParaRPr sz="1100"/>
          </a:p>
          <a:p>
            <a:pPr indent="0" lvl="0" marL="0" marR="0" rtl="0" algn="ctr">
              <a:spcBef>
                <a:spcPts val="0"/>
              </a:spcBef>
              <a:spcAft>
                <a:spcPts val="0"/>
              </a:spcAft>
              <a:buNone/>
            </a:pPr>
            <a:r>
              <a:t/>
            </a:r>
            <a:endParaRPr b="1" sz="2100">
              <a:solidFill>
                <a:schemeClr val="dk1"/>
              </a:solidFill>
              <a:latin typeface="Open Sans"/>
              <a:ea typeface="Open Sans"/>
              <a:cs typeface="Open Sans"/>
              <a:sym typeface="Open Sans"/>
            </a:endParaRPr>
          </a:p>
          <a:p>
            <a:pPr indent="0" lvl="0" marL="0" marR="0" rtl="0" algn="ctr">
              <a:spcBef>
                <a:spcPts val="0"/>
              </a:spcBef>
              <a:spcAft>
                <a:spcPts val="0"/>
              </a:spcAft>
              <a:buNone/>
            </a:pPr>
            <a:r>
              <a:rPr b="1" i="1" lang="en" sz="2100">
                <a:solidFill>
                  <a:srgbClr val="FF0000"/>
                </a:solidFill>
                <a:latin typeface="Open Sans"/>
                <a:ea typeface="Open Sans"/>
                <a:cs typeface="Open Sans"/>
                <a:sym typeface="Open Sans"/>
              </a:rPr>
              <a:t>Why</a:t>
            </a:r>
            <a:r>
              <a:rPr b="1" i="1" lang="en" sz="2100">
                <a:solidFill>
                  <a:srgbClr val="0070C0"/>
                </a:solidFill>
                <a:latin typeface="Open Sans"/>
                <a:ea typeface="Open Sans"/>
                <a:cs typeface="Open Sans"/>
                <a:sym typeface="Open Sans"/>
              </a:rPr>
              <a:t> does T replace U in DNA?</a:t>
            </a:r>
            <a:endParaRPr sz="1100"/>
          </a:p>
        </p:txBody>
      </p:sp>
      <p:sp>
        <p:nvSpPr>
          <p:cNvPr id="1154" name="Google Shape;1154;p212"/>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8" name="Shape 1158"/>
        <p:cNvGrpSpPr/>
        <p:nvPr/>
      </p:nvGrpSpPr>
      <p:grpSpPr>
        <a:xfrm>
          <a:off x="0" y="0"/>
          <a:ext cx="0" cy="0"/>
          <a:chOff x="0" y="0"/>
          <a:chExt cx="0" cy="0"/>
        </a:xfrm>
      </p:grpSpPr>
      <p:pic>
        <p:nvPicPr>
          <p:cNvPr id="1159" name="Google Shape;1159;p213"/>
          <p:cNvPicPr preferRelativeResize="0"/>
          <p:nvPr/>
        </p:nvPicPr>
        <p:blipFill rotWithShape="1">
          <a:blip r:embed="rId3">
            <a:alphaModFix/>
          </a:blip>
          <a:srcRect b="0" l="0" r="0" t="0"/>
          <a:stretch/>
        </p:blipFill>
        <p:spPr>
          <a:xfrm>
            <a:off x="148806" y="418386"/>
            <a:ext cx="8423694" cy="4446173"/>
          </a:xfrm>
          <a:prstGeom prst="rect">
            <a:avLst/>
          </a:prstGeom>
          <a:noFill/>
          <a:ln>
            <a:noFill/>
          </a:ln>
        </p:spPr>
      </p:pic>
      <p:sp>
        <p:nvSpPr>
          <p:cNvPr id="1160" name="Google Shape;1160;p213"/>
          <p:cNvSpPr txBox="1"/>
          <p:nvPr>
            <p:ph idx="12" type="sldNum"/>
          </p:nvPr>
        </p:nvSpPr>
        <p:spPr>
          <a:xfrm>
            <a:off x="8773745" y="4717633"/>
            <a:ext cx="317402" cy="263486"/>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4" name="Shape 1164"/>
        <p:cNvGrpSpPr/>
        <p:nvPr/>
      </p:nvGrpSpPr>
      <p:grpSpPr>
        <a:xfrm>
          <a:off x="0" y="0"/>
          <a:ext cx="0" cy="0"/>
          <a:chOff x="0" y="0"/>
          <a:chExt cx="0" cy="0"/>
        </a:xfrm>
      </p:grpSpPr>
      <p:grpSp>
        <p:nvGrpSpPr>
          <p:cNvPr id="1165" name="Google Shape;1165;p214"/>
          <p:cNvGrpSpPr/>
          <p:nvPr/>
        </p:nvGrpSpPr>
        <p:grpSpPr>
          <a:xfrm>
            <a:off x="2250489" y="1670280"/>
            <a:ext cx="4493795" cy="676546"/>
            <a:chOff x="1199147" y="862264"/>
            <a:chExt cx="5991726" cy="902061"/>
          </a:xfrm>
        </p:grpSpPr>
        <p:sp>
          <p:nvSpPr>
            <p:cNvPr id="1166" name="Google Shape;1166;p214"/>
            <p:cNvSpPr txBox="1"/>
            <p:nvPr/>
          </p:nvSpPr>
          <p:spPr>
            <a:xfrm>
              <a:off x="1199147" y="862264"/>
              <a:ext cx="5991726" cy="52322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100">
                  <a:solidFill>
                    <a:srgbClr val="FF0000"/>
                  </a:solidFill>
                  <a:latin typeface="Courier New"/>
                  <a:ea typeface="Courier New"/>
                  <a:cs typeface="Courier New"/>
                  <a:sym typeface="Courier New"/>
                </a:rPr>
                <a:t>A</a:t>
              </a:r>
              <a:r>
                <a:rPr b="1" lang="en" sz="2100">
                  <a:solidFill>
                    <a:srgbClr val="00B050"/>
                  </a:solidFill>
                  <a:latin typeface="Courier New"/>
                  <a:ea typeface="Courier New"/>
                  <a:cs typeface="Courier New"/>
                  <a:sym typeface="Courier New"/>
                </a:rPr>
                <a:t>G</a:t>
              </a:r>
              <a:r>
                <a:rPr b="1" lang="en" sz="2100">
                  <a:solidFill>
                    <a:schemeClr val="dk1"/>
                  </a:solidFill>
                  <a:latin typeface="Courier New"/>
                  <a:ea typeface="Courier New"/>
                  <a:cs typeface="Courier New"/>
                  <a:sym typeface="Courier New"/>
                </a:rPr>
                <a:t>U</a:t>
              </a:r>
              <a:r>
                <a:rPr b="1" lang="en" sz="2100">
                  <a:solidFill>
                    <a:srgbClr val="0070C0"/>
                  </a:solidFill>
                  <a:latin typeface="Courier New"/>
                  <a:ea typeface="Courier New"/>
                  <a:cs typeface="Courier New"/>
                  <a:sym typeface="Courier New"/>
                </a:rPr>
                <a:t>C</a:t>
              </a:r>
              <a:r>
                <a:rPr b="1" lang="en" sz="2100">
                  <a:solidFill>
                    <a:srgbClr val="00B050"/>
                  </a:solidFill>
                  <a:latin typeface="Courier New"/>
                  <a:ea typeface="Courier New"/>
                  <a:cs typeface="Courier New"/>
                  <a:sym typeface="Courier New"/>
                </a:rPr>
                <a:t>G</a:t>
              </a:r>
              <a:r>
                <a:rPr b="1" lang="en" sz="2100">
                  <a:solidFill>
                    <a:srgbClr val="FF0000"/>
                  </a:solidFill>
                  <a:latin typeface="Courier New"/>
                  <a:ea typeface="Courier New"/>
                  <a:cs typeface="Courier New"/>
                  <a:sym typeface="Courier New"/>
                </a:rPr>
                <a:t>AA</a:t>
              </a:r>
              <a:r>
                <a:rPr b="1" lang="en" sz="2100">
                  <a:solidFill>
                    <a:srgbClr val="00B050"/>
                  </a:solidFill>
                  <a:latin typeface="Courier New"/>
                  <a:ea typeface="Courier New"/>
                  <a:cs typeface="Courier New"/>
                  <a:sym typeface="Courier New"/>
                </a:rPr>
                <a:t>G</a:t>
              </a:r>
              <a:r>
                <a:rPr b="1" lang="en" sz="2100">
                  <a:solidFill>
                    <a:schemeClr val="dk1"/>
                  </a:solidFill>
                  <a:latin typeface="Courier New"/>
                  <a:ea typeface="Courier New"/>
                  <a:cs typeface="Courier New"/>
                  <a:sym typeface="Courier New"/>
                </a:rPr>
                <a:t>U</a:t>
              </a:r>
              <a:r>
                <a:rPr b="1" lang="en" sz="2100">
                  <a:solidFill>
                    <a:srgbClr val="0070C0"/>
                  </a:solidFill>
                  <a:latin typeface="Courier New"/>
                  <a:ea typeface="Courier New"/>
                  <a:cs typeface="Courier New"/>
                  <a:sym typeface="Courier New"/>
                </a:rPr>
                <a:t>C</a:t>
              </a:r>
              <a:r>
                <a:rPr b="1" lang="en" sz="2100">
                  <a:solidFill>
                    <a:srgbClr val="FF0000"/>
                  </a:solidFill>
                  <a:latin typeface="Courier New"/>
                  <a:ea typeface="Courier New"/>
                  <a:cs typeface="Courier New"/>
                  <a:sym typeface="Courier New"/>
                </a:rPr>
                <a:t>AA</a:t>
              </a:r>
              <a:r>
                <a:rPr b="1" lang="en" sz="2100">
                  <a:solidFill>
                    <a:srgbClr val="0070C0"/>
                  </a:solidFill>
                  <a:latin typeface="Courier New"/>
                  <a:ea typeface="Courier New"/>
                  <a:cs typeface="Courier New"/>
                  <a:sym typeface="Courier New"/>
                </a:rPr>
                <a:t>CC</a:t>
              </a:r>
              <a:r>
                <a:rPr b="1" lang="en" sz="2100">
                  <a:solidFill>
                    <a:srgbClr val="00B050"/>
                  </a:solidFill>
                  <a:latin typeface="Courier New"/>
                  <a:ea typeface="Courier New"/>
                  <a:cs typeface="Courier New"/>
                  <a:sym typeface="Courier New"/>
                </a:rPr>
                <a:t>G</a:t>
              </a:r>
              <a:r>
                <a:rPr b="1" lang="en" sz="2100">
                  <a:solidFill>
                    <a:srgbClr val="FF0000"/>
                  </a:solidFill>
                  <a:latin typeface="Courier New"/>
                  <a:ea typeface="Courier New"/>
                  <a:cs typeface="Courier New"/>
                  <a:sym typeface="Courier New"/>
                </a:rPr>
                <a:t>A</a:t>
              </a:r>
              <a:r>
                <a:rPr b="1" lang="en" sz="2100">
                  <a:solidFill>
                    <a:srgbClr val="00B050"/>
                  </a:solidFill>
                  <a:latin typeface="Courier New"/>
                  <a:ea typeface="Courier New"/>
                  <a:cs typeface="Courier New"/>
                  <a:sym typeface="Courier New"/>
                </a:rPr>
                <a:t>GG</a:t>
              </a:r>
              <a:r>
                <a:rPr b="1" lang="en" sz="2100">
                  <a:solidFill>
                    <a:srgbClr val="0070C0"/>
                  </a:solidFill>
                  <a:latin typeface="Courier New"/>
                  <a:ea typeface="Courier New"/>
                  <a:cs typeface="Courier New"/>
                  <a:sym typeface="Courier New"/>
                </a:rPr>
                <a:t>C</a:t>
              </a:r>
              <a:r>
                <a:rPr b="1" lang="en" sz="2100">
                  <a:solidFill>
                    <a:schemeClr val="dk1"/>
                  </a:solidFill>
                  <a:latin typeface="Courier New"/>
                  <a:ea typeface="Courier New"/>
                  <a:cs typeface="Courier New"/>
                  <a:sym typeface="Courier New"/>
                </a:rPr>
                <a:t>U</a:t>
              </a:r>
              <a:r>
                <a:rPr b="1" lang="en" sz="2100">
                  <a:solidFill>
                    <a:srgbClr val="00B050"/>
                  </a:solidFill>
                  <a:latin typeface="Courier New"/>
                  <a:ea typeface="Courier New"/>
                  <a:cs typeface="Courier New"/>
                  <a:sym typeface="Courier New"/>
                </a:rPr>
                <a:t>G</a:t>
              </a:r>
              <a:r>
                <a:rPr b="1" lang="en" sz="2100">
                  <a:solidFill>
                    <a:schemeClr val="dk1"/>
                  </a:solidFill>
                  <a:latin typeface="Courier New"/>
                  <a:ea typeface="Courier New"/>
                  <a:cs typeface="Courier New"/>
                  <a:sym typeface="Courier New"/>
                </a:rPr>
                <a:t>C</a:t>
              </a:r>
              <a:r>
                <a:rPr b="1" lang="en" sz="2100">
                  <a:solidFill>
                    <a:srgbClr val="00B050"/>
                  </a:solidFill>
                  <a:latin typeface="Courier New"/>
                  <a:ea typeface="Courier New"/>
                  <a:cs typeface="Courier New"/>
                  <a:sym typeface="Courier New"/>
                </a:rPr>
                <a:t>G</a:t>
              </a:r>
              <a:r>
                <a:rPr b="1" lang="en" sz="2100">
                  <a:solidFill>
                    <a:srgbClr val="0070C0"/>
                  </a:solidFill>
                  <a:latin typeface="Courier New"/>
                  <a:ea typeface="Courier New"/>
                  <a:cs typeface="Courier New"/>
                  <a:sym typeface="Courier New"/>
                </a:rPr>
                <a:t>C</a:t>
              </a:r>
              <a:r>
                <a:rPr b="1" lang="en" sz="2100">
                  <a:solidFill>
                    <a:schemeClr val="dk1"/>
                  </a:solidFill>
                  <a:latin typeface="Courier New"/>
                  <a:ea typeface="Courier New"/>
                  <a:cs typeface="Courier New"/>
                  <a:sym typeface="Courier New"/>
                </a:rPr>
                <a:t>U</a:t>
              </a:r>
              <a:r>
                <a:rPr b="1" lang="en" sz="2100">
                  <a:solidFill>
                    <a:srgbClr val="FF0000"/>
                  </a:solidFill>
                  <a:latin typeface="Courier New"/>
                  <a:ea typeface="Courier New"/>
                  <a:cs typeface="Courier New"/>
                  <a:sym typeface="Courier New"/>
                </a:rPr>
                <a:t>A</a:t>
              </a:r>
              <a:r>
                <a:rPr b="1" lang="en" sz="2100">
                  <a:solidFill>
                    <a:srgbClr val="0070C0"/>
                  </a:solidFill>
                  <a:latin typeface="Courier New"/>
                  <a:ea typeface="Courier New"/>
                  <a:cs typeface="Courier New"/>
                  <a:sym typeface="Courier New"/>
                </a:rPr>
                <a:t>C</a:t>
              </a:r>
              <a:endParaRPr sz="1100"/>
            </a:p>
          </p:txBody>
        </p:sp>
        <p:sp>
          <p:nvSpPr>
            <p:cNvPr id="1167" name="Google Shape;1167;p214"/>
            <p:cNvSpPr txBox="1"/>
            <p:nvPr/>
          </p:nvSpPr>
          <p:spPr>
            <a:xfrm>
              <a:off x="1199147" y="1241105"/>
              <a:ext cx="5991726" cy="52322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100">
                  <a:solidFill>
                    <a:schemeClr val="dk1"/>
                  </a:solidFill>
                  <a:latin typeface="Courier New"/>
                  <a:ea typeface="Courier New"/>
                  <a:cs typeface="Courier New"/>
                  <a:sym typeface="Courier New"/>
                </a:rPr>
                <a:t>U</a:t>
              </a:r>
              <a:r>
                <a:rPr b="1" lang="en" sz="2100">
                  <a:solidFill>
                    <a:srgbClr val="0070C0"/>
                  </a:solidFill>
                  <a:latin typeface="Courier New"/>
                  <a:ea typeface="Courier New"/>
                  <a:cs typeface="Courier New"/>
                  <a:sym typeface="Courier New"/>
                </a:rPr>
                <a:t>C</a:t>
              </a:r>
              <a:r>
                <a:rPr b="1" lang="en" sz="2100">
                  <a:solidFill>
                    <a:srgbClr val="FF0000"/>
                  </a:solidFill>
                  <a:latin typeface="Courier New"/>
                  <a:ea typeface="Courier New"/>
                  <a:cs typeface="Courier New"/>
                  <a:sym typeface="Courier New"/>
                </a:rPr>
                <a:t>A</a:t>
              </a:r>
              <a:r>
                <a:rPr b="1" lang="en" sz="2100">
                  <a:solidFill>
                    <a:srgbClr val="00B050"/>
                  </a:solidFill>
                  <a:latin typeface="Courier New"/>
                  <a:ea typeface="Courier New"/>
                  <a:cs typeface="Courier New"/>
                  <a:sym typeface="Courier New"/>
                </a:rPr>
                <a:t>G</a:t>
              </a:r>
              <a:r>
                <a:rPr b="1" lang="en" sz="2100">
                  <a:solidFill>
                    <a:srgbClr val="0070C0"/>
                  </a:solidFill>
                  <a:latin typeface="Courier New"/>
                  <a:ea typeface="Courier New"/>
                  <a:cs typeface="Courier New"/>
                  <a:sym typeface="Courier New"/>
                </a:rPr>
                <a:t>C</a:t>
              </a:r>
              <a:r>
                <a:rPr b="1" lang="en" sz="2100">
                  <a:solidFill>
                    <a:schemeClr val="dk1"/>
                  </a:solidFill>
                  <a:latin typeface="Courier New"/>
                  <a:ea typeface="Courier New"/>
                  <a:cs typeface="Courier New"/>
                  <a:sym typeface="Courier New"/>
                </a:rPr>
                <a:t>UUC</a:t>
              </a:r>
              <a:r>
                <a:rPr b="1" lang="en" sz="2100">
                  <a:solidFill>
                    <a:srgbClr val="FF0000"/>
                  </a:solidFill>
                  <a:latin typeface="Courier New"/>
                  <a:ea typeface="Courier New"/>
                  <a:cs typeface="Courier New"/>
                  <a:sym typeface="Courier New"/>
                </a:rPr>
                <a:t>A</a:t>
              </a:r>
              <a:r>
                <a:rPr b="1" lang="en" sz="2100">
                  <a:solidFill>
                    <a:srgbClr val="00B050"/>
                  </a:solidFill>
                  <a:latin typeface="Courier New"/>
                  <a:ea typeface="Courier New"/>
                  <a:cs typeface="Courier New"/>
                  <a:sym typeface="Courier New"/>
                </a:rPr>
                <a:t>G</a:t>
              </a:r>
              <a:r>
                <a:rPr b="1" lang="en" sz="2100">
                  <a:solidFill>
                    <a:schemeClr val="dk1"/>
                  </a:solidFill>
                  <a:latin typeface="Courier New"/>
                  <a:ea typeface="Courier New"/>
                  <a:cs typeface="Courier New"/>
                  <a:sym typeface="Courier New"/>
                </a:rPr>
                <a:t>UU</a:t>
              </a:r>
              <a:r>
                <a:rPr b="1" lang="en" sz="2100">
                  <a:solidFill>
                    <a:srgbClr val="00B050"/>
                  </a:solidFill>
                  <a:latin typeface="Courier New"/>
                  <a:ea typeface="Courier New"/>
                  <a:cs typeface="Courier New"/>
                  <a:sym typeface="Courier New"/>
                </a:rPr>
                <a:t>GG</a:t>
              </a:r>
              <a:r>
                <a:rPr b="1" lang="en" sz="2100">
                  <a:solidFill>
                    <a:srgbClr val="0070C0"/>
                  </a:solidFill>
                  <a:latin typeface="Courier New"/>
                  <a:ea typeface="Courier New"/>
                  <a:cs typeface="Courier New"/>
                  <a:sym typeface="Courier New"/>
                </a:rPr>
                <a:t>C</a:t>
              </a:r>
              <a:r>
                <a:rPr b="1" lang="en" sz="2100">
                  <a:solidFill>
                    <a:schemeClr val="dk1"/>
                  </a:solidFill>
                  <a:latin typeface="Courier New"/>
                  <a:ea typeface="Courier New"/>
                  <a:cs typeface="Courier New"/>
                  <a:sym typeface="Courier New"/>
                </a:rPr>
                <a:t>U</a:t>
              </a:r>
              <a:r>
                <a:rPr b="1" lang="en" sz="2100">
                  <a:solidFill>
                    <a:srgbClr val="0070C0"/>
                  </a:solidFill>
                  <a:latin typeface="Courier New"/>
                  <a:ea typeface="Courier New"/>
                  <a:cs typeface="Courier New"/>
                  <a:sym typeface="Courier New"/>
                </a:rPr>
                <a:t>CC</a:t>
              </a:r>
              <a:r>
                <a:rPr b="1" lang="en" sz="2100">
                  <a:solidFill>
                    <a:schemeClr val="dk1"/>
                  </a:solidFill>
                  <a:latin typeface="Courier New"/>
                  <a:ea typeface="Courier New"/>
                  <a:cs typeface="Courier New"/>
                  <a:sym typeface="Courier New"/>
                </a:rPr>
                <a:t>G</a:t>
              </a:r>
              <a:r>
                <a:rPr b="1" lang="en" sz="2100">
                  <a:solidFill>
                    <a:srgbClr val="FF0000"/>
                  </a:solidFill>
                  <a:latin typeface="Courier New"/>
                  <a:ea typeface="Courier New"/>
                  <a:cs typeface="Courier New"/>
                  <a:sym typeface="Courier New"/>
                </a:rPr>
                <a:t>A</a:t>
              </a:r>
              <a:r>
                <a:rPr b="1" lang="en" sz="2100">
                  <a:solidFill>
                    <a:srgbClr val="0070C0"/>
                  </a:solidFill>
                  <a:latin typeface="Courier New"/>
                  <a:ea typeface="Courier New"/>
                  <a:cs typeface="Courier New"/>
                  <a:sym typeface="Courier New"/>
                </a:rPr>
                <a:t>C</a:t>
              </a:r>
              <a:r>
                <a:rPr b="1" lang="en" sz="2100">
                  <a:solidFill>
                    <a:srgbClr val="00B050"/>
                  </a:solidFill>
                  <a:latin typeface="Courier New"/>
                  <a:ea typeface="Courier New"/>
                  <a:cs typeface="Courier New"/>
                  <a:sym typeface="Courier New"/>
                </a:rPr>
                <a:t>G</a:t>
              </a:r>
              <a:r>
                <a:rPr b="1" lang="en" sz="2100">
                  <a:solidFill>
                    <a:srgbClr val="0070C0"/>
                  </a:solidFill>
                  <a:latin typeface="Courier New"/>
                  <a:ea typeface="Courier New"/>
                  <a:cs typeface="Courier New"/>
                  <a:sym typeface="Courier New"/>
                </a:rPr>
                <a:t>C</a:t>
              </a:r>
              <a:r>
                <a:rPr b="1" lang="en" sz="2100">
                  <a:solidFill>
                    <a:srgbClr val="00B050"/>
                  </a:solidFill>
                  <a:latin typeface="Courier New"/>
                  <a:ea typeface="Courier New"/>
                  <a:cs typeface="Courier New"/>
                  <a:sym typeface="Courier New"/>
                </a:rPr>
                <a:t>G</a:t>
              </a:r>
              <a:r>
                <a:rPr b="1" lang="en" sz="2100">
                  <a:solidFill>
                    <a:srgbClr val="FF0000"/>
                  </a:solidFill>
                  <a:latin typeface="Courier New"/>
                  <a:ea typeface="Courier New"/>
                  <a:cs typeface="Courier New"/>
                  <a:sym typeface="Courier New"/>
                </a:rPr>
                <a:t>A</a:t>
              </a:r>
              <a:r>
                <a:rPr b="1" lang="en" sz="2100">
                  <a:solidFill>
                    <a:schemeClr val="dk1"/>
                  </a:solidFill>
                  <a:latin typeface="Courier New"/>
                  <a:ea typeface="Courier New"/>
                  <a:cs typeface="Courier New"/>
                  <a:sym typeface="Courier New"/>
                </a:rPr>
                <a:t>U</a:t>
              </a:r>
              <a:r>
                <a:rPr b="1" lang="en" sz="2100">
                  <a:solidFill>
                    <a:srgbClr val="00B050"/>
                  </a:solidFill>
                  <a:latin typeface="Courier New"/>
                  <a:ea typeface="Courier New"/>
                  <a:cs typeface="Courier New"/>
                  <a:sym typeface="Courier New"/>
                </a:rPr>
                <a:t>G</a:t>
              </a:r>
              <a:endParaRPr sz="1100"/>
            </a:p>
          </p:txBody>
        </p:sp>
      </p:grpSp>
      <p:grpSp>
        <p:nvGrpSpPr>
          <p:cNvPr id="1168" name="Google Shape;1168;p214"/>
          <p:cNvGrpSpPr/>
          <p:nvPr/>
        </p:nvGrpSpPr>
        <p:grpSpPr>
          <a:xfrm>
            <a:off x="2184315" y="2714249"/>
            <a:ext cx="4493795" cy="676546"/>
            <a:chOff x="1199147" y="862264"/>
            <a:chExt cx="5991726" cy="902061"/>
          </a:xfrm>
        </p:grpSpPr>
        <p:sp>
          <p:nvSpPr>
            <p:cNvPr id="1169" name="Google Shape;1169;p214"/>
            <p:cNvSpPr txBox="1"/>
            <p:nvPr/>
          </p:nvSpPr>
          <p:spPr>
            <a:xfrm>
              <a:off x="1199147" y="862264"/>
              <a:ext cx="5991726" cy="52322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100">
                  <a:solidFill>
                    <a:srgbClr val="FF0000"/>
                  </a:solidFill>
                  <a:latin typeface="Courier New"/>
                  <a:ea typeface="Courier New"/>
                  <a:cs typeface="Courier New"/>
                  <a:sym typeface="Courier New"/>
                </a:rPr>
                <a:t>A</a:t>
              </a:r>
              <a:r>
                <a:rPr b="1" lang="en" sz="2100">
                  <a:solidFill>
                    <a:srgbClr val="00B050"/>
                  </a:solidFill>
                  <a:latin typeface="Courier New"/>
                  <a:ea typeface="Courier New"/>
                  <a:cs typeface="Courier New"/>
                  <a:sym typeface="Courier New"/>
                </a:rPr>
                <a:t>G</a:t>
              </a:r>
              <a:r>
                <a:rPr b="1" lang="en" sz="2100">
                  <a:solidFill>
                    <a:schemeClr val="dk1"/>
                  </a:solidFill>
                  <a:latin typeface="Courier New"/>
                  <a:ea typeface="Courier New"/>
                  <a:cs typeface="Courier New"/>
                  <a:sym typeface="Courier New"/>
                </a:rPr>
                <a:t>U</a:t>
              </a:r>
              <a:r>
                <a:rPr b="1" lang="en" sz="2100">
                  <a:solidFill>
                    <a:srgbClr val="0070C0"/>
                  </a:solidFill>
                  <a:latin typeface="Courier New"/>
                  <a:ea typeface="Courier New"/>
                  <a:cs typeface="Courier New"/>
                  <a:sym typeface="Courier New"/>
                </a:rPr>
                <a:t>C</a:t>
              </a:r>
              <a:r>
                <a:rPr b="1" lang="en" sz="2100">
                  <a:solidFill>
                    <a:srgbClr val="00B050"/>
                  </a:solidFill>
                  <a:latin typeface="Courier New"/>
                  <a:ea typeface="Courier New"/>
                  <a:cs typeface="Courier New"/>
                  <a:sym typeface="Courier New"/>
                </a:rPr>
                <a:t>G</a:t>
              </a:r>
              <a:r>
                <a:rPr b="1" lang="en" sz="2100">
                  <a:solidFill>
                    <a:srgbClr val="FF0000"/>
                  </a:solidFill>
                  <a:latin typeface="Courier New"/>
                  <a:ea typeface="Courier New"/>
                  <a:cs typeface="Courier New"/>
                  <a:sym typeface="Courier New"/>
                </a:rPr>
                <a:t>AA</a:t>
              </a:r>
              <a:r>
                <a:rPr b="1" lang="en" sz="2100">
                  <a:solidFill>
                    <a:srgbClr val="00B050"/>
                  </a:solidFill>
                  <a:latin typeface="Courier New"/>
                  <a:ea typeface="Courier New"/>
                  <a:cs typeface="Courier New"/>
                  <a:sym typeface="Courier New"/>
                </a:rPr>
                <a:t>G</a:t>
              </a:r>
              <a:r>
                <a:rPr b="1" lang="en" sz="2100">
                  <a:solidFill>
                    <a:schemeClr val="dk1"/>
                  </a:solidFill>
                  <a:latin typeface="Courier New"/>
                  <a:ea typeface="Courier New"/>
                  <a:cs typeface="Courier New"/>
                  <a:sym typeface="Courier New"/>
                </a:rPr>
                <a:t>U</a:t>
              </a:r>
              <a:r>
                <a:rPr b="1" lang="en" sz="2100">
                  <a:solidFill>
                    <a:srgbClr val="0070C0"/>
                  </a:solidFill>
                  <a:latin typeface="Courier New"/>
                  <a:ea typeface="Courier New"/>
                  <a:cs typeface="Courier New"/>
                  <a:sym typeface="Courier New"/>
                </a:rPr>
                <a:t> </a:t>
              </a:r>
              <a:r>
                <a:rPr b="1" lang="en" sz="2100">
                  <a:solidFill>
                    <a:srgbClr val="FF0000"/>
                  </a:solidFill>
                  <a:latin typeface="Courier New"/>
                  <a:ea typeface="Courier New"/>
                  <a:cs typeface="Courier New"/>
                  <a:sym typeface="Courier New"/>
                </a:rPr>
                <a:t>AA</a:t>
              </a:r>
              <a:r>
                <a:rPr b="1" lang="en" sz="2100">
                  <a:solidFill>
                    <a:srgbClr val="0070C0"/>
                  </a:solidFill>
                  <a:latin typeface="Courier New"/>
                  <a:ea typeface="Courier New"/>
                  <a:cs typeface="Courier New"/>
                  <a:sym typeface="Courier New"/>
                </a:rPr>
                <a:t>CC</a:t>
              </a:r>
              <a:r>
                <a:rPr b="1" lang="en" sz="2100">
                  <a:solidFill>
                    <a:srgbClr val="00B050"/>
                  </a:solidFill>
                  <a:latin typeface="Courier New"/>
                  <a:ea typeface="Courier New"/>
                  <a:cs typeface="Courier New"/>
                  <a:sym typeface="Courier New"/>
                </a:rPr>
                <a:t>G</a:t>
              </a:r>
              <a:r>
                <a:rPr b="1" lang="en" sz="2100">
                  <a:solidFill>
                    <a:srgbClr val="FF0000"/>
                  </a:solidFill>
                  <a:latin typeface="Courier New"/>
                  <a:ea typeface="Courier New"/>
                  <a:cs typeface="Courier New"/>
                  <a:sym typeface="Courier New"/>
                </a:rPr>
                <a:t>A</a:t>
              </a:r>
              <a:r>
                <a:rPr b="1" lang="en" sz="2100">
                  <a:solidFill>
                    <a:srgbClr val="00B050"/>
                  </a:solidFill>
                  <a:latin typeface="Courier New"/>
                  <a:ea typeface="Courier New"/>
                  <a:cs typeface="Courier New"/>
                  <a:sym typeface="Courier New"/>
                </a:rPr>
                <a:t>GG</a:t>
              </a:r>
              <a:r>
                <a:rPr b="1" lang="en" sz="2100">
                  <a:solidFill>
                    <a:srgbClr val="0070C0"/>
                  </a:solidFill>
                  <a:latin typeface="Courier New"/>
                  <a:ea typeface="Courier New"/>
                  <a:cs typeface="Courier New"/>
                  <a:sym typeface="Courier New"/>
                </a:rPr>
                <a:t>C</a:t>
              </a:r>
              <a:r>
                <a:rPr b="1" lang="en" sz="2100">
                  <a:solidFill>
                    <a:schemeClr val="dk1"/>
                  </a:solidFill>
                  <a:latin typeface="Courier New"/>
                  <a:ea typeface="Courier New"/>
                  <a:cs typeface="Courier New"/>
                  <a:sym typeface="Courier New"/>
                </a:rPr>
                <a:t>U</a:t>
              </a:r>
              <a:r>
                <a:rPr b="1" lang="en" sz="2100">
                  <a:solidFill>
                    <a:srgbClr val="00B050"/>
                  </a:solidFill>
                  <a:latin typeface="Courier New"/>
                  <a:ea typeface="Courier New"/>
                  <a:cs typeface="Courier New"/>
                  <a:sym typeface="Courier New"/>
                </a:rPr>
                <a:t>G</a:t>
              </a:r>
              <a:r>
                <a:rPr b="1" lang="en" sz="2100">
                  <a:solidFill>
                    <a:schemeClr val="dk1"/>
                  </a:solidFill>
                  <a:latin typeface="Courier New"/>
                  <a:ea typeface="Courier New"/>
                  <a:cs typeface="Courier New"/>
                  <a:sym typeface="Courier New"/>
                </a:rPr>
                <a:t>C</a:t>
              </a:r>
              <a:r>
                <a:rPr b="1" lang="en" sz="2100">
                  <a:solidFill>
                    <a:srgbClr val="00B050"/>
                  </a:solidFill>
                  <a:latin typeface="Courier New"/>
                  <a:ea typeface="Courier New"/>
                  <a:cs typeface="Courier New"/>
                  <a:sym typeface="Courier New"/>
                </a:rPr>
                <a:t>G</a:t>
              </a:r>
              <a:r>
                <a:rPr b="1" lang="en" sz="2100">
                  <a:solidFill>
                    <a:srgbClr val="0070C0"/>
                  </a:solidFill>
                  <a:latin typeface="Courier New"/>
                  <a:ea typeface="Courier New"/>
                  <a:cs typeface="Courier New"/>
                  <a:sym typeface="Courier New"/>
                </a:rPr>
                <a:t>C</a:t>
              </a:r>
              <a:r>
                <a:rPr b="1" lang="en" sz="2100">
                  <a:solidFill>
                    <a:schemeClr val="dk1"/>
                  </a:solidFill>
                  <a:latin typeface="Courier New"/>
                  <a:ea typeface="Courier New"/>
                  <a:cs typeface="Courier New"/>
                  <a:sym typeface="Courier New"/>
                </a:rPr>
                <a:t>U</a:t>
              </a:r>
              <a:r>
                <a:rPr b="1" lang="en" sz="2100">
                  <a:solidFill>
                    <a:srgbClr val="FF0000"/>
                  </a:solidFill>
                  <a:latin typeface="Courier New"/>
                  <a:ea typeface="Courier New"/>
                  <a:cs typeface="Courier New"/>
                  <a:sym typeface="Courier New"/>
                </a:rPr>
                <a:t>A</a:t>
              </a:r>
              <a:r>
                <a:rPr b="1" lang="en" sz="2100">
                  <a:solidFill>
                    <a:srgbClr val="0070C0"/>
                  </a:solidFill>
                  <a:latin typeface="Courier New"/>
                  <a:ea typeface="Courier New"/>
                  <a:cs typeface="Courier New"/>
                  <a:sym typeface="Courier New"/>
                </a:rPr>
                <a:t>C</a:t>
              </a:r>
              <a:endParaRPr sz="1100"/>
            </a:p>
          </p:txBody>
        </p:sp>
        <p:sp>
          <p:nvSpPr>
            <p:cNvPr id="1170" name="Google Shape;1170;p214"/>
            <p:cNvSpPr txBox="1"/>
            <p:nvPr/>
          </p:nvSpPr>
          <p:spPr>
            <a:xfrm>
              <a:off x="1199147" y="1241105"/>
              <a:ext cx="5991726" cy="52322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100">
                  <a:solidFill>
                    <a:schemeClr val="dk1"/>
                  </a:solidFill>
                  <a:latin typeface="Courier New"/>
                  <a:ea typeface="Courier New"/>
                  <a:cs typeface="Courier New"/>
                  <a:sym typeface="Courier New"/>
                </a:rPr>
                <a:t>U</a:t>
              </a:r>
              <a:r>
                <a:rPr b="1" lang="en" sz="2100">
                  <a:solidFill>
                    <a:srgbClr val="0070C0"/>
                  </a:solidFill>
                  <a:latin typeface="Courier New"/>
                  <a:ea typeface="Courier New"/>
                  <a:cs typeface="Courier New"/>
                  <a:sym typeface="Courier New"/>
                </a:rPr>
                <a:t>C</a:t>
              </a:r>
              <a:r>
                <a:rPr b="1" lang="en" sz="2100">
                  <a:solidFill>
                    <a:srgbClr val="FF0000"/>
                  </a:solidFill>
                  <a:latin typeface="Courier New"/>
                  <a:ea typeface="Courier New"/>
                  <a:cs typeface="Courier New"/>
                  <a:sym typeface="Courier New"/>
                </a:rPr>
                <a:t>A</a:t>
              </a:r>
              <a:r>
                <a:rPr b="1" lang="en" sz="2100">
                  <a:solidFill>
                    <a:srgbClr val="00B050"/>
                  </a:solidFill>
                  <a:latin typeface="Courier New"/>
                  <a:ea typeface="Courier New"/>
                  <a:cs typeface="Courier New"/>
                  <a:sym typeface="Courier New"/>
                </a:rPr>
                <a:t>G</a:t>
              </a:r>
              <a:r>
                <a:rPr b="1" lang="en" sz="2100">
                  <a:solidFill>
                    <a:srgbClr val="0070C0"/>
                  </a:solidFill>
                  <a:latin typeface="Courier New"/>
                  <a:ea typeface="Courier New"/>
                  <a:cs typeface="Courier New"/>
                  <a:sym typeface="Courier New"/>
                </a:rPr>
                <a:t>C</a:t>
              </a:r>
              <a:r>
                <a:rPr b="1" lang="en" sz="2100">
                  <a:solidFill>
                    <a:schemeClr val="dk1"/>
                  </a:solidFill>
                  <a:latin typeface="Courier New"/>
                  <a:ea typeface="Courier New"/>
                  <a:cs typeface="Courier New"/>
                  <a:sym typeface="Courier New"/>
                </a:rPr>
                <a:t>UUC</a:t>
              </a:r>
              <a:r>
                <a:rPr b="1" lang="en" sz="2100">
                  <a:solidFill>
                    <a:srgbClr val="FF0000"/>
                  </a:solidFill>
                  <a:latin typeface="Courier New"/>
                  <a:ea typeface="Courier New"/>
                  <a:cs typeface="Courier New"/>
                  <a:sym typeface="Courier New"/>
                </a:rPr>
                <a:t>A </a:t>
              </a:r>
              <a:r>
                <a:rPr b="1" lang="en" sz="2100">
                  <a:solidFill>
                    <a:schemeClr val="dk1"/>
                  </a:solidFill>
                  <a:latin typeface="Courier New"/>
                  <a:ea typeface="Courier New"/>
                  <a:cs typeface="Courier New"/>
                  <a:sym typeface="Courier New"/>
                </a:rPr>
                <a:t>UU</a:t>
              </a:r>
              <a:r>
                <a:rPr b="1" lang="en" sz="2100">
                  <a:solidFill>
                    <a:srgbClr val="00B050"/>
                  </a:solidFill>
                  <a:latin typeface="Courier New"/>
                  <a:ea typeface="Courier New"/>
                  <a:cs typeface="Courier New"/>
                  <a:sym typeface="Courier New"/>
                </a:rPr>
                <a:t>GG</a:t>
              </a:r>
              <a:r>
                <a:rPr b="1" lang="en" sz="2100">
                  <a:solidFill>
                    <a:srgbClr val="0070C0"/>
                  </a:solidFill>
                  <a:latin typeface="Courier New"/>
                  <a:ea typeface="Courier New"/>
                  <a:cs typeface="Courier New"/>
                  <a:sym typeface="Courier New"/>
                </a:rPr>
                <a:t>C</a:t>
              </a:r>
              <a:r>
                <a:rPr b="1" lang="en" sz="2100">
                  <a:solidFill>
                    <a:schemeClr val="dk1"/>
                  </a:solidFill>
                  <a:latin typeface="Courier New"/>
                  <a:ea typeface="Courier New"/>
                  <a:cs typeface="Courier New"/>
                  <a:sym typeface="Courier New"/>
                </a:rPr>
                <a:t>U</a:t>
              </a:r>
              <a:r>
                <a:rPr b="1" lang="en" sz="2100">
                  <a:solidFill>
                    <a:srgbClr val="0070C0"/>
                  </a:solidFill>
                  <a:latin typeface="Courier New"/>
                  <a:ea typeface="Courier New"/>
                  <a:cs typeface="Courier New"/>
                  <a:sym typeface="Courier New"/>
                </a:rPr>
                <a:t>CC</a:t>
              </a:r>
              <a:r>
                <a:rPr b="1" lang="en" sz="2100">
                  <a:solidFill>
                    <a:schemeClr val="dk1"/>
                  </a:solidFill>
                  <a:latin typeface="Courier New"/>
                  <a:ea typeface="Courier New"/>
                  <a:cs typeface="Courier New"/>
                  <a:sym typeface="Courier New"/>
                </a:rPr>
                <a:t>G</a:t>
              </a:r>
              <a:r>
                <a:rPr b="1" lang="en" sz="2100">
                  <a:solidFill>
                    <a:srgbClr val="FF0000"/>
                  </a:solidFill>
                  <a:latin typeface="Courier New"/>
                  <a:ea typeface="Courier New"/>
                  <a:cs typeface="Courier New"/>
                  <a:sym typeface="Courier New"/>
                </a:rPr>
                <a:t>A</a:t>
              </a:r>
              <a:r>
                <a:rPr b="1" lang="en" sz="2100">
                  <a:solidFill>
                    <a:srgbClr val="0070C0"/>
                  </a:solidFill>
                  <a:latin typeface="Courier New"/>
                  <a:ea typeface="Courier New"/>
                  <a:cs typeface="Courier New"/>
                  <a:sym typeface="Courier New"/>
                </a:rPr>
                <a:t>C</a:t>
              </a:r>
              <a:r>
                <a:rPr b="1" lang="en" sz="2100">
                  <a:solidFill>
                    <a:srgbClr val="00B050"/>
                  </a:solidFill>
                  <a:latin typeface="Courier New"/>
                  <a:ea typeface="Courier New"/>
                  <a:cs typeface="Courier New"/>
                  <a:sym typeface="Courier New"/>
                </a:rPr>
                <a:t>G</a:t>
              </a:r>
              <a:r>
                <a:rPr b="1" lang="en" sz="2100">
                  <a:solidFill>
                    <a:srgbClr val="0070C0"/>
                  </a:solidFill>
                  <a:latin typeface="Courier New"/>
                  <a:ea typeface="Courier New"/>
                  <a:cs typeface="Courier New"/>
                  <a:sym typeface="Courier New"/>
                </a:rPr>
                <a:t>C</a:t>
              </a:r>
              <a:r>
                <a:rPr b="1" lang="en" sz="2100">
                  <a:solidFill>
                    <a:srgbClr val="00B050"/>
                  </a:solidFill>
                  <a:latin typeface="Courier New"/>
                  <a:ea typeface="Courier New"/>
                  <a:cs typeface="Courier New"/>
                  <a:sym typeface="Courier New"/>
                </a:rPr>
                <a:t>G</a:t>
              </a:r>
              <a:r>
                <a:rPr b="1" lang="en" sz="2100">
                  <a:solidFill>
                    <a:srgbClr val="FF0000"/>
                  </a:solidFill>
                  <a:latin typeface="Courier New"/>
                  <a:ea typeface="Courier New"/>
                  <a:cs typeface="Courier New"/>
                  <a:sym typeface="Courier New"/>
                </a:rPr>
                <a:t>A</a:t>
              </a:r>
              <a:r>
                <a:rPr b="1" lang="en" sz="2100">
                  <a:solidFill>
                    <a:schemeClr val="dk1"/>
                  </a:solidFill>
                  <a:latin typeface="Courier New"/>
                  <a:ea typeface="Courier New"/>
                  <a:cs typeface="Courier New"/>
                  <a:sym typeface="Courier New"/>
                </a:rPr>
                <a:t>U</a:t>
              </a:r>
              <a:r>
                <a:rPr b="1" lang="en" sz="2100">
                  <a:solidFill>
                    <a:srgbClr val="00B050"/>
                  </a:solidFill>
                  <a:latin typeface="Courier New"/>
                  <a:ea typeface="Courier New"/>
                  <a:cs typeface="Courier New"/>
                  <a:sym typeface="Courier New"/>
                </a:rPr>
                <a:t>G</a:t>
              </a:r>
              <a:endParaRPr sz="1100"/>
            </a:p>
          </p:txBody>
        </p:sp>
      </p:grpSp>
      <p:sp>
        <p:nvSpPr>
          <p:cNvPr id="1171" name="Google Shape;1171;p214"/>
          <p:cNvSpPr txBox="1"/>
          <p:nvPr/>
        </p:nvSpPr>
        <p:spPr>
          <a:xfrm>
            <a:off x="4056212" y="987568"/>
            <a:ext cx="2392669" cy="530914"/>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1500">
                <a:solidFill>
                  <a:schemeClr val="dk1"/>
                </a:solidFill>
                <a:latin typeface="Open Sans"/>
                <a:ea typeface="Open Sans"/>
                <a:cs typeface="Open Sans"/>
                <a:sym typeface="Open Sans"/>
              </a:rPr>
              <a:t>spontaneous oxidative deamination of C  </a:t>
            </a:r>
            <a:endParaRPr sz="1100"/>
          </a:p>
        </p:txBody>
      </p:sp>
      <p:sp>
        <p:nvSpPr>
          <p:cNvPr id="1172" name="Google Shape;1172;p214"/>
          <p:cNvSpPr txBox="1"/>
          <p:nvPr/>
        </p:nvSpPr>
        <p:spPr>
          <a:xfrm>
            <a:off x="3679239" y="2864370"/>
            <a:ext cx="234616" cy="276999"/>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400">
                <a:solidFill>
                  <a:schemeClr val="dk1"/>
                </a:solidFill>
                <a:latin typeface="Open Sans"/>
                <a:ea typeface="Open Sans"/>
                <a:cs typeface="Open Sans"/>
                <a:sym typeface="Open Sans"/>
              </a:rPr>
              <a:t>x</a:t>
            </a:r>
            <a:endParaRPr sz="1100"/>
          </a:p>
        </p:txBody>
      </p:sp>
      <p:sp>
        <p:nvSpPr>
          <p:cNvPr id="1173" name="Google Shape;1173;p214"/>
          <p:cNvSpPr txBox="1"/>
          <p:nvPr/>
        </p:nvSpPr>
        <p:spPr>
          <a:xfrm>
            <a:off x="3622088" y="2605964"/>
            <a:ext cx="351924" cy="392415"/>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100">
                <a:solidFill>
                  <a:srgbClr val="0070C0"/>
                </a:solidFill>
                <a:latin typeface="Courier New"/>
                <a:ea typeface="Courier New"/>
                <a:cs typeface="Courier New"/>
                <a:sym typeface="Courier New"/>
              </a:rPr>
              <a:t>U</a:t>
            </a:r>
            <a:endParaRPr sz="1100"/>
          </a:p>
        </p:txBody>
      </p:sp>
      <p:sp>
        <p:nvSpPr>
          <p:cNvPr id="1174" name="Google Shape;1174;p214"/>
          <p:cNvSpPr/>
          <p:nvPr/>
        </p:nvSpPr>
        <p:spPr>
          <a:xfrm>
            <a:off x="3614254" y="3069875"/>
            <a:ext cx="299601" cy="392415"/>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en" sz="2100">
                <a:solidFill>
                  <a:srgbClr val="00B050"/>
                </a:solidFill>
                <a:latin typeface="Courier New"/>
                <a:ea typeface="Courier New"/>
                <a:cs typeface="Courier New"/>
                <a:sym typeface="Courier New"/>
              </a:rPr>
              <a:t>G</a:t>
            </a:r>
            <a:endParaRPr sz="2100">
              <a:solidFill>
                <a:schemeClr val="dk1"/>
              </a:solidFill>
              <a:latin typeface="Open Sans"/>
              <a:ea typeface="Open Sans"/>
              <a:cs typeface="Open Sans"/>
              <a:sym typeface="Open Sans"/>
            </a:endParaRPr>
          </a:p>
        </p:txBody>
      </p:sp>
      <p:cxnSp>
        <p:nvCxnSpPr>
          <p:cNvPr id="1175" name="Google Shape;1175;p214"/>
          <p:cNvCxnSpPr/>
          <p:nvPr/>
        </p:nvCxnSpPr>
        <p:spPr>
          <a:xfrm flipH="1">
            <a:off x="3838462" y="1299140"/>
            <a:ext cx="482625" cy="369225"/>
          </a:xfrm>
          <a:prstGeom prst="curvedConnector3">
            <a:avLst>
              <a:gd fmla="val 99843" name="adj1"/>
            </a:avLst>
          </a:prstGeom>
          <a:noFill/>
          <a:ln cap="flat" cmpd="sng" w="31750">
            <a:solidFill>
              <a:schemeClr val="dk1"/>
            </a:solidFill>
            <a:prstDash val="solid"/>
            <a:miter lim="800000"/>
            <a:headEnd len="sm" w="sm" type="none"/>
            <a:tailEnd len="med" w="med" type="triangle"/>
          </a:ln>
        </p:spPr>
      </p:cxnSp>
      <p:sp>
        <p:nvSpPr>
          <p:cNvPr id="1176" name="Google Shape;1176;p214"/>
          <p:cNvSpPr/>
          <p:nvPr/>
        </p:nvSpPr>
        <p:spPr>
          <a:xfrm>
            <a:off x="4170737" y="2367934"/>
            <a:ext cx="300699" cy="257401"/>
          </a:xfrm>
          <a:prstGeom prst="downArrow">
            <a:avLst>
              <a:gd fmla="val 50000" name="adj1"/>
              <a:gd fmla="val 50000" name="adj2"/>
            </a:avLst>
          </a:prstGeom>
          <a:noFill/>
          <a:ln cap="flat" cmpd="sng" w="3175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1177" name="Google Shape;1177;p214"/>
          <p:cNvSpPr txBox="1"/>
          <p:nvPr/>
        </p:nvSpPr>
        <p:spPr>
          <a:xfrm>
            <a:off x="1726778" y="3510380"/>
            <a:ext cx="5707503" cy="900247"/>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1800">
                <a:solidFill>
                  <a:schemeClr val="dk1"/>
                </a:solidFill>
                <a:latin typeface="Open Sans"/>
                <a:ea typeface="Open Sans"/>
                <a:cs typeface="Open Sans"/>
                <a:sym typeface="Open Sans"/>
              </a:rPr>
              <a:t>A DNA repair system can remove “U” from DNA.  </a:t>
            </a:r>
            <a:br>
              <a:rPr lang="en" sz="1800">
                <a:solidFill>
                  <a:schemeClr val="dk1"/>
                </a:solidFill>
                <a:latin typeface="Open Sans"/>
                <a:ea typeface="Open Sans"/>
                <a:cs typeface="Open Sans"/>
                <a:sym typeface="Open Sans"/>
              </a:rPr>
            </a:br>
            <a:r>
              <a:rPr lang="en" sz="1800">
                <a:solidFill>
                  <a:schemeClr val="dk1"/>
                </a:solidFill>
                <a:latin typeface="Open Sans"/>
                <a:ea typeface="Open Sans"/>
                <a:cs typeface="Open Sans"/>
                <a:sym typeface="Open Sans"/>
              </a:rPr>
              <a:t>But,…how can we distinguish between a </a:t>
            </a:r>
            <a:br>
              <a:rPr lang="en" sz="1800">
                <a:solidFill>
                  <a:schemeClr val="dk1"/>
                </a:solidFill>
                <a:latin typeface="Open Sans"/>
                <a:ea typeface="Open Sans"/>
                <a:cs typeface="Open Sans"/>
                <a:sym typeface="Open Sans"/>
              </a:rPr>
            </a:br>
            <a:r>
              <a:rPr lang="en" sz="1800">
                <a:solidFill>
                  <a:schemeClr val="dk1"/>
                </a:solidFill>
                <a:latin typeface="Open Sans"/>
                <a:ea typeface="Open Sans"/>
                <a:cs typeface="Open Sans"/>
                <a:sym typeface="Open Sans"/>
              </a:rPr>
              <a:t>“deaminated C” and a normal U?</a:t>
            </a:r>
            <a:endParaRPr sz="1100"/>
          </a:p>
        </p:txBody>
      </p:sp>
      <p:sp>
        <p:nvSpPr>
          <p:cNvPr id="1178" name="Google Shape;1178;p214"/>
          <p:cNvSpPr txBox="1"/>
          <p:nvPr/>
        </p:nvSpPr>
        <p:spPr>
          <a:xfrm>
            <a:off x="3974012" y="4597443"/>
            <a:ext cx="1617259" cy="276999"/>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Open Sans"/>
                <a:ea typeface="Open Sans"/>
                <a:cs typeface="Open Sans"/>
                <a:sym typeface="Open Sans"/>
              </a:rPr>
              <a:t>ANSWER:  We can’t.</a:t>
            </a:r>
            <a:endParaRPr sz="1100"/>
          </a:p>
        </p:txBody>
      </p:sp>
      <p:sp>
        <p:nvSpPr>
          <p:cNvPr id="1179" name="Google Shape;1179;p214"/>
          <p:cNvSpPr txBox="1"/>
          <p:nvPr/>
        </p:nvSpPr>
        <p:spPr>
          <a:xfrm>
            <a:off x="1269242" y="510446"/>
            <a:ext cx="6622576" cy="438581"/>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2400">
                <a:solidFill>
                  <a:schemeClr val="dk1"/>
                </a:solidFill>
                <a:latin typeface="Open Sans"/>
                <a:ea typeface="Open Sans"/>
                <a:cs typeface="Open Sans"/>
                <a:sym typeface="Open Sans"/>
              </a:rPr>
              <a:t>WHY…did T replace U in DNA?</a:t>
            </a:r>
            <a:endParaRPr sz="1100"/>
          </a:p>
        </p:txBody>
      </p:sp>
      <p:sp>
        <p:nvSpPr>
          <p:cNvPr id="1180" name="Google Shape;1180;p214"/>
          <p:cNvSpPr txBox="1"/>
          <p:nvPr/>
        </p:nvSpPr>
        <p:spPr>
          <a:xfrm>
            <a:off x="603914" y="1310384"/>
            <a:ext cx="2303059" cy="300083"/>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500">
                <a:solidFill>
                  <a:schemeClr val="dk1"/>
                </a:solidFill>
                <a:latin typeface="Open Sans"/>
                <a:ea typeface="Open Sans"/>
                <a:cs typeface="Open Sans"/>
                <a:sym typeface="Open Sans"/>
              </a:rPr>
              <a:t>…if we had not switched…</a:t>
            </a:r>
            <a:endParaRPr sz="1100"/>
          </a:p>
        </p:txBody>
      </p:sp>
      <p:sp>
        <p:nvSpPr>
          <p:cNvPr id="1181" name="Google Shape;1181;p214"/>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5" name="Shape 1185"/>
        <p:cNvGrpSpPr/>
        <p:nvPr/>
      </p:nvGrpSpPr>
      <p:grpSpPr>
        <a:xfrm>
          <a:off x="0" y="0"/>
          <a:ext cx="0" cy="0"/>
          <a:chOff x="0" y="0"/>
          <a:chExt cx="0" cy="0"/>
        </a:xfrm>
      </p:grpSpPr>
      <p:grpSp>
        <p:nvGrpSpPr>
          <p:cNvPr id="1186" name="Google Shape;1186;p215"/>
          <p:cNvGrpSpPr/>
          <p:nvPr/>
        </p:nvGrpSpPr>
        <p:grpSpPr>
          <a:xfrm>
            <a:off x="2250489" y="2233477"/>
            <a:ext cx="4493795" cy="676546"/>
            <a:chOff x="1199147" y="862264"/>
            <a:chExt cx="5991726" cy="902061"/>
          </a:xfrm>
        </p:grpSpPr>
        <p:sp>
          <p:nvSpPr>
            <p:cNvPr id="1187" name="Google Shape;1187;p215"/>
            <p:cNvSpPr txBox="1"/>
            <p:nvPr/>
          </p:nvSpPr>
          <p:spPr>
            <a:xfrm>
              <a:off x="1199147" y="862264"/>
              <a:ext cx="5991726" cy="52322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100">
                  <a:solidFill>
                    <a:srgbClr val="FF0000"/>
                  </a:solidFill>
                  <a:latin typeface="Courier New"/>
                  <a:ea typeface="Courier New"/>
                  <a:cs typeface="Courier New"/>
                  <a:sym typeface="Courier New"/>
                </a:rPr>
                <a:t>A</a:t>
              </a:r>
              <a:r>
                <a:rPr b="1" lang="en" sz="2100">
                  <a:solidFill>
                    <a:srgbClr val="00B050"/>
                  </a:solidFill>
                  <a:latin typeface="Courier New"/>
                  <a:ea typeface="Courier New"/>
                  <a:cs typeface="Courier New"/>
                  <a:sym typeface="Courier New"/>
                </a:rPr>
                <a:t>G</a:t>
              </a:r>
              <a:r>
                <a:rPr b="1" lang="en" sz="2100">
                  <a:solidFill>
                    <a:schemeClr val="dk1"/>
                  </a:solidFill>
                  <a:latin typeface="Courier New"/>
                  <a:ea typeface="Courier New"/>
                  <a:cs typeface="Courier New"/>
                  <a:sym typeface="Courier New"/>
                </a:rPr>
                <a:t>T</a:t>
              </a:r>
              <a:r>
                <a:rPr b="1" lang="en" sz="2100">
                  <a:solidFill>
                    <a:srgbClr val="0070C0"/>
                  </a:solidFill>
                  <a:latin typeface="Courier New"/>
                  <a:ea typeface="Courier New"/>
                  <a:cs typeface="Courier New"/>
                  <a:sym typeface="Courier New"/>
                </a:rPr>
                <a:t>C</a:t>
              </a:r>
              <a:r>
                <a:rPr b="1" lang="en" sz="2100">
                  <a:solidFill>
                    <a:srgbClr val="00B050"/>
                  </a:solidFill>
                  <a:latin typeface="Courier New"/>
                  <a:ea typeface="Courier New"/>
                  <a:cs typeface="Courier New"/>
                  <a:sym typeface="Courier New"/>
                </a:rPr>
                <a:t>G</a:t>
              </a:r>
              <a:r>
                <a:rPr b="1" lang="en" sz="2100">
                  <a:solidFill>
                    <a:srgbClr val="FF0000"/>
                  </a:solidFill>
                  <a:latin typeface="Courier New"/>
                  <a:ea typeface="Courier New"/>
                  <a:cs typeface="Courier New"/>
                  <a:sym typeface="Courier New"/>
                </a:rPr>
                <a:t>AA</a:t>
              </a:r>
              <a:r>
                <a:rPr b="1" lang="en" sz="2100">
                  <a:solidFill>
                    <a:srgbClr val="00B050"/>
                  </a:solidFill>
                  <a:latin typeface="Courier New"/>
                  <a:ea typeface="Courier New"/>
                  <a:cs typeface="Courier New"/>
                  <a:sym typeface="Courier New"/>
                </a:rPr>
                <a:t>G</a:t>
              </a:r>
              <a:r>
                <a:rPr b="1" lang="en" sz="2100">
                  <a:solidFill>
                    <a:schemeClr val="dk1"/>
                  </a:solidFill>
                  <a:latin typeface="Courier New"/>
                  <a:ea typeface="Courier New"/>
                  <a:cs typeface="Courier New"/>
                  <a:sym typeface="Courier New"/>
                </a:rPr>
                <a:t>T</a:t>
              </a:r>
              <a:r>
                <a:rPr b="1" lang="en" sz="2100">
                  <a:solidFill>
                    <a:srgbClr val="0070C0"/>
                  </a:solidFill>
                  <a:latin typeface="Courier New"/>
                  <a:ea typeface="Courier New"/>
                  <a:cs typeface="Courier New"/>
                  <a:sym typeface="Courier New"/>
                </a:rPr>
                <a:t>C</a:t>
              </a:r>
              <a:r>
                <a:rPr b="1" lang="en" sz="2100">
                  <a:solidFill>
                    <a:srgbClr val="FF0000"/>
                  </a:solidFill>
                  <a:latin typeface="Courier New"/>
                  <a:ea typeface="Courier New"/>
                  <a:cs typeface="Courier New"/>
                  <a:sym typeface="Courier New"/>
                </a:rPr>
                <a:t>AA</a:t>
              </a:r>
              <a:r>
                <a:rPr b="1" lang="en" sz="2100">
                  <a:solidFill>
                    <a:srgbClr val="0070C0"/>
                  </a:solidFill>
                  <a:latin typeface="Courier New"/>
                  <a:ea typeface="Courier New"/>
                  <a:cs typeface="Courier New"/>
                  <a:sym typeface="Courier New"/>
                </a:rPr>
                <a:t>CC</a:t>
              </a:r>
              <a:r>
                <a:rPr b="1" lang="en" sz="2100">
                  <a:solidFill>
                    <a:srgbClr val="00B050"/>
                  </a:solidFill>
                  <a:latin typeface="Courier New"/>
                  <a:ea typeface="Courier New"/>
                  <a:cs typeface="Courier New"/>
                  <a:sym typeface="Courier New"/>
                </a:rPr>
                <a:t>G</a:t>
              </a:r>
              <a:r>
                <a:rPr b="1" lang="en" sz="2100">
                  <a:solidFill>
                    <a:srgbClr val="FF0000"/>
                  </a:solidFill>
                  <a:latin typeface="Courier New"/>
                  <a:ea typeface="Courier New"/>
                  <a:cs typeface="Courier New"/>
                  <a:sym typeface="Courier New"/>
                </a:rPr>
                <a:t>A</a:t>
              </a:r>
              <a:r>
                <a:rPr b="1" lang="en" sz="2100">
                  <a:solidFill>
                    <a:srgbClr val="00B050"/>
                  </a:solidFill>
                  <a:latin typeface="Courier New"/>
                  <a:ea typeface="Courier New"/>
                  <a:cs typeface="Courier New"/>
                  <a:sym typeface="Courier New"/>
                </a:rPr>
                <a:t>GG</a:t>
              </a:r>
              <a:r>
                <a:rPr b="1" lang="en" sz="2100">
                  <a:solidFill>
                    <a:srgbClr val="0070C0"/>
                  </a:solidFill>
                  <a:latin typeface="Courier New"/>
                  <a:ea typeface="Courier New"/>
                  <a:cs typeface="Courier New"/>
                  <a:sym typeface="Courier New"/>
                </a:rPr>
                <a:t>C</a:t>
              </a:r>
              <a:r>
                <a:rPr b="1" lang="en" sz="2100">
                  <a:solidFill>
                    <a:schemeClr val="dk1"/>
                  </a:solidFill>
                  <a:latin typeface="Courier New"/>
                  <a:ea typeface="Courier New"/>
                  <a:cs typeface="Courier New"/>
                  <a:sym typeface="Courier New"/>
                </a:rPr>
                <a:t>T</a:t>
              </a:r>
              <a:r>
                <a:rPr b="1" lang="en" sz="2100">
                  <a:solidFill>
                    <a:srgbClr val="00B050"/>
                  </a:solidFill>
                  <a:latin typeface="Courier New"/>
                  <a:ea typeface="Courier New"/>
                  <a:cs typeface="Courier New"/>
                  <a:sym typeface="Courier New"/>
                </a:rPr>
                <a:t>G</a:t>
              </a:r>
              <a:r>
                <a:rPr b="1" lang="en" sz="2100">
                  <a:solidFill>
                    <a:schemeClr val="dk1"/>
                  </a:solidFill>
                  <a:latin typeface="Courier New"/>
                  <a:ea typeface="Courier New"/>
                  <a:cs typeface="Courier New"/>
                  <a:sym typeface="Courier New"/>
                </a:rPr>
                <a:t>C</a:t>
              </a:r>
              <a:r>
                <a:rPr b="1" lang="en" sz="2100">
                  <a:solidFill>
                    <a:srgbClr val="00B050"/>
                  </a:solidFill>
                  <a:latin typeface="Courier New"/>
                  <a:ea typeface="Courier New"/>
                  <a:cs typeface="Courier New"/>
                  <a:sym typeface="Courier New"/>
                </a:rPr>
                <a:t>G</a:t>
              </a:r>
              <a:r>
                <a:rPr b="1" lang="en" sz="2100">
                  <a:solidFill>
                    <a:srgbClr val="0070C0"/>
                  </a:solidFill>
                  <a:latin typeface="Courier New"/>
                  <a:ea typeface="Courier New"/>
                  <a:cs typeface="Courier New"/>
                  <a:sym typeface="Courier New"/>
                </a:rPr>
                <a:t>C</a:t>
              </a:r>
              <a:r>
                <a:rPr b="1" lang="en" sz="2100">
                  <a:solidFill>
                    <a:schemeClr val="dk1"/>
                  </a:solidFill>
                  <a:latin typeface="Courier New"/>
                  <a:ea typeface="Courier New"/>
                  <a:cs typeface="Courier New"/>
                  <a:sym typeface="Courier New"/>
                </a:rPr>
                <a:t>T</a:t>
              </a:r>
              <a:r>
                <a:rPr b="1" lang="en" sz="2100">
                  <a:solidFill>
                    <a:srgbClr val="FF0000"/>
                  </a:solidFill>
                  <a:latin typeface="Courier New"/>
                  <a:ea typeface="Courier New"/>
                  <a:cs typeface="Courier New"/>
                  <a:sym typeface="Courier New"/>
                </a:rPr>
                <a:t>A</a:t>
              </a:r>
              <a:r>
                <a:rPr b="1" lang="en" sz="2100">
                  <a:solidFill>
                    <a:srgbClr val="0070C0"/>
                  </a:solidFill>
                  <a:latin typeface="Courier New"/>
                  <a:ea typeface="Courier New"/>
                  <a:cs typeface="Courier New"/>
                  <a:sym typeface="Courier New"/>
                </a:rPr>
                <a:t>C</a:t>
              </a:r>
              <a:endParaRPr sz="1100"/>
            </a:p>
          </p:txBody>
        </p:sp>
        <p:sp>
          <p:nvSpPr>
            <p:cNvPr id="1188" name="Google Shape;1188;p215"/>
            <p:cNvSpPr txBox="1"/>
            <p:nvPr/>
          </p:nvSpPr>
          <p:spPr>
            <a:xfrm>
              <a:off x="1199147" y="1241105"/>
              <a:ext cx="5991726" cy="52322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100">
                  <a:solidFill>
                    <a:schemeClr val="dk1"/>
                  </a:solidFill>
                  <a:latin typeface="Courier New"/>
                  <a:ea typeface="Courier New"/>
                  <a:cs typeface="Courier New"/>
                  <a:sym typeface="Courier New"/>
                </a:rPr>
                <a:t>T</a:t>
              </a:r>
              <a:r>
                <a:rPr b="1" lang="en" sz="2100">
                  <a:solidFill>
                    <a:srgbClr val="0070C0"/>
                  </a:solidFill>
                  <a:latin typeface="Courier New"/>
                  <a:ea typeface="Courier New"/>
                  <a:cs typeface="Courier New"/>
                  <a:sym typeface="Courier New"/>
                </a:rPr>
                <a:t>C</a:t>
              </a:r>
              <a:r>
                <a:rPr b="1" lang="en" sz="2100">
                  <a:solidFill>
                    <a:srgbClr val="FF0000"/>
                  </a:solidFill>
                  <a:latin typeface="Courier New"/>
                  <a:ea typeface="Courier New"/>
                  <a:cs typeface="Courier New"/>
                  <a:sym typeface="Courier New"/>
                </a:rPr>
                <a:t>A</a:t>
              </a:r>
              <a:r>
                <a:rPr b="1" lang="en" sz="2100">
                  <a:solidFill>
                    <a:srgbClr val="00B050"/>
                  </a:solidFill>
                  <a:latin typeface="Courier New"/>
                  <a:ea typeface="Courier New"/>
                  <a:cs typeface="Courier New"/>
                  <a:sym typeface="Courier New"/>
                </a:rPr>
                <a:t>G</a:t>
              </a:r>
              <a:r>
                <a:rPr b="1" lang="en" sz="2100">
                  <a:solidFill>
                    <a:srgbClr val="0070C0"/>
                  </a:solidFill>
                  <a:latin typeface="Courier New"/>
                  <a:ea typeface="Courier New"/>
                  <a:cs typeface="Courier New"/>
                  <a:sym typeface="Courier New"/>
                </a:rPr>
                <a:t>C</a:t>
              </a:r>
              <a:r>
                <a:rPr b="1" lang="en" sz="2100">
                  <a:solidFill>
                    <a:schemeClr val="dk1"/>
                  </a:solidFill>
                  <a:latin typeface="Courier New"/>
                  <a:ea typeface="Courier New"/>
                  <a:cs typeface="Courier New"/>
                  <a:sym typeface="Courier New"/>
                </a:rPr>
                <a:t>TTC</a:t>
              </a:r>
              <a:r>
                <a:rPr b="1" lang="en" sz="2100">
                  <a:solidFill>
                    <a:srgbClr val="FF0000"/>
                  </a:solidFill>
                  <a:latin typeface="Courier New"/>
                  <a:ea typeface="Courier New"/>
                  <a:cs typeface="Courier New"/>
                  <a:sym typeface="Courier New"/>
                </a:rPr>
                <a:t>A</a:t>
              </a:r>
              <a:r>
                <a:rPr b="1" lang="en" sz="2100">
                  <a:solidFill>
                    <a:srgbClr val="00B050"/>
                  </a:solidFill>
                  <a:latin typeface="Courier New"/>
                  <a:ea typeface="Courier New"/>
                  <a:cs typeface="Courier New"/>
                  <a:sym typeface="Courier New"/>
                </a:rPr>
                <a:t>G</a:t>
              </a:r>
              <a:r>
                <a:rPr b="1" lang="en" sz="2100">
                  <a:solidFill>
                    <a:schemeClr val="dk1"/>
                  </a:solidFill>
                  <a:latin typeface="Courier New"/>
                  <a:ea typeface="Courier New"/>
                  <a:cs typeface="Courier New"/>
                  <a:sym typeface="Courier New"/>
                </a:rPr>
                <a:t>TT</a:t>
              </a:r>
              <a:r>
                <a:rPr b="1" lang="en" sz="2100">
                  <a:solidFill>
                    <a:srgbClr val="00B050"/>
                  </a:solidFill>
                  <a:latin typeface="Courier New"/>
                  <a:ea typeface="Courier New"/>
                  <a:cs typeface="Courier New"/>
                  <a:sym typeface="Courier New"/>
                </a:rPr>
                <a:t>GG</a:t>
              </a:r>
              <a:r>
                <a:rPr b="1" lang="en" sz="2100">
                  <a:solidFill>
                    <a:srgbClr val="0070C0"/>
                  </a:solidFill>
                  <a:latin typeface="Courier New"/>
                  <a:ea typeface="Courier New"/>
                  <a:cs typeface="Courier New"/>
                  <a:sym typeface="Courier New"/>
                </a:rPr>
                <a:t>C</a:t>
              </a:r>
              <a:r>
                <a:rPr b="1" lang="en" sz="2100">
                  <a:solidFill>
                    <a:schemeClr val="dk1"/>
                  </a:solidFill>
                  <a:latin typeface="Courier New"/>
                  <a:ea typeface="Courier New"/>
                  <a:cs typeface="Courier New"/>
                  <a:sym typeface="Courier New"/>
                </a:rPr>
                <a:t>T</a:t>
              </a:r>
              <a:r>
                <a:rPr b="1" lang="en" sz="2100">
                  <a:solidFill>
                    <a:srgbClr val="0070C0"/>
                  </a:solidFill>
                  <a:latin typeface="Courier New"/>
                  <a:ea typeface="Courier New"/>
                  <a:cs typeface="Courier New"/>
                  <a:sym typeface="Courier New"/>
                </a:rPr>
                <a:t>CC</a:t>
              </a:r>
              <a:r>
                <a:rPr b="1" lang="en" sz="2100">
                  <a:solidFill>
                    <a:schemeClr val="dk1"/>
                  </a:solidFill>
                  <a:latin typeface="Courier New"/>
                  <a:ea typeface="Courier New"/>
                  <a:cs typeface="Courier New"/>
                  <a:sym typeface="Courier New"/>
                </a:rPr>
                <a:t>G</a:t>
              </a:r>
              <a:r>
                <a:rPr b="1" lang="en" sz="2100">
                  <a:solidFill>
                    <a:srgbClr val="FF0000"/>
                  </a:solidFill>
                  <a:latin typeface="Courier New"/>
                  <a:ea typeface="Courier New"/>
                  <a:cs typeface="Courier New"/>
                  <a:sym typeface="Courier New"/>
                </a:rPr>
                <a:t>A</a:t>
              </a:r>
              <a:r>
                <a:rPr b="1" lang="en" sz="2100">
                  <a:solidFill>
                    <a:srgbClr val="0070C0"/>
                  </a:solidFill>
                  <a:latin typeface="Courier New"/>
                  <a:ea typeface="Courier New"/>
                  <a:cs typeface="Courier New"/>
                  <a:sym typeface="Courier New"/>
                </a:rPr>
                <a:t>C</a:t>
              </a:r>
              <a:r>
                <a:rPr b="1" lang="en" sz="2100">
                  <a:solidFill>
                    <a:srgbClr val="00B050"/>
                  </a:solidFill>
                  <a:latin typeface="Courier New"/>
                  <a:ea typeface="Courier New"/>
                  <a:cs typeface="Courier New"/>
                  <a:sym typeface="Courier New"/>
                </a:rPr>
                <a:t>G</a:t>
              </a:r>
              <a:r>
                <a:rPr b="1" lang="en" sz="2100">
                  <a:solidFill>
                    <a:srgbClr val="0070C0"/>
                  </a:solidFill>
                  <a:latin typeface="Courier New"/>
                  <a:ea typeface="Courier New"/>
                  <a:cs typeface="Courier New"/>
                  <a:sym typeface="Courier New"/>
                </a:rPr>
                <a:t>C</a:t>
              </a:r>
              <a:r>
                <a:rPr b="1" lang="en" sz="2100">
                  <a:solidFill>
                    <a:srgbClr val="00B050"/>
                  </a:solidFill>
                  <a:latin typeface="Courier New"/>
                  <a:ea typeface="Courier New"/>
                  <a:cs typeface="Courier New"/>
                  <a:sym typeface="Courier New"/>
                </a:rPr>
                <a:t>G</a:t>
              </a:r>
              <a:r>
                <a:rPr b="1" lang="en" sz="2100">
                  <a:solidFill>
                    <a:srgbClr val="FF0000"/>
                  </a:solidFill>
                  <a:latin typeface="Courier New"/>
                  <a:ea typeface="Courier New"/>
                  <a:cs typeface="Courier New"/>
                  <a:sym typeface="Courier New"/>
                </a:rPr>
                <a:t>A</a:t>
              </a:r>
              <a:r>
                <a:rPr b="1" lang="en" sz="2100">
                  <a:solidFill>
                    <a:schemeClr val="dk1"/>
                  </a:solidFill>
                  <a:latin typeface="Courier New"/>
                  <a:ea typeface="Courier New"/>
                  <a:cs typeface="Courier New"/>
                  <a:sym typeface="Courier New"/>
                </a:rPr>
                <a:t>T</a:t>
              </a:r>
              <a:r>
                <a:rPr b="1" lang="en" sz="2100">
                  <a:solidFill>
                    <a:srgbClr val="00B050"/>
                  </a:solidFill>
                  <a:latin typeface="Courier New"/>
                  <a:ea typeface="Courier New"/>
                  <a:cs typeface="Courier New"/>
                  <a:sym typeface="Courier New"/>
                </a:rPr>
                <a:t>G</a:t>
              </a:r>
              <a:endParaRPr sz="1100"/>
            </a:p>
          </p:txBody>
        </p:sp>
      </p:grpSp>
      <p:grpSp>
        <p:nvGrpSpPr>
          <p:cNvPr id="1189" name="Google Shape;1189;p215"/>
          <p:cNvGrpSpPr/>
          <p:nvPr/>
        </p:nvGrpSpPr>
        <p:grpSpPr>
          <a:xfrm>
            <a:off x="2184315" y="3277445"/>
            <a:ext cx="4493795" cy="676546"/>
            <a:chOff x="1199147" y="862264"/>
            <a:chExt cx="5991726" cy="902061"/>
          </a:xfrm>
        </p:grpSpPr>
        <p:sp>
          <p:nvSpPr>
            <p:cNvPr id="1190" name="Google Shape;1190;p215"/>
            <p:cNvSpPr txBox="1"/>
            <p:nvPr/>
          </p:nvSpPr>
          <p:spPr>
            <a:xfrm>
              <a:off x="1199147" y="862264"/>
              <a:ext cx="5991726" cy="52322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100">
                  <a:solidFill>
                    <a:srgbClr val="FF0000"/>
                  </a:solidFill>
                  <a:latin typeface="Courier New"/>
                  <a:ea typeface="Courier New"/>
                  <a:cs typeface="Courier New"/>
                  <a:sym typeface="Courier New"/>
                </a:rPr>
                <a:t>A</a:t>
              </a:r>
              <a:r>
                <a:rPr b="1" lang="en" sz="2100">
                  <a:solidFill>
                    <a:srgbClr val="00B050"/>
                  </a:solidFill>
                  <a:latin typeface="Courier New"/>
                  <a:ea typeface="Courier New"/>
                  <a:cs typeface="Courier New"/>
                  <a:sym typeface="Courier New"/>
                </a:rPr>
                <a:t>G</a:t>
              </a:r>
              <a:r>
                <a:rPr b="1" lang="en" sz="2100">
                  <a:solidFill>
                    <a:schemeClr val="dk1"/>
                  </a:solidFill>
                  <a:latin typeface="Courier New"/>
                  <a:ea typeface="Courier New"/>
                  <a:cs typeface="Courier New"/>
                  <a:sym typeface="Courier New"/>
                </a:rPr>
                <a:t>T</a:t>
              </a:r>
              <a:r>
                <a:rPr b="1" lang="en" sz="2100">
                  <a:solidFill>
                    <a:srgbClr val="0070C0"/>
                  </a:solidFill>
                  <a:latin typeface="Courier New"/>
                  <a:ea typeface="Courier New"/>
                  <a:cs typeface="Courier New"/>
                  <a:sym typeface="Courier New"/>
                </a:rPr>
                <a:t>C</a:t>
              </a:r>
              <a:r>
                <a:rPr b="1" lang="en" sz="2100">
                  <a:solidFill>
                    <a:srgbClr val="00B050"/>
                  </a:solidFill>
                  <a:latin typeface="Courier New"/>
                  <a:ea typeface="Courier New"/>
                  <a:cs typeface="Courier New"/>
                  <a:sym typeface="Courier New"/>
                </a:rPr>
                <a:t>G</a:t>
              </a:r>
              <a:r>
                <a:rPr b="1" lang="en" sz="2100">
                  <a:solidFill>
                    <a:srgbClr val="FF0000"/>
                  </a:solidFill>
                  <a:latin typeface="Courier New"/>
                  <a:ea typeface="Courier New"/>
                  <a:cs typeface="Courier New"/>
                  <a:sym typeface="Courier New"/>
                </a:rPr>
                <a:t>AA</a:t>
              </a:r>
              <a:r>
                <a:rPr b="1" lang="en" sz="2100">
                  <a:solidFill>
                    <a:srgbClr val="00B050"/>
                  </a:solidFill>
                  <a:latin typeface="Courier New"/>
                  <a:ea typeface="Courier New"/>
                  <a:cs typeface="Courier New"/>
                  <a:sym typeface="Courier New"/>
                </a:rPr>
                <a:t>G</a:t>
              </a:r>
              <a:r>
                <a:rPr b="1" lang="en" sz="2100">
                  <a:solidFill>
                    <a:schemeClr val="dk1"/>
                  </a:solidFill>
                  <a:latin typeface="Courier New"/>
                  <a:ea typeface="Courier New"/>
                  <a:cs typeface="Courier New"/>
                  <a:sym typeface="Courier New"/>
                </a:rPr>
                <a:t>T</a:t>
              </a:r>
              <a:r>
                <a:rPr b="1" lang="en" sz="2100">
                  <a:solidFill>
                    <a:srgbClr val="0070C0"/>
                  </a:solidFill>
                  <a:latin typeface="Courier New"/>
                  <a:ea typeface="Courier New"/>
                  <a:cs typeface="Courier New"/>
                  <a:sym typeface="Courier New"/>
                </a:rPr>
                <a:t> </a:t>
              </a:r>
              <a:r>
                <a:rPr b="1" lang="en" sz="2100">
                  <a:solidFill>
                    <a:srgbClr val="FF0000"/>
                  </a:solidFill>
                  <a:latin typeface="Courier New"/>
                  <a:ea typeface="Courier New"/>
                  <a:cs typeface="Courier New"/>
                  <a:sym typeface="Courier New"/>
                </a:rPr>
                <a:t>AA</a:t>
              </a:r>
              <a:r>
                <a:rPr b="1" lang="en" sz="2100">
                  <a:solidFill>
                    <a:srgbClr val="0070C0"/>
                  </a:solidFill>
                  <a:latin typeface="Courier New"/>
                  <a:ea typeface="Courier New"/>
                  <a:cs typeface="Courier New"/>
                  <a:sym typeface="Courier New"/>
                </a:rPr>
                <a:t>CC</a:t>
              </a:r>
              <a:r>
                <a:rPr b="1" lang="en" sz="2100">
                  <a:solidFill>
                    <a:srgbClr val="00B050"/>
                  </a:solidFill>
                  <a:latin typeface="Courier New"/>
                  <a:ea typeface="Courier New"/>
                  <a:cs typeface="Courier New"/>
                  <a:sym typeface="Courier New"/>
                </a:rPr>
                <a:t>G</a:t>
              </a:r>
              <a:r>
                <a:rPr b="1" lang="en" sz="2100">
                  <a:solidFill>
                    <a:srgbClr val="FF0000"/>
                  </a:solidFill>
                  <a:latin typeface="Courier New"/>
                  <a:ea typeface="Courier New"/>
                  <a:cs typeface="Courier New"/>
                  <a:sym typeface="Courier New"/>
                </a:rPr>
                <a:t>A</a:t>
              </a:r>
              <a:r>
                <a:rPr b="1" lang="en" sz="2100">
                  <a:solidFill>
                    <a:srgbClr val="00B050"/>
                  </a:solidFill>
                  <a:latin typeface="Courier New"/>
                  <a:ea typeface="Courier New"/>
                  <a:cs typeface="Courier New"/>
                  <a:sym typeface="Courier New"/>
                </a:rPr>
                <a:t>GG</a:t>
              </a:r>
              <a:r>
                <a:rPr b="1" lang="en" sz="2100">
                  <a:solidFill>
                    <a:srgbClr val="0070C0"/>
                  </a:solidFill>
                  <a:latin typeface="Courier New"/>
                  <a:ea typeface="Courier New"/>
                  <a:cs typeface="Courier New"/>
                  <a:sym typeface="Courier New"/>
                </a:rPr>
                <a:t>C</a:t>
              </a:r>
              <a:r>
                <a:rPr b="1" lang="en" sz="2100">
                  <a:solidFill>
                    <a:schemeClr val="dk1"/>
                  </a:solidFill>
                  <a:latin typeface="Courier New"/>
                  <a:ea typeface="Courier New"/>
                  <a:cs typeface="Courier New"/>
                  <a:sym typeface="Courier New"/>
                </a:rPr>
                <a:t>T</a:t>
              </a:r>
              <a:r>
                <a:rPr b="1" lang="en" sz="2100">
                  <a:solidFill>
                    <a:srgbClr val="00B050"/>
                  </a:solidFill>
                  <a:latin typeface="Courier New"/>
                  <a:ea typeface="Courier New"/>
                  <a:cs typeface="Courier New"/>
                  <a:sym typeface="Courier New"/>
                </a:rPr>
                <a:t>G</a:t>
              </a:r>
              <a:r>
                <a:rPr b="1" lang="en" sz="2100">
                  <a:solidFill>
                    <a:schemeClr val="dk1"/>
                  </a:solidFill>
                  <a:latin typeface="Courier New"/>
                  <a:ea typeface="Courier New"/>
                  <a:cs typeface="Courier New"/>
                  <a:sym typeface="Courier New"/>
                </a:rPr>
                <a:t>C</a:t>
              </a:r>
              <a:r>
                <a:rPr b="1" lang="en" sz="2100">
                  <a:solidFill>
                    <a:srgbClr val="00B050"/>
                  </a:solidFill>
                  <a:latin typeface="Courier New"/>
                  <a:ea typeface="Courier New"/>
                  <a:cs typeface="Courier New"/>
                  <a:sym typeface="Courier New"/>
                </a:rPr>
                <a:t>G</a:t>
              </a:r>
              <a:r>
                <a:rPr b="1" lang="en" sz="2100">
                  <a:solidFill>
                    <a:srgbClr val="0070C0"/>
                  </a:solidFill>
                  <a:latin typeface="Courier New"/>
                  <a:ea typeface="Courier New"/>
                  <a:cs typeface="Courier New"/>
                  <a:sym typeface="Courier New"/>
                </a:rPr>
                <a:t>C</a:t>
              </a:r>
              <a:r>
                <a:rPr b="1" lang="en" sz="2100">
                  <a:solidFill>
                    <a:schemeClr val="dk1"/>
                  </a:solidFill>
                  <a:latin typeface="Courier New"/>
                  <a:ea typeface="Courier New"/>
                  <a:cs typeface="Courier New"/>
                  <a:sym typeface="Courier New"/>
                </a:rPr>
                <a:t>T</a:t>
              </a:r>
              <a:r>
                <a:rPr b="1" lang="en" sz="2100">
                  <a:solidFill>
                    <a:srgbClr val="FF0000"/>
                  </a:solidFill>
                  <a:latin typeface="Courier New"/>
                  <a:ea typeface="Courier New"/>
                  <a:cs typeface="Courier New"/>
                  <a:sym typeface="Courier New"/>
                </a:rPr>
                <a:t>A</a:t>
              </a:r>
              <a:r>
                <a:rPr b="1" lang="en" sz="2100">
                  <a:solidFill>
                    <a:srgbClr val="0070C0"/>
                  </a:solidFill>
                  <a:latin typeface="Courier New"/>
                  <a:ea typeface="Courier New"/>
                  <a:cs typeface="Courier New"/>
                  <a:sym typeface="Courier New"/>
                </a:rPr>
                <a:t>C</a:t>
              </a:r>
              <a:endParaRPr sz="1100"/>
            </a:p>
          </p:txBody>
        </p:sp>
        <p:sp>
          <p:nvSpPr>
            <p:cNvPr id="1191" name="Google Shape;1191;p215"/>
            <p:cNvSpPr txBox="1"/>
            <p:nvPr/>
          </p:nvSpPr>
          <p:spPr>
            <a:xfrm>
              <a:off x="1199147" y="1241105"/>
              <a:ext cx="5991726" cy="52322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100">
                  <a:solidFill>
                    <a:schemeClr val="dk1"/>
                  </a:solidFill>
                  <a:latin typeface="Courier New"/>
                  <a:ea typeface="Courier New"/>
                  <a:cs typeface="Courier New"/>
                  <a:sym typeface="Courier New"/>
                </a:rPr>
                <a:t>T</a:t>
              </a:r>
              <a:r>
                <a:rPr b="1" lang="en" sz="2100">
                  <a:solidFill>
                    <a:srgbClr val="0070C0"/>
                  </a:solidFill>
                  <a:latin typeface="Courier New"/>
                  <a:ea typeface="Courier New"/>
                  <a:cs typeface="Courier New"/>
                  <a:sym typeface="Courier New"/>
                </a:rPr>
                <a:t>C</a:t>
              </a:r>
              <a:r>
                <a:rPr b="1" lang="en" sz="2100">
                  <a:solidFill>
                    <a:srgbClr val="FF0000"/>
                  </a:solidFill>
                  <a:latin typeface="Courier New"/>
                  <a:ea typeface="Courier New"/>
                  <a:cs typeface="Courier New"/>
                  <a:sym typeface="Courier New"/>
                </a:rPr>
                <a:t>A</a:t>
              </a:r>
              <a:r>
                <a:rPr b="1" lang="en" sz="2100">
                  <a:solidFill>
                    <a:srgbClr val="00B050"/>
                  </a:solidFill>
                  <a:latin typeface="Courier New"/>
                  <a:ea typeface="Courier New"/>
                  <a:cs typeface="Courier New"/>
                  <a:sym typeface="Courier New"/>
                </a:rPr>
                <a:t>G</a:t>
              </a:r>
              <a:r>
                <a:rPr b="1" lang="en" sz="2100">
                  <a:solidFill>
                    <a:srgbClr val="0070C0"/>
                  </a:solidFill>
                  <a:latin typeface="Courier New"/>
                  <a:ea typeface="Courier New"/>
                  <a:cs typeface="Courier New"/>
                  <a:sym typeface="Courier New"/>
                </a:rPr>
                <a:t>C</a:t>
              </a:r>
              <a:r>
                <a:rPr b="1" lang="en" sz="2100">
                  <a:solidFill>
                    <a:schemeClr val="dk1"/>
                  </a:solidFill>
                  <a:latin typeface="Courier New"/>
                  <a:ea typeface="Courier New"/>
                  <a:cs typeface="Courier New"/>
                  <a:sym typeface="Courier New"/>
                </a:rPr>
                <a:t>TTC</a:t>
              </a:r>
              <a:r>
                <a:rPr b="1" lang="en" sz="2100">
                  <a:solidFill>
                    <a:srgbClr val="FF0000"/>
                  </a:solidFill>
                  <a:latin typeface="Courier New"/>
                  <a:ea typeface="Courier New"/>
                  <a:cs typeface="Courier New"/>
                  <a:sym typeface="Courier New"/>
                </a:rPr>
                <a:t>A </a:t>
              </a:r>
              <a:r>
                <a:rPr b="1" lang="en" sz="2100">
                  <a:solidFill>
                    <a:schemeClr val="dk1"/>
                  </a:solidFill>
                  <a:latin typeface="Courier New"/>
                  <a:ea typeface="Courier New"/>
                  <a:cs typeface="Courier New"/>
                  <a:sym typeface="Courier New"/>
                </a:rPr>
                <a:t>TT</a:t>
              </a:r>
              <a:r>
                <a:rPr b="1" lang="en" sz="2100">
                  <a:solidFill>
                    <a:srgbClr val="00B050"/>
                  </a:solidFill>
                  <a:latin typeface="Courier New"/>
                  <a:ea typeface="Courier New"/>
                  <a:cs typeface="Courier New"/>
                  <a:sym typeface="Courier New"/>
                </a:rPr>
                <a:t>GG</a:t>
              </a:r>
              <a:r>
                <a:rPr b="1" lang="en" sz="2100">
                  <a:solidFill>
                    <a:srgbClr val="0070C0"/>
                  </a:solidFill>
                  <a:latin typeface="Courier New"/>
                  <a:ea typeface="Courier New"/>
                  <a:cs typeface="Courier New"/>
                  <a:sym typeface="Courier New"/>
                </a:rPr>
                <a:t>C</a:t>
              </a:r>
              <a:r>
                <a:rPr b="1" lang="en" sz="2100">
                  <a:solidFill>
                    <a:schemeClr val="dk1"/>
                  </a:solidFill>
                  <a:latin typeface="Courier New"/>
                  <a:ea typeface="Courier New"/>
                  <a:cs typeface="Courier New"/>
                  <a:sym typeface="Courier New"/>
                </a:rPr>
                <a:t>T</a:t>
              </a:r>
              <a:r>
                <a:rPr b="1" lang="en" sz="2100">
                  <a:solidFill>
                    <a:srgbClr val="0070C0"/>
                  </a:solidFill>
                  <a:latin typeface="Courier New"/>
                  <a:ea typeface="Courier New"/>
                  <a:cs typeface="Courier New"/>
                  <a:sym typeface="Courier New"/>
                </a:rPr>
                <a:t>CC</a:t>
              </a:r>
              <a:r>
                <a:rPr b="1" lang="en" sz="2100">
                  <a:solidFill>
                    <a:schemeClr val="dk1"/>
                  </a:solidFill>
                  <a:latin typeface="Courier New"/>
                  <a:ea typeface="Courier New"/>
                  <a:cs typeface="Courier New"/>
                  <a:sym typeface="Courier New"/>
                </a:rPr>
                <a:t>G</a:t>
              </a:r>
              <a:r>
                <a:rPr b="1" lang="en" sz="2100">
                  <a:solidFill>
                    <a:srgbClr val="FF0000"/>
                  </a:solidFill>
                  <a:latin typeface="Courier New"/>
                  <a:ea typeface="Courier New"/>
                  <a:cs typeface="Courier New"/>
                  <a:sym typeface="Courier New"/>
                </a:rPr>
                <a:t>A</a:t>
              </a:r>
              <a:r>
                <a:rPr b="1" lang="en" sz="2100">
                  <a:solidFill>
                    <a:srgbClr val="0070C0"/>
                  </a:solidFill>
                  <a:latin typeface="Courier New"/>
                  <a:ea typeface="Courier New"/>
                  <a:cs typeface="Courier New"/>
                  <a:sym typeface="Courier New"/>
                </a:rPr>
                <a:t>C</a:t>
              </a:r>
              <a:r>
                <a:rPr b="1" lang="en" sz="2100">
                  <a:solidFill>
                    <a:srgbClr val="00B050"/>
                  </a:solidFill>
                  <a:latin typeface="Courier New"/>
                  <a:ea typeface="Courier New"/>
                  <a:cs typeface="Courier New"/>
                  <a:sym typeface="Courier New"/>
                </a:rPr>
                <a:t>G</a:t>
              </a:r>
              <a:r>
                <a:rPr b="1" lang="en" sz="2100">
                  <a:solidFill>
                    <a:srgbClr val="0070C0"/>
                  </a:solidFill>
                  <a:latin typeface="Courier New"/>
                  <a:ea typeface="Courier New"/>
                  <a:cs typeface="Courier New"/>
                  <a:sym typeface="Courier New"/>
                </a:rPr>
                <a:t>C</a:t>
              </a:r>
              <a:r>
                <a:rPr b="1" lang="en" sz="2100">
                  <a:solidFill>
                    <a:srgbClr val="00B050"/>
                  </a:solidFill>
                  <a:latin typeface="Courier New"/>
                  <a:ea typeface="Courier New"/>
                  <a:cs typeface="Courier New"/>
                  <a:sym typeface="Courier New"/>
                </a:rPr>
                <a:t>G</a:t>
              </a:r>
              <a:r>
                <a:rPr b="1" lang="en" sz="2100">
                  <a:solidFill>
                    <a:srgbClr val="FF0000"/>
                  </a:solidFill>
                  <a:latin typeface="Courier New"/>
                  <a:ea typeface="Courier New"/>
                  <a:cs typeface="Courier New"/>
                  <a:sym typeface="Courier New"/>
                </a:rPr>
                <a:t>A</a:t>
              </a:r>
              <a:r>
                <a:rPr b="1" lang="en" sz="2100">
                  <a:solidFill>
                    <a:schemeClr val="dk1"/>
                  </a:solidFill>
                  <a:latin typeface="Courier New"/>
                  <a:ea typeface="Courier New"/>
                  <a:cs typeface="Courier New"/>
                  <a:sym typeface="Courier New"/>
                </a:rPr>
                <a:t>T</a:t>
              </a:r>
              <a:r>
                <a:rPr b="1" lang="en" sz="2100">
                  <a:solidFill>
                    <a:srgbClr val="00B050"/>
                  </a:solidFill>
                  <a:latin typeface="Courier New"/>
                  <a:ea typeface="Courier New"/>
                  <a:cs typeface="Courier New"/>
                  <a:sym typeface="Courier New"/>
                </a:rPr>
                <a:t>G</a:t>
              </a:r>
              <a:endParaRPr sz="1100"/>
            </a:p>
          </p:txBody>
        </p:sp>
      </p:grpSp>
      <p:sp>
        <p:nvSpPr>
          <p:cNvPr id="1192" name="Google Shape;1192;p215"/>
          <p:cNvSpPr txBox="1"/>
          <p:nvPr/>
        </p:nvSpPr>
        <p:spPr>
          <a:xfrm>
            <a:off x="4056212" y="1550764"/>
            <a:ext cx="2392669" cy="530915"/>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1500">
                <a:solidFill>
                  <a:schemeClr val="dk1"/>
                </a:solidFill>
                <a:latin typeface="Open Sans"/>
                <a:ea typeface="Open Sans"/>
                <a:cs typeface="Open Sans"/>
                <a:sym typeface="Open Sans"/>
              </a:rPr>
              <a:t>spontaneous oxidative deamination of C  </a:t>
            </a:r>
            <a:endParaRPr sz="1100"/>
          </a:p>
        </p:txBody>
      </p:sp>
      <p:sp>
        <p:nvSpPr>
          <p:cNvPr id="1193" name="Google Shape;1193;p215"/>
          <p:cNvSpPr txBox="1"/>
          <p:nvPr/>
        </p:nvSpPr>
        <p:spPr>
          <a:xfrm>
            <a:off x="3679239" y="3427567"/>
            <a:ext cx="234616" cy="276999"/>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400">
                <a:solidFill>
                  <a:schemeClr val="dk1"/>
                </a:solidFill>
                <a:latin typeface="Open Sans"/>
                <a:ea typeface="Open Sans"/>
                <a:cs typeface="Open Sans"/>
                <a:sym typeface="Open Sans"/>
              </a:rPr>
              <a:t>x</a:t>
            </a:r>
            <a:endParaRPr sz="1100"/>
          </a:p>
        </p:txBody>
      </p:sp>
      <p:sp>
        <p:nvSpPr>
          <p:cNvPr id="1194" name="Google Shape;1194;p215"/>
          <p:cNvSpPr txBox="1"/>
          <p:nvPr/>
        </p:nvSpPr>
        <p:spPr>
          <a:xfrm>
            <a:off x="3622088" y="3169161"/>
            <a:ext cx="351924" cy="392415"/>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100">
                <a:solidFill>
                  <a:srgbClr val="0070C0"/>
                </a:solidFill>
                <a:latin typeface="Courier New"/>
                <a:ea typeface="Courier New"/>
                <a:cs typeface="Courier New"/>
                <a:sym typeface="Courier New"/>
              </a:rPr>
              <a:t>U</a:t>
            </a:r>
            <a:endParaRPr sz="1100"/>
          </a:p>
        </p:txBody>
      </p:sp>
      <p:sp>
        <p:nvSpPr>
          <p:cNvPr id="1195" name="Google Shape;1195;p215"/>
          <p:cNvSpPr/>
          <p:nvPr/>
        </p:nvSpPr>
        <p:spPr>
          <a:xfrm>
            <a:off x="3614254" y="3633071"/>
            <a:ext cx="299601" cy="392415"/>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en" sz="2100">
                <a:solidFill>
                  <a:srgbClr val="00B050"/>
                </a:solidFill>
                <a:latin typeface="Courier New"/>
                <a:ea typeface="Courier New"/>
                <a:cs typeface="Courier New"/>
                <a:sym typeface="Courier New"/>
              </a:rPr>
              <a:t>G</a:t>
            </a:r>
            <a:endParaRPr sz="2100">
              <a:solidFill>
                <a:schemeClr val="dk1"/>
              </a:solidFill>
              <a:latin typeface="Open Sans"/>
              <a:ea typeface="Open Sans"/>
              <a:cs typeface="Open Sans"/>
              <a:sym typeface="Open Sans"/>
            </a:endParaRPr>
          </a:p>
        </p:txBody>
      </p:sp>
      <p:cxnSp>
        <p:nvCxnSpPr>
          <p:cNvPr id="1196" name="Google Shape;1196;p215"/>
          <p:cNvCxnSpPr/>
          <p:nvPr/>
        </p:nvCxnSpPr>
        <p:spPr>
          <a:xfrm flipH="1">
            <a:off x="3838462" y="1862337"/>
            <a:ext cx="482625" cy="369225"/>
          </a:xfrm>
          <a:prstGeom prst="curvedConnector3">
            <a:avLst>
              <a:gd fmla="val 99843" name="adj1"/>
            </a:avLst>
          </a:prstGeom>
          <a:noFill/>
          <a:ln cap="flat" cmpd="sng" w="31750">
            <a:solidFill>
              <a:schemeClr val="dk1"/>
            </a:solidFill>
            <a:prstDash val="solid"/>
            <a:miter lim="800000"/>
            <a:headEnd len="sm" w="sm" type="none"/>
            <a:tailEnd len="med" w="med" type="triangle"/>
          </a:ln>
        </p:spPr>
      </p:cxnSp>
      <p:sp>
        <p:nvSpPr>
          <p:cNvPr id="1197" name="Google Shape;1197;p215"/>
          <p:cNvSpPr/>
          <p:nvPr/>
        </p:nvSpPr>
        <p:spPr>
          <a:xfrm>
            <a:off x="4170737" y="2931131"/>
            <a:ext cx="300699" cy="257401"/>
          </a:xfrm>
          <a:prstGeom prst="downArrow">
            <a:avLst>
              <a:gd fmla="val 50000" name="adj1"/>
              <a:gd fmla="val 50000" name="adj2"/>
            </a:avLst>
          </a:prstGeom>
          <a:noFill/>
          <a:ln cap="flat" cmpd="sng" w="3175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1198" name="Google Shape;1198;p215"/>
          <p:cNvSpPr txBox="1"/>
          <p:nvPr/>
        </p:nvSpPr>
        <p:spPr>
          <a:xfrm>
            <a:off x="1269223" y="4222125"/>
            <a:ext cx="6901800" cy="6234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1800">
                <a:solidFill>
                  <a:schemeClr val="dk1"/>
                </a:solidFill>
                <a:latin typeface="Open Sans"/>
                <a:ea typeface="Open Sans"/>
                <a:cs typeface="Open Sans"/>
                <a:sym typeface="Open Sans"/>
              </a:rPr>
              <a:t>Uracil glycosidase constantly scans the DNA…looking for U’s. </a:t>
            </a:r>
            <a:endParaRPr sz="1100"/>
          </a:p>
          <a:p>
            <a:pPr indent="0" lvl="0" marL="0" marR="0" rtl="0" algn="ctr">
              <a:spcBef>
                <a:spcPts val="0"/>
              </a:spcBef>
              <a:spcAft>
                <a:spcPts val="0"/>
              </a:spcAft>
              <a:buNone/>
            </a:pPr>
            <a:r>
              <a:rPr lang="en" sz="1800">
                <a:solidFill>
                  <a:schemeClr val="dk1"/>
                </a:solidFill>
                <a:latin typeface="Open Sans"/>
                <a:ea typeface="Open Sans"/>
                <a:cs typeface="Open Sans"/>
                <a:sym typeface="Open Sans"/>
              </a:rPr>
              <a:t>Any U is a bad U… and should be repaired. </a:t>
            </a:r>
            <a:endParaRPr sz="1100"/>
          </a:p>
        </p:txBody>
      </p:sp>
      <p:sp>
        <p:nvSpPr>
          <p:cNvPr id="1199" name="Google Shape;1199;p215"/>
          <p:cNvSpPr txBox="1"/>
          <p:nvPr/>
        </p:nvSpPr>
        <p:spPr>
          <a:xfrm>
            <a:off x="1269229" y="865363"/>
            <a:ext cx="6622500" cy="4386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2400">
                <a:solidFill>
                  <a:schemeClr val="dk1"/>
                </a:solidFill>
                <a:latin typeface="Open Sans"/>
                <a:ea typeface="Open Sans"/>
                <a:cs typeface="Open Sans"/>
                <a:sym typeface="Open Sans"/>
              </a:rPr>
              <a:t>WHY…did T replace U in DNA?</a:t>
            </a:r>
            <a:endParaRPr sz="1100"/>
          </a:p>
        </p:txBody>
      </p:sp>
      <p:sp>
        <p:nvSpPr>
          <p:cNvPr id="1200" name="Google Shape;1200;p215"/>
          <p:cNvSpPr txBox="1"/>
          <p:nvPr/>
        </p:nvSpPr>
        <p:spPr>
          <a:xfrm>
            <a:off x="577275" y="1550720"/>
            <a:ext cx="2303100" cy="531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500">
                <a:solidFill>
                  <a:schemeClr val="dk1"/>
                </a:solidFill>
                <a:latin typeface="Open Sans"/>
                <a:ea typeface="Open Sans"/>
                <a:cs typeface="Open Sans"/>
                <a:sym typeface="Open Sans"/>
              </a:rPr>
              <a:t>…but after we switched…</a:t>
            </a:r>
            <a:endParaRPr sz="1100"/>
          </a:p>
        </p:txBody>
      </p:sp>
      <p:sp>
        <p:nvSpPr>
          <p:cNvPr id="1201" name="Google Shape;1201;p215"/>
          <p:cNvSpPr/>
          <p:nvPr/>
        </p:nvSpPr>
        <p:spPr>
          <a:xfrm>
            <a:off x="-1" y="1176187"/>
            <a:ext cx="2604258" cy="1280070"/>
          </a:xfrm>
          <a:prstGeom prst="irregularSeal2">
            <a:avLst/>
          </a:prstGeom>
          <a:solidFill>
            <a:srgbClr val="FFFF00">
              <a:alpha val="20000"/>
            </a:srgbClr>
          </a:solidFill>
          <a:ln cap="flat" cmpd="sng" w="12700">
            <a:solidFill>
              <a:srgbClr val="31538F"/>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1202" name="Google Shape;1202;p215"/>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6" name="Shape 1206"/>
        <p:cNvGrpSpPr/>
        <p:nvPr/>
      </p:nvGrpSpPr>
      <p:grpSpPr>
        <a:xfrm>
          <a:off x="0" y="0"/>
          <a:ext cx="0" cy="0"/>
          <a:chOff x="0" y="0"/>
          <a:chExt cx="0" cy="0"/>
        </a:xfrm>
      </p:grpSpPr>
      <p:sp>
        <p:nvSpPr>
          <p:cNvPr id="1207" name="Google Shape;1207;p216"/>
          <p:cNvSpPr txBox="1"/>
          <p:nvPr/>
        </p:nvSpPr>
        <p:spPr>
          <a:xfrm>
            <a:off x="458105" y="1254002"/>
            <a:ext cx="7687101" cy="1038746"/>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2100">
                <a:solidFill>
                  <a:schemeClr val="dk1"/>
                </a:solidFill>
                <a:latin typeface="Open Sans"/>
                <a:ea typeface="Open Sans"/>
                <a:cs typeface="Open Sans"/>
                <a:sym typeface="Open Sans"/>
              </a:rPr>
              <a:t>Let’s think about teaching the “why” of these subjects, such as:</a:t>
            </a:r>
            <a:endParaRPr sz="1100"/>
          </a:p>
          <a:p>
            <a:pPr indent="0" lvl="0" marL="0" marR="0" rtl="0" algn="ctr">
              <a:spcBef>
                <a:spcPts val="0"/>
              </a:spcBef>
              <a:spcAft>
                <a:spcPts val="0"/>
              </a:spcAft>
              <a:buNone/>
            </a:pPr>
            <a:r>
              <a:t/>
            </a:r>
            <a:endParaRPr b="1" sz="2100">
              <a:solidFill>
                <a:schemeClr val="dk1"/>
              </a:solidFill>
              <a:latin typeface="Open Sans"/>
              <a:ea typeface="Open Sans"/>
              <a:cs typeface="Open Sans"/>
              <a:sym typeface="Open Sans"/>
            </a:endParaRPr>
          </a:p>
          <a:p>
            <a:pPr indent="0" lvl="0" marL="0" marR="0" rtl="0" algn="ctr">
              <a:spcBef>
                <a:spcPts val="0"/>
              </a:spcBef>
              <a:spcAft>
                <a:spcPts val="0"/>
              </a:spcAft>
              <a:buNone/>
            </a:pPr>
            <a:r>
              <a:rPr b="1" lang="en" sz="2100">
                <a:solidFill>
                  <a:srgbClr val="FF0000"/>
                </a:solidFill>
                <a:latin typeface="Open Sans"/>
                <a:ea typeface="Open Sans"/>
                <a:cs typeface="Open Sans"/>
                <a:sym typeface="Open Sans"/>
              </a:rPr>
              <a:t>Why</a:t>
            </a:r>
            <a:r>
              <a:rPr b="1" lang="en" sz="2100">
                <a:solidFill>
                  <a:srgbClr val="0070C0"/>
                </a:solidFill>
                <a:latin typeface="Open Sans"/>
                <a:ea typeface="Open Sans"/>
                <a:cs typeface="Open Sans"/>
                <a:sym typeface="Open Sans"/>
              </a:rPr>
              <a:t> does T replace U in DNA?</a:t>
            </a:r>
            <a:endParaRPr sz="1100"/>
          </a:p>
        </p:txBody>
      </p:sp>
      <p:sp>
        <p:nvSpPr>
          <p:cNvPr id="1208" name="Google Shape;1208;p216"/>
          <p:cNvSpPr txBox="1"/>
          <p:nvPr/>
        </p:nvSpPr>
        <p:spPr>
          <a:xfrm>
            <a:off x="458039" y="2735961"/>
            <a:ext cx="7687200" cy="3924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2100">
                <a:solidFill>
                  <a:srgbClr val="FF0000"/>
                </a:solidFill>
                <a:latin typeface="Open Sans"/>
                <a:ea typeface="Open Sans"/>
                <a:cs typeface="Open Sans"/>
                <a:sym typeface="Open Sans"/>
              </a:rPr>
              <a:t>Why</a:t>
            </a:r>
            <a:r>
              <a:rPr b="1" lang="en" sz="2100">
                <a:solidFill>
                  <a:srgbClr val="0070C0"/>
                </a:solidFill>
                <a:latin typeface="Open Sans"/>
                <a:ea typeface="Open Sans"/>
                <a:cs typeface="Open Sans"/>
                <a:sym typeface="Open Sans"/>
              </a:rPr>
              <a:t> is RNA single-stranded?</a:t>
            </a:r>
            <a:endParaRPr sz="1100"/>
          </a:p>
        </p:txBody>
      </p:sp>
      <p:sp>
        <p:nvSpPr>
          <p:cNvPr id="1209" name="Google Shape;1209;p216"/>
          <p:cNvSpPr txBox="1"/>
          <p:nvPr/>
        </p:nvSpPr>
        <p:spPr>
          <a:xfrm>
            <a:off x="441264" y="3281324"/>
            <a:ext cx="7687101" cy="71558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2100">
                <a:solidFill>
                  <a:schemeClr val="dk1"/>
                </a:solidFill>
                <a:latin typeface="Open Sans"/>
                <a:ea typeface="Open Sans"/>
                <a:cs typeface="Open Sans"/>
                <a:sym typeface="Open Sans"/>
              </a:rPr>
              <a:t>….but wait, RNA is </a:t>
            </a:r>
            <a:r>
              <a:rPr b="1" lang="en" sz="2100">
                <a:solidFill>
                  <a:srgbClr val="FF0000"/>
                </a:solidFill>
                <a:latin typeface="Open Sans"/>
                <a:ea typeface="Open Sans"/>
                <a:cs typeface="Open Sans"/>
                <a:sym typeface="Open Sans"/>
              </a:rPr>
              <a:t>not</a:t>
            </a:r>
            <a:r>
              <a:rPr b="1" lang="en" sz="2100">
                <a:solidFill>
                  <a:schemeClr val="dk1"/>
                </a:solidFill>
                <a:latin typeface="Open Sans"/>
                <a:ea typeface="Open Sans"/>
                <a:cs typeface="Open Sans"/>
                <a:sym typeface="Open Sans"/>
              </a:rPr>
              <a:t> single-stranded…</a:t>
            </a:r>
            <a:endParaRPr sz="1100"/>
          </a:p>
          <a:p>
            <a:pPr indent="0" lvl="0" marL="0" marR="0" rtl="0" algn="ctr">
              <a:spcBef>
                <a:spcPts val="0"/>
              </a:spcBef>
              <a:spcAft>
                <a:spcPts val="0"/>
              </a:spcAft>
              <a:buNone/>
            </a:pPr>
            <a:r>
              <a:t/>
            </a:r>
            <a:endParaRPr b="1" sz="2100">
              <a:solidFill>
                <a:schemeClr val="dk1"/>
              </a:solidFill>
              <a:latin typeface="Open Sans"/>
              <a:ea typeface="Open Sans"/>
              <a:cs typeface="Open Sans"/>
              <a:sym typeface="Open Sans"/>
            </a:endParaRPr>
          </a:p>
        </p:txBody>
      </p:sp>
      <p:sp>
        <p:nvSpPr>
          <p:cNvPr id="1210" name="Google Shape;1210;p216"/>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08"/>
                                        </p:tgtEl>
                                        <p:attrNameLst>
                                          <p:attrName>style.visibility</p:attrName>
                                        </p:attrNameLst>
                                      </p:cBhvr>
                                      <p:to>
                                        <p:strVal val="visible"/>
                                      </p:to>
                                    </p:set>
                                    <p:animEffect filter="fade" transition="in">
                                      <p:cBhvr>
                                        <p:cTn dur="500"/>
                                        <p:tgtEl>
                                          <p:spTgt spid="120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09"/>
                                        </p:tgtEl>
                                        <p:attrNameLst>
                                          <p:attrName>style.visibility</p:attrName>
                                        </p:attrNameLst>
                                      </p:cBhvr>
                                      <p:to>
                                        <p:strVal val="visible"/>
                                      </p:to>
                                    </p:set>
                                    <p:animEffect filter="fade" transition="in">
                                      <p:cBhvr>
                                        <p:cTn dur="500"/>
                                        <p:tgtEl>
                                          <p:spTgt spid="12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4" name="Shape 1214"/>
        <p:cNvGrpSpPr/>
        <p:nvPr/>
      </p:nvGrpSpPr>
      <p:grpSpPr>
        <a:xfrm>
          <a:off x="0" y="0"/>
          <a:ext cx="0" cy="0"/>
          <a:chOff x="0" y="0"/>
          <a:chExt cx="0" cy="0"/>
        </a:xfrm>
      </p:grpSpPr>
      <p:sp>
        <p:nvSpPr>
          <p:cNvPr id="1215" name="Google Shape;1215;p217"/>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None/>
            </a:pPr>
            <a:fld id="{00000000-1234-1234-1234-123412341234}" type="slidenum">
              <a:rPr lang="en"/>
              <a:t>‹#›</a:t>
            </a:fld>
            <a:endParaRPr/>
          </a:p>
        </p:txBody>
      </p:sp>
      <p:pic>
        <p:nvPicPr>
          <p:cNvPr id="1216" name="Google Shape;1216;p217"/>
          <p:cNvPicPr preferRelativeResize="0"/>
          <p:nvPr/>
        </p:nvPicPr>
        <p:blipFill rotWithShape="1">
          <a:blip r:embed="rId3">
            <a:alphaModFix/>
          </a:blip>
          <a:srcRect b="10441" l="9206" r="10181" t="15927"/>
          <a:stretch/>
        </p:blipFill>
        <p:spPr>
          <a:xfrm>
            <a:off x="978575" y="797900"/>
            <a:ext cx="7435120" cy="3820025"/>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0" name="Shape 1220"/>
        <p:cNvGrpSpPr/>
        <p:nvPr/>
      </p:nvGrpSpPr>
      <p:grpSpPr>
        <a:xfrm>
          <a:off x="0" y="0"/>
          <a:ext cx="0" cy="0"/>
          <a:chOff x="0" y="0"/>
          <a:chExt cx="0" cy="0"/>
        </a:xfrm>
      </p:grpSpPr>
      <p:grpSp>
        <p:nvGrpSpPr>
          <p:cNvPr id="1221" name="Google Shape;1221;p218"/>
          <p:cNvGrpSpPr/>
          <p:nvPr/>
        </p:nvGrpSpPr>
        <p:grpSpPr>
          <a:xfrm>
            <a:off x="2460058" y="1033595"/>
            <a:ext cx="4793098" cy="3253925"/>
            <a:chOff x="2720912" y="1135985"/>
            <a:chExt cx="6390797" cy="4338567"/>
          </a:xfrm>
        </p:grpSpPr>
        <p:pic>
          <p:nvPicPr>
            <p:cNvPr descr="File:Ribose.gif" id="1222" name="Google Shape;1222;p218"/>
            <p:cNvPicPr preferRelativeResize="0"/>
            <p:nvPr/>
          </p:nvPicPr>
          <p:blipFill rotWithShape="1">
            <a:blip r:embed="rId3">
              <a:alphaModFix/>
            </a:blip>
            <a:srcRect b="0" l="0" r="0" t="0"/>
            <a:stretch/>
          </p:blipFill>
          <p:spPr>
            <a:xfrm>
              <a:off x="2720912" y="1135985"/>
              <a:ext cx="4780218" cy="4338567"/>
            </a:xfrm>
            <a:prstGeom prst="rect">
              <a:avLst/>
            </a:prstGeom>
            <a:noFill/>
            <a:ln>
              <a:noFill/>
            </a:ln>
          </p:spPr>
        </p:pic>
        <p:grpSp>
          <p:nvGrpSpPr>
            <p:cNvPr id="1223" name="Google Shape;1223;p218"/>
            <p:cNvGrpSpPr/>
            <p:nvPr/>
          </p:nvGrpSpPr>
          <p:grpSpPr>
            <a:xfrm>
              <a:off x="3128968" y="1605525"/>
              <a:ext cx="3863099" cy="3230567"/>
              <a:chOff x="4002298" y="1547765"/>
              <a:chExt cx="3863099" cy="3230567"/>
            </a:xfrm>
          </p:grpSpPr>
          <p:sp>
            <p:nvSpPr>
              <p:cNvPr id="1224" name="Google Shape;1224;p218"/>
              <p:cNvSpPr txBox="1"/>
              <p:nvPr/>
            </p:nvSpPr>
            <p:spPr>
              <a:xfrm>
                <a:off x="7317298" y="1563998"/>
                <a:ext cx="548100" cy="7695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3300">
                    <a:solidFill>
                      <a:srgbClr val="FF0000"/>
                    </a:solidFill>
                    <a:latin typeface="Open Sans"/>
                    <a:ea typeface="Open Sans"/>
                    <a:cs typeface="Open Sans"/>
                    <a:sym typeface="Open Sans"/>
                  </a:rPr>
                  <a:t>O</a:t>
                </a:r>
                <a:endParaRPr sz="1100"/>
              </a:p>
            </p:txBody>
          </p:sp>
          <p:sp>
            <p:nvSpPr>
              <p:cNvPr id="1225" name="Google Shape;1225;p218"/>
              <p:cNvSpPr txBox="1"/>
              <p:nvPr/>
            </p:nvSpPr>
            <p:spPr>
              <a:xfrm>
                <a:off x="4002298" y="1547765"/>
                <a:ext cx="678900" cy="7695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3300">
                    <a:solidFill>
                      <a:srgbClr val="FF0000"/>
                    </a:solidFill>
                    <a:latin typeface="Open Sans"/>
                    <a:ea typeface="Open Sans"/>
                    <a:cs typeface="Open Sans"/>
                    <a:sym typeface="Open Sans"/>
                  </a:rPr>
                  <a:t>O</a:t>
                </a:r>
                <a:endParaRPr sz="1100"/>
              </a:p>
            </p:txBody>
          </p:sp>
          <p:sp>
            <p:nvSpPr>
              <p:cNvPr id="1226" name="Google Shape;1226;p218"/>
              <p:cNvSpPr txBox="1"/>
              <p:nvPr/>
            </p:nvSpPr>
            <p:spPr>
              <a:xfrm>
                <a:off x="5177365" y="4008831"/>
                <a:ext cx="678900" cy="7695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3300">
                    <a:solidFill>
                      <a:srgbClr val="FF0000"/>
                    </a:solidFill>
                    <a:latin typeface="Open Sans"/>
                    <a:ea typeface="Open Sans"/>
                    <a:cs typeface="Open Sans"/>
                    <a:sym typeface="Open Sans"/>
                  </a:rPr>
                  <a:t>O</a:t>
                </a:r>
                <a:endParaRPr sz="1100"/>
              </a:p>
            </p:txBody>
          </p:sp>
          <p:sp>
            <p:nvSpPr>
              <p:cNvPr id="1227" name="Google Shape;1227;p218"/>
              <p:cNvSpPr txBox="1"/>
              <p:nvPr/>
            </p:nvSpPr>
            <p:spPr>
              <a:xfrm>
                <a:off x="6517285" y="4008763"/>
                <a:ext cx="548157" cy="769441"/>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3300">
                    <a:solidFill>
                      <a:srgbClr val="FF0000"/>
                    </a:solidFill>
                    <a:latin typeface="Open Sans"/>
                    <a:ea typeface="Open Sans"/>
                    <a:cs typeface="Open Sans"/>
                    <a:sym typeface="Open Sans"/>
                  </a:rPr>
                  <a:t>O</a:t>
                </a:r>
                <a:endParaRPr sz="1100"/>
              </a:p>
            </p:txBody>
          </p:sp>
        </p:grpSp>
        <p:grpSp>
          <p:nvGrpSpPr>
            <p:cNvPr id="1228" name="Google Shape;1228;p218"/>
            <p:cNvGrpSpPr/>
            <p:nvPr/>
          </p:nvGrpSpPr>
          <p:grpSpPr>
            <a:xfrm>
              <a:off x="4526798" y="4121052"/>
              <a:ext cx="4584911" cy="1186954"/>
              <a:chOff x="5449824" y="4043414"/>
              <a:chExt cx="4584911" cy="1186954"/>
            </a:xfrm>
          </p:grpSpPr>
          <p:grpSp>
            <p:nvGrpSpPr>
              <p:cNvPr id="1229" name="Google Shape;1229;p218"/>
              <p:cNvGrpSpPr/>
              <p:nvPr/>
            </p:nvGrpSpPr>
            <p:grpSpPr>
              <a:xfrm>
                <a:off x="6628726" y="4043414"/>
                <a:ext cx="3406009" cy="1115431"/>
                <a:chOff x="8153948" y="2873688"/>
                <a:chExt cx="3406009" cy="1115431"/>
              </a:xfrm>
            </p:grpSpPr>
            <p:sp>
              <p:nvSpPr>
                <p:cNvPr id="1230" name="Google Shape;1230;p218"/>
                <p:cNvSpPr txBox="1"/>
                <p:nvPr/>
              </p:nvSpPr>
              <p:spPr>
                <a:xfrm>
                  <a:off x="8845857" y="3404119"/>
                  <a:ext cx="2714100" cy="585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400">
                      <a:solidFill>
                        <a:schemeClr val="dk1"/>
                      </a:solidFill>
                      <a:latin typeface="Open Sans"/>
                      <a:ea typeface="Open Sans"/>
                      <a:cs typeface="Open Sans"/>
                      <a:sym typeface="Open Sans"/>
                    </a:rPr>
                    <a:t>Deoxyribose</a:t>
                  </a:r>
                  <a:endParaRPr sz="1100"/>
                </a:p>
              </p:txBody>
            </p:sp>
            <p:sp>
              <p:nvSpPr>
                <p:cNvPr id="1231" name="Google Shape;1231;p218"/>
                <p:cNvSpPr txBox="1"/>
                <p:nvPr/>
              </p:nvSpPr>
              <p:spPr>
                <a:xfrm>
                  <a:off x="8153948" y="2873688"/>
                  <a:ext cx="776378" cy="707886"/>
                </a:xfrm>
                <a:prstGeom prst="rect">
                  <a:avLst/>
                </a:prstGeom>
                <a:solidFill>
                  <a:schemeClr val="lt1"/>
                </a:solid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3000">
                      <a:solidFill>
                        <a:schemeClr val="dk1"/>
                      </a:solidFill>
                      <a:latin typeface="Open Sans"/>
                      <a:ea typeface="Open Sans"/>
                      <a:cs typeface="Open Sans"/>
                      <a:sym typeface="Open Sans"/>
                    </a:rPr>
                    <a:t>H</a:t>
                  </a:r>
                  <a:endParaRPr sz="1100"/>
                </a:p>
              </p:txBody>
            </p:sp>
          </p:grpSp>
          <p:sp>
            <p:nvSpPr>
              <p:cNvPr id="1232" name="Google Shape;1232;p218"/>
              <p:cNvSpPr/>
              <p:nvPr/>
            </p:nvSpPr>
            <p:spPr>
              <a:xfrm>
                <a:off x="5449824" y="4751300"/>
                <a:ext cx="1567091" cy="479068"/>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grpSp>
      </p:grpSp>
      <p:sp>
        <p:nvSpPr>
          <p:cNvPr id="1233" name="Google Shape;1233;p218"/>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None/>
            </a:pPr>
            <a:fld id="{00000000-1234-1234-1234-123412341234}" type="slidenum">
              <a:rPr lang="en"/>
              <a:t>‹#›</a:t>
            </a:fld>
            <a:endParaRPr/>
          </a:p>
        </p:txBody>
      </p:sp>
      <p:sp>
        <p:nvSpPr>
          <p:cNvPr id="1234" name="Google Shape;1234;p218"/>
          <p:cNvSpPr txBox="1"/>
          <p:nvPr/>
        </p:nvSpPr>
        <p:spPr>
          <a:xfrm>
            <a:off x="550577" y="2571750"/>
            <a:ext cx="2106900" cy="623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800">
                <a:solidFill>
                  <a:schemeClr val="dk1"/>
                </a:solidFill>
                <a:latin typeface="Open Sans"/>
                <a:ea typeface="Open Sans"/>
                <a:cs typeface="Open Sans"/>
                <a:sym typeface="Open Sans"/>
              </a:rPr>
              <a:t>3 </a:t>
            </a:r>
            <a:r>
              <a:rPr lang="en" sz="1800">
                <a:solidFill>
                  <a:srgbClr val="FF0000"/>
                </a:solidFill>
                <a:latin typeface="Open Sans"/>
                <a:ea typeface="Open Sans"/>
                <a:cs typeface="Open Sans"/>
                <a:sym typeface="Open Sans"/>
              </a:rPr>
              <a:t>–OH groups </a:t>
            </a:r>
            <a:r>
              <a:rPr lang="en" sz="1800">
                <a:solidFill>
                  <a:schemeClr val="dk1"/>
                </a:solidFill>
                <a:latin typeface="Open Sans"/>
                <a:ea typeface="Open Sans"/>
                <a:cs typeface="Open Sans"/>
                <a:sym typeface="Open Sans"/>
              </a:rPr>
              <a:t>on deoxyribose</a:t>
            </a:r>
            <a:endParaRPr sz="1100"/>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8" name="Shape 1238"/>
        <p:cNvGrpSpPr/>
        <p:nvPr/>
      </p:nvGrpSpPr>
      <p:grpSpPr>
        <a:xfrm>
          <a:off x="0" y="0"/>
          <a:ext cx="0" cy="0"/>
          <a:chOff x="0" y="0"/>
          <a:chExt cx="0" cy="0"/>
        </a:xfrm>
      </p:grpSpPr>
      <p:pic>
        <p:nvPicPr>
          <p:cNvPr id="1239" name="Google Shape;1239;p219"/>
          <p:cNvPicPr preferRelativeResize="0"/>
          <p:nvPr/>
        </p:nvPicPr>
        <p:blipFill rotWithShape="1">
          <a:blip r:embed="rId3">
            <a:alphaModFix/>
          </a:blip>
          <a:srcRect b="10404" l="0" r="0" t="0"/>
          <a:stretch/>
        </p:blipFill>
        <p:spPr>
          <a:xfrm>
            <a:off x="1560439" y="643377"/>
            <a:ext cx="5501251" cy="3432216"/>
          </a:xfrm>
          <a:prstGeom prst="rect">
            <a:avLst/>
          </a:prstGeom>
          <a:noFill/>
          <a:ln>
            <a:noFill/>
          </a:ln>
        </p:spPr>
      </p:pic>
      <p:pic>
        <p:nvPicPr>
          <p:cNvPr id="1240" name="Google Shape;1240;p219"/>
          <p:cNvPicPr preferRelativeResize="0"/>
          <p:nvPr/>
        </p:nvPicPr>
        <p:blipFill rotWithShape="1">
          <a:blip r:embed="rId3">
            <a:alphaModFix/>
          </a:blip>
          <a:srcRect b="33654" l="6154" r="73265" t="34426"/>
          <a:stretch/>
        </p:blipFill>
        <p:spPr>
          <a:xfrm>
            <a:off x="3066691" y="3791310"/>
            <a:ext cx="1132217" cy="1222794"/>
          </a:xfrm>
          <a:prstGeom prst="rect">
            <a:avLst/>
          </a:prstGeom>
          <a:noFill/>
          <a:ln>
            <a:noFill/>
          </a:ln>
        </p:spPr>
      </p:pic>
      <p:sp>
        <p:nvSpPr>
          <p:cNvPr id="1241" name="Google Shape;1241;p219"/>
          <p:cNvSpPr txBox="1"/>
          <p:nvPr/>
        </p:nvSpPr>
        <p:spPr>
          <a:xfrm>
            <a:off x="5601224" y="4161010"/>
            <a:ext cx="2920931" cy="530914"/>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500">
                <a:solidFill>
                  <a:srgbClr val="FF0000"/>
                </a:solidFill>
                <a:latin typeface="Open Sans"/>
                <a:ea typeface="Open Sans"/>
                <a:cs typeface="Open Sans"/>
                <a:sym typeface="Open Sans"/>
              </a:rPr>
              <a:t>The 2’ –OH group in RNA affords additional H-bonding opportunities</a:t>
            </a:r>
            <a:endParaRPr sz="1100"/>
          </a:p>
        </p:txBody>
      </p:sp>
      <p:sp>
        <p:nvSpPr>
          <p:cNvPr id="1242" name="Google Shape;1242;p219"/>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None/>
            </a:pPr>
            <a:fld id="{00000000-1234-1234-1234-123412341234}" type="slidenum">
              <a:rPr lang="en"/>
              <a:t>‹#›</a:t>
            </a:fld>
            <a:endParaRPr/>
          </a:p>
        </p:txBody>
      </p:sp>
      <p:sp>
        <p:nvSpPr>
          <p:cNvPr id="1243" name="Google Shape;1243;p219"/>
          <p:cNvSpPr txBox="1"/>
          <p:nvPr/>
        </p:nvSpPr>
        <p:spPr>
          <a:xfrm>
            <a:off x="1095297" y="557950"/>
            <a:ext cx="2281800" cy="8082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3000">
                <a:solidFill>
                  <a:schemeClr val="dk1"/>
                </a:solidFill>
                <a:latin typeface="Open Sans"/>
                <a:ea typeface="Open Sans"/>
                <a:cs typeface="Open Sans"/>
                <a:sym typeface="Open Sans"/>
              </a:rPr>
              <a:t>0</a:t>
            </a:r>
            <a:r>
              <a:rPr lang="en" sz="1800">
                <a:solidFill>
                  <a:schemeClr val="dk1"/>
                </a:solidFill>
                <a:latin typeface="Open Sans"/>
                <a:ea typeface="Open Sans"/>
                <a:cs typeface="Open Sans"/>
                <a:sym typeface="Open Sans"/>
              </a:rPr>
              <a:t> </a:t>
            </a:r>
            <a:r>
              <a:rPr lang="en" sz="1800">
                <a:solidFill>
                  <a:srgbClr val="FF0000"/>
                </a:solidFill>
                <a:latin typeface="Open Sans"/>
                <a:ea typeface="Open Sans"/>
                <a:cs typeface="Open Sans"/>
                <a:sym typeface="Open Sans"/>
              </a:rPr>
              <a:t>–OH groups </a:t>
            </a:r>
            <a:r>
              <a:rPr lang="en" sz="1800">
                <a:solidFill>
                  <a:schemeClr val="dk1"/>
                </a:solidFill>
                <a:latin typeface="Open Sans"/>
                <a:ea typeface="Open Sans"/>
                <a:cs typeface="Open Sans"/>
                <a:sym typeface="Open Sans"/>
              </a:rPr>
              <a:t>on deoxyribose in DNA</a:t>
            </a:r>
            <a:endParaRPr sz="1100"/>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7" name="Shape 1247"/>
        <p:cNvGrpSpPr/>
        <p:nvPr/>
      </p:nvGrpSpPr>
      <p:grpSpPr>
        <a:xfrm>
          <a:off x="0" y="0"/>
          <a:ext cx="0" cy="0"/>
          <a:chOff x="0" y="0"/>
          <a:chExt cx="0" cy="0"/>
        </a:xfrm>
      </p:grpSpPr>
      <p:sp>
        <p:nvSpPr>
          <p:cNvPr id="1248" name="Google Shape;1248;p220"/>
          <p:cNvSpPr txBox="1"/>
          <p:nvPr/>
        </p:nvSpPr>
        <p:spPr>
          <a:xfrm>
            <a:off x="718149" y="530524"/>
            <a:ext cx="7485572" cy="623248"/>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1800">
                <a:solidFill>
                  <a:schemeClr val="dk1"/>
                </a:solidFill>
                <a:latin typeface="Open Sans"/>
                <a:ea typeface="Open Sans"/>
                <a:cs typeface="Open Sans"/>
                <a:sym typeface="Open Sans"/>
              </a:rPr>
              <a:t>RNA folds up into a compact 3D shape,… following the same </a:t>
            </a:r>
            <a:br>
              <a:rPr lang="en" sz="1800">
                <a:solidFill>
                  <a:schemeClr val="dk1"/>
                </a:solidFill>
                <a:latin typeface="Open Sans"/>
                <a:ea typeface="Open Sans"/>
                <a:cs typeface="Open Sans"/>
                <a:sym typeface="Open Sans"/>
              </a:rPr>
            </a:br>
            <a:r>
              <a:rPr lang="en" sz="1800">
                <a:solidFill>
                  <a:schemeClr val="dk1"/>
                </a:solidFill>
                <a:latin typeface="Open Sans"/>
                <a:ea typeface="Open Sans"/>
                <a:cs typeface="Open Sans"/>
                <a:sym typeface="Open Sans"/>
              </a:rPr>
              <a:t>principles of chemistry that drive protein folding.</a:t>
            </a:r>
            <a:endParaRPr sz="1100"/>
          </a:p>
        </p:txBody>
      </p:sp>
      <p:pic>
        <p:nvPicPr>
          <p:cNvPr id="1249" name="Google Shape;1249;p220"/>
          <p:cNvPicPr preferRelativeResize="0"/>
          <p:nvPr/>
        </p:nvPicPr>
        <p:blipFill rotWithShape="1">
          <a:blip r:embed="rId3">
            <a:alphaModFix/>
          </a:blip>
          <a:srcRect b="0" l="0" r="0" t="0"/>
          <a:stretch/>
        </p:blipFill>
        <p:spPr>
          <a:xfrm>
            <a:off x="4263511" y="1482254"/>
            <a:ext cx="3713723" cy="3053083"/>
          </a:xfrm>
          <a:prstGeom prst="rect">
            <a:avLst/>
          </a:prstGeom>
          <a:noFill/>
          <a:ln>
            <a:noFill/>
          </a:ln>
        </p:spPr>
      </p:pic>
      <p:pic>
        <p:nvPicPr>
          <p:cNvPr id="1250" name="Google Shape;1250;p220"/>
          <p:cNvPicPr preferRelativeResize="0"/>
          <p:nvPr/>
        </p:nvPicPr>
        <p:blipFill rotWithShape="1">
          <a:blip r:embed="rId4">
            <a:alphaModFix/>
          </a:blip>
          <a:srcRect b="0" l="0" r="0" t="0"/>
          <a:stretch/>
        </p:blipFill>
        <p:spPr>
          <a:xfrm>
            <a:off x="1098101" y="1541017"/>
            <a:ext cx="2746829" cy="2717321"/>
          </a:xfrm>
          <a:prstGeom prst="rect">
            <a:avLst/>
          </a:prstGeom>
          <a:noFill/>
          <a:ln>
            <a:noFill/>
          </a:ln>
        </p:spPr>
      </p:pic>
      <p:sp>
        <p:nvSpPr>
          <p:cNvPr id="1251" name="Google Shape;1251;p220"/>
          <p:cNvSpPr/>
          <p:nvPr/>
        </p:nvSpPr>
        <p:spPr>
          <a:xfrm>
            <a:off x="2620274" y="2879066"/>
            <a:ext cx="1345721" cy="1656271"/>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Open Sans"/>
              <a:ea typeface="Open Sans"/>
              <a:cs typeface="Open Sans"/>
              <a:sym typeface="Open Sans"/>
            </a:endParaRPr>
          </a:p>
        </p:txBody>
      </p:sp>
      <p:sp>
        <p:nvSpPr>
          <p:cNvPr id="1252" name="Google Shape;1252;p220"/>
          <p:cNvSpPr txBox="1"/>
          <p:nvPr/>
        </p:nvSpPr>
        <p:spPr>
          <a:xfrm>
            <a:off x="1219166" y="4465860"/>
            <a:ext cx="1585104" cy="276999"/>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1400">
                <a:solidFill>
                  <a:schemeClr val="dk1"/>
                </a:solidFill>
                <a:latin typeface="Open Sans"/>
                <a:ea typeface="Open Sans"/>
                <a:cs typeface="Open Sans"/>
                <a:sym typeface="Open Sans"/>
              </a:rPr>
              <a:t>tRNA</a:t>
            </a:r>
            <a:endParaRPr sz="1400">
              <a:solidFill>
                <a:schemeClr val="dk1"/>
              </a:solidFill>
              <a:latin typeface="Open Sans"/>
              <a:ea typeface="Open Sans"/>
              <a:cs typeface="Open Sans"/>
              <a:sym typeface="Open Sans"/>
            </a:endParaRPr>
          </a:p>
        </p:txBody>
      </p:sp>
      <p:sp>
        <p:nvSpPr>
          <p:cNvPr id="1253" name="Google Shape;1253;p220"/>
          <p:cNvSpPr txBox="1"/>
          <p:nvPr/>
        </p:nvSpPr>
        <p:spPr>
          <a:xfrm>
            <a:off x="5457680" y="4535337"/>
            <a:ext cx="1585104" cy="276999"/>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1400">
                <a:solidFill>
                  <a:schemeClr val="dk1"/>
                </a:solidFill>
                <a:latin typeface="Open Sans"/>
                <a:ea typeface="Open Sans"/>
                <a:cs typeface="Open Sans"/>
                <a:sym typeface="Open Sans"/>
              </a:rPr>
              <a:t>ribosome</a:t>
            </a:r>
            <a:endParaRPr sz="1100"/>
          </a:p>
        </p:txBody>
      </p:sp>
      <p:sp>
        <p:nvSpPr>
          <p:cNvPr id="1254" name="Google Shape;1254;p220"/>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1" name="Shape 931"/>
        <p:cNvGrpSpPr/>
        <p:nvPr/>
      </p:nvGrpSpPr>
      <p:grpSpPr>
        <a:xfrm>
          <a:off x="0" y="0"/>
          <a:ext cx="0" cy="0"/>
          <a:chOff x="0" y="0"/>
          <a:chExt cx="0" cy="0"/>
        </a:xfrm>
      </p:grpSpPr>
      <p:sp>
        <p:nvSpPr>
          <p:cNvPr id="932" name="Google Shape;932;p185"/>
          <p:cNvSpPr txBox="1"/>
          <p:nvPr>
            <p:ph idx="12" type="sldNum"/>
          </p:nvPr>
        </p:nvSpPr>
        <p:spPr>
          <a:xfrm>
            <a:off x="8771066" y="4724530"/>
            <a:ext cx="328280" cy="273844"/>
          </a:xfrm>
          <a:prstGeom prst="rect">
            <a:avLst/>
          </a:prstGeom>
          <a:noFill/>
          <a:ln>
            <a:noFill/>
          </a:ln>
        </p:spPr>
        <p:txBody>
          <a:bodyPr anchorCtr="0" anchor="ctr" bIns="34275" lIns="68575" spcFirstLastPara="1" rIns="68575" wrap="square" tIns="34275">
            <a:noAutofit/>
          </a:bodyPr>
          <a:lstStyle/>
          <a:p>
            <a:pPr indent="0" lvl="0" marL="0" rtl="0" algn="ctr">
              <a:lnSpc>
                <a:spcPct val="100000"/>
              </a:lnSpc>
              <a:spcBef>
                <a:spcPts val="0"/>
              </a:spcBef>
              <a:spcAft>
                <a:spcPts val="0"/>
              </a:spcAft>
              <a:buSzPts val="900"/>
              <a:buNone/>
            </a:pPr>
            <a:fld id="{00000000-1234-1234-1234-123412341234}" type="slidenum">
              <a:rPr lang="en"/>
              <a:t>‹#›</a:t>
            </a:fld>
            <a:endParaRPr/>
          </a:p>
        </p:txBody>
      </p:sp>
      <p:pic>
        <p:nvPicPr>
          <p:cNvPr id="933" name="Google Shape;933;p185"/>
          <p:cNvPicPr preferRelativeResize="0"/>
          <p:nvPr/>
        </p:nvPicPr>
        <p:blipFill rotWithShape="1">
          <a:blip r:embed="rId3">
            <a:alphaModFix/>
          </a:blip>
          <a:srcRect b="34559" l="69923" r="15653" t="30804"/>
          <a:stretch/>
        </p:blipFill>
        <p:spPr>
          <a:xfrm>
            <a:off x="1799250" y="538258"/>
            <a:ext cx="2540499" cy="4066985"/>
          </a:xfrm>
          <a:prstGeom prst="rect">
            <a:avLst/>
          </a:prstGeom>
          <a:noFill/>
          <a:ln>
            <a:noFill/>
          </a:ln>
        </p:spPr>
      </p:pic>
      <p:sp>
        <p:nvSpPr>
          <p:cNvPr id="934" name="Google Shape;934;p185"/>
          <p:cNvSpPr txBox="1"/>
          <p:nvPr/>
        </p:nvSpPr>
        <p:spPr>
          <a:xfrm>
            <a:off x="303027" y="326150"/>
            <a:ext cx="2324100" cy="6234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700"/>
              <a:buFont typeface="Arial"/>
              <a:buNone/>
            </a:pPr>
            <a:r>
              <a:rPr b="1" i="0" lang="en" sz="1800" u="none" cap="none" strike="noStrike">
                <a:solidFill>
                  <a:schemeClr val="dk1"/>
                </a:solidFill>
                <a:latin typeface="Arial"/>
                <a:ea typeface="Arial"/>
                <a:cs typeface="Arial"/>
                <a:sym typeface="Arial"/>
              </a:rPr>
              <a:t>Pauling</a:t>
            </a:r>
            <a:r>
              <a:rPr b="1" lang="en" sz="1800">
                <a:solidFill>
                  <a:schemeClr val="dk1"/>
                </a:solidFill>
              </a:rPr>
              <a:t>/Corey</a:t>
            </a:r>
            <a:r>
              <a:rPr b="1" i="0" lang="en" sz="1800" u="none" cap="none" strike="noStrike">
                <a:solidFill>
                  <a:schemeClr val="dk1"/>
                </a:solidFill>
                <a:latin typeface="Arial"/>
                <a:ea typeface="Arial"/>
                <a:cs typeface="Arial"/>
                <a:sym typeface="Arial"/>
              </a:rPr>
              <a:t> Alpha Helix</a:t>
            </a:r>
            <a:endParaRPr b="0" i="0" sz="1800" u="none" cap="none" strike="noStrike">
              <a:solidFill>
                <a:srgbClr val="000000"/>
              </a:solidFill>
              <a:latin typeface="Arial"/>
              <a:ea typeface="Arial"/>
              <a:cs typeface="Arial"/>
              <a:sym typeface="Arial"/>
            </a:endParaRPr>
          </a:p>
        </p:txBody>
      </p:sp>
      <p:pic>
        <p:nvPicPr>
          <p:cNvPr id="935" name="Google Shape;935;p185"/>
          <p:cNvPicPr preferRelativeResize="0"/>
          <p:nvPr/>
        </p:nvPicPr>
        <p:blipFill>
          <a:blip r:embed="rId4">
            <a:alphaModFix/>
          </a:blip>
          <a:stretch>
            <a:fillRect/>
          </a:stretch>
        </p:blipFill>
        <p:spPr>
          <a:xfrm>
            <a:off x="5945525" y="657475"/>
            <a:ext cx="1527000" cy="3932025"/>
          </a:xfrm>
          <a:prstGeom prst="rect">
            <a:avLst/>
          </a:prstGeom>
          <a:noFill/>
          <a:ln>
            <a:noFill/>
          </a:ln>
        </p:spPr>
      </p:pic>
      <p:sp>
        <p:nvSpPr>
          <p:cNvPr id="936" name="Google Shape;936;p185"/>
          <p:cNvSpPr txBox="1"/>
          <p:nvPr/>
        </p:nvSpPr>
        <p:spPr>
          <a:xfrm>
            <a:off x="4063102" y="375450"/>
            <a:ext cx="2324100" cy="6234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700"/>
              <a:buFont typeface="Arial"/>
              <a:buNone/>
            </a:pPr>
            <a:r>
              <a:rPr b="1" lang="en" sz="1800">
                <a:solidFill>
                  <a:schemeClr val="dk1"/>
                </a:solidFill>
              </a:rPr>
              <a:t>Watson/Crick</a:t>
            </a:r>
            <a:endParaRPr b="1" sz="1800">
              <a:solidFill>
                <a:schemeClr val="dk1"/>
              </a:solidFill>
            </a:endParaRPr>
          </a:p>
          <a:p>
            <a:pPr indent="0" lvl="0" marL="0" marR="0" rtl="0" algn="ctr">
              <a:lnSpc>
                <a:spcPct val="100000"/>
              </a:lnSpc>
              <a:spcBef>
                <a:spcPts val="0"/>
              </a:spcBef>
              <a:spcAft>
                <a:spcPts val="0"/>
              </a:spcAft>
              <a:buClr>
                <a:srgbClr val="000000"/>
              </a:buClr>
              <a:buSzPts val="2700"/>
              <a:buFont typeface="Arial"/>
              <a:buNone/>
            </a:pPr>
            <a:r>
              <a:rPr b="1" i="0" lang="en" sz="1800" u="none" cap="none" strike="noStrike">
                <a:solidFill>
                  <a:schemeClr val="dk1"/>
                </a:solidFill>
                <a:latin typeface="Arial"/>
                <a:ea typeface="Arial"/>
                <a:cs typeface="Arial"/>
                <a:sym typeface="Arial"/>
              </a:rPr>
              <a:t> </a:t>
            </a:r>
            <a:r>
              <a:rPr b="1" lang="en" sz="1800">
                <a:solidFill>
                  <a:schemeClr val="dk1"/>
                </a:solidFill>
              </a:rPr>
              <a:t>Double </a:t>
            </a:r>
            <a:r>
              <a:rPr b="1" i="0" lang="en" sz="1800" u="none" cap="none" strike="noStrike">
                <a:solidFill>
                  <a:schemeClr val="dk1"/>
                </a:solidFill>
                <a:latin typeface="Arial"/>
                <a:ea typeface="Arial"/>
                <a:cs typeface="Arial"/>
                <a:sym typeface="Arial"/>
              </a:rPr>
              <a:t>Helix</a:t>
            </a:r>
            <a:endParaRPr b="0" i="0" sz="1800" u="none" cap="none" strike="noStrike">
              <a:solidFill>
                <a:srgbClr val="000000"/>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8" name="Shape 1258"/>
        <p:cNvGrpSpPr/>
        <p:nvPr/>
      </p:nvGrpSpPr>
      <p:grpSpPr>
        <a:xfrm>
          <a:off x="0" y="0"/>
          <a:ext cx="0" cy="0"/>
          <a:chOff x="0" y="0"/>
          <a:chExt cx="0" cy="0"/>
        </a:xfrm>
      </p:grpSpPr>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262" name="Shape 1262"/>
        <p:cNvGrpSpPr/>
        <p:nvPr/>
      </p:nvGrpSpPr>
      <p:grpSpPr>
        <a:xfrm>
          <a:off x="0" y="0"/>
          <a:ext cx="0" cy="0"/>
          <a:chOff x="0" y="0"/>
          <a:chExt cx="0" cy="0"/>
        </a:xfrm>
      </p:grpSpPr>
      <p:sp>
        <p:nvSpPr>
          <p:cNvPr id="1263" name="Google Shape;1263;p222"/>
          <p:cNvSpPr txBox="1"/>
          <p:nvPr>
            <p:ph type="title"/>
          </p:nvPr>
        </p:nvSpPr>
        <p:spPr>
          <a:xfrm>
            <a:off x="233200" y="15312"/>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Thursday Lunch</a:t>
            </a:r>
            <a:endParaRPr/>
          </a:p>
        </p:txBody>
      </p:sp>
      <p:pic>
        <p:nvPicPr>
          <p:cNvPr id="1264" name="Google Shape;1264;p222"/>
          <p:cNvPicPr preferRelativeResize="0"/>
          <p:nvPr/>
        </p:nvPicPr>
        <p:blipFill>
          <a:blip r:embed="rId3">
            <a:alphaModFix/>
          </a:blip>
          <a:stretch>
            <a:fillRect/>
          </a:stretch>
        </p:blipFill>
        <p:spPr>
          <a:xfrm>
            <a:off x="699913" y="1285500"/>
            <a:ext cx="7744176" cy="3303625"/>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268" name="Shape 1268"/>
        <p:cNvGrpSpPr/>
        <p:nvPr/>
      </p:nvGrpSpPr>
      <p:grpSpPr>
        <a:xfrm>
          <a:off x="0" y="0"/>
          <a:ext cx="0" cy="0"/>
          <a:chOff x="0" y="0"/>
          <a:chExt cx="0" cy="0"/>
        </a:xfrm>
      </p:grpSpPr>
      <p:pic>
        <p:nvPicPr>
          <p:cNvPr id="1269" name="Google Shape;1269;p223" title="1 hour lunch Break Clock /Timer">
            <a:hlinkClick r:id="rId3"/>
          </p:cNvPr>
          <p:cNvPicPr preferRelativeResize="0"/>
          <p:nvPr/>
        </p:nvPicPr>
        <p:blipFill>
          <a:blip r:embed="rId4">
            <a:alphaModFix/>
          </a:blip>
          <a:stretch>
            <a:fillRect/>
          </a:stretch>
        </p:blipFill>
        <p:spPr>
          <a:xfrm>
            <a:off x="2388938" y="256150"/>
            <a:ext cx="4366125" cy="24559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69"/>
                                        </p:tgtEl>
                                        <p:attrNameLst>
                                          <p:attrName>style.visibility</p:attrName>
                                        </p:attrNameLst>
                                      </p:cBhvr>
                                      <p:to>
                                        <p:strVal val="visible"/>
                                      </p:to>
                                    </p:set>
                                    <p:animEffect filter="fade" transition="in">
                                      <p:cBhvr>
                                        <p:cTn dur="1000"/>
                                        <p:tgtEl>
                                          <p:spTgt spid="126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3" name="Shape 1273"/>
        <p:cNvGrpSpPr/>
        <p:nvPr/>
      </p:nvGrpSpPr>
      <p:grpSpPr>
        <a:xfrm>
          <a:off x="0" y="0"/>
          <a:ext cx="0" cy="0"/>
          <a:chOff x="0" y="0"/>
          <a:chExt cx="0" cy="0"/>
        </a:xfrm>
      </p:grpSpPr>
      <p:sp>
        <p:nvSpPr>
          <p:cNvPr id="1274" name="Google Shape;1274;p224"/>
          <p:cNvSpPr txBox="1"/>
          <p:nvPr>
            <p:ph idx="1" type="body"/>
          </p:nvPr>
        </p:nvSpPr>
        <p:spPr>
          <a:xfrm>
            <a:off x="706925" y="1211175"/>
            <a:ext cx="7032000" cy="3497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
        <p:nvSpPr>
          <p:cNvPr id="1275" name="Google Shape;1275;p224"/>
          <p:cNvSpPr txBox="1"/>
          <p:nvPr/>
        </p:nvSpPr>
        <p:spPr>
          <a:xfrm>
            <a:off x="152400" y="2323725"/>
            <a:ext cx="3362400" cy="1293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chemeClr val="dk2"/>
                </a:solidFill>
                <a:latin typeface="Calibri"/>
                <a:ea typeface="Calibri"/>
                <a:cs typeface="Calibri"/>
                <a:sym typeface="Calibri"/>
              </a:rPr>
              <a:t>15 Minute Walk West /  3 Minute Drive</a:t>
            </a:r>
            <a:endParaRPr b="1" sz="2400">
              <a:solidFill>
                <a:schemeClr val="dk2"/>
              </a:solidFill>
              <a:latin typeface="Calibri"/>
              <a:ea typeface="Calibri"/>
              <a:cs typeface="Calibri"/>
              <a:sym typeface="Calibri"/>
            </a:endParaRPr>
          </a:p>
          <a:p>
            <a:pPr indent="0" lvl="0" marL="0" rtl="0" algn="l">
              <a:spcBef>
                <a:spcPts val="0"/>
              </a:spcBef>
              <a:spcAft>
                <a:spcPts val="0"/>
              </a:spcAft>
              <a:buNone/>
            </a:pPr>
            <a:r>
              <a:rPr lang="en" sz="2400">
                <a:solidFill>
                  <a:schemeClr val="dk2"/>
                </a:solidFill>
                <a:latin typeface="Calibri"/>
                <a:ea typeface="Calibri"/>
                <a:cs typeface="Calibri"/>
                <a:sym typeface="Calibri"/>
              </a:rPr>
              <a:t>	Sonic &amp; 7-Eleven</a:t>
            </a:r>
            <a:endParaRPr sz="2400">
              <a:solidFill>
                <a:schemeClr val="dk2"/>
              </a:solidFill>
              <a:latin typeface="Calibri"/>
              <a:ea typeface="Calibri"/>
              <a:cs typeface="Calibri"/>
              <a:sym typeface="Calibri"/>
            </a:endParaRPr>
          </a:p>
        </p:txBody>
      </p:sp>
      <p:sp>
        <p:nvSpPr>
          <p:cNvPr id="1276" name="Google Shape;1276;p224"/>
          <p:cNvSpPr txBox="1"/>
          <p:nvPr/>
        </p:nvSpPr>
        <p:spPr>
          <a:xfrm>
            <a:off x="5257800" y="2323725"/>
            <a:ext cx="3791100" cy="1293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chemeClr val="dk1"/>
                </a:solidFill>
                <a:latin typeface="Calibri"/>
                <a:ea typeface="Calibri"/>
                <a:cs typeface="Calibri"/>
                <a:sym typeface="Calibri"/>
              </a:rPr>
              <a:t>6 Minute Drive East</a:t>
            </a:r>
            <a:endParaRPr b="1" sz="2400">
              <a:solidFill>
                <a:schemeClr val="dk1"/>
              </a:solidFill>
              <a:latin typeface="Calibri"/>
              <a:ea typeface="Calibri"/>
              <a:cs typeface="Calibri"/>
              <a:sym typeface="Calibri"/>
            </a:endParaRPr>
          </a:p>
          <a:p>
            <a:pPr indent="0" lvl="0" marL="0" rtl="0" algn="l">
              <a:spcBef>
                <a:spcPts val="0"/>
              </a:spcBef>
              <a:spcAft>
                <a:spcPts val="0"/>
              </a:spcAft>
              <a:buNone/>
            </a:pPr>
            <a:r>
              <a:rPr lang="en" sz="2400">
                <a:solidFill>
                  <a:schemeClr val="dk1"/>
                </a:solidFill>
                <a:latin typeface="Calibri"/>
                <a:ea typeface="Calibri"/>
                <a:cs typeface="Calibri"/>
                <a:sym typeface="Calibri"/>
              </a:rPr>
              <a:t>Local &amp; Chain Fast /Counter Service</a:t>
            </a:r>
            <a:endParaRPr/>
          </a:p>
        </p:txBody>
      </p:sp>
      <p:sp>
        <p:nvSpPr>
          <p:cNvPr id="1277" name="Google Shape;1277;p224"/>
          <p:cNvSpPr txBox="1"/>
          <p:nvPr/>
        </p:nvSpPr>
        <p:spPr>
          <a:xfrm>
            <a:off x="2890800" y="1175400"/>
            <a:ext cx="33624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chemeClr val="dk1"/>
                </a:solidFill>
                <a:latin typeface="Calibri"/>
                <a:ea typeface="Calibri"/>
                <a:cs typeface="Calibri"/>
                <a:sym typeface="Calibri"/>
              </a:rPr>
              <a:t>15 Minute Drive North</a:t>
            </a:r>
            <a:endParaRPr b="1" sz="2400">
              <a:solidFill>
                <a:schemeClr val="dk1"/>
              </a:solidFill>
              <a:latin typeface="Calibri"/>
              <a:ea typeface="Calibri"/>
              <a:cs typeface="Calibri"/>
              <a:sym typeface="Calibri"/>
            </a:endParaRPr>
          </a:p>
          <a:p>
            <a:pPr indent="0" lvl="0" marL="0" rtl="0" algn="l">
              <a:spcBef>
                <a:spcPts val="0"/>
              </a:spcBef>
              <a:spcAft>
                <a:spcPts val="0"/>
              </a:spcAft>
              <a:buNone/>
            </a:pPr>
            <a:r>
              <a:rPr lang="en" sz="2400">
                <a:solidFill>
                  <a:schemeClr val="dk1"/>
                </a:solidFill>
                <a:latin typeface="Calibri"/>
                <a:ea typeface="Calibri"/>
                <a:cs typeface="Calibri"/>
                <a:sym typeface="Calibri"/>
              </a:rPr>
              <a:t>Chain Fast Food Options</a:t>
            </a:r>
            <a:endParaRPr/>
          </a:p>
        </p:txBody>
      </p:sp>
      <p:sp>
        <p:nvSpPr>
          <p:cNvPr id="1278" name="Google Shape;1278;p224"/>
          <p:cNvSpPr txBox="1"/>
          <p:nvPr/>
        </p:nvSpPr>
        <p:spPr>
          <a:xfrm>
            <a:off x="1871700" y="3841650"/>
            <a:ext cx="54006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chemeClr val="dk1"/>
                </a:solidFill>
                <a:latin typeface="Calibri"/>
                <a:ea typeface="Calibri"/>
                <a:cs typeface="Calibri"/>
                <a:sym typeface="Calibri"/>
              </a:rPr>
              <a:t>15 Minute Walk South / 3 Minute Drive</a:t>
            </a:r>
            <a:endParaRPr b="1" sz="2400">
              <a:solidFill>
                <a:schemeClr val="dk1"/>
              </a:solidFill>
              <a:latin typeface="Calibri"/>
              <a:ea typeface="Calibri"/>
              <a:cs typeface="Calibri"/>
              <a:sym typeface="Calibri"/>
            </a:endParaRPr>
          </a:p>
          <a:p>
            <a:pPr indent="0" lvl="0" marL="0" rtl="0" algn="l">
              <a:spcBef>
                <a:spcPts val="0"/>
              </a:spcBef>
              <a:spcAft>
                <a:spcPts val="0"/>
              </a:spcAft>
              <a:buNone/>
            </a:pPr>
            <a:r>
              <a:rPr lang="en" sz="2400">
                <a:solidFill>
                  <a:schemeClr val="dk1"/>
                </a:solidFill>
                <a:latin typeface="Calibri"/>
                <a:ea typeface="Calibri"/>
                <a:cs typeface="Calibri"/>
                <a:sym typeface="Calibri"/>
              </a:rPr>
              <a:t>	Local Counter Service</a:t>
            </a:r>
            <a:endParaRPr/>
          </a:p>
        </p:txBody>
      </p:sp>
      <p:sp>
        <p:nvSpPr>
          <p:cNvPr id="1279" name="Google Shape;1279;p224"/>
          <p:cNvSpPr txBox="1"/>
          <p:nvPr/>
        </p:nvSpPr>
        <p:spPr>
          <a:xfrm>
            <a:off x="571500" y="85725"/>
            <a:ext cx="3000000" cy="67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200">
                <a:solidFill>
                  <a:schemeClr val="lt1"/>
                </a:solidFill>
                <a:latin typeface="Calibri"/>
                <a:ea typeface="Calibri"/>
                <a:cs typeface="Calibri"/>
                <a:sym typeface="Calibri"/>
              </a:rPr>
              <a:t>Lunch Options</a:t>
            </a:r>
            <a:endParaRPr b="1" sz="2200">
              <a:solidFill>
                <a:schemeClr val="lt1"/>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3" name="Shape 1283"/>
        <p:cNvGrpSpPr/>
        <p:nvPr/>
      </p:nvGrpSpPr>
      <p:grpSpPr>
        <a:xfrm>
          <a:off x="0" y="0"/>
          <a:ext cx="0" cy="0"/>
          <a:chOff x="0" y="0"/>
          <a:chExt cx="0" cy="0"/>
        </a:xfrm>
      </p:grpSpPr>
      <p:pic>
        <p:nvPicPr>
          <p:cNvPr descr="Welcome to our Timer YouTube channel, where every second counts and every moment is an opportunity for growth! Watch as the timer silently counts down to 0:00, guiding you towards greater productivity and focus. Be part of our vibrant community of time enthusiasts by subscribing today! Don't miss out on more thrilling timer videos; hit the like button and stay tuned for regular updates. Together, let's make the most of our precious time and achieve success like never before!&#10;&#10;If you're ready to maximize your productivity, click on the links below to purchase a timer and begin your journey toward a more organized and accomplished life.&#10;https://amzn.to/3q0Xz6u&#10;https://amzn.to/3KaqRX4" id="1284" name="Google Shape;1284;p225" title="1 HOUR TIMER-YouTube">
            <a:hlinkClick r:id="rId3"/>
          </p:cNvPr>
          <p:cNvPicPr preferRelativeResize="0"/>
          <p:nvPr/>
        </p:nvPicPr>
        <p:blipFill>
          <a:blip r:embed="rId4">
            <a:alphaModFix/>
          </a:blip>
          <a:stretch>
            <a:fillRect/>
          </a:stretch>
        </p:blipFill>
        <p:spPr>
          <a:xfrm>
            <a:off x="114300" y="3555394"/>
            <a:ext cx="2286000" cy="1285875"/>
          </a:xfrm>
          <a:prstGeom prst="rect">
            <a:avLst/>
          </a:prstGeom>
          <a:noFill/>
          <a:ln>
            <a:noFill/>
          </a:ln>
        </p:spPr>
      </p:pic>
      <p:pic>
        <p:nvPicPr>
          <p:cNvPr id="1285" name="Google Shape;1285;p225"/>
          <p:cNvPicPr preferRelativeResize="0"/>
          <p:nvPr/>
        </p:nvPicPr>
        <p:blipFill>
          <a:blip r:embed="rId5">
            <a:alphaModFix/>
          </a:blip>
          <a:stretch>
            <a:fillRect/>
          </a:stretch>
        </p:blipFill>
        <p:spPr>
          <a:xfrm>
            <a:off x="2200275" y="142875"/>
            <a:ext cx="4743451" cy="266880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84"/>
                                        </p:tgtEl>
                                        <p:attrNameLst>
                                          <p:attrName>style.visibility</p:attrName>
                                        </p:attrNameLst>
                                      </p:cBhvr>
                                      <p:to>
                                        <p:strVal val="visible"/>
                                      </p:to>
                                    </p:set>
                                    <p:animEffect filter="fade" transition="in">
                                      <p:cBhvr>
                                        <p:cTn dur="1000"/>
                                        <p:tgtEl>
                                          <p:spTgt spid="128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289" name="Shape 1289"/>
        <p:cNvGrpSpPr/>
        <p:nvPr/>
      </p:nvGrpSpPr>
      <p:grpSpPr>
        <a:xfrm>
          <a:off x="0" y="0"/>
          <a:ext cx="0" cy="0"/>
          <a:chOff x="0" y="0"/>
          <a:chExt cx="0" cy="0"/>
        </a:xfrm>
      </p:grpSpPr>
      <p:sp>
        <p:nvSpPr>
          <p:cNvPr id="1290" name="Google Shape;1290;p226"/>
          <p:cNvSpPr txBox="1"/>
          <p:nvPr/>
        </p:nvSpPr>
        <p:spPr>
          <a:xfrm>
            <a:off x="-5286037" y="500775"/>
            <a:ext cx="5286000" cy="9114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100"/>
              <a:buFont typeface="Arial"/>
              <a:buNone/>
            </a:pPr>
            <a:r>
              <a:t/>
            </a:r>
            <a:endParaRPr b="1" i="0" sz="4200" u="none" cap="none" strike="noStrike">
              <a:solidFill>
                <a:schemeClr val="accent1"/>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100"/>
              <a:buFont typeface="Arial"/>
              <a:buNone/>
            </a:pPr>
            <a:r>
              <a:t/>
            </a:r>
            <a:endParaRPr b="1" i="0" sz="4200" u="none" cap="none" strike="noStrike">
              <a:solidFill>
                <a:schemeClr val="accent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4200"/>
              <a:buFont typeface="Arial"/>
              <a:buNone/>
            </a:pPr>
            <a:r>
              <a:t/>
            </a:r>
            <a:endParaRPr b="1" i="0" sz="4200" u="none" cap="none" strike="noStrike">
              <a:solidFill>
                <a:schemeClr val="accent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4200"/>
              <a:buFont typeface="Arial"/>
              <a:buNone/>
            </a:pPr>
            <a:r>
              <a:t/>
            </a:r>
            <a:endParaRPr b="0" i="0" sz="4200" u="none" cap="none" strike="noStrike">
              <a:solidFill>
                <a:srgbClr val="000000"/>
              </a:solidFill>
              <a:latin typeface="Calibri"/>
              <a:ea typeface="Calibri"/>
              <a:cs typeface="Calibri"/>
              <a:sym typeface="Calibri"/>
            </a:endParaRPr>
          </a:p>
        </p:txBody>
      </p:sp>
      <p:pic>
        <p:nvPicPr>
          <p:cNvPr id="1291" name="Google Shape;1291;p226"/>
          <p:cNvPicPr preferRelativeResize="0"/>
          <p:nvPr/>
        </p:nvPicPr>
        <p:blipFill rotWithShape="1">
          <a:blip r:embed="rId4">
            <a:alphaModFix/>
          </a:blip>
          <a:srcRect b="0" l="26198" r="26193" t="0"/>
          <a:stretch/>
        </p:blipFill>
        <p:spPr>
          <a:xfrm>
            <a:off x="5622025" y="704574"/>
            <a:ext cx="2938900" cy="4114451"/>
          </a:xfrm>
          <a:prstGeom prst="rect">
            <a:avLst/>
          </a:prstGeom>
          <a:noFill/>
          <a:ln>
            <a:noFill/>
          </a:ln>
        </p:spPr>
      </p:pic>
      <p:sp>
        <p:nvSpPr>
          <p:cNvPr id="1292" name="Google Shape;1292;p226"/>
          <p:cNvSpPr txBox="1"/>
          <p:nvPr/>
        </p:nvSpPr>
        <p:spPr>
          <a:xfrm>
            <a:off x="336088" y="983850"/>
            <a:ext cx="5286000" cy="9114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rPr b="1" i="0" lang="en" sz="3600" u="none" cap="none" strike="noStrike">
                <a:solidFill>
                  <a:srgbClr val="0B672E"/>
                </a:solidFill>
                <a:latin typeface="Calibri"/>
                <a:ea typeface="Calibri"/>
                <a:cs typeface="Calibri"/>
                <a:sym typeface="Calibri"/>
              </a:rPr>
              <a:t>Transcription Action: Decoding Life's Blueprint</a:t>
            </a:r>
            <a:endParaRPr b="0" i="0" sz="3600" u="none" cap="none" strike="noStrike">
              <a:solidFill>
                <a:srgbClr val="000000"/>
              </a:solidFill>
              <a:latin typeface="Calibri"/>
              <a:ea typeface="Calibri"/>
              <a:cs typeface="Calibri"/>
              <a:sym typeface="Calibri"/>
            </a:endParaRPr>
          </a:p>
        </p:txBody>
      </p:sp>
      <p:sp>
        <p:nvSpPr>
          <p:cNvPr id="1293" name="Google Shape;1293;p226"/>
          <p:cNvSpPr txBox="1"/>
          <p:nvPr/>
        </p:nvSpPr>
        <p:spPr>
          <a:xfrm>
            <a:off x="336075" y="2557452"/>
            <a:ext cx="5286000" cy="12525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1" lang="en" sz="2000" u="none" cap="none" strike="noStrike">
                <a:solidFill>
                  <a:srgbClr val="6C3078"/>
                </a:solidFill>
                <a:latin typeface="Calibri"/>
                <a:ea typeface="Calibri"/>
                <a:cs typeface="Calibri"/>
                <a:sym typeface="Calibri"/>
              </a:rPr>
              <a:t>"If the secret of life could be likened to a machine, transcription would be a central cog in the machinery that drives all others."</a:t>
            </a:r>
            <a:endParaRPr b="0" i="0" sz="2000" u="none" cap="none" strike="noStrike">
              <a:solidFill>
                <a:srgbClr val="6C3078"/>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200"/>
              <a:buFont typeface="Arial"/>
              <a:buNone/>
            </a:pPr>
            <a:r>
              <a:rPr b="1" i="1" lang="en" sz="1200" u="none" cap="none" strike="noStrike">
                <a:solidFill>
                  <a:srgbClr val="6C3078"/>
                </a:solidFill>
                <a:latin typeface="Calibri"/>
                <a:ea typeface="Calibri"/>
                <a:cs typeface="Calibri"/>
                <a:sym typeface="Calibri"/>
              </a:rPr>
              <a:t>-Roger Kornberg</a:t>
            </a:r>
            <a:endParaRPr b="0" i="0" sz="1200" u="none" cap="none" strike="noStrike">
              <a:solidFill>
                <a:srgbClr val="6C3078"/>
              </a:solidFill>
              <a:latin typeface="Calibri"/>
              <a:ea typeface="Calibri"/>
              <a:cs typeface="Calibri"/>
              <a:sym typeface="Calibri"/>
            </a:endParaRPr>
          </a:p>
        </p:txBody>
      </p:sp>
      <p:sp>
        <p:nvSpPr>
          <p:cNvPr id="1294" name="Google Shape;1294;p226"/>
          <p:cNvSpPr txBox="1"/>
          <p:nvPr/>
        </p:nvSpPr>
        <p:spPr>
          <a:xfrm>
            <a:off x="336038" y="2058856"/>
            <a:ext cx="5286000" cy="4926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000"/>
              <a:buFont typeface="Arial"/>
              <a:buNone/>
            </a:pPr>
            <a:r>
              <a:rPr b="0" i="1" lang="en" sz="2000" u="none" cap="none" strike="noStrike">
                <a:solidFill>
                  <a:srgbClr val="0B672E"/>
                </a:solidFill>
                <a:latin typeface="Calibri"/>
                <a:ea typeface="Calibri"/>
                <a:cs typeface="Calibri"/>
                <a:sym typeface="Calibri"/>
              </a:rPr>
              <a:t>Flow of Genetic Information Kit</a:t>
            </a:r>
            <a:endParaRPr b="0" i="1" sz="2000" u="none" cap="none" strike="noStrike">
              <a:solidFill>
                <a:srgbClr val="0B672E"/>
              </a:solidFill>
              <a:latin typeface="Calibri"/>
              <a:ea typeface="Calibri"/>
              <a:cs typeface="Calibri"/>
              <a:sym typeface="Calibri"/>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298" name="Shape 1298"/>
        <p:cNvGrpSpPr/>
        <p:nvPr/>
      </p:nvGrpSpPr>
      <p:grpSpPr>
        <a:xfrm>
          <a:off x="0" y="0"/>
          <a:ext cx="0" cy="0"/>
          <a:chOff x="0" y="0"/>
          <a:chExt cx="0" cy="0"/>
        </a:xfrm>
      </p:grpSpPr>
      <p:sp>
        <p:nvSpPr>
          <p:cNvPr id="1299" name="Google Shape;1299;p227"/>
          <p:cNvSpPr txBox="1"/>
          <p:nvPr>
            <p:ph type="title"/>
          </p:nvPr>
        </p:nvSpPr>
        <p:spPr>
          <a:xfrm>
            <a:off x="233200" y="-22788"/>
            <a:ext cx="8480925" cy="973800"/>
          </a:xfrm>
          <a:prstGeom prst="rect">
            <a:avLst/>
          </a:prstGeom>
          <a:noFill/>
          <a:ln>
            <a:noFill/>
          </a:ln>
        </p:spPr>
        <p:txBody>
          <a:bodyPr anchorCtr="0" anchor="t" bIns="91425" lIns="91425" spcFirstLastPara="1" rIns="91425" wrap="square" tIns="91425">
            <a:normAutofit/>
          </a:bodyPr>
          <a:lstStyle/>
          <a:p>
            <a:pPr indent="0" lvl="0" marL="0" rtl="0" algn="ctr">
              <a:lnSpc>
                <a:spcPct val="100000"/>
              </a:lnSpc>
              <a:spcBef>
                <a:spcPts val="0"/>
              </a:spcBef>
              <a:spcAft>
                <a:spcPts val="0"/>
              </a:spcAft>
              <a:buSzPts val="4000"/>
              <a:buNone/>
            </a:pPr>
            <a:r>
              <a:rPr lang="en"/>
              <a:t>How are proteins made in the cell?</a:t>
            </a:r>
            <a:endParaRPr/>
          </a:p>
        </p:txBody>
      </p:sp>
      <p:pic>
        <p:nvPicPr>
          <p:cNvPr id="1300" name="Google Shape;1300;p227"/>
          <p:cNvPicPr preferRelativeResize="0"/>
          <p:nvPr/>
        </p:nvPicPr>
        <p:blipFill>
          <a:blip r:embed="rId3">
            <a:alphaModFix/>
          </a:blip>
          <a:stretch>
            <a:fillRect/>
          </a:stretch>
        </p:blipFill>
        <p:spPr>
          <a:xfrm>
            <a:off x="469425" y="1167912"/>
            <a:ext cx="4643082" cy="3849587"/>
          </a:xfrm>
          <a:prstGeom prst="rect">
            <a:avLst/>
          </a:prstGeom>
          <a:noFill/>
          <a:ln>
            <a:noFill/>
          </a:ln>
        </p:spPr>
      </p:pic>
      <p:sp>
        <p:nvSpPr>
          <p:cNvPr id="1301" name="Google Shape;1301;p227"/>
          <p:cNvSpPr txBox="1"/>
          <p:nvPr/>
        </p:nvSpPr>
        <p:spPr>
          <a:xfrm>
            <a:off x="5412319" y="1362431"/>
            <a:ext cx="3740625" cy="877275"/>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lang="en" sz="2400">
                <a:solidFill>
                  <a:schemeClr val="dk2"/>
                </a:solidFill>
                <a:latin typeface="Calibri"/>
                <a:ea typeface="Calibri"/>
                <a:cs typeface="Calibri"/>
                <a:sym typeface="Calibri"/>
              </a:rPr>
              <a:t>Tim’s thoughts about the Central Dogma </a:t>
            </a:r>
            <a:endParaRPr sz="2400">
              <a:solidFill>
                <a:schemeClr val="dk2"/>
              </a:solidFill>
              <a:latin typeface="Calibri"/>
              <a:ea typeface="Calibri"/>
              <a:cs typeface="Calibri"/>
              <a:sym typeface="Calibri"/>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5" name="Shape 1305"/>
        <p:cNvGrpSpPr/>
        <p:nvPr/>
      </p:nvGrpSpPr>
      <p:grpSpPr>
        <a:xfrm>
          <a:off x="0" y="0"/>
          <a:ext cx="0" cy="0"/>
          <a:chOff x="0" y="0"/>
          <a:chExt cx="0" cy="0"/>
        </a:xfrm>
      </p:grpSpPr>
      <p:pic>
        <p:nvPicPr>
          <p:cNvPr id="1306" name="Google Shape;1306;p228"/>
          <p:cNvPicPr preferRelativeResize="0"/>
          <p:nvPr/>
        </p:nvPicPr>
        <p:blipFill rotWithShape="1">
          <a:blip r:embed="rId3">
            <a:alphaModFix/>
          </a:blip>
          <a:srcRect b="0" l="0" r="0" t="0"/>
          <a:stretch/>
        </p:blipFill>
        <p:spPr>
          <a:xfrm>
            <a:off x="3179238" y="1421125"/>
            <a:ext cx="3453324" cy="3146682"/>
          </a:xfrm>
          <a:prstGeom prst="rect">
            <a:avLst/>
          </a:prstGeom>
          <a:noFill/>
          <a:ln>
            <a:noFill/>
          </a:ln>
        </p:spPr>
      </p:pic>
      <p:pic>
        <p:nvPicPr>
          <p:cNvPr id="1307" name="Google Shape;1307;p228"/>
          <p:cNvPicPr preferRelativeResize="0"/>
          <p:nvPr/>
        </p:nvPicPr>
        <p:blipFill rotWithShape="1">
          <a:blip r:embed="rId4">
            <a:alphaModFix/>
          </a:blip>
          <a:srcRect b="0" l="0" r="0" t="0"/>
          <a:stretch/>
        </p:blipFill>
        <p:spPr>
          <a:xfrm>
            <a:off x="7874962" y="324675"/>
            <a:ext cx="956583" cy="956575"/>
          </a:xfrm>
          <a:prstGeom prst="rect">
            <a:avLst/>
          </a:prstGeom>
          <a:noFill/>
          <a:ln>
            <a:noFill/>
          </a:ln>
        </p:spPr>
      </p:pic>
      <p:sp>
        <p:nvSpPr>
          <p:cNvPr id="1308" name="Google Shape;1308;p228"/>
          <p:cNvSpPr txBox="1"/>
          <p:nvPr>
            <p:ph idx="1" type="body"/>
          </p:nvPr>
        </p:nvSpPr>
        <p:spPr>
          <a:xfrm>
            <a:off x="1030775" y="862975"/>
            <a:ext cx="8040900" cy="37671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1200"/>
              </a:spcAft>
              <a:buSzPts val="2400"/>
              <a:buNone/>
            </a:pPr>
            <a:r>
              <a:rPr lang="en"/>
              <a:t>Locate the sugar, phosphate, and the nitrogenous base </a:t>
            </a:r>
            <a:endParaRPr/>
          </a:p>
        </p:txBody>
      </p:sp>
      <p:sp>
        <p:nvSpPr>
          <p:cNvPr id="1309" name="Google Shape;1309;p228"/>
          <p:cNvSpPr txBox="1"/>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marR="0" rtl="0" algn="r">
              <a:lnSpc>
                <a:spcPct val="100000"/>
              </a:lnSpc>
              <a:spcBef>
                <a:spcPts val="0"/>
              </a:spcBef>
              <a:spcAft>
                <a:spcPts val="0"/>
              </a:spcAft>
              <a:buClr>
                <a:srgbClr val="000000"/>
              </a:buClr>
              <a:buSzPts val="1000"/>
              <a:buFont typeface="Arial"/>
              <a:buNone/>
            </a:pPr>
            <a:fld id="{00000000-1234-1234-1234-123412341234}" type="slidenum">
              <a:rPr b="0" i="0" lang="en" sz="1000" u="none" cap="none" strike="noStrike">
                <a:solidFill>
                  <a:srgbClr val="000000"/>
                </a:solidFill>
                <a:latin typeface="Arial"/>
                <a:ea typeface="Arial"/>
                <a:cs typeface="Arial"/>
                <a:sym typeface="Arial"/>
              </a:rPr>
              <a:t>‹#›</a:t>
            </a:fld>
            <a:endParaRPr b="0" i="0" sz="1000" u="none" cap="none" strike="noStrike">
              <a:solidFill>
                <a:srgbClr val="000000"/>
              </a:solidFill>
              <a:latin typeface="Arial"/>
              <a:ea typeface="Arial"/>
              <a:cs typeface="Arial"/>
              <a:sym typeface="Arial"/>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3" name="Shape 1313"/>
        <p:cNvGrpSpPr/>
        <p:nvPr/>
      </p:nvGrpSpPr>
      <p:grpSpPr>
        <a:xfrm>
          <a:off x="0" y="0"/>
          <a:ext cx="0" cy="0"/>
          <a:chOff x="0" y="0"/>
          <a:chExt cx="0" cy="0"/>
        </a:xfrm>
      </p:grpSpPr>
      <p:pic>
        <p:nvPicPr>
          <p:cNvPr id="1314" name="Google Shape;1314;p229"/>
          <p:cNvPicPr preferRelativeResize="0"/>
          <p:nvPr/>
        </p:nvPicPr>
        <p:blipFill rotWithShape="1">
          <a:blip r:embed="rId3">
            <a:alphaModFix/>
          </a:blip>
          <a:srcRect b="0" l="0" r="0" t="0"/>
          <a:stretch/>
        </p:blipFill>
        <p:spPr>
          <a:xfrm>
            <a:off x="7874962" y="324675"/>
            <a:ext cx="956583" cy="956575"/>
          </a:xfrm>
          <a:prstGeom prst="rect">
            <a:avLst/>
          </a:prstGeom>
          <a:noFill/>
          <a:ln>
            <a:noFill/>
          </a:ln>
        </p:spPr>
      </p:pic>
      <p:sp>
        <p:nvSpPr>
          <p:cNvPr id="1315" name="Google Shape;1315;p229"/>
          <p:cNvSpPr txBox="1"/>
          <p:nvPr>
            <p:ph type="title"/>
          </p:nvPr>
        </p:nvSpPr>
        <p:spPr>
          <a:xfrm>
            <a:off x="980250" y="113811"/>
            <a:ext cx="7851300" cy="973800"/>
          </a:xfrm>
          <a:prstGeom prst="rect">
            <a:avLst/>
          </a:prstGeom>
          <a:noFill/>
          <a:ln>
            <a:noFill/>
          </a:ln>
        </p:spPr>
        <p:txBody>
          <a:bodyPr anchorCtr="0" anchor="t" bIns="91425" lIns="91425" spcFirstLastPara="1" rIns="91425" wrap="square" tIns="91425">
            <a:normAutofit/>
          </a:bodyPr>
          <a:lstStyle/>
          <a:p>
            <a:pPr indent="0" lvl="0" marL="0" rtl="0" algn="ctr">
              <a:lnSpc>
                <a:spcPct val="100000"/>
              </a:lnSpc>
              <a:spcBef>
                <a:spcPts val="0"/>
              </a:spcBef>
              <a:spcAft>
                <a:spcPts val="0"/>
              </a:spcAft>
              <a:buSzPts val="4000"/>
              <a:buNone/>
            </a:pPr>
            <a:r>
              <a:rPr lang="en"/>
              <a:t>Sugar</a:t>
            </a:r>
            <a:endParaRPr/>
          </a:p>
        </p:txBody>
      </p:sp>
      <p:sp>
        <p:nvSpPr>
          <p:cNvPr id="1316" name="Google Shape;1316;p229"/>
          <p:cNvSpPr txBox="1"/>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marR="0" rtl="0" algn="r">
              <a:lnSpc>
                <a:spcPct val="100000"/>
              </a:lnSpc>
              <a:spcBef>
                <a:spcPts val="0"/>
              </a:spcBef>
              <a:spcAft>
                <a:spcPts val="0"/>
              </a:spcAft>
              <a:buClr>
                <a:srgbClr val="000000"/>
              </a:buClr>
              <a:buSzPts val="1000"/>
              <a:buFont typeface="Arial"/>
              <a:buNone/>
            </a:pPr>
            <a:fld id="{00000000-1234-1234-1234-123412341234}" type="slidenum">
              <a:rPr b="0" i="0" lang="en" sz="1000" u="none" cap="none" strike="noStrike">
                <a:solidFill>
                  <a:srgbClr val="000000"/>
                </a:solidFill>
                <a:latin typeface="Arial"/>
                <a:ea typeface="Arial"/>
                <a:cs typeface="Arial"/>
                <a:sym typeface="Arial"/>
              </a:rPr>
              <a:t>‹#›</a:t>
            </a:fld>
            <a:endParaRPr b="0" i="0" sz="1000" u="none" cap="none" strike="noStrike">
              <a:solidFill>
                <a:srgbClr val="000000"/>
              </a:solidFill>
              <a:latin typeface="Arial"/>
              <a:ea typeface="Arial"/>
              <a:cs typeface="Arial"/>
              <a:sym typeface="Arial"/>
            </a:endParaRPr>
          </a:p>
        </p:txBody>
      </p:sp>
      <p:pic>
        <p:nvPicPr>
          <p:cNvPr id="1317" name="Google Shape;1317;p229"/>
          <p:cNvPicPr preferRelativeResize="0"/>
          <p:nvPr/>
        </p:nvPicPr>
        <p:blipFill rotWithShape="1">
          <a:blip r:embed="rId4">
            <a:alphaModFix/>
          </a:blip>
          <a:srcRect b="0" l="0" r="0" t="0"/>
          <a:stretch/>
        </p:blipFill>
        <p:spPr>
          <a:xfrm>
            <a:off x="4982650" y="1357375"/>
            <a:ext cx="3228975" cy="2533650"/>
          </a:xfrm>
          <a:prstGeom prst="rect">
            <a:avLst/>
          </a:prstGeom>
          <a:noFill/>
          <a:ln>
            <a:noFill/>
          </a:ln>
        </p:spPr>
      </p:pic>
      <p:pic>
        <p:nvPicPr>
          <p:cNvPr id="1318" name="Google Shape;1318;p229"/>
          <p:cNvPicPr preferRelativeResize="0"/>
          <p:nvPr/>
        </p:nvPicPr>
        <p:blipFill rotWithShape="1">
          <a:blip r:embed="rId5">
            <a:alphaModFix/>
          </a:blip>
          <a:srcRect b="0" l="0" r="0" t="0"/>
          <a:stretch/>
        </p:blipFill>
        <p:spPr>
          <a:xfrm>
            <a:off x="1678250" y="1512836"/>
            <a:ext cx="3181350" cy="1990725"/>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2" name="Shape 1322"/>
        <p:cNvGrpSpPr/>
        <p:nvPr/>
      </p:nvGrpSpPr>
      <p:grpSpPr>
        <a:xfrm>
          <a:off x="0" y="0"/>
          <a:ext cx="0" cy="0"/>
          <a:chOff x="0" y="0"/>
          <a:chExt cx="0" cy="0"/>
        </a:xfrm>
      </p:grpSpPr>
      <p:pic>
        <p:nvPicPr>
          <p:cNvPr id="1323" name="Google Shape;1323;p230"/>
          <p:cNvPicPr preferRelativeResize="0"/>
          <p:nvPr/>
        </p:nvPicPr>
        <p:blipFill rotWithShape="1">
          <a:blip r:embed="rId3">
            <a:alphaModFix/>
          </a:blip>
          <a:srcRect b="0" l="0" r="0" t="0"/>
          <a:stretch/>
        </p:blipFill>
        <p:spPr>
          <a:xfrm>
            <a:off x="7874962" y="324675"/>
            <a:ext cx="956583" cy="956575"/>
          </a:xfrm>
          <a:prstGeom prst="rect">
            <a:avLst/>
          </a:prstGeom>
          <a:noFill/>
          <a:ln>
            <a:noFill/>
          </a:ln>
        </p:spPr>
      </p:pic>
      <p:sp>
        <p:nvSpPr>
          <p:cNvPr id="1324" name="Google Shape;1324;p230"/>
          <p:cNvSpPr txBox="1"/>
          <p:nvPr>
            <p:ph type="title"/>
          </p:nvPr>
        </p:nvSpPr>
        <p:spPr>
          <a:xfrm>
            <a:off x="980250" y="113811"/>
            <a:ext cx="7851300" cy="973800"/>
          </a:xfrm>
          <a:prstGeom prst="rect">
            <a:avLst/>
          </a:prstGeom>
          <a:noFill/>
          <a:ln>
            <a:noFill/>
          </a:ln>
        </p:spPr>
        <p:txBody>
          <a:bodyPr anchorCtr="0" anchor="t" bIns="91425" lIns="91425" spcFirstLastPara="1" rIns="91425" wrap="square" tIns="91425">
            <a:normAutofit/>
          </a:bodyPr>
          <a:lstStyle/>
          <a:p>
            <a:pPr indent="0" lvl="0" marL="0" rtl="0" algn="ctr">
              <a:lnSpc>
                <a:spcPct val="100000"/>
              </a:lnSpc>
              <a:spcBef>
                <a:spcPts val="0"/>
              </a:spcBef>
              <a:spcAft>
                <a:spcPts val="0"/>
              </a:spcAft>
              <a:buSzPts val="4000"/>
              <a:buNone/>
            </a:pPr>
            <a:r>
              <a:rPr lang="en"/>
              <a:t>Phosphate</a:t>
            </a:r>
            <a:endParaRPr/>
          </a:p>
        </p:txBody>
      </p:sp>
      <p:sp>
        <p:nvSpPr>
          <p:cNvPr id="1325" name="Google Shape;1325;p230"/>
          <p:cNvSpPr txBox="1"/>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marR="0" rtl="0" algn="r">
              <a:lnSpc>
                <a:spcPct val="100000"/>
              </a:lnSpc>
              <a:spcBef>
                <a:spcPts val="0"/>
              </a:spcBef>
              <a:spcAft>
                <a:spcPts val="0"/>
              </a:spcAft>
              <a:buClr>
                <a:srgbClr val="000000"/>
              </a:buClr>
              <a:buSzPts val="1000"/>
              <a:buFont typeface="Arial"/>
              <a:buNone/>
            </a:pPr>
            <a:fld id="{00000000-1234-1234-1234-123412341234}" type="slidenum">
              <a:rPr b="0" i="0" lang="en" sz="1000" u="none" cap="none" strike="noStrike">
                <a:solidFill>
                  <a:srgbClr val="000000"/>
                </a:solidFill>
                <a:latin typeface="Arial"/>
                <a:ea typeface="Arial"/>
                <a:cs typeface="Arial"/>
                <a:sym typeface="Arial"/>
              </a:rPr>
              <a:t>‹#›</a:t>
            </a:fld>
            <a:endParaRPr b="0" i="0" sz="1000" u="none" cap="none" strike="noStrike">
              <a:solidFill>
                <a:srgbClr val="000000"/>
              </a:solidFill>
              <a:latin typeface="Arial"/>
              <a:ea typeface="Arial"/>
              <a:cs typeface="Arial"/>
              <a:sym typeface="Arial"/>
            </a:endParaRPr>
          </a:p>
        </p:txBody>
      </p:sp>
      <p:pic>
        <p:nvPicPr>
          <p:cNvPr id="1326" name="Google Shape;1326;p230"/>
          <p:cNvPicPr preferRelativeResize="0"/>
          <p:nvPr/>
        </p:nvPicPr>
        <p:blipFill rotWithShape="1">
          <a:blip r:embed="rId4">
            <a:alphaModFix/>
          </a:blip>
          <a:srcRect b="0" l="0" r="0" t="0"/>
          <a:stretch/>
        </p:blipFill>
        <p:spPr>
          <a:xfrm>
            <a:off x="5264375" y="2213052"/>
            <a:ext cx="1544125" cy="1741625"/>
          </a:xfrm>
          <a:prstGeom prst="rect">
            <a:avLst/>
          </a:prstGeom>
          <a:noFill/>
          <a:ln>
            <a:noFill/>
          </a:ln>
        </p:spPr>
      </p:pic>
      <p:pic>
        <p:nvPicPr>
          <p:cNvPr id="1327" name="Google Shape;1327;p230"/>
          <p:cNvPicPr preferRelativeResize="0"/>
          <p:nvPr/>
        </p:nvPicPr>
        <p:blipFill rotWithShape="1">
          <a:blip r:embed="rId5">
            <a:alphaModFix/>
          </a:blip>
          <a:srcRect b="0" l="0" r="0" t="0"/>
          <a:stretch/>
        </p:blipFill>
        <p:spPr>
          <a:xfrm>
            <a:off x="1778225" y="2221850"/>
            <a:ext cx="2219325" cy="17240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0" name="Shape 940"/>
        <p:cNvGrpSpPr/>
        <p:nvPr/>
      </p:nvGrpSpPr>
      <p:grpSpPr>
        <a:xfrm>
          <a:off x="0" y="0"/>
          <a:ext cx="0" cy="0"/>
          <a:chOff x="0" y="0"/>
          <a:chExt cx="0" cy="0"/>
        </a:xfrm>
      </p:grpSpPr>
      <p:sp>
        <p:nvSpPr>
          <p:cNvPr id="941" name="Google Shape;941;p186"/>
          <p:cNvSpPr txBox="1"/>
          <p:nvPr>
            <p:ph idx="12" type="sldNum"/>
          </p:nvPr>
        </p:nvSpPr>
        <p:spPr>
          <a:xfrm>
            <a:off x="8771066" y="4724530"/>
            <a:ext cx="328280" cy="273844"/>
          </a:xfrm>
          <a:prstGeom prst="rect">
            <a:avLst/>
          </a:prstGeom>
          <a:noFill/>
          <a:ln>
            <a:noFill/>
          </a:ln>
        </p:spPr>
        <p:txBody>
          <a:bodyPr anchorCtr="0" anchor="ctr" bIns="34275" lIns="68575" spcFirstLastPara="1" rIns="68575" wrap="square" tIns="34275">
            <a:noAutofit/>
          </a:bodyPr>
          <a:lstStyle/>
          <a:p>
            <a:pPr indent="0" lvl="0" marL="0" rtl="0" algn="ctr">
              <a:lnSpc>
                <a:spcPct val="100000"/>
              </a:lnSpc>
              <a:spcBef>
                <a:spcPts val="0"/>
              </a:spcBef>
              <a:spcAft>
                <a:spcPts val="0"/>
              </a:spcAft>
              <a:buSzPts val="900"/>
              <a:buNone/>
            </a:pPr>
            <a:fld id="{00000000-1234-1234-1234-123412341234}" type="slidenum">
              <a:rPr lang="en"/>
              <a:t>‹#›</a:t>
            </a:fld>
            <a:endParaRPr/>
          </a:p>
        </p:txBody>
      </p:sp>
      <p:pic>
        <p:nvPicPr>
          <p:cNvPr id="942" name="Google Shape;942;p186"/>
          <p:cNvPicPr preferRelativeResize="0"/>
          <p:nvPr/>
        </p:nvPicPr>
        <p:blipFill>
          <a:blip r:embed="rId3">
            <a:alphaModFix/>
          </a:blip>
          <a:stretch>
            <a:fillRect/>
          </a:stretch>
        </p:blipFill>
        <p:spPr>
          <a:xfrm>
            <a:off x="2677775" y="234875"/>
            <a:ext cx="4693624" cy="4838700"/>
          </a:xfrm>
          <a:prstGeom prst="rect">
            <a:avLst/>
          </a:prstGeom>
          <a:noFill/>
          <a:ln>
            <a:noFill/>
          </a:ln>
        </p:spPr>
      </p:pic>
      <p:sp>
        <p:nvSpPr>
          <p:cNvPr id="943" name="Google Shape;943;p186"/>
          <p:cNvSpPr txBox="1"/>
          <p:nvPr/>
        </p:nvSpPr>
        <p:spPr>
          <a:xfrm>
            <a:off x="467952" y="1490925"/>
            <a:ext cx="2324100" cy="6234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700"/>
              <a:buFont typeface="Arial"/>
              <a:buNone/>
            </a:pPr>
            <a:r>
              <a:rPr b="1" lang="en" sz="1800">
                <a:solidFill>
                  <a:schemeClr val="dk1"/>
                </a:solidFill>
              </a:rPr>
              <a:t>1981</a:t>
            </a:r>
            <a:endParaRPr b="1" sz="1800">
              <a:solidFill>
                <a:schemeClr val="dk1"/>
              </a:solidFill>
            </a:endParaRPr>
          </a:p>
          <a:p>
            <a:pPr indent="0" lvl="0" marL="0" marR="0" rtl="0" algn="ctr">
              <a:lnSpc>
                <a:spcPct val="100000"/>
              </a:lnSpc>
              <a:spcBef>
                <a:spcPts val="0"/>
              </a:spcBef>
              <a:spcAft>
                <a:spcPts val="0"/>
              </a:spcAft>
              <a:buClr>
                <a:srgbClr val="000000"/>
              </a:buClr>
              <a:buSzPts val="2700"/>
              <a:buFont typeface="Arial"/>
              <a:buNone/>
            </a:pPr>
            <a:r>
              <a:rPr b="1" lang="en" sz="1800">
                <a:solidFill>
                  <a:schemeClr val="dk1"/>
                </a:solidFill>
              </a:rPr>
              <a:t>Confirmation</a:t>
            </a:r>
            <a:endParaRPr b="1" sz="1800">
              <a:solidFill>
                <a:schemeClr val="dk1"/>
              </a:solidFill>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1" name="Shape 1331"/>
        <p:cNvGrpSpPr/>
        <p:nvPr/>
      </p:nvGrpSpPr>
      <p:grpSpPr>
        <a:xfrm>
          <a:off x="0" y="0"/>
          <a:ext cx="0" cy="0"/>
          <a:chOff x="0" y="0"/>
          <a:chExt cx="0" cy="0"/>
        </a:xfrm>
      </p:grpSpPr>
      <p:pic>
        <p:nvPicPr>
          <p:cNvPr id="1332" name="Google Shape;1332;p231"/>
          <p:cNvPicPr preferRelativeResize="0"/>
          <p:nvPr/>
        </p:nvPicPr>
        <p:blipFill rotWithShape="1">
          <a:blip r:embed="rId3">
            <a:alphaModFix/>
          </a:blip>
          <a:srcRect b="0" l="0" r="0" t="0"/>
          <a:stretch/>
        </p:blipFill>
        <p:spPr>
          <a:xfrm>
            <a:off x="7874962" y="324675"/>
            <a:ext cx="956583" cy="956575"/>
          </a:xfrm>
          <a:prstGeom prst="rect">
            <a:avLst/>
          </a:prstGeom>
          <a:noFill/>
          <a:ln>
            <a:noFill/>
          </a:ln>
        </p:spPr>
      </p:pic>
      <p:sp>
        <p:nvSpPr>
          <p:cNvPr id="1333" name="Google Shape;1333;p231"/>
          <p:cNvSpPr txBox="1"/>
          <p:nvPr>
            <p:ph type="title"/>
          </p:nvPr>
        </p:nvSpPr>
        <p:spPr>
          <a:xfrm>
            <a:off x="980250" y="113811"/>
            <a:ext cx="7851300" cy="973800"/>
          </a:xfrm>
          <a:prstGeom prst="rect">
            <a:avLst/>
          </a:prstGeom>
          <a:noFill/>
          <a:ln>
            <a:noFill/>
          </a:ln>
        </p:spPr>
        <p:txBody>
          <a:bodyPr anchorCtr="0" anchor="t" bIns="91425" lIns="91425" spcFirstLastPara="1" rIns="91425" wrap="square" tIns="91425">
            <a:normAutofit/>
          </a:bodyPr>
          <a:lstStyle/>
          <a:p>
            <a:pPr indent="0" lvl="0" marL="0" rtl="0" algn="ctr">
              <a:lnSpc>
                <a:spcPct val="100000"/>
              </a:lnSpc>
              <a:spcBef>
                <a:spcPts val="0"/>
              </a:spcBef>
              <a:spcAft>
                <a:spcPts val="0"/>
              </a:spcAft>
              <a:buSzPts val="4000"/>
              <a:buNone/>
            </a:pPr>
            <a:r>
              <a:rPr lang="en"/>
              <a:t>Nitrogenous Base</a:t>
            </a:r>
            <a:endParaRPr/>
          </a:p>
        </p:txBody>
      </p:sp>
      <p:sp>
        <p:nvSpPr>
          <p:cNvPr id="1334" name="Google Shape;1334;p231"/>
          <p:cNvSpPr txBox="1"/>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marR="0" rtl="0" algn="r">
              <a:lnSpc>
                <a:spcPct val="100000"/>
              </a:lnSpc>
              <a:spcBef>
                <a:spcPts val="0"/>
              </a:spcBef>
              <a:spcAft>
                <a:spcPts val="0"/>
              </a:spcAft>
              <a:buClr>
                <a:srgbClr val="000000"/>
              </a:buClr>
              <a:buSzPts val="1000"/>
              <a:buFont typeface="Arial"/>
              <a:buNone/>
            </a:pPr>
            <a:fld id="{00000000-1234-1234-1234-123412341234}" type="slidenum">
              <a:rPr b="0" i="0" lang="en" sz="1000" u="none" cap="none" strike="noStrike">
                <a:solidFill>
                  <a:srgbClr val="000000"/>
                </a:solidFill>
                <a:latin typeface="Arial"/>
                <a:ea typeface="Arial"/>
                <a:cs typeface="Arial"/>
                <a:sym typeface="Arial"/>
              </a:rPr>
              <a:t>‹#›</a:t>
            </a:fld>
            <a:endParaRPr b="0" i="0" sz="1000" u="none" cap="none" strike="noStrike">
              <a:solidFill>
                <a:srgbClr val="000000"/>
              </a:solidFill>
              <a:latin typeface="Arial"/>
              <a:ea typeface="Arial"/>
              <a:cs typeface="Arial"/>
              <a:sym typeface="Arial"/>
            </a:endParaRPr>
          </a:p>
        </p:txBody>
      </p:sp>
      <p:pic>
        <p:nvPicPr>
          <p:cNvPr id="1335" name="Google Shape;1335;p231"/>
          <p:cNvPicPr preferRelativeResize="0"/>
          <p:nvPr/>
        </p:nvPicPr>
        <p:blipFill rotWithShape="1">
          <a:blip r:embed="rId4">
            <a:alphaModFix/>
          </a:blip>
          <a:srcRect b="0" l="0" r="0" t="0"/>
          <a:stretch/>
        </p:blipFill>
        <p:spPr>
          <a:xfrm>
            <a:off x="5023075" y="1635750"/>
            <a:ext cx="2714625" cy="2276475"/>
          </a:xfrm>
          <a:prstGeom prst="rect">
            <a:avLst/>
          </a:prstGeom>
          <a:noFill/>
          <a:ln>
            <a:noFill/>
          </a:ln>
        </p:spPr>
      </p:pic>
      <p:pic>
        <p:nvPicPr>
          <p:cNvPr id="1336" name="Google Shape;1336;p231"/>
          <p:cNvPicPr preferRelativeResize="0"/>
          <p:nvPr/>
        </p:nvPicPr>
        <p:blipFill rotWithShape="1">
          <a:blip r:embed="rId5">
            <a:alphaModFix/>
          </a:blip>
          <a:srcRect b="0" l="0" r="0" t="0"/>
          <a:stretch/>
        </p:blipFill>
        <p:spPr>
          <a:xfrm>
            <a:off x="2021850" y="1247848"/>
            <a:ext cx="3276600" cy="2752725"/>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0" name="Shape 1340"/>
        <p:cNvGrpSpPr/>
        <p:nvPr/>
      </p:nvGrpSpPr>
      <p:grpSpPr>
        <a:xfrm>
          <a:off x="0" y="0"/>
          <a:ext cx="0" cy="0"/>
          <a:chOff x="0" y="0"/>
          <a:chExt cx="0" cy="0"/>
        </a:xfrm>
      </p:grpSpPr>
      <p:pic>
        <p:nvPicPr>
          <p:cNvPr id="1341" name="Google Shape;1341;p232"/>
          <p:cNvPicPr preferRelativeResize="0"/>
          <p:nvPr/>
        </p:nvPicPr>
        <p:blipFill rotWithShape="1">
          <a:blip r:embed="rId3">
            <a:alphaModFix/>
          </a:blip>
          <a:srcRect b="0" l="0" r="0" t="0"/>
          <a:stretch/>
        </p:blipFill>
        <p:spPr>
          <a:xfrm>
            <a:off x="7874962" y="324675"/>
            <a:ext cx="956583" cy="956575"/>
          </a:xfrm>
          <a:prstGeom prst="rect">
            <a:avLst/>
          </a:prstGeom>
          <a:noFill/>
          <a:ln>
            <a:noFill/>
          </a:ln>
        </p:spPr>
      </p:pic>
      <p:sp>
        <p:nvSpPr>
          <p:cNvPr id="1342" name="Google Shape;1342;p232"/>
          <p:cNvSpPr txBox="1"/>
          <p:nvPr>
            <p:ph type="title"/>
          </p:nvPr>
        </p:nvSpPr>
        <p:spPr>
          <a:xfrm>
            <a:off x="980250" y="113811"/>
            <a:ext cx="7851300" cy="973800"/>
          </a:xfrm>
          <a:prstGeom prst="rect">
            <a:avLst/>
          </a:prstGeom>
          <a:noFill/>
          <a:ln>
            <a:noFill/>
          </a:ln>
        </p:spPr>
        <p:txBody>
          <a:bodyPr anchorCtr="0" anchor="t" bIns="91425" lIns="91425" spcFirstLastPara="1" rIns="91425" wrap="square" tIns="91425">
            <a:normAutofit/>
          </a:bodyPr>
          <a:lstStyle/>
          <a:p>
            <a:pPr indent="0" lvl="0" marL="0" rtl="0" algn="ctr">
              <a:lnSpc>
                <a:spcPct val="100000"/>
              </a:lnSpc>
              <a:spcBef>
                <a:spcPts val="0"/>
              </a:spcBef>
              <a:spcAft>
                <a:spcPts val="0"/>
              </a:spcAft>
              <a:buSzPts val="4000"/>
              <a:buNone/>
            </a:pPr>
            <a:r>
              <a:rPr lang="en"/>
              <a:t>Nucleotide</a:t>
            </a:r>
            <a:endParaRPr/>
          </a:p>
        </p:txBody>
      </p:sp>
      <p:sp>
        <p:nvSpPr>
          <p:cNvPr id="1343" name="Google Shape;1343;p232"/>
          <p:cNvSpPr txBox="1"/>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marR="0" rtl="0" algn="r">
              <a:lnSpc>
                <a:spcPct val="100000"/>
              </a:lnSpc>
              <a:spcBef>
                <a:spcPts val="0"/>
              </a:spcBef>
              <a:spcAft>
                <a:spcPts val="0"/>
              </a:spcAft>
              <a:buClr>
                <a:srgbClr val="000000"/>
              </a:buClr>
              <a:buSzPts val="1000"/>
              <a:buFont typeface="Arial"/>
              <a:buNone/>
            </a:pPr>
            <a:fld id="{00000000-1234-1234-1234-123412341234}" type="slidenum">
              <a:rPr b="0" i="0" lang="en" sz="1000" u="none" cap="none" strike="noStrike">
                <a:solidFill>
                  <a:srgbClr val="000000"/>
                </a:solidFill>
                <a:latin typeface="Arial"/>
                <a:ea typeface="Arial"/>
                <a:cs typeface="Arial"/>
                <a:sym typeface="Arial"/>
              </a:rPr>
              <a:t>‹#›</a:t>
            </a:fld>
            <a:endParaRPr b="0" i="0" sz="1000" u="none" cap="none" strike="noStrike">
              <a:solidFill>
                <a:srgbClr val="000000"/>
              </a:solidFill>
              <a:latin typeface="Arial"/>
              <a:ea typeface="Arial"/>
              <a:cs typeface="Arial"/>
              <a:sym typeface="Arial"/>
            </a:endParaRPr>
          </a:p>
        </p:txBody>
      </p:sp>
      <p:pic>
        <p:nvPicPr>
          <p:cNvPr id="1344" name="Google Shape;1344;p232"/>
          <p:cNvPicPr preferRelativeResize="0"/>
          <p:nvPr/>
        </p:nvPicPr>
        <p:blipFill rotWithShape="1">
          <a:blip r:embed="rId4">
            <a:alphaModFix/>
          </a:blip>
          <a:srcRect b="1960" l="7214" r="3825" t="-1960"/>
          <a:stretch/>
        </p:blipFill>
        <p:spPr>
          <a:xfrm>
            <a:off x="1103475" y="1176250"/>
            <a:ext cx="3754275" cy="3612750"/>
          </a:xfrm>
          <a:prstGeom prst="rect">
            <a:avLst/>
          </a:prstGeom>
          <a:noFill/>
          <a:ln>
            <a:noFill/>
          </a:ln>
        </p:spPr>
      </p:pic>
      <p:pic>
        <p:nvPicPr>
          <p:cNvPr id="1345" name="Google Shape;1345;p232"/>
          <p:cNvPicPr preferRelativeResize="0"/>
          <p:nvPr/>
        </p:nvPicPr>
        <p:blipFill rotWithShape="1">
          <a:blip r:embed="rId5">
            <a:alphaModFix/>
          </a:blip>
          <a:srcRect b="0" l="0" r="0" t="0"/>
          <a:stretch/>
        </p:blipFill>
        <p:spPr>
          <a:xfrm>
            <a:off x="5192049" y="1378350"/>
            <a:ext cx="3951950" cy="3098225"/>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9" name="Shape 1349"/>
        <p:cNvGrpSpPr/>
        <p:nvPr/>
      </p:nvGrpSpPr>
      <p:grpSpPr>
        <a:xfrm>
          <a:off x="0" y="0"/>
          <a:ext cx="0" cy="0"/>
          <a:chOff x="0" y="0"/>
          <a:chExt cx="0" cy="0"/>
        </a:xfrm>
      </p:grpSpPr>
      <p:grpSp>
        <p:nvGrpSpPr>
          <p:cNvPr id="1350" name="Google Shape;1350;p233"/>
          <p:cNvGrpSpPr/>
          <p:nvPr/>
        </p:nvGrpSpPr>
        <p:grpSpPr>
          <a:xfrm>
            <a:off x="763080" y="1707262"/>
            <a:ext cx="7794579" cy="2691358"/>
            <a:chOff x="166251" y="1951993"/>
            <a:chExt cx="11440744" cy="4359887"/>
          </a:xfrm>
        </p:grpSpPr>
        <p:pic>
          <p:nvPicPr>
            <p:cNvPr id="1351" name="Google Shape;1351;p233"/>
            <p:cNvPicPr preferRelativeResize="0"/>
            <p:nvPr/>
          </p:nvPicPr>
          <p:blipFill rotWithShape="1">
            <a:blip r:embed="rId3">
              <a:alphaModFix/>
            </a:blip>
            <a:srcRect b="0" l="0" r="0" t="0"/>
            <a:stretch/>
          </p:blipFill>
          <p:spPr>
            <a:xfrm>
              <a:off x="2147450" y="3047417"/>
              <a:ext cx="1076325" cy="1057275"/>
            </a:xfrm>
            <a:prstGeom prst="rect">
              <a:avLst/>
            </a:prstGeom>
            <a:noFill/>
            <a:ln>
              <a:noFill/>
            </a:ln>
          </p:spPr>
        </p:pic>
        <p:pic>
          <p:nvPicPr>
            <p:cNvPr id="1352" name="Google Shape;1352;p233"/>
            <p:cNvPicPr preferRelativeResize="0"/>
            <p:nvPr/>
          </p:nvPicPr>
          <p:blipFill rotWithShape="1">
            <a:blip r:embed="rId3">
              <a:alphaModFix/>
            </a:blip>
            <a:srcRect b="0" l="0" r="0" t="0"/>
            <a:stretch/>
          </p:blipFill>
          <p:spPr>
            <a:xfrm>
              <a:off x="5412775" y="3532317"/>
              <a:ext cx="1076325" cy="1057275"/>
            </a:xfrm>
            <a:prstGeom prst="rect">
              <a:avLst/>
            </a:prstGeom>
            <a:noFill/>
            <a:ln>
              <a:noFill/>
            </a:ln>
          </p:spPr>
        </p:pic>
        <p:pic>
          <p:nvPicPr>
            <p:cNvPr id="1353" name="Google Shape;1353;p233"/>
            <p:cNvPicPr preferRelativeResize="0"/>
            <p:nvPr/>
          </p:nvPicPr>
          <p:blipFill rotWithShape="1">
            <a:blip r:embed="rId3">
              <a:alphaModFix/>
            </a:blip>
            <a:srcRect b="0" l="0" r="0" t="0"/>
            <a:stretch/>
          </p:blipFill>
          <p:spPr>
            <a:xfrm>
              <a:off x="8345600" y="3047417"/>
              <a:ext cx="1076325" cy="1057275"/>
            </a:xfrm>
            <a:prstGeom prst="rect">
              <a:avLst/>
            </a:prstGeom>
            <a:noFill/>
            <a:ln>
              <a:noFill/>
            </a:ln>
          </p:spPr>
        </p:pic>
        <p:pic>
          <p:nvPicPr>
            <p:cNvPr id="1354" name="Google Shape;1354;p233"/>
            <p:cNvPicPr preferRelativeResize="0"/>
            <p:nvPr/>
          </p:nvPicPr>
          <p:blipFill rotWithShape="1">
            <a:blip r:embed="rId3">
              <a:alphaModFix/>
            </a:blip>
            <a:srcRect b="0" l="0" r="0" t="0"/>
            <a:stretch/>
          </p:blipFill>
          <p:spPr>
            <a:xfrm>
              <a:off x="3574475" y="5254592"/>
              <a:ext cx="1076325" cy="1057275"/>
            </a:xfrm>
            <a:prstGeom prst="rect">
              <a:avLst/>
            </a:prstGeom>
            <a:noFill/>
            <a:ln>
              <a:noFill/>
            </a:ln>
          </p:spPr>
        </p:pic>
        <p:pic>
          <p:nvPicPr>
            <p:cNvPr id="1355" name="Google Shape;1355;p233"/>
            <p:cNvPicPr preferRelativeResize="0"/>
            <p:nvPr/>
          </p:nvPicPr>
          <p:blipFill rotWithShape="1">
            <a:blip r:embed="rId3">
              <a:alphaModFix/>
            </a:blip>
            <a:srcRect b="0" l="0" r="0" t="0"/>
            <a:stretch/>
          </p:blipFill>
          <p:spPr>
            <a:xfrm>
              <a:off x="7730850" y="4931642"/>
              <a:ext cx="1076325" cy="1057275"/>
            </a:xfrm>
            <a:prstGeom prst="rect">
              <a:avLst/>
            </a:prstGeom>
            <a:noFill/>
            <a:ln>
              <a:noFill/>
            </a:ln>
          </p:spPr>
        </p:pic>
        <p:pic>
          <p:nvPicPr>
            <p:cNvPr id="1356" name="Google Shape;1356;p233"/>
            <p:cNvPicPr preferRelativeResize="0"/>
            <p:nvPr/>
          </p:nvPicPr>
          <p:blipFill rotWithShape="1">
            <a:blip r:embed="rId4">
              <a:alphaModFix/>
            </a:blip>
            <a:srcRect b="0" l="0" r="0" t="0"/>
            <a:stretch/>
          </p:blipFill>
          <p:spPr>
            <a:xfrm rot="-1805468">
              <a:off x="678875" y="2157092"/>
              <a:ext cx="1104900" cy="1066800"/>
            </a:xfrm>
            <a:prstGeom prst="rect">
              <a:avLst/>
            </a:prstGeom>
            <a:noFill/>
            <a:ln>
              <a:noFill/>
            </a:ln>
          </p:spPr>
        </p:pic>
        <p:pic>
          <p:nvPicPr>
            <p:cNvPr id="1357" name="Google Shape;1357;p233"/>
            <p:cNvPicPr preferRelativeResize="0"/>
            <p:nvPr/>
          </p:nvPicPr>
          <p:blipFill rotWithShape="1">
            <a:blip r:embed="rId4">
              <a:alphaModFix/>
            </a:blip>
            <a:srcRect b="0" l="0" r="0" t="0"/>
            <a:stretch/>
          </p:blipFill>
          <p:spPr>
            <a:xfrm rot="-1921110">
              <a:off x="10303330" y="2534817"/>
              <a:ext cx="1104900" cy="1066800"/>
            </a:xfrm>
            <a:prstGeom prst="rect">
              <a:avLst/>
            </a:prstGeom>
            <a:noFill/>
            <a:ln>
              <a:noFill/>
            </a:ln>
          </p:spPr>
        </p:pic>
        <p:pic>
          <p:nvPicPr>
            <p:cNvPr id="1358" name="Google Shape;1358;p233"/>
            <p:cNvPicPr preferRelativeResize="0"/>
            <p:nvPr/>
          </p:nvPicPr>
          <p:blipFill rotWithShape="1">
            <a:blip r:embed="rId4">
              <a:alphaModFix/>
            </a:blip>
            <a:srcRect b="0" l="0" r="0" t="0"/>
            <a:stretch/>
          </p:blipFill>
          <p:spPr>
            <a:xfrm rot="-1921110">
              <a:off x="6521055" y="2534817"/>
              <a:ext cx="1104900" cy="1066800"/>
            </a:xfrm>
            <a:prstGeom prst="rect">
              <a:avLst/>
            </a:prstGeom>
            <a:noFill/>
            <a:ln>
              <a:noFill/>
            </a:ln>
          </p:spPr>
        </p:pic>
        <p:pic>
          <p:nvPicPr>
            <p:cNvPr id="1359" name="Google Shape;1359;p233"/>
            <p:cNvPicPr preferRelativeResize="0"/>
            <p:nvPr/>
          </p:nvPicPr>
          <p:blipFill rotWithShape="1">
            <a:blip r:embed="rId4">
              <a:alphaModFix/>
            </a:blip>
            <a:srcRect b="0" l="0" r="0" t="0"/>
            <a:stretch/>
          </p:blipFill>
          <p:spPr>
            <a:xfrm rot="-1921110">
              <a:off x="1630380" y="4710367"/>
              <a:ext cx="1104900" cy="1066800"/>
            </a:xfrm>
            <a:prstGeom prst="rect">
              <a:avLst/>
            </a:prstGeom>
            <a:noFill/>
            <a:ln>
              <a:noFill/>
            </a:ln>
          </p:spPr>
        </p:pic>
        <p:pic>
          <p:nvPicPr>
            <p:cNvPr id="1360" name="Google Shape;1360;p233"/>
            <p:cNvPicPr preferRelativeResize="0"/>
            <p:nvPr/>
          </p:nvPicPr>
          <p:blipFill rotWithShape="1">
            <a:blip r:embed="rId4">
              <a:alphaModFix/>
            </a:blip>
            <a:srcRect b="0" l="0" r="0" t="0"/>
            <a:stretch/>
          </p:blipFill>
          <p:spPr>
            <a:xfrm rot="-1921110">
              <a:off x="5731330" y="5033317"/>
              <a:ext cx="1104900" cy="1066800"/>
            </a:xfrm>
            <a:prstGeom prst="rect">
              <a:avLst/>
            </a:prstGeom>
            <a:noFill/>
            <a:ln>
              <a:noFill/>
            </a:ln>
          </p:spPr>
        </p:pic>
        <p:pic>
          <p:nvPicPr>
            <p:cNvPr id="1361" name="Google Shape;1361;p233"/>
            <p:cNvPicPr preferRelativeResize="0"/>
            <p:nvPr/>
          </p:nvPicPr>
          <p:blipFill rotWithShape="1">
            <a:blip r:embed="rId5">
              <a:alphaModFix/>
            </a:blip>
            <a:srcRect b="0" l="0" r="0" t="0"/>
            <a:stretch/>
          </p:blipFill>
          <p:spPr>
            <a:xfrm rot="8225199">
              <a:off x="10220350" y="4686554"/>
              <a:ext cx="1047750" cy="1114425"/>
            </a:xfrm>
            <a:prstGeom prst="rect">
              <a:avLst/>
            </a:prstGeom>
            <a:noFill/>
            <a:ln>
              <a:noFill/>
            </a:ln>
          </p:spPr>
        </p:pic>
        <p:pic>
          <p:nvPicPr>
            <p:cNvPr id="1362" name="Google Shape;1362;p233"/>
            <p:cNvPicPr preferRelativeResize="0"/>
            <p:nvPr/>
          </p:nvPicPr>
          <p:blipFill rotWithShape="1">
            <a:blip r:embed="rId5">
              <a:alphaModFix/>
            </a:blip>
            <a:srcRect b="0" l="0" r="0" t="0"/>
            <a:stretch/>
          </p:blipFill>
          <p:spPr>
            <a:xfrm rot="-8487258">
              <a:off x="3807550" y="2871792"/>
              <a:ext cx="1047750" cy="1114425"/>
            </a:xfrm>
            <a:prstGeom prst="rect">
              <a:avLst/>
            </a:prstGeom>
            <a:noFill/>
            <a:ln>
              <a:noFill/>
            </a:ln>
          </p:spPr>
        </p:pic>
        <p:pic>
          <p:nvPicPr>
            <p:cNvPr id="1363" name="Google Shape;1363;p233"/>
            <p:cNvPicPr preferRelativeResize="0"/>
            <p:nvPr/>
          </p:nvPicPr>
          <p:blipFill rotWithShape="1">
            <a:blip r:embed="rId5">
              <a:alphaModFix/>
            </a:blip>
            <a:srcRect b="0" l="0" r="0" t="0"/>
            <a:stretch/>
          </p:blipFill>
          <p:spPr>
            <a:xfrm rot="-8487258">
              <a:off x="399325" y="4309742"/>
              <a:ext cx="1047750" cy="1114425"/>
            </a:xfrm>
            <a:prstGeom prst="rect">
              <a:avLst/>
            </a:prstGeom>
            <a:noFill/>
            <a:ln>
              <a:noFill/>
            </a:ln>
          </p:spPr>
        </p:pic>
        <p:pic>
          <p:nvPicPr>
            <p:cNvPr id="1364" name="Google Shape;1364;p233"/>
            <p:cNvPicPr preferRelativeResize="0"/>
            <p:nvPr/>
          </p:nvPicPr>
          <p:blipFill rotWithShape="1">
            <a:blip r:embed="rId5">
              <a:alphaModFix/>
            </a:blip>
            <a:srcRect b="0" l="0" r="0" t="0"/>
            <a:stretch/>
          </p:blipFill>
          <p:spPr>
            <a:xfrm rot="-8487258">
              <a:off x="6952525" y="3935142"/>
              <a:ext cx="1047750" cy="1114425"/>
            </a:xfrm>
            <a:prstGeom prst="rect">
              <a:avLst/>
            </a:prstGeom>
            <a:noFill/>
            <a:ln>
              <a:noFill/>
            </a:ln>
          </p:spPr>
        </p:pic>
        <p:pic>
          <p:nvPicPr>
            <p:cNvPr id="1365" name="Google Shape;1365;p233"/>
            <p:cNvPicPr preferRelativeResize="0"/>
            <p:nvPr/>
          </p:nvPicPr>
          <p:blipFill rotWithShape="1">
            <a:blip r:embed="rId6">
              <a:alphaModFix/>
            </a:blip>
            <a:srcRect b="0" l="0" r="0" t="0"/>
            <a:stretch/>
          </p:blipFill>
          <p:spPr>
            <a:xfrm rot="7626343">
              <a:off x="2960405" y="2425492"/>
              <a:ext cx="1041326" cy="1004789"/>
            </a:xfrm>
            <a:prstGeom prst="rect">
              <a:avLst/>
            </a:prstGeom>
            <a:noFill/>
            <a:ln>
              <a:noFill/>
            </a:ln>
          </p:spPr>
        </p:pic>
        <p:pic>
          <p:nvPicPr>
            <p:cNvPr id="1366" name="Google Shape;1366;p233"/>
            <p:cNvPicPr preferRelativeResize="0"/>
            <p:nvPr/>
          </p:nvPicPr>
          <p:blipFill rotWithShape="1">
            <a:blip r:embed="rId6">
              <a:alphaModFix/>
            </a:blip>
            <a:srcRect b="0" l="0" r="0" t="0"/>
            <a:stretch/>
          </p:blipFill>
          <p:spPr>
            <a:xfrm rot="7626343">
              <a:off x="3025805" y="4364554"/>
              <a:ext cx="1041326" cy="1004789"/>
            </a:xfrm>
            <a:prstGeom prst="rect">
              <a:avLst/>
            </a:prstGeom>
            <a:noFill/>
            <a:ln>
              <a:noFill/>
            </a:ln>
          </p:spPr>
        </p:pic>
        <p:pic>
          <p:nvPicPr>
            <p:cNvPr id="1367" name="Google Shape;1367;p233"/>
            <p:cNvPicPr preferRelativeResize="0"/>
            <p:nvPr/>
          </p:nvPicPr>
          <p:blipFill rotWithShape="1">
            <a:blip r:embed="rId6">
              <a:alphaModFix/>
            </a:blip>
            <a:srcRect b="0" l="0" r="0" t="0"/>
            <a:stretch/>
          </p:blipFill>
          <p:spPr>
            <a:xfrm rot="7626343">
              <a:off x="9616055" y="3558567"/>
              <a:ext cx="1041326" cy="1004789"/>
            </a:xfrm>
            <a:prstGeom prst="rect">
              <a:avLst/>
            </a:prstGeom>
            <a:noFill/>
            <a:ln>
              <a:noFill/>
            </a:ln>
          </p:spPr>
        </p:pic>
        <p:pic>
          <p:nvPicPr>
            <p:cNvPr id="1368" name="Google Shape;1368;p233"/>
            <p:cNvPicPr preferRelativeResize="0"/>
            <p:nvPr/>
          </p:nvPicPr>
          <p:blipFill rotWithShape="1">
            <a:blip r:embed="rId6">
              <a:alphaModFix/>
            </a:blip>
            <a:srcRect b="0" l="0" r="0" t="0"/>
            <a:stretch/>
          </p:blipFill>
          <p:spPr>
            <a:xfrm rot="7626343">
              <a:off x="8931730" y="5064317"/>
              <a:ext cx="1041326" cy="1004789"/>
            </a:xfrm>
            <a:prstGeom prst="rect">
              <a:avLst/>
            </a:prstGeom>
            <a:noFill/>
            <a:ln>
              <a:noFill/>
            </a:ln>
          </p:spPr>
        </p:pic>
      </p:grpSp>
      <p:pic>
        <p:nvPicPr>
          <p:cNvPr id="1369" name="Google Shape;1369;p233"/>
          <p:cNvPicPr preferRelativeResize="0"/>
          <p:nvPr/>
        </p:nvPicPr>
        <p:blipFill rotWithShape="1">
          <a:blip r:embed="rId7">
            <a:alphaModFix/>
          </a:blip>
          <a:srcRect b="0" l="0" r="0" t="0"/>
          <a:stretch/>
        </p:blipFill>
        <p:spPr>
          <a:xfrm>
            <a:off x="7851489" y="318566"/>
            <a:ext cx="951162" cy="951154"/>
          </a:xfrm>
          <a:prstGeom prst="rect">
            <a:avLst/>
          </a:prstGeom>
          <a:noFill/>
          <a:ln>
            <a:noFill/>
          </a:ln>
        </p:spPr>
      </p:pic>
      <p:sp>
        <p:nvSpPr>
          <p:cNvPr id="1370" name="Google Shape;1370;p233"/>
          <p:cNvSpPr txBox="1"/>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marR="0" rtl="0" algn="r">
              <a:lnSpc>
                <a:spcPct val="100000"/>
              </a:lnSpc>
              <a:spcBef>
                <a:spcPts val="0"/>
              </a:spcBef>
              <a:spcAft>
                <a:spcPts val="0"/>
              </a:spcAft>
              <a:buClr>
                <a:srgbClr val="000000"/>
              </a:buClr>
              <a:buSzPts val="1000"/>
              <a:buFont typeface="Arial"/>
              <a:buNone/>
            </a:pPr>
            <a:fld id="{00000000-1234-1234-1234-123412341234}" type="slidenum">
              <a:rPr b="0" i="0" lang="en" sz="1000" u="none" cap="none" strike="noStrike">
                <a:solidFill>
                  <a:srgbClr val="000000"/>
                </a:solidFill>
                <a:latin typeface="Arial"/>
                <a:ea typeface="Arial"/>
                <a:cs typeface="Arial"/>
                <a:sym typeface="Arial"/>
              </a:rPr>
              <a:t>‹#›</a:t>
            </a:fld>
            <a:endParaRPr b="0" i="0" sz="1000" u="none" cap="none" strike="noStrike">
              <a:solidFill>
                <a:srgbClr val="000000"/>
              </a:solidFill>
              <a:latin typeface="Arial"/>
              <a:ea typeface="Arial"/>
              <a:cs typeface="Arial"/>
              <a:sym typeface="Arial"/>
            </a:endParaRPr>
          </a:p>
        </p:txBody>
      </p:sp>
      <p:sp>
        <p:nvSpPr>
          <p:cNvPr id="1371" name="Google Shape;1371;p233"/>
          <p:cNvSpPr txBox="1"/>
          <p:nvPr>
            <p:ph type="title"/>
          </p:nvPr>
        </p:nvSpPr>
        <p:spPr>
          <a:xfrm>
            <a:off x="233200" y="91500"/>
            <a:ext cx="7032000" cy="9738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4000"/>
              <a:buNone/>
            </a:pPr>
            <a:r>
              <a:rPr lang="en"/>
              <a:t>Build a segment of DNA!</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5" name="Shape 1375"/>
        <p:cNvGrpSpPr/>
        <p:nvPr/>
      </p:nvGrpSpPr>
      <p:grpSpPr>
        <a:xfrm>
          <a:off x="0" y="0"/>
          <a:ext cx="0" cy="0"/>
          <a:chOff x="0" y="0"/>
          <a:chExt cx="0" cy="0"/>
        </a:xfrm>
      </p:grpSpPr>
      <p:pic>
        <p:nvPicPr>
          <p:cNvPr id="1376" name="Google Shape;1376;p234"/>
          <p:cNvPicPr preferRelativeResize="0"/>
          <p:nvPr/>
        </p:nvPicPr>
        <p:blipFill rotWithShape="1">
          <a:blip r:embed="rId3">
            <a:alphaModFix/>
          </a:blip>
          <a:srcRect b="0" l="0" r="0" t="0"/>
          <a:stretch/>
        </p:blipFill>
        <p:spPr>
          <a:xfrm rot="-969789">
            <a:off x="1120836" y="2976217"/>
            <a:ext cx="7780050" cy="657191"/>
          </a:xfrm>
          <a:prstGeom prst="rect">
            <a:avLst/>
          </a:prstGeom>
          <a:noFill/>
          <a:ln>
            <a:noFill/>
          </a:ln>
        </p:spPr>
      </p:pic>
      <p:sp>
        <p:nvSpPr>
          <p:cNvPr id="1377" name="Google Shape;1377;p234"/>
          <p:cNvSpPr txBox="1"/>
          <p:nvPr>
            <p:ph type="title"/>
          </p:nvPr>
        </p:nvSpPr>
        <p:spPr>
          <a:xfrm>
            <a:off x="980250" y="113811"/>
            <a:ext cx="7851300" cy="973800"/>
          </a:xfrm>
          <a:prstGeom prst="rect">
            <a:avLst/>
          </a:prstGeom>
          <a:noFill/>
          <a:ln>
            <a:noFill/>
          </a:ln>
        </p:spPr>
        <p:txBody>
          <a:bodyPr anchorCtr="0" anchor="t" bIns="91425" lIns="91425" spcFirstLastPara="1" rIns="91425" wrap="square" tIns="91425">
            <a:normAutofit/>
          </a:bodyPr>
          <a:lstStyle/>
          <a:p>
            <a:pPr indent="0" lvl="0" marL="0" rtl="0" algn="ctr">
              <a:lnSpc>
                <a:spcPct val="100000"/>
              </a:lnSpc>
              <a:spcBef>
                <a:spcPts val="0"/>
              </a:spcBef>
              <a:spcAft>
                <a:spcPts val="0"/>
              </a:spcAft>
              <a:buSzPts val="4000"/>
              <a:buNone/>
            </a:pPr>
            <a:r>
              <a:rPr lang="en"/>
              <a:t>Discuss and investigate</a:t>
            </a:r>
            <a:endParaRPr/>
          </a:p>
        </p:txBody>
      </p:sp>
      <p:pic>
        <p:nvPicPr>
          <p:cNvPr descr="Icon&#10;&#10;Description automatically generated" id="1378" name="Google Shape;1378;p234"/>
          <p:cNvPicPr preferRelativeResize="0"/>
          <p:nvPr/>
        </p:nvPicPr>
        <p:blipFill rotWithShape="1">
          <a:blip r:embed="rId4">
            <a:alphaModFix/>
          </a:blip>
          <a:srcRect b="0" l="0" r="0" t="0"/>
          <a:stretch/>
        </p:blipFill>
        <p:spPr>
          <a:xfrm>
            <a:off x="7861087" y="314013"/>
            <a:ext cx="956583" cy="956575"/>
          </a:xfrm>
          <a:prstGeom prst="rect">
            <a:avLst/>
          </a:prstGeom>
          <a:noFill/>
          <a:ln>
            <a:noFill/>
          </a:ln>
        </p:spPr>
      </p:pic>
      <p:sp>
        <p:nvSpPr>
          <p:cNvPr id="1379" name="Google Shape;1379;p234"/>
          <p:cNvSpPr txBox="1"/>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marR="0" rtl="0" algn="r">
              <a:lnSpc>
                <a:spcPct val="100000"/>
              </a:lnSpc>
              <a:spcBef>
                <a:spcPts val="0"/>
              </a:spcBef>
              <a:spcAft>
                <a:spcPts val="0"/>
              </a:spcAft>
              <a:buClr>
                <a:srgbClr val="000000"/>
              </a:buClr>
              <a:buSzPts val="1000"/>
              <a:buFont typeface="Arial"/>
              <a:buNone/>
            </a:pPr>
            <a:fld id="{00000000-1234-1234-1234-123412341234}" type="slidenum">
              <a:rPr b="0" i="0" lang="en" sz="1000" u="none" cap="none" strike="noStrike">
                <a:solidFill>
                  <a:srgbClr val="000000"/>
                </a:solidFill>
                <a:latin typeface="Arial"/>
                <a:ea typeface="Arial"/>
                <a:cs typeface="Arial"/>
                <a:sym typeface="Arial"/>
              </a:rPr>
              <a:t>‹#›</a:t>
            </a:fld>
            <a:endParaRPr b="0" i="0" sz="1000" u="none" cap="none" strike="noStrike">
              <a:solidFill>
                <a:srgbClr val="000000"/>
              </a:solidFill>
              <a:latin typeface="Arial"/>
              <a:ea typeface="Arial"/>
              <a:cs typeface="Arial"/>
              <a:sym typeface="Arial"/>
            </a:endParaRPr>
          </a:p>
        </p:txBody>
      </p:sp>
      <p:sp>
        <p:nvSpPr>
          <p:cNvPr id="1380" name="Google Shape;1380;p234"/>
          <p:cNvSpPr txBox="1"/>
          <p:nvPr>
            <p:ph idx="1" type="body"/>
          </p:nvPr>
        </p:nvSpPr>
        <p:spPr>
          <a:xfrm>
            <a:off x="980250" y="906375"/>
            <a:ext cx="4745100" cy="34974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Clr>
                <a:schemeClr val="dk1"/>
              </a:buClr>
              <a:buSzPts val="1100"/>
              <a:buFont typeface="Arial"/>
              <a:buNone/>
            </a:pPr>
            <a:r>
              <a:rPr b="1" lang="en">
                <a:solidFill>
                  <a:schemeClr val="accent5"/>
                </a:solidFill>
              </a:rPr>
              <a:t>What is the code of DNA?</a:t>
            </a:r>
            <a:endParaRPr b="1">
              <a:solidFill>
                <a:schemeClr val="accent5"/>
              </a:solidFill>
            </a:endParaRPr>
          </a:p>
          <a:p>
            <a:pPr indent="0" lvl="0" marL="0" rtl="0" algn="l">
              <a:lnSpc>
                <a:spcPct val="115000"/>
              </a:lnSpc>
              <a:spcBef>
                <a:spcPts val="1200"/>
              </a:spcBef>
              <a:spcAft>
                <a:spcPts val="0"/>
              </a:spcAft>
              <a:buClr>
                <a:schemeClr val="dk1"/>
              </a:buClr>
              <a:buSzPts val="1100"/>
              <a:buFont typeface="Arial"/>
              <a:buNone/>
            </a:pPr>
            <a:r>
              <a:t/>
            </a:r>
            <a:endParaRPr b="1">
              <a:solidFill>
                <a:schemeClr val="accent5"/>
              </a:solidFill>
            </a:endParaRPr>
          </a:p>
          <a:p>
            <a:pPr indent="0" lvl="0" marL="0" rtl="0" algn="l">
              <a:lnSpc>
                <a:spcPct val="115000"/>
              </a:lnSpc>
              <a:spcBef>
                <a:spcPts val="1200"/>
              </a:spcBef>
              <a:spcAft>
                <a:spcPts val="1200"/>
              </a:spcAft>
              <a:buSzPts val="2400"/>
              <a:buNone/>
            </a:pPr>
            <a:r>
              <a:rPr b="1" lang="en">
                <a:solidFill>
                  <a:schemeClr val="accent5"/>
                </a:solidFill>
              </a:rPr>
              <a:t>Do all groups in the class have the same code?</a:t>
            </a:r>
            <a:endParaRPr b="1">
              <a:solidFill>
                <a:schemeClr val="accent5"/>
              </a:solidFill>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4" name="Shape 1384"/>
        <p:cNvGrpSpPr/>
        <p:nvPr/>
      </p:nvGrpSpPr>
      <p:grpSpPr>
        <a:xfrm>
          <a:off x="0" y="0"/>
          <a:ext cx="0" cy="0"/>
          <a:chOff x="0" y="0"/>
          <a:chExt cx="0" cy="0"/>
        </a:xfrm>
      </p:grpSpPr>
      <p:pic>
        <p:nvPicPr>
          <p:cNvPr id="1385" name="Google Shape;1385;p235"/>
          <p:cNvPicPr preferRelativeResize="0"/>
          <p:nvPr/>
        </p:nvPicPr>
        <p:blipFill rotWithShape="1">
          <a:blip r:embed="rId3">
            <a:alphaModFix/>
          </a:blip>
          <a:srcRect b="0" l="0" r="0" t="0"/>
          <a:stretch/>
        </p:blipFill>
        <p:spPr>
          <a:xfrm>
            <a:off x="2053562" y="2946044"/>
            <a:ext cx="4840275" cy="1136350"/>
          </a:xfrm>
          <a:prstGeom prst="rect">
            <a:avLst/>
          </a:prstGeom>
          <a:noFill/>
          <a:ln>
            <a:noFill/>
          </a:ln>
        </p:spPr>
      </p:pic>
      <p:pic>
        <p:nvPicPr>
          <p:cNvPr id="1386" name="Google Shape;1386;p235"/>
          <p:cNvPicPr preferRelativeResize="0"/>
          <p:nvPr/>
        </p:nvPicPr>
        <p:blipFill rotWithShape="1">
          <a:blip r:embed="rId4">
            <a:alphaModFix/>
          </a:blip>
          <a:srcRect b="0" l="0" r="0" t="0"/>
          <a:stretch/>
        </p:blipFill>
        <p:spPr>
          <a:xfrm>
            <a:off x="7874962" y="330775"/>
            <a:ext cx="956583" cy="956575"/>
          </a:xfrm>
          <a:prstGeom prst="rect">
            <a:avLst/>
          </a:prstGeom>
          <a:noFill/>
          <a:ln>
            <a:noFill/>
          </a:ln>
        </p:spPr>
      </p:pic>
      <p:sp>
        <p:nvSpPr>
          <p:cNvPr id="1387" name="Google Shape;1387;p235"/>
          <p:cNvSpPr txBox="1"/>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marR="0" rtl="0" algn="r">
              <a:lnSpc>
                <a:spcPct val="100000"/>
              </a:lnSpc>
              <a:spcBef>
                <a:spcPts val="0"/>
              </a:spcBef>
              <a:spcAft>
                <a:spcPts val="0"/>
              </a:spcAft>
              <a:buClr>
                <a:srgbClr val="000000"/>
              </a:buClr>
              <a:buSzPts val="1000"/>
              <a:buFont typeface="Arial"/>
              <a:buNone/>
            </a:pPr>
            <a:fld id="{00000000-1234-1234-1234-123412341234}" type="slidenum">
              <a:rPr b="0" i="0" lang="en" sz="1000" u="none" cap="none" strike="noStrike">
                <a:solidFill>
                  <a:srgbClr val="000000"/>
                </a:solidFill>
                <a:latin typeface="Arial"/>
                <a:ea typeface="Arial"/>
                <a:cs typeface="Arial"/>
                <a:sym typeface="Arial"/>
              </a:rPr>
              <a:t>‹#›</a:t>
            </a:fld>
            <a:endParaRPr b="0" i="0" sz="1000" u="none" cap="none" strike="noStrike">
              <a:solidFill>
                <a:srgbClr val="000000"/>
              </a:solidFill>
              <a:latin typeface="Arial"/>
              <a:ea typeface="Arial"/>
              <a:cs typeface="Arial"/>
              <a:sym typeface="Arial"/>
            </a:endParaRPr>
          </a:p>
        </p:txBody>
      </p:sp>
      <p:sp>
        <p:nvSpPr>
          <p:cNvPr id="1388" name="Google Shape;1388;p235"/>
          <p:cNvSpPr txBox="1"/>
          <p:nvPr>
            <p:ph idx="1" type="body"/>
          </p:nvPr>
        </p:nvSpPr>
        <p:spPr>
          <a:xfrm>
            <a:off x="647306" y="1363575"/>
            <a:ext cx="7312950" cy="16281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2400"/>
              <a:buNone/>
            </a:pPr>
            <a:r>
              <a:rPr b="1" lang="en">
                <a:solidFill>
                  <a:schemeClr val="accent5"/>
                </a:solidFill>
              </a:rPr>
              <a:t>How are they different from the DNA nucleotides?</a:t>
            </a:r>
            <a:endParaRPr b="1">
              <a:solidFill>
                <a:schemeClr val="accent5"/>
              </a:solidFill>
            </a:endParaRPr>
          </a:p>
          <a:p>
            <a:pPr indent="0" lvl="0" marL="0" rtl="0" algn="l">
              <a:lnSpc>
                <a:spcPct val="115000"/>
              </a:lnSpc>
              <a:spcBef>
                <a:spcPts val="1200"/>
              </a:spcBef>
              <a:spcAft>
                <a:spcPts val="1200"/>
              </a:spcAft>
              <a:buSzPts val="2400"/>
              <a:buNone/>
            </a:pPr>
            <a:r>
              <a:rPr b="1" lang="en">
                <a:solidFill>
                  <a:schemeClr val="accent5"/>
                </a:solidFill>
              </a:rPr>
              <a:t>WHY is this model different from the DNA nucleotides?</a:t>
            </a:r>
            <a:endParaRPr b="1">
              <a:solidFill>
                <a:schemeClr val="accent5"/>
              </a:solidFill>
            </a:endParaRPr>
          </a:p>
        </p:txBody>
      </p:sp>
      <p:sp>
        <p:nvSpPr>
          <p:cNvPr id="1389" name="Google Shape;1389;p235"/>
          <p:cNvSpPr txBox="1"/>
          <p:nvPr>
            <p:ph type="title"/>
          </p:nvPr>
        </p:nvSpPr>
        <p:spPr>
          <a:xfrm>
            <a:off x="233200" y="91512"/>
            <a:ext cx="8481000" cy="9738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0000"/>
              <a:buNone/>
            </a:pPr>
            <a:r>
              <a:rPr lang="en"/>
              <a:t>These are RNA nucleotides…</a:t>
            </a:r>
            <a:endParaRPr/>
          </a:p>
          <a:p>
            <a:pPr indent="0" lvl="0" marL="0" rtl="0" algn="l">
              <a:lnSpc>
                <a:spcPct val="100000"/>
              </a:lnSpc>
              <a:spcBef>
                <a:spcPts val="0"/>
              </a:spcBef>
              <a:spcAft>
                <a:spcPts val="0"/>
              </a:spcAft>
              <a:buSzPct val="110000"/>
              <a:buNone/>
            </a:pPr>
            <a:r>
              <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3" name="Shape 1393"/>
        <p:cNvGrpSpPr/>
        <p:nvPr/>
      </p:nvGrpSpPr>
      <p:grpSpPr>
        <a:xfrm>
          <a:off x="0" y="0"/>
          <a:ext cx="0" cy="0"/>
          <a:chOff x="0" y="0"/>
          <a:chExt cx="0" cy="0"/>
        </a:xfrm>
      </p:grpSpPr>
      <p:pic>
        <p:nvPicPr>
          <p:cNvPr id="1394" name="Google Shape;1394;p236"/>
          <p:cNvPicPr preferRelativeResize="0"/>
          <p:nvPr/>
        </p:nvPicPr>
        <p:blipFill rotWithShape="1">
          <a:blip r:embed="rId3">
            <a:alphaModFix/>
          </a:blip>
          <a:srcRect b="0" l="0" r="0" t="0"/>
          <a:stretch/>
        </p:blipFill>
        <p:spPr>
          <a:xfrm>
            <a:off x="7912025" y="340799"/>
            <a:ext cx="951162" cy="951154"/>
          </a:xfrm>
          <a:prstGeom prst="rect">
            <a:avLst/>
          </a:prstGeom>
          <a:noFill/>
          <a:ln>
            <a:noFill/>
          </a:ln>
        </p:spPr>
      </p:pic>
      <p:sp>
        <p:nvSpPr>
          <p:cNvPr id="1395" name="Google Shape;1395;p236"/>
          <p:cNvSpPr txBox="1"/>
          <p:nvPr>
            <p:ph idx="1" type="body"/>
          </p:nvPr>
        </p:nvSpPr>
        <p:spPr>
          <a:xfrm>
            <a:off x="1169850" y="906375"/>
            <a:ext cx="7851300" cy="34974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2400"/>
              <a:buNone/>
            </a:pPr>
            <a:r>
              <a:t/>
            </a:r>
            <a:endParaRPr/>
          </a:p>
          <a:p>
            <a:pPr indent="0" lvl="0" marL="0" rtl="0" algn="l">
              <a:lnSpc>
                <a:spcPct val="115000"/>
              </a:lnSpc>
              <a:spcBef>
                <a:spcPts val="1200"/>
              </a:spcBef>
              <a:spcAft>
                <a:spcPts val="0"/>
              </a:spcAft>
              <a:buSzPts val="2400"/>
              <a:buNone/>
            </a:pPr>
            <a:r>
              <a:rPr b="1" lang="en"/>
              <a:t>Use your RNA nucleotides and the DNA molecule you made.</a:t>
            </a:r>
            <a:endParaRPr b="1"/>
          </a:p>
          <a:p>
            <a:pPr indent="0" lvl="0" marL="0" rtl="0" algn="l">
              <a:lnSpc>
                <a:spcPct val="115000"/>
              </a:lnSpc>
              <a:spcBef>
                <a:spcPts val="1200"/>
              </a:spcBef>
              <a:spcAft>
                <a:spcPts val="0"/>
              </a:spcAft>
              <a:buSzPts val="2400"/>
              <a:buNone/>
            </a:pPr>
            <a:r>
              <a:rPr b="1" lang="en"/>
              <a:t>Make a complementary piece of RNA from DNA.  </a:t>
            </a:r>
            <a:r>
              <a:rPr lang="en"/>
              <a:t> </a:t>
            </a:r>
            <a:endParaRPr/>
          </a:p>
          <a:p>
            <a:pPr indent="0" lvl="0" marL="0" rtl="0" algn="l">
              <a:lnSpc>
                <a:spcPct val="115000"/>
              </a:lnSpc>
              <a:spcBef>
                <a:spcPts val="1200"/>
              </a:spcBef>
              <a:spcAft>
                <a:spcPts val="1200"/>
              </a:spcAft>
              <a:buSzPts val="2400"/>
              <a:buNone/>
            </a:pPr>
            <a:r>
              <a:t/>
            </a:r>
            <a:endParaRPr/>
          </a:p>
        </p:txBody>
      </p:sp>
      <p:sp>
        <p:nvSpPr>
          <p:cNvPr id="1396" name="Google Shape;1396;p236"/>
          <p:cNvSpPr txBox="1"/>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marR="0" rtl="0" algn="r">
              <a:lnSpc>
                <a:spcPct val="100000"/>
              </a:lnSpc>
              <a:spcBef>
                <a:spcPts val="0"/>
              </a:spcBef>
              <a:spcAft>
                <a:spcPts val="0"/>
              </a:spcAft>
              <a:buClr>
                <a:srgbClr val="000000"/>
              </a:buClr>
              <a:buSzPts val="1000"/>
              <a:buFont typeface="Arial"/>
              <a:buNone/>
            </a:pPr>
            <a:fld id="{00000000-1234-1234-1234-123412341234}" type="slidenum">
              <a:rPr b="0" i="0" lang="en" sz="1000" u="none" cap="none" strike="noStrike">
                <a:solidFill>
                  <a:srgbClr val="000000"/>
                </a:solidFill>
                <a:latin typeface="Arial"/>
                <a:ea typeface="Arial"/>
                <a:cs typeface="Arial"/>
                <a:sym typeface="Arial"/>
              </a:rPr>
              <a:t>‹#›</a:t>
            </a:fld>
            <a:endParaRPr b="0" i="0" sz="1000" u="none" cap="none" strike="noStrike">
              <a:solidFill>
                <a:srgbClr val="000000"/>
              </a:solidFill>
              <a:latin typeface="Arial"/>
              <a:ea typeface="Arial"/>
              <a:cs typeface="Arial"/>
              <a:sym typeface="Arial"/>
            </a:endParaRPr>
          </a:p>
        </p:txBody>
      </p:sp>
      <p:sp>
        <p:nvSpPr>
          <p:cNvPr id="1397" name="Google Shape;1397;p236"/>
          <p:cNvSpPr txBox="1"/>
          <p:nvPr>
            <p:ph type="title"/>
          </p:nvPr>
        </p:nvSpPr>
        <p:spPr>
          <a:xfrm>
            <a:off x="980250" y="113811"/>
            <a:ext cx="7851300" cy="973800"/>
          </a:xfrm>
          <a:prstGeom prst="rect">
            <a:avLst/>
          </a:prstGeom>
          <a:noFill/>
          <a:ln>
            <a:noFill/>
          </a:ln>
        </p:spPr>
        <p:txBody>
          <a:bodyPr anchorCtr="0" anchor="t" bIns="91425" lIns="91425" spcFirstLastPara="1" rIns="91425" wrap="square" tIns="91425">
            <a:normAutofit/>
          </a:bodyPr>
          <a:lstStyle/>
          <a:p>
            <a:pPr indent="0" lvl="0" marL="0" rtl="0" algn="ctr">
              <a:lnSpc>
                <a:spcPct val="100000"/>
              </a:lnSpc>
              <a:spcBef>
                <a:spcPts val="0"/>
              </a:spcBef>
              <a:spcAft>
                <a:spcPts val="0"/>
              </a:spcAft>
              <a:buSzPts val="4000"/>
              <a:buNone/>
            </a:pPr>
            <a:r>
              <a:rPr lang="en"/>
              <a:t>Transcription Challenge</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1" name="Shape 1401"/>
        <p:cNvGrpSpPr/>
        <p:nvPr/>
      </p:nvGrpSpPr>
      <p:grpSpPr>
        <a:xfrm>
          <a:off x="0" y="0"/>
          <a:ext cx="0" cy="0"/>
          <a:chOff x="0" y="0"/>
          <a:chExt cx="0" cy="0"/>
        </a:xfrm>
      </p:grpSpPr>
      <p:pic>
        <p:nvPicPr>
          <p:cNvPr descr="Icon&#10;&#10;Description automatically generated" id="1402" name="Google Shape;1402;p237"/>
          <p:cNvPicPr preferRelativeResize="0"/>
          <p:nvPr/>
        </p:nvPicPr>
        <p:blipFill rotWithShape="1">
          <a:blip r:embed="rId3">
            <a:alphaModFix/>
          </a:blip>
          <a:srcRect b="0" l="0" r="0" t="0"/>
          <a:stretch/>
        </p:blipFill>
        <p:spPr>
          <a:xfrm>
            <a:off x="7880796" y="322475"/>
            <a:ext cx="956583" cy="956575"/>
          </a:xfrm>
          <a:prstGeom prst="rect">
            <a:avLst/>
          </a:prstGeom>
          <a:noFill/>
          <a:ln>
            <a:noFill/>
          </a:ln>
        </p:spPr>
      </p:pic>
      <p:sp>
        <p:nvSpPr>
          <p:cNvPr id="1403" name="Google Shape;1403;p237"/>
          <p:cNvSpPr txBox="1"/>
          <p:nvPr>
            <p:ph idx="1" type="body"/>
          </p:nvPr>
        </p:nvSpPr>
        <p:spPr>
          <a:xfrm>
            <a:off x="1327450" y="160150"/>
            <a:ext cx="7068300" cy="4243500"/>
          </a:xfrm>
          <a:prstGeom prst="rect">
            <a:avLst/>
          </a:prstGeom>
          <a:noFill/>
          <a:ln>
            <a:noFill/>
          </a:ln>
        </p:spPr>
        <p:txBody>
          <a:bodyPr anchorCtr="0" anchor="t" bIns="91425" lIns="91425" spcFirstLastPara="1" rIns="91425" wrap="square" tIns="91425">
            <a:normAutofit/>
          </a:bodyPr>
          <a:lstStyle/>
          <a:p>
            <a:pPr indent="0" lvl="0" marL="0" rtl="0" algn="ctr">
              <a:lnSpc>
                <a:spcPct val="100000"/>
              </a:lnSpc>
              <a:spcBef>
                <a:spcPts val="0"/>
              </a:spcBef>
              <a:spcAft>
                <a:spcPts val="0"/>
              </a:spcAft>
              <a:buSzPts val="2400"/>
              <a:buNone/>
            </a:pPr>
            <a:r>
              <a:rPr b="1" lang="en" sz="2800">
                <a:solidFill>
                  <a:schemeClr val="accent5"/>
                </a:solidFill>
              </a:rPr>
              <a:t>What questions do you have?</a:t>
            </a:r>
            <a:endParaRPr b="1" sz="2800">
              <a:solidFill>
                <a:schemeClr val="accent5"/>
              </a:solidFill>
            </a:endParaRPr>
          </a:p>
          <a:p>
            <a:pPr indent="0" lvl="0" marL="0" rtl="0" algn="ctr">
              <a:lnSpc>
                <a:spcPct val="100000"/>
              </a:lnSpc>
              <a:spcBef>
                <a:spcPts val="1200"/>
              </a:spcBef>
              <a:spcAft>
                <a:spcPts val="0"/>
              </a:spcAft>
              <a:buSzPts val="2400"/>
              <a:buNone/>
            </a:pPr>
            <a:r>
              <a:t/>
            </a:r>
            <a:endParaRPr b="1" sz="2800">
              <a:solidFill>
                <a:schemeClr val="accent5"/>
              </a:solidFill>
            </a:endParaRPr>
          </a:p>
          <a:p>
            <a:pPr indent="0" lvl="0" marL="0" rtl="0" algn="ctr">
              <a:lnSpc>
                <a:spcPct val="100000"/>
              </a:lnSpc>
              <a:spcBef>
                <a:spcPts val="1200"/>
              </a:spcBef>
              <a:spcAft>
                <a:spcPts val="0"/>
              </a:spcAft>
              <a:buSzPts val="2400"/>
              <a:buNone/>
            </a:pPr>
            <a:r>
              <a:rPr b="1" lang="en" sz="2800">
                <a:solidFill>
                  <a:schemeClr val="accent5"/>
                </a:solidFill>
              </a:rPr>
              <a:t>What challenges did you have?</a:t>
            </a:r>
            <a:endParaRPr b="1" sz="2800">
              <a:solidFill>
                <a:schemeClr val="accent5"/>
              </a:solidFill>
            </a:endParaRPr>
          </a:p>
          <a:p>
            <a:pPr indent="0" lvl="0" marL="0" rtl="0" algn="ctr">
              <a:lnSpc>
                <a:spcPct val="100000"/>
              </a:lnSpc>
              <a:spcBef>
                <a:spcPts val="1200"/>
              </a:spcBef>
              <a:spcAft>
                <a:spcPts val="1200"/>
              </a:spcAft>
              <a:buSzPts val="2400"/>
              <a:buNone/>
            </a:pPr>
            <a:r>
              <a:t/>
            </a:r>
            <a:endParaRPr sz="2800"/>
          </a:p>
        </p:txBody>
      </p:sp>
      <p:sp>
        <p:nvSpPr>
          <p:cNvPr id="1404" name="Google Shape;1404;p237"/>
          <p:cNvSpPr txBox="1"/>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marR="0" rtl="0" algn="r">
              <a:lnSpc>
                <a:spcPct val="100000"/>
              </a:lnSpc>
              <a:spcBef>
                <a:spcPts val="0"/>
              </a:spcBef>
              <a:spcAft>
                <a:spcPts val="0"/>
              </a:spcAft>
              <a:buClr>
                <a:srgbClr val="000000"/>
              </a:buClr>
              <a:buSzPts val="1000"/>
              <a:buFont typeface="Arial"/>
              <a:buNone/>
            </a:pPr>
            <a:fld id="{00000000-1234-1234-1234-123412341234}" type="slidenum">
              <a:rPr b="0" i="0" lang="en" sz="1000" u="none" cap="none" strike="noStrike">
                <a:solidFill>
                  <a:srgbClr val="000000"/>
                </a:solidFill>
                <a:latin typeface="Arial"/>
                <a:ea typeface="Arial"/>
                <a:cs typeface="Arial"/>
                <a:sym typeface="Arial"/>
              </a:rPr>
              <a:t>‹#›</a:t>
            </a:fld>
            <a:endParaRPr b="0" i="0" sz="1000" u="none" cap="none" strike="noStrike">
              <a:solidFill>
                <a:srgbClr val="000000"/>
              </a:solidFill>
              <a:latin typeface="Arial"/>
              <a:ea typeface="Arial"/>
              <a:cs typeface="Arial"/>
              <a:sym typeface="Arial"/>
            </a:endParaRPr>
          </a:p>
        </p:txBody>
      </p:sp>
      <p:pic>
        <p:nvPicPr>
          <p:cNvPr id="1405" name="Google Shape;1405;p237"/>
          <p:cNvPicPr preferRelativeResize="0"/>
          <p:nvPr/>
        </p:nvPicPr>
        <p:blipFill rotWithShape="1">
          <a:blip r:embed="rId4">
            <a:alphaModFix/>
          </a:blip>
          <a:srcRect b="0" l="0" r="0" t="0"/>
          <a:stretch/>
        </p:blipFill>
        <p:spPr>
          <a:xfrm>
            <a:off x="2846862" y="1977575"/>
            <a:ext cx="4029476" cy="2685651"/>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409" name="Shape 1409"/>
        <p:cNvGrpSpPr/>
        <p:nvPr/>
      </p:nvGrpSpPr>
      <p:grpSpPr>
        <a:xfrm>
          <a:off x="0" y="0"/>
          <a:ext cx="0" cy="0"/>
          <a:chOff x="0" y="0"/>
          <a:chExt cx="0" cy="0"/>
        </a:xfrm>
      </p:grpSpPr>
      <p:pic>
        <p:nvPicPr>
          <p:cNvPr id="1410" name="Google Shape;1410;p238"/>
          <p:cNvPicPr preferRelativeResize="0"/>
          <p:nvPr/>
        </p:nvPicPr>
        <p:blipFill rotWithShape="1">
          <a:blip r:embed="rId3">
            <a:alphaModFix/>
          </a:blip>
          <a:srcRect b="0" l="0" r="0" t="0"/>
          <a:stretch/>
        </p:blipFill>
        <p:spPr>
          <a:xfrm>
            <a:off x="1004825" y="1802241"/>
            <a:ext cx="7467625" cy="1204459"/>
          </a:xfrm>
          <a:prstGeom prst="rect">
            <a:avLst/>
          </a:prstGeom>
          <a:noFill/>
          <a:ln>
            <a:noFill/>
          </a:ln>
        </p:spPr>
      </p:pic>
      <p:pic>
        <p:nvPicPr>
          <p:cNvPr id="1411" name="Google Shape;1411;p238"/>
          <p:cNvPicPr preferRelativeResize="0"/>
          <p:nvPr/>
        </p:nvPicPr>
        <p:blipFill rotWithShape="1">
          <a:blip r:embed="rId4">
            <a:alphaModFix/>
          </a:blip>
          <a:srcRect b="0" l="0" r="0" t="0"/>
          <a:stretch/>
        </p:blipFill>
        <p:spPr>
          <a:xfrm>
            <a:off x="7844162" y="336650"/>
            <a:ext cx="956583" cy="956575"/>
          </a:xfrm>
          <a:prstGeom prst="rect">
            <a:avLst/>
          </a:prstGeom>
          <a:noFill/>
          <a:ln>
            <a:noFill/>
          </a:ln>
        </p:spPr>
      </p:pic>
      <p:sp>
        <p:nvSpPr>
          <p:cNvPr id="1412" name="Google Shape;1412;p238"/>
          <p:cNvSpPr txBox="1"/>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marR="0" rtl="0" algn="r">
              <a:lnSpc>
                <a:spcPct val="100000"/>
              </a:lnSpc>
              <a:spcBef>
                <a:spcPts val="0"/>
              </a:spcBef>
              <a:spcAft>
                <a:spcPts val="0"/>
              </a:spcAft>
              <a:buClr>
                <a:srgbClr val="000000"/>
              </a:buClr>
              <a:buSzPts val="1000"/>
              <a:buFont typeface="Arial"/>
              <a:buNone/>
            </a:pPr>
            <a:fld id="{00000000-1234-1234-1234-123412341234}" type="slidenum">
              <a:rPr b="0" i="0" lang="en" sz="1000" u="none" cap="none" strike="noStrike">
                <a:solidFill>
                  <a:srgbClr val="000000"/>
                </a:solidFill>
                <a:latin typeface="Arial"/>
                <a:ea typeface="Arial"/>
                <a:cs typeface="Arial"/>
                <a:sym typeface="Arial"/>
              </a:rPr>
              <a:t>‹#›</a:t>
            </a:fld>
            <a:endParaRPr b="0" i="0" sz="1000" u="none" cap="none" strike="noStrike">
              <a:solidFill>
                <a:srgbClr val="000000"/>
              </a:solidFill>
              <a:latin typeface="Arial"/>
              <a:ea typeface="Arial"/>
              <a:cs typeface="Arial"/>
              <a:sym typeface="Arial"/>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416" name="Shape 1416"/>
        <p:cNvGrpSpPr/>
        <p:nvPr/>
      </p:nvGrpSpPr>
      <p:grpSpPr>
        <a:xfrm>
          <a:off x="0" y="0"/>
          <a:ext cx="0" cy="0"/>
          <a:chOff x="0" y="0"/>
          <a:chExt cx="0" cy="0"/>
        </a:xfrm>
      </p:grpSpPr>
      <p:pic>
        <p:nvPicPr>
          <p:cNvPr id="1417" name="Google Shape;1417;p239"/>
          <p:cNvPicPr preferRelativeResize="0"/>
          <p:nvPr/>
        </p:nvPicPr>
        <p:blipFill rotWithShape="1">
          <a:blip r:embed="rId3">
            <a:alphaModFix/>
          </a:blip>
          <a:srcRect b="0" l="0" r="0" t="0"/>
          <a:stretch/>
        </p:blipFill>
        <p:spPr>
          <a:xfrm>
            <a:off x="1252338" y="1981125"/>
            <a:ext cx="7422124" cy="2567275"/>
          </a:xfrm>
          <a:prstGeom prst="rect">
            <a:avLst/>
          </a:prstGeom>
          <a:noFill/>
          <a:ln>
            <a:noFill/>
          </a:ln>
        </p:spPr>
      </p:pic>
      <p:pic>
        <p:nvPicPr>
          <p:cNvPr descr="Icon&#10;&#10;Description automatically generated" id="1418" name="Google Shape;1418;p239"/>
          <p:cNvPicPr preferRelativeResize="0"/>
          <p:nvPr/>
        </p:nvPicPr>
        <p:blipFill rotWithShape="1">
          <a:blip r:embed="rId4">
            <a:alphaModFix/>
          </a:blip>
          <a:srcRect b="0" l="0" r="0" t="0"/>
          <a:stretch/>
        </p:blipFill>
        <p:spPr>
          <a:xfrm>
            <a:off x="7865318" y="326491"/>
            <a:ext cx="956583" cy="956575"/>
          </a:xfrm>
          <a:prstGeom prst="rect">
            <a:avLst/>
          </a:prstGeom>
          <a:noFill/>
          <a:ln>
            <a:noFill/>
          </a:ln>
        </p:spPr>
      </p:pic>
      <p:sp>
        <p:nvSpPr>
          <p:cNvPr id="1419" name="Google Shape;1419;p239"/>
          <p:cNvSpPr txBox="1"/>
          <p:nvPr>
            <p:ph idx="1" type="body"/>
          </p:nvPr>
        </p:nvSpPr>
        <p:spPr>
          <a:xfrm>
            <a:off x="980250" y="906375"/>
            <a:ext cx="6758700" cy="34974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2400"/>
              <a:buNone/>
            </a:pPr>
            <a:r>
              <a:rPr b="1" lang="en">
                <a:solidFill>
                  <a:schemeClr val="accent5"/>
                </a:solidFill>
              </a:rPr>
              <a:t>What 2 things must happen for the RNA to be produced?</a:t>
            </a:r>
            <a:endParaRPr b="1">
              <a:solidFill>
                <a:schemeClr val="accent5"/>
              </a:solidFill>
            </a:endParaRPr>
          </a:p>
          <a:p>
            <a:pPr indent="0" lvl="0" marL="0" rtl="0" algn="l">
              <a:lnSpc>
                <a:spcPct val="115000"/>
              </a:lnSpc>
              <a:spcBef>
                <a:spcPts val="1200"/>
              </a:spcBef>
              <a:spcAft>
                <a:spcPts val="1200"/>
              </a:spcAft>
              <a:buSzPts val="2400"/>
              <a:buNone/>
            </a:pPr>
            <a:r>
              <a:t/>
            </a:r>
            <a:endParaRPr/>
          </a:p>
        </p:txBody>
      </p:sp>
      <p:sp>
        <p:nvSpPr>
          <p:cNvPr id="1420" name="Google Shape;1420;p239"/>
          <p:cNvSpPr txBox="1"/>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marR="0" rtl="0" algn="r">
              <a:lnSpc>
                <a:spcPct val="100000"/>
              </a:lnSpc>
              <a:spcBef>
                <a:spcPts val="0"/>
              </a:spcBef>
              <a:spcAft>
                <a:spcPts val="0"/>
              </a:spcAft>
              <a:buClr>
                <a:srgbClr val="000000"/>
              </a:buClr>
              <a:buSzPts val="1000"/>
              <a:buFont typeface="Arial"/>
              <a:buNone/>
            </a:pPr>
            <a:fld id="{00000000-1234-1234-1234-123412341234}" type="slidenum">
              <a:rPr b="0" i="0" lang="en" sz="1000" u="none" cap="none" strike="noStrike">
                <a:solidFill>
                  <a:srgbClr val="000000"/>
                </a:solidFill>
                <a:latin typeface="Arial"/>
                <a:ea typeface="Arial"/>
                <a:cs typeface="Arial"/>
                <a:sym typeface="Arial"/>
              </a:rPr>
              <a:t>‹#›</a:t>
            </a:fld>
            <a:endParaRPr b="0" i="0" sz="1000" u="none" cap="none" strike="noStrike">
              <a:solidFill>
                <a:srgbClr val="000000"/>
              </a:solidFill>
              <a:latin typeface="Arial"/>
              <a:ea typeface="Arial"/>
              <a:cs typeface="Arial"/>
              <a:sym typeface="Arial"/>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424" name="Shape 1424"/>
        <p:cNvGrpSpPr/>
        <p:nvPr/>
      </p:nvGrpSpPr>
      <p:grpSpPr>
        <a:xfrm>
          <a:off x="0" y="0"/>
          <a:ext cx="0" cy="0"/>
          <a:chOff x="0" y="0"/>
          <a:chExt cx="0" cy="0"/>
        </a:xfrm>
      </p:grpSpPr>
      <p:pic>
        <p:nvPicPr>
          <p:cNvPr id="1425" name="Google Shape;1425;p240"/>
          <p:cNvPicPr preferRelativeResize="0"/>
          <p:nvPr/>
        </p:nvPicPr>
        <p:blipFill rotWithShape="1">
          <a:blip r:embed="rId3">
            <a:alphaModFix/>
          </a:blip>
          <a:srcRect b="0" l="0" r="0" t="0"/>
          <a:stretch/>
        </p:blipFill>
        <p:spPr>
          <a:xfrm>
            <a:off x="7857650" y="326297"/>
            <a:ext cx="951162" cy="951154"/>
          </a:xfrm>
          <a:prstGeom prst="rect">
            <a:avLst/>
          </a:prstGeom>
          <a:noFill/>
          <a:ln>
            <a:noFill/>
          </a:ln>
        </p:spPr>
      </p:pic>
      <p:sp>
        <p:nvSpPr>
          <p:cNvPr id="1426" name="Google Shape;1426;p240"/>
          <p:cNvSpPr txBox="1"/>
          <p:nvPr>
            <p:ph idx="1" type="body"/>
          </p:nvPr>
        </p:nvSpPr>
        <p:spPr>
          <a:xfrm>
            <a:off x="1619250" y="906375"/>
            <a:ext cx="7212375" cy="34974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1200"/>
              </a:spcBef>
              <a:spcAft>
                <a:spcPts val="1200"/>
              </a:spcAft>
              <a:buSzPts val="2400"/>
              <a:buNone/>
            </a:pPr>
            <a:r>
              <a:rPr b="1" lang="en"/>
              <a:t>Design a model of an enzyme that would assist in transcription.</a:t>
            </a:r>
            <a:endParaRPr b="1"/>
          </a:p>
        </p:txBody>
      </p:sp>
      <p:sp>
        <p:nvSpPr>
          <p:cNvPr id="1427" name="Google Shape;1427;p240"/>
          <p:cNvSpPr txBox="1"/>
          <p:nvPr>
            <p:ph type="title"/>
          </p:nvPr>
        </p:nvSpPr>
        <p:spPr>
          <a:xfrm>
            <a:off x="980250" y="113811"/>
            <a:ext cx="7851375" cy="973800"/>
          </a:xfrm>
          <a:prstGeom prst="rect">
            <a:avLst/>
          </a:prstGeom>
          <a:noFill/>
          <a:ln>
            <a:noFill/>
          </a:ln>
        </p:spPr>
        <p:txBody>
          <a:bodyPr anchorCtr="0" anchor="t" bIns="91425" lIns="91425" spcFirstLastPara="1" rIns="91425" wrap="square" tIns="91425">
            <a:normAutofit/>
          </a:bodyPr>
          <a:lstStyle/>
          <a:p>
            <a:pPr indent="0" lvl="0" marL="0" rtl="0" algn="ctr">
              <a:lnSpc>
                <a:spcPct val="100000"/>
              </a:lnSpc>
              <a:spcBef>
                <a:spcPts val="0"/>
              </a:spcBef>
              <a:spcAft>
                <a:spcPts val="0"/>
              </a:spcAft>
              <a:buSzPts val="4000"/>
              <a:buNone/>
            </a:pPr>
            <a:r>
              <a:rPr lang="en"/>
              <a:t>Engineering Challenge</a:t>
            </a:r>
            <a:endParaRPr/>
          </a:p>
        </p:txBody>
      </p:sp>
      <p:sp>
        <p:nvSpPr>
          <p:cNvPr id="1428" name="Google Shape;1428;p240"/>
          <p:cNvSpPr txBox="1"/>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marR="0" rtl="0" algn="r">
              <a:lnSpc>
                <a:spcPct val="100000"/>
              </a:lnSpc>
              <a:spcBef>
                <a:spcPts val="0"/>
              </a:spcBef>
              <a:spcAft>
                <a:spcPts val="0"/>
              </a:spcAft>
              <a:buClr>
                <a:srgbClr val="000000"/>
              </a:buClr>
              <a:buSzPts val="1000"/>
              <a:buFont typeface="Arial"/>
              <a:buNone/>
            </a:pPr>
            <a:fld id="{00000000-1234-1234-1234-123412341234}" type="slidenum">
              <a:rPr b="0" i="0" lang="en" sz="1000" u="none" cap="none" strike="noStrike">
                <a:solidFill>
                  <a:srgbClr val="000000"/>
                </a:solidFill>
                <a:latin typeface="Arial"/>
                <a:ea typeface="Arial"/>
                <a:cs typeface="Arial"/>
                <a:sym typeface="Arial"/>
              </a:rPr>
              <a:t>‹#›</a:t>
            </a:fld>
            <a:endParaRPr b="0" i="0" sz="10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7" name="Shape 947"/>
        <p:cNvGrpSpPr/>
        <p:nvPr/>
      </p:nvGrpSpPr>
      <p:grpSpPr>
        <a:xfrm>
          <a:off x="0" y="0"/>
          <a:ext cx="0" cy="0"/>
          <a:chOff x="0" y="0"/>
          <a:chExt cx="0" cy="0"/>
        </a:xfrm>
      </p:grpSpPr>
      <p:pic>
        <p:nvPicPr>
          <p:cNvPr id="948" name="Google Shape;948;p187"/>
          <p:cNvPicPr preferRelativeResize="0"/>
          <p:nvPr/>
        </p:nvPicPr>
        <p:blipFill rotWithShape="1">
          <a:blip r:embed="rId3">
            <a:alphaModFix/>
          </a:blip>
          <a:srcRect b="0" l="0" r="0" t="0"/>
          <a:stretch/>
        </p:blipFill>
        <p:spPr>
          <a:xfrm>
            <a:off x="374842" y="269001"/>
            <a:ext cx="4770872" cy="2302747"/>
          </a:xfrm>
          <a:prstGeom prst="rect">
            <a:avLst/>
          </a:prstGeom>
          <a:noFill/>
          <a:ln cap="flat" cmpd="sng" w="9525">
            <a:solidFill>
              <a:srgbClr val="4472C4"/>
            </a:solidFill>
            <a:prstDash val="solid"/>
            <a:round/>
            <a:headEnd len="sm" w="sm" type="none"/>
            <a:tailEnd len="sm" w="sm" type="none"/>
          </a:ln>
        </p:spPr>
      </p:pic>
      <p:pic>
        <p:nvPicPr>
          <p:cNvPr id="949" name="Google Shape;949;p187"/>
          <p:cNvPicPr preferRelativeResize="0"/>
          <p:nvPr/>
        </p:nvPicPr>
        <p:blipFill rotWithShape="1">
          <a:blip r:embed="rId4">
            <a:alphaModFix/>
          </a:blip>
          <a:srcRect b="0" l="0" r="0" t="0"/>
          <a:stretch/>
        </p:blipFill>
        <p:spPr>
          <a:xfrm>
            <a:off x="3467117" y="2737875"/>
            <a:ext cx="4770869" cy="2194362"/>
          </a:xfrm>
          <a:prstGeom prst="rect">
            <a:avLst/>
          </a:prstGeom>
          <a:noFill/>
          <a:ln cap="flat" cmpd="sng" w="9525">
            <a:solidFill>
              <a:srgbClr val="4472C4"/>
            </a:solidFill>
            <a:prstDash val="solid"/>
            <a:round/>
            <a:headEnd len="sm" w="sm" type="none"/>
            <a:tailEnd len="sm" w="sm" type="none"/>
          </a:ln>
        </p:spPr>
      </p:pic>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2" name="Shape 1432"/>
        <p:cNvGrpSpPr/>
        <p:nvPr/>
      </p:nvGrpSpPr>
      <p:grpSpPr>
        <a:xfrm>
          <a:off x="0" y="0"/>
          <a:ext cx="0" cy="0"/>
          <a:chOff x="0" y="0"/>
          <a:chExt cx="0" cy="0"/>
        </a:xfrm>
      </p:grpSpPr>
      <p:sp>
        <p:nvSpPr>
          <p:cNvPr id="1433" name="Google Shape;1433;p241"/>
          <p:cNvSpPr txBox="1"/>
          <p:nvPr>
            <p:ph type="title"/>
          </p:nvPr>
        </p:nvSpPr>
        <p:spPr>
          <a:xfrm>
            <a:off x="233200" y="91512"/>
            <a:ext cx="8481000" cy="9738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4000"/>
              <a:buNone/>
            </a:pPr>
            <a:r>
              <a:rPr lang="en"/>
              <a:t>And here it is!</a:t>
            </a:r>
            <a:endParaRPr/>
          </a:p>
        </p:txBody>
      </p:sp>
      <p:pic>
        <p:nvPicPr>
          <p:cNvPr id="1434" name="Google Shape;1434;p241"/>
          <p:cNvPicPr preferRelativeResize="0"/>
          <p:nvPr/>
        </p:nvPicPr>
        <p:blipFill rotWithShape="1">
          <a:blip r:embed="rId3">
            <a:alphaModFix/>
          </a:blip>
          <a:srcRect b="0" l="0" r="0" t="0"/>
          <a:stretch/>
        </p:blipFill>
        <p:spPr>
          <a:xfrm>
            <a:off x="489088" y="1147800"/>
            <a:ext cx="7969219" cy="3832852"/>
          </a:xfrm>
          <a:prstGeom prst="rect">
            <a:avLst/>
          </a:prstGeom>
          <a:noFill/>
          <a:ln>
            <a:noFill/>
          </a:ln>
        </p:spPr>
      </p:pic>
      <p:pic>
        <p:nvPicPr>
          <p:cNvPr id="1435" name="Google Shape;1435;p241"/>
          <p:cNvPicPr preferRelativeResize="0"/>
          <p:nvPr/>
        </p:nvPicPr>
        <p:blipFill rotWithShape="1">
          <a:blip r:embed="rId4">
            <a:alphaModFix/>
          </a:blip>
          <a:srcRect b="0" l="0" r="0" t="0"/>
          <a:stretch/>
        </p:blipFill>
        <p:spPr>
          <a:xfrm>
            <a:off x="7857512" y="317000"/>
            <a:ext cx="956583" cy="956575"/>
          </a:xfrm>
          <a:prstGeom prst="rect">
            <a:avLst/>
          </a:prstGeom>
          <a:noFill/>
          <a:ln>
            <a:noFill/>
          </a:ln>
        </p:spPr>
      </p:pic>
      <p:sp>
        <p:nvSpPr>
          <p:cNvPr id="1436" name="Google Shape;1436;p241"/>
          <p:cNvSpPr txBox="1"/>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marR="0" rtl="0" algn="r">
              <a:lnSpc>
                <a:spcPct val="100000"/>
              </a:lnSpc>
              <a:spcBef>
                <a:spcPts val="0"/>
              </a:spcBef>
              <a:spcAft>
                <a:spcPts val="0"/>
              </a:spcAft>
              <a:buClr>
                <a:srgbClr val="000000"/>
              </a:buClr>
              <a:buSzPts val="1000"/>
              <a:buFont typeface="Arial"/>
              <a:buNone/>
            </a:pPr>
            <a:fld id="{00000000-1234-1234-1234-123412341234}" type="slidenum">
              <a:rPr b="0" i="0" lang="en" sz="1000" u="none" cap="none" strike="noStrike">
                <a:solidFill>
                  <a:srgbClr val="000000"/>
                </a:solidFill>
                <a:latin typeface="Arial"/>
                <a:ea typeface="Arial"/>
                <a:cs typeface="Arial"/>
                <a:sym typeface="Arial"/>
              </a:rPr>
              <a:t>‹#›</a:t>
            </a:fld>
            <a:endParaRPr b="0" i="0" sz="1000" u="none" cap="none" strike="noStrike">
              <a:solidFill>
                <a:srgbClr val="000000"/>
              </a:solidFill>
              <a:latin typeface="Arial"/>
              <a:ea typeface="Arial"/>
              <a:cs typeface="Arial"/>
              <a:sym typeface="Arial"/>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441" name="Shape 1441"/>
        <p:cNvGrpSpPr/>
        <p:nvPr/>
      </p:nvGrpSpPr>
      <p:grpSpPr>
        <a:xfrm>
          <a:off x="0" y="0"/>
          <a:ext cx="0" cy="0"/>
          <a:chOff x="0" y="0"/>
          <a:chExt cx="0" cy="0"/>
        </a:xfrm>
      </p:grpSpPr>
      <p:sp>
        <p:nvSpPr>
          <p:cNvPr id="1442" name="Google Shape;1442;p242"/>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p>
            <a:pPr indent="0" lvl="0" marL="0" rtl="0" algn="l">
              <a:lnSpc>
                <a:spcPct val="100000"/>
              </a:lnSpc>
              <a:spcBef>
                <a:spcPts val="0"/>
              </a:spcBef>
              <a:spcAft>
                <a:spcPts val="0"/>
              </a:spcAft>
              <a:buSzPts val="1100"/>
              <a:buNone/>
            </a:pPr>
            <a:fld id="{00000000-1234-1234-1234-123412341234}" type="slidenum">
              <a:rPr b="0" i="0" lang="en" sz="1100" u="none" cap="none" strike="noStrike">
                <a:solidFill>
                  <a:schemeClr val="dk1"/>
                </a:solidFill>
                <a:latin typeface="Arial"/>
                <a:ea typeface="Arial"/>
                <a:cs typeface="Arial"/>
                <a:sym typeface="Arial"/>
              </a:rPr>
              <a:t>‹#›</a:t>
            </a:fld>
            <a:endParaRPr b="0" i="0" sz="1100" u="none" cap="none" strike="noStrike">
              <a:solidFill>
                <a:schemeClr val="dk1"/>
              </a:solidFill>
              <a:latin typeface="Arial"/>
              <a:ea typeface="Arial"/>
              <a:cs typeface="Arial"/>
              <a:sym typeface="Arial"/>
            </a:endParaRPr>
          </a:p>
        </p:txBody>
      </p:sp>
      <p:sp>
        <p:nvSpPr>
          <p:cNvPr id="1443" name="Google Shape;1443;p242"/>
          <p:cNvSpPr txBox="1"/>
          <p:nvPr>
            <p:ph idx="4294967295" type="title"/>
          </p:nvPr>
        </p:nvSpPr>
        <p:spPr>
          <a:xfrm>
            <a:off x="15875" y="19295"/>
            <a:ext cx="9128125" cy="1006108"/>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4000"/>
              <a:buNone/>
            </a:pPr>
            <a:r>
              <a:rPr b="1" i="0" lang="en" sz="4000" u="none" cap="none" strike="noStrike">
                <a:solidFill>
                  <a:schemeClr val="dk1"/>
                </a:solidFill>
                <a:latin typeface="Arial"/>
                <a:ea typeface="Arial"/>
                <a:cs typeface="Arial"/>
                <a:sym typeface="Arial"/>
              </a:rPr>
              <a:t>A brief tour through the cell</a:t>
            </a:r>
            <a:endParaRPr/>
          </a:p>
        </p:txBody>
      </p:sp>
      <p:pic>
        <p:nvPicPr>
          <p:cNvPr id="1444" name="Google Shape;1444;p242"/>
          <p:cNvPicPr preferRelativeResize="0"/>
          <p:nvPr>
            <p:ph idx="4294967295" type="body"/>
          </p:nvPr>
        </p:nvPicPr>
        <p:blipFill rotWithShape="1">
          <a:blip r:embed="rId3">
            <a:alphaModFix/>
          </a:blip>
          <a:srcRect b="0" l="0" r="0" t="0"/>
          <a:stretch/>
        </p:blipFill>
        <p:spPr>
          <a:xfrm>
            <a:off x="0" y="1739900"/>
            <a:ext cx="7329488" cy="2930525"/>
          </a:xfrm>
          <a:prstGeom prst="rect">
            <a:avLst/>
          </a:prstGeom>
          <a:noFill/>
          <a:ln>
            <a:noFill/>
          </a:ln>
        </p:spPr>
      </p:pic>
      <p:sp>
        <p:nvSpPr>
          <p:cNvPr id="1445" name="Google Shape;1445;p242"/>
          <p:cNvSpPr txBox="1"/>
          <p:nvPr/>
        </p:nvSpPr>
        <p:spPr>
          <a:xfrm>
            <a:off x="2287243" y="4737959"/>
            <a:ext cx="4569515" cy="30008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 sz="700" u="none" cap="none" strike="noStrike">
                <a:solidFill>
                  <a:schemeClr val="dk1"/>
                </a:solidFill>
                <a:latin typeface="Arial"/>
                <a:ea typeface="Arial"/>
                <a:cs typeface="Arial"/>
                <a:sym typeface="Arial"/>
              </a:rPr>
              <a:t>This image is an excerpt from Tour of a Human Cell by David Goodsell, as shown in 3D Molecular</a:t>
            </a:r>
            <a:endParaRPr sz="1400"/>
          </a:p>
          <a:p>
            <a:pPr indent="0" lvl="0" marL="0" marR="0" rtl="0" algn="ctr">
              <a:lnSpc>
                <a:spcPct val="100000"/>
              </a:lnSpc>
              <a:spcBef>
                <a:spcPts val="0"/>
              </a:spcBef>
              <a:spcAft>
                <a:spcPts val="0"/>
              </a:spcAft>
              <a:buNone/>
            </a:pPr>
            <a:r>
              <a:rPr b="0" i="0" lang="en" sz="700" u="none" cap="none" strike="noStrike">
                <a:solidFill>
                  <a:schemeClr val="dk1"/>
                </a:solidFill>
                <a:latin typeface="Arial"/>
                <a:ea typeface="Arial"/>
                <a:cs typeface="Arial"/>
                <a:sym typeface="Arial"/>
              </a:rPr>
              <a:t>Designs’ Tour of a Human Cell© poster and David Goodsell’s book, </a:t>
            </a:r>
            <a:r>
              <a:rPr b="1" i="1" lang="en" sz="700" u="none" cap="none" strike="noStrike">
                <a:solidFill>
                  <a:schemeClr val="dk1"/>
                </a:solidFill>
                <a:latin typeface="Arial"/>
                <a:ea typeface="Arial"/>
                <a:cs typeface="Arial"/>
                <a:sym typeface="Arial"/>
              </a:rPr>
              <a:t>The Machinery of Life.</a:t>
            </a:r>
            <a:endParaRPr b="0" i="0" sz="700" u="none" cap="none" strike="noStrike">
              <a:solidFill>
                <a:schemeClr val="dk1"/>
              </a:solidFill>
              <a:latin typeface="Arial"/>
              <a:ea typeface="Arial"/>
              <a:cs typeface="Arial"/>
              <a:sym typeface="Arial"/>
            </a:endParaRPr>
          </a:p>
        </p:txBody>
      </p:sp>
      <p:pic>
        <p:nvPicPr>
          <p:cNvPr descr="A qr code on a white background&#10;&#10;Description automatically generated" id="1446" name="Google Shape;1446;p242"/>
          <p:cNvPicPr preferRelativeResize="0"/>
          <p:nvPr/>
        </p:nvPicPr>
        <p:blipFill rotWithShape="1">
          <a:blip r:embed="rId4">
            <a:alphaModFix/>
          </a:blip>
          <a:srcRect b="0" l="0" r="0" t="0"/>
          <a:stretch/>
        </p:blipFill>
        <p:spPr>
          <a:xfrm>
            <a:off x="6856758" y="1"/>
            <a:ext cx="2129605" cy="2080406"/>
          </a:xfrm>
          <a:prstGeom prst="rect">
            <a:avLst/>
          </a:prstGeom>
          <a:noFill/>
          <a:ln>
            <a:noFill/>
          </a:ln>
        </p:spPr>
      </p:pic>
      <p:sp>
        <p:nvSpPr>
          <p:cNvPr id="1447" name="Google Shape;1447;p242"/>
          <p:cNvSpPr/>
          <p:nvPr/>
        </p:nvSpPr>
        <p:spPr>
          <a:xfrm>
            <a:off x="589575" y="1511363"/>
            <a:ext cx="2470725" cy="2398950"/>
          </a:xfrm>
          <a:prstGeom prst="ellipse">
            <a:avLst/>
          </a:prstGeom>
          <a:noFill/>
          <a:ln cap="flat" cmpd="sng" w="5715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100" u="none" cap="none" strike="noStrike">
              <a:solidFill>
                <a:schemeClr val="dk1"/>
              </a:solidFill>
              <a:latin typeface="Arial"/>
              <a:ea typeface="Arial"/>
              <a:cs typeface="Arial"/>
              <a:sym typeface="Arial"/>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451" name="Shape 1451"/>
        <p:cNvGrpSpPr/>
        <p:nvPr/>
      </p:nvGrpSpPr>
      <p:grpSpPr>
        <a:xfrm>
          <a:off x="0" y="0"/>
          <a:ext cx="0" cy="0"/>
          <a:chOff x="0" y="0"/>
          <a:chExt cx="0" cy="0"/>
        </a:xfrm>
      </p:grpSpPr>
      <p:pic>
        <p:nvPicPr>
          <p:cNvPr id="1452" name="Google Shape;1452;p243" title="Drew Berry from E O Wilson Life on Earth iBook.mov">
            <a:hlinkClick r:id="rId3"/>
          </p:cNvPr>
          <p:cNvPicPr preferRelativeResize="0"/>
          <p:nvPr/>
        </p:nvPicPr>
        <p:blipFill rotWithShape="1">
          <a:blip r:embed="rId4">
            <a:alphaModFix/>
          </a:blip>
          <a:srcRect b="0" l="0" r="0" t="0"/>
          <a:stretch/>
        </p:blipFill>
        <p:spPr>
          <a:xfrm>
            <a:off x="2338650" y="1150789"/>
            <a:ext cx="4466702" cy="3350027"/>
          </a:xfrm>
          <a:prstGeom prst="rect">
            <a:avLst/>
          </a:prstGeom>
          <a:noFill/>
          <a:ln>
            <a:noFill/>
          </a:ln>
        </p:spPr>
      </p:pic>
      <p:sp>
        <p:nvSpPr>
          <p:cNvPr id="1453" name="Google Shape;1453;p243"/>
          <p:cNvSpPr txBox="1"/>
          <p:nvPr>
            <p:ph type="title"/>
          </p:nvPr>
        </p:nvSpPr>
        <p:spPr>
          <a:xfrm>
            <a:off x="233200" y="40015"/>
            <a:ext cx="8480925" cy="9738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0000"/>
              <a:buNone/>
            </a:pPr>
            <a:r>
              <a:rPr lang="en">
                <a:latin typeface="Calibri"/>
                <a:ea typeface="Calibri"/>
                <a:cs typeface="Calibri"/>
                <a:sym typeface="Calibri"/>
              </a:rPr>
              <a:t>Transcription looks something like this…</a:t>
            </a:r>
            <a:endParaRPr>
              <a:latin typeface="Calibri"/>
              <a:ea typeface="Calibri"/>
              <a:cs typeface="Calibri"/>
              <a:sym typeface="Calibri"/>
            </a:endParaRPr>
          </a:p>
        </p:txBody>
      </p:sp>
      <p:pic>
        <p:nvPicPr>
          <p:cNvPr id="1454" name="Google Shape;1454;p243"/>
          <p:cNvPicPr preferRelativeResize="0"/>
          <p:nvPr/>
        </p:nvPicPr>
        <p:blipFill rotWithShape="1">
          <a:blip r:embed="rId5">
            <a:alphaModFix/>
          </a:blip>
          <a:srcRect b="0" l="0" r="0" t="0"/>
          <a:stretch/>
        </p:blipFill>
        <p:spPr>
          <a:xfrm>
            <a:off x="7851262" y="331900"/>
            <a:ext cx="956583" cy="956575"/>
          </a:xfrm>
          <a:prstGeom prst="rect">
            <a:avLst/>
          </a:prstGeom>
          <a:noFill/>
          <a:ln>
            <a:noFill/>
          </a:ln>
        </p:spPr>
      </p:pic>
      <p:sp>
        <p:nvSpPr>
          <p:cNvPr id="1455" name="Google Shape;1455;p243"/>
          <p:cNvSpPr txBox="1"/>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marR="0" rtl="0" algn="r">
              <a:lnSpc>
                <a:spcPct val="100000"/>
              </a:lnSpc>
              <a:spcBef>
                <a:spcPts val="0"/>
              </a:spcBef>
              <a:spcAft>
                <a:spcPts val="0"/>
              </a:spcAft>
              <a:buClr>
                <a:srgbClr val="000000"/>
              </a:buClr>
              <a:buSzPts val="1000"/>
              <a:buFont typeface="Arial"/>
              <a:buNone/>
            </a:pPr>
            <a:fld id="{00000000-1234-1234-1234-123412341234}" type="slidenum">
              <a:rPr b="0" i="0" lang="en" sz="1000" u="none" cap="none" strike="noStrike">
                <a:solidFill>
                  <a:srgbClr val="000000"/>
                </a:solidFill>
                <a:latin typeface="Arial"/>
                <a:ea typeface="Arial"/>
                <a:cs typeface="Arial"/>
                <a:sym typeface="Arial"/>
              </a:rPr>
              <a:t>‹#›</a:t>
            </a:fld>
            <a:endParaRPr b="0" i="0" sz="1000" u="none" cap="none" strike="noStrike">
              <a:solidFill>
                <a:srgbClr val="000000"/>
              </a:solidFill>
              <a:latin typeface="Arial"/>
              <a:ea typeface="Arial"/>
              <a:cs typeface="Arial"/>
              <a:sym typeface="Arial"/>
            </a:endParaRPr>
          </a:p>
        </p:txBody>
      </p:sp>
      <p:sp>
        <p:nvSpPr>
          <p:cNvPr id="1456" name="Google Shape;1456;p243"/>
          <p:cNvSpPr txBox="1"/>
          <p:nvPr/>
        </p:nvSpPr>
        <p:spPr>
          <a:xfrm>
            <a:off x="2037975" y="4500814"/>
            <a:ext cx="5068200" cy="23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rPr b="0" i="0" lang="en" sz="900" u="none" cap="none" strike="noStrike">
                <a:solidFill>
                  <a:srgbClr val="A0A0A0"/>
                </a:solidFill>
                <a:latin typeface="Arial"/>
                <a:ea typeface="Arial"/>
                <a:cs typeface="Arial"/>
                <a:sym typeface="Arial"/>
              </a:rPr>
              <a:t>( Drew Berry from E. O.  Wilson Life on Earth ibook.mov)</a:t>
            </a:r>
            <a:endParaRPr b="0" i="0" sz="9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52"/>
                                        </p:tgtEl>
                                        <p:attrNameLst>
                                          <p:attrName>style.visibility</p:attrName>
                                        </p:attrNameLst>
                                      </p:cBhvr>
                                      <p:to>
                                        <p:strVal val="visible"/>
                                      </p:to>
                                    </p:set>
                                    <p:animEffect filter="fade" transition="in">
                                      <p:cBhvr>
                                        <p:cTn dur="1000"/>
                                        <p:tgtEl>
                                          <p:spTgt spid="145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0" name="Shape 1460"/>
        <p:cNvGrpSpPr/>
        <p:nvPr/>
      </p:nvGrpSpPr>
      <p:grpSpPr>
        <a:xfrm>
          <a:off x="0" y="0"/>
          <a:ext cx="0" cy="0"/>
          <a:chOff x="0" y="0"/>
          <a:chExt cx="0" cy="0"/>
        </a:xfrm>
      </p:grpSpPr>
      <p:pic>
        <p:nvPicPr>
          <p:cNvPr id="1461" name="Google Shape;1461;p244"/>
          <p:cNvPicPr preferRelativeResize="0"/>
          <p:nvPr/>
        </p:nvPicPr>
        <p:blipFill rotWithShape="1">
          <a:blip r:embed="rId3">
            <a:alphaModFix/>
          </a:blip>
          <a:srcRect b="0" l="0" r="0" t="0"/>
          <a:stretch/>
        </p:blipFill>
        <p:spPr>
          <a:xfrm>
            <a:off x="1382462" y="1364634"/>
            <a:ext cx="7587814" cy="563150"/>
          </a:xfrm>
          <a:prstGeom prst="rect">
            <a:avLst/>
          </a:prstGeom>
          <a:noFill/>
          <a:ln>
            <a:noFill/>
          </a:ln>
        </p:spPr>
      </p:pic>
      <p:pic>
        <p:nvPicPr>
          <p:cNvPr id="1462" name="Google Shape;1462;p244"/>
          <p:cNvPicPr preferRelativeResize="0"/>
          <p:nvPr/>
        </p:nvPicPr>
        <p:blipFill rotWithShape="1">
          <a:blip r:embed="rId4">
            <a:alphaModFix/>
          </a:blip>
          <a:srcRect b="0" l="0" r="0" t="0"/>
          <a:stretch/>
        </p:blipFill>
        <p:spPr>
          <a:xfrm>
            <a:off x="1538013" y="1927775"/>
            <a:ext cx="6067973" cy="2918449"/>
          </a:xfrm>
          <a:prstGeom prst="rect">
            <a:avLst/>
          </a:prstGeom>
          <a:noFill/>
          <a:ln>
            <a:noFill/>
          </a:ln>
        </p:spPr>
      </p:pic>
      <p:pic>
        <p:nvPicPr>
          <p:cNvPr id="1463" name="Google Shape;1463;p244"/>
          <p:cNvPicPr preferRelativeResize="0"/>
          <p:nvPr/>
        </p:nvPicPr>
        <p:blipFill rotWithShape="1">
          <a:blip r:embed="rId5">
            <a:alphaModFix/>
          </a:blip>
          <a:srcRect b="0" l="0" r="0" t="0"/>
          <a:stretch/>
        </p:blipFill>
        <p:spPr>
          <a:xfrm>
            <a:off x="7856625" y="327772"/>
            <a:ext cx="951162" cy="951154"/>
          </a:xfrm>
          <a:prstGeom prst="rect">
            <a:avLst/>
          </a:prstGeom>
          <a:noFill/>
          <a:ln>
            <a:noFill/>
          </a:ln>
        </p:spPr>
      </p:pic>
      <p:sp>
        <p:nvSpPr>
          <p:cNvPr id="1464" name="Google Shape;1464;p244"/>
          <p:cNvSpPr txBox="1"/>
          <p:nvPr/>
        </p:nvSpPr>
        <p:spPr>
          <a:xfrm>
            <a:off x="48350" y="995183"/>
            <a:ext cx="10731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chemeClr val="dk2"/>
                </a:solidFill>
                <a:latin typeface="Calibri"/>
                <a:ea typeface="Calibri"/>
                <a:cs typeface="Calibri"/>
                <a:sym typeface="Calibri"/>
              </a:rPr>
              <a:t>Template </a:t>
            </a:r>
            <a:endParaRPr b="0" i="0" sz="1800" u="none" cap="none" strike="noStrike">
              <a:solidFill>
                <a:schemeClr val="dk2"/>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chemeClr val="dk2"/>
                </a:solidFill>
                <a:latin typeface="Calibri"/>
                <a:ea typeface="Calibri"/>
                <a:cs typeface="Calibri"/>
                <a:sym typeface="Calibri"/>
              </a:rPr>
              <a:t>Strand</a:t>
            </a:r>
            <a:endParaRPr b="0" i="0" sz="1800" u="none" cap="none" strike="noStrike">
              <a:solidFill>
                <a:schemeClr val="dk2"/>
              </a:solidFill>
              <a:latin typeface="Calibri"/>
              <a:ea typeface="Calibri"/>
              <a:cs typeface="Calibri"/>
              <a:sym typeface="Calibri"/>
            </a:endParaRPr>
          </a:p>
        </p:txBody>
      </p:sp>
      <p:cxnSp>
        <p:nvCxnSpPr>
          <p:cNvPr id="1465" name="Google Shape;1465;p244"/>
          <p:cNvCxnSpPr>
            <a:stCxn id="1464" idx="3"/>
          </p:cNvCxnSpPr>
          <p:nvPr/>
        </p:nvCxnSpPr>
        <p:spPr>
          <a:xfrm>
            <a:off x="1121450" y="1364633"/>
            <a:ext cx="261000" cy="94800"/>
          </a:xfrm>
          <a:prstGeom prst="straightConnector1">
            <a:avLst/>
          </a:prstGeom>
          <a:noFill/>
          <a:ln cap="flat" cmpd="sng" w="28575">
            <a:solidFill>
              <a:schemeClr val="accent6"/>
            </a:solidFill>
            <a:prstDash val="solid"/>
            <a:round/>
            <a:headEnd len="sm" w="sm" type="none"/>
            <a:tailEnd len="med" w="med" type="triangle"/>
          </a:ln>
        </p:spPr>
      </p:cxnSp>
      <p:sp>
        <p:nvSpPr>
          <p:cNvPr id="1466" name="Google Shape;1466;p244"/>
          <p:cNvSpPr txBox="1"/>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marR="0" rtl="0" algn="r">
              <a:lnSpc>
                <a:spcPct val="100000"/>
              </a:lnSpc>
              <a:spcBef>
                <a:spcPts val="0"/>
              </a:spcBef>
              <a:spcAft>
                <a:spcPts val="0"/>
              </a:spcAft>
              <a:buClr>
                <a:srgbClr val="000000"/>
              </a:buClr>
              <a:buSzPts val="1000"/>
              <a:buFont typeface="Arial"/>
              <a:buNone/>
            </a:pPr>
            <a:fld id="{00000000-1234-1234-1234-123412341234}" type="slidenum">
              <a:rPr b="0" i="0" lang="en" sz="1000" u="none" cap="none" strike="noStrike">
                <a:solidFill>
                  <a:srgbClr val="000000"/>
                </a:solidFill>
                <a:latin typeface="Arial"/>
                <a:ea typeface="Arial"/>
                <a:cs typeface="Arial"/>
                <a:sym typeface="Arial"/>
              </a:rPr>
              <a:t>‹#›</a:t>
            </a:fld>
            <a:endParaRPr b="0" i="0" sz="1000" u="none" cap="none" strike="noStrike">
              <a:solidFill>
                <a:srgbClr val="000000"/>
              </a:solidFill>
              <a:latin typeface="Arial"/>
              <a:ea typeface="Arial"/>
              <a:cs typeface="Arial"/>
              <a:sym typeface="Arial"/>
            </a:endParaRPr>
          </a:p>
        </p:txBody>
      </p:sp>
      <p:sp>
        <p:nvSpPr>
          <p:cNvPr id="1467" name="Google Shape;1467;p244"/>
          <p:cNvSpPr txBox="1"/>
          <p:nvPr>
            <p:ph type="title"/>
          </p:nvPr>
        </p:nvSpPr>
        <p:spPr>
          <a:xfrm>
            <a:off x="233200" y="-22788"/>
            <a:ext cx="8480925" cy="9738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4000"/>
              <a:buNone/>
            </a:pPr>
            <a:r>
              <a:rPr lang="en"/>
              <a:t>Now play!</a:t>
            </a:r>
            <a:endParaRPr/>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471" name="Shape 1471"/>
        <p:cNvGrpSpPr/>
        <p:nvPr/>
      </p:nvGrpSpPr>
      <p:grpSpPr>
        <a:xfrm>
          <a:off x="0" y="0"/>
          <a:ext cx="0" cy="0"/>
          <a:chOff x="0" y="0"/>
          <a:chExt cx="0" cy="0"/>
        </a:xfrm>
      </p:grpSpPr>
      <p:pic>
        <p:nvPicPr>
          <p:cNvPr id="1472" name="Google Shape;1472;p245"/>
          <p:cNvPicPr preferRelativeResize="0"/>
          <p:nvPr/>
        </p:nvPicPr>
        <p:blipFill rotWithShape="1">
          <a:blip r:embed="rId3">
            <a:alphaModFix/>
          </a:blip>
          <a:srcRect b="0" l="0" r="0" t="0"/>
          <a:stretch/>
        </p:blipFill>
        <p:spPr>
          <a:xfrm>
            <a:off x="313675" y="1119412"/>
            <a:ext cx="8320051" cy="3489703"/>
          </a:xfrm>
          <a:prstGeom prst="rect">
            <a:avLst/>
          </a:prstGeom>
          <a:noFill/>
          <a:ln>
            <a:noFill/>
          </a:ln>
        </p:spPr>
      </p:pic>
      <p:sp>
        <p:nvSpPr>
          <p:cNvPr id="1473" name="Google Shape;1473;p245"/>
          <p:cNvSpPr txBox="1"/>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marR="0" rtl="0" algn="r">
              <a:lnSpc>
                <a:spcPct val="100000"/>
              </a:lnSpc>
              <a:spcBef>
                <a:spcPts val="0"/>
              </a:spcBef>
              <a:spcAft>
                <a:spcPts val="0"/>
              </a:spcAft>
              <a:buClr>
                <a:srgbClr val="000000"/>
              </a:buClr>
              <a:buSzPts val="1000"/>
              <a:buFont typeface="Arial"/>
              <a:buNone/>
            </a:pPr>
            <a:fld id="{00000000-1234-1234-1234-123412341234}" type="slidenum">
              <a:rPr b="0" i="0" lang="en" sz="1000" u="none" cap="none" strike="noStrike">
                <a:solidFill>
                  <a:srgbClr val="000000"/>
                </a:solidFill>
                <a:latin typeface="Arial"/>
                <a:ea typeface="Arial"/>
                <a:cs typeface="Arial"/>
                <a:sym typeface="Arial"/>
              </a:rPr>
              <a:t>‹#›</a:t>
            </a:fld>
            <a:endParaRPr b="0" i="0" sz="1000" u="none" cap="none" strike="noStrike">
              <a:solidFill>
                <a:srgbClr val="000000"/>
              </a:solidFill>
              <a:latin typeface="Arial"/>
              <a:ea typeface="Arial"/>
              <a:cs typeface="Arial"/>
              <a:sym typeface="Arial"/>
            </a:endParaRPr>
          </a:p>
        </p:txBody>
      </p:sp>
      <p:pic>
        <p:nvPicPr>
          <p:cNvPr id="1474" name="Google Shape;1474;p245"/>
          <p:cNvPicPr preferRelativeResize="0"/>
          <p:nvPr/>
        </p:nvPicPr>
        <p:blipFill rotWithShape="1">
          <a:blip r:embed="rId4">
            <a:alphaModFix/>
          </a:blip>
          <a:srcRect b="0" l="0" r="0" t="0"/>
          <a:stretch/>
        </p:blipFill>
        <p:spPr>
          <a:xfrm>
            <a:off x="7856625" y="327772"/>
            <a:ext cx="951162" cy="951154"/>
          </a:xfrm>
          <a:prstGeom prst="rect">
            <a:avLst/>
          </a:prstGeom>
          <a:noFill/>
          <a:ln>
            <a:noFill/>
          </a:ln>
        </p:spPr>
      </p:pic>
      <p:sp>
        <p:nvSpPr>
          <p:cNvPr id="1475" name="Google Shape;1475;p245"/>
          <p:cNvSpPr txBox="1"/>
          <p:nvPr>
            <p:ph type="title"/>
          </p:nvPr>
        </p:nvSpPr>
        <p:spPr>
          <a:xfrm>
            <a:off x="233200" y="91512"/>
            <a:ext cx="8481000" cy="9738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4000"/>
              <a:buNone/>
            </a:pPr>
            <a:r>
              <a:rPr lang="en"/>
              <a:t>Now play!</a:t>
            </a:r>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479" name="Shape 1479"/>
        <p:cNvGrpSpPr/>
        <p:nvPr/>
      </p:nvGrpSpPr>
      <p:grpSpPr>
        <a:xfrm>
          <a:off x="0" y="0"/>
          <a:ext cx="0" cy="0"/>
          <a:chOff x="0" y="0"/>
          <a:chExt cx="0" cy="0"/>
        </a:xfrm>
      </p:grpSpPr>
      <p:pic>
        <p:nvPicPr>
          <p:cNvPr id="1480" name="Google Shape;1480;p246"/>
          <p:cNvPicPr preferRelativeResize="0"/>
          <p:nvPr/>
        </p:nvPicPr>
        <p:blipFill rotWithShape="1">
          <a:blip r:embed="rId3">
            <a:alphaModFix/>
          </a:blip>
          <a:srcRect b="0" l="0" r="0" t="0"/>
          <a:stretch/>
        </p:blipFill>
        <p:spPr>
          <a:xfrm>
            <a:off x="54100" y="1158250"/>
            <a:ext cx="8839204" cy="3711775"/>
          </a:xfrm>
          <a:prstGeom prst="rect">
            <a:avLst/>
          </a:prstGeom>
          <a:noFill/>
          <a:ln>
            <a:noFill/>
          </a:ln>
        </p:spPr>
      </p:pic>
      <p:sp>
        <p:nvSpPr>
          <p:cNvPr id="1481" name="Google Shape;1481;p246"/>
          <p:cNvSpPr txBox="1"/>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marR="0" rtl="0" algn="r">
              <a:lnSpc>
                <a:spcPct val="100000"/>
              </a:lnSpc>
              <a:spcBef>
                <a:spcPts val="0"/>
              </a:spcBef>
              <a:spcAft>
                <a:spcPts val="0"/>
              </a:spcAft>
              <a:buClr>
                <a:srgbClr val="000000"/>
              </a:buClr>
              <a:buSzPts val="1000"/>
              <a:buFont typeface="Arial"/>
              <a:buNone/>
            </a:pPr>
            <a:fld id="{00000000-1234-1234-1234-123412341234}" type="slidenum">
              <a:rPr b="0" i="0" lang="en" sz="1000" u="none" cap="none" strike="noStrike">
                <a:solidFill>
                  <a:srgbClr val="000000"/>
                </a:solidFill>
                <a:latin typeface="Arial"/>
                <a:ea typeface="Arial"/>
                <a:cs typeface="Arial"/>
                <a:sym typeface="Arial"/>
              </a:rPr>
              <a:t>‹#›</a:t>
            </a:fld>
            <a:endParaRPr b="0" i="0" sz="1000" u="none" cap="none" strike="noStrike">
              <a:solidFill>
                <a:srgbClr val="000000"/>
              </a:solidFill>
              <a:latin typeface="Arial"/>
              <a:ea typeface="Arial"/>
              <a:cs typeface="Arial"/>
              <a:sym typeface="Arial"/>
            </a:endParaRPr>
          </a:p>
        </p:txBody>
      </p:sp>
      <p:pic>
        <p:nvPicPr>
          <p:cNvPr id="1482" name="Google Shape;1482;p246"/>
          <p:cNvPicPr preferRelativeResize="0"/>
          <p:nvPr/>
        </p:nvPicPr>
        <p:blipFill rotWithShape="1">
          <a:blip r:embed="rId4">
            <a:alphaModFix/>
          </a:blip>
          <a:srcRect b="0" l="0" r="0" t="0"/>
          <a:stretch/>
        </p:blipFill>
        <p:spPr>
          <a:xfrm>
            <a:off x="7856625" y="327772"/>
            <a:ext cx="951162" cy="951154"/>
          </a:xfrm>
          <a:prstGeom prst="rect">
            <a:avLst/>
          </a:prstGeom>
          <a:noFill/>
          <a:ln>
            <a:noFill/>
          </a:ln>
        </p:spPr>
      </p:pic>
      <p:sp>
        <p:nvSpPr>
          <p:cNvPr id="1483" name="Google Shape;1483;p246"/>
          <p:cNvSpPr txBox="1"/>
          <p:nvPr>
            <p:ph type="title"/>
          </p:nvPr>
        </p:nvSpPr>
        <p:spPr>
          <a:xfrm>
            <a:off x="233200" y="91512"/>
            <a:ext cx="8481000" cy="9738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4000"/>
              <a:buNone/>
            </a:pPr>
            <a:r>
              <a:rPr lang="en"/>
              <a:t>Now play!</a:t>
            </a:r>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7" name="Shape 1487"/>
        <p:cNvGrpSpPr/>
        <p:nvPr/>
      </p:nvGrpSpPr>
      <p:grpSpPr>
        <a:xfrm>
          <a:off x="0" y="0"/>
          <a:ext cx="0" cy="0"/>
          <a:chOff x="0" y="0"/>
          <a:chExt cx="0" cy="0"/>
        </a:xfrm>
      </p:grpSpPr>
      <p:pic>
        <p:nvPicPr>
          <p:cNvPr id="1488" name="Google Shape;1488;p247"/>
          <p:cNvPicPr preferRelativeResize="0"/>
          <p:nvPr/>
        </p:nvPicPr>
        <p:blipFill rotWithShape="1">
          <a:blip r:embed="rId3">
            <a:alphaModFix/>
          </a:blip>
          <a:srcRect b="0" l="0" r="0" t="0"/>
          <a:stretch/>
        </p:blipFill>
        <p:spPr>
          <a:xfrm>
            <a:off x="54100" y="1158250"/>
            <a:ext cx="8839204" cy="3711775"/>
          </a:xfrm>
          <a:prstGeom prst="rect">
            <a:avLst/>
          </a:prstGeom>
          <a:noFill/>
          <a:ln>
            <a:noFill/>
          </a:ln>
        </p:spPr>
      </p:pic>
      <p:sp>
        <p:nvSpPr>
          <p:cNvPr id="1489" name="Google Shape;1489;p247"/>
          <p:cNvSpPr txBox="1"/>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marR="0" rtl="0" algn="r">
              <a:lnSpc>
                <a:spcPct val="100000"/>
              </a:lnSpc>
              <a:spcBef>
                <a:spcPts val="0"/>
              </a:spcBef>
              <a:spcAft>
                <a:spcPts val="0"/>
              </a:spcAft>
              <a:buClr>
                <a:srgbClr val="000000"/>
              </a:buClr>
              <a:buSzPts val="1000"/>
              <a:buFont typeface="Arial"/>
              <a:buNone/>
            </a:pPr>
            <a:fld id="{00000000-1234-1234-1234-123412341234}" type="slidenum">
              <a:rPr b="0" i="0" lang="en" sz="1000" u="none" cap="none" strike="noStrike">
                <a:solidFill>
                  <a:srgbClr val="000000"/>
                </a:solidFill>
                <a:latin typeface="Arial"/>
                <a:ea typeface="Arial"/>
                <a:cs typeface="Arial"/>
                <a:sym typeface="Arial"/>
              </a:rPr>
              <a:t>‹#›</a:t>
            </a:fld>
            <a:endParaRPr b="0" i="0" sz="1000" u="none" cap="none" strike="noStrike">
              <a:solidFill>
                <a:srgbClr val="000000"/>
              </a:solidFill>
              <a:latin typeface="Arial"/>
              <a:ea typeface="Arial"/>
              <a:cs typeface="Arial"/>
              <a:sym typeface="Arial"/>
            </a:endParaRPr>
          </a:p>
        </p:txBody>
      </p:sp>
      <p:pic>
        <p:nvPicPr>
          <p:cNvPr id="1490" name="Google Shape;1490;p247"/>
          <p:cNvPicPr preferRelativeResize="0"/>
          <p:nvPr/>
        </p:nvPicPr>
        <p:blipFill rotWithShape="1">
          <a:blip r:embed="rId4">
            <a:alphaModFix/>
          </a:blip>
          <a:srcRect b="0" l="0" r="0" t="0"/>
          <a:stretch/>
        </p:blipFill>
        <p:spPr>
          <a:xfrm>
            <a:off x="7856625" y="327772"/>
            <a:ext cx="951162" cy="951154"/>
          </a:xfrm>
          <a:prstGeom prst="rect">
            <a:avLst/>
          </a:prstGeom>
          <a:noFill/>
          <a:ln>
            <a:noFill/>
          </a:ln>
        </p:spPr>
      </p:pic>
      <p:sp>
        <p:nvSpPr>
          <p:cNvPr id="1491" name="Google Shape;1491;p247"/>
          <p:cNvSpPr txBox="1"/>
          <p:nvPr>
            <p:ph type="title"/>
          </p:nvPr>
        </p:nvSpPr>
        <p:spPr>
          <a:xfrm>
            <a:off x="233200" y="-22788"/>
            <a:ext cx="8480925" cy="9738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4000"/>
              <a:buNone/>
            </a:pPr>
            <a:r>
              <a:rPr lang="en"/>
              <a:t>Let’s talk about model limitations.</a:t>
            </a:r>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496" name="Shape 1496"/>
        <p:cNvGrpSpPr/>
        <p:nvPr/>
      </p:nvGrpSpPr>
      <p:grpSpPr>
        <a:xfrm>
          <a:off x="0" y="0"/>
          <a:ext cx="0" cy="0"/>
          <a:chOff x="0" y="0"/>
          <a:chExt cx="0" cy="0"/>
        </a:xfrm>
      </p:grpSpPr>
      <p:sp>
        <p:nvSpPr>
          <p:cNvPr id="1497" name="Google Shape;1497;p248"/>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p>
            <a:pPr indent="0" lvl="0" marL="0" rtl="0" algn="l">
              <a:lnSpc>
                <a:spcPct val="100000"/>
              </a:lnSpc>
              <a:spcBef>
                <a:spcPts val="0"/>
              </a:spcBef>
              <a:spcAft>
                <a:spcPts val="0"/>
              </a:spcAft>
              <a:buSzPts val="1100"/>
              <a:buNone/>
            </a:pPr>
            <a:fld id="{00000000-1234-1234-1234-123412341234}" type="slidenum">
              <a:rPr b="0" i="0" lang="en" sz="1100" u="none" cap="none" strike="noStrike">
                <a:solidFill>
                  <a:schemeClr val="dk1"/>
                </a:solidFill>
                <a:latin typeface="Arial"/>
                <a:ea typeface="Arial"/>
                <a:cs typeface="Arial"/>
                <a:sym typeface="Arial"/>
              </a:rPr>
              <a:t>‹#›</a:t>
            </a:fld>
            <a:endParaRPr b="0" i="0" sz="1100" u="none" cap="none" strike="noStrike">
              <a:solidFill>
                <a:schemeClr val="dk1"/>
              </a:solidFill>
              <a:latin typeface="Arial"/>
              <a:ea typeface="Arial"/>
              <a:cs typeface="Arial"/>
              <a:sym typeface="Arial"/>
            </a:endParaRPr>
          </a:p>
        </p:txBody>
      </p:sp>
      <p:sp>
        <p:nvSpPr>
          <p:cNvPr id="1498" name="Google Shape;1498;p248"/>
          <p:cNvSpPr txBox="1"/>
          <p:nvPr>
            <p:ph idx="4294967295" type="title"/>
          </p:nvPr>
        </p:nvSpPr>
        <p:spPr>
          <a:xfrm>
            <a:off x="1062038" y="311150"/>
            <a:ext cx="8081962" cy="407988"/>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0000"/>
              <a:buNone/>
            </a:pPr>
            <a:r>
              <a:rPr b="1" i="0" lang="en" sz="4000" u="none" cap="none" strike="noStrike">
                <a:solidFill>
                  <a:srgbClr val="000000"/>
                </a:solidFill>
                <a:latin typeface="Calibri"/>
                <a:ea typeface="Calibri"/>
                <a:cs typeface="Calibri"/>
                <a:sym typeface="Calibri"/>
              </a:rPr>
              <a:t>A brief tour through the cell</a:t>
            </a:r>
            <a:endParaRPr b="0" i="0" sz="1400" u="none" cap="none" strike="noStrike">
              <a:solidFill>
                <a:schemeClr val="dk1"/>
              </a:solidFill>
              <a:latin typeface="Arial"/>
              <a:ea typeface="Arial"/>
              <a:cs typeface="Arial"/>
              <a:sym typeface="Arial"/>
            </a:endParaRPr>
          </a:p>
        </p:txBody>
      </p:sp>
      <p:pic>
        <p:nvPicPr>
          <p:cNvPr id="1499" name="Google Shape;1499;p248"/>
          <p:cNvPicPr preferRelativeResize="0"/>
          <p:nvPr>
            <p:ph idx="4294967295" type="body"/>
          </p:nvPr>
        </p:nvPicPr>
        <p:blipFill rotWithShape="1">
          <a:blip r:embed="rId3">
            <a:alphaModFix/>
          </a:blip>
          <a:srcRect b="0" l="0" r="0" t="0"/>
          <a:stretch/>
        </p:blipFill>
        <p:spPr>
          <a:xfrm>
            <a:off x="0" y="1739900"/>
            <a:ext cx="7329488" cy="2930525"/>
          </a:xfrm>
          <a:prstGeom prst="rect">
            <a:avLst/>
          </a:prstGeom>
          <a:noFill/>
          <a:ln>
            <a:noFill/>
          </a:ln>
        </p:spPr>
      </p:pic>
      <p:sp>
        <p:nvSpPr>
          <p:cNvPr id="1500" name="Google Shape;1500;p248"/>
          <p:cNvSpPr txBox="1"/>
          <p:nvPr/>
        </p:nvSpPr>
        <p:spPr>
          <a:xfrm>
            <a:off x="2287243" y="4737959"/>
            <a:ext cx="4569515" cy="30008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 sz="700" u="none" cap="none" strike="noStrike">
                <a:solidFill>
                  <a:schemeClr val="dk1"/>
                </a:solidFill>
                <a:latin typeface="Arial"/>
                <a:ea typeface="Arial"/>
                <a:cs typeface="Arial"/>
                <a:sym typeface="Arial"/>
              </a:rPr>
              <a:t>This image is an excerpt from Tour of a Human Cell by David Goodsell, as shown in 3D Molecular</a:t>
            </a:r>
            <a:endParaRPr sz="1400"/>
          </a:p>
          <a:p>
            <a:pPr indent="0" lvl="0" marL="0" marR="0" rtl="0" algn="ctr">
              <a:lnSpc>
                <a:spcPct val="100000"/>
              </a:lnSpc>
              <a:spcBef>
                <a:spcPts val="0"/>
              </a:spcBef>
              <a:spcAft>
                <a:spcPts val="0"/>
              </a:spcAft>
              <a:buNone/>
            </a:pPr>
            <a:r>
              <a:rPr b="0" i="0" lang="en" sz="700" u="none" cap="none" strike="noStrike">
                <a:solidFill>
                  <a:schemeClr val="dk1"/>
                </a:solidFill>
                <a:latin typeface="Arial"/>
                <a:ea typeface="Arial"/>
                <a:cs typeface="Arial"/>
                <a:sym typeface="Arial"/>
              </a:rPr>
              <a:t>Designs’ Tour of a Human Cell© poster and David Goodsell’s book, </a:t>
            </a:r>
            <a:r>
              <a:rPr b="1" i="1" lang="en" sz="700" u="none" cap="none" strike="noStrike">
                <a:solidFill>
                  <a:schemeClr val="dk1"/>
                </a:solidFill>
                <a:latin typeface="Arial"/>
                <a:ea typeface="Arial"/>
                <a:cs typeface="Arial"/>
                <a:sym typeface="Arial"/>
              </a:rPr>
              <a:t>The Machinery of Life.</a:t>
            </a:r>
            <a:endParaRPr b="0" i="0" sz="700" u="none" cap="none" strike="noStrike">
              <a:solidFill>
                <a:schemeClr val="dk1"/>
              </a:solidFill>
              <a:latin typeface="Arial"/>
              <a:ea typeface="Arial"/>
              <a:cs typeface="Arial"/>
              <a:sym typeface="Arial"/>
            </a:endParaRPr>
          </a:p>
        </p:txBody>
      </p:sp>
      <p:pic>
        <p:nvPicPr>
          <p:cNvPr descr="A qr code on a white background&#10;&#10;Description automatically generated" id="1501" name="Google Shape;1501;p248"/>
          <p:cNvPicPr preferRelativeResize="0"/>
          <p:nvPr/>
        </p:nvPicPr>
        <p:blipFill rotWithShape="1">
          <a:blip r:embed="rId4">
            <a:alphaModFix/>
          </a:blip>
          <a:srcRect b="0" l="0" r="0" t="0"/>
          <a:stretch/>
        </p:blipFill>
        <p:spPr>
          <a:xfrm>
            <a:off x="6856758" y="1"/>
            <a:ext cx="2129605" cy="2080406"/>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506" name="Shape 1506"/>
        <p:cNvGrpSpPr/>
        <p:nvPr/>
      </p:nvGrpSpPr>
      <p:grpSpPr>
        <a:xfrm>
          <a:off x="0" y="0"/>
          <a:ext cx="0" cy="0"/>
          <a:chOff x="0" y="0"/>
          <a:chExt cx="0" cy="0"/>
        </a:xfrm>
      </p:grpSpPr>
      <p:sp>
        <p:nvSpPr>
          <p:cNvPr id="1507" name="Google Shape;1507;p249"/>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p>
            <a:pPr indent="0" lvl="0" marL="0" rtl="0" algn="l">
              <a:lnSpc>
                <a:spcPct val="100000"/>
              </a:lnSpc>
              <a:spcBef>
                <a:spcPts val="0"/>
              </a:spcBef>
              <a:spcAft>
                <a:spcPts val="0"/>
              </a:spcAft>
              <a:buSzPts val="1100"/>
              <a:buNone/>
            </a:pPr>
            <a:fld id="{00000000-1234-1234-1234-123412341234}" type="slidenum">
              <a:rPr b="0" i="0" lang="en" sz="1100" u="none" cap="none" strike="noStrike">
                <a:solidFill>
                  <a:schemeClr val="dk1"/>
                </a:solidFill>
                <a:latin typeface="Arial"/>
                <a:ea typeface="Arial"/>
                <a:cs typeface="Arial"/>
                <a:sym typeface="Arial"/>
              </a:rPr>
              <a:t>‹#›</a:t>
            </a:fld>
            <a:endParaRPr b="0" i="0" sz="1100" u="none" cap="none" strike="noStrike">
              <a:solidFill>
                <a:schemeClr val="dk1"/>
              </a:solidFill>
              <a:latin typeface="Arial"/>
              <a:ea typeface="Arial"/>
              <a:cs typeface="Arial"/>
              <a:sym typeface="Arial"/>
            </a:endParaRPr>
          </a:p>
        </p:txBody>
      </p:sp>
      <p:pic>
        <p:nvPicPr>
          <p:cNvPr id="1508" name="Google Shape;1508;p249"/>
          <p:cNvPicPr preferRelativeResize="0"/>
          <p:nvPr>
            <p:ph idx="4294967295" type="body"/>
          </p:nvPr>
        </p:nvPicPr>
        <p:blipFill rotWithShape="1">
          <a:blip r:embed="rId3">
            <a:alphaModFix/>
          </a:blip>
          <a:srcRect b="0" l="0" r="0" t="0"/>
          <a:stretch/>
        </p:blipFill>
        <p:spPr>
          <a:xfrm>
            <a:off x="1113394" y="1331913"/>
            <a:ext cx="7329487" cy="2930525"/>
          </a:xfrm>
          <a:prstGeom prst="rect">
            <a:avLst/>
          </a:prstGeom>
          <a:noFill/>
          <a:ln>
            <a:noFill/>
          </a:ln>
        </p:spPr>
      </p:pic>
      <p:sp>
        <p:nvSpPr>
          <p:cNvPr id="1509" name="Google Shape;1509;p249"/>
          <p:cNvSpPr/>
          <p:nvPr/>
        </p:nvSpPr>
        <p:spPr>
          <a:xfrm flipH="1" rot="-5400000">
            <a:off x="2532106" y="-1045724"/>
            <a:ext cx="1001034" cy="3699548"/>
          </a:xfrm>
          <a:prstGeom prst="leftBracket">
            <a:avLst>
              <a:gd fmla="val 0" name="adj"/>
            </a:avLst>
          </a:prstGeom>
          <a:noFill/>
          <a:ln cap="flat" cmpd="sng" w="762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100" u="none" cap="none" strike="noStrike">
              <a:solidFill>
                <a:schemeClr val="dk1"/>
              </a:solidFill>
              <a:latin typeface="Arial"/>
              <a:ea typeface="Arial"/>
              <a:cs typeface="Arial"/>
              <a:sym typeface="Arial"/>
            </a:endParaRPr>
          </a:p>
        </p:txBody>
      </p:sp>
      <p:sp>
        <p:nvSpPr>
          <p:cNvPr id="1510" name="Google Shape;1510;p249"/>
          <p:cNvSpPr/>
          <p:nvPr/>
        </p:nvSpPr>
        <p:spPr>
          <a:xfrm flipH="1" rot="-5400000">
            <a:off x="7076653" y="-63890"/>
            <a:ext cx="294131" cy="2442786"/>
          </a:xfrm>
          <a:prstGeom prst="leftBracket">
            <a:avLst>
              <a:gd fmla="val 0" name="adj"/>
            </a:avLst>
          </a:prstGeom>
          <a:noFill/>
          <a:ln cap="flat" cmpd="sng" w="762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100" u="none" cap="none" strike="noStrike">
              <a:solidFill>
                <a:schemeClr val="dk1"/>
              </a:solidFill>
              <a:latin typeface="Arial"/>
              <a:ea typeface="Arial"/>
              <a:cs typeface="Arial"/>
              <a:sym typeface="Arial"/>
            </a:endParaRPr>
          </a:p>
        </p:txBody>
      </p:sp>
      <p:sp>
        <p:nvSpPr>
          <p:cNvPr id="1511" name="Google Shape;1511;p249"/>
          <p:cNvSpPr/>
          <p:nvPr/>
        </p:nvSpPr>
        <p:spPr>
          <a:xfrm flipH="1" rot="-5400000">
            <a:off x="4246678" y="798306"/>
            <a:ext cx="294131" cy="773887"/>
          </a:xfrm>
          <a:prstGeom prst="leftBracket">
            <a:avLst>
              <a:gd fmla="val 0" name="adj"/>
            </a:avLst>
          </a:prstGeom>
          <a:noFill/>
          <a:ln cap="flat" cmpd="sng" w="762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100" u="none" cap="none" strike="noStrike">
              <a:solidFill>
                <a:schemeClr val="dk1"/>
              </a:solidFill>
              <a:latin typeface="Arial"/>
              <a:ea typeface="Arial"/>
              <a:cs typeface="Arial"/>
              <a:sym typeface="Arial"/>
            </a:endParaRPr>
          </a:p>
        </p:txBody>
      </p:sp>
      <p:sp>
        <p:nvSpPr>
          <p:cNvPr id="1512" name="Google Shape;1512;p249"/>
          <p:cNvSpPr txBox="1"/>
          <p:nvPr/>
        </p:nvSpPr>
        <p:spPr>
          <a:xfrm>
            <a:off x="2629949" y="0"/>
            <a:ext cx="767593" cy="24820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 sz="1100" u="none" cap="none" strike="noStrike">
                <a:solidFill>
                  <a:schemeClr val="dk1"/>
                </a:solidFill>
                <a:latin typeface="Arial"/>
                <a:ea typeface="Arial"/>
                <a:cs typeface="Arial"/>
                <a:sym typeface="Arial"/>
              </a:rPr>
              <a:t>Nucleus</a:t>
            </a:r>
            <a:endParaRPr sz="1400"/>
          </a:p>
        </p:txBody>
      </p:sp>
      <p:sp>
        <p:nvSpPr>
          <p:cNvPr id="1513" name="Google Shape;1513;p249"/>
          <p:cNvSpPr txBox="1"/>
          <p:nvPr/>
        </p:nvSpPr>
        <p:spPr>
          <a:xfrm>
            <a:off x="3899839" y="486355"/>
            <a:ext cx="1044434" cy="40408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 sz="1100" u="none" cap="none" strike="noStrike">
                <a:solidFill>
                  <a:schemeClr val="dk1"/>
                </a:solidFill>
                <a:latin typeface="Arial"/>
                <a:ea typeface="Arial"/>
                <a:cs typeface="Arial"/>
                <a:sym typeface="Arial"/>
              </a:rPr>
              <a:t>Nuclear Membrane</a:t>
            </a:r>
            <a:endParaRPr sz="1400"/>
          </a:p>
        </p:txBody>
      </p:sp>
      <p:sp>
        <p:nvSpPr>
          <p:cNvPr id="1514" name="Google Shape;1514;p249"/>
          <p:cNvSpPr txBox="1"/>
          <p:nvPr/>
        </p:nvSpPr>
        <p:spPr>
          <a:xfrm>
            <a:off x="6694415" y="596300"/>
            <a:ext cx="976809" cy="24820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 sz="1100" u="none" cap="none" strike="noStrike">
                <a:solidFill>
                  <a:schemeClr val="dk1"/>
                </a:solidFill>
                <a:latin typeface="Arial"/>
                <a:ea typeface="Arial"/>
                <a:cs typeface="Arial"/>
                <a:sym typeface="Arial"/>
              </a:rPr>
              <a:t>Cytoplasm</a:t>
            </a:r>
            <a:endParaRPr sz="1400"/>
          </a:p>
        </p:txBody>
      </p:sp>
      <p:sp>
        <p:nvSpPr>
          <p:cNvPr id="1515" name="Google Shape;1515;p249"/>
          <p:cNvSpPr txBox="1"/>
          <p:nvPr/>
        </p:nvSpPr>
        <p:spPr>
          <a:xfrm>
            <a:off x="2277925" y="4586030"/>
            <a:ext cx="4588151" cy="30008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 sz="700" u="none" cap="none" strike="noStrike">
                <a:solidFill>
                  <a:schemeClr val="dk1"/>
                </a:solidFill>
                <a:latin typeface="Arial"/>
                <a:ea typeface="Arial"/>
                <a:cs typeface="Arial"/>
                <a:sym typeface="Arial"/>
              </a:rPr>
              <a:t>This image is an excerpt from Tour of a Human Cell by David Goodsell, as shown in 3D Molecular</a:t>
            </a:r>
            <a:endParaRPr sz="1400"/>
          </a:p>
          <a:p>
            <a:pPr indent="0" lvl="0" marL="0" marR="0" rtl="0" algn="ctr">
              <a:lnSpc>
                <a:spcPct val="100000"/>
              </a:lnSpc>
              <a:spcBef>
                <a:spcPts val="0"/>
              </a:spcBef>
              <a:spcAft>
                <a:spcPts val="0"/>
              </a:spcAft>
              <a:buNone/>
            </a:pPr>
            <a:r>
              <a:rPr b="0" i="0" lang="en" sz="700" u="none" cap="none" strike="noStrike">
                <a:solidFill>
                  <a:schemeClr val="dk1"/>
                </a:solidFill>
                <a:latin typeface="Arial"/>
                <a:ea typeface="Arial"/>
                <a:cs typeface="Arial"/>
                <a:sym typeface="Arial"/>
              </a:rPr>
              <a:t>Designs’ Tour of a Human Cell© poster and David Goodsell’s book, </a:t>
            </a:r>
            <a:r>
              <a:rPr b="1" i="1" lang="en" sz="700" u="none" cap="none" strike="noStrike">
                <a:solidFill>
                  <a:schemeClr val="dk1"/>
                </a:solidFill>
                <a:latin typeface="Arial"/>
                <a:ea typeface="Arial"/>
                <a:cs typeface="Arial"/>
                <a:sym typeface="Arial"/>
              </a:rPr>
              <a:t>The Machinery of Life.</a:t>
            </a:r>
            <a:endParaRPr b="0" i="0" sz="700" u="none" cap="none" strike="noStrike">
              <a:solidFill>
                <a:schemeClr val="dk1"/>
              </a:solidFill>
              <a:latin typeface="Arial"/>
              <a:ea typeface="Arial"/>
              <a:cs typeface="Arial"/>
              <a:sym typeface="Arial"/>
            </a:endParaRPr>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520" name="Shape 1520"/>
        <p:cNvGrpSpPr/>
        <p:nvPr/>
      </p:nvGrpSpPr>
      <p:grpSpPr>
        <a:xfrm>
          <a:off x="0" y="0"/>
          <a:ext cx="0" cy="0"/>
          <a:chOff x="0" y="0"/>
          <a:chExt cx="0" cy="0"/>
        </a:xfrm>
      </p:grpSpPr>
      <p:sp>
        <p:nvSpPr>
          <p:cNvPr id="1521" name="Google Shape;1521;p250"/>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p>
            <a:pPr indent="0" lvl="0" marL="0" rtl="0" algn="l">
              <a:lnSpc>
                <a:spcPct val="100000"/>
              </a:lnSpc>
              <a:spcBef>
                <a:spcPts val="0"/>
              </a:spcBef>
              <a:spcAft>
                <a:spcPts val="0"/>
              </a:spcAft>
              <a:buSzPts val="1100"/>
              <a:buNone/>
            </a:pPr>
            <a:fld id="{00000000-1234-1234-1234-123412341234}" type="slidenum">
              <a:rPr b="0" i="0" lang="en" sz="1100" u="none" cap="none" strike="noStrike">
                <a:solidFill>
                  <a:schemeClr val="dk1"/>
                </a:solidFill>
                <a:latin typeface="Arial"/>
                <a:ea typeface="Arial"/>
                <a:cs typeface="Arial"/>
                <a:sym typeface="Arial"/>
              </a:rPr>
              <a:t>‹#›</a:t>
            </a:fld>
            <a:endParaRPr b="0" i="0" sz="1100" u="none" cap="none" strike="noStrike">
              <a:solidFill>
                <a:schemeClr val="dk1"/>
              </a:solidFill>
              <a:latin typeface="Arial"/>
              <a:ea typeface="Arial"/>
              <a:cs typeface="Arial"/>
              <a:sym typeface="Arial"/>
            </a:endParaRPr>
          </a:p>
        </p:txBody>
      </p:sp>
      <p:pic>
        <p:nvPicPr>
          <p:cNvPr id="1522" name="Google Shape;1522;p250"/>
          <p:cNvPicPr preferRelativeResize="0"/>
          <p:nvPr>
            <p:ph idx="4294967295" type="body"/>
          </p:nvPr>
        </p:nvPicPr>
        <p:blipFill rotWithShape="1">
          <a:blip r:embed="rId3">
            <a:alphaModFix/>
          </a:blip>
          <a:srcRect b="0" l="0" r="0" t="0"/>
          <a:stretch/>
        </p:blipFill>
        <p:spPr>
          <a:xfrm>
            <a:off x="908770" y="1286579"/>
            <a:ext cx="7327900" cy="2930525"/>
          </a:xfrm>
          <a:prstGeom prst="rect">
            <a:avLst/>
          </a:prstGeom>
          <a:noFill/>
          <a:ln>
            <a:noFill/>
          </a:ln>
        </p:spPr>
      </p:pic>
      <p:cxnSp>
        <p:nvCxnSpPr>
          <p:cNvPr id="1523" name="Google Shape;1523;p250"/>
          <p:cNvCxnSpPr/>
          <p:nvPr/>
        </p:nvCxnSpPr>
        <p:spPr>
          <a:xfrm flipH="1">
            <a:off x="1302391" y="956346"/>
            <a:ext cx="402672" cy="2598490"/>
          </a:xfrm>
          <a:prstGeom prst="straightConnector1">
            <a:avLst/>
          </a:prstGeom>
          <a:noFill/>
          <a:ln cap="flat" cmpd="sng" w="57150">
            <a:solidFill>
              <a:schemeClr val="dk1"/>
            </a:solidFill>
            <a:prstDash val="solid"/>
            <a:round/>
            <a:headEnd len="sm" w="sm" type="none"/>
            <a:tailEnd len="med" w="med" type="triangle"/>
          </a:ln>
        </p:spPr>
      </p:cxnSp>
      <p:cxnSp>
        <p:nvCxnSpPr>
          <p:cNvPr id="1524" name="Google Shape;1524;p250"/>
          <p:cNvCxnSpPr/>
          <p:nvPr/>
        </p:nvCxnSpPr>
        <p:spPr>
          <a:xfrm flipH="1">
            <a:off x="3038913" y="600862"/>
            <a:ext cx="226502" cy="685033"/>
          </a:xfrm>
          <a:prstGeom prst="straightConnector1">
            <a:avLst/>
          </a:prstGeom>
          <a:noFill/>
          <a:ln cap="flat" cmpd="sng" w="57150">
            <a:solidFill>
              <a:schemeClr val="dk1"/>
            </a:solidFill>
            <a:prstDash val="solid"/>
            <a:round/>
            <a:headEnd len="sm" w="sm" type="none"/>
            <a:tailEnd len="med" w="med" type="triangle"/>
          </a:ln>
        </p:spPr>
      </p:cxnSp>
      <p:cxnSp>
        <p:nvCxnSpPr>
          <p:cNvPr id="1525" name="Google Shape;1525;p250"/>
          <p:cNvCxnSpPr/>
          <p:nvPr/>
        </p:nvCxnSpPr>
        <p:spPr>
          <a:xfrm flipH="1">
            <a:off x="4031970" y="805344"/>
            <a:ext cx="63955" cy="1975607"/>
          </a:xfrm>
          <a:prstGeom prst="straightConnector1">
            <a:avLst/>
          </a:prstGeom>
          <a:noFill/>
          <a:ln cap="flat" cmpd="sng" w="57150">
            <a:solidFill>
              <a:schemeClr val="dk1"/>
            </a:solidFill>
            <a:prstDash val="solid"/>
            <a:round/>
            <a:headEnd len="sm" w="sm" type="none"/>
            <a:tailEnd len="med" w="med" type="triangle"/>
          </a:ln>
        </p:spPr>
      </p:cxnSp>
      <p:cxnSp>
        <p:nvCxnSpPr>
          <p:cNvPr id="1526" name="Google Shape;1526;p250"/>
          <p:cNvCxnSpPr/>
          <p:nvPr/>
        </p:nvCxnSpPr>
        <p:spPr>
          <a:xfrm>
            <a:off x="6914626" y="725930"/>
            <a:ext cx="144710" cy="1438430"/>
          </a:xfrm>
          <a:prstGeom prst="straightConnector1">
            <a:avLst/>
          </a:prstGeom>
          <a:noFill/>
          <a:ln cap="flat" cmpd="sng" w="57150">
            <a:solidFill>
              <a:schemeClr val="dk1"/>
            </a:solidFill>
            <a:prstDash val="solid"/>
            <a:round/>
            <a:headEnd len="sm" w="sm" type="none"/>
            <a:tailEnd len="med" w="med" type="triangle"/>
          </a:ln>
        </p:spPr>
      </p:cxnSp>
      <p:sp>
        <p:nvSpPr>
          <p:cNvPr id="1527" name="Google Shape;1527;p250"/>
          <p:cNvSpPr/>
          <p:nvPr/>
        </p:nvSpPr>
        <p:spPr>
          <a:xfrm>
            <a:off x="4272094" y="956346"/>
            <a:ext cx="3215081" cy="3461225"/>
          </a:xfrm>
          <a:prstGeom prst="ellipse">
            <a:avLst/>
          </a:prstGeom>
          <a:noFill/>
          <a:ln cap="flat" cmpd="sng" w="762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100" u="none" cap="none" strike="noStrike">
              <a:solidFill>
                <a:schemeClr val="dk1"/>
              </a:solidFill>
              <a:latin typeface="Arial"/>
              <a:ea typeface="Arial"/>
              <a:cs typeface="Arial"/>
              <a:sym typeface="Arial"/>
            </a:endParaRPr>
          </a:p>
        </p:txBody>
      </p:sp>
      <p:sp>
        <p:nvSpPr>
          <p:cNvPr id="1528" name="Google Shape;1528;p250"/>
          <p:cNvSpPr txBox="1"/>
          <p:nvPr/>
        </p:nvSpPr>
        <p:spPr>
          <a:xfrm>
            <a:off x="1245766" y="725930"/>
            <a:ext cx="1325747" cy="24820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 sz="1100" u="none" cap="none" strike="noStrike">
                <a:solidFill>
                  <a:schemeClr val="dk1"/>
                </a:solidFill>
                <a:latin typeface="Arial"/>
                <a:ea typeface="Arial"/>
                <a:cs typeface="Arial"/>
                <a:sym typeface="Arial"/>
              </a:rPr>
              <a:t>RNA Polymerase</a:t>
            </a:r>
            <a:endParaRPr sz="1400"/>
          </a:p>
        </p:txBody>
      </p:sp>
      <p:sp>
        <p:nvSpPr>
          <p:cNvPr id="1529" name="Google Shape;1529;p250"/>
          <p:cNvSpPr txBox="1"/>
          <p:nvPr/>
        </p:nvSpPr>
        <p:spPr>
          <a:xfrm>
            <a:off x="3038912" y="264253"/>
            <a:ext cx="685800" cy="24820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 sz="1100" u="none" cap="none" strike="noStrike">
                <a:solidFill>
                  <a:schemeClr val="dk1"/>
                </a:solidFill>
                <a:latin typeface="Arial"/>
                <a:ea typeface="Arial"/>
                <a:cs typeface="Arial"/>
                <a:sym typeface="Arial"/>
              </a:rPr>
              <a:t>DNA</a:t>
            </a:r>
            <a:endParaRPr sz="1400"/>
          </a:p>
        </p:txBody>
      </p:sp>
      <p:sp>
        <p:nvSpPr>
          <p:cNvPr id="1530" name="Google Shape;1530;p250"/>
          <p:cNvSpPr txBox="1"/>
          <p:nvPr/>
        </p:nvSpPr>
        <p:spPr>
          <a:xfrm>
            <a:off x="3812801" y="600850"/>
            <a:ext cx="861900" cy="261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 sz="1100" u="none" cap="none" strike="noStrike">
                <a:solidFill>
                  <a:schemeClr val="dk1"/>
                </a:solidFill>
                <a:latin typeface="Arial"/>
                <a:ea typeface="Arial"/>
                <a:cs typeface="Arial"/>
                <a:sym typeface="Arial"/>
              </a:rPr>
              <a:t>mRNA</a:t>
            </a:r>
            <a:endParaRPr sz="1400"/>
          </a:p>
        </p:txBody>
      </p:sp>
      <p:sp>
        <p:nvSpPr>
          <p:cNvPr id="1531" name="Google Shape;1531;p250"/>
          <p:cNvSpPr txBox="1"/>
          <p:nvPr/>
        </p:nvSpPr>
        <p:spPr>
          <a:xfrm>
            <a:off x="6625198" y="333475"/>
            <a:ext cx="861900" cy="261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 sz="1100" u="none" cap="none" strike="noStrike">
                <a:solidFill>
                  <a:schemeClr val="dk1"/>
                </a:solidFill>
                <a:latin typeface="Arial"/>
                <a:ea typeface="Arial"/>
                <a:cs typeface="Arial"/>
                <a:sym typeface="Arial"/>
              </a:rPr>
              <a:t>mRNA</a:t>
            </a:r>
            <a:endParaRPr sz="1400"/>
          </a:p>
        </p:txBody>
      </p:sp>
      <p:sp>
        <p:nvSpPr>
          <p:cNvPr id="1532" name="Google Shape;1532;p250"/>
          <p:cNvSpPr txBox="1"/>
          <p:nvPr/>
        </p:nvSpPr>
        <p:spPr>
          <a:xfrm>
            <a:off x="5337146" y="581301"/>
            <a:ext cx="1141602" cy="24820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 sz="1100" u="none" cap="none" strike="noStrike">
                <a:solidFill>
                  <a:schemeClr val="dk1"/>
                </a:solidFill>
                <a:latin typeface="Arial"/>
                <a:ea typeface="Arial"/>
                <a:cs typeface="Arial"/>
                <a:sym typeface="Arial"/>
              </a:rPr>
              <a:t>Nuclear Pore</a:t>
            </a:r>
            <a:endParaRPr sz="1400"/>
          </a:p>
        </p:txBody>
      </p:sp>
      <p:sp>
        <p:nvSpPr>
          <p:cNvPr id="1533" name="Google Shape;1533;p250"/>
          <p:cNvSpPr txBox="1"/>
          <p:nvPr/>
        </p:nvSpPr>
        <p:spPr>
          <a:xfrm>
            <a:off x="2325757" y="4807833"/>
            <a:ext cx="4891673" cy="30008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 sz="700" u="none" cap="none" strike="noStrike">
                <a:solidFill>
                  <a:schemeClr val="dk1"/>
                </a:solidFill>
                <a:latin typeface="Arial"/>
                <a:ea typeface="Arial"/>
                <a:cs typeface="Arial"/>
                <a:sym typeface="Arial"/>
              </a:rPr>
              <a:t>This image is an excerpt from Tour of a Human Cell by David Goodsell, as shown in 3D Molecular</a:t>
            </a:r>
            <a:endParaRPr sz="1400"/>
          </a:p>
          <a:p>
            <a:pPr indent="0" lvl="0" marL="0" marR="0" rtl="0" algn="ctr">
              <a:lnSpc>
                <a:spcPct val="100000"/>
              </a:lnSpc>
              <a:spcBef>
                <a:spcPts val="0"/>
              </a:spcBef>
              <a:spcAft>
                <a:spcPts val="0"/>
              </a:spcAft>
              <a:buNone/>
            </a:pPr>
            <a:r>
              <a:rPr b="0" i="0" lang="en" sz="700" u="none" cap="none" strike="noStrike">
                <a:solidFill>
                  <a:schemeClr val="dk1"/>
                </a:solidFill>
                <a:latin typeface="Arial"/>
                <a:ea typeface="Arial"/>
                <a:cs typeface="Arial"/>
                <a:sym typeface="Arial"/>
              </a:rPr>
              <a:t>Designs’ Tour of a Human Cell© poster and David Goodsell’s book, </a:t>
            </a:r>
            <a:r>
              <a:rPr b="1" i="1" lang="en" sz="700" u="none" cap="none" strike="noStrike">
                <a:solidFill>
                  <a:schemeClr val="dk1"/>
                </a:solidFill>
                <a:latin typeface="Arial"/>
                <a:ea typeface="Arial"/>
                <a:cs typeface="Arial"/>
                <a:sym typeface="Arial"/>
              </a:rPr>
              <a:t>The Machinery of Life.</a:t>
            </a:r>
            <a:endParaRPr b="0" i="0" sz="700" u="none" cap="none" strike="noStrike">
              <a:solidFill>
                <a:schemeClr val="dk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3" name="Shape 953"/>
        <p:cNvGrpSpPr/>
        <p:nvPr/>
      </p:nvGrpSpPr>
      <p:grpSpPr>
        <a:xfrm>
          <a:off x="0" y="0"/>
          <a:ext cx="0" cy="0"/>
          <a:chOff x="0" y="0"/>
          <a:chExt cx="0" cy="0"/>
        </a:xfrm>
      </p:grpSpPr>
      <p:sp>
        <p:nvSpPr>
          <p:cNvPr id="954" name="Google Shape;954;p188"/>
          <p:cNvSpPr txBox="1"/>
          <p:nvPr/>
        </p:nvSpPr>
        <p:spPr>
          <a:xfrm>
            <a:off x="336088" y="983850"/>
            <a:ext cx="5286000" cy="9114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800"/>
              <a:buFont typeface="Arial"/>
              <a:buNone/>
            </a:pPr>
            <a:r>
              <a:rPr b="1" i="0" lang="en" sz="4800" u="none" cap="none" strike="noStrike">
                <a:solidFill>
                  <a:schemeClr val="accent1"/>
                </a:solidFill>
                <a:latin typeface="Calibri"/>
                <a:ea typeface="Calibri"/>
                <a:cs typeface="Calibri"/>
                <a:sym typeface="Calibri"/>
              </a:rPr>
              <a:t>Ladders of Life</a:t>
            </a:r>
            <a:endParaRPr b="0" i="0" sz="4800" u="none" cap="none" strike="noStrike">
              <a:solidFill>
                <a:schemeClr val="accent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Calibri"/>
              <a:ea typeface="Calibri"/>
              <a:cs typeface="Calibri"/>
              <a:sym typeface="Calibri"/>
            </a:endParaRPr>
          </a:p>
        </p:txBody>
      </p:sp>
      <p:sp>
        <p:nvSpPr>
          <p:cNvPr id="955" name="Google Shape;955;p188"/>
          <p:cNvSpPr txBox="1"/>
          <p:nvPr/>
        </p:nvSpPr>
        <p:spPr>
          <a:xfrm>
            <a:off x="336075" y="2375350"/>
            <a:ext cx="5286000" cy="5847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1" lang="en" sz="2000" u="none" cap="none" strike="noStrike">
                <a:solidFill>
                  <a:schemeClr val="accent5"/>
                </a:solidFill>
                <a:latin typeface="Calibri"/>
                <a:ea typeface="Calibri"/>
                <a:cs typeface="Calibri"/>
                <a:sym typeface="Calibri"/>
              </a:rPr>
              <a:t>“The greatest history book ever written is the one hidden in our DNA."</a:t>
            </a:r>
            <a:endParaRPr b="0" i="0" sz="2000" u="none" cap="none" strike="noStrike">
              <a:solidFill>
                <a:schemeClr val="accent5"/>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200"/>
              <a:buFont typeface="Arial"/>
              <a:buNone/>
            </a:pPr>
            <a:r>
              <a:rPr b="1" i="1" lang="en" sz="1200" u="none" cap="none" strike="noStrike">
                <a:solidFill>
                  <a:schemeClr val="accent5"/>
                </a:solidFill>
                <a:latin typeface="Calibri"/>
                <a:ea typeface="Calibri"/>
                <a:cs typeface="Calibri"/>
                <a:sym typeface="Calibri"/>
              </a:rPr>
              <a:t>Spencer Wells</a:t>
            </a:r>
            <a:endParaRPr b="0" i="0" sz="1200" u="none" cap="none" strike="noStrike">
              <a:solidFill>
                <a:schemeClr val="accent5"/>
              </a:solidFill>
              <a:latin typeface="Calibri"/>
              <a:ea typeface="Calibri"/>
              <a:cs typeface="Calibri"/>
              <a:sym typeface="Calibri"/>
            </a:endParaRPr>
          </a:p>
        </p:txBody>
      </p:sp>
      <p:sp>
        <p:nvSpPr>
          <p:cNvPr id="956" name="Google Shape;956;p188"/>
          <p:cNvSpPr txBox="1"/>
          <p:nvPr/>
        </p:nvSpPr>
        <p:spPr>
          <a:xfrm>
            <a:off x="336038" y="1666650"/>
            <a:ext cx="5286000" cy="4926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000"/>
              <a:buFont typeface="Arial"/>
              <a:buNone/>
            </a:pPr>
            <a:r>
              <a:rPr b="0" i="1" lang="en" sz="2000" u="none" cap="none" strike="noStrike">
                <a:solidFill>
                  <a:schemeClr val="accent1"/>
                </a:solidFill>
                <a:latin typeface="Calibri"/>
                <a:ea typeface="Calibri"/>
                <a:cs typeface="Calibri"/>
                <a:sym typeface="Calibri"/>
              </a:rPr>
              <a:t>Dynamic DNA and Tactile DNA </a:t>
            </a:r>
            <a:endParaRPr b="0" i="0" sz="2000" u="none" cap="none" strike="noStrike">
              <a:solidFill>
                <a:schemeClr val="accent1"/>
              </a:solidFill>
              <a:latin typeface="Calibri"/>
              <a:ea typeface="Calibri"/>
              <a:cs typeface="Calibri"/>
              <a:sym typeface="Calibri"/>
            </a:endParaRPr>
          </a:p>
        </p:txBody>
      </p:sp>
      <p:pic>
        <p:nvPicPr>
          <p:cNvPr descr="Dynamic DNA Kit©" id="957" name="Google Shape;957;p188"/>
          <p:cNvPicPr preferRelativeResize="0"/>
          <p:nvPr/>
        </p:nvPicPr>
        <p:blipFill rotWithShape="1">
          <a:blip r:embed="rId3">
            <a:alphaModFix/>
          </a:blip>
          <a:srcRect b="0" l="0" r="0" t="0"/>
          <a:stretch/>
        </p:blipFill>
        <p:spPr>
          <a:xfrm>
            <a:off x="5496928" y="1436270"/>
            <a:ext cx="3519238" cy="2759744"/>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538" name="Shape 1538"/>
        <p:cNvGrpSpPr/>
        <p:nvPr/>
      </p:nvGrpSpPr>
      <p:grpSpPr>
        <a:xfrm>
          <a:off x="0" y="0"/>
          <a:ext cx="0" cy="0"/>
          <a:chOff x="0" y="0"/>
          <a:chExt cx="0" cy="0"/>
        </a:xfrm>
      </p:grpSpPr>
      <p:sp>
        <p:nvSpPr>
          <p:cNvPr id="1539" name="Google Shape;1539;p251"/>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p>
            <a:pPr indent="0" lvl="0" marL="0" rtl="0" algn="l">
              <a:lnSpc>
                <a:spcPct val="100000"/>
              </a:lnSpc>
              <a:spcBef>
                <a:spcPts val="0"/>
              </a:spcBef>
              <a:spcAft>
                <a:spcPts val="0"/>
              </a:spcAft>
              <a:buSzPts val="1100"/>
              <a:buNone/>
            </a:pPr>
            <a:fld id="{00000000-1234-1234-1234-123412341234}" type="slidenum">
              <a:rPr b="0" i="0" lang="en" sz="1100" u="none" cap="none" strike="noStrike">
                <a:solidFill>
                  <a:schemeClr val="dk1"/>
                </a:solidFill>
                <a:latin typeface="Arial"/>
                <a:ea typeface="Arial"/>
                <a:cs typeface="Arial"/>
                <a:sym typeface="Arial"/>
              </a:rPr>
              <a:t>‹#›</a:t>
            </a:fld>
            <a:endParaRPr b="0" i="0" sz="1100" u="none" cap="none" strike="noStrike">
              <a:solidFill>
                <a:schemeClr val="dk1"/>
              </a:solidFill>
              <a:latin typeface="Arial"/>
              <a:ea typeface="Arial"/>
              <a:cs typeface="Arial"/>
              <a:sym typeface="Arial"/>
            </a:endParaRPr>
          </a:p>
        </p:txBody>
      </p:sp>
      <p:sp>
        <p:nvSpPr>
          <p:cNvPr id="1540" name="Google Shape;1540;p251"/>
          <p:cNvSpPr txBox="1"/>
          <p:nvPr>
            <p:ph idx="4294967295" type="title"/>
          </p:nvPr>
        </p:nvSpPr>
        <p:spPr>
          <a:xfrm>
            <a:off x="28942" y="311150"/>
            <a:ext cx="9115058" cy="407988"/>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4000"/>
              <a:buNone/>
            </a:pPr>
            <a:r>
              <a:rPr b="1" i="0" lang="en" sz="4000" u="none" cap="none" strike="noStrike">
                <a:solidFill>
                  <a:schemeClr val="dk1"/>
                </a:solidFill>
                <a:latin typeface="Arial"/>
                <a:ea typeface="Arial"/>
                <a:cs typeface="Arial"/>
                <a:sym typeface="Arial"/>
              </a:rPr>
              <a:t>A brief tour through the cell</a:t>
            </a:r>
            <a:endParaRPr/>
          </a:p>
        </p:txBody>
      </p:sp>
      <p:pic>
        <p:nvPicPr>
          <p:cNvPr id="1541" name="Google Shape;1541;p251"/>
          <p:cNvPicPr preferRelativeResize="0"/>
          <p:nvPr>
            <p:ph idx="4294967295" type="body"/>
          </p:nvPr>
        </p:nvPicPr>
        <p:blipFill rotWithShape="1">
          <a:blip r:embed="rId3">
            <a:alphaModFix/>
          </a:blip>
          <a:srcRect b="0" l="0" r="0" t="0"/>
          <a:stretch/>
        </p:blipFill>
        <p:spPr>
          <a:xfrm>
            <a:off x="0" y="1739900"/>
            <a:ext cx="7329488" cy="2930525"/>
          </a:xfrm>
          <a:prstGeom prst="rect">
            <a:avLst/>
          </a:prstGeom>
          <a:noFill/>
          <a:ln>
            <a:noFill/>
          </a:ln>
        </p:spPr>
      </p:pic>
      <p:sp>
        <p:nvSpPr>
          <p:cNvPr id="1542" name="Google Shape;1542;p251"/>
          <p:cNvSpPr txBox="1"/>
          <p:nvPr/>
        </p:nvSpPr>
        <p:spPr>
          <a:xfrm>
            <a:off x="2287243" y="4737959"/>
            <a:ext cx="4569515" cy="30008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 sz="700" u="none" cap="none" strike="noStrike">
                <a:solidFill>
                  <a:schemeClr val="dk1"/>
                </a:solidFill>
                <a:latin typeface="Arial"/>
                <a:ea typeface="Arial"/>
                <a:cs typeface="Arial"/>
                <a:sym typeface="Arial"/>
              </a:rPr>
              <a:t>This image is an excerpt from Tour of a Human Cell by David Goodsell, as shown in 3D Molecular</a:t>
            </a:r>
            <a:endParaRPr sz="1400"/>
          </a:p>
          <a:p>
            <a:pPr indent="0" lvl="0" marL="0" marR="0" rtl="0" algn="ctr">
              <a:lnSpc>
                <a:spcPct val="100000"/>
              </a:lnSpc>
              <a:spcBef>
                <a:spcPts val="0"/>
              </a:spcBef>
              <a:spcAft>
                <a:spcPts val="0"/>
              </a:spcAft>
              <a:buNone/>
            </a:pPr>
            <a:r>
              <a:rPr b="0" i="0" lang="en" sz="700" u="none" cap="none" strike="noStrike">
                <a:solidFill>
                  <a:schemeClr val="dk1"/>
                </a:solidFill>
                <a:latin typeface="Arial"/>
                <a:ea typeface="Arial"/>
                <a:cs typeface="Arial"/>
                <a:sym typeface="Arial"/>
              </a:rPr>
              <a:t>Designs’ Tour of a Human Cell© poster and David Goodsell’s book, </a:t>
            </a:r>
            <a:r>
              <a:rPr b="1" i="1" lang="en" sz="700" u="none" cap="none" strike="noStrike">
                <a:solidFill>
                  <a:schemeClr val="dk1"/>
                </a:solidFill>
                <a:latin typeface="Arial"/>
                <a:ea typeface="Arial"/>
                <a:cs typeface="Arial"/>
                <a:sym typeface="Arial"/>
              </a:rPr>
              <a:t>The Machinery of Life.</a:t>
            </a:r>
            <a:endParaRPr b="0" i="0" sz="700" u="none" cap="none" strike="noStrike">
              <a:solidFill>
                <a:schemeClr val="dk1"/>
              </a:solidFill>
              <a:latin typeface="Arial"/>
              <a:ea typeface="Arial"/>
              <a:cs typeface="Arial"/>
              <a:sym typeface="Arial"/>
            </a:endParaRPr>
          </a:p>
        </p:txBody>
      </p:sp>
      <p:pic>
        <p:nvPicPr>
          <p:cNvPr descr="A qr code on a white background&#10;&#10;Description automatically generated" id="1543" name="Google Shape;1543;p251"/>
          <p:cNvPicPr preferRelativeResize="0"/>
          <p:nvPr/>
        </p:nvPicPr>
        <p:blipFill rotWithShape="1">
          <a:blip r:embed="rId4">
            <a:alphaModFix/>
          </a:blip>
          <a:srcRect b="0" l="0" r="0" t="0"/>
          <a:stretch/>
        </p:blipFill>
        <p:spPr>
          <a:xfrm>
            <a:off x="6856758" y="1"/>
            <a:ext cx="2129605" cy="2080406"/>
          </a:xfrm>
          <a:prstGeom prst="rect">
            <a:avLst/>
          </a:prstGeom>
          <a:noFill/>
          <a:ln>
            <a:noFill/>
          </a:ln>
        </p:spPr>
      </p:pic>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547" name="Shape 1547"/>
        <p:cNvGrpSpPr/>
        <p:nvPr/>
      </p:nvGrpSpPr>
      <p:grpSpPr>
        <a:xfrm>
          <a:off x="0" y="0"/>
          <a:ext cx="0" cy="0"/>
          <a:chOff x="0" y="0"/>
          <a:chExt cx="0" cy="0"/>
        </a:xfrm>
      </p:grpSpPr>
      <p:pic>
        <p:nvPicPr>
          <p:cNvPr id="1548" name="Google Shape;1548;p252" title="Drew Berry from E O Wilson Life on Earth iBook.mov">
            <a:hlinkClick r:id="rId3"/>
          </p:cNvPr>
          <p:cNvPicPr preferRelativeResize="0"/>
          <p:nvPr/>
        </p:nvPicPr>
        <p:blipFill rotWithShape="1">
          <a:blip r:embed="rId4">
            <a:alphaModFix/>
          </a:blip>
          <a:srcRect b="0" l="0" r="0" t="0"/>
          <a:stretch/>
        </p:blipFill>
        <p:spPr>
          <a:xfrm>
            <a:off x="2338650" y="1150789"/>
            <a:ext cx="4466702" cy="3350027"/>
          </a:xfrm>
          <a:prstGeom prst="rect">
            <a:avLst/>
          </a:prstGeom>
          <a:noFill/>
          <a:ln>
            <a:noFill/>
          </a:ln>
        </p:spPr>
      </p:pic>
      <p:sp>
        <p:nvSpPr>
          <p:cNvPr id="1549" name="Google Shape;1549;p252"/>
          <p:cNvSpPr txBox="1"/>
          <p:nvPr>
            <p:ph type="title"/>
          </p:nvPr>
        </p:nvSpPr>
        <p:spPr>
          <a:xfrm>
            <a:off x="233200" y="-17135"/>
            <a:ext cx="8480925" cy="9738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4000"/>
              <a:buNone/>
            </a:pPr>
            <a:r>
              <a:rPr lang="en"/>
              <a:t>Let’s re-visit transcription</a:t>
            </a:r>
            <a:r>
              <a:rPr lang="en">
                <a:latin typeface="Calibri"/>
                <a:ea typeface="Calibri"/>
                <a:cs typeface="Calibri"/>
                <a:sym typeface="Calibri"/>
              </a:rPr>
              <a:t>…</a:t>
            </a:r>
            <a:endParaRPr>
              <a:latin typeface="Calibri"/>
              <a:ea typeface="Calibri"/>
              <a:cs typeface="Calibri"/>
              <a:sym typeface="Calibri"/>
            </a:endParaRPr>
          </a:p>
        </p:txBody>
      </p:sp>
      <p:pic>
        <p:nvPicPr>
          <p:cNvPr id="1550" name="Google Shape;1550;p252"/>
          <p:cNvPicPr preferRelativeResize="0"/>
          <p:nvPr/>
        </p:nvPicPr>
        <p:blipFill rotWithShape="1">
          <a:blip r:embed="rId5">
            <a:alphaModFix/>
          </a:blip>
          <a:srcRect b="0" l="0" r="0" t="0"/>
          <a:stretch/>
        </p:blipFill>
        <p:spPr>
          <a:xfrm>
            <a:off x="7851262" y="331900"/>
            <a:ext cx="956583" cy="956575"/>
          </a:xfrm>
          <a:prstGeom prst="rect">
            <a:avLst/>
          </a:prstGeom>
          <a:noFill/>
          <a:ln>
            <a:noFill/>
          </a:ln>
        </p:spPr>
      </p:pic>
      <p:sp>
        <p:nvSpPr>
          <p:cNvPr id="1551" name="Google Shape;1551;p252"/>
          <p:cNvSpPr txBox="1"/>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marR="0" rtl="0" algn="r">
              <a:lnSpc>
                <a:spcPct val="100000"/>
              </a:lnSpc>
              <a:spcBef>
                <a:spcPts val="0"/>
              </a:spcBef>
              <a:spcAft>
                <a:spcPts val="0"/>
              </a:spcAft>
              <a:buClr>
                <a:srgbClr val="000000"/>
              </a:buClr>
              <a:buSzPts val="1000"/>
              <a:buFont typeface="Arial"/>
              <a:buNone/>
            </a:pPr>
            <a:fld id="{00000000-1234-1234-1234-123412341234}" type="slidenum">
              <a:rPr b="0" i="0" lang="en" sz="1000" u="none" cap="none" strike="noStrike">
                <a:solidFill>
                  <a:srgbClr val="000000"/>
                </a:solidFill>
                <a:latin typeface="Arial"/>
                <a:ea typeface="Arial"/>
                <a:cs typeface="Arial"/>
                <a:sym typeface="Arial"/>
              </a:rPr>
              <a:t>‹#›</a:t>
            </a:fld>
            <a:endParaRPr b="0" i="0" sz="1000" u="none" cap="none" strike="noStrike">
              <a:solidFill>
                <a:srgbClr val="000000"/>
              </a:solidFill>
              <a:latin typeface="Arial"/>
              <a:ea typeface="Arial"/>
              <a:cs typeface="Arial"/>
              <a:sym typeface="Arial"/>
            </a:endParaRPr>
          </a:p>
        </p:txBody>
      </p:sp>
      <p:sp>
        <p:nvSpPr>
          <p:cNvPr id="1552" name="Google Shape;1552;p252"/>
          <p:cNvSpPr txBox="1"/>
          <p:nvPr/>
        </p:nvSpPr>
        <p:spPr>
          <a:xfrm>
            <a:off x="2114175" y="4500814"/>
            <a:ext cx="5068200" cy="23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rPr b="0" i="0" lang="en" sz="900" u="none" cap="none" strike="noStrike">
                <a:solidFill>
                  <a:srgbClr val="A0A0A0"/>
                </a:solidFill>
                <a:latin typeface="Arial"/>
                <a:ea typeface="Arial"/>
                <a:cs typeface="Arial"/>
                <a:sym typeface="Arial"/>
              </a:rPr>
              <a:t>(Drew Berry from E. O.  Wilson Life on Earth ibook.mov)</a:t>
            </a:r>
            <a:endParaRPr b="0" i="0" sz="9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48"/>
                                        </p:tgtEl>
                                        <p:attrNameLst>
                                          <p:attrName>style.visibility</p:attrName>
                                        </p:attrNameLst>
                                      </p:cBhvr>
                                      <p:to>
                                        <p:strVal val="visible"/>
                                      </p:to>
                                    </p:set>
                                    <p:animEffect filter="fade" transition="in">
                                      <p:cBhvr>
                                        <p:cTn dur="1000"/>
                                        <p:tgtEl>
                                          <p:spTgt spid="154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556" name="Shape 1556"/>
        <p:cNvGrpSpPr/>
        <p:nvPr/>
      </p:nvGrpSpPr>
      <p:grpSpPr>
        <a:xfrm>
          <a:off x="0" y="0"/>
          <a:ext cx="0" cy="0"/>
          <a:chOff x="0" y="0"/>
          <a:chExt cx="0" cy="0"/>
        </a:xfrm>
      </p:grpSpPr>
      <p:sp>
        <p:nvSpPr>
          <p:cNvPr id="1557" name="Google Shape;1557;p253"/>
          <p:cNvSpPr txBox="1"/>
          <p:nvPr/>
        </p:nvSpPr>
        <p:spPr>
          <a:xfrm>
            <a:off x="326560" y="1573955"/>
            <a:ext cx="8490900" cy="99780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rgbClr val="000000"/>
              </a:buClr>
              <a:buSzPts val="4000"/>
              <a:buFont typeface="Arial"/>
              <a:buNone/>
            </a:pPr>
            <a:r>
              <a:rPr b="1" i="0" lang="en" sz="4000" u="none" cap="none" strike="noStrike">
                <a:solidFill>
                  <a:srgbClr val="000000"/>
                </a:solidFill>
                <a:latin typeface="Calibri"/>
                <a:ea typeface="Calibri"/>
                <a:cs typeface="Calibri"/>
                <a:sym typeface="Calibri"/>
              </a:rPr>
              <a:t>Conclusion</a:t>
            </a:r>
            <a:endParaRPr b="0" i="0" sz="4000" u="none" cap="none" strike="noStrike">
              <a:solidFill>
                <a:srgbClr val="000000"/>
              </a:solidFill>
              <a:latin typeface="Arial"/>
              <a:ea typeface="Arial"/>
              <a:cs typeface="Arial"/>
              <a:sym typeface="Arial"/>
            </a:endParaRPr>
          </a:p>
        </p:txBody>
      </p:sp>
      <p:sp>
        <p:nvSpPr>
          <p:cNvPr id="1558" name="Google Shape;1558;p253"/>
          <p:cNvSpPr txBox="1"/>
          <p:nvPr/>
        </p:nvSpPr>
        <p:spPr>
          <a:xfrm>
            <a:off x="694307" y="2628825"/>
            <a:ext cx="8123100" cy="1428900"/>
          </a:xfrm>
          <a:prstGeom prst="rect">
            <a:avLst/>
          </a:prstGeom>
          <a:noFill/>
          <a:ln>
            <a:noFill/>
          </a:ln>
        </p:spPr>
        <p:txBody>
          <a:bodyPr anchorCtr="0" anchor="t" bIns="45700" lIns="91425" spcFirstLastPara="1" rIns="91425" wrap="square" tIns="45700">
            <a:noAutofit/>
          </a:bodyPr>
          <a:lstStyle/>
          <a:p>
            <a:pPr indent="-298450" lvl="0" marL="342900" rtl="0" algn="l">
              <a:spcBef>
                <a:spcPts val="0"/>
              </a:spcBef>
              <a:spcAft>
                <a:spcPts val="0"/>
              </a:spcAft>
              <a:buSzPts val="2100"/>
              <a:buFont typeface="Calibri"/>
              <a:buChar char="•"/>
            </a:pPr>
            <a:r>
              <a:rPr lang="en" sz="2100">
                <a:latin typeface="Calibri"/>
                <a:ea typeface="Calibri"/>
                <a:cs typeface="Calibri"/>
                <a:sym typeface="Calibri"/>
              </a:rPr>
              <a:t>There are three types of RNA: messenger RNA, transfer RNA, and ribosomal RNA.</a:t>
            </a:r>
            <a:endParaRPr sz="2100">
              <a:latin typeface="Calibri"/>
              <a:ea typeface="Calibri"/>
              <a:cs typeface="Calibri"/>
              <a:sym typeface="Calibri"/>
            </a:endParaRPr>
          </a:p>
          <a:p>
            <a:pPr indent="-298450" lvl="0" marL="342900" rtl="0" algn="l">
              <a:spcBef>
                <a:spcPts val="800"/>
              </a:spcBef>
              <a:spcAft>
                <a:spcPts val="0"/>
              </a:spcAft>
              <a:buSzPts val="2100"/>
              <a:buFont typeface="Calibri"/>
              <a:buChar char="•"/>
            </a:pPr>
            <a:r>
              <a:rPr lang="en" sz="2100">
                <a:latin typeface="Calibri"/>
                <a:ea typeface="Calibri"/>
                <a:cs typeface="Calibri"/>
                <a:sym typeface="Calibri"/>
              </a:rPr>
              <a:t>RNA is made of four nucleotides: adenine, uracil, guanine, and cytosine. </a:t>
            </a:r>
            <a:endParaRPr sz="2100">
              <a:latin typeface="Calibri"/>
              <a:ea typeface="Calibri"/>
              <a:cs typeface="Calibri"/>
              <a:sym typeface="Calibri"/>
            </a:endParaRPr>
          </a:p>
          <a:p>
            <a:pPr indent="-298450" lvl="0" marL="342900" rtl="0" algn="l">
              <a:spcBef>
                <a:spcPts val="800"/>
              </a:spcBef>
              <a:spcAft>
                <a:spcPts val="800"/>
              </a:spcAft>
              <a:buSzPts val="2100"/>
              <a:buFont typeface="Calibri"/>
              <a:buChar char="•"/>
            </a:pPr>
            <a:r>
              <a:rPr lang="en" sz="2100">
                <a:latin typeface="Calibri"/>
                <a:ea typeface="Calibri"/>
                <a:cs typeface="Calibri"/>
                <a:sym typeface="Calibri"/>
              </a:rPr>
              <a:t>Once transcribed from DNA, RNA leaves the nucleus and moves to a ribosome. </a:t>
            </a:r>
            <a:endParaRPr sz="2100">
              <a:latin typeface="Calibri"/>
              <a:ea typeface="Calibri"/>
              <a:cs typeface="Calibri"/>
              <a:sym typeface="Calibri"/>
            </a:endParaRPr>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2" name="Shape 1562"/>
        <p:cNvGrpSpPr/>
        <p:nvPr/>
      </p:nvGrpSpPr>
      <p:grpSpPr>
        <a:xfrm>
          <a:off x="0" y="0"/>
          <a:ext cx="0" cy="0"/>
          <a:chOff x="0" y="0"/>
          <a:chExt cx="0" cy="0"/>
        </a:xfrm>
      </p:grpSpPr>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6" name="Shape 1566"/>
        <p:cNvGrpSpPr/>
        <p:nvPr/>
      </p:nvGrpSpPr>
      <p:grpSpPr>
        <a:xfrm>
          <a:off x="0" y="0"/>
          <a:ext cx="0" cy="0"/>
          <a:chOff x="0" y="0"/>
          <a:chExt cx="0" cy="0"/>
        </a:xfrm>
      </p:grpSpPr>
      <p:sp>
        <p:nvSpPr>
          <p:cNvPr id="1567" name="Google Shape;1567;p255"/>
          <p:cNvSpPr txBox="1"/>
          <p:nvPr>
            <p:ph type="title"/>
          </p:nvPr>
        </p:nvSpPr>
        <p:spPr>
          <a:xfrm>
            <a:off x="233200" y="91512"/>
            <a:ext cx="8481000" cy="9738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4000"/>
              <a:buNone/>
            </a:pPr>
            <a:r>
              <a:rPr lang="en"/>
              <a:t>Reflection…</a:t>
            </a:r>
            <a:endParaRPr/>
          </a:p>
        </p:txBody>
      </p:sp>
      <p:sp>
        <p:nvSpPr>
          <p:cNvPr id="1568" name="Google Shape;1568;p255"/>
          <p:cNvSpPr txBox="1"/>
          <p:nvPr/>
        </p:nvSpPr>
        <p:spPr>
          <a:xfrm>
            <a:off x="24150" y="1361958"/>
            <a:ext cx="9095700" cy="554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400"/>
              <a:buFont typeface="Arial"/>
              <a:buNone/>
            </a:pPr>
            <a:r>
              <a:rPr b="1" i="0" lang="en" sz="2400" u="none" cap="none" strike="noStrike">
                <a:solidFill>
                  <a:srgbClr val="40B5E6"/>
                </a:solidFill>
                <a:latin typeface="Calibri"/>
                <a:ea typeface="Calibri"/>
                <a:cs typeface="Calibri"/>
                <a:sym typeface="Calibri"/>
              </a:rPr>
              <a:t>“Models give meaning to words.”</a:t>
            </a:r>
            <a:r>
              <a:rPr b="0" i="0" lang="en" sz="2400" u="none" cap="none" strike="noStrike">
                <a:solidFill>
                  <a:schemeClr val="dk2"/>
                </a:solidFill>
                <a:latin typeface="Calibri"/>
                <a:ea typeface="Calibri"/>
                <a:cs typeface="Calibri"/>
                <a:sym typeface="Calibri"/>
              </a:rPr>
              <a:t> </a:t>
            </a:r>
            <a:r>
              <a:rPr b="0" i="1" lang="en" sz="1400" u="none" cap="none" strike="noStrike">
                <a:solidFill>
                  <a:schemeClr val="dk2"/>
                </a:solidFill>
                <a:latin typeface="Calibri"/>
                <a:ea typeface="Calibri"/>
                <a:cs typeface="Calibri"/>
                <a:sym typeface="Calibri"/>
              </a:rPr>
              <a:t>- Tim Herman</a:t>
            </a:r>
            <a:endParaRPr b="0" i="1" sz="1400" u="none" cap="none" strike="noStrike">
              <a:solidFill>
                <a:schemeClr val="dk2"/>
              </a:solidFill>
              <a:latin typeface="Calibri"/>
              <a:ea typeface="Calibri"/>
              <a:cs typeface="Calibri"/>
              <a:sym typeface="Calibri"/>
            </a:endParaRPr>
          </a:p>
        </p:txBody>
      </p:sp>
      <p:pic>
        <p:nvPicPr>
          <p:cNvPr id="1569" name="Google Shape;1569;p255"/>
          <p:cNvPicPr preferRelativeResize="0"/>
          <p:nvPr/>
        </p:nvPicPr>
        <p:blipFill rotWithShape="1">
          <a:blip r:embed="rId3">
            <a:alphaModFix/>
          </a:blip>
          <a:srcRect b="0" l="0" r="0" t="0"/>
          <a:stretch/>
        </p:blipFill>
        <p:spPr>
          <a:xfrm>
            <a:off x="0" y="2121443"/>
            <a:ext cx="4818326" cy="1900195"/>
          </a:xfrm>
          <a:prstGeom prst="rect">
            <a:avLst/>
          </a:prstGeom>
          <a:noFill/>
          <a:ln>
            <a:noFill/>
          </a:ln>
        </p:spPr>
      </p:pic>
      <p:pic>
        <p:nvPicPr>
          <p:cNvPr id="1570" name="Google Shape;1570;p255"/>
          <p:cNvPicPr preferRelativeResize="0"/>
          <p:nvPr/>
        </p:nvPicPr>
        <p:blipFill rotWithShape="1">
          <a:blip r:embed="rId4">
            <a:alphaModFix/>
          </a:blip>
          <a:srcRect b="0" l="0" r="0" t="0"/>
          <a:stretch/>
        </p:blipFill>
        <p:spPr>
          <a:xfrm>
            <a:off x="7839229" y="318997"/>
            <a:ext cx="956583" cy="951155"/>
          </a:xfrm>
          <a:prstGeom prst="rect">
            <a:avLst/>
          </a:prstGeom>
          <a:noFill/>
          <a:ln>
            <a:noFill/>
          </a:ln>
        </p:spPr>
      </p:pic>
      <p:sp>
        <p:nvSpPr>
          <p:cNvPr id="1571" name="Google Shape;1571;p255"/>
          <p:cNvSpPr txBox="1"/>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marR="0" rtl="0" algn="r">
              <a:lnSpc>
                <a:spcPct val="100000"/>
              </a:lnSpc>
              <a:spcBef>
                <a:spcPts val="0"/>
              </a:spcBef>
              <a:spcAft>
                <a:spcPts val="0"/>
              </a:spcAft>
              <a:buClr>
                <a:srgbClr val="000000"/>
              </a:buClr>
              <a:buSzPts val="1000"/>
              <a:buFont typeface="Arial"/>
              <a:buNone/>
            </a:pPr>
            <a:fld id="{00000000-1234-1234-1234-123412341234}" type="slidenum">
              <a:rPr b="0" i="0" lang="en" sz="1000" u="none" cap="none" strike="noStrike">
                <a:solidFill>
                  <a:srgbClr val="000000"/>
                </a:solidFill>
                <a:latin typeface="Arial"/>
                <a:ea typeface="Arial"/>
                <a:cs typeface="Arial"/>
                <a:sym typeface="Arial"/>
              </a:rPr>
              <a:t>‹#›</a:t>
            </a:fld>
            <a:endParaRPr b="0" i="0" sz="1000" u="none" cap="none" strike="noStrike">
              <a:solidFill>
                <a:srgbClr val="000000"/>
              </a:solidFill>
              <a:latin typeface="Arial"/>
              <a:ea typeface="Arial"/>
              <a:cs typeface="Arial"/>
              <a:sym typeface="Arial"/>
            </a:endParaRPr>
          </a:p>
        </p:txBody>
      </p:sp>
      <p:sp>
        <p:nvSpPr>
          <p:cNvPr id="1572" name="Google Shape;1572;p255"/>
          <p:cNvSpPr txBox="1"/>
          <p:nvPr>
            <p:ph idx="1" type="body"/>
          </p:nvPr>
        </p:nvSpPr>
        <p:spPr>
          <a:xfrm>
            <a:off x="4930600" y="1894570"/>
            <a:ext cx="3865200" cy="2379000"/>
          </a:xfrm>
          <a:prstGeom prst="rect">
            <a:avLst/>
          </a:prstGeom>
          <a:noFill/>
          <a:ln>
            <a:noFill/>
          </a:ln>
        </p:spPr>
        <p:txBody>
          <a:bodyPr anchorCtr="0" anchor="t" bIns="91425" lIns="91425" spcFirstLastPara="1" rIns="91425" wrap="square" tIns="91425">
            <a:normAutofit lnSpcReduction="20000"/>
          </a:bodyPr>
          <a:lstStyle/>
          <a:p>
            <a:pPr indent="0" lvl="0" marL="0" rtl="0" algn="l">
              <a:lnSpc>
                <a:spcPct val="115000"/>
              </a:lnSpc>
              <a:spcBef>
                <a:spcPts val="0"/>
              </a:spcBef>
              <a:spcAft>
                <a:spcPts val="0"/>
              </a:spcAft>
              <a:buSzPts val="2400"/>
              <a:buNone/>
            </a:pPr>
            <a:r>
              <a:rPr lang="en"/>
              <a:t>In your notebook reflect:</a:t>
            </a:r>
            <a:endParaRPr/>
          </a:p>
          <a:p>
            <a:pPr indent="0" lvl="0" marL="0" rtl="0" algn="l">
              <a:lnSpc>
                <a:spcPct val="115000"/>
              </a:lnSpc>
              <a:spcBef>
                <a:spcPts val="1200"/>
              </a:spcBef>
              <a:spcAft>
                <a:spcPts val="0"/>
              </a:spcAft>
              <a:buSzPts val="2400"/>
              <a:buNone/>
            </a:pPr>
            <a:r>
              <a:rPr b="1" lang="en">
                <a:solidFill>
                  <a:schemeClr val="accent5"/>
                </a:solidFill>
              </a:rPr>
              <a:t>How can using a model like this give meaning to words?</a:t>
            </a:r>
            <a:endParaRPr b="1">
              <a:solidFill>
                <a:schemeClr val="accent5"/>
              </a:solidFill>
            </a:endParaRPr>
          </a:p>
          <a:p>
            <a:pPr indent="0" lvl="0" marL="0" rtl="0" algn="l">
              <a:lnSpc>
                <a:spcPct val="115000"/>
              </a:lnSpc>
              <a:spcBef>
                <a:spcPts val="1200"/>
              </a:spcBef>
              <a:spcAft>
                <a:spcPts val="1200"/>
              </a:spcAft>
              <a:buSzPts val="2400"/>
              <a:buNone/>
            </a:pPr>
            <a:r>
              <a:rPr b="1" lang="en">
                <a:solidFill>
                  <a:schemeClr val="accent5"/>
                </a:solidFill>
              </a:rPr>
              <a:t>How might this improve student learning?</a:t>
            </a:r>
            <a:endParaRPr b="1">
              <a:solidFill>
                <a:schemeClr val="accent5"/>
              </a:solidFill>
            </a:endParaRPr>
          </a:p>
        </p:txBody>
      </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576" name="Shape 1576"/>
        <p:cNvGrpSpPr/>
        <p:nvPr/>
      </p:nvGrpSpPr>
      <p:grpSpPr>
        <a:xfrm>
          <a:off x="0" y="0"/>
          <a:ext cx="0" cy="0"/>
          <a:chOff x="0" y="0"/>
          <a:chExt cx="0" cy="0"/>
        </a:xfrm>
      </p:grpSpPr>
      <p:sp>
        <p:nvSpPr>
          <p:cNvPr id="1577" name="Google Shape;1577;p256"/>
          <p:cNvSpPr txBox="1"/>
          <p:nvPr/>
        </p:nvSpPr>
        <p:spPr>
          <a:xfrm>
            <a:off x="326560" y="1573955"/>
            <a:ext cx="8490900" cy="99780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rgbClr val="000000"/>
              </a:buClr>
              <a:buSzPts val="4000"/>
              <a:buFont typeface="Arial"/>
              <a:buNone/>
            </a:pPr>
            <a:r>
              <a:rPr b="1" i="0" lang="en" sz="4000" u="none" cap="none" strike="noStrike">
                <a:solidFill>
                  <a:srgbClr val="000000"/>
                </a:solidFill>
                <a:latin typeface="Calibri"/>
                <a:ea typeface="Calibri"/>
                <a:cs typeface="Calibri"/>
                <a:sym typeface="Calibri"/>
              </a:rPr>
              <a:t>Reflection</a:t>
            </a:r>
            <a:r>
              <a:rPr b="1" lang="en" sz="4000">
                <a:latin typeface="Calibri"/>
                <a:ea typeface="Calibri"/>
                <a:cs typeface="Calibri"/>
                <a:sym typeface="Calibri"/>
              </a:rPr>
              <a:t>–</a:t>
            </a:r>
            <a:r>
              <a:rPr b="1" lang="en" sz="4000">
                <a:latin typeface="Calibri"/>
                <a:ea typeface="Calibri"/>
                <a:cs typeface="Calibri"/>
                <a:sym typeface="Calibri"/>
              </a:rPr>
              <a:t>Share Out</a:t>
            </a:r>
            <a:endParaRPr b="0" i="0" sz="4000" u="none" cap="none" strike="noStrike">
              <a:solidFill>
                <a:srgbClr val="000000"/>
              </a:solidFill>
              <a:latin typeface="Arial"/>
              <a:ea typeface="Arial"/>
              <a:cs typeface="Arial"/>
              <a:sym typeface="Arial"/>
            </a:endParaRPr>
          </a:p>
        </p:txBody>
      </p:sp>
      <p:sp>
        <p:nvSpPr>
          <p:cNvPr id="1578" name="Google Shape;1578;p256"/>
          <p:cNvSpPr txBox="1"/>
          <p:nvPr/>
        </p:nvSpPr>
        <p:spPr>
          <a:xfrm>
            <a:off x="408206" y="2628825"/>
            <a:ext cx="7375050" cy="1428975"/>
          </a:xfrm>
          <a:prstGeom prst="rect">
            <a:avLst/>
          </a:prstGeom>
          <a:noFill/>
          <a:ln>
            <a:noFill/>
          </a:ln>
        </p:spPr>
        <p:txBody>
          <a:bodyPr anchorCtr="0" anchor="t" bIns="45700" lIns="91425" spcFirstLastPara="1" rIns="91425" wrap="square" tIns="45700">
            <a:noAutofit/>
          </a:bodyPr>
          <a:lstStyle/>
          <a:p>
            <a:pPr indent="-311150" lvl="0" marL="342900" rtl="0" algn="l">
              <a:lnSpc>
                <a:spcPct val="115000"/>
              </a:lnSpc>
              <a:spcBef>
                <a:spcPts val="0"/>
              </a:spcBef>
              <a:spcAft>
                <a:spcPts val="0"/>
              </a:spcAft>
              <a:buSzPts val="2300"/>
              <a:buFont typeface="Calibri"/>
              <a:buChar char="•"/>
            </a:pPr>
            <a:r>
              <a:rPr lang="en" sz="2300">
                <a:latin typeface="Calibri"/>
                <a:ea typeface="Calibri"/>
                <a:cs typeface="Calibri"/>
                <a:sym typeface="Calibri"/>
              </a:rPr>
              <a:t>What challenges did you have in making an enzyme model to make mRNA? How was it the same as RNA polymerase?</a:t>
            </a:r>
            <a:endParaRPr sz="2300">
              <a:latin typeface="Calibri"/>
              <a:ea typeface="Calibri"/>
              <a:cs typeface="Calibri"/>
              <a:sym typeface="Calibri"/>
            </a:endParaRPr>
          </a:p>
          <a:p>
            <a:pPr indent="0" lvl="0" marL="0" rtl="0" algn="l">
              <a:lnSpc>
                <a:spcPct val="115000"/>
              </a:lnSpc>
              <a:spcBef>
                <a:spcPts val="0"/>
              </a:spcBef>
              <a:spcAft>
                <a:spcPts val="0"/>
              </a:spcAft>
              <a:buNone/>
            </a:pPr>
            <a:r>
              <a:t/>
            </a:r>
            <a:endParaRPr sz="2300">
              <a:latin typeface="Calibri"/>
              <a:ea typeface="Calibri"/>
              <a:cs typeface="Calibri"/>
              <a:sym typeface="Calibri"/>
            </a:endParaRPr>
          </a:p>
          <a:p>
            <a:pPr indent="-311150" lvl="0" marL="342900" rtl="0" algn="l">
              <a:lnSpc>
                <a:spcPct val="115000"/>
              </a:lnSpc>
              <a:spcBef>
                <a:spcPts val="0"/>
              </a:spcBef>
              <a:spcAft>
                <a:spcPts val="0"/>
              </a:spcAft>
              <a:buSzPts val="2300"/>
              <a:buFont typeface="Calibri"/>
              <a:buChar char="•"/>
            </a:pPr>
            <a:r>
              <a:rPr lang="en" sz="2300">
                <a:latin typeface="Calibri"/>
                <a:ea typeface="Calibri"/>
                <a:cs typeface="Calibri"/>
                <a:sym typeface="Calibri"/>
              </a:rPr>
              <a:t>How could you adapt this activity for your students? </a:t>
            </a:r>
            <a:endParaRPr sz="2300">
              <a:latin typeface="Calibri"/>
              <a:ea typeface="Calibri"/>
              <a:cs typeface="Calibri"/>
              <a:sym typeface="Calibri"/>
            </a:endParaRPr>
          </a:p>
        </p:txBody>
      </p:sp>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3" name="Shape 1583"/>
        <p:cNvGrpSpPr/>
        <p:nvPr/>
      </p:nvGrpSpPr>
      <p:grpSpPr>
        <a:xfrm>
          <a:off x="0" y="0"/>
          <a:ext cx="0" cy="0"/>
          <a:chOff x="0" y="0"/>
          <a:chExt cx="0" cy="0"/>
        </a:xfrm>
      </p:grpSpPr>
      <p:sp>
        <p:nvSpPr>
          <p:cNvPr id="1584" name="Google Shape;1584;p257"/>
          <p:cNvSpPr txBox="1"/>
          <p:nvPr>
            <p:ph type="title"/>
          </p:nvPr>
        </p:nvSpPr>
        <p:spPr>
          <a:xfrm>
            <a:off x="233200" y="91512"/>
            <a:ext cx="8480925"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Take a break!</a:t>
            </a:r>
            <a:endParaRPr/>
          </a:p>
        </p:txBody>
      </p:sp>
      <p:pic>
        <p:nvPicPr>
          <p:cNvPr descr="Set a timer for 10 minutes. This 10 minute timer with alarm silently counts down to 00:00 and then alerts you with a gentle alarm sound.&#10;&#10;What Is the 10 Minute Timer?&#10;If you're looking for a timer to help you stay on track with your work, a 10 minute countdown is a great option. You can use it to break up your work time into manageable chunks, and it can also help you avoid getting bogged down with one task for too long.&#10;&#10;How to Set a 10 Minute Timer&#10;There are a few different ways to set a 10 minute timer. One option is to use an online timer or a mobile app. Another option is to set a timer on your phone’s built-in clock. Whichever method you choose, be sure to set the timer in a place where you can see it easily so that you don't lose track of time.&#10;&#10;Why Should You Use This 10 Minute Alarm?&#10;This timer is perfect for work or study sessions. It's also great for any activity where you want to be sure to take a break every 10 minutes, such as cooking, laundry, or working out.&#10;&#10;Online Timer - https://timer.onlinealarmkur.com/en/" id="1585" name="Google Shape;1585;p257" title="10 Minute Timer">
            <a:hlinkClick r:id="rId3"/>
          </p:cNvPr>
          <p:cNvPicPr preferRelativeResize="0"/>
          <p:nvPr/>
        </p:nvPicPr>
        <p:blipFill>
          <a:blip r:embed="rId4">
            <a:alphaModFix/>
          </a:blip>
          <a:stretch>
            <a:fillRect/>
          </a:stretch>
        </p:blipFill>
        <p:spPr>
          <a:xfrm>
            <a:off x="1378475" y="1065310"/>
            <a:ext cx="6734251" cy="3788025"/>
          </a:xfrm>
          <a:prstGeom prst="rect">
            <a:avLst/>
          </a:prstGeom>
          <a:noFill/>
          <a:ln>
            <a:noFill/>
          </a:ln>
        </p:spPr>
      </p:pic>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9" name="Shape 1589"/>
        <p:cNvGrpSpPr/>
        <p:nvPr/>
      </p:nvGrpSpPr>
      <p:grpSpPr>
        <a:xfrm>
          <a:off x="0" y="0"/>
          <a:ext cx="0" cy="0"/>
          <a:chOff x="0" y="0"/>
          <a:chExt cx="0" cy="0"/>
        </a:xfrm>
      </p:grpSpPr>
      <p:sp>
        <p:nvSpPr>
          <p:cNvPr id="1590" name="Google Shape;1590;p258"/>
          <p:cNvSpPr txBox="1"/>
          <p:nvPr/>
        </p:nvSpPr>
        <p:spPr>
          <a:xfrm>
            <a:off x="3239815" y="1899745"/>
            <a:ext cx="4713900" cy="9927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3000">
                <a:solidFill>
                  <a:schemeClr val="dk1"/>
                </a:solidFill>
                <a:latin typeface="Arial"/>
                <a:ea typeface="Arial"/>
                <a:cs typeface="Arial"/>
                <a:sym typeface="Arial"/>
              </a:rPr>
              <a:t>RNA is not…</a:t>
            </a:r>
            <a:endParaRPr sz="1100"/>
          </a:p>
          <a:p>
            <a:pPr indent="0" lvl="0" marL="0" marR="0" rtl="0" algn="ctr">
              <a:spcBef>
                <a:spcPts val="0"/>
              </a:spcBef>
              <a:spcAft>
                <a:spcPts val="0"/>
              </a:spcAft>
              <a:buNone/>
            </a:pPr>
            <a:r>
              <a:rPr b="1" i="1" lang="en" sz="3000">
                <a:solidFill>
                  <a:schemeClr val="dk1"/>
                </a:solidFill>
                <a:latin typeface="Arial"/>
                <a:ea typeface="Arial"/>
                <a:cs typeface="Arial"/>
                <a:sym typeface="Arial"/>
              </a:rPr>
              <a:t>…a limp noodle</a:t>
            </a:r>
            <a:endParaRPr sz="1100"/>
          </a:p>
        </p:txBody>
      </p:sp>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4" name="Shape 1594"/>
        <p:cNvGrpSpPr/>
        <p:nvPr/>
      </p:nvGrpSpPr>
      <p:grpSpPr>
        <a:xfrm>
          <a:off x="0" y="0"/>
          <a:ext cx="0" cy="0"/>
          <a:chOff x="0" y="0"/>
          <a:chExt cx="0" cy="0"/>
        </a:xfrm>
      </p:grpSpPr>
      <p:sp>
        <p:nvSpPr>
          <p:cNvPr id="1595" name="Google Shape;1595;p259"/>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None/>
            </a:pPr>
            <a:fld id="{00000000-1234-1234-1234-123412341234}" type="slidenum">
              <a:rPr lang="en"/>
              <a:t>‹#›</a:t>
            </a:fld>
            <a:endParaRPr/>
          </a:p>
        </p:txBody>
      </p:sp>
      <p:sp>
        <p:nvSpPr>
          <p:cNvPr id="1596" name="Google Shape;1596;p259"/>
          <p:cNvSpPr txBox="1"/>
          <p:nvPr/>
        </p:nvSpPr>
        <p:spPr>
          <a:xfrm>
            <a:off x="1024759" y="804041"/>
            <a:ext cx="6527100" cy="4386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400">
                <a:solidFill>
                  <a:schemeClr val="dk1"/>
                </a:solidFill>
                <a:latin typeface="Arial"/>
                <a:ea typeface="Arial"/>
                <a:cs typeface="Arial"/>
                <a:sym typeface="Arial"/>
              </a:rPr>
              <a:t>RNA is </a:t>
            </a:r>
            <a:r>
              <a:rPr lang="en" sz="2400" u="sng">
                <a:solidFill>
                  <a:schemeClr val="dk1"/>
                </a:solidFill>
                <a:latin typeface="Arial"/>
                <a:ea typeface="Arial"/>
                <a:cs typeface="Arial"/>
                <a:sym typeface="Arial"/>
              </a:rPr>
              <a:t>not</a:t>
            </a:r>
            <a:r>
              <a:rPr lang="en" sz="2400">
                <a:solidFill>
                  <a:schemeClr val="dk1"/>
                </a:solidFill>
                <a:latin typeface="Arial"/>
                <a:ea typeface="Arial"/>
                <a:cs typeface="Arial"/>
                <a:sym typeface="Arial"/>
              </a:rPr>
              <a:t> </a:t>
            </a:r>
            <a:r>
              <a:rPr i="1" lang="en" sz="2400">
                <a:solidFill>
                  <a:srgbClr val="FF0000"/>
                </a:solidFill>
                <a:latin typeface="Arial"/>
                <a:ea typeface="Arial"/>
                <a:cs typeface="Arial"/>
                <a:sym typeface="Arial"/>
              </a:rPr>
              <a:t>single-stranded.</a:t>
            </a:r>
            <a:endParaRPr sz="1100"/>
          </a:p>
        </p:txBody>
      </p:sp>
      <p:sp>
        <p:nvSpPr>
          <p:cNvPr id="1597" name="Google Shape;1597;p259"/>
          <p:cNvSpPr txBox="1"/>
          <p:nvPr/>
        </p:nvSpPr>
        <p:spPr>
          <a:xfrm>
            <a:off x="1024759" y="1580493"/>
            <a:ext cx="6527100" cy="4386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400">
                <a:solidFill>
                  <a:schemeClr val="dk1"/>
                </a:solidFill>
                <a:latin typeface="Arial"/>
                <a:ea typeface="Arial"/>
                <a:cs typeface="Arial"/>
                <a:sym typeface="Arial"/>
              </a:rPr>
              <a:t>But it is </a:t>
            </a:r>
            <a:r>
              <a:rPr lang="en" sz="2400" u="sng">
                <a:solidFill>
                  <a:schemeClr val="dk1"/>
                </a:solidFill>
                <a:latin typeface="Arial"/>
                <a:ea typeface="Arial"/>
                <a:cs typeface="Arial"/>
                <a:sym typeface="Arial"/>
              </a:rPr>
              <a:t>not</a:t>
            </a:r>
            <a:r>
              <a:rPr lang="en" sz="2400">
                <a:solidFill>
                  <a:schemeClr val="dk1"/>
                </a:solidFill>
                <a:latin typeface="Arial"/>
                <a:ea typeface="Arial"/>
                <a:cs typeface="Arial"/>
                <a:sym typeface="Arial"/>
              </a:rPr>
              <a:t> exactly </a:t>
            </a:r>
            <a:r>
              <a:rPr i="1" lang="en" sz="2400">
                <a:solidFill>
                  <a:srgbClr val="FF0000"/>
                </a:solidFill>
                <a:latin typeface="Arial"/>
                <a:ea typeface="Arial"/>
                <a:cs typeface="Arial"/>
                <a:sym typeface="Arial"/>
              </a:rPr>
              <a:t>double-stranded.</a:t>
            </a:r>
            <a:endParaRPr sz="1100"/>
          </a:p>
        </p:txBody>
      </p:sp>
      <p:sp>
        <p:nvSpPr>
          <p:cNvPr id="1598" name="Google Shape;1598;p259"/>
          <p:cNvSpPr txBox="1"/>
          <p:nvPr/>
        </p:nvSpPr>
        <p:spPr>
          <a:xfrm>
            <a:off x="1024759" y="2322560"/>
            <a:ext cx="6463800" cy="4386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400">
                <a:solidFill>
                  <a:schemeClr val="dk1"/>
                </a:solidFill>
                <a:latin typeface="Arial"/>
                <a:ea typeface="Arial"/>
                <a:cs typeface="Arial"/>
                <a:sym typeface="Arial"/>
              </a:rPr>
              <a:t>RNA is </a:t>
            </a:r>
            <a:r>
              <a:rPr i="1" lang="en" sz="2400">
                <a:solidFill>
                  <a:srgbClr val="FF0000"/>
                </a:solidFill>
                <a:latin typeface="Arial"/>
                <a:ea typeface="Arial"/>
                <a:cs typeface="Arial"/>
                <a:sym typeface="Arial"/>
              </a:rPr>
              <a:t>structured</a:t>
            </a:r>
            <a:r>
              <a:rPr lang="en" sz="2400">
                <a:solidFill>
                  <a:schemeClr val="dk1"/>
                </a:solidFill>
                <a:latin typeface="Arial"/>
                <a:ea typeface="Arial"/>
                <a:cs typeface="Arial"/>
                <a:sym typeface="Arial"/>
              </a:rPr>
              <a:t>. </a:t>
            </a:r>
            <a:endParaRPr sz="1100"/>
          </a:p>
        </p:txBody>
      </p:sp>
      <p:sp>
        <p:nvSpPr>
          <p:cNvPr id="1599" name="Google Shape;1599;p259"/>
          <p:cNvSpPr txBox="1"/>
          <p:nvPr/>
        </p:nvSpPr>
        <p:spPr>
          <a:xfrm>
            <a:off x="1308538" y="3124427"/>
            <a:ext cx="7268100" cy="10389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2100">
                <a:solidFill>
                  <a:schemeClr val="dk1"/>
                </a:solidFill>
                <a:latin typeface="Arial"/>
                <a:ea typeface="Arial"/>
                <a:cs typeface="Arial"/>
                <a:sym typeface="Arial"/>
              </a:rPr>
              <a:t>RNA folds up into a compact 3D shape,… following the same </a:t>
            </a:r>
            <a:br>
              <a:rPr lang="en" sz="2100">
                <a:solidFill>
                  <a:schemeClr val="dk1"/>
                </a:solidFill>
                <a:latin typeface="Arial"/>
                <a:ea typeface="Arial"/>
                <a:cs typeface="Arial"/>
                <a:sym typeface="Arial"/>
              </a:rPr>
            </a:br>
            <a:r>
              <a:rPr lang="en" sz="2100">
                <a:solidFill>
                  <a:schemeClr val="dk1"/>
                </a:solidFill>
                <a:latin typeface="Arial"/>
                <a:ea typeface="Arial"/>
                <a:cs typeface="Arial"/>
                <a:sym typeface="Arial"/>
              </a:rPr>
              <a:t>principles of chemistry that drive protein folding.</a:t>
            </a:r>
            <a:endParaRPr sz="1100"/>
          </a:p>
        </p:txBody>
      </p:sp>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3" name="Shape 1603"/>
        <p:cNvGrpSpPr/>
        <p:nvPr/>
      </p:nvGrpSpPr>
      <p:grpSpPr>
        <a:xfrm>
          <a:off x="0" y="0"/>
          <a:ext cx="0" cy="0"/>
          <a:chOff x="0" y="0"/>
          <a:chExt cx="0" cy="0"/>
        </a:xfrm>
      </p:grpSpPr>
      <p:sp>
        <p:nvSpPr>
          <p:cNvPr id="1604" name="Google Shape;1604;p260"/>
          <p:cNvSpPr txBox="1"/>
          <p:nvPr/>
        </p:nvSpPr>
        <p:spPr>
          <a:xfrm>
            <a:off x="599300" y="429779"/>
            <a:ext cx="8102700" cy="7158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2100">
                <a:solidFill>
                  <a:schemeClr val="dk1"/>
                </a:solidFill>
                <a:latin typeface="Arial"/>
                <a:ea typeface="Arial"/>
                <a:cs typeface="Arial"/>
                <a:sym typeface="Arial"/>
              </a:rPr>
              <a:t>RNA folds up into a compact 3D shape,… following the same </a:t>
            </a:r>
            <a:br>
              <a:rPr lang="en" sz="2100">
                <a:solidFill>
                  <a:schemeClr val="dk1"/>
                </a:solidFill>
                <a:latin typeface="Arial"/>
                <a:ea typeface="Arial"/>
                <a:cs typeface="Arial"/>
                <a:sym typeface="Arial"/>
              </a:rPr>
            </a:br>
            <a:r>
              <a:rPr lang="en" sz="2100">
                <a:solidFill>
                  <a:schemeClr val="dk1"/>
                </a:solidFill>
                <a:latin typeface="Arial"/>
                <a:ea typeface="Arial"/>
                <a:cs typeface="Arial"/>
                <a:sym typeface="Arial"/>
              </a:rPr>
              <a:t>principles of chemistry that drive protein folding.</a:t>
            </a:r>
            <a:endParaRPr sz="1100"/>
          </a:p>
        </p:txBody>
      </p:sp>
      <p:pic>
        <p:nvPicPr>
          <p:cNvPr id="1605" name="Google Shape;1605;p260"/>
          <p:cNvPicPr preferRelativeResize="0"/>
          <p:nvPr/>
        </p:nvPicPr>
        <p:blipFill rotWithShape="1">
          <a:blip r:embed="rId3">
            <a:alphaModFix/>
          </a:blip>
          <a:srcRect b="0" l="0" r="0" t="0"/>
          <a:stretch/>
        </p:blipFill>
        <p:spPr>
          <a:xfrm>
            <a:off x="4393370" y="1541017"/>
            <a:ext cx="3713723" cy="3053085"/>
          </a:xfrm>
          <a:prstGeom prst="rect">
            <a:avLst/>
          </a:prstGeom>
          <a:noFill/>
          <a:ln>
            <a:noFill/>
          </a:ln>
        </p:spPr>
      </p:pic>
      <p:pic>
        <p:nvPicPr>
          <p:cNvPr id="1606" name="Google Shape;1606;p260"/>
          <p:cNvPicPr preferRelativeResize="0"/>
          <p:nvPr/>
        </p:nvPicPr>
        <p:blipFill rotWithShape="1">
          <a:blip r:embed="rId4">
            <a:alphaModFix/>
          </a:blip>
          <a:srcRect b="0" l="0" r="0" t="0"/>
          <a:stretch/>
        </p:blipFill>
        <p:spPr>
          <a:xfrm>
            <a:off x="1098101" y="1541017"/>
            <a:ext cx="2746830" cy="2717322"/>
          </a:xfrm>
          <a:prstGeom prst="rect">
            <a:avLst/>
          </a:prstGeom>
          <a:noFill/>
          <a:ln>
            <a:noFill/>
          </a:ln>
        </p:spPr>
      </p:pic>
      <p:sp>
        <p:nvSpPr>
          <p:cNvPr id="1607" name="Google Shape;1607;p260"/>
          <p:cNvSpPr/>
          <p:nvPr/>
        </p:nvSpPr>
        <p:spPr>
          <a:xfrm>
            <a:off x="2620274" y="2879066"/>
            <a:ext cx="1345800" cy="1656300"/>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608" name="Google Shape;1608;p260"/>
          <p:cNvSpPr txBox="1"/>
          <p:nvPr/>
        </p:nvSpPr>
        <p:spPr>
          <a:xfrm>
            <a:off x="1219165" y="4465860"/>
            <a:ext cx="1585200" cy="2847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1400">
                <a:solidFill>
                  <a:schemeClr val="dk1"/>
                </a:solidFill>
                <a:latin typeface="Arial"/>
                <a:ea typeface="Arial"/>
                <a:cs typeface="Arial"/>
                <a:sym typeface="Arial"/>
              </a:rPr>
              <a:t>tRNA</a:t>
            </a:r>
            <a:endParaRPr sz="1400">
              <a:solidFill>
                <a:schemeClr val="dk1"/>
              </a:solidFill>
              <a:latin typeface="Arial"/>
              <a:ea typeface="Arial"/>
              <a:cs typeface="Arial"/>
              <a:sym typeface="Arial"/>
            </a:endParaRPr>
          </a:p>
        </p:txBody>
      </p:sp>
      <p:sp>
        <p:nvSpPr>
          <p:cNvPr id="1609" name="Google Shape;1609;p260"/>
          <p:cNvSpPr txBox="1"/>
          <p:nvPr/>
        </p:nvSpPr>
        <p:spPr>
          <a:xfrm>
            <a:off x="5457680" y="4535337"/>
            <a:ext cx="1585200" cy="2847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1400">
                <a:solidFill>
                  <a:schemeClr val="dk1"/>
                </a:solidFill>
                <a:latin typeface="Arial"/>
                <a:ea typeface="Arial"/>
                <a:cs typeface="Arial"/>
                <a:sym typeface="Arial"/>
              </a:rPr>
              <a:t>ribosome</a:t>
            </a:r>
            <a:endParaRPr sz="1100"/>
          </a:p>
        </p:txBody>
      </p:sp>
      <p:sp>
        <p:nvSpPr>
          <p:cNvPr id="1610" name="Google Shape;1610;p260"/>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1" name="Shape 961"/>
        <p:cNvGrpSpPr/>
        <p:nvPr/>
      </p:nvGrpSpPr>
      <p:grpSpPr>
        <a:xfrm>
          <a:off x="0" y="0"/>
          <a:ext cx="0" cy="0"/>
          <a:chOff x="0" y="0"/>
          <a:chExt cx="0" cy="0"/>
        </a:xfrm>
      </p:grpSpPr>
      <p:pic>
        <p:nvPicPr>
          <p:cNvPr id="962" name="Google Shape;962;p189"/>
          <p:cNvPicPr preferRelativeResize="0"/>
          <p:nvPr/>
        </p:nvPicPr>
        <p:blipFill rotWithShape="1">
          <a:blip r:embed="rId3">
            <a:alphaModFix/>
          </a:blip>
          <a:srcRect b="0" l="0" r="0" t="0"/>
          <a:stretch/>
        </p:blipFill>
        <p:spPr>
          <a:xfrm>
            <a:off x="7868077" y="319653"/>
            <a:ext cx="951162" cy="951154"/>
          </a:xfrm>
          <a:prstGeom prst="rect">
            <a:avLst/>
          </a:prstGeom>
          <a:noFill/>
          <a:ln>
            <a:noFill/>
          </a:ln>
        </p:spPr>
      </p:pic>
      <p:sp>
        <p:nvSpPr>
          <p:cNvPr id="963" name="Google Shape;963;p189"/>
          <p:cNvSpPr txBox="1"/>
          <p:nvPr>
            <p:ph type="title"/>
          </p:nvPr>
        </p:nvSpPr>
        <p:spPr>
          <a:xfrm>
            <a:off x="233200" y="91512"/>
            <a:ext cx="8481000" cy="9738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4000"/>
              <a:buNone/>
            </a:pPr>
            <a:r>
              <a:rPr lang="en"/>
              <a:t>DNA Starter kit</a:t>
            </a:r>
            <a:endParaRPr/>
          </a:p>
        </p:txBody>
      </p:sp>
      <p:pic>
        <p:nvPicPr>
          <p:cNvPr descr="DNA Starter Kit©" id="964" name="Google Shape;964;p189"/>
          <p:cNvPicPr preferRelativeResize="0"/>
          <p:nvPr/>
        </p:nvPicPr>
        <p:blipFill rotWithShape="1">
          <a:blip r:embed="rId4">
            <a:alphaModFix/>
          </a:blip>
          <a:srcRect b="0" l="0" r="0" t="0"/>
          <a:stretch/>
        </p:blipFill>
        <p:spPr>
          <a:xfrm>
            <a:off x="3699798" y="1270807"/>
            <a:ext cx="4643860" cy="3715088"/>
          </a:xfrm>
          <a:prstGeom prst="rect">
            <a:avLst/>
          </a:prstGeom>
          <a:noFill/>
          <a:ln>
            <a:noFill/>
          </a:ln>
        </p:spPr>
      </p:pic>
      <p:pic>
        <p:nvPicPr>
          <p:cNvPr descr="DNA Starter Kit©" id="965" name="Google Shape;965;p189"/>
          <p:cNvPicPr preferRelativeResize="0"/>
          <p:nvPr/>
        </p:nvPicPr>
        <p:blipFill rotWithShape="1">
          <a:blip r:embed="rId5">
            <a:alphaModFix/>
          </a:blip>
          <a:srcRect b="0" l="0" r="0" t="0"/>
          <a:stretch/>
        </p:blipFill>
        <p:spPr>
          <a:xfrm>
            <a:off x="377297" y="1270807"/>
            <a:ext cx="3161295" cy="3341793"/>
          </a:xfrm>
          <a:prstGeom prst="rect">
            <a:avLst/>
          </a:prstGeom>
          <a:noFill/>
          <a:ln>
            <a:noFill/>
          </a:ln>
        </p:spPr>
      </p:pic>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4" name="Shape 1614"/>
        <p:cNvGrpSpPr/>
        <p:nvPr/>
      </p:nvGrpSpPr>
      <p:grpSpPr>
        <a:xfrm>
          <a:off x="0" y="0"/>
          <a:ext cx="0" cy="0"/>
          <a:chOff x="0" y="0"/>
          <a:chExt cx="0" cy="0"/>
        </a:xfrm>
      </p:grpSpPr>
      <p:pic>
        <p:nvPicPr>
          <p:cNvPr id="1615" name="Google Shape;1615;p261"/>
          <p:cNvPicPr preferRelativeResize="0"/>
          <p:nvPr/>
        </p:nvPicPr>
        <p:blipFill rotWithShape="1">
          <a:blip r:embed="rId3">
            <a:alphaModFix/>
          </a:blip>
          <a:srcRect b="23158" l="67233" r="9141" t="27019"/>
          <a:stretch/>
        </p:blipFill>
        <p:spPr>
          <a:xfrm>
            <a:off x="4895607" y="517910"/>
            <a:ext cx="2968794" cy="4173946"/>
          </a:xfrm>
          <a:prstGeom prst="rect">
            <a:avLst/>
          </a:prstGeom>
          <a:noFill/>
          <a:ln>
            <a:noFill/>
          </a:ln>
        </p:spPr>
      </p:pic>
      <p:sp>
        <p:nvSpPr>
          <p:cNvPr id="1616" name="Google Shape;1616;p261"/>
          <p:cNvSpPr txBox="1"/>
          <p:nvPr/>
        </p:nvSpPr>
        <p:spPr>
          <a:xfrm>
            <a:off x="496613" y="1016876"/>
            <a:ext cx="3200400" cy="4848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700">
                <a:solidFill>
                  <a:schemeClr val="dk1"/>
                </a:solidFill>
                <a:latin typeface="Arial"/>
                <a:ea typeface="Arial"/>
                <a:cs typeface="Arial"/>
                <a:sym typeface="Arial"/>
              </a:rPr>
              <a:t>Alexander Rich</a:t>
            </a:r>
            <a:endParaRPr sz="1100"/>
          </a:p>
        </p:txBody>
      </p:sp>
      <p:sp>
        <p:nvSpPr>
          <p:cNvPr id="1617" name="Google Shape;1617;p261"/>
          <p:cNvSpPr txBox="1"/>
          <p:nvPr/>
        </p:nvSpPr>
        <p:spPr>
          <a:xfrm>
            <a:off x="677916" y="2167793"/>
            <a:ext cx="3499800" cy="11775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400">
                <a:solidFill>
                  <a:schemeClr val="dk1"/>
                </a:solidFill>
                <a:latin typeface="Arial"/>
                <a:ea typeface="Arial"/>
                <a:cs typeface="Arial"/>
                <a:sym typeface="Arial"/>
              </a:rPr>
              <a:t>Rich’s lab determined the structure of tRNA in 1973</a:t>
            </a:r>
            <a:endParaRPr sz="1100"/>
          </a:p>
        </p:txBody>
      </p:sp>
      <p:sp>
        <p:nvSpPr>
          <p:cNvPr id="1618" name="Google Shape;1618;p261"/>
          <p:cNvSpPr txBox="1"/>
          <p:nvPr/>
        </p:nvSpPr>
        <p:spPr>
          <a:xfrm>
            <a:off x="615269" y="3676501"/>
            <a:ext cx="3681000" cy="931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Arial"/>
                <a:ea typeface="Arial"/>
                <a:cs typeface="Arial"/>
                <a:sym typeface="Arial"/>
              </a:rPr>
              <a:t>Kim, S.H. et al. (1973) Three-dimensional structure of yeast phenylalanine transfer RNA: folding of the polynucleotide chain. Science 179, 285–288</a:t>
            </a:r>
            <a:endParaRPr sz="1100"/>
          </a:p>
        </p:txBody>
      </p:sp>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2" name="Shape 1622"/>
        <p:cNvGrpSpPr/>
        <p:nvPr/>
      </p:nvGrpSpPr>
      <p:grpSpPr>
        <a:xfrm>
          <a:off x="0" y="0"/>
          <a:ext cx="0" cy="0"/>
          <a:chOff x="0" y="0"/>
          <a:chExt cx="0" cy="0"/>
        </a:xfrm>
      </p:grpSpPr>
      <p:sp>
        <p:nvSpPr>
          <p:cNvPr id="1623" name="Google Shape;1623;p262"/>
          <p:cNvSpPr txBox="1"/>
          <p:nvPr>
            <p:ph idx="12" type="sldNum"/>
          </p:nvPr>
        </p:nvSpPr>
        <p:spPr>
          <a:xfrm>
            <a:off x="8771066" y="4724531"/>
            <a:ext cx="328200" cy="273900"/>
          </a:xfrm>
          <a:prstGeom prst="rect">
            <a:avLst/>
          </a:prstGeom>
          <a:noFill/>
          <a:ln>
            <a:noFill/>
          </a:ln>
        </p:spPr>
        <p:txBody>
          <a:bodyPr anchorCtr="0" anchor="ctr" bIns="25700" lIns="51425" spcFirstLastPara="1" rIns="51425" wrap="square" tIns="25700">
            <a:noAutofit/>
          </a:bodyPr>
          <a:lstStyle/>
          <a:p>
            <a:pPr indent="0" lvl="0" marL="0" rtl="0" algn="ctr">
              <a:spcBef>
                <a:spcPts val="0"/>
              </a:spcBef>
              <a:spcAft>
                <a:spcPts val="0"/>
              </a:spcAft>
              <a:buClr>
                <a:schemeClr val="lt1"/>
              </a:buClr>
              <a:buSzPts val="900"/>
              <a:buFont typeface="Arial"/>
              <a:buNone/>
            </a:pPr>
            <a:fld id="{00000000-1234-1234-1234-123412341234}" type="slidenum">
              <a:rPr lang="en"/>
              <a:t>‹#›</a:t>
            </a:fld>
            <a:endParaRPr/>
          </a:p>
        </p:txBody>
      </p:sp>
      <p:pic>
        <p:nvPicPr>
          <p:cNvPr id="1624" name="Google Shape;1624;p262"/>
          <p:cNvPicPr preferRelativeResize="0"/>
          <p:nvPr/>
        </p:nvPicPr>
        <p:blipFill rotWithShape="1">
          <a:blip r:embed="rId3">
            <a:alphaModFix/>
          </a:blip>
          <a:srcRect b="24372" l="20387" r="36448" t="30014"/>
          <a:stretch/>
        </p:blipFill>
        <p:spPr>
          <a:xfrm>
            <a:off x="1920775" y="1400838"/>
            <a:ext cx="4960121" cy="3494356"/>
          </a:xfrm>
          <a:prstGeom prst="rect">
            <a:avLst/>
          </a:prstGeom>
          <a:noFill/>
          <a:ln>
            <a:noFill/>
          </a:ln>
        </p:spPr>
      </p:pic>
      <p:sp>
        <p:nvSpPr>
          <p:cNvPr id="1625" name="Google Shape;1625;p262"/>
          <p:cNvSpPr txBox="1"/>
          <p:nvPr/>
        </p:nvSpPr>
        <p:spPr>
          <a:xfrm>
            <a:off x="712442" y="502510"/>
            <a:ext cx="7375200" cy="1038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100">
                <a:solidFill>
                  <a:schemeClr val="dk1"/>
                </a:solidFill>
                <a:latin typeface="Arial"/>
                <a:ea typeface="Arial"/>
                <a:cs typeface="Arial"/>
                <a:sym typeface="Arial"/>
              </a:rPr>
              <a:t>The structure of tRNA is stabilized by Watson-Crick base pairs, Hoogsteen base pairs, and lots of modified nitrogenous bases.</a:t>
            </a:r>
            <a:endParaRPr sz="1100"/>
          </a:p>
        </p:txBody>
      </p:sp>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9" name="Shape 1629"/>
        <p:cNvGrpSpPr/>
        <p:nvPr/>
      </p:nvGrpSpPr>
      <p:grpSpPr>
        <a:xfrm>
          <a:off x="0" y="0"/>
          <a:ext cx="0" cy="0"/>
          <a:chOff x="0" y="0"/>
          <a:chExt cx="0" cy="0"/>
        </a:xfrm>
      </p:grpSpPr>
      <p:pic>
        <p:nvPicPr>
          <p:cNvPr id="1630" name="Google Shape;1630;p263"/>
          <p:cNvPicPr preferRelativeResize="0"/>
          <p:nvPr/>
        </p:nvPicPr>
        <p:blipFill rotWithShape="1">
          <a:blip r:embed="rId3">
            <a:alphaModFix/>
          </a:blip>
          <a:srcRect b="18867" l="20094" r="18605" t="28681"/>
          <a:stretch/>
        </p:blipFill>
        <p:spPr>
          <a:xfrm>
            <a:off x="1199335" y="511115"/>
            <a:ext cx="6997745" cy="3991875"/>
          </a:xfrm>
          <a:prstGeom prst="rect">
            <a:avLst/>
          </a:prstGeom>
          <a:noFill/>
          <a:ln>
            <a:noFill/>
          </a:ln>
        </p:spPr>
      </p:pic>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4" name="Shape 1634"/>
        <p:cNvGrpSpPr/>
        <p:nvPr/>
      </p:nvGrpSpPr>
      <p:grpSpPr>
        <a:xfrm>
          <a:off x="0" y="0"/>
          <a:ext cx="0" cy="0"/>
          <a:chOff x="0" y="0"/>
          <a:chExt cx="0" cy="0"/>
        </a:xfrm>
      </p:grpSpPr>
      <p:sp>
        <p:nvSpPr>
          <p:cNvPr id="1635" name="Google Shape;1635;p264"/>
          <p:cNvSpPr txBox="1"/>
          <p:nvPr/>
        </p:nvSpPr>
        <p:spPr>
          <a:xfrm>
            <a:off x="1347431" y="555309"/>
            <a:ext cx="6226500" cy="8388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5000">
                <a:solidFill>
                  <a:schemeClr val="dk1"/>
                </a:solidFill>
                <a:latin typeface="Arial"/>
                <a:ea typeface="Arial"/>
                <a:cs typeface="Arial"/>
                <a:sym typeface="Arial"/>
              </a:rPr>
              <a:t>Ribosomes …..</a:t>
            </a:r>
            <a:endParaRPr sz="1100">
              <a:solidFill>
                <a:schemeClr val="dk1"/>
              </a:solidFill>
              <a:latin typeface="Arial"/>
              <a:ea typeface="Arial"/>
              <a:cs typeface="Arial"/>
              <a:sym typeface="Arial"/>
            </a:endParaRPr>
          </a:p>
        </p:txBody>
      </p:sp>
      <p:sp>
        <p:nvSpPr>
          <p:cNvPr id="1636" name="Google Shape;1636;p264"/>
          <p:cNvSpPr txBox="1"/>
          <p:nvPr/>
        </p:nvSpPr>
        <p:spPr>
          <a:xfrm>
            <a:off x="2648609" y="2453510"/>
            <a:ext cx="5384100" cy="1593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i="1" lang="en" sz="3300">
                <a:solidFill>
                  <a:schemeClr val="accent1"/>
                </a:solidFill>
                <a:latin typeface="Arial"/>
                <a:ea typeface="Arial"/>
                <a:cs typeface="Arial"/>
                <a:sym typeface="Arial"/>
              </a:rPr>
              <a:t>The 3D Translation Team….. Tom Steitz…. </a:t>
            </a:r>
            <a:endParaRPr sz="1100">
              <a:solidFill>
                <a:schemeClr val="dk1"/>
              </a:solidFill>
              <a:latin typeface="Arial"/>
              <a:ea typeface="Arial"/>
              <a:cs typeface="Arial"/>
              <a:sym typeface="Arial"/>
            </a:endParaRPr>
          </a:p>
          <a:p>
            <a:pPr indent="0" lvl="0" marL="0" marR="0" rtl="0" algn="l">
              <a:spcBef>
                <a:spcPts val="0"/>
              </a:spcBef>
              <a:spcAft>
                <a:spcPts val="0"/>
              </a:spcAft>
              <a:buNone/>
            </a:pPr>
            <a:r>
              <a:rPr i="1" lang="en" sz="3300">
                <a:solidFill>
                  <a:schemeClr val="accent1"/>
                </a:solidFill>
                <a:latin typeface="Arial"/>
                <a:ea typeface="Arial"/>
                <a:cs typeface="Arial"/>
                <a:sym typeface="Arial"/>
              </a:rPr>
              <a:t>and the exit channel.</a:t>
            </a:r>
            <a:endParaRPr sz="1100">
              <a:solidFill>
                <a:schemeClr val="dk1"/>
              </a:solidFill>
              <a:latin typeface="Arial"/>
              <a:ea typeface="Arial"/>
              <a:cs typeface="Arial"/>
              <a:sym typeface="Arial"/>
            </a:endParaRPr>
          </a:p>
        </p:txBody>
      </p:sp>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0" name="Shape 1640"/>
        <p:cNvGrpSpPr/>
        <p:nvPr/>
      </p:nvGrpSpPr>
      <p:grpSpPr>
        <a:xfrm>
          <a:off x="0" y="0"/>
          <a:ext cx="0" cy="0"/>
          <a:chOff x="0" y="0"/>
          <a:chExt cx="0" cy="0"/>
        </a:xfrm>
      </p:grpSpPr>
      <p:pic>
        <p:nvPicPr>
          <p:cNvPr id="1641" name="Google Shape;1641;p265"/>
          <p:cNvPicPr preferRelativeResize="0"/>
          <p:nvPr/>
        </p:nvPicPr>
        <p:blipFill rotWithShape="1">
          <a:blip r:embed="rId3">
            <a:alphaModFix/>
          </a:blip>
          <a:srcRect b="16493" l="9104" r="51247" t="14384"/>
          <a:stretch/>
        </p:blipFill>
        <p:spPr>
          <a:xfrm>
            <a:off x="821157" y="541420"/>
            <a:ext cx="3493811" cy="4060661"/>
          </a:xfrm>
          <a:prstGeom prst="rect">
            <a:avLst/>
          </a:prstGeom>
          <a:noFill/>
          <a:ln>
            <a:noFill/>
          </a:ln>
        </p:spPr>
      </p:pic>
      <p:sp>
        <p:nvSpPr>
          <p:cNvPr id="1642" name="Google Shape;1642;p265"/>
          <p:cNvSpPr txBox="1"/>
          <p:nvPr/>
        </p:nvSpPr>
        <p:spPr>
          <a:xfrm>
            <a:off x="4671519" y="3915977"/>
            <a:ext cx="3493800" cy="10389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2100">
                <a:solidFill>
                  <a:srgbClr val="000000"/>
                </a:solidFill>
                <a:latin typeface="Arial"/>
                <a:ea typeface="Arial"/>
                <a:cs typeface="Arial"/>
                <a:sym typeface="Arial"/>
              </a:rPr>
              <a:t>2 subunits composed of </a:t>
            </a:r>
            <a:endParaRPr sz="1100">
              <a:solidFill>
                <a:schemeClr val="dk1"/>
              </a:solidFill>
              <a:latin typeface="Arial"/>
              <a:ea typeface="Arial"/>
              <a:cs typeface="Arial"/>
              <a:sym typeface="Arial"/>
            </a:endParaRPr>
          </a:p>
          <a:p>
            <a:pPr indent="0" lvl="0" marL="0" marR="0" rtl="0" algn="ctr">
              <a:spcBef>
                <a:spcPts val="0"/>
              </a:spcBef>
              <a:spcAft>
                <a:spcPts val="0"/>
              </a:spcAft>
              <a:buNone/>
            </a:pPr>
            <a:r>
              <a:rPr lang="en" sz="2100">
                <a:solidFill>
                  <a:srgbClr val="000000"/>
                </a:solidFill>
                <a:latin typeface="Arial"/>
                <a:ea typeface="Arial"/>
                <a:cs typeface="Arial"/>
                <a:sym typeface="Arial"/>
              </a:rPr>
              <a:t>60 proteins and</a:t>
            </a:r>
            <a:br>
              <a:rPr lang="en" sz="2100">
                <a:solidFill>
                  <a:srgbClr val="000000"/>
                </a:solidFill>
                <a:latin typeface="Arial"/>
                <a:ea typeface="Arial"/>
                <a:cs typeface="Arial"/>
                <a:sym typeface="Arial"/>
              </a:rPr>
            </a:br>
            <a:r>
              <a:rPr lang="en" sz="2100">
                <a:solidFill>
                  <a:srgbClr val="000000"/>
                </a:solidFill>
                <a:latin typeface="Arial"/>
                <a:ea typeface="Arial"/>
                <a:cs typeface="Arial"/>
                <a:sym typeface="Arial"/>
              </a:rPr>
              <a:t>3 rRNAs (4,500 nucleotides)</a:t>
            </a:r>
            <a:endParaRPr sz="1100">
              <a:solidFill>
                <a:schemeClr val="dk1"/>
              </a:solidFill>
              <a:latin typeface="Arial"/>
              <a:ea typeface="Arial"/>
              <a:cs typeface="Arial"/>
              <a:sym typeface="Arial"/>
            </a:endParaRPr>
          </a:p>
        </p:txBody>
      </p:sp>
      <p:sp>
        <p:nvSpPr>
          <p:cNvPr id="1643" name="Google Shape;1643;p265"/>
          <p:cNvSpPr/>
          <p:nvPr/>
        </p:nvSpPr>
        <p:spPr>
          <a:xfrm>
            <a:off x="1579218" y="1427480"/>
            <a:ext cx="694200" cy="299700"/>
          </a:xfrm>
          <a:prstGeom prst="ellipse">
            <a:avLst/>
          </a:prstGeom>
          <a:noFill/>
          <a:ln cap="flat" cmpd="sng" w="50800">
            <a:solidFill>
              <a:srgbClr val="FF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rgbClr val="FFFFFF"/>
              </a:solidFill>
              <a:latin typeface="Arial"/>
              <a:ea typeface="Arial"/>
              <a:cs typeface="Arial"/>
              <a:sym typeface="Arial"/>
            </a:endParaRPr>
          </a:p>
        </p:txBody>
      </p:sp>
      <p:pic>
        <p:nvPicPr>
          <p:cNvPr descr="A sculpture of colorful objects&#10;&#10;Description automatically generated with medium confidence" id="1644" name="Google Shape;1644;p265"/>
          <p:cNvPicPr preferRelativeResize="0"/>
          <p:nvPr/>
        </p:nvPicPr>
        <p:blipFill rotWithShape="1">
          <a:blip r:embed="rId4">
            <a:alphaModFix/>
          </a:blip>
          <a:srcRect b="16392" l="0" r="0" t="7545"/>
          <a:stretch/>
        </p:blipFill>
        <p:spPr>
          <a:xfrm>
            <a:off x="4742073" y="630620"/>
            <a:ext cx="3241810" cy="3082163"/>
          </a:xfrm>
          <a:prstGeom prst="rect">
            <a:avLst/>
          </a:prstGeom>
          <a:noFill/>
          <a:ln>
            <a:noFill/>
          </a:ln>
        </p:spPr>
      </p:pic>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9" name="Shape 1649"/>
        <p:cNvGrpSpPr/>
        <p:nvPr/>
      </p:nvGrpSpPr>
      <p:grpSpPr>
        <a:xfrm>
          <a:off x="0" y="0"/>
          <a:ext cx="0" cy="0"/>
          <a:chOff x="0" y="0"/>
          <a:chExt cx="0" cy="0"/>
        </a:xfrm>
      </p:grpSpPr>
      <p:sp>
        <p:nvSpPr>
          <p:cNvPr id="1650" name="Google Shape;1650;p266"/>
          <p:cNvSpPr txBox="1"/>
          <p:nvPr/>
        </p:nvSpPr>
        <p:spPr>
          <a:xfrm>
            <a:off x="1458740" y="361094"/>
            <a:ext cx="6226500" cy="9003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700">
                <a:solidFill>
                  <a:schemeClr val="dk1"/>
                </a:solidFill>
                <a:latin typeface="Arial"/>
                <a:ea typeface="Arial"/>
                <a:cs typeface="Arial"/>
                <a:sym typeface="Arial"/>
              </a:rPr>
              <a:t>Ribosomes and Tom Steitz</a:t>
            </a:r>
            <a:endParaRPr b="1" sz="2700">
              <a:solidFill>
                <a:schemeClr val="dk1"/>
              </a:solidFill>
              <a:latin typeface="Arial"/>
              <a:ea typeface="Arial"/>
              <a:cs typeface="Arial"/>
              <a:sym typeface="Arial"/>
            </a:endParaRPr>
          </a:p>
          <a:p>
            <a:pPr indent="0" lvl="0" marL="0" marR="0" rtl="0" algn="l">
              <a:spcBef>
                <a:spcPts val="0"/>
              </a:spcBef>
              <a:spcAft>
                <a:spcPts val="0"/>
              </a:spcAft>
              <a:buNone/>
            </a:pPr>
            <a:r>
              <a:t/>
            </a:r>
            <a:endParaRPr b="1" sz="2700">
              <a:solidFill>
                <a:schemeClr val="dk1"/>
              </a:solidFill>
              <a:latin typeface="Arial"/>
              <a:ea typeface="Arial"/>
              <a:cs typeface="Arial"/>
              <a:sym typeface="Arial"/>
            </a:endParaRPr>
          </a:p>
        </p:txBody>
      </p:sp>
      <p:pic>
        <p:nvPicPr>
          <p:cNvPr id="1651" name="Google Shape;1651;p266"/>
          <p:cNvPicPr preferRelativeResize="0"/>
          <p:nvPr/>
        </p:nvPicPr>
        <p:blipFill rotWithShape="1">
          <a:blip r:embed="rId3">
            <a:alphaModFix/>
          </a:blip>
          <a:srcRect b="36877" l="29892" r="55259" t="42804"/>
          <a:stretch/>
        </p:blipFill>
        <p:spPr>
          <a:xfrm>
            <a:off x="4337384" y="1450692"/>
            <a:ext cx="3916281" cy="3572744"/>
          </a:xfrm>
          <a:prstGeom prst="rect">
            <a:avLst/>
          </a:prstGeom>
          <a:noFill/>
          <a:ln>
            <a:noFill/>
          </a:ln>
        </p:spPr>
      </p:pic>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5" name="Shape 1655"/>
        <p:cNvGrpSpPr/>
        <p:nvPr/>
      </p:nvGrpSpPr>
      <p:grpSpPr>
        <a:xfrm>
          <a:off x="0" y="0"/>
          <a:ext cx="0" cy="0"/>
          <a:chOff x="0" y="0"/>
          <a:chExt cx="0" cy="0"/>
        </a:xfrm>
      </p:grpSpPr>
      <p:sp>
        <p:nvSpPr>
          <p:cNvPr id="1656" name="Google Shape;1656;p267"/>
          <p:cNvSpPr txBox="1"/>
          <p:nvPr>
            <p:ph idx="12" type="sldNum"/>
          </p:nvPr>
        </p:nvSpPr>
        <p:spPr>
          <a:xfrm>
            <a:off x="8771066" y="4724531"/>
            <a:ext cx="328200" cy="273900"/>
          </a:xfrm>
          <a:prstGeom prst="rect">
            <a:avLst/>
          </a:prstGeom>
          <a:noFill/>
          <a:ln>
            <a:noFill/>
          </a:ln>
        </p:spPr>
        <p:txBody>
          <a:bodyPr anchorCtr="0" anchor="ctr" bIns="25700" lIns="51425" spcFirstLastPara="1" rIns="51425" wrap="square" tIns="25700">
            <a:noAutofit/>
          </a:bodyPr>
          <a:lstStyle/>
          <a:p>
            <a:pPr indent="0" lvl="0" marL="0" rtl="0" algn="ctr">
              <a:spcBef>
                <a:spcPts val="0"/>
              </a:spcBef>
              <a:spcAft>
                <a:spcPts val="0"/>
              </a:spcAft>
              <a:buClr>
                <a:schemeClr val="lt1"/>
              </a:buClr>
              <a:buSzPts val="900"/>
              <a:buFont typeface="Arial"/>
              <a:buNone/>
            </a:pPr>
            <a:fld id="{00000000-1234-1234-1234-123412341234}" type="slidenum">
              <a:rPr lang="en"/>
              <a:t>‹#›</a:t>
            </a:fld>
            <a:endParaRPr/>
          </a:p>
        </p:txBody>
      </p:sp>
      <p:pic>
        <p:nvPicPr>
          <p:cNvPr id="1657" name="Google Shape;1657;p267"/>
          <p:cNvPicPr preferRelativeResize="0"/>
          <p:nvPr/>
        </p:nvPicPr>
        <p:blipFill rotWithShape="1">
          <a:blip r:embed="rId3">
            <a:alphaModFix/>
          </a:blip>
          <a:srcRect b="16493" l="9104" r="51247" t="14384"/>
          <a:stretch/>
        </p:blipFill>
        <p:spPr>
          <a:xfrm>
            <a:off x="821156" y="541421"/>
            <a:ext cx="3493816" cy="4060661"/>
          </a:xfrm>
          <a:prstGeom prst="rect">
            <a:avLst/>
          </a:prstGeom>
          <a:noFill/>
          <a:ln>
            <a:noFill/>
          </a:ln>
        </p:spPr>
      </p:pic>
      <p:sp>
        <p:nvSpPr>
          <p:cNvPr id="1658" name="Google Shape;1658;p267"/>
          <p:cNvSpPr txBox="1"/>
          <p:nvPr/>
        </p:nvSpPr>
        <p:spPr>
          <a:xfrm>
            <a:off x="4671518" y="3915976"/>
            <a:ext cx="3493800" cy="10389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2100">
                <a:solidFill>
                  <a:schemeClr val="dk1"/>
                </a:solidFill>
                <a:latin typeface="Arial"/>
                <a:ea typeface="Arial"/>
                <a:cs typeface="Arial"/>
                <a:sym typeface="Arial"/>
              </a:rPr>
              <a:t>2 subunits composed of </a:t>
            </a:r>
            <a:endParaRPr sz="1100"/>
          </a:p>
          <a:p>
            <a:pPr indent="0" lvl="0" marL="0" marR="0" rtl="0" algn="ctr">
              <a:spcBef>
                <a:spcPts val="0"/>
              </a:spcBef>
              <a:spcAft>
                <a:spcPts val="0"/>
              </a:spcAft>
              <a:buNone/>
            </a:pPr>
            <a:r>
              <a:rPr lang="en" sz="2100">
                <a:solidFill>
                  <a:schemeClr val="dk1"/>
                </a:solidFill>
                <a:latin typeface="Arial"/>
                <a:ea typeface="Arial"/>
                <a:cs typeface="Arial"/>
                <a:sym typeface="Arial"/>
              </a:rPr>
              <a:t>60 proteins and</a:t>
            </a:r>
            <a:br>
              <a:rPr lang="en" sz="2100">
                <a:solidFill>
                  <a:schemeClr val="dk1"/>
                </a:solidFill>
                <a:latin typeface="Arial"/>
                <a:ea typeface="Arial"/>
                <a:cs typeface="Arial"/>
                <a:sym typeface="Arial"/>
              </a:rPr>
            </a:br>
            <a:r>
              <a:rPr lang="en" sz="2100">
                <a:solidFill>
                  <a:schemeClr val="dk1"/>
                </a:solidFill>
                <a:latin typeface="Arial"/>
                <a:ea typeface="Arial"/>
                <a:cs typeface="Arial"/>
                <a:sym typeface="Arial"/>
              </a:rPr>
              <a:t>3 rRNAs (4,500 nucleotides)</a:t>
            </a:r>
            <a:endParaRPr sz="1100"/>
          </a:p>
        </p:txBody>
      </p:sp>
      <p:pic>
        <p:nvPicPr>
          <p:cNvPr descr="Ribosome model hi-res stock photography and images - Alamy" id="1659" name="Google Shape;1659;p267"/>
          <p:cNvPicPr preferRelativeResize="0"/>
          <p:nvPr/>
        </p:nvPicPr>
        <p:blipFill rotWithShape="1">
          <a:blip r:embed="rId4">
            <a:alphaModFix/>
          </a:blip>
          <a:srcRect b="8147" l="5712" r="9037" t="0"/>
          <a:stretch/>
        </p:blipFill>
        <p:spPr>
          <a:xfrm>
            <a:off x="4572000" y="639462"/>
            <a:ext cx="3531437" cy="3114392"/>
          </a:xfrm>
          <a:prstGeom prst="rect">
            <a:avLst/>
          </a:prstGeom>
          <a:noFill/>
          <a:ln>
            <a:noFill/>
          </a:ln>
        </p:spPr>
      </p:pic>
      <p:sp>
        <p:nvSpPr>
          <p:cNvPr id="1660" name="Google Shape;1660;p267"/>
          <p:cNvSpPr/>
          <p:nvPr/>
        </p:nvSpPr>
        <p:spPr>
          <a:xfrm>
            <a:off x="1579218" y="1427480"/>
            <a:ext cx="694200" cy="299700"/>
          </a:xfrm>
          <a:prstGeom prst="ellipse">
            <a:avLst/>
          </a:prstGeom>
          <a:noFill/>
          <a:ln cap="flat" cmpd="sng" w="50800">
            <a:solidFill>
              <a:srgbClr val="FF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4" name="Shape 1664"/>
        <p:cNvGrpSpPr/>
        <p:nvPr/>
      </p:nvGrpSpPr>
      <p:grpSpPr>
        <a:xfrm>
          <a:off x="0" y="0"/>
          <a:ext cx="0" cy="0"/>
          <a:chOff x="0" y="0"/>
          <a:chExt cx="0" cy="0"/>
        </a:xfrm>
      </p:grpSpPr>
      <p:sp>
        <p:nvSpPr>
          <p:cNvPr id="1665" name="Google Shape;1665;p268"/>
          <p:cNvSpPr txBox="1"/>
          <p:nvPr>
            <p:ph idx="12" type="sldNum"/>
          </p:nvPr>
        </p:nvSpPr>
        <p:spPr>
          <a:xfrm>
            <a:off x="8771066" y="4724531"/>
            <a:ext cx="328200" cy="273900"/>
          </a:xfrm>
          <a:prstGeom prst="rect">
            <a:avLst/>
          </a:prstGeom>
          <a:noFill/>
          <a:ln>
            <a:noFill/>
          </a:ln>
        </p:spPr>
        <p:txBody>
          <a:bodyPr anchorCtr="0" anchor="ctr" bIns="25700" lIns="51425" spcFirstLastPara="1" rIns="51425" wrap="square" tIns="25700">
            <a:noAutofit/>
          </a:bodyPr>
          <a:lstStyle/>
          <a:p>
            <a:pPr indent="0" lvl="0" marL="0" rtl="0" algn="ctr">
              <a:spcBef>
                <a:spcPts val="0"/>
              </a:spcBef>
              <a:spcAft>
                <a:spcPts val="0"/>
              </a:spcAft>
              <a:buClr>
                <a:schemeClr val="lt1"/>
              </a:buClr>
              <a:buSzPts val="900"/>
              <a:buFont typeface="Arial"/>
              <a:buNone/>
            </a:pPr>
            <a:fld id="{00000000-1234-1234-1234-123412341234}" type="slidenum">
              <a:rPr lang="en"/>
              <a:t>‹#›</a:t>
            </a:fld>
            <a:endParaRPr/>
          </a:p>
        </p:txBody>
      </p:sp>
      <p:sp>
        <p:nvSpPr>
          <p:cNvPr id="1666" name="Google Shape;1666;p268"/>
          <p:cNvSpPr txBox="1"/>
          <p:nvPr/>
        </p:nvSpPr>
        <p:spPr>
          <a:xfrm>
            <a:off x="509002" y="755737"/>
            <a:ext cx="3550800" cy="20088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100">
                <a:solidFill>
                  <a:schemeClr val="dk1"/>
                </a:solidFill>
                <a:latin typeface="Arial"/>
                <a:ea typeface="Arial"/>
                <a:cs typeface="Arial"/>
                <a:sym typeface="Arial"/>
              </a:rPr>
              <a:t>Before the 3D structure of the ribosome was determined in late 1990s, we knew the </a:t>
            </a:r>
            <a:r>
              <a:rPr lang="en" sz="2100">
                <a:solidFill>
                  <a:srgbClr val="FF0000"/>
                </a:solidFill>
                <a:latin typeface="Arial"/>
                <a:ea typeface="Arial"/>
                <a:cs typeface="Arial"/>
                <a:sym typeface="Arial"/>
              </a:rPr>
              <a:t>secondary structure of the ribosomal RNAs</a:t>
            </a:r>
            <a:r>
              <a:rPr lang="en" sz="2100">
                <a:solidFill>
                  <a:schemeClr val="dk1"/>
                </a:solidFill>
                <a:latin typeface="Arial"/>
                <a:ea typeface="Arial"/>
                <a:cs typeface="Arial"/>
                <a:sym typeface="Arial"/>
              </a:rPr>
              <a:t>.</a:t>
            </a:r>
            <a:endParaRPr sz="1100"/>
          </a:p>
        </p:txBody>
      </p:sp>
      <p:grpSp>
        <p:nvGrpSpPr>
          <p:cNvPr id="1667" name="Google Shape;1667;p268"/>
          <p:cNvGrpSpPr/>
          <p:nvPr/>
        </p:nvGrpSpPr>
        <p:grpSpPr>
          <a:xfrm>
            <a:off x="3972421" y="514634"/>
            <a:ext cx="4074185" cy="4114231"/>
            <a:chOff x="4957894" y="813732"/>
            <a:chExt cx="5432246" cy="5485641"/>
          </a:xfrm>
        </p:grpSpPr>
        <p:pic>
          <p:nvPicPr>
            <p:cNvPr id="1668" name="Google Shape;1668;p268"/>
            <p:cNvPicPr preferRelativeResize="0"/>
            <p:nvPr/>
          </p:nvPicPr>
          <p:blipFill rotWithShape="1">
            <a:blip r:embed="rId3">
              <a:alphaModFix/>
            </a:blip>
            <a:srcRect b="8148" l="1616" r="50002" t="15557"/>
            <a:stretch/>
          </p:blipFill>
          <p:spPr>
            <a:xfrm>
              <a:off x="5413077" y="1066916"/>
              <a:ext cx="4977063" cy="5232457"/>
            </a:xfrm>
            <a:prstGeom prst="rect">
              <a:avLst/>
            </a:prstGeom>
            <a:noFill/>
            <a:ln>
              <a:noFill/>
            </a:ln>
          </p:spPr>
        </p:pic>
        <p:sp>
          <p:nvSpPr>
            <p:cNvPr id="1669" name="Google Shape;1669;p268"/>
            <p:cNvSpPr/>
            <p:nvPr/>
          </p:nvSpPr>
          <p:spPr>
            <a:xfrm>
              <a:off x="4957894" y="813732"/>
              <a:ext cx="1661100" cy="914400"/>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grpSp>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3" name="Shape 1673"/>
        <p:cNvGrpSpPr/>
        <p:nvPr/>
      </p:nvGrpSpPr>
      <p:grpSpPr>
        <a:xfrm>
          <a:off x="0" y="0"/>
          <a:ext cx="0" cy="0"/>
          <a:chOff x="0" y="0"/>
          <a:chExt cx="0" cy="0"/>
        </a:xfrm>
      </p:grpSpPr>
      <p:pic>
        <p:nvPicPr>
          <p:cNvPr descr="C:\Users\herman\Desktop\Venki.jpg" id="1674" name="Google Shape;1674;p269"/>
          <p:cNvPicPr preferRelativeResize="0"/>
          <p:nvPr/>
        </p:nvPicPr>
        <p:blipFill rotWithShape="1">
          <a:blip r:embed="rId3">
            <a:alphaModFix/>
          </a:blip>
          <a:srcRect b="0" l="0" r="0" t="0"/>
          <a:stretch/>
        </p:blipFill>
        <p:spPr>
          <a:xfrm>
            <a:off x="2909495" y="624447"/>
            <a:ext cx="4970734" cy="3525314"/>
          </a:xfrm>
          <a:prstGeom prst="rect">
            <a:avLst/>
          </a:prstGeom>
          <a:noFill/>
          <a:ln>
            <a:noFill/>
          </a:ln>
        </p:spPr>
      </p:pic>
      <p:sp>
        <p:nvSpPr>
          <p:cNvPr id="1675" name="Google Shape;1675;p269"/>
          <p:cNvSpPr txBox="1"/>
          <p:nvPr/>
        </p:nvSpPr>
        <p:spPr>
          <a:xfrm>
            <a:off x="3309977" y="4249298"/>
            <a:ext cx="4369800" cy="762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500">
                <a:solidFill>
                  <a:schemeClr val="dk1"/>
                </a:solidFill>
                <a:latin typeface="Arial"/>
                <a:ea typeface="Arial"/>
                <a:cs typeface="Arial"/>
                <a:sym typeface="Arial"/>
              </a:rPr>
              <a:t>Mark with another reMARKable model.  And oh yes, that’s Venki Ramakrishnan standing next to him.</a:t>
            </a:r>
            <a:endParaRPr sz="1100"/>
          </a:p>
        </p:txBody>
      </p:sp>
      <p:pic>
        <p:nvPicPr>
          <p:cNvPr descr="Gene Machine: The Race to Decipher the Secrets of the Ribosome" id="1676" name="Google Shape;1676;p269"/>
          <p:cNvPicPr preferRelativeResize="0"/>
          <p:nvPr/>
        </p:nvPicPr>
        <p:blipFill rotWithShape="1">
          <a:blip r:embed="rId4">
            <a:alphaModFix/>
          </a:blip>
          <a:srcRect b="0" l="0" r="0" t="0"/>
          <a:stretch/>
        </p:blipFill>
        <p:spPr>
          <a:xfrm>
            <a:off x="603922" y="986757"/>
            <a:ext cx="1736230" cy="2690495"/>
          </a:xfrm>
          <a:prstGeom prst="rect">
            <a:avLst/>
          </a:prstGeom>
          <a:noFill/>
          <a:ln>
            <a:noFill/>
          </a:ln>
        </p:spPr>
      </p:pic>
      <p:sp>
        <p:nvSpPr>
          <p:cNvPr id="1677" name="Google Shape;1677;p269"/>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1" name="Shape 1681"/>
        <p:cNvGrpSpPr/>
        <p:nvPr/>
      </p:nvGrpSpPr>
      <p:grpSpPr>
        <a:xfrm>
          <a:off x="0" y="0"/>
          <a:ext cx="0" cy="0"/>
          <a:chOff x="0" y="0"/>
          <a:chExt cx="0" cy="0"/>
        </a:xfrm>
      </p:grpSpPr>
      <p:pic>
        <p:nvPicPr>
          <p:cNvPr id="1682" name="Google Shape;1682;p270"/>
          <p:cNvPicPr preferRelativeResize="0"/>
          <p:nvPr/>
        </p:nvPicPr>
        <p:blipFill rotWithShape="1">
          <a:blip r:embed="rId3">
            <a:alphaModFix/>
          </a:blip>
          <a:srcRect b="0" l="0" r="0" t="0"/>
          <a:stretch/>
        </p:blipFill>
        <p:spPr>
          <a:xfrm>
            <a:off x="334409" y="574646"/>
            <a:ext cx="2615051" cy="3102668"/>
          </a:xfrm>
          <a:prstGeom prst="rect">
            <a:avLst/>
          </a:prstGeom>
          <a:noFill/>
          <a:ln>
            <a:noFill/>
          </a:ln>
        </p:spPr>
      </p:pic>
      <p:pic>
        <p:nvPicPr>
          <p:cNvPr id="1683" name="Google Shape;1683;p270"/>
          <p:cNvPicPr preferRelativeResize="0"/>
          <p:nvPr/>
        </p:nvPicPr>
        <p:blipFill rotWithShape="1">
          <a:blip r:embed="rId4">
            <a:alphaModFix/>
          </a:blip>
          <a:srcRect b="0" l="0" r="0" t="0"/>
          <a:stretch/>
        </p:blipFill>
        <p:spPr>
          <a:xfrm>
            <a:off x="5510357" y="957533"/>
            <a:ext cx="3080247" cy="2781232"/>
          </a:xfrm>
          <a:prstGeom prst="rect">
            <a:avLst/>
          </a:prstGeom>
          <a:noFill/>
          <a:ln>
            <a:noFill/>
          </a:ln>
        </p:spPr>
      </p:pic>
      <p:pic>
        <p:nvPicPr>
          <p:cNvPr id="1684" name="Google Shape;1684;p270"/>
          <p:cNvPicPr preferRelativeResize="0"/>
          <p:nvPr/>
        </p:nvPicPr>
        <p:blipFill rotWithShape="1">
          <a:blip r:embed="rId5">
            <a:alphaModFix/>
          </a:blip>
          <a:srcRect b="12750" l="0" r="0" t="17000"/>
          <a:stretch/>
        </p:blipFill>
        <p:spPr>
          <a:xfrm>
            <a:off x="3281792" y="1133497"/>
            <a:ext cx="1940944" cy="1818017"/>
          </a:xfrm>
          <a:prstGeom prst="rect">
            <a:avLst/>
          </a:prstGeom>
          <a:noFill/>
          <a:ln>
            <a:noFill/>
          </a:ln>
        </p:spPr>
      </p:pic>
      <p:pic>
        <p:nvPicPr>
          <p:cNvPr descr="C:\Users\herman\Desktop\IMG_4787.jpg" id="1685" name="Google Shape;1685;p270"/>
          <p:cNvPicPr preferRelativeResize="0"/>
          <p:nvPr/>
        </p:nvPicPr>
        <p:blipFill rotWithShape="1">
          <a:blip r:embed="rId6">
            <a:alphaModFix/>
          </a:blip>
          <a:srcRect b="0" l="0" r="0" t="0"/>
          <a:stretch/>
        </p:blipFill>
        <p:spPr>
          <a:xfrm>
            <a:off x="3524704" y="3220787"/>
            <a:ext cx="1410410" cy="1416889"/>
          </a:xfrm>
          <a:prstGeom prst="rect">
            <a:avLst/>
          </a:prstGeom>
          <a:noFill/>
          <a:ln>
            <a:noFill/>
          </a:ln>
        </p:spPr>
      </p:pic>
      <p:sp>
        <p:nvSpPr>
          <p:cNvPr id="1686" name="Google Shape;1686;p270"/>
          <p:cNvSpPr txBox="1"/>
          <p:nvPr/>
        </p:nvSpPr>
        <p:spPr>
          <a:xfrm>
            <a:off x="4229909" y="517979"/>
            <a:ext cx="2005800" cy="3462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1800">
                <a:solidFill>
                  <a:schemeClr val="dk1"/>
                </a:solidFill>
                <a:latin typeface="Arial"/>
                <a:ea typeface="Arial"/>
                <a:cs typeface="Arial"/>
                <a:sym typeface="Arial"/>
              </a:rPr>
              <a:t>…at the LMB</a:t>
            </a:r>
            <a:endParaRPr sz="1100"/>
          </a:p>
        </p:txBody>
      </p:sp>
      <p:sp>
        <p:nvSpPr>
          <p:cNvPr id="1687" name="Google Shape;1687;p270"/>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9" name="Shape 969"/>
        <p:cNvGrpSpPr/>
        <p:nvPr/>
      </p:nvGrpSpPr>
      <p:grpSpPr>
        <a:xfrm>
          <a:off x="0" y="0"/>
          <a:ext cx="0" cy="0"/>
          <a:chOff x="0" y="0"/>
          <a:chExt cx="0" cy="0"/>
        </a:xfrm>
      </p:grpSpPr>
      <p:pic>
        <p:nvPicPr>
          <p:cNvPr id="970" name="Google Shape;970;p190"/>
          <p:cNvPicPr preferRelativeResize="0"/>
          <p:nvPr/>
        </p:nvPicPr>
        <p:blipFill rotWithShape="1">
          <a:blip r:embed="rId3">
            <a:alphaModFix/>
          </a:blip>
          <a:srcRect b="0" l="0" r="0" t="0"/>
          <a:stretch/>
        </p:blipFill>
        <p:spPr>
          <a:xfrm>
            <a:off x="7868077" y="319653"/>
            <a:ext cx="951162" cy="951154"/>
          </a:xfrm>
          <a:prstGeom prst="rect">
            <a:avLst/>
          </a:prstGeom>
          <a:noFill/>
          <a:ln>
            <a:noFill/>
          </a:ln>
        </p:spPr>
      </p:pic>
      <p:sp>
        <p:nvSpPr>
          <p:cNvPr id="971" name="Google Shape;971;p190"/>
          <p:cNvSpPr txBox="1"/>
          <p:nvPr>
            <p:ph type="title"/>
          </p:nvPr>
        </p:nvSpPr>
        <p:spPr>
          <a:xfrm>
            <a:off x="233200" y="91512"/>
            <a:ext cx="8480925" cy="9738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4000"/>
              <a:buNone/>
            </a:pPr>
            <a:r>
              <a:rPr lang="en"/>
              <a:t>DNA Starter kit</a:t>
            </a:r>
            <a:endParaRPr/>
          </a:p>
        </p:txBody>
      </p:sp>
      <p:pic>
        <p:nvPicPr>
          <p:cNvPr descr="DNA Starter Kit©" id="972" name="Google Shape;972;p190"/>
          <p:cNvPicPr preferRelativeResize="0"/>
          <p:nvPr/>
        </p:nvPicPr>
        <p:blipFill rotWithShape="1">
          <a:blip r:embed="rId4">
            <a:alphaModFix/>
          </a:blip>
          <a:srcRect b="0" l="0" r="0" t="0"/>
          <a:stretch/>
        </p:blipFill>
        <p:spPr>
          <a:xfrm>
            <a:off x="3699798" y="1270807"/>
            <a:ext cx="4643861" cy="3715088"/>
          </a:xfrm>
          <a:prstGeom prst="rect">
            <a:avLst/>
          </a:prstGeom>
          <a:noFill/>
          <a:ln>
            <a:noFill/>
          </a:ln>
        </p:spPr>
      </p:pic>
      <p:pic>
        <p:nvPicPr>
          <p:cNvPr descr="DNA Starter Kit©" id="973" name="Google Shape;973;p190"/>
          <p:cNvPicPr preferRelativeResize="0"/>
          <p:nvPr/>
        </p:nvPicPr>
        <p:blipFill rotWithShape="1">
          <a:blip r:embed="rId5">
            <a:alphaModFix/>
          </a:blip>
          <a:srcRect b="0" l="0" r="0" t="0"/>
          <a:stretch/>
        </p:blipFill>
        <p:spPr>
          <a:xfrm>
            <a:off x="377297" y="1270807"/>
            <a:ext cx="3161295" cy="3341792"/>
          </a:xfrm>
          <a:prstGeom prst="rect">
            <a:avLst/>
          </a:prstGeom>
          <a:noFill/>
          <a:ln>
            <a:noFill/>
          </a:ln>
        </p:spPr>
      </p:pic>
    </p:spTree>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1" name="Shape 1691"/>
        <p:cNvGrpSpPr/>
        <p:nvPr/>
      </p:nvGrpSpPr>
      <p:grpSpPr>
        <a:xfrm>
          <a:off x="0" y="0"/>
          <a:ext cx="0" cy="0"/>
          <a:chOff x="0" y="0"/>
          <a:chExt cx="0" cy="0"/>
        </a:xfrm>
      </p:grpSpPr>
      <p:sp>
        <p:nvSpPr>
          <p:cNvPr id="1692" name="Google Shape;1692;p271"/>
          <p:cNvSpPr txBox="1"/>
          <p:nvPr>
            <p:ph idx="12" type="sldNum"/>
          </p:nvPr>
        </p:nvSpPr>
        <p:spPr>
          <a:xfrm>
            <a:off x="8771066" y="4724531"/>
            <a:ext cx="328200" cy="273900"/>
          </a:xfrm>
          <a:prstGeom prst="rect">
            <a:avLst/>
          </a:prstGeom>
          <a:noFill/>
          <a:ln>
            <a:noFill/>
          </a:ln>
        </p:spPr>
        <p:txBody>
          <a:bodyPr anchorCtr="0" anchor="ctr" bIns="25700" lIns="51425" spcFirstLastPara="1" rIns="51425" wrap="square" tIns="25700">
            <a:noAutofit/>
          </a:bodyPr>
          <a:lstStyle/>
          <a:p>
            <a:pPr indent="0" lvl="0" marL="0" rtl="0" algn="ctr">
              <a:spcBef>
                <a:spcPts val="0"/>
              </a:spcBef>
              <a:spcAft>
                <a:spcPts val="0"/>
              </a:spcAft>
              <a:buClr>
                <a:schemeClr val="lt1"/>
              </a:buClr>
              <a:buSzPts val="900"/>
              <a:buFont typeface="Arial"/>
              <a:buNone/>
            </a:pPr>
            <a:fld id="{00000000-1234-1234-1234-123412341234}" type="slidenum">
              <a:rPr lang="en"/>
              <a:t>‹#›</a:t>
            </a:fld>
            <a:endParaRPr/>
          </a:p>
        </p:txBody>
      </p:sp>
      <p:pic>
        <p:nvPicPr>
          <p:cNvPr id="1693" name="Google Shape;1693;p271"/>
          <p:cNvPicPr preferRelativeResize="0"/>
          <p:nvPr/>
        </p:nvPicPr>
        <p:blipFill rotWithShape="1">
          <a:blip r:embed="rId3">
            <a:alphaModFix/>
          </a:blip>
          <a:srcRect b="5798" l="13539" r="15759" t="7532"/>
          <a:stretch/>
        </p:blipFill>
        <p:spPr>
          <a:xfrm>
            <a:off x="1844675" y="406399"/>
            <a:ext cx="5454647" cy="4457702"/>
          </a:xfrm>
          <a:prstGeom prst="rect">
            <a:avLst/>
          </a:prstGeom>
          <a:noFill/>
          <a:ln>
            <a:noFill/>
          </a:ln>
        </p:spPr>
      </p:pic>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7" name="Shape 1697"/>
        <p:cNvGrpSpPr/>
        <p:nvPr/>
      </p:nvGrpSpPr>
      <p:grpSpPr>
        <a:xfrm>
          <a:off x="0" y="0"/>
          <a:ext cx="0" cy="0"/>
          <a:chOff x="0" y="0"/>
          <a:chExt cx="0" cy="0"/>
        </a:xfrm>
      </p:grpSpPr>
      <p:sp>
        <p:nvSpPr>
          <p:cNvPr id="1698" name="Google Shape;1698;p272"/>
          <p:cNvSpPr txBox="1"/>
          <p:nvPr/>
        </p:nvSpPr>
        <p:spPr>
          <a:xfrm>
            <a:off x="3239815" y="1899745"/>
            <a:ext cx="4713975" cy="9927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i="0" lang="en" sz="3000" u="none" cap="none" strike="noStrike">
                <a:solidFill>
                  <a:schemeClr val="accent5"/>
                </a:solidFill>
                <a:latin typeface="Arial"/>
                <a:ea typeface="Arial"/>
                <a:cs typeface="Arial"/>
                <a:sym typeface="Arial"/>
              </a:rPr>
              <a:t>RNA is not…</a:t>
            </a:r>
            <a:endParaRPr sz="1100">
              <a:solidFill>
                <a:schemeClr val="accent5"/>
              </a:solidFill>
            </a:endParaRPr>
          </a:p>
          <a:p>
            <a:pPr indent="0" lvl="0" marL="0" marR="0" rtl="0" algn="ctr">
              <a:spcBef>
                <a:spcPts val="0"/>
              </a:spcBef>
              <a:spcAft>
                <a:spcPts val="0"/>
              </a:spcAft>
              <a:buNone/>
            </a:pPr>
            <a:r>
              <a:rPr b="1" i="1" lang="en" sz="3000" u="none" cap="none" strike="noStrike">
                <a:solidFill>
                  <a:schemeClr val="accent5"/>
                </a:solidFill>
                <a:latin typeface="Arial"/>
                <a:ea typeface="Arial"/>
                <a:cs typeface="Arial"/>
                <a:sym typeface="Arial"/>
              </a:rPr>
              <a:t>…a limp noodle</a:t>
            </a:r>
            <a:endParaRPr sz="1100">
              <a:solidFill>
                <a:schemeClr val="accent5"/>
              </a:solidFill>
            </a:endParaRPr>
          </a:p>
        </p:txBody>
      </p:sp>
      <p:sp>
        <p:nvSpPr>
          <p:cNvPr id="1699" name="Google Shape;1699;p272"/>
          <p:cNvSpPr txBox="1"/>
          <p:nvPr>
            <p:ph idx="4294967295" type="body"/>
          </p:nvPr>
        </p:nvSpPr>
        <p:spPr>
          <a:xfrm>
            <a:off x="3645938" y="3276600"/>
            <a:ext cx="3901725" cy="542925"/>
          </a:xfrm>
          <a:prstGeom prst="rect">
            <a:avLst/>
          </a:prstGeom>
          <a:noFill/>
          <a:ln>
            <a:noFill/>
          </a:ln>
        </p:spPr>
        <p:txBody>
          <a:bodyPr anchorCtr="0" anchor="t" bIns="91425" lIns="91425" spcFirstLastPara="1" rIns="91425" wrap="square" tIns="91425">
            <a:normAutofit/>
          </a:bodyPr>
          <a:lstStyle/>
          <a:p>
            <a:pPr indent="0" lvl="0" marL="0" rtl="0" algn="ctr">
              <a:lnSpc>
                <a:spcPct val="115000"/>
              </a:lnSpc>
              <a:spcBef>
                <a:spcPts val="1200"/>
              </a:spcBef>
              <a:spcAft>
                <a:spcPts val="1200"/>
              </a:spcAft>
              <a:buSzPts val="2400"/>
              <a:buNone/>
            </a:pPr>
            <a:r>
              <a:rPr lang="en"/>
              <a:t>Tim Herman</a:t>
            </a:r>
            <a:endParaRPr/>
          </a:p>
        </p:txBody>
      </p:sp>
    </p:spTree>
  </p:cSld>
  <p:clrMapOvr>
    <a:masterClrMapping/>
  </p:clrMapOvr>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3" name="Shape 1703"/>
        <p:cNvGrpSpPr/>
        <p:nvPr/>
      </p:nvGrpSpPr>
      <p:grpSpPr>
        <a:xfrm>
          <a:off x="0" y="0"/>
          <a:ext cx="0" cy="0"/>
          <a:chOff x="0" y="0"/>
          <a:chExt cx="0" cy="0"/>
        </a:xfrm>
      </p:grpSpPr>
      <p:sp>
        <p:nvSpPr>
          <p:cNvPr id="1704" name="Google Shape;1704;p273"/>
          <p:cNvSpPr txBox="1"/>
          <p:nvPr>
            <p:ph type="title"/>
          </p:nvPr>
        </p:nvSpPr>
        <p:spPr>
          <a:xfrm>
            <a:off x="233200" y="-3738"/>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What is RNA?</a:t>
            </a:r>
            <a:endParaRPr/>
          </a:p>
        </p:txBody>
      </p:sp>
      <p:pic>
        <p:nvPicPr>
          <p:cNvPr id="1705" name="Google Shape;1705;p273"/>
          <p:cNvPicPr preferRelativeResize="0"/>
          <p:nvPr/>
        </p:nvPicPr>
        <p:blipFill>
          <a:blip r:embed="rId3">
            <a:alphaModFix/>
          </a:blip>
          <a:stretch>
            <a:fillRect/>
          </a:stretch>
        </p:blipFill>
        <p:spPr>
          <a:xfrm>
            <a:off x="1334950" y="1117725"/>
            <a:ext cx="6277501" cy="3531100"/>
          </a:xfrm>
          <a:prstGeom prst="rect">
            <a:avLst/>
          </a:prstGeom>
          <a:noFill/>
          <a:ln>
            <a:noFill/>
          </a:ln>
        </p:spPr>
      </p:pic>
      <p:sp>
        <p:nvSpPr>
          <p:cNvPr id="1706" name="Google Shape;1706;p273"/>
          <p:cNvSpPr txBox="1"/>
          <p:nvPr/>
        </p:nvSpPr>
        <p:spPr>
          <a:xfrm>
            <a:off x="3924550" y="2513825"/>
            <a:ext cx="1098300" cy="738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3600">
                <a:solidFill>
                  <a:schemeClr val="accent2"/>
                </a:solidFill>
                <a:latin typeface="The Girl Next Door"/>
                <a:ea typeface="The Girl Next Door"/>
                <a:cs typeface="The Girl Next Door"/>
                <a:sym typeface="The Girl Next Door"/>
              </a:rPr>
              <a:t>RNA</a:t>
            </a:r>
            <a:endParaRPr b="1" sz="3600">
              <a:solidFill>
                <a:schemeClr val="accent2"/>
              </a:solidFill>
              <a:latin typeface="The Girl Next Door"/>
              <a:ea typeface="The Girl Next Door"/>
              <a:cs typeface="The Girl Next Door"/>
              <a:sym typeface="The Girl Next Door"/>
            </a:endParaRPr>
          </a:p>
        </p:txBody>
      </p:sp>
    </p:spTree>
  </p:cSld>
  <p:clrMapOvr>
    <a:masterClrMapping/>
  </p:clrMapOvr>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0" name="Shape 1710"/>
        <p:cNvGrpSpPr/>
        <p:nvPr/>
      </p:nvGrpSpPr>
      <p:grpSpPr>
        <a:xfrm>
          <a:off x="0" y="0"/>
          <a:ext cx="0" cy="0"/>
          <a:chOff x="0" y="0"/>
          <a:chExt cx="0" cy="0"/>
        </a:xfrm>
      </p:grpSpPr>
    </p:spTree>
  </p:cSld>
  <p:clrMapOvr>
    <a:masterClrMapping/>
  </p:clrMapOvr>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714" name="Shape 1714"/>
        <p:cNvGrpSpPr/>
        <p:nvPr/>
      </p:nvGrpSpPr>
      <p:grpSpPr>
        <a:xfrm>
          <a:off x="0" y="0"/>
          <a:ext cx="0" cy="0"/>
          <a:chOff x="0" y="0"/>
          <a:chExt cx="0" cy="0"/>
        </a:xfrm>
      </p:grpSpPr>
      <p:sp>
        <p:nvSpPr>
          <p:cNvPr id="1715" name="Google Shape;1715;p275"/>
          <p:cNvSpPr txBox="1"/>
          <p:nvPr/>
        </p:nvSpPr>
        <p:spPr>
          <a:xfrm>
            <a:off x="11842300" y="6116525"/>
            <a:ext cx="4324200" cy="5847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None/>
            </a:pPr>
            <a:r>
              <a:t/>
            </a:r>
            <a:endParaRPr i="0" sz="1200" u="none" cap="none" strike="noStrike">
              <a:solidFill>
                <a:schemeClr val="accent5"/>
              </a:solidFill>
              <a:latin typeface="Calibri"/>
              <a:ea typeface="Calibri"/>
              <a:cs typeface="Calibri"/>
              <a:sym typeface="Calibri"/>
            </a:endParaRPr>
          </a:p>
        </p:txBody>
      </p:sp>
      <p:sp>
        <p:nvSpPr>
          <p:cNvPr id="1716" name="Google Shape;1716;p275"/>
          <p:cNvSpPr txBox="1"/>
          <p:nvPr/>
        </p:nvSpPr>
        <p:spPr>
          <a:xfrm>
            <a:off x="11505150" y="5378725"/>
            <a:ext cx="52860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sz="2000">
              <a:solidFill>
                <a:schemeClr val="accent1"/>
              </a:solidFill>
              <a:latin typeface="Calibri"/>
              <a:ea typeface="Calibri"/>
              <a:cs typeface="Calibri"/>
              <a:sym typeface="Calibri"/>
            </a:endParaRPr>
          </a:p>
        </p:txBody>
      </p:sp>
      <p:pic>
        <p:nvPicPr>
          <p:cNvPr id="1717" name="Google Shape;1717;p275"/>
          <p:cNvPicPr preferRelativeResize="0"/>
          <p:nvPr/>
        </p:nvPicPr>
        <p:blipFill>
          <a:blip r:embed="rId4">
            <a:alphaModFix/>
          </a:blip>
          <a:stretch>
            <a:fillRect/>
          </a:stretch>
        </p:blipFill>
        <p:spPr>
          <a:xfrm>
            <a:off x="4873175" y="1275758"/>
            <a:ext cx="3716600" cy="2478976"/>
          </a:xfrm>
          <a:prstGeom prst="rect">
            <a:avLst/>
          </a:prstGeom>
          <a:noFill/>
          <a:ln cap="flat" cmpd="sng" w="9525">
            <a:solidFill>
              <a:schemeClr val="dk2"/>
            </a:solidFill>
            <a:prstDash val="solid"/>
            <a:round/>
            <a:headEnd len="sm" w="sm" type="none"/>
            <a:tailEnd len="sm" w="sm" type="none"/>
          </a:ln>
        </p:spPr>
      </p:pic>
      <p:sp>
        <p:nvSpPr>
          <p:cNvPr id="1718" name="Google Shape;1718;p275"/>
          <p:cNvSpPr txBox="1"/>
          <p:nvPr/>
        </p:nvSpPr>
        <p:spPr>
          <a:xfrm>
            <a:off x="-121112" y="907650"/>
            <a:ext cx="5286000" cy="9114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None/>
            </a:pPr>
            <a:r>
              <a:rPr b="1" lang="en" sz="4000">
                <a:solidFill>
                  <a:srgbClr val="0B672E"/>
                </a:solidFill>
                <a:latin typeface="Calibri"/>
                <a:ea typeface="Calibri"/>
                <a:cs typeface="Calibri"/>
                <a:sym typeface="Calibri"/>
              </a:rPr>
              <a:t>Protein Palooza: Ribosomes Rock</a:t>
            </a:r>
            <a:endParaRPr i="0" sz="4000" u="none" cap="none" strike="noStrike">
              <a:latin typeface="Calibri"/>
              <a:ea typeface="Calibri"/>
              <a:cs typeface="Calibri"/>
              <a:sym typeface="Calibri"/>
            </a:endParaRPr>
          </a:p>
        </p:txBody>
      </p:sp>
      <p:sp>
        <p:nvSpPr>
          <p:cNvPr id="1719" name="Google Shape;1719;p275"/>
          <p:cNvSpPr txBox="1"/>
          <p:nvPr/>
        </p:nvSpPr>
        <p:spPr>
          <a:xfrm>
            <a:off x="918507" y="2571750"/>
            <a:ext cx="3206700" cy="584700"/>
          </a:xfrm>
          <a:prstGeom prst="rect">
            <a:avLst/>
          </a:prstGeom>
          <a:noFill/>
          <a:ln>
            <a:noFill/>
          </a:ln>
        </p:spPr>
        <p:txBody>
          <a:bodyPr anchorCtr="1" anchor="t" bIns="45700" lIns="91425" spcFirstLastPara="1" rIns="91425" wrap="square" tIns="45700">
            <a:noAutofit/>
          </a:bodyPr>
          <a:lstStyle/>
          <a:p>
            <a:pPr indent="0" lvl="0" marL="0" rtl="0" algn="ctr">
              <a:spcBef>
                <a:spcPts val="0"/>
              </a:spcBef>
              <a:spcAft>
                <a:spcPts val="0"/>
              </a:spcAft>
              <a:buClr>
                <a:schemeClr val="dk1"/>
              </a:buClr>
              <a:buFont typeface="Arial"/>
              <a:buNone/>
            </a:pPr>
            <a:r>
              <a:rPr b="1" i="1" lang="en" sz="2000">
                <a:solidFill>
                  <a:schemeClr val="accent5"/>
                </a:solidFill>
                <a:latin typeface="Calibri"/>
                <a:ea typeface="Calibri"/>
                <a:cs typeface="Calibri"/>
                <a:sym typeface="Calibri"/>
              </a:rPr>
              <a:t>"I knew then how I wanted to understand the chemistry of biology."</a:t>
            </a:r>
            <a:endParaRPr sz="2000">
              <a:solidFill>
                <a:schemeClr val="accent5"/>
              </a:solidFill>
              <a:latin typeface="Calibri"/>
              <a:ea typeface="Calibri"/>
              <a:cs typeface="Calibri"/>
              <a:sym typeface="Calibri"/>
            </a:endParaRPr>
          </a:p>
          <a:p>
            <a:pPr indent="0" lvl="0" marL="0" rtl="0" algn="ctr">
              <a:spcBef>
                <a:spcPts val="0"/>
              </a:spcBef>
              <a:spcAft>
                <a:spcPts val="0"/>
              </a:spcAft>
              <a:buClr>
                <a:schemeClr val="dk1"/>
              </a:buClr>
              <a:buFont typeface="Arial"/>
              <a:buNone/>
            </a:pPr>
            <a:r>
              <a:rPr b="1" i="1" lang="en" sz="1200">
                <a:solidFill>
                  <a:schemeClr val="accent5"/>
                </a:solidFill>
                <a:latin typeface="Calibri"/>
                <a:ea typeface="Calibri"/>
                <a:cs typeface="Calibri"/>
                <a:sym typeface="Calibri"/>
              </a:rPr>
              <a:t>THOMAS A. STEITZ, 2009</a:t>
            </a:r>
            <a:endParaRPr sz="1200">
              <a:solidFill>
                <a:schemeClr val="accent5"/>
              </a:solidFill>
              <a:latin typeface="Calibri"/>
              <a:ea typeface="Calibri"/>
              <a:cs typeface="Calibri"/>
              <a:sym typeface="Calibri"/>
            </a:endParaRPr>
          </a:p>
          <a:p>
            <a:pPr indent="0" lvl="0" marL="0" marR="0" rtl="0" algn="ctr">
              <a:lnSpc>
                <a:spcPct val="100000"/>
              </a:lnSpc>
              <a:spcBef>
                <a:spcPts val="0"/>
              </a:spcBef>
              <a:spcAft>
                <a:spcPts val="0"/>
              </a:spcAft>
              <a:buNone/>
            </a:pPr>
            <a:r>
              <a:t/>
            </a:r>
            <a:endParaRPr b="1" i="1" sz="2000">
              <a:solidFill>
                <a:srgbClr val="6C3078"/>
              </a:solidFill>
              <a:latin typeface="Calibri"/>
              <a:ea typeface="Calibri"/>
              <a:cs typeface="Calibri"/>
              <a:sym typeface="Calibri"/>
            </a:endParaRPr>
          </a:p>
        </p:txBody>
      </p:sp>
      <p:sp>
        <p:nvSpPr>
          <p:cNvPr id="1720" name="Google Shape;1720;p275"/>
          <p:cNvSpPr txBox="1"/>
          <p:nvPr/>
        </p:nvSpPr>
        <p:spPr>
          <a:xfrm>
            <a:off x="-121162" y="2072863"/>
            <a:ext cx="52860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en" sz="2000">
                <a:solidFill>
                  <a:srgbClr val="0B672E"/>
                </a:solidFill>
                <a:latin typeface="Calibri"/>
                <a:ea typeface="Calibri"/>
                <a:cs typeface="Calibri"/>
                <a:sym typeface="Calibri"/>
              </a:rPr>
              <a:t>Flow of Genetic Information Kit</a:t>
            </a:r>
            <a:endParaRPr i="1" sz="2000">
              <a:solidFill>
                <a:srgbClr val="0B672E"/>
              </a:solidFill>
              <a:latin typeface="Calibri"/>
              <a:ea typeface="Calibri"/>
              <a:cs typeface="Calibri"/>
              <a:sym typeface="Calibri"/>
            </a:endParaRPr>
          </a:p>
        </p:txBody>
      </p:sp>
    </p:spTree>
  </p:cSld>
  <p:clrMapOvr>
    <a:masterClrMapping/>
  </p:clrMapOvr>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4" name="Shape 1724"/>
        <p:cNvGrpSpPr/>
        <p:nvPr/>
      </p:nvGrpSpPr>
      <p:grpSpPr>
        <a:xfrm>
          <a:off x="0" y="0"/>
          <a:ext cx="0" cy="0"/>
          <a:chOff x="0" y="0"/>
          <a:chExt cx="0" cy="0"/>
        </a:xfrm>
      </p:grpSpPr>
      <p:pic>
        <p:nvPicPr>
          <p:cNvPr id="1725" name="Google Shape;1725;p276"/>
          <p:cNvPicPr preferRelativeResize="0"/>
          <p:nvPr/>
        </p:nvPicPr>
        <p:blipFill>
          <a:blip r:embed="rId3">
            <a:alphaModFix/>
          </a:blip>
          <a:stretch>
            <a:fillRect/>
          </a:stretch>
        </p:blipFill>
        <p:spPr>
          <a:xfrm>
            <a:off x="1871888" y="350944"/>
            <a:ext cx="6409876" cy="2469900"/>
          </a:xfrm>
          <a:prstGeom prst="rect">
            <a:avLst/>
          </a:prstGeom>
          <a:noFill/>
          <a:ln>
            <a:noFill/>
          </a:ln>
        </p:spPr>
      </p:pic>
      <p:sp>
        <p:nvSpPr>
          <p:cNvPr id="1726" name="Google Shape;1726;p276"/>
          <p:cNvSpPr txBox="1"/>
          <p:nvPr/>
        </p:nvSpPr>
        <p:spPr>
          <a:xfrm>
            <a:off x="2333625" y="2857500"/>
            <a:ext cx="5486400" cy="1246725"/>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b="1" lang="en" sz="3600">
                <a:solidFill>
                  <a:schemeClr val="accent2"/>
                </a:solidFill>
                <a:latin typeface="Calibri"/>
                <a:ea typeface="Calibri"/>
                <a:cs typeface="Calibri"/>
                <a:sym typeface="Calibri"/>
              </a:rPr>
              <a:t>How do you think proteins are made?</a:t>
            </a:r>
            <a:endParaRPr b="1" sz="3600">
              <a:solidFill>
                <a:schemeClr val="accent2"/>
              </a:solidFill>
              <a:latin typeface="Calibri"/>
              <a:ea typeface="Calibri"/>
              <a:cs typeface="Calibri"/>
              <a:sym typeface="Calibri"/>
            </a:endParaRPr>
          </a:p>
        </p:txBody>
      </p:sp>
    </p:spTree>
  </p:cSld>
  <p:clrMapOvr>
    <a:masterClrMapping/>
  </p:clrMapOvr>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730" name="Shape 1730"/>
        <p:cNvGrpSpPr/>
        <p:nvPr/>
      </p:nvGrpSpPr>
      <p:grpSpPr>
        <a:xfrm>
          <a:off x="0" y="0"/>
          <a:ext cx="0" cy="0"/>
          <a:chOff x="0" y="0"/>
          <a:chExt cx="0" cy="0"/>
        </a:xfrm>
      </p:grpSpPr>
      <p:sp>
        <p:nvSpPr>
          <p:cNvPr id="1731" name="Google Shape;1731;p277"/>
          <p:cNvSpPr txBox="1"/>
          <p:nvPr>
            <p:ph type="title"/>
          </p:nvPr>
        </p:nvSpPr>
        <p:spPr>
          <a:xfrm>
            <a:off x="233200" y="2030"/>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3600"/>
              <a:t>Components of Translation (Textbook)</a:t>
            </a:r>
            <a:endParaRPr sz="3600"/>
          </a:p>
        </p:txBody>
      </p:sp>
      <p:sp>
        <p:nvSpPr>
          <p:cNvPr id="1732" name="Google Shape;1732;p277"/>
          <p:cNvSpPr txBox="1"/>
          <p:nvPr>
            <p:ph idx="1" type="body"/>
          </p:nvPr>
        </p:nvSpPr>
        <p:spPr>
          <a:xfrm>
            <a:off x="0" y="1211175"/>
            <a:ext cx="9144000" cy="3497400"/>
          </a:xfrm>
          <a:prstGeom prst="rect">
            <a:avLst/>
          </a:prstGeom>
        </p:spPr>
        <p:txBody>
          <a:bodyPr anchorCtr="0" anchor="t" bIns="91425" lIns="91425" spcFirstLastPara="1" rIns="91425" wrap="square" tIns="91425">
            <a:noAutofit/>
          </a:bodyPr>
          <a:lstStyle/>
          <a:p>
            <a:pPr indent="0" lvl="0" marL="0" rtl="0" algn="ctr">
              <a:spcBef>
                <a:spcPts val="0"/>
              </a:spcBef>
              <a:spcAft>
                <a:spcPts val="1200"/>
              </a:spcAft>
              <a:buNone/>
            </a:pPr>
            <a:r>
              <a:rPr b="1" lang="en" sz="3600"/>
              <a:t>mRNA       +       tRNAs       +       ribosome</a:t>
            </a:r>
            <a:r>
              <a:rPr b="1" lang="en" sz="3600"/>
              <a:t>s</a:t>
            </a:r>
            <a:endParaRPr b="1" sz="3600"/>
          </a:p>
        </p:txBody>
      </p:sp>
      <p:pic>
        <p:nvPicPr>
          <p:cNvPr id="1733" name="Google Shape;1733;p277"/>
          <p:cNvPicPr preferRelativeResize="0"/>
          <p:nvPr/>
        </p:nvPicPr>
        <p:blipFill rotWithShape="1">
          <a:blip r:embed="rId3">
            <a:alphaModFix/>
          </a:blip>
          <a:srcRect b="20246" l="9755" r="7995" t="17708"/>
          <a:stretch/>
        </p:blipFill>
        <p:spPr>
          <a:xfrm>
            <a:off x="5859625" y="2333414"/>
            <a:ext cx="2854574" cy="1615075"/>
          </a:xfrm>
          <a:prstGeom prst="rect">
            <a:avLst/>
          </a:prstGeom>
          <a:noFill/>
          <a:ln>
            <a:noFill/>
          </a:ln>
        </p:spPr>
      </p:pic>
      <p:pic>
        <p:nvPicPr>
          <p:cNvPr id="1734" name="Google Shape;1734;p277"/>
          <p:cNvPicPr preferRelativeResize="0"/>
          <p:nvPr/>
        </p:nvPicPr>
        <p:blipFill rotWithShape="1">
          <a:blip r:embed="rId4">
            <a:alphaModFix/>
          </a:blip>
          <a:srcRect b="0" l="14726" r="13367" t="9182"/>
          <a:stretch/>
        </p:blipFill>
        <p:spPr>
          <a:xfrm>
            <a:off x="3202500" y="1966675"/>
            <a:ext cx="2160026" cy="2728051"/>
          </a:xfrm>
          <a:prstGeom prst="rect">
            <a:avLst/>
          </a:prstGeom>
          <a:noFill/>
          <a:ln>
            <a:noFill/>
          </a:ln>
        </p:spPr>
      </p:pic>
      <p:pic>
        <p:nvPicPr>
          <p:cNvPr id="1735" name="Google Shape;1735;p277"/>
          <p:cNvPicPr preferRelativeResize="0"/>
          <p:nvPr/>
        </p:nvPicPr>
        <p:blipFill>
          <a:blip r:embed="rId5">
            <a:alphaModFix/>
          </a:blip>
          <a:stretch>
            <a:fillRect/>
          </a:stretch>
        </p:blipFill>
        <p:spPr>
          <a:xfrm>
            <a:off x="495275" y="2498771"/>
            <a:ext cx="2082450" cy="875400"/>
          </a:xfrm>
          <a:prstGeom prst="rect">
            <a:avLst/>
          </a:prstGeom>
          <a:noFill/>
          <a:ln>
            <a:noFill/>
          </a:ln>
        </p:spPr>
      </p:pic>
      <p:pic>
        <p:nvPicPr>
          <p:cNvPr id="1736" name="Google Shape;1736;p277"/>
          <p:cNvPicPr preferRelativeResize="0"/>
          <p:nvPr/>
        </p:nvPicPr>
        <p:blipFill rotWithShape="1">
          <a:blip r:embed="rId6">
            <a:alphaModFix/>
          </a:blip>
          <a:srcRect b="0" l="0" r="0" t="0"/>
          <a:stretch/>
        </p:blipFill>
        <p:spPr>
          <a:xfrm>
            <a:off x="7861862" y="317517"/>
            <a:ext cx="956583" cy="956575"/>
          </a:xfrm>
          <a:prstGeom prst="rect">
            <a:avLst/>
          </a:prstGeom>
          <a:noFill/>
          <a:ln>
            <a:noFill/>
          </a:ln>
        </p:spPr>
      </p:pic>
      <p:sp>
        <p:nvSpPr>
          <p:cNvPr id="1737" name="Google Shape;1737;p277"/>
          <p:cNvSpPr txBox="1"/>
          <p:nvPr/>
        </p:nvSpPr>
        <p:spPr>
          <a:xfrm>
            <a:off x="2705414" y="4574319"/>
            <a:ext cx="3154200" cy="23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lang="en" sz="900">
                <a:solidFill>
                  <a:srgbClr val="A0A0A0"/>
                </a:solidFill>
                <a:latin typeface="Calibri"/>
                <a:ea typeface="Calibri"/>
                <a:cs typeface="Calibri"/>
                <a:sym typeface="Calibri"/>
              </a:rPr>
              <a:t>(tRNA 2022)</a:t>
            </a:r>
            <a:endParaRPr sz="900">
              <a:solidFill>
                <a:srgbClr val="A0A0A0"/>
              </a:solidFill>
              <a:latin typeface="Calibri"/>
              <a:ea typeface="Calibri"/>
              <a:cs typeface="Calibri"/>
              <a:sym typeface="Calibri"/>
            </a:endParaRPr>
          </a:p>
        </p:txBody>
      </p:sp>
      <p:sp>
        <p:nvSpPr>
          <p:cNvPr id="1738" name="Google Shape;1738;p277"/>
          <p:cNvSpPr txBox="1"/>
          <p:nvPr/>
        </p:nvSpPr>
        <p:spPr>
          <a:xfrm>
            <a:off x="5709802" y="3943000"/>
            <a:ext cx="3154200" cy="23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lang="en" sz="900">
                <a:solidFill>
                  <a:srgbClr val="A0A0A0"/>
                </a:solidFill>
                <a:latin typeface="Calibri"/>
                <a:ea typeface="Calibri"/>
                <a:cs typeface="Calibri"/>
                <a:sym typeface="Calibri"/>
              </a:rPr>
              <a:t>(Subirana, 2008)</a:t>
            </a:r>
            <a:endParaRPr sz="900">
              <a:solidFill>
                <a:srgbClr val="A0A0A0"/>
              </a:solidFill>
              <a:latin typeface="Calibri"/>
              <a:ea typeface="Calibri"/>
              <a:cs typeface="Calibri"/>
              <a:sym typeface="Calibri"/>
            </a:endParaRPr>
          </a:p>
        </p:txBody>
      </p:sp>
    </p:spTree>
  </p:cSld>
  <p:clrMapOvr>
    <a:masterClrMapping/>
  </p:clrMapOvr>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742" name="Shape 1742"/>
        <p:cNvGrpSpPr/>
        <p:nvPr/>
      </p:nvGrpSpPr>
      <p:grpSpPr>
        <a:xfrm>
          <a:off x="0" y="0"/>
          <a:ext cx="0" cy="0"/>
          <a:chOff x="0" y="0"/>
          <a:chExt cx="0" cy="0"/>
        </a:xfrm>
      </p:grpSpPr>
      <p:sp>
        <p:nvSpPr>
          <p:cNvPr id="1743" name="Google Shape;1743;p278"/>
          <p:cNvSpPr txBox="1"/>
          <p:nvPr>
            <p:ph type="title"/>
          </p:nvPr>
        </p:nvSpPr>
        <p:spPr>
          <a:xfrm>
            <a:off x="233200" y="9895"/>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SzPts val="1000"/>
              <a:buNone/>
            </a:pPr>
            <a:r>
              <a:rPr lang="en" sz="3400"/>
              <a:t>Components of Translation (Experimental)</a:t>
            </a:r>
            <a:endParaRPr sz="3400"/>
          </a:p>
        </p:txBody>
      </p:sp>
      <p:sp>
        <p:nvSpPr>
          <p:cNvPr id="1744" name="Google Shape;1744;p278"/>
          <p:cNvSpPr txBox="1"/>
          <p:nvPr>
            <p:ph idx="1" type="body"/>
          </p:nvPr>
        </p:nvSpPr>
        <p:spPr>
          <a:xfrm>
            <a:off x="706925" y="1218515"/>
            <a:ext cx="7032000" cy="3497400"/>
          </a:xfrm>
          <a:prstGeom prst="rect">
            <a:avLst/>
          </a:prstGeom>
        </p:spPr>
        <p:txBody>
          <a:bodyPr anchorCtr="0" anchor="t" bIns="91425" lIns="91425" spcFirstLastPara="1" rIns="91425" wrap="square" tIns="91425">
            <a:noAutofit/>
          </a:bodyPr>
          <a:lstStyle/>
          <a:p>
            <a:pPr indent="457200" lvl="0" marL="914400" rtl="0" algn="l">
              <a:spcBef>
                <a:spcPts val="0"/>
              </a:spcBef>
              <a:spcAft>
                <a:spcPts val="1200"/>
              </a:spcAft>
              <a:buNone/>
            </a:pPr>
            <a:r>
              <a:rPr b="1" lang="en" sz="3400"/>
              <a:t>mRNA  +  tR</a:t>
            </a:r>
            <a:r>
              <a:rPr b="1" lang="en" sz="3400"/>
              <a:t>NAs  +  </a:t>
            </a:r>
            <a:r>
              <a:rPr b="1" lang="en" sz="3400"/>
              <a:t>ribosome</a:t>
            </a:r>
            <a:endParaRPr b="1" sz="3400"/>
          </a:p>
        </p:txBody>
      </p:sp>
      <p:pic>
        <p:nvPicPr>
          <p:cNvPr id="1745" name="Google Shape;1745;p278"/>
          <p:cNvPicPr preferRelativeResize="0"/>
          <p:nvPr/>
        </p:nvPicPr>
        <p:blipFill>
          <a:blip r:embed="rId3">
            <a:alphaModFix/>
          </a:blip>
          <a:stretch>
            <a:fillRect/>
          </a:stretch>
        </p:blipFill>
        <p:spPr>
          <a:xfrm>
            <a:off x="3608476" y="2313206"/>
            <a:ext cx="2520768" cy="1718375"/>
          </a:xfrm>
          <a:prstGeom prst="rect">
            <a:avLst/>
          </a:prstGeom>
          <a:noFill/>
          <a:ln>
            <a:noFill/>
          </a:ln>
        </p:spPr>
      </p:pic>
      <p:pic>
        <p:nvPicPr>
          <p:cNvPr id="1746" name="Google Shape;1746;p278"/>
          <p:cNvPicPr preferRelativeResize="0"/>
          <p:nvPr/>
        </p:nvPicPr>
        <p:blipFill>
          <a:blip r:embed="rId4">
            <a:alphaModFix/>
          </a:blip>
          <a:stretch>
            <a:fillRect/>
          </a:stretch>
        </p:blipFill>
        <p:spPr>
          <a:xfrm>
            <a:off x="6521325" y="2245618"/>
            <a:ext cx="1925925" cy="1853574"/>
          </a:xfrm>
          <a:prstGeom prst="rect">
            <a:avLst/>
          </a:prstGeom>
          <a:noFill/>
          <a:ln>
            <a:noFill/>
          </a:ln>
        </p:spPr>
      </p:pic>
      <p:pic>
        <p:nvPicPr>
          <p:cNvPr id="1747" name="Google Shape;1747;p278"/>
          <p:cNvPicPr preferRelativeResize="0"/>
          <p:nvPr/>
        </p:nvPicPr>
        <p:blipFill>
          <a:blip r:embed="rId5">
            <a:alphaModFix/>
          </a:blip>
          <a:stretch>
            <a:fillRect/>
          </a:stretch>
        </p:blipFill>
        <p:spPr>
          <a:xfrm>
            <a:off x="706925" y="2297506"/>
            <a:ext cx="2625450" cy="1366425"/>
          </a:xfrm>
          <a:prstGeom prst="rect">
            <a:avLst/>
          </a:prstGeom>
          <a:noFill/>
          <a:ln>
            <a:noFill/>
          </a:ln>
        </p:spPr>
      </p:pic>
      <p:pic>
        <p:nvPicPr>
          <p:cNvPr id="1748" name="Google Shape;1748;p278"/>
          <p:cNvPicPr preferRelativeResize="0"/>
          <p:nvPr/>
        </p:nvPicPr>
        <p:blipFill rotWithShape="1">
          <a:blip r:embed="rId6">
            <a:alphaModFix/>
          </a:blip>
          <a:srcRect b="0" l="0" r="0" t="0"/>
          <a:stretch/>
        </p:blipFill>
        <p:spPr>
          <a:xfrm>
            <a:off x="7861862" y="317517"/>
            <a:ext cx="956583" cy="956575"/>
          </a:xfrm>
          <a:prstGeom prst="rect">
            <a:avLst/>
          </a:prstGeom>
          <a:noFill/>
          <a:ln>
            <a:noFill/>
          </a:ln>
        </p:spPr>
      </p:pic>
      <p:sp>
        <p:nvSpPr>
          <p:cNvPr id="1749" name="Google Shape;1749;p278"/>
          <p:cNvSpPr txBox="1"/>
          <p:nvPr/>
        </p:nvSpPr>
        <p:spPr>
          <a:xfrm>
            <a:off x="442539" y="3663919"/>
            <a:ext cx="3154200" cy="23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lang="en" sz="900">
                <a:solidFill>
                  <a:srgbClr val="A0A0A0"/>
                </a:solidFill>
                <a:latin typeface="Calibri"/>
                <a:ea typeface="Calibri"/>
                <a:cs typeface="Calibri"/>
                <a:sym typeface="Calibri"/>
              </a:rPr>
              <a:t>(Liang et al., 2021)</a:t>
            </a:r>
            <a:endParaRPr sz="900">
              <a:solidFill>
                <a:srgbClr val="A0A0A0"/>
              </a:solidFill>
              <a:latin typeface="Calibri"/>
              <a:ea typeface="Calibri"/>
              <a:cs typeface="Calibri"/>
              <a:sym typeface="Calibri"/>
            </a:endParaRPr>
          </a:p>
          <a:p>
            <a:pPr indent="0" lvl="0" marL="0" marR="0" rtl="0" algn="l">
              <a:lnSpc>
                <a:spcPct val="100000"/>
              </a:lnSpc>
              <a:spcBef>
                <a:spcPts val="0"/>
              </a:spcBef>
              <a:spcAft>
                <a:spcPts val="0"/>
              </a:spcAft>
              <a:buNone/>
            </a:pPr>
            <a:r>
              <a:t/>
            </a:r>
            <a:endParaRPr sz="900">
              <a:solidFill>
                <a:srgbClr val="A0A0A0"/>
              </a:solidFill>
              <a:latin typeface="Calibri"/>
              <a:ea typeface="Calibri"/>
              <a:cs typeface="Calibri"/>
              <a:sym typeface="Calibri"/>
            </a:endParaRPr>
          </a:p>
        </p:txBody>
      </p:sp>
      <p:sp>
        <p:nvSpPr>
          <p:cNvPr id="1750" name="Google Shape;1750;p278"/>
          <p:cNvSpPr txBox="1"/>
          <p:nvPr/>
        </p:nvSpPr>
        <p:spPr>
          <a:xfrm>
            <a:off x="3291752" y="3959228"/>
            <a:ext cx="3154200" cy="23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lang="en" sz="900">
                <a:solidFill>
                  <a:srgbClr val="A0A0A0"/>
                </a:solidFill>
                <a:latin typeface="Calibri"/>
                <a:ea typeface="Calibri"/>
                <a:cs typeface="Calibri"/>
                <a:sym typeface="Calibri"/>
              </a:rPr>
              <a:t>(Zhao, 2021)</a:t>
            </a:r>
            <a:endParaRPr sz="900">
              <a:solidFill>
                <a:srgbClr val="A0A0A0"/>
              </a:solidFill>
              <a:latin typeface="Calibri"/>
              <a:ea typeface="Calibri"/>
              <a:cs typeface="Calibri"/>
              <a:sym typeface="Calibri"/>
            </a:endParaRPr>
          </a:p>
        </p:txBody>
      </p:sp>
      <p:sp>
        <p:nvSpPr>
          <p:cNvPr id="1751" name="Google Shape;1751;p278"/>
          <p:cNvSpPr txBox="1"/>
          <p:nvPr/>
        </p:nvSpPr>
        <p:spPr>
          <a:xfrm>
            <a:off x="5907189" y="4031578"/>
            <a:ext cx="3154200" cy="23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lang="en" sz="900">
                <a:solidFill>
                  <a:srgbClr val="A0A0A0"/>
                </a:solidFill>
                <a:latin typeface="Calibri"/>
                <a:ea typeface="Calibri"/>
                <a:cs typeface="Calibri"/>
                <a:sym typeface="Calibri"/>
              </a:rPr>
              <a:t>(Miller, Ribosomes)</a:t>
            </a:r>
            <a:endParaRPr sz="900">
              <a:solidFill>
                <a:srgbClr val="A0A0A0"/>
              </a:solidFill>
              <a:latin typeface="Calibri"/>
              <a:ea typeface="Calibri"/>
              <a:cs typeface="Calibri"/>
              <a:sym typeface="Calibri"/>
            </a:endParaRPr>
          </a:p>
        </p:txBody>
      </p:sp>
    </p:spTree>
  </p:cSld>
  <p:clrMapOvr>
    <a:masterClrMapping/>
  </p:clrMapOvr>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755" name="Shape 1755"/>
        <p:cNvGrpSpPr/>
        <p:nvPr/>
      </p:nvGrpSpPr>
      <p:grpSpPr>
        <a:xfrm>
          <a:off x="0" y="0"/>
          <a:ext cx="0" cy="0"/>
          <a:chOff x="0" y="0"/>
          <a:chExt cx="0" cy="0"/>
        </a:xfrm>
      </p:grpSpPr>
      <p:sp>
        <p:nvSpPr>
          <p:cNvPr id="1756" name="Google Shape;1756;p279"/>
          <p:cNvSpPr txBox="1"/>
          <p:nvPr>
            <p:ph type="title"/>
          </p:nvPr>
        </p:nvSpPr>
        <p:spPr>
          <a:xfrm>
            <a:off x="233200" y="91512"/>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p:txBody>
      </p:sp>
      <p:sp>
        <p:nvSpPr>
          <p:cNvPr id="1757" name="Google Shape;1757;p279"/>
          <p:cNvSpPr txBox="1"/>
          <p:nvPr>
            <p:ph idx="1" type="body"/>
          </p:nvPr>
        </p:nvSpPr>
        <p:spPr>
          <a:xfrm>
            <a:off x="706925" y="1211175"/>
            <a:ext cx="7032000" cy="3497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758" name="Google Shape;1758;p279"/>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762" name="Shape 1762"/>
        <p:cNvGrpSpPr/>
        <p:nvPr/>
      </p:nvGrpSpPr>
      <p:grpSpPr>
        <a:xfrm>
          <a:off x="0" y="0"/>
          <a:ext cx="0" cy="0"/>
          <a:chOff x="0" y="0"/>
          <a:chExt cx="0" cy="0"/>
        </a:xfrm>
      </p:grpSpPr>
      <p:sp>
        <p:nvSpPr>
          <p:cNvPr id="1763" name="Google Shape;1763;p280"/>
          <p:cNvSpPr txBox="1"/>
          <p:nvPr>
            <p:ph type="title"/>
          </p:nvPr>
        </p:nvSpPr>
        <p:spPr>
          <a:xfrm>
            <a:off x="233200" y="91512"/>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p:txBody>
      </p:sp>
      <p:sp>
        <p:nvSpPr>
          <p:cNvPr id="1764" name="Google Shape;1764;p280"/>
          <p:cNvSpPr txBox="1"/>
          <p:nvPr>
            <p:ph idx="1" type="body"/>
          </p:nvPr>
        </p:nvSpPr>
        <p:spPr>
          <a:xfrm>
            <a:off x="706925" y="1211175"/>
            <a:ext cx="7032000" cy="3497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765" name="Google Shape;1765;p280"/>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000000"/>
      </a:dk2>
      <a:lt2>
        <a:srgbClr val="FFFFFF"/>
      </a:lt2>
      <a:accent1>
        <a:srgbClr val="0B672E"/>
      </a:accent1>
      <a:accent2>
        <a:srgbClr val="18A83F"/>
      </a:accent2>
      <a:accent3>
        <a:srgbClr val="70BF51"/>
      </a:accent3>
      <a:accent4>
        <a:srgbClr val="C1DFA8"/>
      </a:accent4>
      <a:accent5>
        <a:srgbClr val="6C3078"/>
      </a:accent5>
      <a:accent6>
        <a:srgbClr val="E65AA1"/>
      </a:accent6>
      <a:hlink>
        <a:srgbClr val="40B5E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0.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000000"/>
      </a:dk2>
      <a:lt2>
        <a:srgbClr val="FFFFFF"/>
      </a:lt2>
      <a:accent1>
        <a:srgbClr val="0B672E"/>
      </a:accent1>
      <a:accent2>
        <a:srgbClr val="18A83F"/>
      </a:accent2>
      <a:accent3>
        <a:srgbClr val="70BF51"/>
      </a:accent3>
      <a:accent4>
        <a:srgbClr val="C1DFA8"/>
      </a:accent4>
      <a:accent5>
        <a:srgbClr val="6C3078"/>
      </a:accent5>
      <a:accent6>
        <a:srgbClr val="E65AA1"/>
      </a:accent6>
      <a:hlink>
        <a:srgbClr val="40B5E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000000"/>
      </a:dk2>
      <a:lt2>
        <a:srgbClr val="FFFFFF"/>
      </a:lt2>
      <a:accent1>
        <a:srgbClr val="0B672E"/>
      </a:accent1>
      <a:accent2>
        <a:srgbClr val="18A83F"/>
      </a:accent2>
      <a:accent3>
        <a:srgbClr val="70BF51"/>
      </a:accent3>
      <a:accent4>
        <a:srgbClr val="C1DFA8"/>
      </a:accent4>
      <a:accent5>
        <a:srgbClr val="6C3078"/>
      </a:accent5>
      <a:accent6>
        <a:srgbClr val="E65AA1"/>
      </a:accent6>
      <a:hlink>
        <a:srgbClr val="40B5E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000000"/>
      </a:dk2>
      <a:lt2>
        <a:srgbClr val="FFFFFF"/>
      </a:lt2>
      <a:accent1>
        <a:srgbClr val="0B672E"/>
      </a:accent1>
      <a:accent2>
        <a:srgbClr val="18A83F"/>
      </a:accent2>
      <a:accent3>
        <a:srgbClr val="70BF51"/>
      </a:accent3>
      <a:accent4>
        <a:srgbClr val="C1DFA8"/>
      </a:accent4>
      <a:accent5>
        <a:srgbClr val="6C3078"/>
      </a:accent5>
      <a:accent6>
        <a:srgbClr val="E65AA1"/>
      </a:accent6>
      <a:hlink>
        <a:srgbClr val="40B5E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xmlns:r="http://schemas.openxmlformats.org/officeDocument/2006/relationships" name="3DMD Powerpoint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9.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000000"/>
      </a:dk2>
      <a:lt2>
        <a:srgbClr val="FFFFFF"/>
      </a:lt2>
      <a:accent1>
        <a:srgbClr val="0B672E"/>
      </a:accent1>
      <a:accent2>
        <a:srgbClr val="18A83F"/>
      </a:accent2>
      <a:accent3>
        <a:srgbClr val="70BF51"/>
      </a:accent3>
      <a:accent4>
        <a:srgbClr val="C1DFA8"/>
      </a:accent4>
      <a:accent5>
        <a:srgbClr val="6C3078"/>
      </a:accent5>
      <a:accent6>
        <a:srgbClr val="E65AA1"/>
      </a:accent6>
      <a:hlink>
        <a:srgbClr val="40B5E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