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1.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83.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18.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226.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128.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222.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60.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33.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4.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58.xml"/>
  <Override ContentType="application/vnd.openxmlformats-officedocument.presentationml.slide+xml" PartName="/ppt/slides/slide15.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3.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9.xml"/>
  <Override ContentType="application/vnd.openxmlformats-officedocument.theme+xml" PartName="/ppt/theme/theme13.xml"/>
  <Override ContentType="application/vnd.openxmlformats-officedocument.theme+xml" PartName="/ppt/theme/theme7.xml"/>
  <Override ContentType="application/vnd.openxmlformats-officedocument.theme+xml" PartName="/ppt/theme/theme2.xml"/>
  <Override ContentType="application/vnd.openxmlformats-officedocument.theme+xml" PartName="/ppt/theme/theme4.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74" r:id="rId5"/>
    <p:sldMasterId id="2147483875" r:id="rId6"/>
    <p:sldMasterId id="2147483876" r:id="rId7"/>
    <p:sldMasterId id="2147483877" r:id="rId8"/>
    <p:sldMasterId id="2147483878" r:id="rId9"/>
    <p:sldMasterId id="2147483879" r:id="rId10"/>
    <p:sldMasterId id="2147483880" r:id="rId11"/>
    <p:sldMasterId id="2147483881" r:id="rId12"/>
    <p:sldMasterId id="2147483882" r:id="rId13"/>
    <p:sldMasterId id="2147483883" r:id="rId14"/>
    <p:sldMasterId id="2147483884" r:id="rId15"/>
    <p:sldMasterId id="2147483885" r:id="rId16"/>
  </p:sldMasterIdLst>
  <p:notesMasterIdLst>
    <p:notesMasterId r:id="rId17"/>
  </p:notesMasterIdLst>
  <p:sldIdLst>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7" r:id="rId69"/>
    <p:sldId id="308" r:id="rId70"/>
    <p:sldId id="309" r:id="rId71"/>
    <p:sldId id="310" r:id="rId72"/>
    <p:sldId id="311" r:id="rId73"/>
    <p:sldId id="312" r:id="rId74"/>
    <p:sldId id="313" r:id="rId75"/>
    <p:sldId id="314" r:id="rId76"/>
    <p:sldId id="315" r:id="rId77"/>
    <p:sldId id="316" r:id="rId78"/>
    <p:sldId id="317" r:id="rId79"/>
    <p:sldId id="318" r:id="rId80"/>
    <p:sldId id="319" r:id="rId81"/>
    <p:sldId id="320" r:id="rId82"/>
    <p:sldId id="321" r:id="rId83"/>
    <p:sldId id="322" r:id="rId84"/>
    <p:sldId id="323" r:id="rId85"/>
    <p:sldId id="324" r:id="rId86"/>
    <p:sldId id="325" r:id="rId87"/>
    <p:sldId id="326" r:id="rId88"/>
    <p:sldId id="327" r:id="rId89"/>
    <p:sldId id="328" r:id="rId90"/>
    <p:sldId id="329" r:id="rId91"/>
    <p:sldId id="330" r:id="rId92"/>
    <p:sldId id="331" r:id="rId93"/>
    <p:sldId id="332" r:id="rId94"/>
    <p:sldId id="333" r:id="rId95"/>
    <p:sldId id="334" r:id="rId96"/>
    <p:sldId id="335" r:id="rId97"/>
    <p:sldId id="336" r:id="rId98"/>
    <p:sldId id="337" r:id="rId99"/>
    <p:sldId id="338" r:id="rId100"/>
    <p:sldId id="339" r:id="rId101"/>
    <p:sldId id="340" r:id="rId102"/>
    <p:sldId id="341" r:id="rId103"/>
    <p:sldId id="342" r:id="rId104"/>
    <p:sldId id="343" r:id="rId105"/>
    <p:sldId id="344" r:id="rId106"/>
    <p:sldId id="345" r:id="rId107"/>
    <p:sldId id="346" r:id="rId108"/>
    <p:sldId id="347" r:id="rId109"/>
    <p:sldId id="348" r:id="rId110"/>
    <p:sldId id="349" r:id="rId111"/>
    <p:sldId id="350" r:id="rId112"/>
    <p:sldId id="351" r:id="rId113"/>
    <p:sldId id="352" r:id="rId114"/>
    <p:sldId id="353" r:id="rId115"/>
    <p:sldId id="354" r:id="rId116"/>
    <p:sldId id="355" r:id="rId117"/>
    <p:sldId id="356" r:id="rId118"/>
    <p:sldId id="357" r:id="rId119"/>
    <p:sldId id="358" r:id="rId120"/>
    <p:sldId id="359" r:id="rId121"/>
    <p:sldId id="360" r:id="rId122"/>
    <p:sldId id="361" r:id="rId123"/>
    <p:sldId id="362" r:id="rId124"/>
    <p:sldId id="363" r:id="rId125"/>
    <p:sldId id="364" r:id="rId126"/>
    <p:sldId id="365" r:id="rId127"/>
    <p:sldId id="366" r:id="rId128"/>
    <p:sldId id="367" r:id="rId129"/>
    <p:sldId id="368" r:id="rId130"/>
    <p:sldId id="369" r:id="rId131"/>
    <p:sldId id="370" r:id="rId132"/>
    <p:sldId id="371" r:id="rId133"/>
    <p:sldId id="372" r:id="rId134"/>
    <p:sldId id="373" r:id="rId135"/>
    <p:sldId id="374" r:id="rId136"/>
    <p:sldId id="375" r:id="rId137"/>
    <p:sldId id="376" r:id="rId138"/>
    <p:sldId id="377" r:id="rId139"/>
    <p:sldId id="378" r:id="rId140"/>
    <p:sldId id="379" r:id="rId141"/>
    <p:sldId id="380" r:id="rId142"/>
    <p:sldId id="381" r:id="rId143"/>
    <p:sldId id="382" r:id="rId144"/>
    <p:sldId id="383" r:id="rId145"/>
    <p:sldId id="384" r:id="rId146"/>
    <p:sldId id="385" r:id="rId147"/>
    <p:sldId id="386" r:id="rId148"/>
    <p:sldId id="387" r:id="rId149"/>
    <p:sldId id="388" r:id="rId150"/>
    <p:sldId id="389" r:id="rId151"/>
    <p:sldId id="390" r:id="rId152"/>
    <p:sldId id="391" r:id="rId153"/>
    <p:sldId id="392" r:id="rId154"/>
    <p:sldId id="393" r:id="rId155"/>
    <p:sldId id="394" r:id="rId156"/>
    <p:sldId id="395" r:id="rId157"/>
    <p:sldId id="396" r:id="rId158"/>
    <p:sldId id="397" r:id="rId159"/>
    <p:sldId id="398" r:id="rId160"/>
    <p:sldId id="399" r:id="rId161"/>
    <p:sldId id="400" r:id="rId162"/>
    <p:sldId id="401" r:id="rId163"/>
    <p:sldId id="402" r:id="rId164"/>
    <p:sldId id="403" r:id="rId165"/>
    <p:sldId id="404" r:id="rId166"/>
    <p:sldId id="405" r:id="rId167"/>
    <p:sldId id="406" r:id="rId168"/>
    <p:sldId id="407" r:id="rId169"/>
    <p:sldId id="408" r:id="rId170"/>
    <p:sldId id="409" r:id="rId171"/>
    <p:sldId id="410" r:id="rId172"/>
    <p:sldId id="411" r:id="rId173"/>
    <p:sldId id="412" r:id="rId174"/>
    <p:sldId id="413" r:id="rId175"/>
    <p:sldId id="414" r:id="rId176"/>
    <p:sldId id="415" r:id="rId177"/>
    <p:sldId id="416" r:id="rId178"/>
    <p:sldId id="417" r:id="rId179"/>
    <p:sldId id="418" r:id="rId180"/>
    <p:sldId id="419" r:id="rId181"/>
    <p:sldId id="420" r:id="rId182"/>
    <p:sldId id="421" r:id="rId183"/>
    <p:sldId id="422" r:id="rId184"/>
    <p:sldId id="423" r:id="rId185"/>
    <p:sldId id="424" r:id="rId186"/>
    <p:sldId id="425" r:id="rId187"/>
    <p:sldId id="426" r:id="rId188"/>
    <p:sldId id="427" r:id="rId189"/>
    <p:sldId id="428" r:id="rId190"/>
    <p:sldId id="429" r:id="rId191"/>
    <p:sldId id="430" r:id="rId192"/>
    <p:sldId id="431" r:id="rId193"/>
    <p:sldId id="432" r:id="rId194"/>
    <p:sldId id="433" r:id="rId195"/>
    <p:sldId id="434" r:id="rId196"/>
    <p:sldId id="435" r:id="rId197"/>
    <p:sldId id="436" r:id="rId198"/>
    <p:sldId id="437" r:id="rId199"/>
    <p:sldId id="438" r:id="rId200"/>
    <p:sldId id="439" r:id="rId201"/>
    <p:sldId id="440" r:id="rId202"/>
    <p:sldId id="441" r:id="rId203"/>
    <p:sldId id="442" r:id="rId204"/>
    <p:sldId id="443" r:id="rId205"/>
    <p:sldId id="444" r:id="rId206"/>
    <p:sldId id="445" r:id="rId207"/>
    <p:sldId id="446" r:id="rId208"/>
    <p:sldId id="447" r:id="rId209"/>
    <p:sldId id="448" r:id="rId210"/>
    <p:sldId id="449" r:id="rId211"/>
  </p:sldIdLst>
  <p:sldSz cy="5143500" cx="9144000"/>
  <p:notesSz cx="6858000" cy="9144000"/>
  <p:embeddedFontLst>
    <p:embeddedFont>
      <p:font typeface="Play"/>
      <p:regular r:id="rId212"/>
      <p:bold r:id="rId213"/>
    </p:embeddedFont>
    <p:embeddedFont>
      <p:font typeface="Roboto"/>
      <p:regular r:id="rId214"/>
      <p:bold r:id="rId215"/>
      <p:italic r:id="rId216"/>
      <p:boldItalic r:id="rId217"/>
    </p:embeddedFont>
    <p:embeddedFont>
      <p:font typeface="Caveat"/>
      <p:regular r:id="rId218"/>
      <p:bold r:id="rId219"/>
    </p:embeddedFont>
    <p:embeddedFont>
      <p:font typeface="Montserrat"/>
      <p:regular r:id="rId220"/>
      <p:bold r:id="rId221"/>
      <p:italic r:id="rId222"/>
      <p:boldItalic r:id="rId223"/>
    </p:embeddedFont>
    <p:embeddedFont>
      <p:font typeface="Fjalla One"/>
      <p:regular r:id="rId224"/>
    </p:embeddedFont>
    <p:embeddedFont>
      <p:font typeface="The Girl Next Door"/>
      <p:regular r:id="rId225"/>
    </p:embeddedFont>
    <p:embeddedFont>
      <p:font typeface="Open Sans"/>
      <p:regular r:id="rId226"/>
      <p:bold r:id="rId227"/>
      <p:italic r:id="rId228"/>
      <p:boldItalic r:id="rId2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0895ED4-BE32-4317-BDF9-9D92F3B25FEE}">
  <a:tblStyle styleId="{80895ED4-BE32-4317-BDF9-9D92F3B25FE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3.xml"/><Relationship Id="rId190" Type="http://schemas.openxmlformats.org/officeDocument/2006/relationships/slide" Target="slides/slide173.xml"/><Relationship Id="rId42" Type="http://schemas.openxmlformats.org/officeDocument/2006/relationships/slide" Target="slides/slide25.xml"/><Relationship Id="rId41" Type="http://schemas.openxmlformats.org/officeDocument/2006/relationships/slide" Target="slides/slide24.xml"/><Relationship Id="rId44" Type="http://schemas.openxmlformats.org/officeDocument/2006/relationships/slide" Target="slides/slide27.xml"/><Relationship Id="rId194" Type="http://schemas.openxmlformats.org/officeDocument/2006/relationships/slide" Target="slides/slide177.xml"/><Relationship Id="rId43" Type="http://schemas.openxmlformats.org/officeDocument/2006/relationships/slide" Target="slides/slide26.xml"/><Relationship Id="rId193" Type="http://schemas.openxmlformats.org/officeDocument/2006/relationships/slide" Target="slides/slide176.xml"/><Relationship Id="rId46" Type="http://schemas.openxmlformats.org/officeDocument/2006/relationships/slide" Target="slides/slide29.xml"/><Relationship Id="rId192" Type="http://schemas.openxmlformats.org/officeDocument/2006/relationships/slide" Target="slides/slide175.xml"/><Relationship Id="rId45" Type="http://schemas.openxmlformats.org/officeDocument/2006/relationships/slide" Target="slides/slide28.xml"/><Relationship Id="rId191" Type="http://schemas.openxmlformats.org/officeDocument/2006/relationships/slide" Target="slides/slide174.xml"/><Relationship Id="rId48" Type="http://schemas.openxmlformats.org/officeDocument/2006/relationships/slide" Target="slides/slide31.xml"/><Relationship Id="rId187" Type="http://schemas.openxmlformats.org/officeDocument/2006/relationships/slide" Target="slides/slide170.xml"/><Relationship Id="rId47" Type="http://schemas.openxmlformats.org/officeDocument/2006/relationships/slide" Target="slides/slide30.xml"/><Relationship Id="rId186" Type="http://schemas.openxmlformats.org/officeDocument/2006/relationships/slide" Target="slides/slide169.xml"/><Relationship Id="rId185" Type="http://schemas.openxmlformats.org/officeDocument/2006/relationships/slide" Target="slides/slide168.xml"/><Relationship Id="rId49" Type="http://schemas.openxmlformats.org/officeDocument/2006/relationships/slide" Target="slides/slide32.xml"/><Relationship Id="rId184" Type="http://schemas.openxmlformats.org/officeDocument/2006/relationships/slide" Target="slides/slide167.xml"/><Relationship Id="rId189" Type="http://schemas.openxmlformats.org/officeDocument/2006/relationships/slide" Target="slides/slide172.xml"/><Relationship Id="rId188" Type="http://schemas.openxmlformats.org/officeDocument/2006/relationships/slide" Target="slides/slide171.xml"/><Relationship Id="rId31" Type="http://schemas.openxmlformats.org/officeDocument/2006/relationships/slide" Target="slides/slide14.xml"/><Relationship Id="rId30" Type="http://schemas.openxmlformats.org/officeDocument/2006/relationships/slide" Target="slides/slide13.xml"/><Relationship Id="rId33" Type="http://schemas.openxmlformats.org/officeDocument/2006/relationships/slide" Target="slides/slide16.xml"/><Relationship Id="rId183" Type="http://schemas.openxmlformats.org/officeDocument/2006/relationships/slide" Target="slides/slide166.xml"/><Relationship Id="rId32" Type="http://schemas.openxmlformats.org/officeDocument/2006/relationships/slide" Target="slides/slide15.xml"/><Relationship Id="rId182" Type="http://schemas.openxmlformats.org/officeDocument/2006/relationships/slide" Target="slides/slide165.xml"/><Relationship Id="rId35" Type="http://schemas.openxmlformats.org/officeDocument/2006/relationships/slide" Target="slides/slide18.xml"/><Relationship Id="rId181" Type="http://schemas.openxmlformats.org/officeDocument/2006/relationships/slide" Target="slides/slide164.xml"/><Relationship Id="rId34" Type="http://schemas.openxmlformats.org/officeDocument/2006/relationships/slide" Target="slides/slide17.xml"/><Relationship Id="rId180" Type="http://schemas.openxmlformats.org/officeDocument/2006/relationships/slide" Target="slides/slide163.xml"/><Relationship Id="rId37" Type="http://schemas.openxmlformats.org/officeDocument/2006/relationships/slide" Target="slides/slide20.xml"/><Relationship Id="rId176" Type="http://schemas.openxmlformats.org/officeDocument/2006/relationships/slide" Target="slides/slide159.xml"/><Relationship Id="rId36" Type="http://schemas.openxmlformats.org/officeDocument/2006/relationships/slide" Target="slides/slide19.xml"/><Relationship Id="rId175" Type="http://schemas.openxmlformats.org/officeDocument/2006/relationships/slide" Target="slides/slide158.xml"/><Relationship Id="rId39" Type="http://schemas.openxmlformats.org/officeDocument/2006/relationships/slide" Target="slides/slide22.xml"/><Relationship Id="rId174" Type="http://schemas.openxmlformats.org/officeDocument/2006/relationships/slide" Target="slides/slide157.xml"/><Relationship Id="rId38" Type="http://schemas.openxmlformats.org/officeDocument/2006/relationships/slide" Target="slides/slide21.xml"/><Relationship Id="rId173" Type="http://schemas.openxmlformats.org/officeDocument/2006/relationships/slide" Target="slides/slide156.xml"/><Relationship Id="rId179" Type="http://schemas.openxmlformats.org/officeDocument/2006/relationships/slide" Target="slides/slide162.xml"/><Relationship Id="rId178" Type="http://schemas.openxmlformats.org/officeDocument/2006/relationships/slide" Target="slides/slide161.xml"/><Relationship Id="rId177" Type="http://schemas.openxmlformats.org/officeDocument/2006/relationships/slide" Target="slides/slide160.xml"/><Relationship Id="rId20" Type="http://schemas.openxmlformats.org/officeDocument/2006/relationships/slide" Target="slides/slide3.xml"/><Relationship Id="rId22" Type="http://schemas.openxmlformats.org/officeDocument/2006/relationships/slide" Target="slides/slide5.xml"/><Relationship Id="rId21" Type="http://schemas.openxmlformats.org/officeDocument/2006/relationships/slide" Target="slides/slide4.xml"/><Relationship Id="rId24" Type="http://schemas.openxmlformats.org/officeDocument/2006/relationships/slide" Target="slides/slide7.xml"/><Relationship Id="rId23" Type="http://schemas.openxmlformats.org/officeDocument/2006/relationships/slide" Target="slides/slide6.xml"/><Relationship Id="rId26" Type="http://schemas.openxmlformats.org/officeDocument/2006/relationships/slide" Target="slides/slide9.xml"/><Relationship Id="rId25" Type="http://schemas.openxmlformats.org/officeDocument/2006/relationships/slide" Target="slides/slide8.xml"/><Relationship Id="rId28" Type="http://schemas.openxmlformats.org/officeDocument/2006/relationships/slide" Target="slides/slide11.xml"/><Relationship Id="rId27" Type="http://schemas.openxmlformats.org/officeDocument/2006/relationships/slide" Target="slides/slide10.xml"/><Relationship Id="rId29" Type="http://schemas.openxmlformats.org/officeDocument/2006/relationships/slide" Target="slides/slide12.xml"/><Relationship Id="rId11" Type="http://schemas.openxmlformats.org/officeDocument/2006/relationships/slideMaster" Target="slideMasters/slideMaster7.xml"/><Relationship Id="rId10" Type="http://schemas.openxmlformats.org/officeDocument/2006/relationships/slideMaster" Target="slideMasters/slideMaster6.xml"/><Relationship Id="rId13" Type="http://schemas.openxmlformats.org/officeDocument/2006/relationships/slideMaster" Target="slideMasters/slideMaster9.xml"/><Relationship Id="rId12" Type="http://schemas.openxmlformats.org/officeDocument/2006/relationships/slideMaster" Target="slideMasters/slideMaster8.xml"/><Relationship Id="rId15" Type="http://schemas.openxmlformats.org/officeDocument/2006/relationships/slideMaster" Target="slideMasters/slideMaster11.xml"/><Relationship Id="rId198" Type="http://schemas.openxmlformats.org/officeDocument/2006/relationships/slide" Target="slides/slide181.xml"/><Relationship Id="rId14" Type="http://schemas.openxmlformats.org/officeDocument/2006/relationships/slideMaster" Target="slideMasters/slideMaster10.xml"/><Relationship Id="rId197" Type="http://schemas.openxmlformats.org/officeDocument/2006/relationships/slide" Target="slides/slide180.xml"/><Relationship Id="rId17" Type="http://schemas.openxmlformats.org/officeDocument/2006/relationships/notesMaster" Target="notesMasters/notesMaster1.xml"/><Relationship Id="rId196" Type="http://schemas.openxmlformats.org/officeDocument/2006/relationships/slide" Target="slides/slide179.xml"/><Relationship Id="rId16" Type="http://schemas.openxmlformats.org/officeDocument/2006/relationships/slideMaster" Target="slideMasters/slideMaster12.xml"/><Relationship Id="rId195" Type="http://schemas.openxmlformats.org/officeDocument/2006/relationships/slide" Target="slides/slide178.xml"/><Relationship Id="rId19" Type="http://schemas.openxmlformats.org/officeDocument/2006/relationships/slide" Target="slides/slide2.xml"/><Relationship Id="rId18" Type="http://schemas.openxmlformats.org/officeDocument/2006/relationships/slide" Target="slides/slide1.xml"/><Relationship Id="rId199" Type="http://schemas.openxmlformats.org/officeDocument/2006/relationships/slide" Target="slides/slide182.xml"/><Relationship Id="rId84" Type="http://schemas.openxmlformats.org/officeDocument/2006/relationships/slide" Target="slides/slide67.xml"/><Relationship Id="rId83" Type="http://schemas.openxmlformats.org/officeDocument/2006/relationships/slide" Target="slides/slide66.xml"/><Relationship Id="rId86" Type="http://schemas.openxmlformats.org/officeDocument/2006/relationships/slide" Target="slides/slide69.xml"/><Relationship Id="rId85" Type="http://schemas.openxmlformats.org/officeDocument/2006/relationships/slide" Target="slides/slide68.xml"/><Relationship Id="rId88" Type="http://schemas.openxmlformats.org/officeDocument/2006/relationships/slide" Target="slides/slide71.xml"/><Relationship Id="rId150" Type="http://schemas.openxmlformats.org/officeDocument/2006/relationships/slide" Target="slides/slide133.xml"/><Relationship Id="rId87" Type="http://schemas.openxmlformats.org/officeDocument/2006/relationships/slide" Target="slides/slide70.xml"/><Relationship Id="rId89" Type="http://schemas.openxmlformats.org/officeDocument/2006/relationships/slide" Target="slides/slide72.xml"/><Relationship Id="rId80" Type="http://schemas.openxmlformats.org/officeDocument/2006/relationships/slide" Target="slides/slide63.xml"/><Relationship Id="rId82" Type="http://schemas.openxmlformats.org/officeDocument/2006/relationships/slide" Target="slides/slide65.xml"/><Relationship Id="rId81" Type="http://schemas.openxmlformats.org/officeDocument/2006/relationships/slide" Target="slides/slide64.xml"/><Relationship Id="rId1" Type="http://schemas.openxmlformats.org/officeDocument/2006/relationships/theme" Target="theme/theme9.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32.xml"/><Relationship Id="rId4" Type="http://schemas.openxmlformats.org/officeDocument/2006/relationships/tableStyles" Target="tableStyles.xml"/><Relationship Id="rId148" Type="http://schemas.openxmlformats.org/officeDocument/2006/relationships/slide" Target="slides/slide131.xml"/><Relationship Id="rId9" Type="http://schemas.openxmlformats.org/officeDocument/2006/relationships/slideMaster" Target="slideMasters/slideMaster5.xml"/><Relationship Id="rId143" Type="http://schemas.openxmlformats.org/officeDocument/2006/relationships/slide" Target="slides/slide126.xml"/><Relationship Id="rId142" Type="http://schemas.openxmlformats.org/officeDocument/2006/relationships/slide" Target="slides/slide125.xml"/><Relationship Id="rId141" Type="http://schemas.openxmlformats.org/officeDocument/2006/relationships/slide" Target="slides/slide124.xml"/><Relationship Id="rId140" Type="http://schemas.openxmlformats.org/officeDocument/2006/relationships/slide" Target="slides/slide123.xml"/><Relationship Id="rId5" Type="http://schemas.openxmlformats.org/officeDocument/2006/relationships/slideMaster" Target="slideMasters/slideMaster1.xml"/><Relationship Id="rId147" Type="http://schemas.openxmlformats.org/officeDocument/2006/relationships/slide" Target="slides/slide130.xml"/><Relationship Id="rId6" Type="http://schemas.openxmlformats.org/officeDocument/2006/relationships/slideMaster" Target="slideMasters/slideMaster2.xml"/><Relationship Id="rId146" Type="http://schemas.openxmlformats.org/officeDocument/2006/relationships/slide" Target="slides/slide129.xml"/><Relationship Id="rId7" Type="http://schemas.openxmlformats.org/officeDocument/2006/relationships/slideMaster" Target="slideMasters/slideMaster3.xml"/><Relationship Id="rId145" Type="http://schemas.openxmlformats.org/officeDocument/2006/relationships/slide" Target="slides/slide128.xml"/><Relationship Id="rId8" Type="http://schemas.openxmlformats.org/officeDocument/2006/relationships/slideMaster" Target="slideMasters/slideMaster4.xml"/><Relationship Id="rId144" Type="http://schemas.openxmlformats.org/officeDocument/2006/relationships/slide" Target="slides/slide127.xml"/><Relationship Id="rId73" Type="http://schemas.openxmlformats.org/officeDocument/2006/relationships/slide" Target="slides/slide56.xml"/><Relationship Id="rId72" Type="http://schemas.openxmlformats.org/officeDocument/2006/relationships/slide" Target="slides/slide55.xml"/><Relationship Id="rId75" Type="http://schemas.openxmlformats.org/officeDocument/2006/relationships/slide" Target="slides/slide58.xml"/><Relationship Id="rId74" Type="http://schemas.openxmlformats.org/officeDocument/2006/relationships/slide" Target="slides/slide57.xml"/><Relationship Id="rId77" Type="http://schemas.openxmlformats.org/officeDocument/2006/relationships/slide" Target="slides/slide60.xml"/><Relationship Id="rId76" Type="http://schemas.openxmlformats.org/officeDocument/2006/relationships/slide" Target="slides/slide59.xml"/><Relationship Id="rId79" Type="http://schemas.openxmlformats.org/officeDocument/2006/relationships/slide" Target="slides/slide62.xml"/><Relationship Id="rId78" Type="http://schemas.openxmlformats.org/officeDocument/2006/relationships/slide" Target="slides/slide61.xml"/><Relationship Id="rId71" Type="http://schemas.openxmlformats.org/officeDocument/2006/relationships/slide" Target="slides/slide54.xml"/><Relationship Id="rId70" Type="http://schemas.openxmlformats.org/officeDocument/2006/relationships/slide" Target="slides/slide53.xml"/><Relationship Id="rId139" Type="http://schemas.openxmlformats.org/officeDocument/2006/relationships/slide" Target="slides/slide122.xml"/><Relationship Id="rId138" Type="http://schemas.openxmlformats.org/officeDocument/2006/relationships/slide" Target="slides/slide121.xml"/><Relationship Id="rId137" Type="http://schemas.openxmlformats.org/officeDocument/2006/relationships/slide" Target="slides/slide120.xml"/><Relationship Id="rId132" Type="http://schemas.openxmlformats.org/officeDocument/2006/relationships/slide" Target="slides/slide115.xml"/><Relationship Id="rId131" Type="http://schemas.openxmlformats.org/officeDocument/2006/relationships/slide" Target="slides/slide114.xml"/><Relationship Id="rId130" Type="http://schemas.openxmlformats.org/officeDocument/2006/relationships/slide" Target="slides/slide113.xml"/><Relationship Id="rId136" Type="http://schemas.openxmlformats.org/officeDocument/2006/relationships/slide" Target="slides/slide119.xml"/><Relationship Id="rId135" Type="http://schemas.openxmlformats.org/officeDocument/2006/relationships/slide" Target="slides/slide118.xml"/><Relationship Id="rId134" Type="http://schemas.openxmlformats.org/officeDocument/2006/relationships/slide" Target="slides/slide117.xml"/><Relationship Id="rId133" Type="http://schemas.openxmlformats.org/officeDocument/2006/relationships/slide" Target="slides/slide116.xml"/><Relationship Id="rId62" Type="http://schemas.openxmlformats.org/officeDocument/2006/relationships/slide" Target="slides/slide45.xml"/><Relationship Id="rId61" Type="http://schemas.openxmlformats.org/officeDocument/2006/relationships/slide" Target="slides/slide44.xml"/><Relationship Id="rId64" Type="http://schemas.openxmlformats.org/officeDocument/2006/relationships/slide" Target="slides/slide47.xml"/><Relationship Id="rId63" Type="http://schemas.openxmlformats.org/officeDocument/2006/relationships/slide" Target="slides/slide46.xml"/><Relationship Id="rId66" Type="http://schemas.openxmlformats.org/officeDocument/2006/relationships/slide" Target="slides/slide49.xml"/><Relationship Id="rId172" Type="http://schemas.openxmlformats.org/officeDocument/2006/relationships/slide" Target="slides/slide155.xml"/><Relationship Id="rId65" Type="http://schemas.openxmlformats.org/officeDocument/2006/relationships/slide" Target="slides/slide48.xml"/><Relationship Id="rId171" Type="http://schemas.openxmlformats.org/officeDocument/2006/relationships/slide" Target="slides/slide154.xml"/><Relationship Id="rId68" Type="http://schemas.openxmlformats.org/officeDocument/2006/relationships/slide" Target="slides/slide51.xml"/><Relationship Id="rId170" Type="http://schemas.openxmlformats.org/officeDocument/2006/relationships/slide" Target="slides/slide153.xml"/><Relationship Id="rId67" Type="http://schemas.openxmlformats.org/officeDocument/2006/relationships/slide" Target="slides/slide50.xml"/><Relationship Id="rId60" Type="http://schemas.openxmlformats.org/officeDocument/2006/relationships/slide" Target="slides/slide43.xml"/><Relationship Id="rId165" Type="http://schemas.openxmlformats.org/officeDocument/2006/relationships/slide" Target="slides/slide148.xml"/><Relationship Id="rId69" Type="http://schemas.openxmlformats.org/officeDocument/2006/relationships/slide" Target="slides/slide52.xml"/><Relationship Id="rId164" Type="http://schemas.openxmlformats.org/officeDocument/2006/relationships/slide" Target="slides/slide147.xml"/><Relationship Id="rId163" Type="http://schemas.openxmlformats.org/officeDocument/2006/relationships/slide" Target="slides/slide146.xml"/><Relationship Id="rId162" Type="http://schemas.openxmlformats.org/officeDocument/2006/relationships/slide" Target="slides/slide145.xml"/><Relationship Id="rId169" Type="http://schemas.openxmlformats.org/officeDocument/2006/relationships/slide" Target="slides/slide152.xml"/><Relationship Id="rId168" Type="http://schemas.openxmlformats.org/officeDocument/2006/relationships/slide" Target="slides/slide151.xml"/><Relationship Id="rId167" Type="http://schemas.openxmlformats.org/officeDocument/2006/relationships/slide" Target="slides/slide150.xml"/><Relationship Id="rId166" Type="http://schemas.openxmlformats.org/officeDocument/2006/relationships/slide" Target="slides/slide149.xml"/><Relationship Id="rId51" Type="http://schemas.openxmlformats.org/officeDocument/2006/relationships/slide" Target="slides/slide34.xml"/><Relationship Id="rId50" Type="http://schemas.openxmlformats.org/officeDocument/2006/relationships/slide" Target="slides/slide33.xml"/><Relationship Id="rId53" Type="http://schemas.openxmlformats.org/officeDocument/2006/relationships/slide" Target="slides/slide36.xml"/><Relationship Id="rId52" Type="http://schemas.openxmlformats.org/officeDocument/2006/relationships/slide" Target="slides/slide35.xml"/><Relationship Id="rId55" Type="http://schemas.openxmlformats.org/officeDocument/2006/relationships/slide" Target="slides/slide38.xml"/><Relationship Id="rId161" Type="http://schemas.openxmlformats.org/officeDocument/2006/relationships/slide" Target="slides/slide144.xml"/><Relationship Id="rId54" Type="http://schemas.openxmlformats.org/officeDocument/2006/relationships/slide" Target="slides/slide37.xml"/><Relationship Id="rId160" Type="http://schemas.openxmlformats.org/officeDocument/2006/relationships/slide" Target="slides/slide143.xml"/><Relationship Id="rId57" Type="http://schemas.openxmlformats.org/officeDocument/2006/relationships/slide" Target="slides/slide40.xml"/><Relationship Id="rId56" Type="http://schemas.openxmlformats.org/officeDocument/2006/relationships/slide" Target="slides/slide39.xml"/><Relationship Id="rId159" Type="http://schemas.openxmlformats.org/officeDocument/2006/relationships/slide" Target="slides/slide142.xml"/><Relationship Id="rId59" Type="http://schemas.openxmlformats.org/officeDocument/2006/relationships/slide" Target="slides/slide42.xml"/><Relationship Id="rId154" Type="http://schemas.openxmlformats.org/officeDocument/2006/relationships/slide" Target="slides/slide137.xml"/><Relationship Id="rId58" Type="http://schemas.openxmlformats.org/officeDocument/2006/relationships/slide" Target="slides/slide41.xml"/><Relationship Id="rId153" Type="http://schemas.openxmlformats.org/officeDocument/2006/relationships/slide" Target="slides/slide136.xml"/><Relationship Id="rId152" Type="http://schemas.openxmlformats.org/officeDocument/2006/relationships/slide" Target="slides/slide135.xml"/><Relationship Id="rId151" Type="http://schemas.openxmlformats.org/officeDocument/2006/relationships/slide" Target="slides/slide134.xml"/><Relationship Id="rId158" Type="http://schemas.openxmlformats.org/officeDocument/2006/relationships/slide" Target="slides/slide141.xml"/><Relationship Id="rId157" Type="http://schemas.openxmlformats.org/officeDocument/2006/relationships/slide" Target="slides/slide140.xml"/><Relationship Id="rId156" Type="http://schemas.openxmlformats.org/officeDocument/2006/relationships/slide" Target="slides/slide139.xml"/><Relationship Id="rId155" Type="http://schemas.openxmlformats.org/officeDocument/2006/relationships/slide" Target="slides/slide138.xml"/><Relationship Id="rId107" Type="http://schemas.openxmlformats.org/officeDocument/2006/relationships/slide" Target="slides/slide90.xml"/><Relationship Id="rId228" Type="http://schemas.openxmlformats.org/officeDocument/2006/relationships/font" Target="fonts/OpenSans-italic.fntdata"/><Relationship Id="rId106" Type="http://schemas.openxmlformats.org/officeDocument/2006/relationships/slide" Target="slides/slide89.xml"/><Relationship Id="rId227" Type="http://schemas.openxmlformats.org/officeDocument/2006/relationships/font" Target="fonts/OpenSans-bold.fntdata"/><Relationship Id="rId105" Type="http://schemas.openxmlformats.org/officeDocument/2006/relationships/slide" Target="slides/slide88.xml"/><Relationship Id="rId226" Type="http://schemas.openxmlformats.org/officeDocument/2006/relationships/font" Target="fonts/OpenSans-regular.fntdata"/><Relationship Id="rId104" Type="http://schemas.openxmlformats.org/officeDocument/2006/relationships/slide" Target="slides/slide87.xml"/><Relationship Id="rId225" Type="http://schemas.openxmlformats.org/officeDocument/2006/relationships/font" Target="fonts/TheGirlNextDoor-regular.fntdata"/><Relationship Id="rId109" Type="http://schemas.openxmlformats.org/officeDocument/2006/relationships/slide" Target="slides/slide92.xml"/><Relationship Id="rId108" Type="http://schemas.openxmlformats.org/officeDocument/2006/relationships/slide" Target="slides/slide91.xml"/><Relationship Id="rId229" Type="http://schemas.openxmlformats.org/officeDocument/2006/relationships/font" Target="fonts/OpenSans-boldItalic.fntdata"/><Relationship Id="rId220" Type="http://schemas.openxmlformats.org/officeDocument/2006/relationships/font" Target="fonts/Montserrat-regular.fntdata"/><Relationship Id="rId103" Type="http://schemas.openxmlformats.org/officeDocument/2006/relationships/slide" Target="slides/slide86.xml"/><Relationship Id="rId224" Type="http://schemas.openxmlformats.org/officeDocument/2006/relationships/font" Target="fonts/FjallaOne-regular.fntdata"/><Relationship Id="rId102" Type="http://schemas.openxmlformats.org/officeDocument/2006/relationships/slide" Target="slides/slide85.xml"/><Relationship Id="rId223" Type="http://schemas.openxmlformats.org/officeDocument/2006/relationships/font" Target="fonts/Montserrat-boldItalic.fntdata"/><Relationship Id="rId101" Type="http://schemas.openxmlformats.org/officeDocument/2006/relationships/slide" Target="slides/slide84.xml"/><Relationship Id="rId222" Type="http://schemas.openxmlformats.org/officeDocument/2006/relationships/font" Target="fonts/Montserrat-italic.fntdata"/><Relationship Id="rId100" Type="http://schemas.openxmlformats.org/officeDocument/2006/relationships/slide" Target="slides/slide83.xml"/><Relationship Id="rId221" Type="http://schemas.openxmlformats.org/officeDocument/2006/relationships/font" Target="fonts/Montserrat-bold.fntdata"/><Relationship Id="rId217" Type="http://schemas.openxmlformats.org/officeDocument/2006/relationships/font" Target="fonts/Roboto-boldItalic.fntdata"/><Relationship Id="rId216" Type="http://schemas.openxmlformats.org/officeDocument/2006/relationships/font" Target="fonts/Roboto-italic.fntdata"/><Relationship Id="rId215" Type="http://schemas.openxmlformats.org/officeDocument/2006/relationships/font" Target="fonts/Roboto-bold.fntdata"/><Relationship Id="rId214" Type="http://schemas.openxmlformats.org/officeDocument/2006/relationships/font" Target="fonts/Roboto-regular.fntdata"/><Relationship Id="rId219" Type="http://schemas.openxmlformats.org/officeDocument/2006/relationships/font" Target="fonts/Caveat-bold.fntdata"/><Relationship Id="rId218" Type="http://schemas.openxmlformats.org/officeDocument/2006/relationships/font" Target="fonts/Caveat-regular.fntdata"/><Relationship Id="rId213" Type="http://schemas.openxmlformats.org/officeDocument/2006/relationships/font" Target="fonts/Play-bold.fntdata"/><Relationship Id="rId212" Type="http://schemas.openxmlformats.org/officeDocument/2006/relationships/font" Target="fonts/Play-regular.fntdata"/><Relationship Id="rId211" Type="http://schemas.openxmlformats.org/officeDocument/2006/relationships/slide" Target="slides/slide194.xml"/><Relationship Id="rId210" Type="http://schemas.openxmlformats.org/officeDocument/2006/relationships/slide" Target="slides/slide193.xml"/><Relationship Id="rId129" Type="http://schemas.openxmlformats.org/officeDocument/2006/relationships/slide" Target="slides/slide112.xml"/><Relationship Id="rId128" Type="http://schemas.openxmlformats.org/officeDocument/2006/relationships/slide" Target="slides/slide111.xml"/><Relationship Id="rId127" Type="http://schemas.openxmlformats.org/officeDocument/2006/relationships/slide" Target="slides/slide110.xml"/><Relationship Id="rId126" Type="http://schemas.openxmlformats.org/officeDocument/2006/relationships/slide" Target="slides/slide109.xml"/><Relationship Id="rId121" Type="http://schemas.openxmlformats.org/officeDocument/2006/relationships/slide" Target="slides/slide104.xml"/><Relationship Id="rId120" Type="http://schemas.openxmlformats.org/officeDocument/2006/relationships/slide" Target="slides/slide103.xml"/><Relationship Id="rId125" Type="http://schemas.openxmlformats.org/officeDocument/2006/relationships/slide" Target="slides/slide108.xml"/><Relationship Id="rId124" Type="http://schemas.openxmlformats.org/officeDocument/2006/relationships/slide" Target="slides/slide107.xml"/><Relationship Id="rId123" Type="http://schemas.openxmlformats.org/officeDocument/2006/relationships/slide" Target="slides/slide106.xml"/><Relationship Id="rId122" Type="http://schemas.openxmlformats.org/officeDocument/2006/relationships/slide" Target="slides/slide105.xml"/><Relationship Id="rId95" Type="http://schemas.openxmlformats.org/officeDocument/2006/relationships/slide" Target="slides/slide78.xml"/><Relationship Id="rId94" Type="http://schemas.openxmlformats.org/officeDocument/2006/relationships/slide" Target="slides/slide77.xml"/><Relationship Id="rId97" Type="http://schemas.openxmlformats.org/officeDocument/2006/relationships/slide" Target="slides/slide80.xml"/><Relationship Id="rId96" Type="http://schemas.openxmlformats.org/officeDocument/2006/relationships/slide" Target="slides/slide79.xml"/><Relationship Id="rId99" Type="http://schemas.openxmlformats.org/officeDocument/2006/relationships/slide" Target="slides/slide82.xml"/><Relationship Id="rId98" Type="http://schemas.openxmlformats.org/officeDocument/2006/relationships/slide" Target="slides/slide81.xml"/><Relationship Id="rId91" Type="http://schemas.openxmlformats.org/officeDocument/2006/relationships/slide" Target="slides/slide74.xml"/><Relationship Id="rId90" Type="http://schemas.openxmlformats.org/officeDocument/2006/relationships/slide" Target="slides/slide73.xml"/><Relationship Id="rId93" Type="http://schemas.openxmlformats.org/officeDocument/2006/relationships/slide" Target="slides/slide76.xml"/><Relationship Id="rId92" Type="http://schemas.openxmlformats.org/officeDocument/2006/relationships/slide" Target="slides/slide75.xml"/><Relationship Id="rId118" Type="http://schemas.openxmlformats.org/officeDocument/2006/relationships/slide" Target="slides/slide101.xml"/><Relationship Id="rId117" Type="http://schemas.openxmlformats.org/officeDocument/2006/relationships/slide" Target="slides/slide100.xml"/><Relationship Id="rId116" Type="http://schemas.openxmlformats.org/officeDocument/2006/relationships/slide" Target="slides/slide99.xml"/><Relationship Id="rId115" Type="http://schemas.openxmlformats.org/officeDocument/2006/relationships/slide" Target="slides/slide98.xml"/><Relationship Id="rId119" Type="http://schemas.openxmlformats.org/officeDocument/2006/relationships/slide" Target="slides/slide102.xml"/><Relationship Id="rId110" Type="http://schemas.openxmlformats.org/officeDocument/2006/relationships/slide" Target="slides/slide93.xml"/><Relationship Id="rId114" Type="http://schemas.openxmlformats.org/officeDocument/2006/relationships/slide" Target="slides/slide97.xml"/><Relationship Id="rId113" Type="http://schemas.openxmlformats.org/officeDocument/2006/relationships/slide" Target="slides/slide96.xml"/><Relationship Id="rId112" Type="http://schemas.openxmlformats.org/officeDocument/2006/relationships/slide" Target="slides/slide95.xml"/><Relationship Id="rId111" Type="http://schemas.openxmlformats.org/officeDocument/2006/relationships/slide" Target="slides/slide94.xml"/><Relationship Id="rId206" Type="http://schemas.openxmlformats.org/officeDocument/2006/relationships/slide" Target="slides/slide189.xml"/><Relationship Id="rId205" Type="http://schemas.openxmlformats.org/officeDocument/2006/relationships/slide" Target="slides/slide188.xml"/><Relationship Id="rId204" Type="http://schemas.openxmlformats.org/officeDocument/2006/relationships/slide" Target="slides/slide187.xml"/><Relationship Id="rId203" Type="http://schemas.openxmlformats.org/officeDocument/2006/relationships/slide" Target="slides/slide186.xml"/><Relationship Id="rId209" Type="http://schemas.openxmlformats.org/officeDocument/2006/relationships/slide" Target="slides/slide192.xml"/><Relationship Id="rId208" Type="http://schemas.openxmlformats.org/officeDocument/2006/relationships/slide" Target="slides/slide191.xml"/><Relationship Id="rId207" Type="http://schemas.openxmlformats.org/officeDocument/2006/relationships/slide" Target="slides/slide190.xml"/><Relationship Id="rId202" Type="http://schemas.openxmlformats.org/officeDocument/2006/relationships/slide" Target="slides/slide185.xml"/><Relationship Id="rId201" Type="http://schemas.openxmlformats.org/officeDocument/2006/relationships/slide" Target="slides/slide184.xml"/><Relationship Id="rId200" Type="http://schemas.openxmlformats.org/officeDocument/2006/relationships/slide" Target="slides/slide18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fHFFCYEjuT7f3A_Hzq_Rda3wu1335GnN5UXNggrgyzA/edit?usp=sharing" TargetMode="Externa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g2f05ed8833a_2_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3" name="Google Shape;1153;g2f05ed8833a_2_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8:30 Heather Welcome</a:t>
            </a:r>
            <a:endParaRPr/>
          </a:p>
          <a:p>
            <a:pPr indent="0" lvl="0" marL="0" rtl="0" algn="l">
              <a:lnSpc>
                <a:spcPct val="100000"/>
              </a:lnSpc>
              <a:spcBef>
                <a:spcPts val="0"/>
              </a:spcBef>
              <a:spcAft>
                <a:spcPts val="0"/>
              </a:spcAft>
              <a:buSzPts val="1400"/>
              <a:buNone/>
            </a:pPr>
            <a:r>
              <a:rPr lang="en"/>
              <a:t>	Best weeks of the year</a:t>
            </a:r>
            <a:endParaRPr/>
          </a:p>
          <a:p>
            <a:pPr indent="0" lvl="0" marL="0" rtl="0" algn="l">
              <a:lnSpc>
                <a:spcPct val="100000"/>
              </a:lnSpc>
              <a:spcBef>
                <a:spcPts val="0"/>
              </a:spcBef>
              <a:spcAft>
                <a:spcPts val="0"/>
              </a:spcAft>
              <a:buSzPts val="1400"/>
              <a:buNone/>
            </a:pPr>
            <a:r>
              <a:rPr lang="en"/>
              <a:t>	Learn about 3DMD over the week</a:t>
            </a:r>
            <a:endParaRPr/>
          </a:p>
          <a:p>
            <a:pPr indent="0" lvl="0" marL="0" rtl="0" algn="l">
              <a:lnSpc>
                <a:spcPct val="100000"/>
              </a:lnSpc>
              <a:spcBef>
                <a:spcPts val="0"/>
              </a:spcBef>
              <a:spcAft>
                <a:spcPts val="0"/>
              </a:spcAft>
              <a:buSzPts val="1400"/>
              <a:buNone/>
            </a:pPr>
            <a:r>
              <a:rPr lang="en"/>
              <a:t>		Family Owned - Diane</a:t>
            </a:r>
            <a:endParaRPr/>
          </a:p>
          <a:p>
            <a:pPr indent="0" lvl="0" marL="0" rtl="0" algn="l">
              <a:lnSpc>
                <a:spcPct val="100000"/>
              </a:lnSpc>
              <a:spcBef>
                <a:spcPts val="0"/>
              </a:spcBef>
              <a:spcAft>
                <a:spcPts val="0"/>
              </a:spcAft>
              <a:buSzPts val="1400"/>
              <a:buNone/>
            </a:pPr>
            <a:r>
              <a:rPr lang="en"/>
              <a:t>		College Students</a:t>
            </a:r>
            <a:endParaRPr/>
          </a:p>
          <a:p>
            <a:pPr indent="0" lvl="0" marL="0" rtl="0" algn="l">
              <a:lnSpc>
                <a:spcPct val="100000"/>
              </a:lnSpc>
              <a:spcBef>
                <a:spcPts val="0"/>
              </a:spcBef>
              <a:spcAft>
                <a:spcPts val="0"/>
              </a:spcAft>
              <a:buSzPts val="1400"/>
              <a:buNone/>
            </a:pPr>
            <a:r>
              <a:rPr lang="en"/>
              <a:t>	Thank you to Kim Hendricks, Cortney Toht &amp; Northwest Independent School District</a:t>
            </a:r>
            <a:endParaRPr/>
          </a:p>
          <a:p>
            <a:pPr indent="0" lvl="0" marL="0" rtl="0" algn="l">
              <a:lnSpc>
                <a:spcPct val="100000"/>
              </a:lnSpc>
              <a:spcBef>
                <a:spcPts val="0"/>
              </a:spcBef>
              <a:spcAft>
                <a:spcPts val="0"/>
              </a:spcAft>
              <a:buSzPts val="1400"/>
              <a:buNone/>
            </a:pPr>
            <a:r>
              <a:rPr lang="en"/>
              <a:t>8:35 Tim Welcome</a:t>
            </a:r>
            <a:endParaRPr/>
          </a:p>
          <a:p>
            <a:pPr indent="0" lvl="0" marL="0" rtl="0" algn="l">
              <a:lnSpc>
                <a:spcPct val="100000"/>
              </a:lnSpc>
              <a:spcBef>
                <a:spcPts val="0"/>
              </a:spcBef>
              <a:spcAft>
                <a:spcPts val="0"/>
              </a:spcAft>
              <a:buSzPts val="1400"/>
              <a:buNone/>
            </a:pPr>
            <a:r>
              <a:rPr lang="en"/>
              <a:t>	Keri Comments</a:t>
            </a:r>
            <a:endParaRPr/>
          </a:p>
          <a:p>
            <a:pPr indent="0" lvl="0" marL="0" rtl="0" algn="l">
              <a:lnSpc>
                <a:spcPct val="100000"/>
              </a:lnSpc>
              <a:spcBef>
                <a:spcPts val="0"/>
              </a:spcBef>
              <a:spcAft>
                <a:spcPts val="0"/>
              </a:spcAft>
              <a:buSzPts val="1400"/>
              <a:buNone/>
            </a:pPr>
            <a:r>
              <a:rPr lang="en"/>
              <a:t>8:40 Introductions</a:t>
            </a:r>
            <a:endParaRPr/>
          </a:p>
          <a:p>
            <a:pPr indent="0" lvl="0" marL="0" rtl="0" algn="l">
              <a:lnSpc>
                <a:spcPct val="100000"/>
              </a:lnSpc>
              <a:spcBef>
                <a:spcPts val="0"/>
              </a:spcBef>
              <a:spcAft>
                <a:spcPts val="0"/>
              </a:spcAft>
              <a:buSzPts val="1400"/>
              <a:buNone/>
            </a:pPr>
            <a:r>
              <a:rPr lang="en"/>
              <a:t>	Instructor Bios via email - Tim, Keri, Heather &amp; Mark</a:t>
            </a:r>
            <a:endParaRPr/>
          </a:p>
          <a:p>
            <a:pPr indent="0" lvl="0" marL="0" rtl="0" algn="l">
              <a:lnSpc>
                <a:spcPct val="100000"/>
              </a:lnSpc>
              <a:spcBef>
                <a:spcPts val="0"/>
              </a:spcBef>
              <a:spcAft>
                <a:spcPts val="0"/>
              </a:spcAft>
              <a:buSzPts val="1400"/>
              <a:buNone/>
            </a:pPr>
            <a:r>
              <a:rPr lang="en"/>
              <a:t>	Model Teachers - Kim &amp; Alice</a:t>
            </a:r>
            <a:endParaRPr/>
          </a:p>
          <a:p>
            <a:pPr indent="0" lvl="0" marL="0" rtl="0" algn="l">
              <a:lnSpc>
                <a:spcPct val="100000"/>
              </a:lnSpc>
              <a:spcBef>
                <a:spcPts val="0"/>
              </a:spcBef>
              <a:spcAft>
                <a:spcPts val="0"/>
              </a:spcAft>
              <a:buSzPts val="1400"/>
              <a:buNone/>
            </a:pPr>
            <a:r>
              <a:rPr lang="en"/>
              <a:t>	Participants - where you’re from, what you teach &amp; how you found us</a:t>
            </a:r>
            <a:endParaRPr/>
          </a:p>
          <a:p>
            <a:pPr indent="0" lvl="0" marL="0" rtl="0" algn="l">
              <a:lnSpc>
                <a:spcPct val="100000"/>
              </a:lnSpc>
              <a:spcBef>
                <a:spcPts val="0"/>
              </a:spcBef>
              <a:spcAft>
                <a:spcPts val="0"/>
              </a:spcAft>
              <a:buSzPts val="1400"/>
              <a:buNone/>
            </a:pPr>
            <a:r>
              <a:rPr lang="en"/>
              <a:t>8:55 Site Logistics - Kim</a:t>
            </a:r>
            <a:endParaRPr/>
          </a:p>
          <a:p>
            <a:pPr indent="0" lvl="0" marL="0" rtl="0" algn="l">
              <a:lnSpc>
                <a:spcPct val="100000"/>
              </a:lnSpc>
              <a:spcBef>
                <a:spcPts val="0"/>
              </a:spcBef>
              <a:spcAft>
                <a:spcPts val="0"/>
              </a:spcAft>
              <a:buSzPts val="1400"/>
              <a:buNone/>
            </a:pPr>
            <a:r>
              <a:rPr lang="en"/>
              <a:t>9:00 Course Logistics</a:t>
            </a:r>
            <a:endParaRPr/>
          </a:p>
          <a:p>
            <a:pPr indent="0" lvl="0" marL="0" rtl="0" algn="l">
              <a:lnSpc>
                <a:spcPct val="100000"/>
              </a:lnSpc>
              <a:spcBef>
                <a:spcPts val="0"/>
              </a:spcBef>
              <a:spcAft>
                <a:spcPts val="0"/>
              </a:spcAft>
              <a:buSzPts val="1400"/>
              <a:buNone/>
            </a:pPr>
            <a:r>
              <a:rPr lang="en"/>
              <a:t>	Schedule</a:t>
            </a:r>
            <a:endParaRPr/>
          </a:p>
          <a:p>
            <a:pPr indent="0" lvl="0" marL="0" rtl="0" algn="l">
              <a:lnSpc>
                <a:spcPct val="100000"/>
              </a:lnSpc>
              <a:spcBef>
                <a:spcPts val="0"/>
              </a:spcBef>
              <a:spcAft>
                <a:spcPts val="0"/>
              </a:spcAft>
              <a:buSzPts val="1400"/>
              <a:buNone/>
            </a:pPr>
            <a:r>
              <a:rPr lang="en"/>
              <a:t>	Website</a:t>
            </a:r>
            <a:endParaRPr/>
          </a:p>
          <a:p>
            <a:pPr indent="0" lvl="0" marL="0" rtl="0" algn="l">
              <a:lnSpc>
                <a:spcPct val="100000"/>
              </a:lnSpc>
              <a:spcBef>
                <a:spcPts val="0"/>
              </a:spcBef>
              <a:spcAft>
                <a:spcPts val="0"/>
              </a:spcAft>
              <a:buSzPts val="1400"/>
              <a:buNone/>
            </a:pPr>
            <a:r>
              <a:rPr lang="en"/>
              <a:t>	3DMD Staff</a:t>
            </a:r>
            <a:endParaRPr/>
          </a:p>
          <a:p>
            <a:pPr indent="0" lvl="0" marL="0" rtl="0" algn="l">
              <a:lnSpc>
                <a:spcPct val="100000"/>
              </a:lnSpc>
              <a:spcBef>
                <a:spcPts val="0"/>
              </a:spcBef>
              <a:spcAft>
                <a:spcPts val="0"/>
              </a:spcAft>
              <a:buSzPts val="1400"/>
              <a:buNone/>
            </a:pPr>
            <a:r>
              <a:rPr lang="en"/>
              <a:t>9:10 Group Norms - Keri</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2f075f1c3e0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9" name="Google Shape;1229;g2f075f1c3e0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6" name="Shape 2136"/>
        <p:cNvGrpSpPr/>
        <p:nvPr/>
      </p:nvGrpSpPr>
      <p:grpSpPr>
        <a:xfrm>
          <a:off x="0" y="0"/>
          <a:ext cx="0" cy="0"/>
          <a:chOff x="0" y="0"/>
          <a:chExt cx="0" cy="0"/>
        </a:xfrm>
      </p:grpSpPr>
      <p:sp>
        <p:nvSpPr>
          <p:cNvPr id="2137" name="Google Shape;2137;g3ea0ea85405_4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8" name="Google Shape;2138;g3ea0ea85405_4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Provide template for this in the notebook in this document: </a:t>
            </a:r>
            <a:r>
              <a:rPr lang="en" u="sng">
                <a:solidFill>
                  <a:schemeClr val="hlink"/>
                </a:solidFill>
                <a:hlinkClick r:id="rId2"/>
              </a:rPr>
              <a:t>https://docs.google.com/document/d/1fHFFCYEjuT7f3A_Hzq_Rda3wu1335GnN5UXNggrgyzA/edit?usp=sharing</a:t>
            </a:r>
            <a:r>
              <a:rPr lang="en"/>
              <a:t>	</a:t>
            </a:r>
            <a:endParaRPr/>
          </a:p>
          <a:p>
            <a:pPr indent="0" lvl="0" marL="0" rtl="0" algn="l">
              <a:spcBef>
                <a:spcPts val="0"/>
              </a:spcBef>
              <a:spcAft>
                <a:spcPts val="0"/>
              </a:spcAft>
              <a:buNone/>
            </a:pPr>
            <a:r>
              <a:rPr lang="en"/>
              <a:t>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2" name="Shape 2142"/>
        <p:cNvGrpSpPr/>
        <p:nvPr/>
      </p:nvGrpSpPr>
      <p:grpSpPr>
        <a:xfrm>
          <a:off x="0" y="0"/>
          <a:ext cx="0" cy="0"/>
          <a:chOff x="0" y="0"/>
          <a:chExt cx="0" cy="0"/>
        </a:xfrm>
      </p:grpSpPr>
      <p:sp>
        <p:nvSpPr>
          <p:cNvPr id="2143" name="Google Shape;2143;g362974e615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4" name="Google Shape;2144;g362974e615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6" name="Shape 2146"/>
        <p:cNvGrpSpPr/>
        <p:nvPr/>
      </p:nvGrpSpPr>
      <p:grpSpPr>
        <a:xfrm>
          <a:off x="0" y="0"/>
          <a:ext cx="0" cy="0"/>
          <a:chOff x="0" y="0"/>
          <a:chExt cx="0" cy="0"/>
        </a:xfrm>
      </p:grpSpPr>
      <p:sp>
        <p:nvSpPr>
          <p:cNvPr id="2147" name="Google Shape;2147;g2f05ed8833a_2_10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groups time to revise their explanation.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Apply learning from the previous lesson to revise your explanation for the phenomenon. </a:t>
            </a:r>
            <a:endParaRPr/>
          </a:p>
        </p:txBody>
      </p:sp>
      <p:sp>
        <p:nvSpPr>
          <p:cNvPr id="2148" name="Google Shape;2148;g2f05ed8833a_2_10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7" name="Shape 2157"/>
        <p:cNvGrpSpPr/>
        <p:nvPr/>
      </p:nvGrpSpPr>
      <p:grpSpPr>
        <a:xfrm>
          <a:off x="0" y="0"/>
          <a:ext cx="0" cy="0"/>
          <a:chOff x="0" y="0"/>
          <a:chExt cx="0" cy="0"/>
        </a:xfrm>
      </p:grpSpPr>
      <p:sp>
        <p:nvSpPr>
          <p:cNvPr id="2158" name="Google Shape;2158;g2f075f1c3e0_2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9" name="Google Shape;2159;g2f075f1c3e0_2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2" name="Shape 2162"/>
        <p:cNvGrpSpPr/>
        <p:nvPr/>
      </p:nvGrpSpPr>
      <p:grpSpPr>
        <a:xfrm>
          <a:off x="0" y="0"/>
          <a:ext cx="0" cy="0"/>
          <a:chOff x="0" y="0"/>
          <a:chExt cx="0" cy="0"/>
        </a:xfrm>
      </p:grpSpPr>
      <p:sp>
        <p:nvSpPr>
          <p:cNvPr id="2163" name="Google Shape;2163;g3ec9c7139fc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4" name="Google Shape;2164;g3ec9c7139fc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1" name="Shape 2171"/>
        <p:cNvGrpSpPr/>
        <p:nvPr/>
      </p:nvGrpSpPr>
      <p:grpSpPr>
        <a:xfrm>
          <a:off x="0" y="0"/>
          <a:ext cx="0" cy="0"/>
          <a:chOff x="0" y="0"/>
          <a:chExt cx="0" cy="0"/>
        </a:xfrm>
      </p:grpSpPr>
      <p:sp>
        <p:nvSpPr>
          <p:cNvPr id="2172" name="Google Shape;2172;g2f05ed8833a_2_10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3" name="Google Shape;2173;g2f05ed8833a_2_10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7" name="Shape 2177"/>
        <p:cNvGrpSpPr/>
        <p:nvPr/>
      </p:nvGrpSpPr>
      <p:grpSpPr>
        <a:xfrm>
          <a:off x="0" y="0"/>
          <a:ext cx="0" cy="0"/>
          <a:chOff x="0" y="0"/>
          <a:chExt cx="0" cy="0"/>
        </a:xfrm>
      </p:grpSpPr>
      <p:sp>
        <p:nvSpPr>
          <p:cNvPr id="2178" name="Google Shape;2178;g36d5bba6be3_0_10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9" name="Google Shape;2179;g36d5bba6be3_0_10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3" name="Shape 2183"/>
        <p:cNvGrpSpPr/>
        <p:nvPr/>
      </p:nvGrpSpPr>
      <p:grpSpPr>
        <a:xfrm>
          <a:off x="0" y="0"/>
          <a:ext cx="0" cy="0"/>
          <a:chOff x="0" y="0"/>
          <a:chExt cx="0" cy="0"/>
        </a:xfrm>
      </p:grpSpPr>
      <p:sp>
        <p:nvSpPr>
          <p:cNvPr id="2184" name="Google Shape;2184;g3e7566cca0d_0_0: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185" name="Google Shape;2185;g3e7566cca0d_0_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0" name="Shape 2190"/>
        <p:cNvGrpSpPr/>
        <p:nvPr/>
      </p:nvGrpSpPr>
      <p:grpSpPr>
        <a:xfrm>
          <a:off x="0" y="0"/>
          <a:ext cx="0" cy="0"/>
          <a:chOff x="0" y="0"/>
          <a:chExt cx="0" cy="0"/>
        </a:xfrm>
      </p:grpSpPr>
      <p:sp>
        <p:nvSpPr>
          <p:cNvPr id="2191" name="Google Shape;2191;g3e7566cca0d_0_13: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192" name="Google Shape;2192;g3e7566cca0d_0_1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6" name="Shape 2196"/>
        <p:cNvGrpSpPr/>
        <p:nvPr/>
      </p:nvGrpSpPr>
      <p:grpSpPr>
        <a:xfrm>
          <a:off x="0" y="0"/>
          <a:ext cx="0" cy="0"/>
          <a:chOff x="0" y="0"/>
          <a:chExt cx="0" cy="0"/>
        </a:xfrm>
      </p:grpSpPr>
      <p:sp>
        <p:nvSpPr>
          <p:cNvPr id="2197" name="Google Shape;2197;g36d5bba6be3_0_1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8" name="Google Shape;2198;g36d5bba6be3_0_1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2f075f1c3e0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2f075f1c3e0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1" name="Shape 2201"/>
        <p:cNvGrpSpPr/>
        <p:nvPr/>
      </p:nvGrpSpPr>
      <p:grpSpPr>
        <a:xfrm>
          <a:off x="0" y="0"/>
          <a:ext cx="0" cy="0"/>
          <a:chOff x="0" y="0"/>
          <a:chExt cx="0" cy="0"/>
        </a:xfrm>
      </p:grpSpPr>
      <p:sp>
        <p:nvSpPr>
          <p:cNvPr id="2202" name="Google Shape;2202;g36d5bba6be3_0_581: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203" name="Google Shape;2203;g36d5bba6be3_0_581: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7" name="Shape 2207"/>
        <p:cNvGrpSpPr/>
        <p:nvPr/>
      </p:nvGrpSpPr>
      <p:grpSpPr>
        <a:xfrm>
          <a:off x="0" y="0"/>
          <a:ext cx="0" cy="0"/>
          <a:chOff x="0" y="0"/>
          <a:chExt cx="0" cy="0"/>
        </a:xfrm>
      </p:grpSpPr>
      <p:sp>
        <p:nvSpPr>
          <p:cNvPr id="2208" name="Google Shape;2208;g36d5bba6be3_0_577: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209" name="Google Shape;2209;g36d5bba6be3_0_57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2" name="Shape 2212"/>
        <p:cNvGrpSpPr/>
        <p:nvPr/>
      </p:nvGrpSpPr>
      <p:grpSpPr>
        <a:xfrm>
          <a:off x="0" y="0"/>
          <a:ext cx="0" cy="0"/>
          <a:chOff x="0" y="0"/>
          <a:chExt cx="0" cy="0"/>
        </a:xfrm>
      </p:grpSpPr>
      <p:sp>
        <p:nvSpPr>
          <p:cNvPr id="2213" name="Google Shape;2213;g36d5bba6be3_0_558: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214" name="Google Shape;2214;g36d5bba6be3_0_55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9" name="Shape 2219"/>
        <p:cNvGrpSpPr/>
        <p:nvPr/>
      </p:nvGrpSpPr>
      <p:grpSpPr>
        <a:xfrm>
          <a:off x="0" y="0"/>
          <a:ext cx="0" cy="0"/>
          <a:chOff x="0" y="0"/>
          <a:chExt cx="0" cy="0"/>
        </a:xfrm>
      </p:grpSpPr>
      <p:sp>
        <p:nvSpPr>
          <p:cNvPr id="2220" name="Google Shape;2220;g3e7566cca0d_0_6: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221" name="Google Shape;2221;g3e7566cca0d_0_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6" name="Shape 2226"/>
        <p:cNvGrpSpPr/>
        <p:nvPr/>
      </p:nvGrpSpPr>
      <p:grpSpPr>
        <a:xfrm>
          <a:off x="0" y="0"/>
          <a:ext cx="0" cy="0"/>
          <a:chOff x="0" y="0"/>
          <a:chExt cx="0" cy="0"/>
        </a:xfrm>
      </p:grpSpPr>
      <p:sp>
        <p:nvSpPr>
          <p:cNvPr id="2227" name="Google Shape;2227;g36d5bba6be3_0_568: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228" name="Google Shape;2228;g36d5bba6be3_0_56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5" name="Shape 2235"/>
        <p:cNvGrpSpPr/>
        <p:nvPr/>
      </p:nvGrpSpPr>
      <p:grpSpPr>
        <a:xfrm>
          <a:off x="0" y="0"/>
          <a:ext cx="0" cy="0"/>
          <a:chOff x="0" y="0"/>
          <a:chExt cx="0" cy="0"/>
        </a:xfrm>
      </p:grpSpPr>
      <p:sp>
        <p:nvSpPr>
          <p:cNvPr id="2236" name="Google Shape;2236;g2f05ed8833a_2_11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7" name="Google Shape;2237;g2f05ed8833a_2_11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9" name="Shape 2239"/>
        <p:cNvGrpSpPr/>
        <p:nvPr/>
      </p:nvGrpSpPr>
      <p:grpSpPr>
        <a:xfrm>
          <a:off x="0" y="0"/>
          <a:ext cx="0" cy="0"/>
          <a:chOff x="0" y="0"/>
          <a:chExt cx="0" cy="0"/>
        </a:xfrm>
      </p:grpSpPr>
      <p:sp>
        <p:nvSpPr>
          <p:cNvPr id="2240" name="Google Shape;2240;g3ea0ea85405_4_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groups time to revise their explanation.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Apply learning from the previous lesson to revise your explanation for the phenomenon. </a:t>
            </a:r>
            <a:endParaRPr/>
          </a:p>
        </p:txBody>
      </p:sp>
      <p:sp>
        <p:nvSpPr>
          <p:cNvPr id="2241" name="Google Shape;2241;g3ea0ea85405_4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0" name="Shape 2250"/>
        <p:cNvGrpSpPr/>
        <p:nvPr/>
      </p:nvGrpSpPr>
      <p:grpSpPr>
        <a:xfrm>
          <a:off x="0" y="0"/>
          <a:ext cx="0" cy="0"/>
          <a:chOff x="0" y="0"/>
          <a:chExt cx="0" cy="0"/>
        </a:xfrm>
      </p:grpSpPr>
      <p:sp>
        <p:nvSpPr>
          <p:cNvPr id="2251" name="Google Shape;2251;g2f05ed8833a_2_1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2" name="Google Shape;2252;g2f05ed8833a_2_1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2" name="Shape 2282"/>
        <p:cNvGrpSpPr/>
        <p:nvPr/>
      </p:nvGrpSpPr>
      <p:grpSpPr>
        <a:xfrm>
          <a:off x="0" y="0"/>
          <a:ext cx="0" cy="0"/>
          <a:chOff x="0" y="0"/>
          <a:chExt cx="0" cy="0"/>
        </a:xfrm>
      </p:grpSpPr>
      <p:sp>
        <p:nvSpPr>
          <p:cNvPr id="2283" name="Google Shape;2283;g2f05ed8833a_2_13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84" name="Google Shape;2284;g2f05ed8833a_2_135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g2f05ed8833a_2_135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1" name="Shape 2291"/>
        <p:cNvGrpSpPr/>
        <p:nvPr/>
      </p:nvGrpSpPr>
      <p:grpSpPr>
        <a:xfrm>
          <a:off x="0" y="0"/>
          <a:ext cx="0" cy="0"/>
          <a:chOff x="0" y="0"/>
          <a:chExt cx="0" cy="0"/>
        </a:xfrm>
      </p:grpSpPr>
      <p:sp>
        <p:nvSpPr>
          <p:cNvPr id="2292" name="Google Shape;2292;g3e781e2d39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3" name="Google Shape;2293;g3e781e2d3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g2f05ed8833a_2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40" name="Google Shape;1240;g2f05ed8833a_2_26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g2f05ed8833a_2_26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7" name="Shape 2297"/>
        <p:cNvGrpSpPr/>
        <p:nvPr/>
      </p:nvGrpSpPr>
      <p:grpSpPr>
        <a:xfrm>
          <a:off x="0" y="0"/>
          <a:ext cx="0" cy="0"/>
          <a:chOff x="0" y="0"/>
          <a:chExt cx="0" cy="0"/>
        </a:xfrm>
      </p:grpSpPr>
      <p:sp>
        <p:nvSpPr>
          <p:cNvPr id="2298" name="Google Shape;2298;g3e781e2d39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9" name="Google Shape;2299;g3e781e2d39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1" name="Shape 2311"/>
        <p:cNvGrpSpPr/>
        <p:nvPr/>
      </p:nvGrpSpPr>
      <p:grpSpPr>
        <a:xfrm>
          <a:off x="0" y="0"/>
          <a:ext cx="0" cy="0"/>
          <a:chOff x="0" y="0"/>
          <a:chExt cx="0" cy="0"/>
        </a:xfrm>
      </p:grpSpPr>
      <p:sp>
        <p:nvSpPr>
          <p:cNvPr id="2312" name="Google Shape;2312;g3e863d26c0e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3" name="Google Shape;2313;g3e863d26c0e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Give each participant a molymod (or two)</a:t>
            </a:r>
            <a:endParaRPr/>
          </a:p>
          <a:p>
            <a:pPr indent="0" lvl="0" marL="0" rtl="0" algn="l">
              <a:spcBef>
                <a:spcPts val="0"/>
              </a:spcBef>
              <a:spcAft>
                <a:spcPts val="0"/>
              </a:spcAft>
              <a:buNone/>
            </a:pPr>
            <a:r>
              <a:rPr lang="en" sz="2000"/>
              <a:t>Carbon - Black</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Oxygen - </a:t>
            </a:r>
            <a:r>
              <a:rPr lang="en" sz="2000">
                <a:solidFill>
                  <a:srgbClr val="FF0000"/>
                </a:solidFill>
              </a:rPr>
              <a:t>Red</a:t>
            </a:r>
            <a:endParaRPr sz="2000">
              <a:solidFill>
                <a:srgbClr val="FF0000"/>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Hydrogen - </a:t>
            </a:r>
            <a:r>
              <a:rPr lang="en" sz="2000">
                <a:solidFill>
                  <a:srgbClr val="CCCCCC"/>
                </a:solidFill>
              </a:rPr>
              <a:t>White</a:t>
            </a:r>
            <a:endParaRPr sz="2000">
              <a:solidFill>
                <a:srgbClr val="CCCCC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Nitrogen - </a:t>
            </a:r>
            <a:r>
              <a:rPr lang="en" sz="2000">
                <a:solidFill>
                  <a:srgbClr val="0071BC"/>
                </a:solidFill>
              </a:rPr>
              <a:t>Blue</a:t>
            </a:r>
            <a:endParaRPr sz="2000">
              <a:solidFill>
                <a:srgbClr val="0071B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Single Bond - Short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Double Bond - Long Flexible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Hydrogens are adjacent</a:t>
            </a:r>
            <a:endParaRPr sz="2000"/>
          </a:p>
          <a:p>
            <a:pPr indent="0" lvl="0" marL="0" rtl="0" algn="l">
              <a:spcBef>
                <a:spcPts val="120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7" name="Shape 2317"/>
        <p:cNvGrpSpPr/>
        <p:nvPr/>
      </p:nvGrpSpPr>
      <p:grpSpPr>
        <a:xfrm>
          <a:off x="0" y="0"/>
          <a:ext cx="0" cy="0"/>
          <a:chOff x="0" y="0"/>
          <a:chExt cx="0" cy="0"/>
        </a:xfrm>
      </p:grpSpPr>
      <p:sp>
        <p:nvSpPr>
          <p:cNvPr id="2318" name="Google Shape;2318;g3e863d26c0e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9" name="Google Shape;2319;g3e863d26c0e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Give each participant a molymod (or two)</a:t>
            </a:r>
            <a:endParaRPr/>
          </a:p>
          <a:p>
            <a:pPr indent="0" lvl="0" marL="0" rtl="0" algn="l">
              <a:spcBef>
                <a:spcPts val="0"/>
              </a:spcBef>
              <a:spcAft>
                <a:spcPts val="0"/>
              </a:spcAft>
              <a:buNone/>
            </a:pPr>
            <a:r>
              <a:rPr lang="en" sz="2000"/>
              <a:t>Carbon - Black</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Oxygen - </a:t>
            </a:r>
            <a:r>
              <a:rPr lang="en" sz="2000">
                <a:solidFill>
                  <a:srgbClr val="FF0000"/>
                </a:solidFill>
              </a:rPr>
              <a:t>Red</a:t>
            </a:r>
            <a:endParaRPr sz="2000">
              <a:solidFill>
                <a:srgbClr val="FF0000"/>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Hydrogen - </a:t>
            </a:r>
            <a:r>
              <a:rPr lang="en" sz="2000">
                <a:solidFill>
                  <a:srgbClr val="CCCCCC"/>
                </a:solidFill>
              </a:rPr>
              <a:t>White</a:t>
            </a:r>
            <a:endParaRPr sz="2000">
              <a:solidFill>
                <a:srgbClr val="CCCCC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Nitrogen - </a:t>
            </a:r>
            <a:r>
              <a:rPr lang="en" sz="2000">
                <a:solidFill>
                  <a:srgbClr val="0071BC"/>
                </a:solidFill>
              </a:rPr>
              <a:t>Blue</a:t>
            </a:r>
            <a:endParaRPr sz="2000">
              <a:solidFill>
                <a:srgbClr val="0071B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Single Bond - Short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Double Bond - Long Flexible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Hydrogens are adjacent</a:t>
            </a:r>
            <a:endParaRPr sz="2000"/>
          </a:p>
          <a:p>
            <a:pPr indent="0" lvl="0" marL="0" rtl="0" algn="l">
              <a:spcBef>
                <a:spcPts val="120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7" name="Shape 2327"/>
        <p:cNvGrpSpPr/>
        <p:nvPr/>
      </p:nvGrpSpPr>
      <p:grpSpPr>
        <a:xfrm>
          <a:off x="0" y="0"/>
          <a:ext cx="0" cy="0"/>
          <a:chOff x="0" y="0"/>
          <a:chExt cx="0" cy="0"/>
        </a:xfrm>
      </p:grpSpPr>
      <p:sp>
        <p:nvSpPr>
          <p:cNvPr id="2328" name="Google Shape;2328;g3ea0ea85405_4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9" name="Google Shape;2329;g3ea0ea85405_4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6" name="Shape 2336"/>
        <p:cNvGrpSpPr/>
        <p:nvPr/>
      </p:nvGrpSpPr>
      <p:grpSpPr>
        <a:xfrm>
          <a:off x="0" y="0"/>
          <a:ext cx="0" cy="0"/>
          <a:chOff x="0" y="0"/>
          <a:chExt cx="0" cy="0"/>
        </a:xfrm>
      </p:grpSpPr>
      <p:sp>
        <p:nvSpPr>
          <p:cNvPr id="2337" name="Google Shape;2337;g3ea0ea85405_4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8" name="Google Shape;2338;g3ea0ea85405_4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2" name="Shape 2352"/>
        <p:cNvGrpSpPr/>
        <p:nvPr/>
      </p:nvGrpSpPr>
      <p:grpSpPr>
        <a:xfrm>
          <a:off x="0" y="0"/>
          <a:ext cx="0" cy="0"/>
          <a:chOff x="0" y="0"/>
          <a:chExt cx="0" cy="0"/>
        </a:xfrm>
      </p:grpSpPr>
      <p:sp>
        <p:nvSpPr>
          <p:cNvPr id="2353" name="Google Shape;2353;g3ea0ea85405_4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4" name="Google Shape;2354;g3ea0ea85405_4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2" name="Shape 2372"/>
        <p:cNvGrpSpPr/>
        <p:nvPr/>
      </p:nvGrpSpPr>
      <p:grpSpPr>
        <a:xfrm>
          <a:off x="0" y="0"/>
          <a:ext cx="0" cy="0"/>
          <a:chOff x="0" y="0"/>
          <a:chExt cx="0" cy="0"/>
        </a:xfrm>
      </p:grpSpPr>
      <p:sp>
        <p:nvSpPr>
          <p:cNvPr id="2373" name="Google Shape;2373;g3e781e2d39a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4" name="Google Shape;2374;g3e781e2d39a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Give each participant a molymod (or two)</a:t>
            </a:r>
            <a:endParaRPr/>
          </a:p>
          <a:p>
            <a:pPr indent="0" lvl="0" marL="0" rtl="0" algn="l">
              <a:spcBef>
                <a:spcPts val="0"/>
              </a:spcBef>
              <a:spcAft>
                <a:spcPts val="0"/>
              </a:spcAft>
              <a:buNone/>
            </a:pPr>
            <a:r>
              <a:rPr lang="en" sz="2000"/>
              <a:t>Carbon - Black</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Oxygen - </a:t>
            </a:r>
            <a:r>
              <a:rPr lang="en" sz="2000">
                <a:solidFill>
                  <a:srgbClr val="FF0000"/>
                </a:solidFill>
              </a:rPr>
              <a:t>Red</a:t>
            </a:r>
            <a:endParaRPr sz="2000">
              <a:solidFill>
                <a:srgbClr val="FF0000"/>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Hydrogen - </a:t>
            </a:r>
            <a:r>
              <a:rPr lang="en" sz="2000">
                <a:solidFill>
                  <a:srgbClr val="CCCCCC"/>
                </a:solidFill>
              </a:rPr>
              <a:t>White</a:t>
            </a:r>
            <a:endParaRPr sz="2000">
              <a:solidFill>
                <a:srgbClr val="CCCCC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Nitrogen - </a:t>
            </a:r>
            <a:r>
              <a:rPr lang="en" sz="2000">
                <a:solidFill>
                  <a:srgbClr val="0071BC"/>
                </a:solidFill>
              </a:rPr>
              <a:t>Blue</a:t>
            </a:r>
            <a:endParaRPr sz="2000">
              <a:solidFill>
                <a:srgbClr val="0071B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Single Bond - Short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Double Bond - Long Flexible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Hydrogens are adjacent</a:t>
            </a:r>
            <a:endParaRPr sz="2000"/>
          </a:p>
          <a:p>
            <a:pPr indent="0" lvl="0" marL="0" rtl="0" algn="l">
              <a:spcBef>
                <a:spcPts val="120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8" name="Shape 2378"/>
        <p:cNvGrpSpPr/>
        <p:nvPr/>
      </p:nvGrpSpPr>
      <p:grpSpPr>
        <a:xfrm>
          <a:off x="0" y="0"/>
          <a:ext cx="0" cy="0"/>
          <a:chOff x="0" y="0"/>
          <a:chExt cx="0" cy="0"/>
        </a:xfrm>
      </p:grpSpPr>
      <p:sp>
        <p:nvSpPr>
          <p:cNvPr id="2379" name="Google Shape;2379;g3e781e2d39a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0" name="Google Shape;2380;g3e781e2d39a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7" name="Shape 2387"/>
        <p:cNvGrpSpPr/>
        <p:nvPr/>
      </p:nvGrpSpPr>
      <p:grpSpPr>
        <a:xfrm>
          <a:off x="0" y="0"/>
          <a:ext cx="0" cy="0"/>
          <a:chOff x="0" y="0"/>
          <a:chExt cx="0" cy="0"/>
        </a:xfrm>
      </p:grpSpPr>
      <p:sp>
        <p:nvSpPr>
          <p:cNvPr id="2388" name="Google Shape;2388;g3e781e2d39a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9" name="Google Shape;2389;g3e781e2d39a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7" name="Shape 2407"/>
        <p:cNvGrpSpPr/>
        <p:nvPr/>
      </p:nvGrpSpPr>
      <p:grpSpPr>
        <a:xfrm>
          <a:off x="0" y="0"/>
          <a:ext cx="0" cy="0"/>
          <a:chOff x="0" y="0"/>
          <a:chExt cx="0" cy="0"/>
        </a:xfrm>
      </p:grpSpPr>
      <p:sp>
        <p:nvSpPr>
          <p:cNvPr id="2408" name="Google Shape;2408;g3e781e2d39a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9" name="Google Shape;2409;g3e781e2d39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g3e781e2d39a_0_7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52" name="Google Shape;1252;g3e781e2d39a_0_70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13343B"/>
                </a:solidFill>
                <a:highlight>
                  <a:srgbClr val="FCFCF9"/>
                </a:highlight>
                <a:latin typeface="Roboto"/>
                <a:ea typeface="Roboto"/>
                <a:cs typeface="Roboto"/>
                <a:sym typeface="Roboto"/>
              </a:rPr>
              <a:t>"The capacity to learn is a gift; the ability to learn is a skill; the willingness to learn is a choice." - Brian Herbert</a:t>
            </a:r>
            <a:endParaRPr>
              <a:solidFill>
                <a:srgbClr val="13343B"/>
              </a:solidFill>
              <a:highlight>
                <a:srgbClr val="FCFCF9"/>
              </a:highlight>
              <a:latin typeface="Roboto"/>
              <a:ea typeface="Roboto"/>
              <a:cs typeface="Roboto"/>
              <a:sym typeface="Roboto"/>
            </a:endParaRPr>
          </a:p>
          <a:p>
            <a:pPr indent="0" lvl="0" marL="0" rtl="0" algn="l">
              <a:spcBef>
                <a:spcPts val="0"/>
              </a:spcBef>
              <a:spcAft>
                <a:spcPts val="0"/>
              </a:spcAft>
              <a:buNone/>
            </a:pPr>
            <a:r>
              <a:t/>
            </a:r>
            <a:endParaRPr>
              <a:solidFill>
                <a:srgbClr val="13343B"/>
              </a:solidFill>
              <a:highlight>
                <a:srgbClr val="FCFCF9"/>
              </a:highlight>
              <a:latin typeface="Roboto"/>
              <a:ea typeface="Roboto"/>
              <a:cs typeface="Roboto"/>
              <a:sym typeface="Roboto"/>
            </a:endParaRPr>
          </a:p>
          <a:p>
            <a:pPr indent="0" lvl="0" marL="0" rtl="0" algn="l">
              <a:spcBef>
                <a:spcPts val="0"/>
              </a:spcBef>
              <a:spcAft>
                <a:spcPts val="0"/>
              </a:spcAft>
              <a:buNone/>
            </a:pPr>
            <a:r>
              <a:rPr lang="en">
                <a:solidFill>
                  <a:srgbClr val="13343B"/>
                </a:solidFill>
                <a:highlight>
                  <a:srgbClr val="FCFCF9"/>
                </a:highlight>
                <a:latin typeface="Roboto"/>
                <a:ea typeface="Roboto"/>
                <a:cs typeface="Roboto"/>
                <a:sym typeface="Roboto"/>
              </a:rPr>
              <a:t>"The mind is not a vessel to be filled, but a fire to be kindled." - Plutarch</a:t>
            </a:r>
            <a:endParaRPr>
              <a:solidFill>
                <a:srgbClr val="13343B"/>
              </a:solidFill>
              <a:highlight>
                <a:srgbClr val="FCFCF9"/>
              </a:highlight>
              <a:latin typeface="Roboto"/>
              <a:ea typeface="Roboto"/>
              <a:cs typeface="Roboto"/>
              <a:sym typeface="Roboto"/>
            </a:endParaRPr>
          </a:p>
          <a:p>
            <a:pPr indent="0" lvl="0" marL="0" rtl="0" algn="l">
              <a:spcBef>
                <a:spcPts val="0"/>
              </a:spcBef>
              <a:spcAft>
                <a:spcPts val="0"/>
              </a:spcAft>
              <a:buNone/>
            </a:pPr>
            <a:r>
              <a:t/>
            </a:r>
            <a:endParaRPr>
              <a:solidFill>
                <a:srgbClr val="13343B"/>
              </a:solidFill>
              <a:highlight>
                <a:srgbClr val="FCFCF9"/>
              </a:highlight>
              <a:latin typeface="Roboto"/>
              <a:ea typeface="Roboto"/>
              <a:cs typeface="Roboto"/>
              <a:sym typeface="Roboto"/>
            </a:endParaRPr>
          </a:p>
          <a:p>
            <a:pPr indent="0" lvl="0" marL="0" rtl="0" algn="l">
              <a:spcBef>
                <a:spcPts val="0"/>
              </a:spcBef>
              <a:spcAft>
                <a:spcPts val="0"/>
              </a:spcAft>
              <a:buNone/>
            </a:pPr>
            <a:r>
              <a:rPr lang="en">
                <a:solidFill>
                  <a:srgbClr val="13343B"/>
                </a:solidFill>
                <a:highlight>
                  <a:srgbClr val="FCFCF9"/>
                </a:highlight>
                <a:latin typeface="Roboto"/>
                <a:ea typeface="Roboto"/>
                <a:cs typeface="Roboto"/>
                <a:sym typeface="Roboto"/>
              </a:rPr>
              <a:t>"I am among those who think that science has great beauty." - Marie Curie</a:t>
            </a:r>
            <a:endParaRPr>
              <a:solidFill>
                <a:srgbClr val="13343B"/>
              </a:solidFill>
              <a:highlight>
                <a:srgbClr val="FCFCF9"/>
              </a:highlight>
              <a:latin typeface="Roboto"/>
              <a:ea typeface="Roboto"/>
              <a:cs typeface="Roboto"/>
              <a:sym typeface="Roboto"/>
            </a:endParaRPr>
          </a:p>
          <a:p>
            <a:pPr indent="0" lvl="0" marL="0" rtl="0" algn="l">
              <a:spcBef>
                <a:spcPts val="0"/>
              </a:spcBef>
              <a:spcAft>
                <a:spcPts val="0"/>
              </a:spcAft>
              <a:buNone/>
            </a:pPr>
            <a:r>
              <a:t/>
            </a:r>
            <a:endParaRPr>
              <a:solidFill>
                <a:srgbClr val="13343B"/>
              </a:solidFill>
              <a:highlight>
                <a:srgbClr val="FCFCF9"/>
              </a:highlight>
              <a:latin typeface="Roboto"/>
              <a:ea typeface="Roboto"/>
              <a:cs typeface="Roboto"/>
              <a:sym typeface="Roboto"/>
            </a:endParaRPr>
          </a:p>
          <a:p>
            <a:pPr indent="0" lvl="0" marL="0" rtl="0" algn="l">
              <a:spcBef>
                <a:spcPts val="0"/>
              </a:spcBef>
              <a:spcAft>
                <a:spcPts val="0"/>
              </a:spcAft>
              <a:buNone/>
            </a:pPr>
            <a:r>
              <a:rPr lang="en">
                <a:solidFill>
                  <a:srgbClr val="13343B"/>
                </a:solidFill>
                <a:highlight>
                  <a:srgbClr val="FCFCF9"/>
                </a:highlight>
                <a:latin typeface="Roboto"/>
                <a:ea typeface="Roboto"/>
                <a:cs typeface="Roboto"/>
                <a:sym typeface="Roboto"/>
              </a:rPr>
              <a:t>"Science means constantly walking a tightrope between blind faith and curiosity; between expertise and creativity; between bias and openness; between experience and epiphany; between ambition and passion; and between arrogance and conviction – in short, between and old today and a new tomorrow." — Henrich Rohrer</a:t>
            </a:r>
            <a:endParaRPr>
              <a:solidFill>
                <a:srgbClr val="13343B"/>
              </a:solidFill>
              <a:highlight>
                <a:srgbClr val="FCFCF9"/>
              </a:highlight>
              <a:latin typeface="Roboto"/>
              <a:ea typeface="Roboto"/>
              <a:cs typeface="Roboto"/>
              <a:sym typeface="Roboto"/>
            </a:endParaRPr>
          </a:p>
          <a:p>
            <a:pPr indent="0" lvl="0" marL="0" rtl="0" algn="l">
              <a:spcBef>
                <a:spcPts val="0"/>
              </a:spcBef>
              <a:spcAft>
                <a:spcPts val="0"/>
              </a:spcAft>
              <a:buNone/>
            </a:pPr>
            <a:r>
              <a:t/>
            </a:r>
            <a:endParaRPr>
              <a:solidFill>
                <a:srgbClr val="13343B"/>
              </a:solidFill>
              <a:highlight>
                <a:srgbClr val="FCFCF9"/>
              </a:highlight>
              <a:latin typeface="Roboto"/>
              <a:ea typeface="Roboto"/>
              <a:cs typeface="Roboto"/>
              <a:sym typeface="Roboto"/>
            </a:endParaRPr>
          </a:p>
          <a:p>
            <a:pPr indent="0" lvl="0" marL="0" rtl="0" algn="l">
              <a:spcBef>
                <a:spcPts val="0"/>
              </a:spcBef>
              <a:spcAft>
                <a:spcPts val="0"/>
              </a:spcAft>
              <a:buNone/>
            </a:pPr>
            <a:r>
              <a:t/>
            </a:r>
            <a:endParaRPr>
              <a:solidFill>
                <a:srgbClr val="13343B"/>
              </a:solidFill>
              <a:highlight>
                <a:srgbClr val="FCFCF9"/>
              </a:highlight>
              <a:latin typeface="Roboto"/>
              <a:ea typeface="Roboto"/>
              <a:cs typeface="Roboto"/>
              <a:sym typeface="Roboto"/>
            </a:endParaRPr>
          </a:p>
        </p:txBody>
      </p:sp>
      <p:sp>
        <p:nvSpPr>
          <p:cNvPr id="1253" name="Google Shape;1253;g3e781e2d39a_0_70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0" name="Shape 2430"/>
        <p:cNvGrpSpPr/>
        <p:nvPr/>
      </p:nvGrpSpPr>
      <p:grpSpPr>
        <a:xfrm>
          <a:off x="0" y="0"/>
          <a:ext cx="0" cy="0"/>
          <a:chOff x="0" y="0"/>
          <a:chExt cx="0" cy="0"/>
        </a:xfrm>
      </p:grpSpPr>
      <p:sp>
        <p:nvSpPr>
          <p:cNvPr id="2431" name="Google Shape;2431;g3e781e2d39a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2" name="Google Shape;2432;g3e781e2d39a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4" name="Shape 2454"/>
        <p:cNvGrpSpPr/>
        <p:nvPr/>
      </p:nvGrpSpPr>
      <p:grpSpPr>
        <a:xfrm>
          <a:off x="0" y="0"/>
          <a:ext cx="0" cy="0"/>
          <a:chOff x="0" y="0"/>
          <a:chExt cx="0" cy="0"/>
        </a:xfrm>
      </p:grpSpPr>
      <p:sp>
        <p:nvSpPr>
          <p:cNvPr id="2455" name="Google Shape;2455;g3e781e2d39a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6" name="Google Shape;2456;g3e781e2d39a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6" name="Shape 2476"/>
        <p:cNvGrpSpPr/>
        <p:nvPr/>
      </p:nvGrpSpPr>
      <p:grpSpPr>
        <a:xfrm>
          <a:off x="0" y="0"/>
          <a:ext cx="0" cy="0"/>
          <a:chOff x="0" y="0"/>
          <a:chExt cx="0" cy="0"/>
        </a:xfrm>
      </p:grpSpPr>
      <p:sp>
        <p:nvSpPr>
          <p:cNvPr id="2477" name="Google Shape;2477;g3e781e2d39a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8" name="Google Shape;2478;g3e781e2d39a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4" name="Shape 2484"/>
        <p:cNvGrpSpPr/>
        <p:nvPr/>
      </p:nvGrpSpPr>
      <p:grpSpPr>
        <a:xfrm>
          <a:off x="0" y="0"/>
          <a:ext cx="0" cy="0"/>
          <a:chOff x="0" y="0"/>
          <a:chExt cx="0" cy="0"/>
        </a:xfrm>
      </p:grpSpPr>
      <p:sp>
        <p:nvSpPr>
          <p:cNvPr id="2485" name="Google Shape;2485;g3e781e2d39a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6" name="Google Shape;2486;g3e781e2d39a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5" name="Shape 2495"/>
        <p:cNvGrpSpPr/>
        <p:nvPr/>
      </p:nvGrpSpPr>
      <p:grpSpPr>
        <a:xfrm>
          <a:off x="0" y="0"/>
          <a:ext cx="0" cy="0"/>
          <a:chOff x="0" y="0"/>
          <a:chExt cx="0" cy="0"/>
        </a:xfrm>
      </p:grpSpPr>
      <p:sp>
        <p:nvSpPr>
          <p:cNvPr id="2496" name="Google Shape;2496;g3e781e2d39a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7" name="Google Shape;2497;g3e781e2d39a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4" name="Shape 2504"/>
        <p:cNvGrpSpPr/>
        <p:nvPr/>
      </p:nvGrpSpPr>
      <p:grpSpPr>
        <a:xfrm>
          <a:off x="0" y="0"/>
          <a:ext cx="0" cy="0"/>
          <a:chOff x="0" y="0"/>
          <a:chExt cx="0" cy="0"/>
        </a:xfrm>
      </p:grpSpPr>
      <p:sp>
        <p:nvSpPr>
          <p:cNvPr id="2505" name="Google Shape;2505;g3e781e2d39a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6" name="Google Shape;2506;g3e781e2d39a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0" name="Shape 2510"/>
        <p:cNvGrpSpPr/>
        <p:nvPr/>
      </p:nvGrpSpPr>
      <p:grpSpPr>
        <a:xfrm>
          <a:off x="0" y="0"/>
          <a:ext cx="0" cy="0"/>
          <a:chOff x="0" y="0"/>
          <a:chExt cx="0" cy="0"/>
        </a:xfrm>
      </p:grpSpPr>
      <p:sp>
        <p:nvSpPr>
          <p:cNvPr id="2511" name="Google Shape;2511;g3e781e2d39a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2" name="Google Shape;2512;g3e781e2d39a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7" name="Shape 2517"/>
        <p:cNvGrpSpPr/>
        <p:nvPr/>
      </p:nvGrpSpPr>
      <p:grpSpPr>
        <a:xfrm>
          <a:off x="0" y="0"/>
          <a:ext cx="0" cy="0"/>
          <a:chOff x="0" y="0"/>
          <a:chExt cx="0" cy="0"/>
        </a:xfrm>
      </p:grpSpPr>
      <p:sp>
        <p:nvSpPr>
          <p:cNvPr id="2518" name="Google Shape;2518;g3e781e2d39a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9" name="Google Shape;2519;g3e781e2d39a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0" name="Shape 2530"/>
        <p:cNvGrpSpPr/>
        <p:nvPr/>
      </p:nvGrpSpPr>
      <p:grpSpPr>
        <a:xfrm>
          <a:off x="0" y="0"/>
          <a:ext cx="0" cy="0"/>
          <a:chOff x="0" y="0"/>
          <a:chExt cx="0" cy="0"/>
        </a:xfrm>
      </p:grpSpPr>
      <p:sp>
        <p:nvSpPr>
          <p:cNvPr id="2531" name="Google Shape;2531;g3e781e2d39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2" name="Google Shape;2532;g3e781e2d39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0" name="Shape 2540"/>
        <p:cNvGrpSpPr/>
        <p:nvPr/>
      </p:nvGrpSpPr>
      <p:grpSpPr>
        <a:xfrm>
          <a:off x="0" y="0"/>
          <a:ext cx="0" cy="0"/>
          <a:chOff x="0" y="0"/>
          <a:chExt cx="0" cy="0"/>
        </a:xfrm>
      </p:grpSpPr>
      <p:sp>
        <p:nvSpPr>
          <p:cNvPr id="2541" name="Google Shape;2541;g3e781e2d39a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2" name="Google Shape;2542;g3e781e2d39a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g3ea0ea85405_4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0" name="Google Shape;1260;g3ea0ea85405_4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6" name="Shape 2546"/>
        <p:cNvGrpSpPr/>
        <p:nvPr/>
      </p:nvGrpSpPr>
      <p:grpSpPr>
        <a:xfrm>
          <a:off x="0" y="0"/>
          <a:ext cx="0" cy="0"/>
          <a:chOff x="0" y="0"/>
          <a:chExt cx="0" cy="0"/>
        </a:xfrm>
      </p:grpSpPr>
      <p:sp>
        <p:nvSpPr>
          <p:cNvPr id="2547" name="Google Shape;2547;g3e781e2d39a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8" name="Google Shape;2548;g3e781e2d39a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3" name="Shape 2553"/>
        <p:cNvGrpSpPr/>
        <p:nvPr/>
      </p:nvGrpSpPr>
      <p:grpSpPr>
        <a:xfrm>
          <a:off x="0" y="0"/>
          <a:ext cx="0" cy="0"/>
          <a:chOff x="0" y="0"/>
          <a:chExt cx="0" cy="0"/>
        </a:xfrm>
      </p:grpSpPr>
      <p:sp>
        <p:nvSpPr>
          <p:cNvPr id="2554" name="Google Shape;2554;g3e781e2d39a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5" name="Google Shape;2555;g3e781e2d39a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0" name="Shape 2560"/>
        <p:cNvGrpSpPr/>
        <p:nvPr/>
      </p:nvGrpSpPr>
      <p:grpSpPr>
        <a:xfrm>
          <a:off x="0" y="0"/>
          <a:ext cx="0" cy="0"/>
          <a:chOff x="0" y="0"/>
          <a:chExt cx="0" cy="0"/>
        </a:xfrm>
      </p:grpSpPr>
      <p:sp>
        <p:nvSpPr>
          <p:cNvPr id="2561" name="Google Shape;2561;g3e781e2d39a_0_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62" name="Google Shape;2562;g3e781e2d39a_0_20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3" name="Google Shape;2563;g3e781e2d39a_0_20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4" name="Shape 2574"/>
        <p:cNvGrpSpPr/>
        <p:nvPr/>
      </p:nvGrpSpPr>
      <p:grpSpPr>
        <a:xfrm>
          <a:off x="0" y="0"/>
          <a:ext cx="0" cy="0"/>
          <a:chOff x="0" y="0"/>
          <a:chExt cx="0" cy="0"/>
        </a:xfrm>
      </p:grpSpPr>
      <p:sp>
        <p:nvSpPr>
          <p:cNvPr id="2575" name="Google Shape;2575;g3e781e2d39a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6" name="Google Shape;2576;g3e781e2d39a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5" name="Shape 2585"/>
        <p:cNvGrpSpPr/>
        <p:nvPr/>
      </p:nvGrpSpPr>
      <p:grpSpPr>
        <a:xfrm>
          <a:off x="0" y="0"/>
          <a:ext cx="0" cy="0"/>
          <a:chOff x="0" y="0"/>
          <a:chExt cx="0" cy="0"/>
        </a:xfrm>
      </p:grpSpPr>
      <p:sp>
        <p:nvSpPr>
          <p:cNvPr id="2586" name="Google Shape;2586;g3e781e2d39a_0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87" name="Google Shape;2587;g3e781e2d39a_0_22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8" name="Google Shape;2588;g3e781e2d39a_0_22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4" name="Shape 2594"/>
        <p:cNvGrpSpPr/>
        <p:nvPr/>
      </p:nvGrpSpPr>
      <p:grpSpPr>
        <a:xfrm>
          <a:off x="0" y="0"/>
          <a:ext cx="0" cy="0"/>
          <a:chOff x="0" y="0"/>
          <a:chExt cx="0" cy="0"/>
        </a:xfrm>
      </p:grpSpPr>
      <p:sp>
        <p:nvSpPr>
          <p:cNvPr id="2595" name="Google Shape;2595;g3e781e2d39a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96" name="Google Shape;2596;g3e781e2d39a_0_23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7" name="Google Shape;2597;g3e781e2d39a_0_23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3" name="Shape 2603"/>
        <p:cNvGrpSpPr/>
        <p:nvPr/>
      </p:nvGrpSpPr>
      <p:grpSpPr>
        <a:xfrm>
          <a:off x="0" y="0"/>
          <a:ext cx="0" cy="0"/>
          <a:chOff x="0" y="0"/>
          <a:chExt cx="0" cy="0"/>
        </a:xfrm>
      </p:grpSpPr>
      <p:sp>
        <p:nvSpPr>
          <p:cNvPr id="2604" name="Google Shape;2604;g3e781e2d39a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05" name="Google Shape;2605;g3e781e2d39a_0_2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Jim starts here. 1:20</a:t>
            </a:r>
            <a:endParaRPr/>
          </a:p>
        </p:txBody>
      </p:sp>
      <p:sp>
        <p:nvSpPr>
          <p:cNvPr id="2606" name="Google Shape;2606;g3e781e2d39a_0_24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3" name="Shape 2613"/>
        <p:cNvGrpSpPr/>
        <p:nvPr/>
      </p:nvGrpSpPr>
      <p:grpSpPr>
        <a:xfrm>
          <a:off x="0" y="0"/>
          <a:ext cx="0" cy="0"/>
          <a:chOff x="0" y="0"/>
          <a:chExt cx="0" cy="0"/>
        </a:xfrm>
      </p:grpSpPr>
      <p:sp>
        <p:nvSpPr>
          <p:cNvPr id="2614" name="Google Shape;2614;g3e781e2d39a_0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15" name="Google Shape;2615;g3e781e2d39a_0_25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6" name="Google Shape;2616;g3e781e2d39a_0_25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2" name="Shape 2622"/>
        <p:cNvGrpSpPr/>
        <p:nvPr/>
      </p:nvGrpSpPr>
      <p:grpSpPr>
        <a:xfrm>
          <a:off x="0" y="0"/>
          <a:ext cx="0" cy="0"/>
          <a:chOff x="0" y="0"/>
          <a:chExt cx="0" cy="0"/>
        </a:xfrm>
      </p:grpSpPr>
      <p:sp>
        <p:nvSpPr>
          <p:cNvPr id="2623" name="Google Shape;2623;g3e781e2d39a_0_2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24" name="Google Shape;2624;g3e781e2d39a_0_2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5" name="Google Shape;2625;g3e781e2d39a_0_25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0" name="Shape 2630"/>
        <p:cNvGrpSpPr/>
        <p:nvPr/>
      </p:nvGrpSpPr>
      <p:grpSpPr>
        <a:xfrm>
          <a:off x="0" y="0"/>
          <a:ext cx="0" cy="0"/>
          <a:chOff x="0" y="0"/>
          <a:chExt cx="0" cy="0"/>
        </a:xfrm>
      </p:grpSpPr>
      <p:sp>
        <p:nvSpPr>
          <p:cNvPr id="2631" name="Google Shape;2631;g3e781e2d39a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32" name="Google Shape;2632;g3e781e2d39a_0_26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g3e781e2d39a_0_26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g3e781e2d39a_0_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5" name="Google Shape;1265;g3e781e2d39a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the first two days we want you to be learners. Engage as a learner, honor your expertise but don’t let it restrict your engagement with the learning process.  Think about how your students would engage with the larger arc of using modeling to explore a phenomenon rather than the individual models.  There will be time to connect and reflect on your own practice.</a:t>
            </a:r>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3" name="Shape 2643"/>
        <p:cNvGrpSpPr/>
        <p:nvPr/>
      </p:nvGrpSpPr>
      <p:grpSpPr>
        <a:xfrm>
          <a:off x="0" y="0"/>
          <a:ext cx="0" cy="0"/>
          <a:chOff x="0" y="0"/>
          <a:chExt cx="0" cy="0"/>
        </a:xfrm>
      </p:grpSpPr>
      <p:sp>
        <p:nvSpPr>
          <p:cNvPr id="2644" name="Google Shape;2644;g3e781e2d39a_0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45" name="Google Shape;2645;g3e781e2d39a_0_27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6" name="Google Shape;2646;g3e781e2d39a_0_27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2" name="Shape 2652"/>
        <p:cNvGrpSpPr/>
        <p:nvPr/>
      </p:nvGrpSpPr>
      <p:grpSpPr>
        <a:xfrm>
          <a:off x="0" y="0"/>
          <a:ext cx="0" cy="0"/>
          <a:chOff x="0" y="0"/>
          <a:chExt cx="0" cy="0"/>
        </a:xfrm>
      </p:grpSpPr>
      <p:sp>
        <p:nvSpPr>
          <p:cNvPr id="2653" name="Google Shape;2653;g3e781e2d39a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54" name="Google Shape;2654;g3e781e2d39a_0_28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5" name="Google Shape;2655;g3e781e2d39a_0_28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1" name="Shape 2661"/>
        <p:cNvGrpSpPr/>
        <p:nvPr/>
      </p:nvGrpSpPr>
      <p:grpSpPr>
        <a:xfrm>
          <a:off x="0" y="0"/>
          <a:ext cx="0" cy="0"/>
          <a:chOff x="0" y="0"/>
          <a:chExt cx="0" cy="0"/>
        </a:xfrm>
      </p:grpSpPr>
      <p:sp>
        <p:nvSpPr>
          <p:cNvPr id="2662" name="Google Shape;2662;g3e781e2d39a_0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63" name="Google Shape;2663;g3e781e2d39a_0_28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4" name="Google Shape;2664;g3e781e2d39a_0_28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0" name="Shape 2670"/>
        <p:cNvGrpSpPr/>
        <p:nvPr/>
      </p:nvGrpSpPr>
      <p:grpSpPr>
        <a:xfrm>
          <a:off x="0" y="0"/>
          <a:ext cx="0" cy="0"/>
          <a:chOff x="0" y="0"/>
          <a:chExt cx="0" cy="0"/>
        </a:xfrm>
      </p:grpSpPr>
      <p:sp>
        <p:nvSpPr>
          <p:cNvPr id="2671" name="Google Shape;2671;g3e781e2d39a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72" name="Google Shape;2672;g3e781e2d39a_0_30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73" name="Google Shape;2673;g3e781e2d39a_0_30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8" name="Shape 2678"/>
        <p:cNvGrpSpPr/>
        <p:nvPr/>
      </p:nvGrpSpPr>
      <p:grpSpPr>
        <a:xfrm>
          <a:off x="0" y="0"/>
          <a:ext cx="0" cy="0"/>
          <a:chOff x="0" y="0"/>
          <a:chExt cx="0" cy="0"/>
        </a:xfrm>
      </p:grpSpPr>
      <p:sp>
        <p:nvSpPr>
          <p:cNvPr id="2679" name="Google Shape;2679;g3e781e2d39a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0" name="Google Shape;2680;g3e781e2d39a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4" name="Shape 2684"/>
        <p:cNvGrpSpPr/>
        <p:nvPr/>
      </p:nvGrpSpPr>
      <p:grpSpPr>
        <a:xfrm>
          <a:off x="0" y="0"/>
          <a:ext cx="0" cy="0"/>
          <a:chOff x="0" y="0"/>
          <a:chExt cx="0" cy="0"/>
        </a:xfrm>
      </p:grpSpPr>
      <p:sp>
        <p:nvSpPr>
          <p:cNvPr id="2685" name="Google Shape;2685;g3e781e2d39a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6" name="Google Shape;2686;g3e781e2d39a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0" name="Shape 2690"/>
        <p:cNvGrpSpPr/>
        <p:nvPr/>
      </p:nvGrpSpPr>
      <p:grpSpPr>
        <a:xfrm>
          <a:off x="0" y="0"/>
          <a:ext cx="0" cy="0"/>
          <a:chOff x="0" y="0"/>
          <a:chExt cx="0" cy="0"/>
        </a:xfrm>
      </p:grpSpPr>
      <p:sp>
        <p:nvSpPr>
          <p:cNvPr id="2691" name="Google Shape;2691;g3e781e2d39a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2" name="Google Shape;2692;g3e781e2d39a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6" name="Shape 2696"/>
        <p:cNvGrpSpPr/>
        <p:nvPr/>
      </p:nvGrpSpPr>
      <p:grpSpPr>
        <a:xfrm>
          <a:off x="0" y="0"/>
          <a:ext cx="0" cy="0"/>
          <a:chOff x="0" y="0"/>
          <a:chExt cx="0" cy="0"/>
        </a:xfrm>
      </p:grpSpPr>
      <p:sp>
        <p:nvSpPr>
          <p:cNvPr id="2697" name="Google Shape;2697;g3e781e2d39a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8" name="Google Shape;2698;g3e781e2d39a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2" name="Shape 2702"/>
        <p:cNvGrpSpPr/>
        <p:nvPr/>
      </p:nvGrpSpPr>
      <p:grpSpPr>
        <a:xfrm>
          <a:off x="0" y="0"/>
          <a:ext cx="0" cy="0"/>
          <a:chOff x="0" y="0"/>
          <a:chExt cx="0" cy="0"/>
        </a:xfrm>
      </p:grpSpPr>
      <p:sp>
        <p:nvSpPr>
          <p:cNvPr id="2703" name="Google Shape;2703;g3e781e2d39a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04" name="Google Shape;2704;g3e781e2d39a_0_3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5" name="Google Shape;2705;g3e781e2d39a_0_33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3" name="Shape 2713"/>
        <p:cNvGrpSpPr/>
        <p:nvPr/>
      </p:nvGrpSpPr>
      <p:grpSpPr>
        <a:xfrm>
          <a:off x="0" y="0"/>
          <a:ext cx="0" cy="0"/>
          <a:chOff x="0" y="0"/>
          <a:chExt cx="0" cy="0"/>
        </a:xfrm>
      </p:grpSpPr>
      <p:sp>
        <p:nvSpPr>
          <p:cNvPr id="2714" name="Google Shape;2714;g3e781e2d39a_0_3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15" name="Google Shape;2715;g3e781e2d39a_0_3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6" name="Google Shape;2716;g3e781e2d39a_0_34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1" name="Shape 1271"/>
        <p:cNvGrpSpPr/>
        <p:nvPr/>
      </p:nvGrpSpPr>
      <p:grpSpPr>
        <a:xfrm>
          <a:off x="0" y="0"/>
          <a:ext cx="0" cy="0"/>
          <a:chOff x="0" y="0"/>
          <a:chExt cx="0" cy="0"/>
        </a:xfrm>
      </p:grpSpPr>
      <p:sp>
        <p:nvSpPr>
          <p:cNvPr id="1272" name="Google Shape;1272;g3e781e2d39a_0_5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3" name="Google Shape;1273;g3e781e2d39a_0_5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0" name="Shape 2720"/>
        <p:cNvGrpSpPr/>
        <p:nvPr/>
      </p:nvGrpSpPr>
      <p:grpSpPr>
        <a:xfrm>
          <a:off x="0" y="0"/>
          <a:ext cx="0" cy="0"/>
          <a:chOff x="0" y="0"/>
          <a:chExt cx="0" cy="0"/>
        </a:xfrm>
      </p:grpSpPr>
      <p:sp>
        <p:nvSpPr>
          <p:cNvPr id="2721" name="Google Shape;2721;g2f05ed8833a_2_16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22" name="Google Shape;2722;g2f05ed8833a_2_164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23" name="Google Shape;2723;g2f05ed8833a_2_164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0" name="Shape 2730"/>
        <p:cNvGrpSpPr/>
        <p:nvPr/>
      </p:nvGrpSpPr>
      <p:grpSpPr>
        <a:xfrm>
          <a:off x="0" y="0"/>
          <a:ext cx="0" cy="0"/>
          <a:chOff x="0" y="0"/>
          <a:chExt cx="0" cy="0"/>
        </a:xfrm>
      </p:grpSpPr>
      <p:sp>
        <p:nvSpPr>
          <p:cNvPr id="2731" name="Google Shape;2731;g2f05ed8833a_2_17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2" name="Google Shape;2732;g2f05ed8833a_2_17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6" name="Shape 2736"/>
        <p:cNvGrpSpPr/>
        <p:nvPr/>
      </p:nvGrpSpPr>
      <p:grpSpPr>
        <a:xfrm>
          <a:off x="0" y="0"/>
          <a:ext cx="0" cy="0"/>
          <a:chOff x="0" y="0"/>
          <a:chExt cx="0" cy="0"/>
        </a:xfrm>
      </p:grpSpPr>
      <p:sp>
        <p:nvSpPr>
          <p:cNvPr id="2737" name="Google Shape;2737;g2f05ed8833a_2_17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8" name="Google Shape;2738;g2f05ed8833a_2_17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9" name="Google Shape;2739;g2f05ed8833a_2_179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8" name="Shape 2748"/>
        <p:cNvGrpSpPr/>
        <p:nvPr/>
      </p:nvGrpSpPr>
      <p:grpSpPr>
        <a:xfrm>
          <a:off x="0" y="0"/>
          <a:ext cx="0" cy="0"/>
          <a:chOff x="0" y="0"/>
          <a:chExt cx="0" cy="0"/>
        </a:xfrm>
      </p:grpSpPr>
      <p:sp>
        <p:nvSpPr>
          <p:cNvPr id="2749" name="Google Shape;2749;g2f075f1c3e0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0" name="Google Shape;2750;g2f075f1c3e0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5" name="Shape 2755"/>
        <p:cNvGrpSpPr/>
        <p:nvPr/>
      </p:nvGrpSpPr>
      <p:grpSpPr>
        <a:xfrm>
          <a:off x="0" y="0"/>
          <a:ext cx="0" cy="0"/>
          <a:chOff x="0" y="0"/>
          <a:chExt cx="0" cy="0"/>
        </a:xfrm>
      </p:grpSpPr>
      <p:sp>
        <p:nvSpPr>
          <p:cNvPr id="2756" name="Google Shape;2756;g2f05ed8833a_2_18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7" name="Google Shape;2757;g2f05ed8833a_2_18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8" name="Google Shape;2758;g2f05ed8833a_2_18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4" name="Shape 2764"/>
        <p:cNvGrpSpPr/>
        <p:nvPr/>
      </p:nvGrpSpPr>
      <p:grpSpPr>
        <a:xfrm>
          <a:off x="0" y="0"/>
          <a:ext cx="0" cy="0"/>
          <a:chOff x="0" y="0"/>
          <a:chExt cx="0" cy="0"/>
        </a:xfrm>
      </p:grpSpPr>
      <p:sp>
        <p:nvSpPr>
          <p:cNvPr id="2765" name="Google Shape;2765;g2f05ed8833a_2_18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6" name="Google Shape;2766;g2f05ed8833a_2_18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Denaturation</a:t>
            </a:r>
            <a:endParaRPr/>
          </a:p>
          <a:p>
            <a:pPr indent="0" lvl="0" marL="0" rtl="0" algn="l">
              <a:lnSpc>
                <a:spcPct val="100000"/>
              </a:lnSpc>
              <a:spcBef>
                <a:spcPts val="0"/>
              </a:spcBef>
              <a:spcAft>
                <a:spcPts val="0"/>
              </a:spcAft>
              <a:buSzPts val="1400"/>
              <a:buNone/>
            </a:pPr>
            <a:r>
              <a:rPr lang="en"/>
              <a:t>pH, Temperature, Solvents, mechanical stress, radiation</a:t>
            </a:r>
            <a:endParaRPr/>
          </a:p>
        </p:txBody>
      </p:sp>
      <p:sp>
        <p:nvSpPr>
          <p:cNvPr id="2767" name="Google Shape;2767;g2f05ed8833a_2_18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3" name="Shape 2773"/>
        <p:cNvGrpSpPr/>
        <p:nvPr/>
      </p:nvGrpSpPr>
      <p:grpSpPr>
        <a:xfrm>
          <a:off x="0" y="0"/>
          <a:ext cx="0" cy="0"/>
          <a:chOff x="0" y="0"/>
          <a:chExt cx="0" cy="0"/>
        </a:xfrm>
      </p:grpSpPr>
      <p:sp>
        <p:nvSpPr>
          <p:cNvPr id="2774" name="Google Shape;2774;g2f05ed8833a_2_18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5" name="Google Shape;2775;g2f05ed8833a_2_18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Denaturation</a:t>
            </a:r>
            <a:endParaRPr/>
          </a:p>
        </p:txBody>
      </p:sp>
      <p:sp>
        <p:nvSpPr>
          <p:cNvPr id="2776" name="Google Shape;2776;g2f05ed8833a_2_18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4" name="Shape 2784"/>
        <p:cNvGrpSpPr/>
        <p:nvPr/>
      </p:nvGrpSpPr>
      <p:grpSpPr>
        <a:xfrm>
          <a:off x="0" y="0"/>
          <a:ext cx="0" cy="0"/>
          <a:chOff x="0" y="0"/>
          <a:chExt cx="0" cy="0"/>
        </a:xfrm>
      </p:grpSpPr>
      <p:sp>
        <p:nvSpPr>
          <p:cNvPr id="2785" name="Google Shape;2785;g2f05ed8833a_2_18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6" name="Google Shape;2786;g2f05ed8833a_2_18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Denaturation</a:t>
            </a:r>
            <a:endParaRPr/>
          </a:p>
        </p:txBody>
      </p:sp>
      <p:sp>
        <p:nvSpPr>
          <p:cNvPr id="2787" name="Google Shape;2787;g2f05ed8833a_2_18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4" name="Shape 2794"/>
        <p:cNvGrpSpPr/>
        <p:nvPr/>
      </p:nvGrpSpPr>
      <p:grpSpPr>
        <a:xfrm>
          <a:off x="0" y="0"/>
          <a:ext cx="0" cy="0"/>
          <a:chOff x="0" y="0"/>
          <a:chExt cx="0" cy="0"/>
        </a:xfrm>
      </p:grpSpPr>
      <p:sp>
        <p:nvSpPr>
          <p:cNvPr id="2795" name="Google Shape;2795;g2f05ed8833a_2_18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6" name="Google Shape;2796;g2f05ed8833a_2_18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Denaturation</a:t>
            </a:r>
            <a:endParaRPr/>
          </a:p>
        </p:txBody>
      </p:sp>
      <p:sp>
        <p:nvSpPr>
          <p:cNvPr id="2797" name="Google Shape;2797;g2f05ed8833a_2_18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3" name="Shape 2803"/>
        <p:cNvGrpSpPr/>
        <p:nvPr/>
      </p:nvGrpSpPr>
      <p:grpSpPr>
        <a:xfrm>
          <a:off x="0" y="0"/>
          <a:ext cx="0" cy="0"/>
          <a:chOff x="0" y="0"/>
          <a:chExt cx="0" cy="0"/>
        </a:xfrm>
      </p:grpSpPr>
      <p:sp>
        <p:nvSpPr>
          <p:cNvPr id="2804" name="Google Shape;2804;g2f05ed8833a_2_18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5" name="Google Shape;2805;g2f05ed8833a_2_18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g3e781e2d39a_0_5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1" name="Google Shape;1281;g3e781e2d39a_0_5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1" name="Shape 2811"/>
        <p:cNvGrpSpPr/>
        <p:nvPr/>
      </p:nvGrpSpPr>
      <p:grpSpPr>
        <a:xfrm>
          <a:off x="0" y="0"/>
          <a:ext cx="0" cy="0"/>
          <a:chOff x="0" y="0"/>
          <a:chExt cx="0" cy="0"/>
        </a:xfrm>
      </p:grpSpPr>
      <p:sp>
        <p:nvSpPr>
          <p:cNvPr id="2812" name="Google Shape;2812;g2f05ed8833a_2_18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3" name="Google Shape;2813;g2f05ed8833a_2_18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9" name="Shape 2819"/>
        <p:cNvGrpSpPr/>
        <p:nvPr/>
      </p:nvGrpSpPr>
      <p:grpSpPr>
        <a:xfrm>
          <a:off x="0" y="0"/>
          <a:ext cx="0" cy="0"/>
          <a:chOff x="0" y="0"/>
          <a:chExt cx="0" cy="0"/>
        </a:xfrm>
      </p:grpSpPr>
      <p:sp>
        <p:nvSpPr>
          <p:cNvPr id="2820" name="Google Shape;2820;g2f05ed8833a_2_18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1" name="Google Shape;2821;g2f05ed8833a_2_18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8" name="Shape 2828"/>
        <p:cNvGrpSpPr/>
        <p:nvPr/>
      </p:nvGrpSpPr>
      <p:grpSpPr>
        <a:xfrm>
          <a:off x="0" y="0"/>
          <a:ext cx="0" cy="0"/>
          <a:chOff x="0" y="0"/>
          <a:chExt cx="0" cy="0"/>
        </a:xfrm>
      </p:grpSpPr>
      <p:sp>
        <p:nvSpPr>
          <p:cNvPr id="2829" name="Google Shape;2829;g2f05ed8833a_2_18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0" name="Google Shape;2830;g2f05ed8833a_2_18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1" name="Google Shape;2831;g2f05ed8833a_2_18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8" name="Shape 2838"/>
        <p:cNvGrpSpPr/>
        <p:nvPr/>
      </p:nvGrpSpPr>
      <p:grpSpPr>
        <a:xfrm>
          <a:off x="0" y="0"/>
          <a:ext cx="0" cy="0"/>
          <a:chOff x="0" y="0"/>
          <a:chExt cx="0" cy="0"/>
        </a:xfrm>
      </p:grpSpPr>
      <p:sp>
        <p:nvSpPr>
          <p:cNvPr id="2839" name="Google Shape;2839;g2f05ed8833a_2_19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0" name="Google Shape;2840;g2f05ed8833a_2_19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6" name="Shape 2846"/>
        <p:cNvGrpSpPr/>
        <p:nvPr/>
      </p:nvGrpSpPr>
      <p:grpSpPr>
        <a:xfrm>
          <a:off x="0" y="0"/>
          <a:ext cx="0" cy="0"/>
          <a:chOff x="0" y="0"/>
          <a:chExt cx="0" cy="0"/>
        </a:xfrm>
      </p:grpSpPr>
      <p:sp>
        <p:nvSpPr>
          <p:cNvPr id="2847" name="Google Shape;2847;g2f05ed8833a_2_19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8" name="Google Shape;2848;g2f05ed8833a_2_19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3" name="Shape 2853"/>
        <p:cNvGrpSpPr/>
        <p:nvPr/>
      </p:nvGrpSpPr>
      <p:grpSpPr>
        <a:xfrm>
          <a:off x="0" y="0"/>
          <a:ext cx="0" cy="0"/>
          <a:chOff x="0" y="0"/>
          <a:chExt cx="0" cy="0"/>
        </a:xfrm>
      </p:grpSpPr>
      <p:sp>
        <p:nvSpPr>
          <p:cNvPr id="2854" name="Google Shape;2854;g2f05ed8833a_2_19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Extension:  extracellular proteins are rich in disulfide bonds to withstand the less stable environment outside of cells</a:t>
            </a:r>
            <a:endParaRPr/>
          </a:p>
        </p:txBody>
      </p:sp>
      <p:sp>
        <p:nvSpPr>
          <p:cNvPr id="2855" name="Google Shape;2855;g2f05ed8833a_2_19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1" name="Shape 2861"/>
        <p:cNvGrpSpPr/>
        <p:nvPr/>
      </p:nvGrpSpPr>
      <p:grpSpPr>
        <a:xfrm>
          <a:off x="0" y="0"/>
          <a:ext cx="0" cy="0"/>
          <a:chOff x="0" y="0"/>
          <a:chExt cx="0" cy="0"/>
        </a:xfrm>
      </p:grpSpPr>
      <p:sp>
        <p:nvSpPr>
          <p:cNvPr id="2862" name="Google Shape;2862;g3ea0ea85405_4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3" name="Google Shape;2863;g3ea0ea85405_4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0" name="Shape 2870"/>
        <p:cNvGrpSpPr/>
        <p:nvPr/>
      </p:nvGrpSpPr>
      <p:grpSpPr>
        <a:xfrm>
          <a:off x="0" y="0"/>
          <a:ext cx="0" cy="0"/>
          <a:chOff x="0" y="0"/>
          <a:chExt cx="0" cy="0"/>
        </a:xfrm>
      </p:grpSpPr>
      <p:sp>
        <p:nvSpPr>
          <p:cNvPr id="2871" name="Google Shape;2871;g3e781e2d39a_0_5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2" name="Google Shape;2872;g3e781e2d39a_0_5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7" name="Shape 2877"/>
        <p:cNvGrpSpPr/>
        <p:nvPr/>
      </p:nvGrpSpPr>
      <p:grpSpPr>
        <a:xfrm>
          <a:off x="0" y="0"/>
          <a:ext cx="0" cy="0"/>
          <a:chOff x="0" y="0"/>
          <a:chExt cx="0" cy="0"/>
        </a:xfrm>
      </p:grpSpPr>
      <p:sp>
        <p:nvSpPr>
          <p:cNvPr id="2878" name="Google Shape;2878;g2f05ed8833a_2_18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time to revise their models. </a:t>
            </a:r>
            <a:endParaRPr/>
          </a:p>
          <a:p>
            <a:pPr indent="0" lvl="0" marL="0" rtl="0" algn="l">
              <a:lnSpc>
                <a:spcPct val="100000"/>
              </a:lnSpc>
              <a:spcBef>
                <a:spcPts val="0"/>
              </a:spcBef>
              <a:spcAft>
                <a:spcPts val="0"/>
              </a:spcAft>
              <a:buSzPts val="1400"/>
              <a:buNone/>
            </a:pPr>
            <a:r>
              <a:rPr lang="en"/>
              <a:t>Learner:  Update your model to include new learning.</a:t>
            </a:r>
            <a:endParaRPr/>
          </a:p>
        </p:txBody>
      </p:sp>
      <p:sp>
        <p:nvSpPr>
          <p:cNvPr id="2879" name="Google Shape;2879;g2f05ed8833a_2_18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8" name="Shape 2888"/>
        <p:cNvGrpSpPr/>
        <p:nvPr/>
      </p:nvGrpSpPr>
      <p:grpSpPr>
        <a:xfrm>
          <a:off x="0" y="0"/>
          <a:ext cx="0" cy="0"/>
          <a:chOff x="0" y="0"/>
          <a:chExt cx="0" cy="0"/>
        </a:xfrm>
      </p:grpSpPr>
      <p:sp>
        <p:nvSpPr>
          <p:cNvPr id="2889" name="Google Shape;2889;g2f05ed8833a_2_19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0" name="Google Shape;2890;g2f05ed8833a_2_19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7" name="Shape 1287"/>
        <p:cNvGrpSpPr/>
        <p:nvPr/>
      </p:nvGrpSpPr>
      <p:grpSpPr>
        <a:xfrm>
          <a:off x="0" y="0"/>
          <a:ext cx="0" cy="0"/>
          <a:chOff x="0" y="0"/>
          <a:chExt cx="0" cy="0"/>
        </a:xfrm>
      </p:grpSpPr>
      <p:sp>
        <p:nvSpPr>
          <p:cNvPr id="1288" name="Google Shape;1288;g36d5bba6be3_0_288: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289" name="Google Shape;1289;g36d5bba6be3_0_28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4" name="Shape 2894"/>
        <p:cNvGrpSpPr/>
        <p:nvPr/>
      </p:nvGrpSpPr>
      <p:grpSpPr>
        <a:xfrm>
          <a:off x="0" y="0"/>
          <a:ext cx="0" cy="0"/>
          <a:chOff x="0" y="0"/>
          <a:chExt cx="0" cy="0"/>
        </a:xfrm>
      </p:grpSpPr>
      <p:sp>
        <p:nvSpPr>
          <p:cNvPr id="2895" name="Google Shape;2895;g36d5bba6be3_0_18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6" name="Google Shape;2896;g36d5bba6be3_0_18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0" name="Shape 2900"/>
        <p:cNvGrpSpPr/>
        <p:nvPr/>
      </p:nvGrpSpPr>
      <p:grpSpPr>
        <a:xfrm>
          <a:off x="0" y="0"/>
          <a:ext cx="0" cy="0"/>
          <a:chOff x="0" y="0"/>
          <a:chExt cx="0" cy="0"/>
        </a:xfrm>
      </p:grpSpPr>
      <p:sp>
        <p:nvSpPr>
          <p:cNvPr id="2901" name="Google Shape;2901;g36d5bba6be3_0_1593: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902" name="Google Shape;2902;g36d5bba6be3_0_159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8" name="Shape 2908"/>
        <p:cNvGrpSpPr/>
        <p:nvPr/>
      </p:nvGrpSpPr>
      <p:grpSpPr>
        <a:xfrm>
          <a:off x="0" y="0"/>
          <a:ext cx="0" cy="0"/>
          <a:chOff x="0" y="0"/>
          <a:chExt cx="0" cy="0"/>
        </a:xfrm>
      </p:grpSpPr>
      <p:sp>
        <p:nvSpPr>
          <p:cNvPr id="2909" name="Google Shape;2909;g36d5bba6be3_0_1600: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910" name="Google Shape;2910;g36d5bba6be3_0_160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4" name="Shape 2914"/>
        <p:cNvGrpSpPr/>
        <p:nvPr/>
      </p:nvGrpSpPr>
      <p:grpSpPr>
        <a:xfrm>
          <a:off x="0" y="0"/>
          <a:ext cx="0" cy="0"/>
          <a:chOff x="0" y="0"/>
          <a:chExt cx="0" cy="0"/>
        </a:xfrm>
      </p:grpSpPr>
      <p:sp>
        <p:nvSpPr>
          <p:cNvPr id="2915" name="Google Shape;2915;g36d5bba6be3_0_1613: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916" name="Google Shape;2916;g36d5bba6be3_0_161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1" name="Shape 2921"/>
        <p:cNvGrpSpPr/>
        <p:nvPr/>
      </p:nvGrpSpPr>
      <p:grpSpPr>
        <a:xfrm>
          <a:off x="0" y="0"/>
          <a:ext cx="0" cy="0"/>
          <a:chOff x="0" y="0"/>
          <a:chExt cx="0" cy="0"/>
        </a:xfrm>
      </p:grpSpPr>
      <p:sp>
        <p:nvSpPr>
          <p:cNvPr id="2922" name="Google Shape;2922;g36d5bba6be3_0_1619: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923" name="Google Shape;2923;g36d5bba6be3_0_161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0" name="Shape 2930"/>
        <p:cNvGrpSpPr/>
        <p:nvPr/>
      </p:nvGrpSpPr>
      <p:grpSpPr>
        <a:xfrm>
          <a:off x="0" y="0"/>
          <a:ext cx="0" cy="0"/>
          <a:chOff x="0" y="0"/>
          <a:chExt cx="0" cy="0"/>
        </a:xfrm>
      </p:grpSpPr>
      <p:sp>
        <p:nvSpPr>
          <p:cNvPr id="2931" name="Google Shape;2931;g36d5bba6be3_0_1627: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932" name="Google Shape;2932;g36d5bba6be3_0_162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3" name="Shape 2943"/>
        <p:cNvGrpSpPr/>
        <p:nvPr/>
      </p:nvGrpSpPr>
      <p:grpSpPr>
        <a:xfrm>
          <a:off x="0" y="0"/>
          <a:ext cx="0" cy="0"/>
          <a:chOff x="0" y="0"/>
          <a:chExt cx="0" cy="0"/>
        </a:xfrm>
      </p:grpSpPr>
      <p:sp>
        <p:nvSpPr>
          <p:cNvPr id="2944" name="Google Shape;2944;g2f05ed8833a_2_19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Design a channel protein challenge in their notebook so share tomorrow with their new group and then the room. The groups will change. Turn it back over Heather. </a:t>
            </a:r>
            <a:endParaRPr/>
          </a:p>
        </p:txBody>
      </p:sp>
      <p:sp>
        <p:nvSpPr>
          <p:cNvPr id="2945" name="Google Shape;2945;g2f05ed8833a_2_19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3" name="Shape 2953"/>
        <p:cNvGrpSpPr/>
        <p:nvPr/>
      </p:nvGrpSpPr>
      <p:grpSpPr>
        <a:xfrm>
          <a:off x="0" y="0"/>
          <a:ext cx="0" cy="0"/>
          <a:chOff x="0" y="0"/>
          <a:chExt cx="0" cy="0"/>
        </a:xfrm>
      </p:grpSpPr>
      <p:sp>
        <p:nvSpPr>
          <p:cNvPr id="2954" name="Google Shape;2954;g3e863d26c0e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5" name="Google Shape;2955;g3e863d26c0e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9" name="Shape 2959"/>
        <p:cNvGrpSpPr/>
        <p:nvPr/>
      </p:nvGrpSpPr>
      <p:grpSpPr>
        <a:xfrm>
          <a:off x="0" y="0"/>
          <a:ext cx="0" cy="0"/>
          <a:chOff x="0" y="0"/>
          <a:chExt cx="0" cy="0"/>
        </a:xfrm>
      </p:grpSpPr>
      <p:sp>
        <p:nvSpPr>
          <p:cNvPr id="2960" name="Google Shape;2960;g2f05ed8833a_2_200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1" name="Google Shape;2961;g2f05ed8833a_2_200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3" name="Shape 2963"/>
        <p:cNvGrpSpPr/>
        <p:nvPr/>
      </p:nvGrpSpPr>
      <p:grpSpPr>
        <a:xfrm>
          <a:off x="0" y="0"/>
          <a:ext cx="0" cy="0"/>
          <a:chOff x="0" y="0"/>
          <a:chExt cx="0" cy="0"/>
        </a:xfrm>
      </p:grpSpPr>
      <p:sp>
        <p:nvSpPr>
          <p:cNvPr id="2964" name="Google Shape;2964;g36d5bba6be3_0_184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Write first in your notebook.  Then as they are comfortable, write out on the whiteboard. </a:t>
            </a:r>
            <a:endParaRPr/>
          </a:p>
          <a:p>
            <a:pPr indent="0" lvl="0" marL="0" rtl="0" algn="l">
              <a:lnSpc>
                <a:spcPct val="100000"/>
              </a:lnSpc>
              <a:spcBef>
                <a:spcPts val="0"/>
              </a:spcBef>
              <a:spcAft>
                <a:spcPts val="0"/>
              </a:spcAft>
              <a:buSzPts val="1400"/>
              <a:buNone/>
            </a:pPr>
            <a:r>
              <a:t/>
            </a:r>
            <a:endParaRPr/>
          </a:p>
        </p:txBody>
      </p:sp>
      <p:sp>
        <p:nvSpPr>
          <p:cNvPr id="2965" name="Google Shape;2965;g36d5bba6be3_0_18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g36d5bba6be3_0_295: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297" name="Google Shape;1297;g36d5bba6be3_0_29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2" name="Shape 2972"/>
        <p:cNvGrpSpPr/>
        <p:nvPr/>
      </p:nvGrpSpPr>
      <p:grpSpPr>
        <a:xfrm>
          <a:off x="0" y="0"/>
          <a:ext cx="0" cy="0"/>
          <a:chOff x="0" y="0"/>
          <a:chExt cx="0" cy="0"/>
        </a:xfrm>
      </p:grpSpPr>
      <p:sp>
        <p:nvSpPr>
          <p:cNvPr id="2973" name="Google Shape;2973;g3ea0ea85405_4_15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Write first in your notebook.  Then as they are comfortable, write out on the whiteboard. </a:t>
            </a:r>
            <a:endParaRPr/>
          </a:p>
          <a:p>
            <a:pPr indent="0" lvl="0" marL="0" rtl="0" algn="l">
              <a:lnSpc>
                <a:spcPct val="100000"/>
              </a:lnSpc>
              <a:spcBef>
                <a:spcPts val="0"/>
              </a:spcBef>
              <a:spcAft>
                <a:spcPts val="0"/>
              </a:spcAft>
              <a:buSzPts val="1400"/>
              <a:buNone/>
            </a:pPr>
            <a:r>
              <a:t/>
            </a:r>
            <a:endParaRPr/>
          </a:p>
        </p:txBody>
      </p:sp>
      <p:sp>
        <p:nvSpPr>
          <p:cNvPr id="2974" name="Google Shape;2974;g3ea0ea85405_4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1" name="Shape 2981"/>
        <p:cNvGrpSpPr/>
        <p:nvPr/>
      </p:nvGrpSpPr>
      <p:grpSpPr>
        <a:xfrm>
          <a:off x="0" y="0"/>
          <a:ext cx="0" cy="0"/>
          <a:chOff x="0" y="0"/>
          <a:chExt cx="0" cy="0"/>
        </a:xfrm>
      </p:grpSpPr>
      <p:sp>
        <p:nvSpPr>
          <p:cNvPr id="2982" name="Google Shape;2982;g362e7904a18_5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3" name="Google Shape;2983;g362e7904a18_5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6" name="Shape 2986"/>
        <p:cNvGrpSpPr/>
        <p:nvPr/>
      </p:nvGrpSpPr>
      <p:grpSpPr>
        <a:xfrm>
          <a:off x="0" y="0"/>
          <a:ext cx="0" cy="0"/>
          <a:chOff x="0" y="0"/>
          <a:chExt cx="0" cy="0"/>
        </a:xfrm>
      </p:grpSpPr>
      <p:sp>
        <p:nvSpPr>
          <p:cNvPr id="2987" name="Google Shape;2987;g3ec9c7139f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8" name="Google Shape;2988;g3ec9c7139f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4" name="Shape 2994"/>
        <p:cNvGrpSpPr/>
        <p:nvPr/>
      </p:nvGrpSpPr>
      <p:grpSpPr>
        <a:xfrm>
          <a:off x="0" y="0"/>
          <a:ext cx="0" cy="0"/>
          <a:chOff x="0" y="0"/>
          <a:chExt cx="0" cy="0"/>
        </a:xfrm>
      </p:grpSpPr>
      <p:sp>
        <p:nvSpPr>
          <p:cNvPr id="2995" name="Google Shape;2995;g3ea15cce162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6" name="Google Shape;2996;g3ea15cce162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1" name="Shape 3001"/>
        <p:cNvGrpSpPr/>
        <p:nvPr/>
      </p:nvGrpSpPr>
      <p:grpSpPr>
        <a:xfrm>
          <a:off x="0" y="0"/>
          <a:ext cx="0" cy="0"/>
          <a:chOff x="0" y="0"/>
          <a:chExt cx="0" cy="0"/>
        </a:xfrm>
      </p:grpSpPr>
      <p:sp>
        <p:nvSpPr>
          <p:cNvPr id="3002" name="Google Shape;3002;g36d5bba6be3_0_18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3" name="Google Shape;3003;g36d5bba6be3_0_18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g3ea0ea85405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7" name="Google Shape;1157;g3ea0ea85405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g36d5bba6be3_0_321: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7" name="Google Shape;1307;g36d5bba6be3_0_321: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308" name="Google Shape;1308;g36d5bba6be3_0_321:notes"/>
          <p:cNvSpPr txBox="1"/>
          <p:nvPr>
            <p:ph idx="12" type="sldNum"/>
          </p:nvPr>
        </p:nvSpPr>
        <p:spPr>
          <a:xfrm>
            <a:off x="3884613" y="8685213"/>
            <a:ext cx="2971800" cy="459000"/>
          </a:xfrm>
          <a:prstGeom prst="rect">
            <a:avLst/>
          </a:prstGeom>
          <a:noFill/>
          <a:ln>
            <a:noFill/>
          </a:ln>
        </p:spPr>
        <p:txBody>
          <a:bodyPr anchorCtr="0" anchor="b" bIns="45625" lIns="91300" spcFirstLastPara="1" rIns="91300" wrap="square" tIns="45625">
            <a:noAutofit/>
          </a:bodyPr>
          <a:lstStyle/>
          <a:p>
            <a:pPr indent="0" lvl="0" marL="0" marR="0" rtl="0" algn="r">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g36d5bba6be3_0_329: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316" name="Google Shape;1316;g36d5bba6be3_0_32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g36d5bba6be3_0_304: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323" name="Google Shape;1323;g36d5bba6be3_0_30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g36d5bba6be3_0_313: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333" name="Google Shape;1333;g36d5bba6be3_0_31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g36d5bba6be3_0_335: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342" name="Google Shape;1342;g36d5bba6be3_0_33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5" name="Shape 1355"/>
        <p:cNvGrpSpPr/>
        <p:nvPr/>
      </p:nvGrpSpPr>
      <p:grpSpPr>
        <a:xfrm>
          <a:off x="0" y="0"/>
          <a:ext cx="0" cy="0"/>
          <a:chOff x="0" y="0"/>
          <a:chExt cx="0" cy="0"/>
        </a:xfrm>
      </p:grpSpPr>
      <p:sp>
        <p:nvSpPr>
          <p:cNvPr id="1356" name="Google Shape;1356;g36d5bba6be3_0_349: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1357" name="Google Shape;1357;g36d5bba6be3_0_34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g3e80c64a79a_0_0: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1367" name="Google Shape;1367;g3e80c64a79a_0_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1" name="Shape 1371"/>
        <p:cNvGrpSpPr/>
        <p:nvPr/>
      </p:nvGrpSpPr>
      <p:grpSpPr>
        <a:xfrm>
          <a:off x="0" y="0"/>
          <a:ext cx="0" cy="0"/>
          <a:chOff x="0" y="0"/>
          <a:chExt cx="0" cy="0"/>
        </a:xfrm>
      </p:grpSpPr>
      <p:sp>
        <p:nvSpPr>
          <p:cNvPr id="1372" name="Google Shape;1372;g3e863d26c0e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3" name="Google Shape;1373;g3e863d26c0e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g2f05ed8833a_2_4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8" name="Google Shape;1378;g2f05ed8833a_2_4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0" name="Shape 1380"/>
        <p:cNvGrpSpPr/>
        <p:nvPr/>
      </p:nvGrpSpPr>
      <p:grpSpPr>
        <a:xfrm>
          <a:off x="0" y="0"/>
          <a:ext cx="0" cy="0"/>
          <a:chOff x="0" y="0"/>
          <a:chExt cx="0" cy="0"/>
        </a:xfrm>
      </p:grpSpPr>
      <p:sp>
        <p:nvSpPr>
          <p:cNvPr id="1381" name="Google Shape;1381;g2f05ed8833a_2_4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2" name="Google Shape;1382;g2f05ed8833a_2_4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Quiet reflection</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g362974e6152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8" name="Google Shape;1168;g362974e6152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9" name="Shape 1389"/>
        <p:cNvGrpSpPr/>
        <p:nvPr/>
      </p:nvGrpSpPr>
      <p:grpSpPr>
        <a:xfrm>
          <a:off x="0" y="0"/>
          <a:ext cx="0" cy="0"/>
          <a:chOff x="0" y="0"/>
          <a:chExt cx="0" cy="0"/>
        </a:xfrm>
      </p:grpSpPr>
      <p:sp>
        <p:nvSpPr>
          <p:cNvPr id="1390" name="Google Shape;1390;g2f05ed8833a_2_4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1" name="Google Shape;1391;g2f05ed8833a_2_4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Table Share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9" name="Shape 1399"/>
        <p:cNvGrpSpPr/>
        <p:nvPr/>
      </p:nvGrpSpPr>
      <p:grpSpPr>
        <a:xfrm>
          <a:off x="0" y="0"/>
          <a:ext cx="0" cy="0"/>
          <a:chOff x="0" y="0"/>
          <a:chExt cx="0" cy="0"/>
        </a:xfrm>
      </p:grpSpPr>
      <p:sp>
        <p:nvSpPr>
          <p:cNvPr id="1400" name="Google Shape;1400;g2f05ed8833a_2_5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1" name="Google Shape;1401;g2f05ed8833a_2_5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Group share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9" name="Shape 1409"/>
        <p:cNvGrpSpPr/>
        <p:nvPr/>
      </p:nvGrpSpPr>
      <p:grpSpPr>
        <a:xfrm>
          <a:off x="0" y="0"/>
          <a:ext cx="0" cy="0"/>
          <a:chOff x="0" y="0"/>
          <a:chExt cx="0" cy="0"/>
        </a:xfrm>
      </p:grpSpPr>
      <p:sp>
        <p:nvSpPr>
          <p:cNvPr id="1410" name="Google Shape;1410;g3e742184a4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1" name="Google Shape;1411;g3e742184a4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4" name="Shape 1414"/>
        <p:cNvGrpSpPr/>
        <p:nvPr/>
      </p:nvGrpSpPr>
      <p:grpSpPr>
        <a:xfrm>
          <a:off x="0" y="0"/>
          <a:ext cx="0" cy="0"/>
          <a:chOff x="0" y="0"/>
          <a:chExt cx="0" cy="0"/>
        </a:xfrm>
      </p:grpSpPr>
      <p:sp>
        <p:nvSpPr>
          <p:cNvPr id="1415" name="Google Shape;1415;g362974e615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6" name="Google Shape;1416;g362974e615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g2f05ed8833a_2_4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0" name="Google Shape;1420;g2f05ed8833a_2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6" name="Shape 1426"/>
        <p:cNvGrpSpPr/>
        <p:nvPr/>
      </p:nvGrpSpPr>
      <p:grpSpPr>
        <a:xfrm>
          <a:off x="0" y="0"/>
          <a:ext cx="0" cy="0"/>
          <a:chOff x="0" y="0"/>
          <a:chExt cx="0" cy="0"/>
        </a:xfrm>
      </p:grpSpPr>
      <p:sp>
        <p:nvSpPr>
          <p:cNvPr id="1427" name="Google Shape;1427;g2f05ed8833a_2_5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8" name="Google Shape;1428;g2f05ed8833a_2_5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Pass out the image of frog eggs to the participants. Put this in your notebook, make some general observations about what you are seeing. By the end of day two, you will have a wonderful story to tell.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Students:  Take notes about the phenomenon. </a:t>
            </a:r>
            <a:r>
              <a:rPr lang="en"/>
              <a:t>What</a:t>
            </a:r>
            <a:r>
              <a:rPr lang="en"/>
              <a:t> do you notice? What do you think is being represented? What do you wonder?</a:t>
            </a:r>
            <a:endParaRPr/>
          </a:p>
        </p:txBody>
      </p:sp>
      <p:sp>
        <p:nvSpPr>
          <p:cNvPr id="1429" name="Google Shape;1429;g2f05ed8833a_2_5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6" name="Shape 1436"/>
        <p:cNvGrpSpPr/>
        <p:nvPr/>
      </p:nvGrpSpPr>
      <p:grpSpPr>
        <a:xfrm>
          <a:off x="0" y="0"/>
          <a:ext cx="0" cy="0"/>
          <a:chOff x="0" y="0"/>
          <a:chExt cx="0" cy="0"/>
        </a:xfrm>
      </p:grpSpPr>
      <p:sp>
        <p:nvSpPr>
          <p:cNvPr id="1437" name="Google Shape;1437;g36bdeab6c4c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8" name="Google Shape;1438;g36bdeab6c4c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Pass out the image of frog eggs to the participants. Put this in your notebook, make some general observations about what you are seeing. By the end of day two, you will have a wonderful story to tell. </a:t>
            </a:r>
            <a:endParaRPr/>
          </a:p>
          <a:p>
            <a:pPr indent="0" lvl="0" marL="0" rtl="0" algn="l">
              <a:lnSpc>
                <a:spcPct val="100000"/>
              </a:lnSpc>
              <a:spcBef>
                <a:spcPts val="0"/>
              </a:spcBef>
              <a:spcAft>
                <a:spcPts val="0"/>
              </a:spcAft>
              <a:buSzPts val="1400"/>
              <a:buNone/>
            </a:pPr>
            <a:r>
              <a:rPr lang="en"/>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Students:  Take notes about the phenomenon. What do you notice? What do you wonder?</a:t>
            </a:r>
            <a:endParaRPr/>
          </a:p>
        </p:txBody>
      </p:sp>
      <p:sp>
        <p:nvSpPr>
          <p:cNvPr id="1439" name="Google Shape;1439;g36bdeab6c4c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7" name="Shape 1447"/>
        <p:cNvGrpSpPr/>
        <p:nvPr/>
      </p:nvGrpSpPr>
      <p:grpSpPr>
        <a:xfrm>
          <a:off x="0" y="0"/>
          <a:ext cx="0" cy="0"/>
          <a:chOff x="0" y="0"/>
          <a:chExt cx="0" cy="0"/>
        </a:xfrm>
      </p:grpSpPr>
      <p:sp>
        <p:nvSpPr>
          <p:cNvPr id="1448" name="Google Shape;1448;g3e742184a40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9" name="Google Shape;1449;g3e742184a40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45 minutes: 9:30-10:30</a:t>
            </a:r>
            <a:endParaRPr/>
          </a:p>
          <a:p>
            <a:pPr indent="0" lvl="0" marL="0" rtl="0" algn="l">
              <a:spcBef>
                <a:spcPts val="0"/>
              </a:spcBef>
              <a:spcAft>
                <a:spcPts val="0"/>
              </a:spcAft>
              <a:buNone/>
            </a:pPr>
            <a:r>
              <a:rPr lang="en"/>
              <a:t>No computers… Notebooks and mobile devices</a:t>
            </a:r>
            <a:endParaRPr/>
          </a:p>
        </p:txBody>
      </p:sp>
      <p:sp>
        <p:nvSpPr>
          <p:cNvPr id="1450" name="Google Shape;1450;g3e742184a40_0_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9" name="Shape 1459"/>
        <p:cNvGrpSpPr/>
        <p:nvPr/>
      </p:nvGrpSpPr>
      <p:grpSpPr>
        <a:xfrm>
          <a:off x="0" y="0"/>
          <a:ext cx="0" cy="0"/>
          <a:chOff x="0" y="0"/>
          <a:chExt cx="0" cy="0"/>
        </a:xfrm>
      </p:grpSpPr>
      <p:sp>
        <p:nvSpPr>
          <p:cNvPr id="1460" name="Google Shape;1460;g3e742184a40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61" name="Google Shape;1461;g3e742184a40_0_1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g3e742184a40_0_1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5" name="Shape 1465"/>
        <p:cNvGrpSpPr/>
        <p:nvPr/>
      </p:nvGrpSpPr>
      <p:grpSpPr>
        <a:xfrm>
          <a:off x="0" y="0"/>
          <a:ext cx="0" cy="0"/>
          <a:chOff x="0" y="0"/>
          <a:chExt cx="0" cy="0"/>
        </a:xfrm>
      </p:grpSpPr>
      <p:sp>
        <p:nvSpPr>
          <p:cNvPr id="1466" name="Google Shape;1466;g3e742184a40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7" name="Google Shape;1467;g3e742184a4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save time:  Have a table ready for them to tape or glue into their notebook.</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8" name="Shape 1178"/>
        <p:cNvGrpSpPr/>
        <p:nvPr/>
      </p:nvGrpSpPr>
      <p:grpSpPr>
        <a:xfrm>
          <a:off x="0" y="0"/>
          <a:ext cx="0" cy="0"/>
          <a:chOff x="0" y="0"/>
          <a:chExt cx="0" cy="0"/>
        </a:xfrm>
      </p:grpSpPr>
      <p:sp>
        <p:nvSpPr>
          <p:cNvPr id="1179" name="Google Shape;1179;g36b335699a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0" name="Google Shape;1180;g36b335699a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2" name="Shape 1472"/>
        <p:cNvGrpSpPr/>
        <p:nvPr/>
      </p:nvGrpSpPr>
      <p:grpSpPr>
        <a:xfrm>
          <a:off x="0" y="0"/>
          <a:ext cx="0" cy="0"/>
          <a:chOff x="0" y="0"/>
          <a:chExt cx="0" cy="0"/>
        </a:xfrm>
      </p:grpSpPr>
      <p:sp>
        <p:nvSpPr>
          <p:cNvPr id="1473" name="Google Shape;1473;g3e742184a40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4" name="Google Shape;1474;g3e742184a40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1" name="Shape 1481"/>
        <p:cNvGrpSpPr/>
        <p:nvPr/>
      </p:nvGrpSpPr>
      <p:grpSpPr>
        <a:xfrm>
          <a:off x="0" y="0"/>
          <a:ext cx="0" cy="0"/>
          <a:chOff x="0" y="0"/>
          <a:chExt cx="0" cy="0"/>
        </a:xfrm>
      </p:grpSpPr>
      <p:sp>
        <p:nvSpPr>
          <p:cNvPr id="1482" name="Google Shape;1482;g3e742184a40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3" name="Google Shape;1483;g3e742184a40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0" name="Shape 1490"/>
        <p:cNvGrpSpPr/>
        <p:nvPr/>
      </p:nvGrpSpPr>
      <p:grpSpPr>
        <a:xfrm>
          <a:off x="0" y="0"/>
          <a:ext cx="0" cy="0"/>
          <a:chOff x="0" y="0"/>
          <a:chExt cx="0" cy="0"/>
        </a:xfrm>
      </p:grpSpPr>
      <p:sp>
        <p:nvSpPr>
          <p:cNvPr id="1491" name="Google Shape;1491;g3e742184a40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2" name="Google Shape;1492;g3e742184a40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g3e742184a40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3" name="Google Shape;1503;g3e742184a40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2" name="Shape 1512"/>
        <p:cNvGrpSpPr/>
        <p:nvPr/>
      </p:nvGrpSpPr>
      <p:grpSpPr>
        <a:xfrm>
          <a:off x="0" y="0"/>
          <a:ext cx="0" cy="0"/>
          <a:chOff x="0" y="0"/>
          <a:chExt cx="0" cy="0"/>
        </a:xfrm>
      </p:grpSpPr>
      <p:sp>
        <p:nvSpPr>
          <p:cNvPr id="1513" name="Google Shape;1513;g3e742184a40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4" name="Google Shape;1514;g3e742184a4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3" name="Shape 1523"/>
        <p:cNvGrpSpPr/>
        <p:nvPr/>
      </p:nvGrpSpPr>
      <p:grpSpPr>
        <a:xfrm>
          <a:off x="0" y="0"/>
          <a:ext cx="0" cy="0"/>
          <a:chOff x="0" y="0"/>
          <a:chExt cx="0" cy="0"/>
        </a:xfrm>
      </p:grpSpPr>
      <p:sp>
        <p:nvSpPr>
          <p:cNvPr id="1524" name="Google Shape;1524;g3ea0ea85405_4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5" name="Google Shape;1525;g3ea0ea85405_4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5" name="Shape 1535"/>
        <p:cNvGrpSpPr/>
        <p:nvPr/>
      </p:nvGrpSpPr>
      <p:grpSpPr>
        <a:xfrm>
          <a:off x="0" y="0"/>
          <a:ext cx="0" cy="0"/>
          <a:chOff x="0" y="0"/>
          <a:chExt cx="0" cy="0"/>
        </a:xfrm>
      </p:grpSpPr>
      <p:sp>
        <p:nvSpPr>
          <p:cNvPr id="1536" name="Google Shape;1536;g3e742184a40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37" name="Google Shape;1537;g3e742184a40_0_7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little information about the molecule of water…</a:t>
            </a:r>
            <a:endParaRPr/>
          </a:p>
        </p:txBody>
      </p:sp>
      <p:sp>
        <p:nvSpPr>
          <p:cNvPr id="1538" name="Google Shape;1538;g3e742184a40_0_7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3" name="Shape 1553"/>
        <p:cNvGrpSpPr/>
        <p:nvPr/>
      </p:nvGrpSpPr>
      <p:grpSpPr>
        <a:xfrm>
          <a:off x="0" y="0"/>
          <a:ext cx="0" cy="0"/>
          <a:chOff x="0" y="0"/>
          <a:chExt cx="0" cy="0"/>
        </a:xfrm>
      </p:grpSpPr>
      <p:sp>
        <p:nvSpPr>
          <p:cNvPr id="1554" name="Google Shape;1554;g3e742184a40_0_87: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55" name="Google Shape;1555;g3e742184a40_0_87: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000000"/>
                </a:solidFill>
              </a:rPr>
              <a:t>Provide this table to make transition to this activity go quickly!</a:t>
            </a:r>
            <a:endParaRPr>
              <a:solidFill>
                <a:srgbClr val="000000"/>
              </a:solidFill>
            </a:endParaRPr>
          </a:p>
          <a:p>
            <a:pPr indent="0" lvl="0" marL="0" rtl="0" algn="l">
              <a:lnSpc>
                <a:spcPct val="100000"/>
              </a:lnSpc>
              <a:spcBef>
                <a:spcPts val="0"/>
              </a:spcBef>
              <a:spcAft>
                <a:spcPts val="0"/>
              </a:spcAft>
              <a:buNone/>
            </a:pPr>
            <a:r>
              <a:t/>
            </a:r>
            <a:endParaRPr>
              <a:solidFill>
                <a:srgbClr val="000000"/>
              </a:solidFil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Give your students time to collect data. Point out that the electrons associated with the hydrogen atoms are yellow and the electrons associated with the oxygen atom are pink.</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Clicking on the 3D view mode (bottom, center box) will assist students in collecting their data.</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Count the electrons associated with each atom and record the number in your data table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1556" name="Google Shape;1556;g3e742184a40_0_87: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3" name="Shape 1563"/>
        <p:cNvGrpSpPr/>
        <p:nvPr/>
      </p:nvGrpSpPr>
      <p:grpSpPr>
        <a:xfrm>
          <a:off x="0" y="0"/>
          <a:ext cx="0" cy="0"/>
          <a:chOff x="0" y="0"/>
          <a:chExt cx="0" cy="0"/>
        </a:xfrm>
      </p:grpSpPr>
      <p:sp>
        <p:nvSpPr>
          <p:cNvPr id="1564" name="Google Shape;1564;g3e742184a40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65" name="Google Shape;1565;g3e742184a40_0_9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3DMD AR EDU app in the Google Play and Apple Store</a:t>
            </a:r>
            <a:endParaRPr/>
          </a:p>
        </p:txBody>
      </p:sp>
      <p:sp>
        <p:nvSpPr>
          <p:cNvPr id="1566" name="Google Shape;1566;g3e742184a40_0_9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7" name="Shape 1577"/>
        <p:cNvGrpSpPr/>
        <p:nvPr/>
      </p:nvGrpSpPr>
      <p:grpSpPr>
        <a:xfrm>
          <a:off x="0" y="0"/>
          <a:ext cx="0" cy="0"/>
          <a:chOff x="0" y="0"/>
          <a:chExt cx="0" cy="0"/>
        </a:xfrm>
      </p:grpSpPr>
      <p:sp>
        <p:nvSpPr>
          <p:cNvPr id="1578" name="Google Shape;1578;g3e742184a40_0_109: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79" name="Google Shape;1579;g3e742184a40_0_109: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Read the instructions on screen. Circulate through the room to assist students with technology needs.</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Select the correct activity and scene in the App. Record data in their data table as they begin sampling.</a:t>
            </a:r>
            <a:endParaRPr b="0" sz="1200" strike="noStrike">
              <a:latin typeface="Arial"/>
              <a:ea typeface="Arial"/>
              <a:cs typeface="Arial"/>
              <a:sym typeface="Arial"/>
            </a:endParaRPr>
          </a:p>
        </p:txBody>
      </p:sp>
      <p:sp>
        <p:nvSpPr>
          <p:cNvPr id="1580" name="Google Shape;1580;g3e742184a40_0_109: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g3ec9c7139f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1" name="Google Shape;1191;g3ec9c7139f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7" name="Shape 1597"/>
        <p:cNvGrpSpPr/>
        <p:nvPr/>
      </p:nvGrpSpPr>
      <p:grpSpPr>
        <a:xfrm>
          <a:off x="0" y="0"/>
          <a:ext cx="0" cy="0"/>
          <a:chOff x="0" y="0"/>
          <a:chExt cx="0" cy="0"/>
        </a:xfrm>
      </p:grpSpPr>
      <p:sp>
        <p:nvSpPr>
          <p:cNvPr id="1598" name="Google Shape;1598;g3e742184a40_0_128: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99" name="Google Shape;1599;g3e742184a40_0_128: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000000"/>
                </a:solidFill>
              </a:rPr>
              <a:t>Provide this table to make transition to this activity go quickly!</a:t>
            </a:r>
            <a:endParaRPr>
              <a:solidFill>
                <a:srgbClr val="000000"/>
              </a:solidFill>
            </a:endParaRPr>
          </a:p>
          <a:p>
            <a:pPr indent="0" lvl="0" marL="0" rtl="0" algn="l">
              <a:lnSpc>
                <a:spcPct val="100000"/>
              </a:lnSpc>
              <a:spcBef>
                <a:spcPts val="0"/>
              </a:spcBef>
              <a:spcAft>
                <a:spcPts val="0"/>
              </a:spcAft>
              <a:buNone/>
            </a:pPr>
            <a:r>
              <a:t/>
            </a:r>
            <a:endParaRPr>
              <a:solidFill>
                <a:srgbClr val="000000"/>
              </a:solidFil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Give your students time to collect data. Point out that the electrons associated with the hydrogen atoms are yellow and the electrons associated with the oxygen atom are pink.</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Clicking on the 3D view mode (bottom, center box) will assist students in collecting their data.</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Count the electrons associated with each atom and record the number in your data table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1600" name="Google Shape;1600;g3e742184a40_0_128: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g3e742184a40_0_140: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12" name="Google Shape;1612;g3e742184a40_0_140: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000000"/>
                </a:solidFill>
              </a:rPr>
              <a:t>Provide this table to make transition to this activity go quickly!</a:t>
            </a:r>
            <a:endParaRPr>
              <a:solidFill>
                <a:srgbClr val="000000"/>
              </a:solidFill>
            </a:endParaRPr>
          </a:p>
          <a:p>
            <a:pPr indent="0" lvl="0" marL="0" rtl="0" algn="l">
              <a:lnSpc>
                <a:spcPct val="100000"/>
              </a:lnSpc>
              <a:spcBef>
                <a:spcPts val="0"/>
              </a:spcBef>
              <a:spcAft>
                <a:spcPts val="0"/>
              </a:spcAft>
              <a:buNone/>
            </a:pPr>
            <a:r>
              <a:t/>
            </a:r>
            <a:endParaRPr>
              <a:solidFill>
                <a:srgbClr val="000000"/>
              </a:solidFil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Give your students time to collect data. Point out that the electrons associated with the hydrogen atoms are yellow and the electrons associated with the oxygen atom are pink.</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Clicking on the 3D view mode (bottom, center box) will assist students in collecting their data.</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Count the electrons associated with each atom and record the number in your data table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1613" name="Google Shape;1613;g3e742184a40_0_140: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2" name="Shape 1622"/>
        <p:cNvGrpSpPr/>
        <p:nvPr/>
      </p:nvGrpSpPr>
      <p:grpSpPr>
        <a:xfrm>
          <a:off x="0" y="0"/>
          <a:ext cx="0" cy="0"/>
          <a:chOff x="0" y="0"/>
          <a:chExt cx="0" cy="0"/>
        </a:xfrm>
      </p:grpSpPr>
      <p:sp>
        <p:nvSpPr>
          <p:cNvPr id="1623" name="Google Shape;1623;g3e742184a40_0_151: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24" name="Google Shape;1624;g3e742184a40_0_151: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Work through calculating the mean of hydrogen 1 together and then give them time to calculate the mean for the hydrogen 2 and oxygen. Give students time to calculate the mean (average) of their ten trials for all three atoms. You may need to provide students with additional support for calculating a mean.</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Extension:  teach your students to use  functions of Excel or Google Sheets to calculate means.</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Calculate the mean of each atom and record it in your data table.</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1625" name="Google Shape;1625;g3e742184a40_0_151: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3" name="Shape 1633"/>
        <p:cNvGrpSpPr/>
        <p:nvPr/>
      </p:nvGrpSpPr>
      <p:grpSpPr>
        <a:xfrm>
          <a:off x="0" y="0"/>
          <a:ext cx="0" cy="0"/>
          <a:chOff x="0" y="0"/>
          <a:chExt cx="0" cy="0"/>
        </a:xfrm>
      </p:grpSpPr>
      <p:sp>
        <p:nvSpPr>
          <p:cNvPr id="1634" name="Google Shape;1634;g3e742184a40_0_171: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35" name="Google Shape;1635;g3e742184a40_0_171: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Have students share their data with the class and create a class data table. Facilitate discussion, discourse, and consensus.  By the end of the discussion, students should understand that the sharing of electrons constitutes a covalent bond between a hydrogen atom and an oxygen atom. Water has two covalent bonds. Note: These are example data. Results may vary.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Students should compile data or have a discussion to form a classroom consensus model. They should notice that all groups’ data are similar, but not identical. Students should determine that reason for this is the random movement of electrons within the electron cloud.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1636" name="Google Shape;1636;g3e742184a40_0_171: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9" name="Shape 1649"/>
        <p:cNvGrpSpPr/>
        <p:nvPr/>
      </p:nvGrpSpPr>
      <p:grpSpPr>
        <a:xfrm>
          <a:off x="0" y="0"/>
          <a:ext cx="0" cy="0"/>
          <a:chOff x="0" y="0"/>
          <a:chExt cx="0" cy="0"/>
        </a:xfrm>
      </p:grpSpPr>
      <p:sp>
        <p:nvSpPr>
          <p:cNvPr id="1650" name="Google Shape;1650;g3e742184a40_0_186: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51" name="Google Shape;1651;g3e742184a40_0_186: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Have students share their data with the class and create a class data table. Facilitate discussion, discourse, and consensus.  By the end of the discussion, students should understand that the sharing of electrons constitutes a covalent bond between a hydrogen atom and an oxygen atom. Water has two covalent bonds. Note: These are example data. Results may vary.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Students should compile data or have a discussion to form a classroom consensus model. They should notice that all groups’ data are similar, but not identical. Students should determine that reason for this is the random movement of electrons within the electron cloud.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1652" name="Google Shape;1652;g3e742184a40_0_186: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6" name="Shape 1666"/>
        <p:cNvGrpSpPr/>
        <p:nvPr/>
      </p:nvGrpSpPr>
      <p:grpSpPr>
        <a:xfrm>
          <a:off x="0" y="0"/>
          <a:ext cx="0" cy="0"/>
          <a:chOff x="0" y="0"/>
          <a:chExt cx="0" cy="0"/>
        </a:xfrm>
      </p:grpSpPr>
      <p:sp>
        <p:nvSpPr>
          <p:cNvPr id="1667" name="Google Shape;1667;g3e742184a40_0_202: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68" name="Google Shape;1668;g3e742184a40_0_202: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Have students share their data with the class and create a class data table. Facilitate discussion, discourse, and consensus.  By the end of the discussion, students should understand that the sharing of electrons constitutes a covalent bond between a hydrogen atom and an oxygen atom. Water has two covalent bonds. Note: These are example data. Results may vary.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Students should compile data or have a discussion to form a classroom consensus model. They should notice that all groups’ data are similar, but not identical. Students should determine that reason for this is the random movement of electrons within the electron cloud.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1669" name="Google Shape;1669;g3e742184a40_0_202: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g3e742184a40_0_218: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85" name="Google Shape;1685;g3e742184a40_0_218: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Have students share their data with the class and create a class data table. Facilitate discussion, discourse, and consensus.  By the end of the discussion, students should understand that the sharing of electrons constitutes a covalent bond between a hydrogen atom and an oxygen atom. Water has two covalent bonds. Note: These are example data. Results may vary.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Students should compile data or have a discussion to form a classroom consensus model. They should notice that all groups’ data are similar, but not identical. Students should determine that reason for this is the random movement of electrons within the electron cloud.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1686" name="Google Shape;1686;g3e742184a40_0_218: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0" name="Shape 1700"/>
        <p:cNvGrpSpPr/>
        <p:nvPr/>
      </p:nvGrpSpPr>
      <p:grpSpPr>
        <a:xfrm>
          <a:off x="0" y="0"/>
          <a:ext cx="0" cy="0"/>
          <a:chOff x="0" y="0"/>
          <a:chExt cx="0" cy="0"/>
        </a:xfrm>
      </p:grpSpPr>
      <p:sp>
        <p:nvSpPr>
          <p:cNvPr id="1701" name="Google Shape;1701;g3e742184a40_0_234: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02" name="Google Shape;1702;g3e742184a40_0_234: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Allow students to edit their annotated sketches based upon new data. Ask your students: "How has your thinking changed? Why?" Have your student share their responses with a partner. You have an opportunity to discuss electronegativity with your students by pointing out that in addition to the size of the nucleus, the relative electronegativity of elements is also affected by electron shielding.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Update their annotated sketch or confirm their thinking in their notebook. </a:t>
            </a:r>
            <a:endParaRPr b="0" sz="1200" strike="noStrike">
              <a:latin typeface="Arial"/>
              <a:ea typeface="Arial"/>
              <a:cs typeface="Arial"/>
              <a:sym typeface="Arial"/>
            </a:endParaRPr>
          </a:p>
        </p:txBody>
      </p:sp>
      <p:sp>
        <p:nvSpPr>
          <p:cNvPr id="1703" name="Google Shape;1703;g3e742184a40_0_234: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9" name="Shape 1709"/>
        <p:cNvGrpSpPr/>
        <p:nvPr/>
      </p:nvGrpSpPr>
      <p:grpSpPr>
        <a:xfrm>
          <a:off x="0" y="0"/>
          <a:ext cx="0" cy="0"/>
          <a:chOff x="0" y="0"/>
          <a:chExt cx="0" cy="0"/>
        </a:xfrm>
      </p:grpSpPr>
      <p:sp>
        <p:nvSpPr>
          <p:cNvPr id="1710" name="Google Shape;1710;g3e742184a40_0_242: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11" name="Google Shape;1711;g3e742184a40_0_242: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Allow students to edit their annotated sketches based upon new data. Ask your students: "How has your thinking changed? Why?" Have your student share their responses with a partner. You have an opportunity to discuss electronegativity with your students by pointing out that in addition to the size of the nucleus, the relative electronegativity of elements is also affected by electron shielding.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Update their annotated sketch or confirm their thinking in their notebook. </a:t>
            </a:r>
            <a:endParaRPr b="0" sz="1200" strike="noStrike">
              <a:latin typeface="Arial"/>
              <a:ea typeface="Arial"/>
              <a:cs typeface="Arial"/>
              <a:sym typeface="Arial"/>
            </a:endParaRPr>
          </a:p>
        </p:txBody>
      </p:sp>
      <p:sp>
        <p:nvSpPr>
          <p:cNvPr id="1712" name="Google Shape;1712;g3e742184a40_0_242: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9" name="Shape 1719"/>
        <p:cNvGrpSpPr/>
        <p:nvPr/>
      </p:nvGrpSpPr>
      <p:grpSpPr>
        <a:xfrm>
          <a:off x="0" y="0"/>
          <a:ext cx="0" cy="0"/>
          <a:chOff x="0" y="0"/>
          <a:chExt cx="0" cy="0"/>
        </a:xfrm>
      </p:grpSpPr>
      <p:sp>
        <p:nvSpPr>
          <p:cNvPr id="1720" name="Google Shape;1720;g3e742184a40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1" name="Google Shape;1721;g3e742184a40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By User Qwerter at Czech wikipedia: Qwerter. Transferred from cs.wikipedia to Commons by sevela.p. Translated to english by by Michal Maňas (User:snek01). Vectorized by Magasjukur2 - File:3D model hydrogen bonds in water.jpg, Public Domain, https://commons.wikimedia.org/w/index.php?curid=14929959</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8" name="Shape 1198"/>
        <p:cNvGrpSpPr/>
        <p:nvPr/>
      </p:nvGrpSpPr>
      <p:grpSpPr>
        <a:xfrm>
          <a:off x="0" y="0"/>
          <a:ext cx="0" cy="0"/>
          <a:chOff x="0" y="0"/>
          <a:chExt cx="0" cy="0"/>
        </a:xfrm>
      </p:grpSpPr>
      <p:sp>
        <p:nvSpPr>
          <p:cNvPr id="1199" name="Google Shape;1199;g36b335699ae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0" name="Google Shape;1200;g36b335699a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5" name="Shape 1725"/>
        <p:cNvGrpSpPr/>
        <p:nvPr/>
      </p:nvGrpSpPr>
      <p:grpSpPr>
        <a:xfrm>
          <a:off x="0" y="0"/>
          <a:ext cx="0" cy="0"/>
          <a:chOff x="0" y="0"/>
          <a:chExt cx="0" cy="0"/>
        </a:xfrm>
      </p:grpSpPr>
      <p:sp>
        <p:nvSpPr>
          <p:cNvPr id="1726" name="Google Shape;1726;g3e742184a40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7" name="Google Shape;1727;g3e742184a40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7" name="Shape 1737"/>
        <p:cNvGrpSpPr/>
        <p:nvPr/>
      </p:nvGrpSpPr>
      <p:grpSpPr>
        <a:xfrm>
          <a:off x="0" y="0"/>
          <a:ext cx="0" cy="0"/>
          <a:chOff x="0" y="0"/>
          <a:chExt cx="0" cy="0"/>
        </a:xfrm>
      </p:grpSpPr>
      <p:sp>
        <p:nvSpPr>
          <p:cNvPr id="1738" name="Google Shape;1738;g3e742184a40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39" name="Google Shape;1739;g3e742184a40_0_28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0" name="Google Shape;1740;g3e742184a40_0_28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7" name="Shape 1747"/>
        <p:cNvGrpSpPr/>
        <p:nvPr/>
      </p:nvGrpSpPr>
      <p:grpSpPr>
        <a:xfrm>
          <a:off x="0" y="0"/>
          <a:ext cx="0" cy="0"/>
          <a:chOff x="0" y="0"/>
          <a:chExt cx="0" cy="0"/>
        </a:xfrm>
      </p:grpSpPr>
      <p:sp>
        <p:nvSpPr>
          <p:cNvPr id="1748" name="Google Shape;1748;g3e742184a40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49" name="Google Shape;1749;g3e742184a40_0_29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g3e742184a40_0_29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6" name="Shape 1756"/>
        <p:cNvGrpSpPr/>
        <p:nvPr/>
      </p:nvGrpSpPr>
      <p:grpSpPr>
        <a:xfrm>
          <a:off x="0" y="0"/>
          <a:ext cx="0" cy="0"/>
          <a:chOff x="0" y="0"/>
          <a:chExt cx="0" cy="0"/>
        </a:xfrm>
      </p:grpSpPr>
      <p:sp>
        <p:nvSpPr>
          <p:cNvPr id="1757" name="Google Shape;1757;g3e742184a40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8" name="Google Shape;1758;g3e742184a40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3" name="Shape 1763"/>
        <p:cNvGrpSpPr/>
        <p:nvPr/>
      </p:nvGrpSpPr>
      <p:grpSpPr>
        <a:xfrm>
          <a:off x="0" y="0"/>
          <a:ext cx="0" cy="0"/>
          <a:chOff x="0" y="0"/>
          <a:chExt cx="0" cy="0"/>
        </a:xfrm>
      </p:grpSpPr>
      <p:sp>
        <p:nvSpPr>
          <p:cNvPr id="1764" name="Google Shape;1764;g3e742184a40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5" name="Google Shape;1765;g3e742184a40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4" name="Shape 1774"/>
        <p:cNvGrpSpPr/>
        <p:nvPr/>
      </p:nvGrpSpPr>
      <p:grpSpPr>
        <a:xfrm>
          <a:off x="0" y="0"/>
          <a:ext cx="0" cy="0"/>
          <a:chOff x="0" y="0"/>
          <a:chExt cx="0" cy="0"/>
        </a:xfrm>
      </p:grpSpPr>
      <p:sp>
        <p:nvSpPr>
          <p:cNvPr id="1775" name="Google Shape;1775;g3e742184a40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6" name="Google Shape;1776;g3e742184a40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9" name="Shape 1789"/>
        <p:cNvGrpSpPr/>
        <p:nvPr/>
      </p:nvGrpSpPr>
      <p:grpSpPr>
        <a:xfrm>
          <a:off x="0" y="0"/>
          <a:ext cx="0" cy="0"/>
          <a:chOff x="0" y="0"/>
          <a:chExt cx="0" cy="0"/>
        </a:xfrm>
      </p:grpSpPr>
      <p:sp>
        <p:nvSpPr>
          <p:cNvPr id="1790" name="Google Shape;1790;g3e742184a40_0_330: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91" name="Google Shape;1791;g3e742184a40_0_330: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6" name="Shape 1796"/>
        <p:cNvGrpSpPr/>
        <p:nvPr/>
      </p:nvGrpSpPr>
      <p:grpSpPr>
        <a:xfrm>
          <a:off x="0" y="0"/>
          <a:ext cx="0" cy="0"/>
          <a:chOff x="0" y="0"/>
          <a:chExt cx="0" cy="0"/>
        </a:xfrm>
      </p:grpSpPr>
      <p:sp>
        <p:nvSpPr>
          <p:cNvPr id="1797" name="Google Shape;1797;g3e742184a40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8" name="Google Shape;1798;g3e742184a40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2" name="Shape 1802"/>
        <p:cNvGrpSpPr/>
        <p:nvPr/>
      </p:nvGrpSpPr>
      <p:grpSpPr>
        <a:xfrm>
          <a:off x="0" y="0"/>
          <a:ext cx="0" cy="0"/>
          <a:chOff x="0" y="0"/>
          <a:chExt cx="0" cy="0"/>
        </a:xfrm>
      </p:grpSpPr>
      <p:sp>
        <p:nvSpPr>
          <p:cNvPr id="1803" name="Google Shape;1803;g3e742184a40_0_341: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04" name="Google Shape;1804;g3e742184a40_0_341: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0" name="Shape 1810"/>
        <p:cNvGrpSpPr/>
        <p:nvPr/>
      </p:nvGrpSpPr>
      <p:grpSpPr>
        <a:xfrm>
          <a:off x="0" y="0"/>
          <a:ext cx="0" cy="0"/>
          <a:chOff x="0" y="0"/>
          <a:chExt cx="0" cy="0"/>
        </a:xfrm>
      </p:grpSpPr>
      <p:sp>
        <p:nvSpPr>
          <p:cNvPr id="1811" name="Google Shape;1811;g3e742184a40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2" name="Google Shape;1812;g3e742184a40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Omit if time is short!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5" name="Shape 1205"/>
        <p:cNvGrpSpPr/>
        <p:nvPr/>
      </p:nvGrpSpPr>
      <p:grpSpPr>
        <a:xfrm>
          <a:off x="0" y="0"/>
          <a:ext cx="0" cy="0"/>
          <a:chOff x="0" y="0"/>
          <a:chExt cx="0" cy="0"/>
        </a:xfrm>
      </p:grpSpPr>
      <p:sp>
        <p:nvSpPr>
          <p:cNvPr id="1206" name="Google Shape;1206;g3e87795d52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7" name="Google Shape;1207;g3e87795d52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9" name="Shape 1819"/>
        <p:cNvGrpSpPr/>
        <p:nvPr/>
      </p:nvGrpSpPr>
      <p:grpSpPr>
        <a:xfrm>
          <a:off x="0" y="0"/>
          <a:ext cx="0" cy="0"/>
          <a:chOff x="0" y="0"/>
          <a:chExt cx="0" cy="0"/>
        </a:xfrm>
      </p:grpSpPr>
      <p:sp>
        <p:nvSpPr>
          <p:cNvPr id="1820" name="Google Shape;1820;g3e742184a40_0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1" name="Google Shape;1821;g3e742184a40_0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8" name="Shape 1828"/>
        <p:cNvGrpSpPr/>
        <p:nvPr/>
      </p:nvGrpSpPr>
      <p:grpSpPr>
        <a:xfrm>
          <a:off x="0" y="0"/>
          <a:ext cx="0" cy="0"/>
          <a:chOff x="0" y="0"/>
          <a:chExt cx="0" cy="0"/>
        </a:xfrm>
      </p:grpSpPr>
      <p:sp>
        <p:nvSpPr>
          <p:cNvPr id="1829" name="Google Shape;1829;g3e742184a40_0_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0" name="Google Shape;1830;g3e742184a40_0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9" name="Shape 1839"/>
        <p:cNvGrpSpPr/>
        <p:nvPr/>
      </p:nvGrpSpPr>
      <p:grpSpPr>
        <a:xfrm>
          <a:off x="0" y="0"/>
          <a:ext cx="0" cy="0"/>
          <a:chOff x="0" y="0"/>
          <a:chExt cx="0" cy="0"/>
        </a:xfrm>
      </p:grpSpPr>
      <p:sp>
        <p:nvSpPr>
          <p:cNvPr id="1840" name="Google Shape;1840;g3e742184a40_0_4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41" name="Google Shape;1841;g3e742184a40_0_40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Reflection 10:30-10:45</a:t>
            </a:r>
            <a:endParaRPr/>
          </a:p>
        </p:txBody>
      </p:sp>
      <p:sp>
        <p:nvSpPr>
          <p:cNvPr id="1842" name="Google Shape;1842;g3e742184a40_0_40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7" name="Shape 1847"/>
        <p:cNvGrpSpPr/>
        <p:nvPr/>
      </p:nvGrpSpPr>
      <p:grpSpPr>
        <a:xfrm>
          <a:off x="0" y="0"/>
          <a:ext cx="0" cy="0"/>
          <a:chOff x="0" y="0"/>
          <a:chExt cx="0" cy="0"/>
        </a:xfrm>
      </p:grpSpPr>
      <p:sp>
        <p:nvSpPr>
          <p:cNvPr id="1848" name="Google Shape;1848;g3e742184a40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9" name="Google Shape;1849;g3e742184a40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Which is which?  How do you know?</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4" name="Shape 1854"/>
        <p:cNvGrpSpPr/>
        <p:nvPr/>
      </p:nvGrpSpPr>
      <p:grpSpPr>
        <a:xfrm>
          <a:off x="0" y="0"/>
          <a:ext cx="0" cy="0"/>
          <a:chOff x="0" y="0"/>
          <a:chExt cx="0" cy="0"/>
        </a:xfrm>
      </p:grpSpPr>
      <p:sp>
        <p:nvSpPr>
          <p:cNvPr id="1855" name="Google Shape;1855;g3e742184a40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56" name="Google Shape;1856;g3e742184a40_0_38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g3e742184a40_0_38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g3e742184a40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65" name="Google Shape;1865;g3e742184a40_0_39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g3e742184a40_0_39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6" name="Shape 1876"/>
        <p:cNvGrpSpPr/>
        <p:nvPr/>
      </p:nvGrpSpPr>
      <p:grpSpPr>
        <a:xfrm>
          <a:off x="0" y="0"/>
          <a:ext cx="0" cy="0"/>
          <a:chOff x="0" y="0"/>
          <a:chExt cx="0" cy="0"/>
        </a:xfrm>
      </p:grpSpPr>
      <p:sp>
        <p:nvSpPr>
          <p:cNvPr id="1877" name="Google Shape;1877;g3e85f42c62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8" name="Google Shape;1878;g3e85f42c62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2" name="Shape 1882"/>
        <p:cNvGrpSpPr/>
        <p:nvPr/>
      </p:nvGrpSpPr>
      <p:grpSpPr>
        <a:xfrm>
          <a:off x="0" y="0"/>
          <a:ext cx="0" cy="0"/>
          <a:chOff x="0" y="0"/>
          <a:chExt cx="0" cy="0"/>
        </a:xfrm>
      </p:grpSpPr>
      <p:sp>
        <p:nvSpPr>
          <p:cNvPr id="1883" name="Google Shape;1883;g2f05ed8833a_2_8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4" name="Google Shape;1884;g2f05ed8833a_2_8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8" name="Shape 1888"/>
        <p:cNvGrpSpPr/>
        <p:nvPr/>
      </p:nvGrpSpPr>
      <p:grpSpPr>
        <a:xfrm>
          <a:off x="0" y="0"/>
          <a:ext cx="0" cy="0"/>
          <a:chOff x="0" y="0"/>
          <a:chExt cx="0" cy="0"/>
        </a:xfrm>
      </p:grpSpPr>
      <p:sp>
        <p:nvSpPr>
          <p:cNvPr id="1889" name="Google Shape;1889;g2f05ed8833a_2_8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0" name="Google Shape;1890;g2f05ed8833a_2_8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2" name="Shape 1892"/>
        <p:cNvGrpSpPr/>
        <p:nvPr/>
      </p:nvGrpSpPr>
      <p:grpSpPr>
        <a:xfrm>
          <a:off x="0" y="0"/>
          <a:ext cx="0" cy="0"/>
          <a:chOff x="0" y="0"/>
          <a:chExt cx="0" cy="0"/>
        </a:xfrm>
      </p:grpSpPr>
      <p:sp>
        <p:nvSpPr>
          <p:cNvPr id="1893" name="Google Shape;1893;g2f05ed8833a_2_8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4" name="Google Shape;1894;g2f05ed8833a_2_8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sz="1100">
                <a:solidFill>
                  <a:srgbClr val="4A86E8"/>
                </a:solidFill>
                <a:latin typeface="Arial"/>
                <a:ea typeface="Arial"/>
                <a:cs typeface="Arial"/>
                <a:sym typeface="Arial"/>
              </a:rPr>
              <a:t>Looking and listening for the idea of a membrane or barrier from inside and out or movement of water from inside and out. Or questions about the barriers?  Share these observations after break to begin exploration of membranes</a:t>
            </a:r>
            <a:endParaRPr sz="1100">
              <a:solidFill>
                <a:srgbClr val="4A86E8"/>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895" name="Google Shape;1895;g2f05ed8833a_2_8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2" name="Shape 1212"/>
        <p:cNvGrpSpPr/>
        <p:nvPr/>
      </p:nvGrpSpPr>
      <p:grpSpPr>
        <a:xfrm>
          <a:off x="0" y="0"/>
          <a:ext cx="0" cy="0"/>
          <a:chOff x="0" y="0"/>
          <a:chExt cx="0" cy="0"/>
        </a:xfrm>
      </p:grpSpPr>
      <p:sp>
        <p:nvSpPr>
          <p:cNvPr id="1213" name="Google Shape;1213;g2f05ed8833a_2_2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14" name="Google Shape;1214;g2f05ed8833a_2_2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15" name="Google Shape;1215;g2f05ed8833a_2_24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2" name="Shape 1902"/>
        <p:cNvGrpSpPr/>
        <p:nvPr/>
      </p:nvGrpSpPr>
      <p:grpSpPr>
        <a:xfrm>
          <a:off x="0" y="0"/>
          <a:ext cx="0" cy="0"/>
          <a:chOff x="0" y="0"/>
          <a:chExt cx="0" cy="0"/>
        </a:xfrm>
      </p:grpSpPr>
      <p:sp>
        <p:nvSpPr>
          <p:cNvPr id="1903" name="Google Shape;1903;g2f05ed8833a_2_9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groups time to revise their explanation.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Apply learning from the previous lesson to revise your explanation for the phenomenon. </a:t>
            </a:r>
            <a:endParaRPr/>
          </a:p>
        </p:txBody>
      </p:sp>
      <p:sp>
        <p:nvSpPr>
          <p:cNvPr id="1904" name="Google Shape;1904;g2f05ed8833a_2_9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3" name="Shape 1913"/>
        <p:cNvGrpSpPr/>
        <p:nvPr/>
      </p:nvGrpSpPr>
      <p:grpSpPr>
        <a:xfrm>
          <a:off x="0" y="0"/>
          <a:ext cx="0" cy="0"/>
          <a:chOff x="0" y="0"/>
          <a:chExt cx="0" cy="0"/>
        </a:xfrm>
      </p:grpSpPr>
      <p:sp>
        <p:nvSpPr>
          <p:cNvPr id="1914" name="Google Shape;1914;g2f05ed8833a_2_8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5" name="Google Shape;1915;g2f05ed8833a_2_8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6" name="Google Shape;1916;g2f05ed8833a_2_89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3" name="Shape 1923"/>
        <p:cNvGrpSpPr/>
        <p:nvPr/>
      </p:nvGrpSpPr>
      <p:grpSpPr>
        <a:xfrm>
          <a:off x="0" y="0"/>
          <a:ext cx="0" cy="0"/>
          <a:chOff x="0" y="0"/>
          <a:chExt cx="0" cy="0"/>
        </a:xfrm>
      </p:grpSpPr>
      <p:sp>
        <p:nvSpPr>
          <p:cNvPr id="1924" name="Google Shape;1924;g3e742184a40_1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5" name="Google Shape;1925;g3e742184a40_1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Teacher: Ask learners to look closely at the structure of the molecule in front of them.  Share and compare the different structures </a:t>
            </a:r>
            <a:endParaRPr sz="1800"/>
          </a:p>
          <a:p>
            <a:pPr indent="0" lvl="0" marL="0" rtl="0" algn="l">
              <a:spcBef>
                <a:spcPts val="0"/>
              </a:spcBef>
              <a:spcAft>
                <a:spcPts val="0"/>
              </a:spcAft>
              <a:buNone/>
            </a:pPr>
            <a:r>
              <a:t/>
            </a:r>
            <a:endParaRPr/>
          </a:p>
          <a:p>
            <a:pPr indent="0" lvl="0" marL="0" rtl="0" algn="l">
              <a:spcBef>
                <a:spcPts val="0"/>
              </a:spcBef>
              <a:spcAft>
                <a:spcPts val="0"/>
              </a:spcAft>
              <a:buNone/>
            </a:pPr>
            <a:r>
              <a:rPr lang="en"/>
              <a:t>Learner: Compare phospholipids structure among other tables.  Engage your phospholipid with another table. Why do we call them phospholipids?</a:t>
            </a:r>
            <a:endParaRPr/>
          </a:p>
        </p:txBody>
      </p:sp>
      <p:sp>
        <p:nvSpPr>
          <p:cNvPr id="1926" name="Google Shape;1926;g3e742184a40_1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4" name="Shape 1934"/>
        <p:cNvGrpSpPr/>
        <p:nvPr/>
      </p:nvGrpSpPr>
      <p:grpSpPr>
        <a:xfrm>
          <a:off x="0" y="0"/>
          <a:ext cx="0" cy="0"/>
          <a:chOff x="0" y="0"/>
          <a:chExt cx="0" cy="0"/>
        </a:xfrm>
      </p:grpSpPr>
      <p:sp>
        <p:nvSpPr>
          <p:cNvPr id="1935" name="Google Shape;1935;g3e742184a40_1_6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36" name="Google Shape;1936;g3e742184a40_1_65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g3e742184a40_1_65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6" name="Shape 1946"/>
        <p:cNvGrpSpPr/>
        <p:nvPr/>
      </p:nvGrpSpPr>
      <p:grpSpPr>
        <a:xfrm>
          <a:off x="0" y="0"/>
          <a:ext cx="0" cy="0"/>
          <a:chOff x="0" y="0"/>
          <a:chExt cx="0" cy="0"/>
        </a:xfrm>
      </p:grpSpPr>
      <p:sp>
        <p:nvSpPr>
          <p:cNvPr id="1947" name="Google Shape;1947;g3ea0ea85405_4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8" name="Google Shape;1948;g3ea0ea85405_4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6" name="Shape 1956"/>
        <p:cNvGrpSpPr/>
        <p:nvPr/>
      </p:nvGrpSpPr>
      <p:grpSpPr>
        <a:xfrm>
          <a:off x="0" y="0"/>
          <a:ext cx="0" cy="0"/>
          <a:chOff x="0" y="0"/>
          <a:chExt cx="0" cy="0"/>
        </a:xfrm>
      </p:grpSpPr>
      <p:sp>
        <p:nvSpPr>
          <p:cNvPr id="1957" name="Google Shape;1957;g3e742184a40_1_6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8" name="Google Shape;1958;g3e742184a40_1_6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Teacher: Give learners time to ponder the three main structures on the phospholipid.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Learner: Sketch a generalized phospholipid in their notebook. Label it. </a:t>
            </a:r>
            <a:endParaRPr/>
          </a:p>
          <a:p>
            <a:pPr indent="0" lvl="0" marL="0" rtl="0" algn="l">
              <a:spcBef>
                <a:spcPts val="0"/>
              </a:spcBef>
              <a:spcAft>
                <a:spcPts val="0"/>
              </a:spcAft>
              <a:buNone/>
            </a:pPr>
            <a:r>
              <a:t/>
            </a:r>
            <a:endParaRPr/>
          </a:p>
        </p:txBody>
      </p:sp>
      <p:sp>
        <p:nvSpPr>
          <p:cNvPr id="1959" name="Google Shape;1959;g3e742184a40_1_6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8" name="Shape 1968"/>
        <p:cNvGrpSpPr/>
        <p:nvPr/>
      </p:nvGrpSpPr>
      <p:grpSpPr>
        <a:xfrm>
          <a:off x="0" y="0"/>
          <a:ext cx="0" cy="0"/>
          <a:chOff x="0" y="0"/>
          <a:chExt cx="0" cy="0"/>
        </a:xfrm>
      </p:grpSpPr>
      <p:sp>
        <p:nvSpPr>
          <p:cNvPr id="1969" name="Google Shape;1969;g3e742184a40_1_6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0" name="Google Shape;1970;g3e742184a40_1_6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Teacher: Give learners time to ponder the three main structures on the phospholipid.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Learner: Sketch a generalized phospholipid in their notebook. Label it. </a:t>
            </a:r>
            <a:endParaRPr/>
          </a:p>
          <a:p>
            <a:pPr indent="0" lvl="0" marL="0" rtl="0" algn="l">
              <a:spcBef>
                <a:spcPts val="0"/>
              </a:spcBef>
              <a:spcAft>
                <a:spcPts val="0"/>
              </a:spcAft>
              <a:buNone/>
            </a:pPr>
            <a:r>
              <a:t/>
            </a:r>
            <a:endParaRPr/>
          </a:p>
        </p:txBody>
      </p:sp>
      <p:sp>
        <p:nvSpPr>
          <p:cNvPr id="1971" name="Google Shape;1971;g3e742184a40_1_6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0" name="Shape 1980"/>
        <p:cNvGrpSpPr/>
        <p:nvPr/>
      </p:nvGrpSpPr>
      <p:grpSpPr>
        <a:xfrm>
          <a:off x="0" y="0"/>
          <a:ext cx="0" cy="0"/>
          <a:chOff x="0" y="0"/>
          <a:chExt cx="0" cy="0"/>
        </a:xfrm>
      </p:grpSpPr>
      <p:sp>
        <p:nvSpPr>
          <p:cNvPr id="1981" name="Google Shape;1981;g3e742184a40_1_6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82" name="Google Shape;1982;g3e742184a40_1_66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g3e742184a40_1_66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9" name="Shape 1989"/>
        <p:cNvGrpSpPr/>
        <p:nvPr/>
      </p:nvGrpSpPr>
      <p:grpSpPr>
        <a:xfrm>
          <a:off x="0" y="0"/>
          <a:ext cx="0" cy="0"/>
          <a:chOff x="0" y="0"/>
          <a:chExt cx="0" cy="0"/>
        </a:xfrm>
      </p:grpSpPr>
      <p:sp>
        <p:nvSpPr>
          <p:cNvPr id="1990" name="Google Shape;1990;g3e742184a40_1_6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1" name="Google Shape;1991;g3e742184a40_1_6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Teacher: Introduce the concept of amphipathic.  Facilitate discussion about the similarities and difference between these models.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Learner: Identify the polar and nonpolar areas on these models.</a:t>
            </a:r>
            <a:endParaRPr/>
          </a:p>
        </p:txBody>
      </p:sp>
      <p:sp>
        <p:nvSpPr>
          <p:cNvPr id="1992" name="Google Shape;1992;g3e742184a40_1_6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3" name="Shape 2003"/>
        <p:cNvGrpSpPr/>
        <p:nvPr/>
      </p:nvGrpSpPr>
      <p:grpSpPr>
        <a:xfrm>
          <a:off x="0" y="0"/>
          <a:ext cx="0" cy="0"/>
          <a:chOff x="0" y="0"/>
          <a:chExt cx="0" cy="0"/>
        </a:xfrm>
      </p:grpSpPr>
      <p:sp>
        <p:nvSpPr>
          <p:cNvPr id="2004" name="Google Shape;2004;g3e742184a40_1_9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5" name="Google Shape;2005;g3e742184a40_1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2f05ed8833a_2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2f05ed8833a_2_2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g2f05ed8833a_2_24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1" name="Shape 2011"/>
        <p:cNvGrpSpPr/>
        <p:nvPr/>
      </p:nvGrpSpPr>
      <p:grpSpPr>
        <a:xfrm>
          <a:off x="0" y="0"/>
          <a:ext cx="0" cy="0"/>
          <a:chOff x="0" y="0"/>
          <a:chExt cx="0" cy="0"/>
        </a:xfrm>
      </p:grpSpPr>
      <p:sp>
        <p:nvSpPr>
          <p:cNvPr id="2012" name="Google Shape;2012;g3e742184a40_1_90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g3e742184a40_1_9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1" name="Shape 2021"/>
        <p:cNvGrpSpPr/>
        <p:nvPr/>
      </p:nvGrpSpPr>
      <p:grpSpPr>
        <a:xfrm>
          <a:off x="0" y="0"/>
          <a:ext cx="0" cy="0"/>
          <a:chOff x="0" y="0"/>
          <a:chExt cx="0" cy="0"/>
        </a:xfrm>
      </p:grpSpPr>
      <p:sp>
        <p:nvSpPr>
          <p:cNvPr id="2022" name="Google Shape;2022;g3e742184a40_1_11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g3e742184a40_1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9" name="Shape 2029"/>
        <p:cNvGrpSpPr/>
        <p:nvPr/>
      </p:nvGrpSpPr>
      <p:grpSpPr>
        <a:xfrm>
          <a:off x="0" y="0"/>
          <a:ext cx="0" cy="0"/>
          <a:chOff x="0" y="0"/>
          <a:chExt cx="0" cy="0"/>
        </a:xfrm>
      </p:grpSpPr>
      <p:sp>
        <p:nvSpPr>
          <p:cNvPr id="2030" name="Google Shape;2030;g3e742184a40_1_12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g3e742184a40_1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8" name="Shape 2038"/>
        <p:cNvGrpSpPr/>
        <p:nvPr/>
      </p:nvGrpSpPr>
      <p:grpSpPr>
        <a:xfrm>
          <a:off x="0" y="0"/>
          <a:ext cx="0" cy="0"/>
          <a:chOff x="0" y="0"/>
          <a:chExt cx="0" cy="0"/>
        </a:xfrm>
      </p:grpSpPr>
      <p:sp>
        <p:nvSpPr>
          <p:cNvPr id="2039" name="Google Shape;2039;g3e742184a40_1_137: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40" name="Google Shape;2040;g3e742184a40_1_137: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4" name="Shape 2044"/>
        <p:cNvGrpSpPr/>
        <p:nvPr/>
      </p:nvGrpSpPr>
      <p:grpSpPr>
        <a:xfrm>
          <a:off x="0" y="0"/>
          <a:ext cx="0" cy="0"/>
          <a:chOff x="0" y="0"/>
          <a:chExt cx="0" cy="0"/>
        </a:xfrm>
      </p:grpSpPr>
      <p:sp>
        <p:nvSpPr>
          <p:cNvPr id="2045" name="Google Shape;2045;g3e742184a40_1_14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g3e742184a40_1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8" name="Shape 2058"/>
        <p:cNvGrpSpPr/>
        <p:nvPr/>
      </p:nvGrpSpPr>
      <p:grpSpPr>
        <a:xfrm>
          <a:off x="0" y="0"/>
          <a:ext cx="0" cy="0"/>
          <a:chOff x="0" y="0"/>
          <a:chExt cx="0" cy="0"/>
        </a:xfrm>
      </p:grpSpPr>
      <p:sp>
        <p:nvSpPr>
          <p:cNvPr id="2059" name="Google Shape;2059;g3e742184a40_1_1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0" name="Google Shape;2060;g3e742184a40_1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6" name="Shape 2076"/>
        <p:cNvGrpSpPr/>
        <p:nvPr/>
      </p:nvGrpSpPr>
      <p:grpSpPr>
        <a:xfrm>
          <a:off x="0" y="0"/>
          <a:ext cx="0" cy="0"/>
          <a:chOff x="0" y="0"/>
          <a:chExt cx="0" cy="0"/>
        </a:xfrm>
      </p:grpSpPr>
      <p:sp>
        <p:nvSpPr>
          <p:cNvPr id="2077" name="Google Shape;2077;g3e742184a40_1_172: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8" name="Google Shape;2078;g3e742184a40_1_172: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0" name="Shape 2090"/>
        <p:cNvGrpSpPr/>
        <p:nvPr/>
      </p:nvGrpSpPr>
      <p:grpSpPr>
        <a:xfrm>
          <a:off x="0" y="0"/>
          <a:ext cx="0" cy="0"/>
          <a:chOff x="0" y="0"/>
          <a:chExt cx="0" cy="0"/>
        </a:xfrm>
      </p:grpSpPr>
      <p:sp>
        <p:nvSpPr>
          <p:cNvPr id="2091" name="Google Shape;2091;g3e742184a40_1_18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g3e742184a40_1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6" name="Shape 2096"/>
        <p:cNvGrpSpPr/>
        <p:nvPr/>
      </p:nvGrpSpPr>
      <p:grpSpPr>
        <a:xfrm>
          <a:off x="0" y="0"/>
          <a:ext cx="0" cy="0"/>
          <a:chOff x="0" y="0"/>
          <a:chExt cx="0" cy="0"/>
        </a:xfrm>
      </p:grpSpPr>
      <p:sp>
        <p:nvSpPr>
          <p:cNvPr id="2097" name="Google Shape;2097;g3e742184a40_1_190: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98" name="Google Shape;2098;g3e742184a40_1_190: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0" name="Shape 2130"/>
        <p:cNvGrpSpPr/>
        <p:nvPr/>
      </p:nvGrpSpPr>
      <p:grpSpPr>
        <a:xfrm>
          <a:off x="0" y="0"/>
          <a:ext cx="0" cy="0"/>
          <a:chOff x="0" y="0"/>
          <a:chExt cx="0" cy="0"/>
        </a:xfrm>
      </p:grpSpPr>
      <p:sp>
        <p:nvSpPr>
          <p:cNvPr id="2131" name="Google Shape;2131;g3ea0ea85405_4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2" name="Google Shape;2132;g3ea0ea85405_4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6.png"/><Relationship Id="rId3" Type="http://schemas.openxmlformats.org/officeDocument/2006/relationships/image" Target="../media/image14.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9.jp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3.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1.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6.png"/><Relationship Id="rId3" Type="http://schemas.openxmlformats.org/officeDocument/2006/relationships/image" Target="../media/image14.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0.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1.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7.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jp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jp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6.jp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8.jp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7.jp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0.jp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jp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6.jp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8.jp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3.jp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5.jp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2.jp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1.jp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0.jp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1.jp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6.jp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jp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7.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8.jp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9.jp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8.jp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8.jp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6.jp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53.jp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47.jp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1.jp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5.jp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2.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0.jp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0.jp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51.jp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50.jp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9.jp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8.jp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7.jp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8.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0.jp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6.jp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6.jp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jp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8.jp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3.jp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7.jp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1.jp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5.jp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2.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0.jp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1.jp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0.jp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6.png"/><Relationship Id="rId3" Type="http://schemas.openxmlformats.org/officeDocument/2006/relationships/image" Target="../media/image14.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4.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8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jp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1.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4.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57.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7.jp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40.jp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29.jp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9.jp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4.jpg"/><Relationship Id="rId3" Type="http://schemas.openxmlformats.org/officeDocument/2006/relationships/image" Target="../media/image137.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81.jpg"/><Relationship Id="rId3" Type="http://schemas.openxmlformats.org/officeDocument/2006/relationships/image" Target="../media/image79.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31.jpg"/><Relationship Id="rId3" Type="http://schemas.openxmlformats.org/officeDocument/2006/relationships/image" Target="../media/image143.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4.jpg"/><Relationship Id="rId3" Type="http://schemas.openxmlformats.org/officeDocument/2006/relationships/image" Target="../media/image29.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31.jpg"/><Relationship Id="rId3" Type="http://schemas.openxmlformats.org/officeDocument/2006/relationships/image" Target="../media/image146.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6.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jp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8.jpg"/></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9.jp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8.jp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5.jp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53.jp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50.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 Id="rId3" Type="http://schemas.openxmlformats.org/officeDocument/2006/relationships/image" Target="../media/image29.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jp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3.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jp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8.jp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jp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jp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jp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jp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8.jp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jp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3.jp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7.jp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jp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2.jp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jp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jp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6.png"/><Relationship Id="rId3" Type="http://schemas.openxmlformats.org/officeDocument/2006/relationships/image" Target="../media/image14.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0.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7.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1.jpg"/><Relationship Id="rId3" Type="http://schemas.openxmlformats.org/officeDocument/2006/relationships/image" Target="../media/image79.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491" name="Shape 491"/>
        <p:cNvGrpSpPr/>
        <p:nvPr/>
      </p:nvGrpSpPr>
      <p:grpSpPr>
        <a:xfrm>
          <a:off x="0" y="0"/>
          <a:ext cx="0" cy="0"/>
          <a:chOff x="0" y="0"/>
          <a:chExt cx="0" cy="0"/>
        </a:xfrm>
      </p:grpSpPr>
      <p:sp>
        <p:nvSpPr>
          <p:cNvPr id="492" name="Google Shape;492;p106"/>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93" name="Google Shape;493;p106"/>
          <p:cNvSpPr txBox="1"/>
          <p:nvPr>
            <p:ph idx="1" type="body"/>
          </p:nvPr>
        </p:nvSpPr>
        <p:spPr>
          <a:xfrm>
            <a:off x="980250" y="906375"/>
            <a:ext cx="675877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494" name="Google Shape;494;p10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495" name="Google Shape;495;p106"/>
          <p:cNvSpPr txBox="1"/>
          <p:nvPr>
            <p:ph type="title"/>
          </p:nvPr>
        </p:nvSpPr>
        <p:spPr>
          <a:xfrm>
            <a:off x="980250" y="113811"/>
            <a:ext cx="7851375" cy="9738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SzPts val="3000"/>
              <a:buNone/>
              <a:defRPr b="1"/>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496" name="Shape 496"/>
        <p:cNvGrpSpPr/>
        <p:nvPr/>
      </p:nvGrpSpPr>
      <p:grpSpPr>
        <a:xfrm>
          <a:off x="0" y="0"/>
          <a:ext cx="0" cy="0"/>
          <a:chOff x="0" y="0"/>
          <a:chExt cx="0" cy="0"/>
        </a:xfrm>
      </p:grpSpPr>
      <p:sp>
        <p:nvSpPr>
          <p:cNvPr id="497" name="Google Shape;497;p107"/>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498" name="Google Shape;498;p107"/>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499" name="Shape 499"/>
        <p:cNvGrpSpPr/>
        <p:nvPr/>
      </p:nvGrpSpPr>
      <p:grpSpPr>
        <a:xfrm>
          <a:off x="0" y="0"/>
          <a:ext cx="0" cy="0"/>
          <a:chOff x="0" y="0"/>
          <a:chExt cx="0" cy="0"/>
        </a:xfrm>
      </p:grpSpPr>
      <p:sp>
        <p:nvSpPr>
          <p:cNvPr id="500" name="Google Shape;500;p108"/>
          <p:cNvSpPr txBox="1"/>
          <p:nvPr>
            <p:ph type="ctrTitle"/>
          </p:nvPr>
        </p:nvSpPr>
        <p:spPr>
          <a:xfrm>
            <a:off x="1143000" y="841772"/>
            <a:ext cx="6858000" cy="1790775"/>
          </a:xfrm>
          <a:prstGeom prst="rect">
            <a:avLst/>
          </a:prstGeom>
          <a:noFill/>
          <a:ln>
            <a:noFill/>
          </a:ln>
        </p:spPr>
        <p:txBody>
          <a:bodyPr anchorCtr="0" anchor="b" bIns="25700" lIns="51425" spcFirstLastPara="1" rIns="51425" wrap="square" tIns="25700">
            <a:normAutofit/>
          </a:bodyPr>
          <a:lstStyle>
            <a:lvl1pPr lvl="0" rtl="0" algn="ctr">
              <a:lnSpc>
                <a:spcPct val="90000"/>
              </a:lnSpc>
              <a:spcBef>
                <a:spcPts val="0"/>
              </a:spcBef>
              <a:spcAft>
                <a:spcPts val="0"/>
              </a:spcAft>
              <a:buClr>
                <a:schemeClr val="dk1"/>
              </a:buClr>
              <a:buSzPts val="3400"/>
              <a:buFont typeface="Open Sans"/>
              <a:buNone/>
              <a:defRPr sz="4500"/>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01" name="Google Shape;501;p108"/>
          <p:cNvSpPr txBox="1"/>
          <p:nvPr>
            <p:ph idx="1" type="subTitle"/>
          </p:nvPr>
        </p:nvSpPr>
        <p:spPr>
          <a:xfrm>
            <a:off x="1143000" y="2701529"/>
            <a:ext cx="6858000" cy="1241775"/>
          </a:xfrm>
          <a:prstGeom prst="rect">
            <a:avLst/>
          </a:prstGeom>
          <a:noFill/>
          <a:ln>
            <a:noFill/>
          </a:ln>
        </p:spPr>
        <p:txBody>
          <a:bodyPr anchorCtr="0" anchor="t" bIns="25700" lIns="51425" spcFirstLastPara="1" rIns="51425" wrap="square" tIns="25700">
            <a:normAutofit/>
          </a:bodyPr>
          <a:lstStyle>
            <a:lvl1pPr lvl="0" rtl="0" algn="ctr">
              <a:lnSpc>
                <a:spcPct val="90000"/>
              </a:lnSpc>
              <a:spcBef>
                <a:spcPts val="800"/>
              </a:spcBef>
              <a:spcAft>
                <a:spcPts val="0"/>
              </a:spcAft>
              <a:buClr>
                <a:schemeClr val="dk1"/>
              </a:buClr>
              <a:buSzPts val="1400"/>
              <a:buNone/>
              <a:defRPr sz="1800"/>
            </a:lvl1pPr>
            <a:lvl2pPr lvl="1" rtl="0" algn="ctr">
              <a:lnSpc>
                <a:spcPct val="90000"/>
              </a:lnSpc>
              <a:spcBef>
                <a:spcPts val="1200"/>
              </a:spcBef>
              <a:spcAft>
                <a:spcPts val="0"/>
              </a:spcAft>
              <a:buClr>
                <a:schemeClr val="dk1"/>
              </a:buClr>
              <a:buSzPts val="1100"/>
              <a:buNone/>
              <a:defRPr sz="1500"/>
            </a:lvl2pPr>
            <a:lvl3pPr lvl="2" rtl="0" algn="ctr">
              <a:lnSpc>
                <a:spcPct val="90000"/>
              </a:lnSpc>
              <a:spcBef>
                <a:spcPts val="1200"/>
              </a:spcBef>
              <a:spcAft>
                <a:spcPts val="0"/>
              </a:spcAft>
              <a:buClr>
                <a:schemeClr val="dk1"/>
              </a:buClr>
              <a:buSzPts val="1100"/>
              <a:buNone/>
              <a:defRPr sz="1400"/>
            </a:lvl3pPr>
            <a:lvl4pPr lvl="3" rtl="0" algn="ctr">
              <a:lnSpc>
                <a:spcPct val="90000"/>
              </a:lnSpc>
              <a:spcBef>
                <a:spcPts val="1200"/>
              </a:spcBef>
              <a:spcAft>
                <a:spcPts val="0"/>
              </a:spcAft>
              <a:buClr>
                <a:schemeClr val="dk1"/>
              </a:buClr>
              <a:buSzPts val="900"/>
              <a:buNone/>
              <a:defRPr sz="1200"/>
            </a:lvl4pPr>
            <a:lvl5pPr lvl="4" rtl="0" algn="ctr">
              <a:lnSpc>
                <a:spcPct val="90000"/>
              </a:lnSpc>
              <a:spcBef>
                <a:spcPts val="1200"/>
              </a:spcBef>
              <a:spcAft>
                <a:spcPts val="0"/>
              </a:spcAft>
              <a:buClr>
                <a:schemeClr val="dk1"/>
              </a:buClr>
              <a:buSzPts val="900"/>
              <a:buNone/>
              <a:defRPr sz="1200"/>
            </a:lvl5pPr>
            <a:lvl6pPr lvl="5" rtl="0" algn="ctr">
              <a:lnSpc>
                <a:spcPct val="90000"/>
              </a:lnSpc>
              <a:spcBef>
                <a:spcPts val="1200"/>
              </a:spcBef>
              <a:spcAft>
                <a:spcPts val="0"/>
              </a:spcAft>
              <a:buClr>
                <a:schemeClr val="dk1"/>
              </a:buClr>
              <a:buSzPts val="900"/>
              <a:buNone/>
              <a:defRPr sz="1200"/>
            </a:lvl6pPr>
            <a:lvl7pPr lvl="6" rtl="0" algn="ctr">
              <a:lnSpc>
                <a:spcPct val="90000"/>
              </a:lnSpc>
              <a:spcBef>
                <a:spcPts val="1200"/>
              </a:spcBef>
              <a:spcAft>
                <a:spcPts val="0"/>
              </a:spcAft>
              <a:buClr>
                <a:schemeClr val="dk1"/>
              </a:buClr>
              <a:buSzPts val="900"/>
              <a:buNone/>
              <a:defRPr sz="1200"/>
            </a:lvl7pPr>
            <a:lvl8pPr lvl="7" rtl="0" algn="ctr">
              <a:lnSpc>
                <a:spcPct val="90000"/>
              </a:lnSpc>
              <a:spcBef>
                <a:spcPts val="1200"/>
              </a:spcBef>
              <a:spcAft>
                <a:spcPts val="0"/>
              </a:spcAft>
              <a:buClr>
                <a:schemeClr val="dk1"/>
              </a:buClr>
              <a:buSzPts val="900"/>
              <a:buNone/>
              <a:defRPr sz="1200"/>
            </a:lvl8pPr>
            <a:lvl9pPr lvl="8" rtl="0" algn="ctr">
              <a:lnSpc>
                <a:spcPct val="90000"/>
              </a:lnSpc>
              <a:spcBef>
                <a:spcPts val="1200"/>
              </a:spcBef>
              <a:spcAft>
                <a:spcPts val="1200"/>
              </a:spcAft>
              <a:buClr>
                <a:schemeClr val="dk1"/>
              </a:buClr>
              <a:buSzPts val="900"/>
              <a:buNone/>
              <a:defRPr sz="1200"/>
            </a:lvl9pPr>
          </a:lstStyle>
          <a:p/>
        </p:txBody>
      </p:sp>
      <p:sp>
        <p:nvSpPr>
          <p:cNvPr id="502" name="Google Shape;502;p108"/>
          <p:cNvSpPr txBox="1"/>
          <p:nvPr>
            <p:ph idx="10" type="dt"/>
          </p:nvPr>
        </p:nvSpPr>
        <p:spPr>
          <a:xfrm>
            <a:off x="628650" y="4767263"/>
            <a:ext cx="2057400" cy="273825"/>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03" name="Google Shape;503;p108"/>
          <p:cNvSpPr txBox="1"/>
          <p:nvPr>
            <p:ph idx="11" type="ftr"/>
          </p:nvPr>
        </p:nvSpPr>
        <p:spPr>
          <a:xfrm>
            <a:off x="3028950" y="4767263"/>
            <a:ext cx="3086100" cy="273825"/>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04" name="Google Shape;504;p108"/>
          <p:cNvSpPr txBox="1"/>
          <p:nvPr>
            <p:ph idx="12" type="sldNum"/>
          </p:nvPr>
        </p:nvSpPr>
        <p:spPr>
          <a:xfrm>
            <a:off x="6457950" y="4767263"/>
            <a:ext cx="2057400" cy="273825"/>
          </a:xfrm>
          <a:prstGeom prst="rect">
            <a:avLst/>
          </a:prstGeom>
          <a:noFill/>
          <a:ln>
            <a:noFill/>
          </a:ln>
        </p:spPr>
        <p:txBody>
          <a:bodyPr anchorCtr="0" anchor="t" bIns="25700" lIns="51425" spcFirstLastPara="1" rIns="51425" wrap="square" tIns="25700">
            <a:norm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505" name="Shape 505"/>
        <p:cNvGrpSpPr/>
        <p:nvPr/>
      </p:nvGrpSpPr>
      <p:grpSpPr>
        <a:xfrm>
          <a:off x="0" y="0"/>
          <a:ext cx="0" cy="0"/>
          <a:chOff x="0" y="0"/>
          <a:chExt cx="0" cy="0"/>
        </a:xfrm>
      </p:grpSpPr>
      <p:sp>
        <p:nvSpPr>
          <p:cNvPr id="506" name="Google Shape;506;p109"/>
          <p:cNvSpPr txBox="1"/>
          <p:nvPr>
            <p:ph type="title"/>
          </p:nvPr>
        </p:nvSpPr>
        <p:spPr>
          <a:xfrm>
            <a:off x="457110" y="205200"/>
            <a:ext cx="8229375" cy="858600"/>
          </a:xfrm>
          <a:prstGeom prst="rect">
            <a:avLst/>
          </a:prstGeom>
          <a:noFill/>
          <a:ln>
            <a:noFill/>
          </a:ln>
        </p:spPr>
        <p:txBody>
          <a:bodyPr anchorCtr="0" anchor="ctr" bIns="0" lIns="0" spcFirstLastPara="1" rIns="0" wrap="square" tIns="0">
            <a:normAutofit/>
          </a:bodyPr>
          <a:lstStyle>
            <a:lvl1pPr lvl="0" rtl="0" algn="l">
              <a:lnSpc>
                <a:spcPct val="100000"/>
              </a:lnSpc>
              <a:spcBef>
                <a:spcPts val="0"/>
              </a:spcBef>
              <a:spcAft>
                <a:spcPts val="0"/>
              </a:spcAft>
              <a:buSzPts val="30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07" name="Google Shape;507;p109"/>
          <p:cNvSpPr txBox="1"/>
          <p:nvPr>
            <p:ph idx="1" type="body"/>
          </p:nvPr>
        </p:nvSpPr>
        <p:spPr>
          <a:xfrm>
            <a:off x="457110" y="1203390"/>
            <a:ext cx="4015800" cy="1422675"/>
          </a:xfrm>
          <a:prstGeom prst="rect">
            <a:avLst/>
          </a:prstGeom>
          <a:noFill/>
          <a:ln>
            <a:noFill/>
          </a:ln>
        </p:spPr>
        <p:txBody>
          <a:bodyPr anchorCtr="0" anchor="t" bIns="0" lIns="0" spcFirstLastPara="1" rIns="0" wrap="square" tIns="0">
            <a:normAutofit/>
          </a:bodyPr>
          <a:lstStyle>
            <a:lvl1pPr indent="-228600" lvl="0" marL="457200" rtl="0" algn="l">
              <a:lnSpc>
                <a:spcPct val="115000"/>
              </a:lnSpc>
              <a:spcBef>
                <a:spcPts val="0"/>
              </a:spcBef>
              <a:spcAft>
                <a:spcPts val="0"/>
              </a:spcAft>
              <a:buSzPts val="1800"/>
              <a:buNone/>
              <a:defRPr/>
            </a:lvl1pPr>
            <a:lvl2pPr indent="-228600" lvl="1" marL="914400" rtl="0" algn="l">
              <a:lnSpc>
                <a:spcPct val="115000"/>
              </a:lnSpc>
              <a:spcBef>
                <a:spcPts val="1200"/>
              </a:spcBef>
              <a:spcAft>
                <a:spcPts val="0"/>
              </a:spcAft>
              <a:buSzPts val="1500"/>
              <a:buNone/>
              <a:defRPr/>
            </a:lvl2pPr>
            <a:lvl3pPr indent="-228600" lvl="2" marL="1371600" rtl="0" algn="l">
              <a:lnSpc>
                <a:spcPct val="115000"/>
              </a:lnSpc>
              <a:spcBef>
                <a:spcPts val="1200"/>
              </a:spcBef>
              <a:spcAft>
                <a:spcPts val="0"/>
              </a:spcAft>
              <a:buSzPts val="1400"/>
              <a:buNone/>
              <a:defRPr/>
            </a:lvl3pPr>
            <a:lvl4pPr indent="-228600" lvl="3" marL="1828800" rtl="0" algn="l">
              <a:lnSpc>
                <a:spcPct val="115000"/>
              </a:lnSpc>
              <a:spcBef>
                <a:spcPts val="1200"/>
              </a:spcBef>
              <a:spcAft>
                <a:spcPts val="0"/>
              </a:spcAft>
              <a:buSzPts val="1200"/>
              <a:buNone/>
              <a:defRPr/>
            </a:lvl4pPr>
            <a:lvl5pPr indent="-228600" lvl="4" marL="2286000" rtl="0" algn="l">
              <a:lnSpc>
                <a:spcPct val="115000"/>
              </a:lnSpc>
              <a:spcBef>
                <a:spcPts val="1200"/>
              </a:spcBef>
              <a:spcAft>
                <a:spcPts val="0"/>
              </a:spcAft>
              <a:buSzPts val="1200"/>
              <a:buNone/>
              <a:defRPr/>
            </a:lvl5pPr>
            <a:lvl6pPr indent="-228600" lvl="5" marL="2743200" rtl="0" algn="l">
              <a:lnSpc>
                <a:spcPct val="115000"/>
              </a:lnSpc>
              <a:spcBef>
                <a:spcPts val="1200"/>
              </a:spcBef>
              <a:spcAft>
                <a:spcPts val="0"/>
              </a:spcAft>
              <a:buSzPts val="1200"/>
              <a:buNone/>
              <a:defRPr/>
            </a:lvl6pPr>
            <a:lvl7pPr indent="-228600" lvl="6" marL="3200400" rtl="0" algn="l">
              <a:lnSpc>
                <a:spcPct val="115000"/>
              </a:lnSpc>
              <a:spcBef>
                <a:spcPts val="1200"/>
              </a:spcBef>
              <a:spcAft>
                <a:spcPts val="0"/>
              </a:spcAft>
              <a:buSzPts val="1200"/>
              <a:buNone/>
              <a:defRPr/>
            </a:lvl7pPr>
            <a:lvl8pPr indent="-228600" lvl="7" marL="3657600" rtl="0" algn="l">
              <a:lnSpc>
                <a:spcPct val="115000"/>
              </a:lnSpc>
              <a:spcBef>
                <a:spcPts val="1200"/>
              </a:spcBef>
              <a:spcAft>
                <a:spcPts val="0"/>
              </a:spcAft>
              <a:buSzPts val="1200"/>
              <a:buNone/>
              <a:defRPr/>
            </a:lvl8pPr>
            <a:lvl9pPr indent="-228600" lvl="8" marL="4114800" rtl="0" algn="l">
              <a:lnSpc>
                <a:spcPct val="115000"/>
              </a:lnSpc>
              <a:spcBef>
                <a:spcPts val="1200"/>
              </a:spcBef>
              <a:spcAft>
                <a:spcPts val="1200"/>
              </a:spcAft>
              <a:buSzPts val="1200"/>
              <a:buNone/>
              <a:defRPr/>
            </a:lvl9pPr>
          </a:lstStyle>
          <a:p/>
        </p:txBody>
      </p:sp>
      <p:sp>
        <p:nvSpPr>
          <p:cNvPr id="508" name="Google Shape;508;p109"/>
          <p:cNvSpPr txBox="1"/>
          <p:nvPr>
            <p:ph idx="2" type="body"/>
          </p:nvPr>
        </p:nvSpPr>
        <p:spPr>
          <a:xfrm>
            <a:off x="4673970" y="1203390"/>
            <a:ext cx="4015800" cy="1422675"/>
          </a:xfrm>
          <a:prstGeom prst="rect">
            <a:avLst/>
          </a:prstGeom>
          <a:noFill/>
          <a:ln>
            <a:noFill/>
          </a:ln>
        </p:spPr>
        <p:txBody>
          <a:bodyPr anchorCtr="0" anchor="t" bIns="0" lIns="0" spcFirstLastPara="1" rIns="0" wrap="square" tIns="0">
            <a:normAutofit/>
          </a:bodyPr>
          <a:lstStyle>
            <a:lvl1pPr indent="-228600" lvl="0" marL="457200" rtl="0" algn="l">
              <a:lnSpc>
                <a:spcPct val="115000"/>
              </a:lnSpc>
              <a:spcBef>
                <a:spcPts val="0"/>
              </a:spcBef>
              <a:spcAft>
                <a:spcPts val="0"/>
              </a:spcAft>
              <a:buSzPts val="1800"/>
              <a:buNone/>
              <a:defRPr/>
            </a:lvl1pPr>
            <a:lvl2pPr indent="-228600" lvl="1" marL="914400" rtl="0" algn="l">
              <a:lnSpc>
                <a:spcPct val="115000"/>
              </a:lnSpc>
              <a:spcBef>
                <a:spcPts val="1200"/>
              </a:spcBef>
              <a:spcAft>
                <a:spcPts val="0"/>
              </a:spcAft>
              <a:buSzPts val="1500"/>
              <a:buNone/>
              <a:defRPr/>
            </a:lvl2pPr>
            <a:lvl3pPr indent="-228600" lvl="2" marL="1371600" rtl="0" algn="l">
              <a:lnSpc>
                <a:spcPct val="115000"/>
              </a:lnSpc>
              <a:spcBef>
                <a:spcPts val="1200"/>
              </a:spcBef>
              <a:spcAft>
                <a:spcPts val="0"/>
              </a:spcAft>
              <a:buSzPts val="1400"/>
              <a:buNone/>
              <a:defRPr/>
            </a:lvl3pPr>
            <a:lvl4pPr indent="-228600" lvl="3" marL="1828800" rtl="0" algn="l">
              <a:lnSpc>
                <a:spcPct val="115000"/>
              </a:lnSpc>
              <a:spcBef>
                <a:spcPts val="1200"/>
              </a:spcBef>
              <a:spcAft>
                <a:spcPts val="0"/>
              </a:spcAft>
              <a:buSzPts val="1200"/>
              <a:buNone/>
              <a:defRPr/>
            </a:lvl4pPr>
            <a:lvl5pPr indent="-228600" lvl="4" marL="2286000" rtl="0" algn="l">
              <a:lnSpc>
                <a:spcPct val="115000"/>
              </a:lnSpc>
              <a:spcBef>
                <a:spcPts val="1200"/>
              </a:spcBef>
              <a:spcAft>
                <a:spcPts val="0"/>
              </a:spcAft>
              <a:buSzPts val="1200"/>
              <a:buNone/>
              <a:defRPr/>
            </a:lvl5pPr>
            <a:lvl6pPr indent="-228600" lvl="5" marL="2743200" rtl="0" algn="l">
              <a:lnSpc>
                <a:spcPct val="115000"/>
              </a:lnSpc>
              <a:spcBef>
                <a:spcPts val="1200"/>
              </a:spcBef>
              <a:spcAft>
                <a:spcPts val="0"/>
              </a:spcAft>
              <a:buSzPts val="1200"/>
              <a:buNone/>
              <a:defRPr/>
            </a:lvl6pPr>
            <a:lvl7pPr indent="-228600" lvl="6" marL="3200400" rtl="0" algn="l">
              <a:lnSpc>
                <a:spcPct val="115000"/>
              </a:lnSpc>
              <a:spcBef>
                <a:spcPts val="1200"/>
              </a:spcBef>
              <a:spcAft>
                <a:spcPts val="0"/>
              </a:spcAft>
              <a:buSzPts val="1200"/>
              <a:buNone/>
              <a:defRPr/>
            </a:lvl7pPr>
            <a:lvl8pPr indent="-228600" lvl="7" marL="3657600" rtl="0" algn="l">
              <a:lnSpc>
                <a:spcPct val="115000"/>
              </a:lnSpc>
              <a:spcBef>
                <a:spcPts val="1200"/>
              </a:spcBef>
              <a:spcAft>
                <a:spcPts val="0"/>
              </a:spcAft>
              <a:buSzPts val="1200"/>
              <a:buNone/>
              <a:defRPr/>
            </a:lvl8pPr>
            <a:lvl9pPr indent="-228600" lvl="8" marL="4114800" rtl="0" algn="l">
              <a:lnSpc>
                <a:spcPct val="115000"/>
              </a:lnSpc>
              <a:spcBef>
                <a:spcPts val="1200"/>
              </a:spcBef>
              <a:spcAft>
                <a:spcPts val="1200"/>
              </a:spcAft>
              <a:buSzPts val="1200"/>
              <a:buNone/>
              <a:defRPr/>
            </a:lvl9pPr>
          </a:lstStyle>
          <a:p/>
        </p:txBody>
      </p:sp>
      <p:sp>
        <p:nvSpPr>
          <p:cNvPr id="509" name="Google Shape;509;p109"/>
          <p:cNvSpPr txBox="1"/>
          <p:nvPr>
            <p:ph idx="3" type="body"/>
          </p:nvPr>
        </p:nvSpPr>
        <p:spPr>
          <a:xfrm>
            <a:off x="457110" y="2761560"/>
            <a:ext cx="4015800" cy="1422675"/>
          </a:xfrm>
          <a:prstGeom prst="rect">
            <a:avLst/>
          </a:prstGeom>
          <a:noFill/>
          <a:ln>
            <a:noFill/>
          </a:ln>
        </p:spPr>
        <p:txBody>
          <a:bodyPr anchorCtr="0" anchor="t" bIns="0" lIns="0" spcFirstLastPara="1" rIns="0" wrap="square" tIns="0">
            <a:normAutofit/>
          </a:bodyPr>
          <a:lstStyle>
            <a:lvl1pPr indent="-228600" lvl="0" marL="457200" rtl="0" algn="l">
              <a:lnSpc>
                <a:spcPct val="115000"/>
              </a:lnSpc>
              <a:spcBef>
                <a:spcPts val="0"/>
              </a:spcBef>
              <a:spcAft>
                <a:spcPts val="0"/>
              </a:spcAft>
              <a:buSzPts val="1800"/>
              <a:buNone/>
              <a:defRPr/>
            </a:lvl1pPr>
            <a:lvl2pPr indent="-228600" lvl="1" marL="914400" rtl="0" algn="l">
              <a:lnSpc>
                <a:spcPct val="115000"/>
              </a:lnSpc>
              <a:spcBef>
                <a:spcPts val="1200"/>
              </a:spcBef>
              <a:spcAft>
                <a:spcPts val="0"/>
              </a:spcAft>
              <a:buSzPts val="1500"/>
              <a:buNone/>
              <a:defRPr/>
            </a:lvl2pPr>
            <a:lvl3pPr indent="-228600" lvl="2" marL="1371600" rtl="0" algn="l">
              <a:lnSpc>
                <a:spcPct val="115000"/>
              </a:lnSpc>
              <a:spcBef>
                <a:spcPts val="1200"/>
              </a:spcBef>
              <a:spcAft>
                <a:spcPts val="0"/>
              </a:spcAft>
              <a:buSzPts val="1400"/>
              <a:buNone/>
              <a:defRPr/>
            </a:lvl3pPr>
            <a:lvl4pPr indent="-228600" lvl="3" marL="1828800" rtl="0" algn="l">
              <a:lnSpc>
                <a:spcPct val="115000"/>
              </a:lnSpc>
              <a:spcBef>
                <a:spcPts val="1200"/>
              </a:spcBef>
              <a:spcAft>
                <a:spcPts val="0"/>
              </a:spcAft>
              <a:buSzPts val="1200"/>
              <a:buNone/>
              <a:defRPr/>
            </a:lvl4pPr>
            <a:lvl5pPr indent="-228600" lvl="4" marL="2286000" rtl="0" algn="l">
              <a:lnSpc>
                <a:spcPct val="115000"/>
              </a:lnSpc>
              <a:spcBef>
                <a:spcPts val="1200"/>
              </a:spcBef>
              <a:spcAft>
                <a:spcPts val="0"/>
              </a:spcAft>
              <a:buSzPts val="1200"/>
              <a:buNone/>
              <a:defRPr/>
            </a:lvl5pPr>
            <a:lvl6pPr indent="-228600" lvl="5" marL="2743200" rtl="0" algn="l">
              <a:lnSpc>
                <a:spcPct val="115000"/>
              </a:lnSpc>
              <a:spcBef>
                <a:spcPts val="1200"/>
              </a:spcBef>
              <a:spcAft>
                <a:spcPts val="0"/>
              </a:spcAft>
              <a:buSzPts val="1200"/>
              <a:buNone/>
              <a:defRPr/>
            </a:lvl6pPr>
            <a:lvl7pPr indent="-228600" lvl="6" marL="3200400" rtl="0" algn="l">
              <a:lnSpc>
                <a:spcPct val="115000"/>
              </a:lnSpc>
              <a:spcBef>
                <a:spcPts val="1200"/>
              </a:spcBef>
              <a:spcAft>
                <a:spcPts val="0"/>
              </a:spcAft>
              <a:buSzPts val="1200"/>
              <a:buNone/>
              <a:defRPr/>
            </a:lvl7pPr>
            <a:lvl8pPr indent="-228600" lvl="7" marL="3657600" rtl="0" algn="l">
              <a:lnSpc>
                <a:spcPct val="115000"/>
              </a:lnSpc>
              <a:spcBef>
                <a:spcPts val="1200"/>
              </a:spcBef>
              <a:spcAft>
                <a:spcPts val="0"/>
              </a:spcAft>
              <a:buSzPts val="1200"/>
              <a:buNone/>
              <a:defRPr/>
            </a:lvl8pPr>
            <a:lvl9pPr indent="-228600" lvl="8" marL="4114800" rtl="0" algn="l">
              <a:lnSpc>
                <a:spcPct val="115000"/>
              </a:lnSpc>
              <a:spcBef>
                <a:spcPts val="1200"/>
              </a:spcBef>
              <a:spcAft>
                <a:spcPts val="1200"/>
              </a:spcAft>
              <a:buSzPts val="1200"/>
              <a:buNone/>
              <a:defRPr/>
            </a:lvl9pPr>
          </a:lstStyle>
          <a:p/>
        </p:txBody>
      </p:sp>
      <p:sp>
        <p:nvSpPr>
          <p:cNvPr id="510" name="Google Shape;510;p109"/>
          <p:cNvSpPr txBox="1"/>
          <p:nvPr>
            <p:ph idx="4" type="body"/>
          </p:nvPr>
        </p:nvSpPr>
        <p:spPr>
          <a:xfrm>
            <a:off x="4673970" y="2761560"/>
            <a:ext cx="4015800" cy="1422675"/>
          </a:xfrm>
          <a:prstGeom prst="rect">
            <a:avLst/>
          </a:prstGeom>
          <a:noFill/>
          <a:ln>
            <a:noFill/>
          </a:ln>
        </p:spPr>
        <p:txBody>
          <a:bodyPr anchorCtr="0" anchor="t" bIns="0" lIns="0" spcFirstLastPara="1" rIns="0" wrap="square" tIns="0">
            <a:normAutofit/>
          </a:bodyPr>
          <a:lstStyle>
            <a:lvl1pPr indent="-228600" lvl="0" marL="457200" rtl="0" algn="l">
              <a:lnSpc>
                <a:spcPct val="115000"/>
              </a:lnSpc>
              <a:spcBef>
                <a:spcPts val="0"/>
              </a:spcBef>
              <a:spcAft>
                <a:spcPts val="0"/>
              </a:spcAft>
              <a:buSzPts val="1800"/>
              <a:buNone/>
              <a:defRPr/>
            </a:lvl1pPr>
            <a:lvl2pPr indent="-228600" lvl="1" marL="914400" rtl="0" algn="l">
              <a:lnSpc>
                <a:spcPct val="115000"/>
              </a:lnSpc>
              <a:spcBef>
                <a:spcPts val="1200"/>
              </a:spcBef>
              <a:spcAft>
                <a:spcPts val="0"/>
              </a:spcAft>
              <a:buSzPts val="1500"/>
              <a:buNone/>
              <a:defRPr/>
            </a:lvl2pPr>
            <a:lvl3pPr indent="-228600" lvl="2" marL="1371600" rtl="0" algn="l">
              <a:lnSpc>
                <a:spcPct val="115000"/>
              </a:lnSpc>
              <a:spcBef>
                <a:spcPts val="1200"/>
              </a:spcBef>
              <a:spcAft>
                <a:spcPts val="0"/>
              </a:spcAft>
              <a:buSzPts val="1400"/>
              <a:buNone/>
              <a:defRPr/>
            </a:lvl3pPr>
            <a:lvl4pPr indent="-228600" lvl="3" marL="1828800" rtl="0" algn="l">
              <a:lnSpc>
                <a:spcPct val="115000"/>
              </a:lnSpc>
              <a:spcBef>
                <a:spcPts val="1200"/>
              </a:spcBef>
              <a:spcAft>
                <a:spcPts val="0"/>
              </a:spcAft>
              <a:buSzPts val="1200"/>
              <a:buNone/>
              <a:defRPr/>
            </a:lvl4pPr>
            <a:lvl5pPr indent="-228600" lvl="4" marL="2286000" rtl="0" algn="l">
              <a:lnSpc>
                <a:spcPct val="115000"/>
              </a:lnSpc>
              <a:spcBef>
                <a:spcPts val="1200"/>
              </a:spcBef>
              <a:spcAft>
                <a:spcPts val="0"/>
              </a:spcAft>
              <a:buSzPts val="1200"/>
              <a:buNone/>
              <a:defRPr/>
            </a:lvl5pPr>
            <a:lvl6pPr indent="-228600" lvl="5" marL="2743200" rtl="0" algn="l">
              <a:lnSpc>
                <a:spcPct val="115000"/>
              </a:lnSpc>
              <a:spcBef>
                <a:spcPts val="1200"/>
              </a:spcBef>
              <a:spcAft>
                <a:spcPts val="0"/>
              </a:spcAft>
              <a:buSzPts val="1200"/>
              <a:buNone/>
              <a:defRPr/>
            </a:lvl6pPr>
            <a:lvl7pPr indent="-228600" lvl="6" marL="3200400" rtl="0" algn="l">
              <a:lnSpc>
                <a:spcPct val="115000"/>
              </a:lnSpc>
              <a:spcBef>
                <a:spcPts val="1200"/>
              </a:spcBef>
              <a:spcAft>
                <a:spcPts val="0"/>
              </a:spcAft>
              <a:buSzPts val="1200"/>
              <a:buNone/>
              <a:defRPr/>
            </a:lvl7pPr>
            <a:lvl8pPr indent="-228600" lvl="7" marL="3657600" rtl="0" algn="l">
              <a:lnSpc>
                <a:spcPct val="115000"/>
              </a:lnSpc>
              <a:spcBef>
                <a:spcPts val="1200"/>
              </a:spcBef>
              <a:spcAft>
                <a:spcPts val="0"/>
              </a:spcAft>
              <a:buSzPts val="1200"/>
              <a:buNone/>
              <a:defRPr/>
            </a:lvl8pPr>
            <a:lvl9pPr indent="-228600" lvl="8" marL="4114800" rtl="0" algn="l">
              <a:lnSpc>
                <a:spcPct val="115000"/>
              </a:lnSpc>
              <a:spcBef>
                <a:spcPts val="1200"/>
              </a:spcBef>
              <a:spcAft>
                <a:spcPts val="1200"/>
              </a:spcAft>
              <a:buSzPts val="1200"/>
              <a:buNone/>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511" name="Shape 511"/>
        <p:cNvGrpSpPr/>
        <p:nvPr/>
      </p:nvGrpSpPr>
      <p:grpSpPr>
        <a:xfrm>
          <a:off x="0" y="0"/>
          <a:ext cx="0" cy="0"/>
          <a:chOff x="0" y="0"/>
          <a:chExt cx="0" cy="0"/>
        </a:xfrm>
      </p:grpSpPr>
      <p:pic>
        <p:nvPicPr>
          <p:cNvPr descr="A picture containing text&#10;&#10;Description automatically generated" id="512" name="Google Shape;512;p11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3" name="Google Shape;513;p110"/>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514" name="Google Shape;514;p110"/>
          <p:cNvSpPr txBox="1"/>
          <p:nvPr>
            <p:ph idx="12" type="sldNum"/>
          </p:nvPr>
        </p:nvSpPr>
        <p:spPr>
          <a:xfrm>
            <a:off x="8701958" y="4724530"/>
            <a:ext cx="328275" cy="273825"/>
          </a:xfrm>
          <a:prstGeom prst="rect">
            <a:avLst/>
          </a:prstGeom>
          <a:noFill/>
          <a:ln>
            <a:noFill/>
          </a:ln>
        </p:spPr>
        <p:txBody>
          <a:bodyPr anchorCtr="0" anchor="ctr" bIns="25700" lIns="51425" spcFirstLastPara="1" rIns="51425" wrap="square" tIns="25700">
            <a:normAutofit/>
          </a:bodyPr>
          <a:lstStyle>
            <a:lvl1pPr indent="0" lvl="0"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515" name="Google Shape;515;p110"/>
          <p:cNvSpPr txBox="1"/>
          <p:nvPr>
            <p:ph type="title"/>
          </p:nvPr>
        </p:nvSpPr>
        <p:spPr>
          <a:xfrm>
            <a:off x="400784" y="718726"/>
            <a:ext cx="8402400" cy="408375"/>
          </a:xfrm>
          <a:prstGeom prst="rect">
            <a:avLst/>
          </a:prstGeom>
          <a:noFill/>
          <a:ln>
            <a:noFill/>
          </a:ln>
        </p:spPr>
        <p:txBody>
          <a:bodyPr anchorCtr="0" anchor="t" bIns="25700" lIns="51425" spcFirstLastPara="1" rIns="51425" wrap="square" tIns="25700">
            <a:normAutofit/>
          </a:bodyPr>
          <a:lstStyle>
            <a:lvl1pPr lvl="0" rt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16" name="Google Shape;516;p110"/>
          <p:cNvSpPr txBox="1"/>
          <p:nvPr>
            <p:ph idx="1" type="body"/>
          </p:nvPr>
        </p:nvSpPr>
        <p:spPr>
          <a:xfrm>
            <a:off x="400783" y="1326356"/>
            <a:ext cx="8402400" cy="3488400"/>
          </a:xfrm>
          <a:prstGeom prst="rect">
            <a:avLst/>
          </a:prstGeom>
          <a:noFill/>
          <a:ln>
            <a:noFill/>
          </a:ln>
        </p:spPr>
        <p:txBody>
          <a:bodyPr anchorCtr="0" anchor="t" bIns="25700" lIns="51425" spcFirstLastPara="1" rIns="51425" wrap="square" tIns="25700">
            <a:normAutofit/>
          </a:bodyPr>
          <a:lstStyle>
            <a:lvl1pPr indent="-330200" lvl="0" marL="457200" rtl="0" algn="l">
              <a:lnSpc>
                <a:spcPct val="100000"/>
              </a:lnSpc>
              <a:spcBef>
                <a:spcPts val="0"/>
              </a:spcBef>
              <a:spcAft>
                <a:spcPts val="0"/>
              </a:spcAft>
              <a:buClr>
                <a:schemeClr val="dk1"/>
              </a:buClr>
              <a:buSzPts val="1600"/>
              <a:buChar char="●"/>
              <a:defRPr>
                <a:latin typeface="Arial"/>
                <a:ea typeface="Arial"/>
                <a:cs typeface="Arial"/>
                <a:sym typeface="Arial"/>
              </a:defRPr>
            </a:lvl1pPr>
            <a:lvl2pPr indent="-317500" lvl="1" marL="914400" rtl="0" algn="l">
              <a:lnSpc>
                <a:spcPct val="100000"/>
              </a:lnSpc>
              <a:spcBef>
                <a:spcPts val="500"/>
              </a:spcBef>
              <a:spcAft>
                <a:spcPts val="0"/>
              </a:spcAft>
              <a:buClr>
                <a:schemeClr val="dk1"/>
              </a:buClr>
              <a:buSzPts val="1400"/>
              <a:buChar char="○"/>
              <a:defRPr>
                <a:latin typeface="Arial"/>
                <a:ea typeface="Arial"/>
                <a:cs typeface="Arial"/>
                <a:sym typeface="Arial"/>
              </a:defRPr>
            </a:lvl2pPr>
            <a:lvl3pPr indent="-298450" lvl="2" marL="1371600" rtl="0" algn="l">
              <a:lnSpc>
                <a:spcPct val="100000"/>
              </a:lnSpc>
              <a:spcBef>
                <a:spcPts val="500"/>
              </a:spcBef>
              <a:spcAft>
                <a:spcPts val="0"/>
              </a:spcAft>
              <a:buClr>
                <a:schemeClr val="dk1"/>
              </a:buClr>
              <a:buSzPts val="1100"/>
              <a:buChar char="■"/>
              <a:defRPr>
                <a:latin typeface="Arial"/>
                <a:ea typeface="Arial"/>
                <a:cs typeface="Arial"/>
                <a:sym typeface="Arial"/>
              </a:defRPr>
            </a:lvl3pPr>
            <a:lvl4pPr indent="-298450" lvl="3" marL="1828800" rtl="0" algn="l">
              <a:lnSpc>
                <a:spcPct val="100000"/>
              </a:lnSpc>
              <a:spcBef>
                <a:spcPts val="500"/>
              </a:spcBef>
              <a:spcAft>
                <a:spcPts val="0"/>
              </a:spcAft>
              <a:buClr>
                <a:schemeClr val="dk1"/>
              </a:buClr>
              <a:buSzPts val="1100"/>
              <a:buChar char="●"/>
              <a:defRPr>
                <a:latin typeface="Arial"/>
                <a:ea typeface="Arial"/>
                <a:cs typeface="Arial"/>
                <a:sym typeface="Arial"/>
              </a:defRPr>
            </a:lvl4pPr>
            <a:lvl5pPr indent="-298450" lvl="4" marL="2286000" rtl="0" algn="l">
              <a:lnSpc>
                <a:spcPct val="100000"/>
              </a:lnSpc>
              <a:spcBef>
                <a:spcPts val="500"/>
              </a:spcBef>
              <a:spcAft>
                <a:spcPts val="0"/>
              </a:spcAft>
              <a:buClr>
                <a:schemeClr val="dk1"/>
              </a:buClr>
              <a:buSzPts val="1100"/>
              <a:buChar char="○"/>
              <a:defRPr>
                <a:latin typeface="Arial"/>
                <a:ea typeface="Arial"/>
                <a:cs typeface="Arial"/>
                <a:sym typeface="Arial"/>
              </a:defRPr>
            </a:lvl5pPr>
            <a:lvl6pPr indent="-298450" lvl="5" marL="2743200" rtl="0" algn="l">
              <a:lnSpc>
                <a:spcPct val="90000"/>
              </a:lnSpc>
              <a:spcBef>
                <a:spcPts val="500"/>
              </a:spcBef>
              <a:spcAft>
                <a:spcPts val="0"/>
              </a:spcAft>
              <a:buClr>
                <a:schemeClr val="dk1"/>
              </a:buClr>
              <a:buSzPts val="1100"/>
              <a:buChar char="■"/>
              <a:defRPr/>
            </a:lvl6pPr>
            <a:lvl7pPr indent="-298450" lvl="6" marL="3200400" rtl="0" algn="l">
              <a:lnSpc>
                <a:spcPct val="90000"/>
              </a:lnSpc>
              <a:spcBef>
                <a:spcPts val="1200"/>
              </a:spcBef>
              <a:spcAft>
                <a:spcPts val="0"/>
              </a:spcAft>
              <a:buClr>
                <a:schemeClr val="dk1"/>
              </a:buClr>
              <a:buSzPts val="1100"/>
              <a:buChar char="●"/>
              <a:defRPr/>
            </a:lvl7pPr>
            <a:lvl8pPr indent="-298450" lvl="7" marL="3657600" rtl="0" algn="l">
              <a:lnSpc>
                <a:spcPct val="90000"/>
              </a:lnSpc>
              <a:spcBef>
                <a:spcPts val="1200"/>
              </a:spcBef>
              <a:spcAft>
                <a:spcPts val="0"/>
              </a:spcAft>
              <a:buClr>
                <a:schemeClr val="dk1"/>
              </a:buClr>
              <a:buSzPts val="1100"/>
              <a:buChar char="○"/>
              <a:defRPr/>
            </a:lvl8pPr>
            <a:lvl9pPr indent="-298450" lvl="8" marL="4114800" rtl="0" algn="l">
              <a:lnSpc>
                <a:spcPct val="90000"/>
              </a:lnSpc>
              <a:spcBef>
                <a:spcPts val="1200"/>
              </a:spcBef>
              <a:spcAft>
                <a:spcPts val="1200"/>
              </a:spcAft>
              <a:buClr>
                <a:schemeClr val="dk1"/>
              </a:buClr>
              <a:buSzPts val="11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517" name="Shape 517"/>
        <p:cNvGrpSpPr/>
        <p:nvPr/>
      </p:nvGrpSpPr>
      <p:grpSpPr>
        <a:xfrm>
          <a:off x="0" y="0"/>
          <a:ext cx="0" cy="0"/>
          <a:chOff x="0" y="0"/>
          <a:chExt cx="0" cy="0"/>
        </a:xfrm>
      </p:grpSpPr>
      <p:sp>
        <p:nvSpPr>
          <p:cNvPr id="518" name="Google Shape;518;p111"/>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519" name="Google Shape;519;p111"/>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20" name="Google Shape;520;p11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2">
    <p:spTree>
      <p:nvGrpSpPr>
        <p:cNvPr id="521" name="Shape 521"/>
        <p:cNvGrpSpPr/>
        <p:nvPr/>
      </p:nvGrpSpPr>
      <p:grpSpPr>
        <a:xfrm>
          <a:off x="0" y="0"/>
          <a:ext cx="0" cy="0"/>
          <a:chOff x="0" y="0"/>
          <a:chExt cx="0" cy="0"/>
        </a:xfrm>
      </p:grpSpPr>
      <p:sp>
        <p:nvSpPr>
          <p:cNvPr id="522" name="Google Shape;522;p112"/>
          <p:cNvSpPr txBox="1"/>
          <p:nvPr>
            <p:ph type="ctrTitle"/>
          </p:nvPr>
        </p:nvSpPr>
        <p:spPr>
          <a:xfrm>
            <a:off x="1143000" y="841772"/>
            <a:ext cx="6858000" cy="1790775"/>
          </a:xfrm>
          <a:prstGeom prst="rect">
            <a:avLst/>
          </a:prstGeom>
          <a:noFill/>
          <a:ln>
            <a:noFill/>
          </a:ln>
        </p:spPr>
        <p:txBody>
          <a:bodyPr anchorCtr="0" anchor="b" bIns="25700" lIns="51425" spcFirstLastPara="1" rIns="51425" wrap="square" tIns="25700">
            <a:normAutofit/>
          </a:bodyPr>
          <a:lstStyle>
            <a:lvl1pPr lvl="0" rt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23" name="Google Shape;523;p112"/>
          <p:cNvSpPr txBox="1"/>
          <p:nvPr>
            <p:ph idx="1" type="subTitle"/>
          </p:nvPr>
        </p:nvSpPr>
        <p:spPr>
          <a:xfrm>
            <a:off x="1143000" y="2701529"/>
            <a:ext cx="6858000" cy="1241775"/>
          </a:xfrm>
          <a:prstGeom prst="rect">
            <a:avLst/>
          </a:prstGeom>
          <a:noFill/>
          <a:ln>
            <a:noFill/>
          </a:ln>
        </p:spPr>
        <p:txBody>
          <a:bodyPr anchorCtr="0" anchor="t" bIns="25700" lIns="51425" spcFirstLastPara="1" rIns="51425" wrap="square" tIns="25700">
            <a:normAutofit/>
          </a:bodyPr>
          <a:lstStyle>
            <a:lvl1pPr lvl="0" rt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100"/>
              <a:buNone/>
              <a:defRPr sz="1500"/>
            </a:lvl2pPr>
            <a:lvl3pPr lvl="2" rtl="0" algn="ctr">
              <a:lnSpc>
                <a:spcPct val="90000"/>
              </a:lnSpc>
              <a:spcBef>
                <a:spcPts val="1200"/>
              </a:spcBef>
              <a:spcAft>
                <a:spcPts val="0"/>
              </a:spcAft>
              <a:buClr>
                <a:schemeClr val="dk1"/>
              </a:buClr>
              <a:buSzPts val="1100"/>
              <a:buNone/>
              <a:defRPr sz="1400"/>
            </a:lvl3pPr>
            <a:lvl4pPr lvl="3" rtl="0" algn="ctr">
              <a:lnSpc>
                <a:spcPct val="90000"/>
              </a:lnSpc>
              <a:spcBef>
                <a:spcPts val="1200"/>
              </a:spcBef>
              <a:spcAft>
                <a:spcPts val="0"/>
              </a:spcAft>
              <a:buClr>
                <a:schemeClr val="dk1"/>
              </a:buClr>
              <a:buSzPts val="900"/>
              <a:buNone/>
              <a:defRPr sz="1200"/>
            </a:lvl4pPr>
            <a:lvl5pPr lvl="4" rtl="0" algn="ctr">
              <a:lnSpc>
                <a:spcPct val="90000"/>
              </a:lnSpc>
              <a:spcBef>
                <a:spcPts val="1200"/>
              </a:spcBef>
              <a:spcAft>
                <a:spcPts val="0"/>
              </a:spcAft>
              <a:buClr>
                <a:schemeClr val="dk1"/>
              </a:buClr>
              <a:buSzPts val="900"/>
              <a:buNone/>
              <a:defRPr sz="1200"/>
            </a:lvl5pPr>
            <a:lvl6pPr lvl="5" rtl="0" algn="ctr">
              <a:lnSpc>
                <a:spcPct val="90000"/>
              </a:lnSpc>
              <a:spcBef>
                <a:spcPts val="1200"/>
              </a:spcBef>
              <a:spcAft>
                <a:spcPts val="0"/>
              </a:spcAft>
              <a:buClr>
                <a:schemeClr val="dk1"/>
              </a:buClr>
              <a:buSzPts val="900"/>
              <a:buNone/>
              <a:defRPr sz="1200"/>
            </a:lvl6pPr>
            <a:lvl7pPr lvl="6" rtl="0" algn="ctr">
              <a:lnSpc>
                <a:spcPct val="90000"/>
              </a:lnSpc>
              <a:spcBef>
                <a:spcPts val="1200"/>
              </a:spcBef>
              <a:spcAft>
                <a:spcPts val="0"/>
              </a:spcAft>
              <a:buClr>
                <a:schemeClr val="dk1"/>
              </a:buClr>
              <a:buSzPts val="900"/>
              <a:buNone/>
              <a:defRPr sz="1200"/>
            </a:lvl7pPr>
            <a:lvl8pPr lvl="7" rtl="0" algn="ctr">
              <a:lnSpc>
                <a:spcPct val="90000"/>
              </a:lnSpc>
              <a:spcBef>
                <a:spcPts val="1200"/>
              </a:spcBef>
              <a:spcAft>
                <a:spcPts val="0"/>
              </a:spcAft>
              <a:buClr>
                <a:schemeClr val="dk1"/>
              </a:buClr>
              <a:buSzPts val="900"/>
              <a:buNone/>
              <a:defRPr sz="1200"/>
            </a:lvl8pPr>
            <a:lvl9pPr lvl="8" rtl="0" algn="ctr">
              <a:lnSpc>
                <a:spcPct val="90000"/>
              </a:lnSpc>
              <a:spcBef>
                <a:spcPts val="1200"/>
              </a:spcBef>
              <a:spcAft>
                <a:spcPts val="1200"/>
              </a:spcAft>
              <a:buClr>
                <a:schemeClr val="dk1"/>
              </a:buClr>
              <a:buSzPts val="900"/>
              <a:buNone/>
              <a:defRPr sz="1200"/>
            </a:lvl9pPr>
          </a:lstStyle>
          <a:p/>
        </p:txBody>
      </p:sp>
      <p:sp>
        <p:nvSpPr>
          <p:cNvPr id="524" name="Google Shape;524;p112"/>
          <p:cNvSpPr txBox="1"/>
          <p:nvPr>
            <p:ph idx="10" type="dt"/>
          </p:nvPr>
        </p:nvSpPr>
        <p:spPr>
          <a:xfrm>
            <a:off x="628650" y="4767263"/>
            <a:ext cx="2057400" cy="273825"/>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25" name="Google Shape;525;p112"/>
          <p:cNvSpPr txBox="1"/>
          <p:nvPr>
            <p:ph idx="11" type="ftr"/>
          </p:nvPr>
        </p:nvSpPr>
        <p:spPr>
          <a:xfrm>
            <a:off x="3028950" y="4767263"/>
            <a:ext cx="3086100" cy="273825"/>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26" name="Google Shape;526;p112"/>
          <p:cNvSpPr txBox="1"/>
          <p:nvPr>
            <p:ph idx="12" type="sldNum"/>
          </p:nvPr>
        </p:nvSpPr>
        <p:spPr>
          <a:xfrm>
            <a:off x="6457950" y="4767263"/>
            <a:ext cx="2057400" cy="273825"/>
          </a:xfrm>
          <a:prstGeom prst="rect">
            <a:avLst/>
          </a:prstGeom>
          <a:noFill/>
          <a:ln>
            <a:noFill/>
          </a:ln>
        </p:spPr>
        <p:txBody>
          <a:bodyPr anchorCtr="0" anchor="t" bIns="25700" lIns="51425" spcFirstLastPara="1" rIns="51425" wrap="square" tIns="25700">
            <a:norm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27" name="Shape 527"/>
        <p:cNvGrpSpPr/>
        <p:nvPr/>
      </p:nvGrpSpPr>
      <p:grpSpPr>
        <a:xfrm>
          <a:off x="0" y="0"/>
          <a:ext cx="0" cy="0"/>
          <a:chOff x="0" y="0"/>
          <a:chExt cx="0" cy="0"/>
        </a:xfrm>
      </p:grpSpPr>
      <p:sp>
        <p:nvSpPr>
          <p:cNvPr id="528" name="Google Shape;528;p113"/>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29" name="Google Shape;529;p113"/>
          <p:cNvSpPr txBox="1"/>
          <p:nvPr>
            <p:ph idx="1" type="body"/>
          </p:nvPr>
        </p:nvSpPr>
        <p:spPr>
          <a:xfrm>
            <a:off x="706925" y="997150"/>
            <a:ext cx="8111025" cy="3795075"/>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530" name="Google Shape;530;p11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2">
    <p:bg>
      <p:bgPr>
        <a:blipFill>
          <a:blip r:embed="rId2">
            <a:alphaModFix/>
          </a:blip>
          <a:stretch>
            <a:fillRect/>
          </a:stretch>
        </a:blipFill>
      </p:bgPr>
    </p:bg>
    <p:spTree>
      <p:nvGrpSpPr>
        <p:cNvPr id="531" name="Shape 531"/>
        <p:cNvGrpSpPr/>
        <p:nvPr/>
      </p:nvGrpSpPr>
      <p:grpSpPr>
        <a:xfrm>
          <a:off x="0" y="0"/>
          <a:ext cx="0" cy="0"/>
          <a:chOff x="0" y="0"/>
          <a:chExt cx="0" cy="0"/>
        </a:xfrm>
      </p:grpSpPr>
      <p:sp>
        <p:nvSpPr>
          <p:cNvPr id="532" name="Google Shape;532;p114"/>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33" name="Google Shape;533;p114"/>
          <p:cNvSpPr txBox="1"/>
          <p:nvPr>
            <p:ph type="title"/>
          </p:nvPr>
        </p:nvSpPr>
        <p:spPr>
          <a:xfrm>
            <a:off x="233200" y="32050"/>
            <a:ext cx="8480925" cy="973800"/>
          </a:xfrm>
          <a:prstGeom prst="rect">
            <a:avLst/>
          </a:prstGeom>
          <a:noFill/>
          <a:ln>
            <a:noFill/>
          </a:ln>
        </p:spPr>
        <p:txBody>
          <a:bodyPr anchorCtr="0" anchor="t" bIns="68575" lIns="68575" spcFirstLastPara="1" rIns="68575" wrap="square" tIns="68575">
            <a:normAutofit/>
          </a:bodyPr>
          <a:lstStyle>
            <a:lvl1pPr lvl="0" rtl="0" algn="l">
              <a:lnSpc>
                <a:spcPct val="100000"/>
              </a:lnSpc>
              <a:spcBef>
                <a:spcPts val="0"/>
              </a:spcBef>
              <a:spcAft>
                <a:spcPts val="0"/>
              </a:spcAft>
              <a:buClr>
                <a:schemeClr val="lt1"/>
              </a:buClr>
              <a:buSzPts val="3000"/>
              <a:buNone/>
              <a:defRPr>
                <a:solidFill>
                  <a:schemeClr val="lt1"/>
                </a:solidFill>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34" name="Google Shape;534;p114"/>
          <p:cNvSpPr txBox="1"/>
          <p:nvPr>
            <p:ph idx="1" type="body"/>
          </p:nvPr>
        </p:nvSpPr>
        <p:spPr>
          <a:xfrm>
            <a:off x="706925" y="1211175"/>
            <a:ext cx="703192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535" name="Google Shape;535;p11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2">
    <p:bg>
      <p:bgPr>
        <a:blipFill>
          <a:blip r:embed="rId2">
            <a:alphaModFix/>
          </a:blip>
          <a:stretch>
            <a:fillRect/>
          </a:stretch>
        </a:blipFill>
      </p:bgPr>
    </p:bg>
    <p:spTree>
      <p:nvGrpSpPr>
        <p:cNvPr id="536" name="Shape 536"/>
        <p:cNvGrpSpPr/>
        <p:nvPr/>
      </p:nvGrpSpPr>
      <p:grpSpPr>
        <a:xfrm>
          <a:off x="0" y="0"/>
          <a:ext cx="0" cy="0"/>
          <a:chOff x="0" y="0"/>
          <a:chExt cx="0" cy="0"/>
        </a:xfrm>
      </p:grpSpPr>
      <p:sp>
        <p:nvSpPr>
          <p:cNvPr id="537" name="Google Shape;537;p115"/>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38" name="Google Shape;538;p115"/>
          <p:cNvSpPr txBox="1"/>
          <p:nvPr>
            <p:ph type="title"/>
          </p:nvPr>
        </p:nvSpPr>
        <p:spPr>
          <a:xfrm>
            <a:off x="980250" y="32050"/>
            <a:ext cx="7851375" cy="9738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SzPts val="30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39" name="Google Shape;539;p115"/>
          <p:cNvSpPr txBox="1"/>
          <p:nvPr>
            <p:ph idx="1" type="body"/>
          </p:nvPr>
        </p:nvSpPr>
        <p:spPr>
          <a:xfrm>
            <a:off x="980250" y="906375"/>
            <a:ext cx="675877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540" name="Google Shape;540;p11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541" name="Shape 541"/>
        <p:cNvGrpSpPr/>
        <p:nvPr/>
      </p:nvGrpSpPr>
      <p:grpSpPr>
        <a:xfrm>
          <a:off x="0" y="0"/>
          <a:ext cx="0" cy="0"/>
          <a:chOff x="0" y="0"/>
          <a:chExt cx="0" cy="0"/>
        </a:xfrm>
      </p:grpSpPr>
      <p:sp>
        <p:nvSpPr>
          <p:cNvPr id="542" name="Google Shape;542;p116"/>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43" name="Google Shape;543;p11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2">
    <p:bg>
      <p:bgPr>
        <a:blipFill>
          <a:blip r:embed="rId2">
            <a:alphaModFix/>
          </a:blip>
          <a:stretch>
            <a:fillRect/>
          </a:stretch>
        </a:blipFill>
      </p:bgPr>
    </p:bg>
    <p:spTree>
      <p:nvGrpSpPr>
        <p:cNvPr id="544" name="Shape 544"/>
        <p:cNvGrpSpPr/>
        <p:nvPr/>
      </p:nvGrpSpPr>
      <p:grpSpPr>
        <a:xfrm>
          <a:off x="0" y="0"/>
          <a:ext cx="0" cy="0"/>
          <a:chOff x="0" y="0"/>
          <a:chExt cx="0" cy="0"/>
        </a:xfrm>
      </p:grpSpPr>
      <p:sp>
        <p:nvSpPr>
          <p:cNvPr id="545" name="Google Shape;545;p117"/>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546" name="Google Shape;546;p117"/>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47" name="Google Shape;547;p11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3">
    <p:bg>
      <p:bgPr>
        <a:blipFill>
          <a:blip r:embed="rId2">
            <a:alphaModFix/>
          </a:blip>
          <a:stretch>
            <a:fillRect/>
          </a:stretch>
        </a:blipFill>
      </p:bgPr>
    </p:bg>
    <p:spTree>
      <p:nvGrpSpPr>
        <p:cNvPr id="548" name="Shape 548"/>
        <p:cNvGrpSpPr/>
        <p:nvPr/>
      </p:nvGrpSpPr>
      <p:grpSpPr>
        <a:xfrm>
          <a:off x="0" y="0"/>
          <a:ext cx="0" cy="0"/>
          <a:chOff x="0" y="0"/>
          <a:chExt cx="0" cy="0"/>
        </a:xfrm>
      </p:grpSpPr>
      <p:sp>
        <p:nvSpPr>
          <p:cNvPr id="549" name="Google Shape;549;p118"/>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50" name="Google Shape;550;p118"/>
          <p:cNvSpPr txBox="1"/>
          <p:nvPr>
            <p:ph type="title"/>
          </p:nvPr>
        </p:nvSpPr>
        <p:spPr>
          <a:xfrm>
            <a:off x="233200" y="32050"/>
            <a:ext cx="8480925" cy="973800"/>
          </a:xfrm>
          <a:prstGeom prst="rect">
            <a:avLst/>
          </a:prstGeom>
          <a:noFill/>
          <a:ln>
            <a:noFill/>
          </a:ln>
        </p:spPr>
        <p:txBody>
          <a:bodyPr anchorCtr="0" anchor="t" bIns="68575" lIns="68575" spcFirstLastPara="1" rIns="68575" wrap="square" tIns="68575">
            <a:normAutofit/>
          </a:bodyPr>
          <a:lstStyle>
            <a:lvl1pPr lvl="0" rtl="0" algn="l">
              <a:lnSpc>
                <a:spcPct val="100000"/>
              </a:lnSpc>
              <a:spcBef>
                <a:spcPts val="0"/>
              </a:spcBef>
              <a:spcAft>
                <a:spcPts val="0"/>
              </a:spcAft>
              <a:buClr>
                <a:schemeClr val="lt1"/>
              </a:buClr>
              <a:buSzPts val="3000"/>
              <a:buNone/>
              <a:defRPr>
                <a:solidFill>
                  <a:schemeClr val="lt1"/>
                </a:solidFill>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51" name="Google Shape;551;p118"/>
          <p:cNvSpPr txBox="1"/>
          <p:nvPr>
            <p:ph idx="1" type="body"/>
          </p:nvPr>
        </p:nvSpPr>
        <p:spPr>
          <a:xfrm>
            <a:off x="706925" y="1211175"/>
            <a:ext cx="703192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3">
    <p:bg>
      <p:bgPr>
        <a:blipFill>
          <a:blip r:embed="rId2">
            <a:alphaModFix/>
          </a:blip>
          <a:stretch>
            <a:fillRect/>
          </a:stretch>
        </a:blipFill>
      </p:bgPr>
    </p:bg>
    <p:spTree>
      <p:nvGrpSpPr>
        <p:cNvPr id="552" name="Shape 552"/>
        <p:cNvGrpSpPr/>
        <p:nvPr/>
      </p:nvGrpSpPr>
      <p:grpSpPr>
        <a:xfrm>
          <a:off x="0" y="0"/>
          <a:ext cx="0" cy="0"/>
          <a:chOff x="0" y="0"/>
          <a:chExt cx="0" cy="0"/>
        </a:xfrm>
      </p:grpSpPr>
      <p:sp>
        <p:nvSpPr>
          <p:cNvPr id="553" name="Google Shape;553;p119"/>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54" name="Google Shape;554;p119"/>
          <p:cNvSpPr txBox="1"/>
          <p:nvPr>
            <p:ph type="title"/>
          </p:nvPr>
        </p:nvSpPr>
        <p:spPr>
          <a:xfrm>
            <a:off x="980250" y="32050"/>
            <a:ext cx="7851375" cy="9738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SzPts val="30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555" name="Google Shape;555;p119"/>
          <p:cNvSpPr txBox="1"/>
          <p:nvPr>
            <p:ph idx="1" type="body"/>
          </p:nvPr>
        </p:nvSpPr>
        <p:spPr>
          <a:xfrm>
            <a:off x="980250" y="906375"/>
            <a:ext cx="675877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560" name="Shape 560"/>
        <p:cNvGrpSpPr/>
        <p:nvPr/>
      </p:nvGrpSpPr>
      <p:grpSpPr>
        <a:xfrm>
          <a:off x="0" y="0"/>
          <a:ext cx="0" cy="0"/>
          <a:chOff x="0" y="0"/>
          <a:chExt cx="0" cy="0"/>
        </a:xfrm>
      </p:grpSpPr>
      <p:sp>
        <p:nvSpPr>
          <p:cNvPr id="561" name="Google Shape;561;p12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562" name="Google Shape;562;p121"/>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63" name="Shape 563"/>
        <p:cNvGrpSpPr/>
        <p:nvPr/>
      </p:nvGrpSpPr>
      <p:grpSpPr>
        <a:xfrm>
          <a:off x="0" y="0"/>
          <a:ext cx="0" cy="0"/>
          <a:chOff x="0" y="0"/>
          <a:chExt cx="0" cy="0"/>
        </a:xfrm>
      </p:grpSpPr>
      <p:sp>
        <p:nvSpPr>
          <p:cNvPr id="564" name="Google Shape;564;p12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65" name="Google Shape;565;p122"/>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66" name="Google Shape;566;p122"/>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567" name="Shape 567"/>
        <p:cNvGrpSpPr/>
        <p:nvPr/>
      </p:nvGrpSpPr>
      <p:grpSpPr>
        <a:xfrm>
          <a:off x="0" y="0"/>
          <a:ext cx="0" cy="0"/>
          <a:chOff x="0" y="0"/>
          <a:chExt cx="0" cy="0"/>
        </a:xfrm>
      </p:grpSpPr>
      <p:sp>
        <p:nvSpPr>
          <p:cNvPr id="568" name="Google Shape;568;p12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69" name="Google Shape;569;p123"/>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570" name="Google Shape;570;p123"/>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71" name="Google Shape;571;p123"/>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572" name="Shape 572"/>
        <p:cNvGrpSpPr/>
        <p:nvPr/>
      </p:nvGrpSpPr>
      <p:grpSpPr>
        <a:xfrm>
          <a:off x="0" y="0"/>
          <a:ext cx="0" cy="0"/>
          <a:chOff x="0" y="0"/>
          <a:chExt cx="0" cy="0"/>
        </a:xfrm>
      </p:grpSpPr>
      <p:sp>
        <p:nvSpPr>
          <p:cNvPr id="573" name="Google Shape;573;p12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74" name="Google Shape;574;p124"/>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575" name="Google Shape;575;p124"/>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76" name="Google Shape;576;p12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7" name="Shape 577"/>
        <p:cNvGrpSpPr/>
        <p:nvPr/>
      </p:nvGrpSpPr>
      <p:grpSpPr>
        <a:xfrm>
          <a:off x="0" y="0"/>
          <a:ext cx="0" cy="0"/>
          <a:chOff x="0" y="0"/>
          <a:chExt cx="0" cy="0"/>
        </a:xfrm>
      </p:grpSpPr>
      <p:sp>
        <p:nvSpPr>
          <p:cNvPr id="578" name="Google Shape;578;p125"/>
          <p:cNvSpPr txBox="1"/>
          <p:nvPr>
            <p:ph type="title"/>
          </p:nvPr>
        </p:nvSpPr>
        <p:spPr>
          <a:xfrm>
            <a:off x="628650" y="273844"/>
            <a:ext cx="7886700" cy="994200"/>
          </a:xfrm>
          <a:prstGeom prst="rect">
            <a:avLst/>
          </a:prstGeom>
          <a:noFill/>
          <a:ln>
            <a:noFill/>
          </a:ln>
        </p:spPr>
        <p:txBody>
          <a:bodyPr anchorCtr="0" anchor="ctr" bIns="25700" lIns="51425" spcFirstLastPara="1" rIns="51425" wrap="square" tIns="25700">
            <a:normAutofit/>
          </a:bodyPr>
          <a:lstStyle>
            <a:lvl1pPr lvl="0" algn="l">
              <a:lnSpc>
                <a:spcPct val="90000"/>
              </a:lnSpc>
              <a:spcBef>
                <a:spcPts val="0"/>
              </a:spcBef>
              <a:spcAft>
                <a:spcPts val="0"/>
              </a:spcAft>
              <a:buClr>
                <a:schemeClr val="dk1"/>
              </a:buClr>
              <a:buSzPts val="1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579" name="Google Shape;579;p125"/>
          <p:cNvSpPr txBox="1"/>
          <p:nvPr>
            <p:ph idx="1" type="body"/>
          </p:nvPr>
        </p:nvSpPr>
        <p:spPr>
          <a:xfrm>
            <a:off x="628650" y="1369219"/>
            <a:ext cx="7886700" cy="3263400"/>
          </a:xfrm>
          <a:prstGeom prst="rect">
            <a:avLst/>
          </a:prstGeom>
          <a:noFill/>
          <a:ln>
            <a:noFill/>
          </a:ln>
        </p:spPr>
        <p:txBody>
          <a:bodyPr anchorCtr="0" anchor="t" bIns="25700" lIns="51425" spcFirstLastPara="1" rIns="51425" wrap="square" tIns="25700">
            <a:normAutofit/>
          </a:bodyPr>
          <a:lstStyle>
            <a:lvl1pPr indent="-298450" lvl="0" marL="457200" algn="l">
              <a:lnSpc>
                <a:spcPct val="90000"/>
              </a:lnSpc>
              <a:spcBef>
                <a:spcPts val="800"/>
              </a:spcBef>
              <a:spcAft>
                <a:spcPts val="0"/>
              </a:spcAft>
              <a:buClr>
                <a:schemeClr val="dk1"/>
              </a:buClr>
              <a:buSzPts val="1100"/>
              <a:buChar char="●"/>
              <a:defRPr/>
            </a:lvl1pPr>
            <a:lvl2pPr indent="-298450" lvl="1" marL="914400" algn="l">
              <a:lnSpc>
                <a:spcPct val="90000"/>
              </a:lnSpc>
              <a:spcBef>
                <a:spcPts val="1200"/>
              </a:spcBef>
              <a:spcAft>
                <a:spcPts val="0"/>
              </a:spcAft>
              <a:buClr>
                <a:schemeClr val="dk1"/>
              </a:buClr>
              <a:buSzPts val="1100"/>
              <a:buChar char="○"/>
              <a:defRPr/>
            </a:lvl2pPr>
            <a:lvl3pPr indent="-298450" lvl="2" marL="1371600" algn="l">
              <a:lnSpc>
                <a:spcPct val="90000"/>
              </a:lnSpc>
              <a:spcBef>
                <a:spcPts val="1200"/>
              </a:spcBef>
              <a:spcAft>
                <a:spcPts val="0"/>
              </a:spcAft>
              <a:buClr>
                <a:schemeClr val="dk1"/>
              </a:buClr>
              <a:buSzPts val="1100"/>
              <a:buChar char="■"/>
              <a:defRPr/>
            </a:lvl3pPr>
            <a:lvl4pPr indent="-298450" lvl="3" marL="1828800" algn="l">
              <a:lnSpc>
                <a:spcPct val="90000"/>
              </a:lnSpc>
              <a:spcBef>
                <a:spcPts val="1200"/>
              </a:spcBef>
              <a:spcAft>
                <a:spcPts val="0"/>
              </a:spcAft>
              <a:buClr>
                <a:schemeClr val="dk1"/>
              </a:buClr>
              <a:buSzPts val="1100"/>
              <a:buChar char="●"/>
              <a:defRPr/>
            </a:lvl4pPr>
            <a:lvl5pPr indent="-298450" lvl="4" marL="2286000" algn="l">
              <a:lnSpc>
                <a:spcPct val="90000"/>
              </a:lnSpc>
              <a:spcBef>
                <a:spcPts val="1200"/>
              </a:spcBef>
              <a:spcAft>
                <a:spcPts val="0"/>
              </a:spcAft>
              <a:buClr>
                <a:schemeClr val="dk1"/>
              </a:buClr>
              <a:buSzPts val="1100"/>
              <a:buChar char="○"/>
              <a:defRPr/>
            </a:lvl5pPr>
            <a:lvl6pPr indent="-298450" lvl="5" marL="2743200" algn="l">
              <a:lnSpc>
                <a:spcPct val="90000"/>
              </a:lnSpc>
              <a:spcBef>
                <a:spcPts val="1200"/>
              </a:spcBef>
              <a:spcAft>
                <a:spcPts val="0"/>
              </a:spcAft>
              <a:buClr>
                <a:schemeClr val="dk1"/>
              </a:buClr>
              <a:buSzPts val="1100"/>
              <a:buChar char="■"/>
              <a:defRPr/>
            </a:lvl6pPr>
            <a:lvl7pPr indent="-298450" lvl="6" marL="3200400" algn="l">
              <a:lnSpc>
                <a:spcPct val="90000"/>
              </a:lnSpc>
              <a:spcBef>
                <a:spcPts val="1200"/>
              </a:spcBef>
              <a:spcAft>
                <a:spcPts val="0"/>
              </a:spcAft>
              <a:buClr>
                <a:schemeClr val="dk1"/>
              </a:buClr>
              <a:buSzPts val="1100"/>
              <a:buChar char="●"/>
              <a:defRPr/>
            </a:lvl7pPr>
            <a:lvl8pPr indent="-298450" lvl="7" marL="3657600" algn="l">
              <a:lnSpc>
                <a:spcPct val="90000"/>
              </a:lnSpc>
              <a:spcBef>
                <a:spcPts val="1200"/>
              </a:spcBef>
              <a:spcAft>
                <a:spcPts val="0"/>
              </a:spcAft>
              <a:buClr>
                <a:schemeClr val="dk1"/>
              </a:buClr>
              <a:buSzPts val="1100"/>
              <a:buChar char="○"/>
              <a:defRPr/>
            </a:lvl8pPr>
            <a:lvl9pPr indent="-298450" lvl="8" marL="4114800" algn="l">
              <a:lnSpc>
                <a:spcPct val="90000"/>
              </a:lnSpc>
              <a:spcBef>
                <a:spcPts val="1200"/>
              </a:spcBef>
              <a:spcAft>
                <a:spcPts val="1200"/>
              </a:spcAft>
              <a:buClr>
                <a:schemeClr val="dk1"/>
              </a:buClr>
              <a:buSzPts val="1100"/>
              <a:buChar char="■"/>
              <a:defRPr/>
            </a:lvl9pPr>
          </a:lstStyle>
          <a:p/>
        </p:txBody>
      </p:sp>
      <p:sp>
        <p:nvSpPr>
          <p:cNvPr id="580" name="Google Shape;580;p125"/>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81" name="Google Shape;581;p125"/>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82" name="Google Shape;582;p125"/>
          <p:cNvSpPr txBox="1"/>
          <p:nvPr>
            <p:ph idx="12" type="sldNum"/>
          </p:nvPr>
        </p:nvSpPr>
        <p:spPr>
          <a:xfrm>
            <a:off x="6868409" y="4772744"/>
            <a:ext cx="2034000" cy="273900"/>
          </a:xfrm>
          <a:prstGeom prst="rect">
            <a:avLst/>
          </a:prstGeom>
          <a:noFill/>
          <a:ln>
            <a:noFill/>
          </a:ln>
        </p:spPr>
        <p:txBody>
          <a:bodyPr anchorCtr="0" anchor="ctr" bIns="25700" lIns="51425" spcFirstLastPara="1" rIns="51425" wrap="square" tIns="25700">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583" name="Shape 583"/>
        <p:cNvGrpSpPr/>
        <p:nvPr/>
      </p:nvGrpSpPr>
      <p:grpSpPr>
        <a:xfrm>
          <a:off x="0" y="0"/>
          <a:ext cx="0" cy="0"/>
          <a:chOff x="0" y="0"/>
          <a:chExt cx="0" cy="0"/>
        </a:xfrm>
      </p:grpSpPr>
      <p:sp>
        <p:nvSpPr>
          <p:cNvPr id="584" name="Google Shape;584;p126"/>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585" name="Google Shape;585;p12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86" name="Google Shape;586;p12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50"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 name="Google Shape;52;p1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3" name="Google Shape;53;p13"/>
          <p:cNvSpPr/>
          <p:nvPr>
            <p:ph idx="2" type="pic"/>
          </p:nvPr>
        </p:nvSpPr>
        <p:spPr>
          <a:xfrm>
            <a:off x="6251239" y="2074787"/>
            <a:ext cx="3503700" cy="3503700"/>
          </a:xfrm>
          <a:prstGeom prst="rect">
            <a:avLst/>
          </a:prstGeom>
          <a:noFill/>
          <a:ln>
            <a:noFill/>
          </a:ln>
        </p:spPr>
      </p:sp>
      <p:sp>
        <p:nvSpPr>
          <p:cNvPr id="54" name="Google Shape;54;p1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587" name="Shape 587"/>
        <p:cNvGrpSpPr/>
        <p:nvPr/>
      </p:nvGrpSpPr>
      <p:grpSpPr>
        <a:xfrm>
          <a:off x="0" y="0"/>
          <a:ext cx="0" cy="0"/>
          <a:chOff x="0" y="0"/>
          <a:chExt cx="0" cy="0"/>
        </a:xfrm>
      </p:grpSpPr>
      <p:sp>
        <p:nvSpPr>
          <p:cNvPr id="588" name="Google Shape;588;p12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89" name="Google Shape;589;p127"/>
          <p:cNvSpPr txBox="1"/>
          <p:nvPr>
            <p:ph type="title"/>
          </p:nvPr>
        </p:nvSpPr>
        <p:spPr>
          <a:xfrm>
            <a:off x="591850" y="41300"/>
            <a:ext cx="81288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590" name="Google Shape;590;p127"/>
          <p:cNvSpPr txBox="1"/>
          <p:nvPr>
            <p:ph idx="1" type="body"/>
          </p:nvPr>
        </p:nvSpPr>
        <p:spPr>
          <a:xfrm>
            <a:off x="591850" y="906375"/>
            <a:ext cx="75645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91" name="Google Shape;591;p127"/>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592" name="Shape 592"/>
        <p:cNvGrpSpPr/>
        <p:nvPr/>
      </p:nvGrpSpPr>
      <p:grpSpPr>
        <a:xfrm>
          <a:off x="0" y="0"/>
          <a:ext cx="0" cy="0"/>
          <a:chOff x="0" y="0"/>
          <a:chExt cx="0" cy="0"/>
        </a:xfrm>
      </p:grpSpPr>
      <p:sp>
        <p:nvSpPr>
          <p:cNvPr id="593" name="Google Shape;593;p128"/>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594" name="Google Shape;594;p128"/>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95" name="Google Shape;595;p128"/>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596" name="Shape 596"/>
        <p:cNvGrpSpPr/>
        <p:nvPr/>
      </p:nvGrpSpPr>
      <p:grpSpPr>
        <a:xfrm>
          <a:off x="0" y="0"/>
          <a:ext cx="0" cy="0"/>
          <a:chOff x="0" y="0"/>
          <a:chExt cx="0" cy="0"/>
        </a:xfrm>
      </p:grpSpPr>
      <p:sp>
        <p:nvSpPr>
          <p:cNvPr id="597" name="Google Shape;597;p12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98" name="Google Shape;598;p129"/>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599" name="Shape 599"/>
        <p:cNvGrpSpPr/>
        <p:nvPr/>
      </p:nvGrpSpPr>
      <p:grpSpPr>
        <a:xfrm>
          <a:off x="0" y="0"/>
          <a:ext cx="0" cy="0"/>
          <a:chOff x="0" y="0"/>
          <a:chExt cx="0" cy="0"/>
        </a:xfrm>
      </p:grpSpPr>
      <p:pic>
        <p:nvPicPr>
          <p:cNvPr descr="A graph with blue lines&#10;&#10;Description automatically generated" id="600" name="Google Shape;600;p13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601" name="Shape 601"/>
        <p:cNvGrpSpPr/>
        <p:nvPr/>
      </p:nvGrpSpPr>
      <p:grpSpPr>
        <a:xfrm>
          <a:off x="0" y="0"/>
          <a:ext cx="0" cy="0"/>
          <a:chOff x="0" y="0"/>
          <a:chExt cx="0" cy="0"/>
        </a:xfrm>
      </p:grpSpPr>
      <p:sp>
        <p:nvSpPr>
          <p:cNvPr id="602" name="Google Shape;602;p131"/>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03" name="Google Shape;603;p131"/>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604" name="Google Shape;604;p131"/>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05" name="Google Shape;605;p131"/>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06" name="Google Shape;606;p131"/>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7" name="Shape 607"/>
        <p:cNvGrpSpPr/>
        <p:nvPr/>
      </p:nvGrpSpPr>
      <p:grpSpPr>
        <a:xfrm>
          <a:off x="0" y="0"/>
          <a:ext cx="0" cy="0"/>
          <a:chOff x="0" y="0"/>
          <a:chExt cx="0" cy="0"/>
        </a:xfrm>
      </p:grpSpPr>
      <p:sp>
        <p:nvSpPr>
          <p:cNvPr id="608" name="Google Shape;608;p132"/>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09" name="Google Shape;609;p132"/>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10" name="Google Shape;610;p132"/>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617" name="Shape 617"/>
        <p:cNvGrpSpPr/>
        <p:nvPr/>
      </p:nvGrpSpPr>
      <p:grpSpPr>
        <a:xfrm>
          <a:off x="0" y="0"/>
          <a:ext cx="0" cy="0"/>
          <a:chOff x="0" y="0"/>
          <a:chExt cx="0" cy="0"/>
        </a:xfrm>
      </p:grpSpPr>
      <p:pic>
        <p:nvPicPr>
          <p:cNvPr id="618" name="Google Shape;618;p13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19" name="Google Shape;619;p13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20" name="Google Shape;620;p13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21" name="Google Shape;621;p134"/>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22" name="Google Shape;622;p134"/>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623" name="Shape 623"/>
        <p:cNvGrpSpPr/>
        <p:nvPr/>
      </p:nvGrpSpPr>
      <p:grpSpPr>
        <a:xfrm>
          <a:off x="0" y="0"/>
          <a:ext cx="0" cy="0"/>
          <a:chOff x="0" y="0"/>
          <a:chExt cx="0" cy="0"/>
        </a:xfrm>
      </p:grpSpPr>
      <p:pic>
        <p:nvPicPr>
          <p:cNvPr id="624" name="Google Shape;624;p13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25" name="Google Shape;625;p13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26" name="Google Shape;626;p13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27" name="Google Shape;627;p13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28" name="Google Shape;628;p135"/>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629" name="Shape 629"/>
        <p:cNvGrpSpPr/>
        <p:nvPr/>
      </p:nvGrpSpPr>
      <p:grpSpPr>
        <a:xfrm>
          <a:off x="0" y="0"/>
          <a:ext cx="0" cy="0"/>
          <a:chOff x="0" y="0"/>
          <a:chExt cx="0" cy="0"/>
        </a:xfrm>
      </p:grpSpPr>
      <p:pic>
        <p:nvPicPr>
          <p:cNvPr id="630" name="Google Shape;630;p13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1" name="Google Shape;631;p136"/>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32" name="Google Shape;632;p136"/>
          <p:cNvSpPr/>
          <p:nvPr>
            <p:ph idx="2" type="pic"/>
          </p:nvPr>
        </p:nvSpPr>
        <p:spPr>
          <a:xfrm>
            <a:off x="6251240" y="2074786"/>
            <a:ext cx="3503700" cy="3503700"/>
          </a:xfrm>
          <a:prstGeom prst="rect">
            <a:avLst/>
          </a:prstGeom>
          <a:noFill/>
          <a:ln>
            <a:noFill/>
          </a:ln>
        </p:spPr>
      </p:sp>
      <p:sp>
        <p:nvSpPr>
          <p:cNvPr id="633" name="Google Shape;633;p136"/>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634" name="Shape 634"/>
        <p:cNvGrpSpPr/>
        <p:nvPr/>
      </p:nvGrpSpPr>
      <p:grpSpPr>
        <a:xfrm>
          <a:off x="0" y="0"/>
          <a:ext cx="0" cy="0"/>
          <a:chOff x="0" y="0"/>
          <a:chExt cx="0" cy="0"/>
        </a:xfrm>
      </p:grpSpPr>
      <p:pic>
        <p:nvPicPr>
          <p:cNvPr id="635" name="Google Shape;635;p13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6" name="Google Shape;636;p137"/>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37" name="Google Shape;637;p13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38" name="Google Shape;638;p13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39" name="Google Shape;639;p137"/>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55" name="Shape 55"/>
        <p:cNvGrpSpPr/>
        <p:nvPr/>
      </p:nvGrpSpPr>
      <p:grpSpPr>
        <a:xfrm>
          <a:off x="0" y="0"/>
          <a:ext cx="0" cy="0"/>
          <a:chOff x="0" y="0"/>
          <a:chExt cx="0" cy="0"/>
        </a:xfrm>
      </p:grpSpPr>
      <p:pic>
        <p:nvPicPr>
          <p:cNvPr id="56" name="Google Shape;56;p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7" name="Google Shape;57;p14"/>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8" name="Google Shape;58;p1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59" name="Google Shape;59;p1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0" name="Google Shape;60;p14"/>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640" name="Shape 640"/>
        <p:cNvGrpSpPr/>
        <p:nvPr/>
      </p:nvGrpSpPr>
      <p:grpSpPr>
        <a:xfrm>
          <a:off x="0" y="0"/>
          <a:ext cx="0" cy="0"/>
          <a:chOff x="0" y="0"/>
          <a:chExt cx="0" cy="0"/>
        </a:xfrm>
      </p:grpSpPr>
      <p:pic>
        <p:nvPicPr>
          <p:cNvPr id="641" name="Google Shape;641;p13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42" name="Google Shape;642;p13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43" name="Google Shape;643;p13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44" name="Google Shape;644;p13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45" name="Google Shape;645;p138"/>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646" name="Shape 646"/>
        <p:cNvGrpSpPr/>
        <p:nvPr/>
      </p:nvGrpSpPr>
      <p:grpSpPr>
        <a:xfrm>
          <a:off x="0" y="0"/>
          <a:ext cx="0" cy="0"/>
          <a:chOff x="0" y="0"/>
          <a:chExt cx="0" cy="0"/>
        </a:xfrm>
      </p:grpSpPr>
      <p:pic>
        <p:nvPicPr>
          <p:cNvPr id="647" name="Google Shape;647;p13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48" name="Google Shape;648;p139"/>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49" name="Google Shape;649;p13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50" name="Google Shape;650;p13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651" name="Shape 651"/>
        <p:cNvGrpSpPr/>
        <p:nvPr/>
      </p:nvGrpSpPr>
      <p:grpSpPr>
        <a:xfrm>
          <a:off x="0" y="0"/>
          <a:ext cx="0" cy="0"/>
          <a:chOff x="0" y="0"/>
          <a:chExt cx="0" cy="0"/>
        </a:xfrm>
      </p:grpSpPr>
      <p:pic>
        <p:nvPicPr>
          <p:cNvPr id="652" name="Google Shape;652;p14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653" name="Shape 653"/>
        <p:cNvGrpSpPr/>
        <p:nvPr/>
      </p:nvGrpSpPr>
      <p:grpSpPr>
        <a:xfrm>
          <a:off x="0" y="0"/>
          <a:ext cx="0" cy="0"/>
          <a:chOff x="0" y="0"/>
          <a:chExt cx="0" cy="0"/>
        </a:xfrm>
      </p:grpSpPr>
      <p:pic>
        <p:nvPicPr>
          <p:cNvPr id="654" name="Google Shape;654;p14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5" name="Google Shape;655;p141"/>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6" name="Google Shape;656;p141"/>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657" name="Shape 657"/>
        <p:cNvGrpSpPr/>
        <p:nvPr/>
      </p:nvGrpSpPr>
      <p:grpSpPr>
        <a:xfrm>
          <a:off x="0" y="0"/>
          <a:ext cx="0" cy="0"/>
          <a:chOff x="0" y="0"/>
          <a:chExt cx="0" cy="0"/>
        </a:xfrm>
      </p:grpSpPr>
      <p:pic>
        <p:nvPicPr>
          <p:cNvPr id="658" name="Google Shape;658;p14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9" name="Google Shape;659;p14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60" name="Google Shape;660;p142"/>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61" name="Google Shape;661;p142"/>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62" name="Google Shape;662;p14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663" name="Shape 663"/>
        <p:cNvGrpSpPr/>
        <p:nvPr/>
      </p:nvGrpSpPr>
      <p:grpSpPr>
        <a:xfrm>
          <a:off x="0" y="0"/>
          <a:ext cx="0" cy="0"/>
          <a:chOff x="0" y="0"/>
          <a:chExt cx="0" cy="0"/>
        </a:xfrm>
      </p:grpSpPr>
      <p:pic>
        <p:nvPicPr>
          <p:cNvPr id="664" name="Google Shape;664;p14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65" name="Google Shape;665;p14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66" name="Google Shape;666;p14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67" name="Google Shape;667;p143"/>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68" name="Google Shape;668;p143"/>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669" name="Shape 669"/>
        <p:cNvGrpSpPr/>
        <p:nvPr/>
      </p:nvGrpSpPr>
      <p:grpSpPr>
        <a:xfrm>
          <a:off x="0" y="0"/>
          <a:ext cx="0" cy="0"/>
          <a:chOff x="0" y="0"/>
          <a:chExt cx="0" cy="0"/>
        </a:xfrm>
      </p:grpSpPr>
      <p:pic>
        <p:nvPicPr>
          <p:cNvPr id="670" name="Google Shape;670;p14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71" name="Google Shape;671;p14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72" name="Google Shape;672;p14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73" name="Google Shape;673;p144"/>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74" name="Google Shape;674;p144"/>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675" name="Shape 675"/>
        <p:cNvGrpSpPr/>
        <p:nvPr/>
      </p:nvGrpSpPr>
      <p:grpSpPr>
        <a:xfrm>
          <a:off x="0" y="0"/>
          <a:ext cx="0" cy="0"/>
          <a:chOff x="0" y="0"/>
          <a:chExt cx="0" cy="0"/>
        </a:xfrm>
      </p:grpSpPr>
      <p:pic>
        <p:nvPicPr>
          <p:cNvPr id="676" name="Google Shape;676;p14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77" name="Google Shape;677;p145"/>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78" name="Google Shape;678;p145"/>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79" name="Google Shape;679;p14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80" name="Google Shape;680;p14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681" name="Shape 681"/>
        <p:cNvGrpSpPr/>
        <p:nvPr/>
      </p:nvGrpSpPr>
      <p:grpSpPr>
        <a:xfrm>
          <a:off x="0" y="0"/>
          <a:ext cx="0" cy="0"/>
          <a:chOff x="0" y="0"/>
          <a:chExt cx="0" cy="0"/>
        </a:xfrm>
      </p:grpSpPr>
      <p:pic>
        <p:nvPicPr>
          <p:cNvPr id="682" name="Google Shape;682;p14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83" name="Google Shape;683;p146"/>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84" name="Google Shape;684;p14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85" name="Google Shape;685;p14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86" name="Google Shape;686;p14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687" name="Shape 687"/>
        <p:cNvGrpSpPr/>
        <p:nvPr/>
      </p:nvGrpSpPr>
      <p:grpSpPr>
        <a:xfrm>
          <a:off x="0" y="0"/>
          <a:ext cx="0" cy="0"/>
          <a:chOff x="0" y="0"/>
          <a:chExt cx="0" cy="0"/>
        </a:xfrm>
      </p:grpSpPr>
      <p:pic>
        <p:nvPicPr>
          <p:cNvPr id="688" name="Google Shape;688;p14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61" name="Shape 61"/>
        <p:cNvGrpSpPr/>
        <p:nvPr/>
      </p:nvGrpSpPr>
      <p:grpSpPr>
        <a:xfrm>
          <a:off x="0" y="0"/>
          <a:ext cx="0" cy="0"/>
          <a:chOff x="0" y="0"/>
          <a:chExt cx="0" cy="0"/>
        </a:xfrm>
      </p:grpSpPr>
      <p:pic>
        <p:nvPicPr>
          <p:cNvPr id="62" name="Google Shape;62;p1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689" name="Shape 689"/>
        <p:cNvGrpSpPr/>
        <p:nvPr/>
      </p:nvGrpSpPr>
      <p:grpSpPr>
        <a:xfrm>
          <a:off x="0" y="0"/>
          <a:ext cx="0" cy="0"/>
          <a:chOff x="0" y="0"/>
          <a:chExt cx="0" cy="0"/>
        </a:xfrm>
      </p:grpSpPr>
      <p:pic>
        <p:nvPicPr>
          <p:cNvPr id="690" name="Google Shape;690;p14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691" name="Shape 691"/>
        <p:cNvGrpSpPr/>
        <p:nvPr/>
      </p:nvGrpSpPr>
      <p:grpSpPr>
        <a:xfrm>
          <a:off x="0" y="0"/>
          <a:ext cx="0" cy="0"/>
          <a:chOff x="0" y="0"/>
          <a:chExt cx="0" cy="0"/>
        </a:xfrm>
      </p:grpSpPr>
      <p:pic>
        <p:nvPicPr>
          <p:cNvPr id="692" name="Google Shape;692;p14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93" name="Shape 693"/>
        <p:cNvGrpSpPr/>
        <p:nvPr/>
      </p:nvGrpSpPr>
      <p:grpSpPr>
        <a:xfrm>
          <a:off x="0" y="0"/>
          <a:ext cx="0" cy="0"/>
          <a:chOff x="0" y="0"/>
          <a:chExt cx="0" cy="0"/>
        </a:xfrm>
      </p:grpSpPr>
      <p:sp>
        <p:nvSpPr>
          <p:cNvPr id="694" name="Google Shape;694;p15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5" name="Google Shape;695;p150"/>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96" name="Google Shape;696;p15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7" name="Google Shape;697;p15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8" name="Google Shape;698;p15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99" name="Shape 699"/>
        <p:cNvGrpSpPr/>
        <p:nvPr/>
      </p:nvGrpSpPr>
      <p:grpSpPr>
        <a:xfrm>
          <a:off x="0" y="0"/>
          <a:ext cx="0" cy="0"/>
          <a:chOff x="0" y="0"/>
          <a:chExt cx="0" cy="0"/>
        </a:xfrm>
      </p:grpSpPr>
      <p:sp>
        <p:nvSpPr>
          <p:cNvPr id="700" name="Google Shape;700;p151"/>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01" name="Google Shape;701;p151"/>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702" name="Google Shape;702;p15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03" name="Google Shape;703;p15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04" name="Google Shape;704;p15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705" name="Shape 705"/>
        <p:cNvGrpSpPr/>
        <p:nvPr/>
      </p:nvGrpSpPr>
      <p:grpSpPr>
        <a:xfrm>
          <a:off x="0" y="0"/>
          <a:ext cx="0" cy="0"/>
          <a:chOff x="0" y="0"/>
          <a:chExt cx="0" cy="0"/>
        </a:xfrm>
      </p:grpSpPr>
      <p:pic>
        <p:nvPicPr>
          <p:cNvPr descr="Background pattern&#10;&#10;Description automatically generated with low confidence" id="706" name="Google Shape;706;p15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07" name="Google Shape;707;p152"/>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08" name="Google Shape;708;p152"/>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09" name="Google Shape;709;p15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10" name="Google Shape;710;p15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7" name="Shape 717"/>
        <p:cNvGrpSpPr/>
        <p:nvPr/>
      </p:nvGrpSpPr>
      <p:grpSpPr>
        <a:xfrm>
          <a:off x="0" y="0"/>
          <a:ext cx="0" cy="0"/>
          <a:chOff x="0" y="0"/>
          <a:chExt cx="0" cy="0"/>
        </a:xfrm>
      </p:grpSpPr>
      <p:sp>
        <p:nvSpPr>
          <p:cNvPr id="718" name="Google Shape;718;p15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19" name="Google Shape;719;p154"/>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720" name="Google Shape;720;p15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1" name="Google Shape;721;p15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2" name="Google Shape;722;p15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3" name="Shape 723"/>
        <p:cNvGrpSpPr/>
        <p:nvPr/>
      </p:nvGrpSpPr>
      <p:grpSpPr>
        <a:xfrm>
          <a:off x="0" y="0"/>
          <a:ext cx="0" cy="0"/>
          <a:chOff x="0" y="0"/>
          <a:chExt cx="0" cy="0"/>
        </a:xfrm>
      </p:grpSpPr>
      <p:sp>
        <p:nvSpPr>
          <p:cNvPr id="724" name="Google Shape;724;p15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5" name="Google Shape;725;p15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6" name="Google Shape;726;p15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27" name="Shape 727"/>
        <p:cNvGrpSpPr/>
        <p:nvPr/>
      </p:nvGrpSpPr>
      <p:grpSpPr>
        <a:xfrm>
          <a:off x="0" y="0"/>
          <a:ext cx="0" cy="0"/>
          <a:chOff x="0" y="0"/>
          <a:chExt cx="0" cy="0"/>
        </a:xfrm>
      </p:grpSpPr>
      <p:sp>
        <p:nvSpPr>
          <p:cNvPr id="728" name="Google Shape;728;p15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9" name="Google Shape;729;p15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30" name="Google Shape;730;p15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1" name="Google Shape;731;p15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2" name="Google Shape;732;p15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3" name="Shape 733"/>
        <p:cNvGrpSpPr/>
        <p:nvPr/>
      </p:nvGrpSpPr>
      <p:grpSpPr>
        <a:xfrm>
          <a:off x="0" y="0"/>
          <a:ext cx="0" cy="0"/>
          <a:chOff x="0" y="0"/>
          <a:chExt cx="0" cy="0"/>
        </a:xfrm>
      </p:grpSpPr>
      <p:sp>
        <p:nvSpPr>
          <p:cNvPr id="734" name="Google Shape;734;p157"/>
          <p:cNvSpPr txBox="1"/>
          <p:nvPr>
            <p:ph type="title"/>
          </p:nvPr>
        </p:nvSpPr>
        <p:spPr>
          <a:xfrm>
            <a:off x="623888" y="1282304"/>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5" name="Google Shape;735;p157"/>
          <p:cNvSpPr txBox="1"/>
          <p:nvPr>
            <p:ph idx="1" type="body"/>
          </p:nvPr>
        </p:nvSpPr>
        <p:spPr>
          <a:xfrm>
            <a:off x="623888" y="3442097"/>
            <a:ext cx="7886700" cy="1125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736" name="Google Shape;736;p15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7" name="Google Shape;737;p15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8" name="Google Shape;738;p15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39" name="Shape 739"/>
        <p:cNvGrpSpPr/>
        <p:nvPr/>
      </p:nvGrpSpPr>
      <p:grpSpPr>
        <a:xfrm>
          <a:off x="0" y="0"/>
          <a:ext cx="0" cy="0"/>
          <a:chOff x="0" y="0"/>
          <a:chExt cx="0" cy="0"/>
        </a:xfrm>
      </p:grpSpPr>
      <p:sp>
        <p:nvSpPr>
          <p:cNvPr id="740" name="Google Shape;740;p15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41" name="Google Shape;741;p158"/>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42" name="Google Shape;742;p158"/>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43" name="Google Shape;743;p15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44" name="Google Shape;744;p15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45" name="Google Shape;745;p15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63" name="Shape 63"/>
        <p:cNvGrpSpPr/>
        <p:nvPr/>
      </p:nvGrpSpPr>
      <p:grpSpPr>
        <a:xfrm>
          <a:off x="0" y="0"/>
          <a:ext cx="0" cy="0"/>
          <a:chOff x="0" y="0"/>
          <a:chExt cx="0" cy="0"/>
        </a:xfrm>
      </p:grpSpPr>
      <p:pic>
        <p:nvPicPr>
          <p:cNvPr id="64" name="Google Shape;64;p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 name="Google Shape;65;p1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6" name="Google Shape;66;p1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68" name="Google Shape;68;p1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46" name="Shape 746"/>
        <p:cNvGrpSpPr/>
        <p:nvPr/>
      </p:nvGrpSpPr>
      <p:grpSpPr>
        <a:xfrm>
          <a:off x="0" y="0"/>
          <a:ext cx="0" cy="0"/>
          <a:chOff x="0" y="0"/>
          <a:chExt cx="0" cy="0"/>
        </a:xfrm>
      </p:grpSpPr>
      <p:sp>
        <p:nvSpPr>
          <p:cNvPr id="747" name="Google Shape;747;p159"/>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48" name="Google Shape;748;p159"/>
          <p:cNvSpPr txBox="1"/>
          <p:nvPr>
            <p:ph idx="1" type="body"/>
          </p:nvPr>
        </p:nvSpPr>
        <p:spPr>
          <a:xfrm>
            <a:off x="629841" y="1260872"/>
            <a:ext cx="38682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749" name="Google Shape;749;p159"/>
          <p:cNvSpPr txBox="1"/>
          <p:nvPr>
            <p:ph idx="2" type="body"/>
          </p:nvPr>
        </p:nvSpPr>
        <p:spPr>
          <a:xfrm>
            <a:off x="629841" y="1878806"/>
            <a:ext cx="38682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50" name="Google Shape;750;p159"/>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751" name="Google Shape;751;p159"/>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52" name="Google Shape;752;p15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3" name="Google Shape;753;p15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4" name="Google Shape;754;p15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5" name="Shape 755"/>
        <p:cNvGrpSpPr/>
        <p:nvPr/>
      </p:nvGrpSpPr>
      <p:grpSpPr>
        <a:xfrm>
          <a:off x="0" y="0"/>
          <a:ext cx="0" cy="0"/>
          <a:chOff x="0" y="0"/>
          <a:chExt cx="0" cy="0"/>
        </a:xfrm>
      </p:grpSpPr>
      <p:sp>
        <p:nvSpPr>
          <p:cNvPr id="756" name="Google Shape;756;p16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7" name="Google Shape;757;p16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8" name="Google Shape;758;p16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9" name="Google Shape;759;p16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0" name="Shape 760"/>
        <p:cNvGrpSpPr/>
        <p:nvPr/>
      </p:nvGrpSpPr>
      <p:grpSpPr>
        <a:xfrm>
          <a:off x="0" y="0"/>
          <a:ext cx="0" cy="0"/>
          <a:chOff x="0" y="0"/>
          <a:chExt cx="0" cy="0"/>
        </a:xfrm>
      </p:grpSpPr>
      <p:sp>
        <p:nvSpPr>
          <p:cNvPr id="761" name="Google Shape;761;p161"/>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62" name="Google Shape;762;p161"/>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763" name="Google Shape;763;p161"/>
          <p:cNvSpPr txBox="1"/>
          <p:nvPr>
            <p:ph idx="2"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764" name="Google Shape;764;p16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65" name="Google Shape;765;p16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66" name="Google Shape;766;p16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67" name="Shape 767"/>
        <p:cNvGrpSpPr/>
        <p:nvPr/>
      </p:nvGrpSpPr>
      <p:grpSpPr>
        <a:xfrm>
          <a:off x="0" y="0"/>
          <a:ext cx="0" cy="0"/>
          <a:chOff x="0" y="0"/>
          <a:chExt cx="0" cy="0"/>
        </a:xfrm>
      </p:grpSpPr>
      <p:sp>
        <p:nvSpPr>
          <p:cNvPr id="768" name="Google Shape;768;p162"/>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69" name="Google Shape;769;p162"/>
          <p:cNvSpPr/>
          <p:nvPr>
            <p:ph idx="2" type="pic"/>
          </p:nvPr>
        </p:nvSpPr>
        <p:spPr>
          <a:xfrm>
            <a:off x="3887391" y="740569"/>
            <a:ext cx="4629300" cy="3655200"/>
          </a:xfrm>
          <a:prstGeom prst="rect">
            <a:avLst/>
          </a:prstGeom>
          <a:noFill/>
          <a:ln>
            <a:noFill/>
          </a:ln>
        </p:spPr>
      </p:sp>
      <p:sp>
        <p:nvSpPr>
          <p:cNvPr id="770" name="Google Shape;770;p162"/>
          <p:cNvSpPr txBox="1"/>
          <p:nvPr>
            <p:ph idx="1"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771" name="Google Shape;771;p16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72" name="Google Shape;772;p16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73" name="Google Shape;773;p16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74" name="Shape 774"/>
        <p:cNvGrpSpPr/>
        <p:nvPr/>
      </p:nvGrpSpPr>
      <p:grpSpPr>
        <a:xfrm>
          <a:off x="0" y="0"/>
          <a:ext cx="0" cy="0"/>
          <a:chOff x="0" y="0"/>
          <a:chExt cx="0" cy="0"/>
        </a:xfrm>
      </p:grpSpPr>
      <p:sp>
        <p:nvSpPr>
          <p:cNvPr id="775" name="Google Shape;775;p16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76" name="Google Shape;776;p163"/>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7" name="Google Shape;777;p16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78" name="Google Shape;778;p16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79" name="Google Shape;779;p16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0" name="Shape 780"/>
        <p:cNvGrpSpPr/>
        <p:nvPr/>
      </p:nvGrpSpPr>
      <p:grpSpPr>
        <a:xfrm>
          <a:off x="0" y="0"/>
          <a:ext cx="0" cy="0"/>
          <a:chOff x="0" y="0"/>
          <a:chExt cx="0" cy="0"/>
        </a:xfrm>
      </p:grpSpPr>
      <p:sp>
        <p:nvSpPr>
          <p:cNvPr id="781" name="Google Shape;781;p164"/>
          <p:cNvSpPr txBox="1"/>
          <p:nvPr>
            <p:ph type="title"/>
          </p:nvPr>
        </p:nvSpPr>
        <p:spPr>
          <a:xfrm rot="5400000">
            <a:off x="5350050" y="1467543"/>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82" name="Google Shape;782;p164"/>
          <p:cNvSpPr txBox="1"/>
          <p:nvPr>
            <p:ph idx="1" type="body"/>
          </p:nvPr>
        </p:nvSpPr>
        <p:spPr>
          <a:xfrm rot="5400000">
            <a:off x="1349475" y="-447057"/>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83" name="Google Shape;783;p16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84" name="Google Shape;784;p16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85" name="Google Shape;785;p16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92" name="Shape 792"/>
        <p:cNvGrpSpPr/>
        <p:nvPr/>
      </p:nvGrpSpPr>
      <p:grpSpPr>
        <a:xfrm>
          <a:off x="0" y="0"/>
          <a:ext cx="0" cy="0"/>
          <a:chOff x="0" y="0"/>
          <a:chExt cx="0" cy="0"/>
        </a:xfrm>
      </p:grpSpPr>
      <p:sp>
        <p:nvSpPr>
          <p:cNvPr id="793" name="Google Shape;793;p16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4" name="Google Shape;794;p166"/>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795" name="Google Shape;795;p16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6" name="Google Shape;796;p16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7" name="Google Shape;797;p16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798" name="Shape 798"/>
        <p:cNvGrpSpPr/>
        <p:nvPr/>
      </p:nvGrpSpPr>
      <p:grpSpPr>
        <a:xfrm>
          <a:off x="0" y="0"/>
          <a:ext cx="0" cy="0"/>
          <a:chOff x="0" y="0"/>
          <a:chExt cx="0" cy="0"/>
        </a:xfrm>
      </p:grpSpPr>
      <p:pic>
        <p:nvPicPr>
          <p:cNvPr id="799" name="Google Shape;799;p16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00" name="Google Shape;800;p16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01" name="Google Shape;801;p16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2" name="Google Shape;802;p167"/>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03" name="Google Shape;803;p16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804" name="Shape 804"/>
        <p:cNvGrpSpPr/>
        <p:nvPr/>
      </p:nvGrpSpPr>
      <p:grpSpPr>
        <a:xfrm>
          <a:off x="0" y="0"/>
          <a:ext cx="0" cy="0"/>
          <a:chOff x="0" y="0"/>
          <a:chExt cx="0" cy="0"/>
        </a:xfrm>
      </p:grpSpPr>
      <p:pic>
        <p:nvPicPr>
          <p:cNvPr id="805" name="Google Shape;805;p16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06" name="Google Shape;806;p16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07" name="Google Shape;807;p16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08" name="Google Shape;808;p168"/>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09" name="Google Shape;809;p168"/>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810" name="Shape 810"/>
        <p:cNvGrpSpPr/>
        <p:nvPr/>
      </p:nvGrpSpPr>
      <p:grpSpPr>
        <a:xfrm>
          <a:off x="0" y="0"/>
          <a:ext cx="0" cy="0"/>
          <a:chOff x="0" y="0"/>
          <a:chExt cx="0" cy="0"/>
        </a:xfrm>
      </p:grpSpPr>
      <p:pic>
        <p:nvPicPr>
          <p:cNvPr id="811" name="Google Shape;811;p16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12" name="Google Shape;812;p169"/>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13" name="Google Shape;813;p16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14" name="Google Shape;814;p16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15" name="Google Shape;815;p169"/>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1" name="Google Shape;71;p1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2" name="Google Shape;72;p1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3" name="Google Shape;73;p1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74" name="Google Shape;74;p1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816" name="Shape 816"/>
        <p:cNvGrpSpPr/>
        <p:nvPr/>
      </p:nvGrpSpPr>
      <p:grpSpPr>
        <a:xfrm>
          <a:off x="0" y="0"/>
          <a:ext cx="0" cy="0"/>
          <a:chOff x="0" y="0"/>
          <a:chExt cx="0" cy="0"/>
        </a:xfrm>
      </p:grpSpPr>
      <p:pic>
        <p:nvPicPr>
          <p:cNvPr id="817" name="Google Shape;817;p17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18" name="Google Shape;818;p17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19" name="Google Shape;819;p17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20" name="Google Shape;820;p17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1" name="Google Shape;821;p170"/>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822" name="Shape 822"/>
        <p:cNvGrpSpPr/>
        <p:nvPr/>
      </p:nvGrpSpPr>
      <p:grpSpPr>
        <a:xfrm>
          <a:off x="0" y="0"/>
          <a:ext cx="0" cy="0"/>
          <a:chOff x="0" y="0"/>
          <a:chExt cx="0" cy="0"/>
        </a:xfrm>
      </p:grpSpPr>
      <p:pic>
        <p:nvPicPr>
          <p:cNvPr id="823" name="Google Shape;823;p17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24" name="Google Shape;824;p171"/>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5" name="Google Shape;825;p171"/>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826" name="Shape 826"/>
        <p:cNvGrpSpPr/>
        <p:nvPr/>
      </p:nvGrpSpPr>
      <p:grpSpPr>
        <a:xfrm>
          <a:off x="0" y="0"/>
          <a:ext cx="0" cy="0"/>
          <a:chOff x="0" y="0"/>
          <a:chExt cx="0" cy="0"/>
        </a:xfrm>
      </p:grpSpPr>
      <p:pic>
        <p:nvPicPr>
          <p:cNvPr id="827" name="Google Shape;827;p17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28" name="Google Shape;828;p17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29" name="Google Shape;829;p17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30" name="Google Shape;830;p172"/>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31" name="Google Shape;831;p172"/>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32" name="Shape 832"/>
        <p:cNvGrpSpPr/>
        <p:nvPr/>
      </p:nvGrpSpPr>
      <p:grpSpPr>
        <a:xfrm>
          <a:off x="0" y="0"/>
          <a:ext cx="0" cy="0"/>
          <a:chOff x="0" y="0"/>
          <a:chExt cx="0" cy="0"/>
        </a:xfrm>
      </p:grpSpPr>
      <p:pic>
        <p:nvPicPr>
          <p:cNvPr id="833" name="Google Shape;833;p17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34" name="Google Shape;834;p17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35" name="Google Shape;835;p17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36" name="Google Shape;836;p17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7" name="Google Shape;837;p173"/>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838" name="Google Shape;838;p17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39" name="Google Shape;839;p17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840" name="Shape 840"/>
        <p:cNvGrpSpPr/>
        <p:nvPr/>
      </p:nvGrpSpPr>
      <p:grpSpPr>
        <a:xfrm>
          <a:off x="0" y="0"/>
          <a:ext cx="0" cy="0"/>
          <a:chOff x="0" y="0"/>
          <a:chExt cx="0" cy="0"/>
        </a:xfrm>
      </p:grpSpPr>
      <p:pic>
        <p:nvPicPr>
          <p:cNvPr id="841" name="Google Shape;841;p17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42" name="Google Shape;842;p17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43" name="Google Shape;843;p174"/>
          <p:cNvSpPr/>
          <p:nvPr>
            <p:ph idx="2" type="pic"/>
          </p:nvPr>
        </p:nvSpPr>
        <p:spPr>
          <a:xfrm>
            <a:off x="6251240" y="2074786"/>
            <a:ext cx="3503700" cy="3503700"/>
          </a:xfrm>
          <a:prstGeom prst="rect">
            <a:avLst/>
          </a:prstGeom>
          <a:noFill/>
          <a:ln>
            <a:noFill/>
          </a:ln>
        </p:spPr>
      </p:sp>
      <p:sp>
        <p:nvSpPr>
          <p:cNvPr id="844" name="Google Shape;844;p174"/>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845" name="Shape 845"/>
        <p:cNvGrpSpPr/>
        <p:nvPr/>
      </p:nvGrpSpPr>
      <p:grpSpPr>
        <a:xfrm>
          <a:off x="0" y="0"/>
          <a:ext cx="0" cy="0"/>
          <a:chOff x="0" y="0"/>
          <a:chExt cx="0" cy="0"/>
        </a:xfrm>
      </p:grpSpPr>
      <p:pic>
        <p:nvPicPr>
          <p:cNvPr id="846" name="Google Shape;846;p17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47" name="Google Shape;847;p17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48" name="Google Shape;848;p17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49" name="Google Shape;849;p175"/>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50" name="Google Shape;850;p17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851" name="Shape 851"/>
        <p:cNvGrpSpPr/>
        <p:nvPr/>
      </p:nvGrpSpPr>
      <p:grpSpPr>
        <a:xfrm>
          <a:off x="0" y="0"/>
          <a:ext cx="0" cy="0"/>
          <a:chOff x="0" y="0"/>
          <a:chExt cx="0" cy="0"/>
        </a:xfrm>
      </p:grpSpPr>
      <p:pic>
        <p:nvPicPr>
          <p:cNvPr id="852" name="Google Shape;852;p17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53" name="Google Shape;853;p176"/>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4" name="Google Shape;854;p17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55" name="Google Shape;855;p17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856" name="Shape 856"/>
        <p:cNvGrpSpPr/>
        <p:nvPr/>
      </p:nvGrpSpPr>
      <p:grpSpPr>
        <a:xfrm>
          <a:off x="0" y="0"/>
          <a:ext cx="0" cy="0"/>
          <a:chOff x="0" y="0"/>
          <a:chExt cx="0" cy="0"/>
        </a:xfrm>
      </p:grpSpPr>
      <p:pic>
        <p:nvPicPr>
          <p:cNvPr descr="Background pattern&#10;&#10;Description automatically generated with low confidence" id="857" name="Google Shape;857;p17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58" name="Google Shape;858;p177"/>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9" name="Google Shape;859;p177"/>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60" name="Google Shape;860;p17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61" name="Google Shape;861;p17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862" name="Shape 862"/>
        <p:cNvGrpSpPr/>
        <p:nvPr/>
      </p:nvGrpSpPr>
      <p:grpSpPr>
        <a:xfrm>
          <a:off x="0" y="0"/>
          <a:ext cx="0" cy="0"/>
          <a:chOff x="0" y="0"/>
          <a:chExt cx="0" cy="0"/>
        </a:xfrm>
      </p:grpSpPr>
      <p:pic>
        <p:nvPicPr>
          <p:cNvPr id="863" name="Google Shape;863;p17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64" name="Google Shape;864;p17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65" name="Google Shape;865;p17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66" name="Google Shape;866;p17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67" name="Google Shape;867;p17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868" name="Shape 868"/>
        <p:cNvGrpSpPr/>
        <p:nvPr/>
      </p:nvGrpSpPr>
      <p:grpSpPr>
        <a:xfrm>
          <a:off x="0" y="0"/>
          <a:ext cx="0" cy="0"/>
          <a:chOff x="0" y="0"/>
          <a:chExt cx="0" cy="0"/>
        </a:xfrm>
      </p:grpSpPr>
      <p:pic>
        <p:nvPicPr>
          <p:cNvPr id="869" name="Google Shape;869;p1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70" name="Google Shape;870;p179"/>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1" name="Google Shape;871;p17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72" name="Google Shape;872;p17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73" name="Google Shape;873;p17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75" name="Shape 75"/>
        <p:cNvGrpSpPr/>
        <p:nvPr/>
      </p:nvGrpSpPr>
      <p:grpSpPr>
        <a:xfrm>
          <a:off x="0" y="0"/>
          <a:ext cx="0" cy="0"/>
          <a:chOff x="0" y="0"/>
          <a:chExt cx="0" cy="0"/>
        </a:xfrm>
      </p:grpSpPr>
      <p:pic>
        <p:nvPicPr>
          <p:cNvPr id="76" name="Google Shape;76;p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7" name="Google Shape;77;p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 name="Google Shape;78;p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9" name="Google Shape;79;p18"/>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0" name="Google Shape;80;p18"/>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874" name="Shape 874"/>
        <p:cNvGrpSpPr/>
        <p:nvPr/>
      </p:nvGrpSpPr>
      <p:grpSpPr>
        <a:xfrm>
          <a:off x="0" y="0"/>
          <a:ext cx="0" cy="0"/>
          <a:chOff x="0" y="0"/>
          <a:chExt cx="0" cy="0"/>
        </a:xfrm>
      </p:grpSpPr>
      <p:pic>
        <p:nvPicPr>
          <p:cNvPr id="875" name="Google Shape;875;p18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876" name="Shape 876"/>
        <p:cNvGrpSpPr/>
        <p:nvPr/>
      </p:nvGrpSpPr>
      <p:grpSpPr>
        <a:xfrm>
          <a:off x="0" y="0"/>
          <a:ext cx="0" cy="0"/>
          <a:chOff x="0" y="0"/>
          <a:chExt cx="0" cy="0"/>
        </a:xfrm>
      </p:grpSpPr>
      <p:pic>
        <p:nvPicPr>
          <p:cNvPr id="877" name="Google Shape;877;p18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878" name="Shape 878"/>
        <p:cNvGrpSpPr/>
        <p:nvPr/>
      </p:nvGrpSpPr>
      <p:grpSpPr>
        <a:xfrm>
          <a:off x="0" y="0"/>
          <a:ext cx="0" cy="0"/>
          <a:chOff x="0" y="0"/>
          <a:chExt cx="0" cy="0"/>
        </a:xfrm>
      </p:grpSpPr>
      <p:pic>
        <p:nvPicPr>
          <p:cNvPr id="879" name="Google Shape;879;p18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880" name="Shape 880"/>
        <p:cNvGrpSpPr/>
        <p:nvPr/>
      </p:nvGrpSpPr>
      <p:grpSpPr>
        <a:xfrm>
          <a:off x="0" y="0"/>
          <a:ext cx="0" cy="0"/>
          <a:chOff x="0" y="0"/>
          <a:chExt cx="0" cy="0"/>
        </a:xfrm>
      </p:grpSpPr>
      <p:pic>
        <p:nvPicPr>
          <p:cNvPr id="881" name="Google Shape;881;p18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82" name="Shape 882"/>
        <p:cNvGrpSpPr/>
        <p:nvPr/>
      </p:nvGrpSpPr>
      <p:grpSpPr>
        <a:xfrm>
          <a:off x="0" y="0"/>
          <a:ext cx="0" cy="0"/>
          <a:chOff x="0" y="0"/>
          <a:chExt cx="0" cy="0"/>
        </a:xfrm>
      </p:grpSpPr>
      <p:sp>
        <p:nvSpPr>
          <p:cNvPr id="883" name="Google Shape;883;p18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4" name="Google Shape;884;p18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5" name="Google Shape;885;p18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86" name="Shape 886"/>
        <p:cNvGrpSpPr/>
        <p:nvPr/>
      </p:nvGrpSpPr>
      <p:grpSpPr>
        <a:xfrm>
          <a:off x="0" y="0"/>
          <a:ext cx="0" cy="0"/>
          <a:chOff x="0" y="0"/>
          <a:chExt cx="0" cy="0"/>
        </a:xfrm>
      </p:grpSpPr>
      <p:sp>
        <p:nvSpPr>
          <p:cNvPr id="887" name="Google Shape;887;p18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8" name="Google Shape;888;p18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89" name="Google Shape;889;p18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0" name="Google Shape;890;p18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1" name="Google Shape;891;p18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898" name="Shape 898"/>
        <p:cNvGrpSpPr/>
        <p:nvPr/>
      </p:nvGrpSpPr>
      <p:grpSpPr>
        <a:xfrm>
          <a:off x="0" y="0"/>
          <a:ext cx="0" cy="0"/>
          <a:chOff x="0" y="0"/>
          <a:chExt cx="0" cy="0"/>
        </a:xfrm>
      </p:grpSpPr>
      <p:pic>
        <p:nvPicPr>
          <p:cNvPr id="899" name="Google Shape;899;p1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00" name="Google Shape;900;p187"/>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01" name="Google Shape;901;p187"/>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902" name="Shape 902"/>
        <p:cNvGrpSpPr/>
        <p:nvPr/>
      </p:nvGrpSpPr>
      <p:grpSpPr>
        <a:xfrm>
          <a:off x="0" y="0"/>
          <a:ext cx="0" cy="0"/>
          <a:chOff x="0" y="0"/>
          <a:chExt cx="0" cy="0"/>
        </a:xfrm>
      </p:grpSpPr>
      <p:pic>
        <p:nvPicPr>
          <p:cNvPr id="903" name="Google Shape;903;p1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04" name="Google Shape;904;p18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05" name="Google Shape;905;p18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06" name="Google Shape;906;p18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07" name="Google Shape;907;p188"/>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08" name="Shape 908"/>
        <p:cNvGrpSpPr/>
        <p:nvPr/>
      </p:nvGrpSpPr>
      <p:grpSpPr>
        <a:xfrm>
          <a:off x="0" y="0"/>
          <a:ext cx="0" cy="0"/>
          <a:chOff x="0" y="0"/>
          <a:chExt cx="0" cy="0"/>
        </a:xfrm>
      </p:grpSpPr>
      <p:pic>
        <p:nvPicPr>
          <p:cNvPr id="909" name="Google Shape;909;p1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10" name="Google Shape;910;p189"/>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1" name="Google Shape;911;p18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12" name="Google Shape;912;p18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13" name="Google Shape;913;p189"/>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914" name="Shape 914"/>
        <p:cNvGrpSpPr/>
        <p:nvPr/>
      </p:nvGrpSpPr>
      <p:grpSpPr>
        <a:xfrm>
          <a:off x="0" y="0"/>
          <a:ext cx="0" cy="0"/>
          <a:chOff x="0" y="0"/>
          <a:chExt cx="0" cy="0"/>
        </a:xfrm>
      </p:grpSpPr>
      <p:pic>
        <p:nvPicPr>
          <p:cNvPr id="915" name="Google Shape;915;p1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16" name="Google Shape;916;p19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17" name="Google Shape;917;p19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18" name="Google Shape;918;p19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19" name="Google Shape;919;p19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1" name="Shape 81"/>
        <p:cNvGrpSpPr/>
        <p:nvPr/>
      </p:nvGrpSpPr>
      <p:grpSpPr>
        <a:xfrm>
          <a:off x="0" y="0"/>
          <a:ext cx="0" cy="0"/>
          <a:chOff x="0" y="0"/>
          <a:chExt cx="0" cy="0"/>
        </a:xfrm>
      </p:grpSpPr>
      <p:pic>
        <p:nvPicPr>
          <p:cNvPr id="82" name="Google Shape;82;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3" name="Google Shape;83;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4" name="Google Shape;84;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5" name="Google Shape;85;p1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6" name="Google Shape;86;p1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920" name="Shape 920"/>
        <p:cNvGrpSpPr/>
        <p:nvPr/>
      </p:nvGrpSpPr>
      <p:grpSpPr>
        <a:xfrm>
          <a:off x="0" y="0"/>
          <a:ext cx="0" cy="0"/>
          <a:chOff x="0" y="0"/>
          <a:chExt cx="0" cy="0"/>
        </a:xfrm>
      </p:grpSpPr>
      <p:pic>
        <p:nvPicPr>
          <p:cNvPr id="921" name="Google Shape;921;p19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922" name="Shape 922"/>
        <p:cNvGrpSpPr/>
        <p:nvPr/>
      </p:nvGrpSpPr>
      <p:grpSpPr>
        <a:xfrm>
          <a:off x="0" y="0"/>
          <a:ext cx="0" cy="0"/>
          <a:chOff x="0" y="0"/>
          <a:chExt cx="0" cy="0"/>
        </a:xfrm>
      </p:grpSpPr>
      <p:pic>
        <p:nvPicPr>
          <p:cNvPr id="923" name="Google Shape;923;p1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24" name="Google Shape;924;p192"/>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25" name="Google Shape;925;p192"/>
          <p:cNvSpPr/>
          <p:nvPr>
            <p:ph idx="2" type="pic"/>
          </p:nvPr>
        </p:nvSpPr>
        <p:spPr>
          <a:xfrm>
            <a:off x="6251239" y="2074787"/>
            <a:ext cx="3503700" cy="3503700"/>
          </a:xfrm>
          <a:prstGeom prst="rect">
            <a:avLst/>
          </a:prstGeom>
          <a:noFill/>
          <a:ln>
            <a:noFill/>
          </a:ln>
        </p:spPr>
      </p:sp>
      <p:sp>
        <p:nvSpPr>
          <p:cNvPr id="926" name="Google Shape;926;p192"/>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927" name="Shape 927"/>
        <p:cNvGrpSpPr/>
        <p:nvPr/>
      </p:nvGrpSpPr>
      <p:grpSpPr>
        <a:xfrm>
          <a:off x="0" y="0"/>
          <a:ext cx="0" cy="0"/>
          <a:chOff x="0" y="0"/>
          <a:chExt cx="0" cy="0"/>
        </a:xfrm>
      </p:grpSpPr>
      <p:pic>
        <p:nvPicPr>
          <p:cNvPr id="928" name="Google Shape;928;p19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29" name="Google Shape;929;p19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30" name="Google Shape;930;p19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31" name="Google Shape;931;p193"/>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32" name="Google Shape;932;p19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933" name="Shape 933"/>
        <p:cNvGrpSpPr/>
        <p:nvPr/>
      </p:nvGrpSpPr>
      <p:grpSpPr>
        <a:xfrm>
          <a:off x="0" y="0"/>
          <a:ext cx="0" cy="0"/>
          <a:chOff x="0" y="0"/>
          <a:chExt cx="0" cy="0"/>
        </a:xfrm>
      </p:grpSpPr>
      <p:pic>
        <p:nvPicPr>
          <p:cNvPr id="934" name="Google Shape;934;p1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35" name="Google Shape;935;p19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36" name="Google Shape;936;p19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37" name="Google Shape;937;p194"/>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38" name="Google Shape;938;p194"/>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939" name="Shape 939"/>
        <p:cNvGrpSpPr/>
        <p:nvPr/>
      </p:nvGrpSpPr>
      <p:grpSpPr>
        <a:xfrm>
          <a:off x="0" y="0"/>
          <a:ext cx="0" cy="0"/>
          <a:chOff x="0" y="0"/>
          <a:chExt cx="0" cy="0"/>
        </a:xfrm>
      </p:grpSpPr>
      <p:pic>
        <p:nvPicPr>
          <p:cNvPr id="940" name="Google Shape;940;p1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41" name="Google Shape;941;p19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42" name="Google Shape;942;p19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43" name="Google Shape;943;p19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44" name="Google Shape;944;p19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945" name="Shape 945"/>
        <p:cNvGrpSpPr/>
        <p:nvPr/>
      </p:nvGrpSpPr>
      <p:grpSpPr>
        <a:xfrm>
          <a:off x="0" y="0"/>
          <a:ext cx="0" cy="0"/>
          <a:chOff x="0" y="0"/>
          <a:chExt cx="0" cy="0"/>
        </a:xfrm>
      </p:grpSpPr>
      <p:pic>
        <p:nvPicPr>
          <p:cNvPr id="946" name="Google Shape;946;p1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47" name="Google Shape;947;p19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48" name="Google Shape;948;p19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49" name="Google Shape;949;p19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50" name="Google Shape;950;p19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951" name="Shape 951"/>
        <p:cNvGrpSpPr/>
        <p:nvPr/>
      </p:nvGrpSpPr>
      <p:grpSpPr>
        <a:xfrm>
          <a:off x="0" y="0"/>
          <a:ext cx="0" cy="0"/>
          <a:chOff x="0" y="0"/>
          <a:chExt cx="0" cy="0"/>
        </a:xfrm>
      </p:grpSpPr>
      <p:pic>
        <p:nvPicPr>
          <p:cNvPr id="952" name="Google Shape;952;p1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53" name="Google Shape;953;p197"/>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54" name="Google Shape;954;p19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55" name="Google Shape;955;p19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956" name="Shape 956"/>
        <p:cNvGrpSpPr/>
        <p:nvPr/>
      </p:nvGrpSpPr>
      <p:grpSpPr>
        <a:xfrm>
          <a:off x="0" y="0"/>
          <a:ext cx="0" cy="0"/>
          <a:chOff x="0" y="0"/>
          <a:chExt cx="0" cy="0"/>
        </a:xfrm>
      </p:grpSpPr>
      <p:pic>
        <p:nvPicPr>
          <p:cNvPr descr="Background pattern&#10;&#10;Description automatically generated with low confidence" id="957" name="Google Shape;957;p1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58" name="Google Shape;958;p19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59" name="Google Shape;959;p19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60" name="Google Shape;960;p19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61" name="Google Shape;961;p19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962" name="Shape 962"/>
        <p:cNvGrpSpPr/>
        <p:nvPr/>
      </p:nvGrpSpPr>
      <p:grpSpPr>
        <a:xfrm>
          <a:off x="0" y="0"/>
          <a:ext cx="0" cy="0"/>
          <a:chOff x="0" y="0"/>
          <a:chExt cx="0" cy="0"/>
        </a:xfrm>
      </p:grpSpPr>
      <p:pic>
        <p:nvPicPr>
          <p:cNvPr id="963" name="Google Shape;963;p1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64" name="Google Shape;964;p199"/>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65" name="Google Shape;965;p19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66" name="Google Shape;966;p19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67" name="Google Shape;967;p19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968" name="Shape 968"/>
        <p:cNvGrpSpPr/>
        <p:nvPr/>
      </p:nvGrpSpPr>
      <p:grpSpPr>
        <a:xfrm>
          <a:off x="0" y="0"/>
          <a:ext cx="0" cy="0"/>
          <a:chOff x="0" y="0"/>
          <a:chExt cx="0" cy="0"/>
        </a:xfrm>
      </p:grpSpPr>
      <p:pic>
        <p:nvPicPr>
          <p:cNvPr id="969" name="Google Shape;969;p20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70" name="Google Shape;970;p200"/>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71" name="Google Shape;971;p200"/>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72" name="Google Shape;972;p20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73" name="Google Shape;973;p20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7" name="Shape 87"/>
        <p:cNvGrpSpPr/>
        <p:nvPr/>
      </p:nvGrpSpPr>
      <p:grpSpPr>
        <a:xfrm>
          <a:off x="0" y="0"/>
          <a:ext cx="0" cy="0"/>
          <a:chOff x="0" y="0"/>
          <a:chExt cx="0" cy="0"/>
        </a:xfrm>
      </p:grpSpPr>
      <p:sp>
        <p:nvSpPr>
          <p:cNvPr id="88" name="Google Shape;88;p2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20"/>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90" name="Google Shape;90;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91" name="Google Shape;91;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92" name="Google Shape;92;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74" name="Shape 974"/>
        <p:cNvGrpSpPr/>
        <p:nvPr/>
      </p:nvGrpSpPr>
      <p:grpSpPr>
        <a:xfrm>
          <a:off x="0" y="0"/>
          <a:ext cx="0" cy="0"/>
          <a:chOff x="0" y="0"/>
          <a:chExt cx="0" cy="0"/>
        </a:xfrm>
      </p:grpSpPr>
      <p:pic>
        <p:nvPicPr>
          <p:cNvPr id="975" name="Google Shape;975;p20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976" name="Shape 976"/>
        <p:cNvGrpSpPr/>
        <p:nvPr/>
      </p:nvGrpSpPr>
      <p:grpSpPr>
        <a:xfrm>
          <a:off x="0" y="0"/>
          <a:ext cx="0" cy="0"/>
          <a:chOff x="0" y="0"/>
          <a:chExt cx="0" cy="0"/>
        </a:xfrm>
      </p:grpSpPr>
      <p:pic>
        <p:nvPicPr>
          <p:cNvPr id="977" name="Google Shape;977;p20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978" name="Shape 978"/>
        <p:cNvGrpSpPr/>
        <p:nvPr/>
      </p:nvGrpSpPr>
      <p:grpSpPr>
        <a:xfrm>
          <a:off x="0" y="0"/>
          <a:ext cx="0" cy="0"/>
          <a:chOff x="0" y="0"/>
          <a:chExt cx="0" cy="0"/>
        </a:xfrm>
      </p:grpSpPr>
      <p:pic>
        <p:nvPicPr>
          <p:cNvPr id="979" name="Google Shape;979;p20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0" name="Shape 980"/>
        <p:cNvGrpSpPr/>
        <p:nvPr/>
      </p:nvGrpSpPr>
      <p:grpSpPr>
        <a:xfrm>
          <a:off x="0" y="0"/>
          <a:ext cx="0" cy="0"/>
          <a:chOff x="0" y="0"/>
          <a:chExt cx="0" cy="0"/>
        </a:xfrm>
      </p:grpSpPr>
      <p:sp>
        <p:nvSpPr>
          <p:cNvPr id="981" name="Google Shape;981;p20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82" name="Google Shape;982;p20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83" name="Google Shape;983;p20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84" name="Shape 984"/>
        <p:cNvGrpSpPr/>
        <p:nvPr/>
      </p:nvGrpSpPr>
      <p:grpSpPr>
        <a:xfrm>
          <a:off x="0" y="0"/>
          <a:ext cx="0" cy="0"/>
          <a:chOff x="0" y="0"/>
          <a:chExt cx="0" cy="0"/>
        </a:xfrm>
      </p:grpSpPr>
      <p:sp>
        <p:nvSpPr>
          <p:cNvPr id="985" name="Google Shape;985;p205"/>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86" name="Google Shape;986;p205"/>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987" name="Google Shape;987;p20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88" name="Google Shape;988;p20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89" name="Google Shape;989;p20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990" name="Shape 990"/>
        <p:cNvGrpSpPr/>
        <p:nvPr/>
      </p:nvGrpSpPr>
      <p:grpSpPr>
        <a:xfrm>
          <a:off x="0" y="0"/>
          <a:ext cx="0" cy="0"/>
          <a:chOff x="0" y="0"/>
          <a:chExt cx="0" cy="0"/>
        </a:xfrm>
      </p:grpSpPr>
      <p:sp>
        <p:nvSpPr>
          <p:cNvPr id="991" name="Google Shape;991;p206"/>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92" name="Google Shape;992;p206"/>
          <p:cNvSpPr txBox="1"/>
          <p:nvPr>
            <p:ph type="title"/>
          </p:nvPr>
        </p:nvSpPr>
        <p:spPr>
          <a:xfrm>
            <a:off x="233200" y="91512"/>
            <a:ext cx="8481000" cy="973800"/>
          </a:xfrm>
          <a:prstGeom prst="rect">
            <a:avLst/>
          </a:prstGeom>
        </p:spPr>
        <p:txBody>
          <a:bodyPr anchorCtr="0" anchor="t" bIns="34275" lIns="68575" spcFirstLastPara="1" rIns="68575" wrap="square" tIns="34275">
            <a:normAutofit/>
          </a:bodyPr>
          <a:lstStyle>
            <a:lvl1pPr lvl="0">
              <a:spcBef>
                <a:spcPts val="0"/>
              </a:spcBef>
              <a:spcAft>
                <a:spcPts val="0"/>
              </a:spcAft>
              <a:buClr>
                <a:schemeClr val="lt1"/>
              </a:buClr>
              <a:buSzPts val="3300"/>
              <a:buNone/>
              <a:defRPr b="1">
                <a:solidFill>
                  <a:schemeClr val="lt1"/>
                </a:solidFill>
              </a:defRPr>
            </a:lvl1pPr>
            <a:lvl2pPr lvl="1">
              <a:spcBef>
                <a:spcPts val="0"/>
              </a:spcBef>
              <a:spcAft>
                <a:spcPts val="0"/>
              </a:spcAft>
              <a:buSzPts val="1100"/>
              <a:buNone/>
              <a:defRPr b="1"/>
            </a:lvl2pPr>
            <a:lvl3pPr lvl="2">
              <a:spcBef>
                <a:spcPts val="0"/>
              </a:spcBef>
              <a:spcAft>
                <a:spcPts val="0"/>
              </a:spcAft>
              <a:buSzPts val="1100"/>
              <a:buNone/>
              <a:defRPr b="1"/>
            </a:lvl3pPr>
            <a:lvl4pPr lvl="3">
              <a:spcBef>
                <a:spcPts val="0"/>
              </a:spcBef>
              <a:spcAft>
                <a:spcPts val="0"/>
              </a:spcAft>
              <a:buSzPts val="1100"/>
              <a:buNone/>
              <a:defRPr b="1"/>
            </a:lvl4pPr>
            <a:lvl5pPr lvl="4">
              <a:spcBef>
                <a:spcPts val="0"/>
              </a:spcBef>
              <a:spcAft>
                <a:spcPts val="0"/>
              </a:spcAft>
              <a:buSzPts val="1100"/>
              <a:buNone/>
              <a:defRPr b="1"/>
            </a:lvl5pPr>
            <a:lvl6pPr lvl="5">
              <a:spcBef>
                <a:spcPts val="0"/>
              </a:spcBef>
              <a:spcAft>
                <a:spcPts val="0"/>
              </a:spcAft>
              <a:buSzPts val="1100"/>
              <a:buNone/>
              <a:defRPr b="1"/>
            </a:lvl6pPr>
            <a:lvl7pPr lvl="6">
              <a:spcBef>
                <a:spcPts val="0"/>
              </a:spcBef>
              <a:spcAft>
                <a:spcPts val="0"/>
              </a:spcAft>
              <a:buSzPts val="1100"/>
              <a:buNone/>
              <a:defRPr b="1"/>
            </a:lvl7pPr>
            <a:lvl8pPr lvl="7">
              <a:spcBef>
                <a:spcPts val="0"/>
              </a:spcBef>
              <a:spcAft>
                <a:spcPts val="0"/>
              </a:spcAft>
              <a:buSzPts val="1100"/>
              <a:buNone/>
              <a:defRPr b="1"/>
            </a:lvl8pPr>
            <a:lvl9pPr lvl="8">
              <a:spcBef>
                <a:spcPts val="0"/>
              </a:spcBef>
              <a:spcAft>
                <a:spcPts val="0"/>
              </a:spcAft>
              <a:buSzPts val="1100"/>
              <a:buNone/>
              <a:defRPr b="1"/>
            </a:lvl9pPr>
          </a:lstStyle>
          <a:p/>
        </p:txBody>
      </p:sp>
      <p:sp>
        <p:nvSpPr>
          <p:cNvPr id="993" name="Google Shape;993;p206"/>
          <p:cNvSpPr txBox="1"/>
          <p:nvPr>
            <p:ph idx="1" type="body"/>
          </p:nvPr>
        </p:nvSpPr>
        <p:spPr>
          <a:xfrm>
            <a:off x="706925" y="1211175"/>
            <a:ext cx="7032000" cy="3497400"/>
          </a:xfrm>
          <a:prstGeom prst="rect">
            <a:avLst/>
          </a:prstGeom>
        </p:spPr>
        <p:txBody>
          <a:bodyPr anchorCtr="0" anchor="t" bIns="34275" lIns="68575" spcFirstLastPara="1" rIns="68575" wrap="square" tIns="34275">
            <a:normAutofit/>
          </a:bodyPr>
          <a:lstStyle>
            <a:lvl1pPr indent="-361950" lvl="0" marL="457200">
              <a:spcBef>
                <a:spcPts val="800"/>
              </a:spcBef>
              <a:spcAft>
                <a:spcPts val="0"/>
              </a:spcAft>
              <a:buSzPts val="2100"/>
              <a:buChar char="•"/>
              <a:defRPr/>
            </a:lvl1pPr>
            <a:lvl2pPr indent="-342900" lvl="1" marL="914400">
              <a:spcBef>
                <a:spcPts val="400"/>
              </a:spcBef>
              <a:spcAft>
                <a:spcPts val="0"/>
              </a:spcAft>
              <a:buSzPts val="1800"/>
              <a:buChar char="•"/>
              <a:defRPr/>
            </a:lvl2pPr>
            <a:lvl3pPr indent="-323850" lvl="2" marL="1371600">
              <a:spcBef>
                <a:spcPts val="400"/>
              </a:spcBef>
              <a:spcAft>
                <a:spcPts val="0"/>
              </a:spcAft>
              <a:buSzPts val="1500"/>
              <a:buChar char="•"/>
              <a:defRPr/>
            </a:lvl3pPr>
            <a:lvl4pPr indent="-317500" lvl="3" marL="1828800">
              <a:spcBef>
                <a:spcPts val="400"/>
              </a:spcBef>
              <a:spcAft>
                <a:spcPts val="0"/>
              </a:spcAft>
              <a:buSzPts val="1400"/>
              <a:buChar char="•"/>
              <a:defRPr/>
            </a:lvl4pPr>
            <a:lvl5pPr indent="-317500" lvl="4" marL="2286000">
              <a:spcBef>
                <a:spcPts val="400"/>
              </a:spcBef>
              <a:spcAft>
                <a:spcPts val="0"/>
              </a:spcAft>
              <a:buSzPts val="1400"/>
              <a:buChar char="•"/>
              <a:defRPr/>
            </a:lvl5pPr>
            <a:lvl6pPr indent="-317500" lvl="5" marL="2743200">
              <a:spcBef>
                <a:spcPts val="400"/>
              </a:spcBef>
              <a:spcAft>
                <a:spcPts val="0"/>
              </a:spcAft>
              <a:buSzPts val="1400"/>
              <a:buChar char="•"/>
              <a:defRPr/>
            </a:lvl6pPr>
            <a:lvl7pPr indent="-317500" lvl="6" marL="3200400">
              <a:spcBef>
                <a:spcPts val="400"/>
              </a:spcBef>
              <a:spcAft>
                <a:spcPts val="0"/>
              </a:spcAft>
              <a:buSzPts val="1400"/>
              <a:buChar char="•"/>
              <a:defRPr/>
            </a:lvl7pPr>
            <a:lvl8pPr indent="-317500" lvl="7" marL="3657600">
              <a:spcBef>
                <a:spcPts val="400"/>
              </a:spcBef>
              <a:spcAft>
                <a:spcPts val="0"/>
              </a:spcAft>
              <a:buSzPts val="1400"/>
              <a:buChar char="•"/>
              <a:defRPr/>
            </a:lvl8pPr>
            <a:lvl9pPr indent="-317500" lvl="8" marL="4114800">
              <a:spcBef>
                <a:spcPts val="400"/>
              </a:spcBef>
              <a:spcAft>
                <a:spcPts val="0"/>
              </a:spcAft>
              <a:buSzPts val="1400"/>
              <a:buChar char="•"/>
              <a:defRPr/>
            </a:lvl9pPr>
          </a:lstStyle>
          <a:p/>
        </p:txBody>
      </p:sp>
      <p:sp>
        <p:nvSpPr>
          <p:cNvPr id="994" name="Google Shape;994;p20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999" name="Shape 999"/>
        <p:cNvGrpSpPr/>
        <p:nvPr/>
      </p:nvGrpSpPr>
      <p:grpSpPr>
        <a:xfrm>
          <a:off x="0" y="0"/>
          <a:ext cx="0" cy="0"/>
          <a:chOff x="0" y="0"/>
          <a:chExt cx="0" cy="0"/>
        </a:xfrm>
      </p:grpSpPr>
      <p:sp>
        <p:nvSpPr>
          <p:cNvPr id="1000" name="Google Shape;1000;p20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001" name="Google Shape;1001;p208"/>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002" name="Shape 1002"/>
        <p:cNvGrpSpPr/>
        <p:nvPr/>
      </p:nvGrpSpPr>
      <p:grpSpPr>
        <a:xfrm>
          <a:off x="0" y="0"/>
          <a:ext cx="0" cy="0"/>
          <a:chOff x="0" y="0"/>
          <a:chExt cx="0" cy="0"/>
        </a:xfrm>
      </p:grpSpPr>
      <p:sp>
        <p:nvSpPr>
          <p:cNvPr id="1003" name="Google Shape;1003;p20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04" name="Google Shape;1004;p209"/>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000"/>
              <a:buNone/>
              <a:defRPr b="1">
                <a:solidFill>
                  <a:schemeClr val="lt1"/>
                </a:solidFill>
              </a:defRPr>
            </a:lvl1pPr>
            <a:lvl2pPr lvl="1">
              <a:spcBef>
                <a:spcPts val="0"/>
              </a:spcBef>
              <a:spcAft>
                <a:spcPts val="0"/>
              </a:spcAft>
              <a:buSzPts val="2800"/>
              <a:buNone/>
              <a:defRPr b="1"/>
            </a:lvl2pPr>
            <a:lvl3pPr lvl="2">
              <a:spcBef>
                <a:spcPts val="0"/>
              </a:spcBef>
              <a:spcAft>
                <a:spcPts val="0"/>
              </a:spcAft>
              <a:buSzPts val="2800"/>
              <a:buNone/>
              <a:defRPr b="1"/>
            </a:lvl3pPr>
            <a:lvl4pPr lvl="3">
              <a:spcBef>
                <a:spcPts val="0"/>
              </a:spcBef>
              <a:spcAft>
                <a:spcPts val="0"/>
              </a:spcAft>
              <a:buSzPts val="2800"/>
              <a:buNone/>
              <a:defRPr b="1"/>
            </a:lvl4pPr>
            <a:lvl5pPr lvl="4">
              <a:spcBef>
                <a:spcPts val="0"/>
              </a:spcBef>
              <a:spcAft>
                <a:spcPts val="0"/>
              </a:spcAft>
              <a:buSzPts val="2800"/>
              <a:buNone/>
              <a:defRPr b="1"/>
            </a:lvl5pPr>
            <a:lvl6pPr lvl="5">
              <a:spcBef>
                <a:spcPts val="0"/>
              </a:spcBef>
              <a:spcAft>
                <a:spcPts val="0"/>
              </a:spcAft>
              <a:buSzPts val="2800"/>
              <a:buNone/>
              <a:defRPr b="1"/>
            </a:lvl6pPr>
            <a:lvl7pPr lvl="6">
              <a:spcBef>
                <a:spcPts val="0"/>
              </a:spcBef>
              <a:spcAft>
                <a:spcPts val="0"/>
              </a:spcAft>
              <a:buSzPts val="2800"/>
              <a:buNone/>
              <a:defRPr b="1"/>
            </a:lvl7pPr>
            <a:lvl8pPr lvl="7">
              <a:spcBef>
                <a:spcPts val="0"/>
              </a:spcBef>
              <a:spcAft>
                <a:spcPts val="0"/>
              </a:spcAft>
              <a:buSzPts val="2800"/>
              <a:buNone/>
              <a:defRPr b="1"/>
            </a:lvl8pPr>
            <a:lvl9pPr lvl="8">
              <a:spcBef>
                <a:spcPts val="0"/>
              </a:spcBef>
              <a:spcAft>
                <a:spcPts val="0"/>
              </a:spcAft>
              <a:buSzPts val="2800"/>
              <a:buNone/>
              <a:defRPr b="1"/>
            </a:lvl9pPr>
          </a:lstStyle>
          <a:p/>
        </p:txBody>
      </p:sp>
      <p:sp>
        <p:nvSpPr>
          <p:cNvPr id="1005" name="Google Shape;1005;p209"/>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1006" name="Google Shape;1006;p20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007" name="Shape 1007"/>
        <p:cNvGrpSpPr/>
        <p:nvPr/>
      </p:nvGrpSpPr>
      <p:grpSpPr>
        <a:xfrm>
          <a:off x="0" y="0"/>
          <a:ext cx="0" cy="0"/>
          <a:chOff x="0" y="0"/>
          <a:chExt cx="0" cy="0"/>
        </a:xfrm>
      </p:grpSpPr>
      <p:sp>
        <p:nvSpPr>
          <p:cNvPr id="1008" name="Google Shape;1008;p2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09" name="Google Shape;1009;p210"/>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1010" name="Google Shape;1010;p21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1011" name="Google Shape;1011;p210"/>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012" name="Shape 1012"/>
        <p:cNvGrpSpPr/>
        <p:nvPr/>
      </p:nvGrpSpPr>
      <p:grpSpPr>
        <a:xfrm>
          <a:off x="0" y="0"/>
          <a:ext cx="0" cy="0"/>
          <a:chOff x="0" y="0"/>
          <a:chExt cx="0" cy="0"/>
        </a:xfrm>
      </p:grpSpPr>
      <p:sp>
        <p:nvSpPr>
          <p:cNvPr id="1013" name="Google Shape;1013;p2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14" name="Google Shape;1014;p211"/>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15" name="Google Shape;1015;p211"/>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1016" name="Google Shape;1016;p21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93" name="Shape 93"/>
        <p:cNvGrpSpPr/>
        <p:nvPr/>
      </p:nvGrpSpPr>
      <p:grpSpPr>
        <a:xfrm>
          <a:off x="0" y="0"/>
          <a:ext cx="0" cy="0"/>
          <a:chOff x="0" y="0"/>
          <a:chExt cx="0" cy="0"/>
        </a:xfrm>
      </p:grpSpPr>
      <p:pic>
        <p:nvPicPr>
          <p:cNvPr id="94" name="Google Shape;94;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5" name="Google Shape;95;p21"/>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2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7" name="Google Shape;97;p2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017" name="Shape 1017"/>
        <p:cNvGrpSpPr/>
        <p:nvPr/>
      </p:nvGrpSpPr>
      <p:grpSpPr>
        <a:xfrm>
          <a:off x="0" y="0"/>
          <a:ext cx="0" cy="0"/>
          <a:chOff x="0" y="0"/>
          <a:chExt cx="0" cy="0"/>
        </a:xfrm>
      </p:grpSpPr>
      <p:sp>
        <p:nvSpPr>
          <p:cNvPr id="1018" name="Google Shape;1018;p21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1019" name="Google Shape;1019;p212"/>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1020" name="Google Shape;1020;p21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1021" name="Shape 1021"/>
        <p:cNvGrpSpPr/>
        <p:nvPr/>
      </p:nvGrpSpPr>
      <p:grpSpPr>
        <a:xfrm>
          <a:off x="0" y="0"/>
          <a:ext cx="0" cy="0"/>
          <a:chOff x="0" y="0"/>
          <a:chExt cx="0" cy="0"/>
        </a:xfrm>
      </p:grpSpPr>
      <p:sp>
        <p:nvSpPr>
          <p:cNvPr id="1022" name="Google Shape;1022;p213"/>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1023" name="Google Shape;1023;p213"/>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1024" name="Google Shape;1024;p21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025" name="Shape 1025"/>
        <p:cNvGrpSpPr/>
        <p:nvPr/>
      </p:nvGrpSpPr>
      <p:grpSpPr>
        <a:xfrm>
          <a:off x="0" y="0"/>
          <a:ext cx="0" cy="0"/>
          <a:chOff x="0" y="0"/>
          <a:chExt cx="0" cy="0"/>
        </a:xfrm>
      </p:grpSpPr>
      <p:sp>
        <p:nvSpPr>
          <p:cNvPr id="1026" name="Google Shape;1026;p2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27" name="Google Shape;1027;p21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028" name="Shape 1028"/>
        <p:cNvGrpSpPr/>
        <p:nvPr/>
      </p:nvGrpSpPr>
      <p:grpSpPr>
        <a:xfrm>
          <a:off x="0" y="0"/>
          <a:ext cx="0" cy="0"/>
          <a:chOff x="0" y="0"/>
          <a:chExt cx="0" cy="0"/>
        </a:xfrm>
      </p:grpSpPr>
      <p:sp>
        <p:nvSpPr>
          <p:cNvPr id="1029" name="Google Shape;1029;p215"/>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1030" name="Google Shape;1030;p2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31" name="Google Shape;1031;p21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1032" name="Shape 1032"/>
        <p:cNvGrpSpPr/>
        <p:nvPr/>
      </p:nvGrpSpPr>
      <p:grpSpPr>
        <a:xfrm>
          <a:off x="0" y="0"/>
          <a:ext cx="0" cy="0"/>
          <a:chOff x="0" y="0"/>
          <a:chExt cx="0" cy="0"/>
        </a:xfrm>
      </p:grpSpPr>
      <p:pic>
        <p:nvPicPr>
          <p:cNvPr descr="A graph with blue lines&#10;&#10;Description automatically generated" id="1033" name="Google Shape;1033;p21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1034" name="Shape 1034"/>
        <p:cNvGrpSpPr/>
        <p:nvPr/>
      </p:nvGrpSpPr>
      <p:grpSpPr>
        <a:xfrm>
          <a:off x="0" y="0"/>
          <a:ext cx="0" cy="0"/>
          <a:chOff x="0" y="0"/>
          <a:chExt cx="0" cy="0"/>
        </a:xfrm>
      </p:grpSpPr>
      <p:pic>
        <p:nvPicPr>
          <p:cNvPr descr="A picture containing map&#10;&#10;Description automatically generated" id="1035" name="Google Shape;1035;p21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036" name="Shape 1036"/>
        <p:cNvGrpSpPr/>
        <p:nvPr/>
      </p:nvGrpSpPr>
      <p:grpSpPr>
        <a:xfrm>
          <a:off x="0" y="0"/>
          <a:ext cx="0" cy="0"/>
          <a:chOff x="0" y="0"/>
          <a:chExt cx="0" cy="0"/>
        </a:xfrm>
      </p:grpSpPr>
      <p:pic>
        <p:nvPicPr>
          <p:cNvPr descr="A picture containing text&#10;&#10;Description automatically generated" id="1037" name="Google Shape;1037;p2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38" name="Google Shape;1038;p2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39" name="Google Shape;1039;p21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0" name="Google Shape;1040;p218"/>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041" name="Google Shape;1041;p2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1042" name="Shape 1042"/>
        <p:cNvGrpSpPr/>
        <p:nvPr/>
      </p:nvGrpSpPr>
      <p:grpSpPr>
        <a:xfrm>
          <a:off x="0" y="0"/>
          <a:ext cx="0" cy="0"/>
          <a:chOff x="0" y="0"/>
          <a:chExt cx="0" cy="0"/>
        </a:xfrm>
      </p:grpSpPr>
      <p:pic>
        <p:nvPicPr>
          <p:cNvPr descr="Background pattern&#10;&#10;Description automatically generated with low confidence" id="1043" name="Google Shape;1043;p2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44" name="Google Shape;1044;p2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45" name="Google Shape;1045;p2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46" name="Google Shape;1046;p219"/>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047" name="Google Shape;1047;p219"/>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8" name="Shape 1048"/>
        <p:cNvGrpSpPr/>
        <p:nvPr/>
      </p:nvGrpSpPr>
      <p:grpSpPr>
        <a:xfrm>
          <a:off x="0" y="0"/>
          <a:ext cx="0" cy="0"/>
          <a:chOff x="0" y="0"/>
          <a:chExt cx="0" cy="0"/>
        </a:xfrm>
      </p:grpSpPr>
      <p:sp>
        <p:nvSpPr>
          <p:cNvPr id="1049" name="Google Shape;1049;p2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50" name="Google Shape;1050;p2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51" name="Google Shape;1051;p220"/>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1052" name="Shape 1052"/>
        <p:cNvGrpSpPr/>
        <p:nvPr/>
      </p:nvGrpSpPr>
      <p:grpSpPr>
        <a:xfrm>
          <a:off x="0" y="0"/>
          <a:ext cx="0" cy="0"/>
          <a:chOff x="0" y="0"/>
          <a:chExt cx="0" cy="0"/>
        </a:xfrm>
      </p:grpSpPr>
      <p:sp>
        <p:nvSpPr>
          <p:cNvPr id="1053" name="Google Shape;1053;p221"/>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Open Sans"/>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54" name="Google Shape;1054;p221"/>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1055" name="Google Shape;1055;p2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56" name="Google Shape;1056;p2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solidFill>
                  <a:srgbClr val="CBCBCB"/>
                </a:solidFill>
              </a:defRPr>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57" name="Google Shape;1057;p221"/>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102" name="Shape 102"/>
        <p:cNvGrpSpPr/>
        <p:nvPr/>
      </p:nvGrpSpPr>
      <p:grpSpPr>
        <a:xfrm>
          <a:off x="0" y="0"/>
          <a:ext cx="0" cy="0"/>
          <a:chOff x="0" y="0"/>
          <a:chExt cx="0" cy="0"/>
        </a:xfrm>
      </p:grpSpPr>
      <p:pic>
        <p:nvPicPr>
          <p:cNvPr descr="A picture containing map&#10;&#10;Description automatically generated" id="103" name="Google Shape;103;p2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058" name="Shape 1058"/>
        <p:cNvGrpSpPr/>
        <p:nvPr/>
      </p:nvGrpSpPr>
      <p:grpSpPr>
        <a:xfrm>
          <a:off x="0" y="0"/>
          <a:ext cx="0" cy="0"/>
          <a:chOff x="0" y="0"/>
          <a:chExt cx="0" cy="0"/>
        </a:xfrm>
      </p:grpSpPr>
      <p:pic>
        <p:nvPicPr>
          <p:cNvPr descr="A picture containing text&#10;&#10;Description automatically generated" id="1059" name="Google Shape;1059;p22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60" name="Google Shape;1060;p22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61" name="Google Shape;1061;p22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62" name="Google Shape;1062;p222"/>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63" name="Google Shape;1063;p222"/>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064" name="Shape 1064"/>
        <p:cNvGrpSpPr/>
        <p:nvPr/>
      </p:nvGrpSpPr>
      <p:grpSpPr>
        <a:xfrm>
          <a:off x="0" y="0"/>
          <a:ext cx="0" cy="0"/>
          <a:chOff x="0" y="0"/>
          <a:chExt cx="0" cy="0"/>
        </a:xfrm>
      </p:grpSpPr>
      <p:sp>
        <p:nvSpPr>
          <p:cNvPr id="1065" name="Google Shape;1065;p223"/>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40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1066" name="Google Shape;1066;p223"/>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1067" name="Google Shape;1067;p223"/>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1068" name="Google Shape;1068;p223"/>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1069" name="Google Shape;1069;p223"/>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1070" name="Shape 1070"/>
        <p:cNvGrpSpPr/>
        <p:nvPr/>
      </p:nvGrpSpPr>
      <p:grpSpPr>
        <a:xfrm>
          <a:off x="0" y="0"/>
          <a:ext cx="0" cy="0"/>
          <a:chOff x="0" y="0"/>
          <a:chExt cx="0" cy="0"/>
        </a:xfrm>
      </p:grpSpPr>
      <p:pic>
        <p:nvPicPr>
          <p:cNvPr descr="Background pattern&#10;&#10;Description automatically generated with low confidence" id="1071" name="Google Shape;1071;p2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72" name="Google Shape;1072;p224"/>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73" name="Google Shape;1073;p224"/>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074" name="Google Shape;1074;p224"/>
          <p:cNvPicPr preferRelativeResize="0"/>
          <p:nvPr/>
        </p:nvPicPr>
        <p:blipFill>
          <a:blip r:embed="rId3">
            <a:alphaModFix/>
          </a:blip>
          <a:stretch>
            <a:fillRect/>
          </a:stretch>
        </p:blipFill>
        <p:spPr>
          <a:xfrm>
            <a:off x="105100" y="4680372"/>
            <a:ext cx="485675" cy="463125"/>
          </a:xfrm>
          <a:prstGeom prst="rect">
            <a:avLst/>
          </a:prstGeom>
          <a:noFill/>
          <a:ln>
            <a:noFill/>
          </a:ln>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1075" name="Shape 1075"/>
        <p:cNvGrpSpPr/>
        <p:nvPr/>
      </p:nvGrpSpPr>
      <p:grpSpPr>
        <a:xfrm>
          <a:off x="0" y="0"/>
          <a:ext cx="0" cy="0"/>
          <a:chOff x="0" y="0"/>
          <a:chExt cx="0" cy="0"/>
        </a:xfrm>
      </p:grpSpPr>
      <p:pic>
        <p:nvPicPr>
          <p:cNvPr descr="A picture containing background pattern&#10;&#10;Description automatically generated" id="1076" name="Google Shape;1076;p22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77" name="Google Shape;1077;p225"/>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78" name="Google Shape;1078;p225"/>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79" name="Google Shape;1079;p22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80" name="Google Shape;1080;p22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1081" name="Google Shape;1081;p225"/>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1082" name="Shape 1082"/>
        <p:cNvGrpSpPr/>
        <p:nvPr/>
      </p:nvGrpSpPr>
      <p:grpSpPr>
        <a:xfrm>
          <a:off x="0" y="0"/>
          <a:ext cx="0" cy="0"/>
          <a:chOff x="0" y="0"/>
          <a:chExt cx="0" cy="0"/>
        </a:xfrm>
      </p:grpSpPr>
      <p:pic>
        <p:nvPicPr>
          <p:cNvPr descr="Background pattern&#10;&#10;Description automatically generated with low confidence" id="1083" name="Google Shape;1083;p2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84" name="Google Shape;1084;p226"/>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85" name="Google Shape;1085;p226"/>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86" name="Google Shape;1086;p22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87" name="Google Shape;1087;p22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1088" name="Google Shape;1088;p226"/>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_2">
    <p:spTree>
      <p:nvGrpSpPr>
        <p:cNvPr id="1089" name="Shape 1089"/>
        <p:cNvGrpSpPr/>
        <p:nvPr/>
      </p:nvGrpSpPr>
      <p:grpSpPr>
        <a:xfrm>
          <a:off x="0" y="0"/>
          <a:ext cx="0" cy="0"/>
          <a:chOff x="0" y="0"/>
          <a:chExt cx="0" cy="0"/>
        </a:xfrm>
      </p:grpSpPr>
      <p:pic>
        <p:nvPicPr>
          <p:cNvPr descr="Background pattern&#10;&#10;Description automatically generated with low confidence" id="1090" name="Google Shape;1090;p2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91" name="Google Shape;1091;p227"/>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92" name="Google Shape;1092;p22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093" name="Google Shape;1093;p227"/>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small group">
  <p:cSld name="7_BODY Slide RIGHT 2_1">
    <p:spTree>
      <p:nvGrpSpPr>
        <p:cNvPr id="1094" name="Shape 1094"/>
        <p:cNvGrpSpPr/>
        <p:nvPr/>
      </p:nvGrpSpPr>
      <p:grpSpPr>
        <a:xfrm>
          <a:off x="0" y="0"/>
          <a:ext cx="0" cy="0"/>
          <a:chOff x="0" y="0"/>
          <a:chExt cx="0" cy="0"/>
        </a:xfrm>
      </p:grpSpPr>
      <p:pic>
        <p:nvPicPr>
          <p:cNvPr descr="Background pattern&#10;&#10;Description automatically generated with low confidence" id="1095" name="Google Shape;1095;p2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96" name="Google Shape;1096;p22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97" name="Google Shape;1097;p22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98" name="Google Shape;1098;p2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99" name="Google Shape;1099;p2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1100" name="Google Shape;1100;p228"/>
          <p:cNvPicPr preferRelativeResize="0"/>
          <p:nvPr/>
        </p:nvPicPr>
        <p:blipFill>
          <a:blip r:embed="rId3">
            <a:alphaModFix/>
          </a:blip>
          <a:stretch>
            <a:fillRect/>
          </a:stretch>
        </p:blipFill>
        <p:spPr>
          <a:xfrm>
            <a:off x="76200" y="4496475"/>
            <a:ext cx="647025" cy="647025"/>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01" name="Shape 1101"/>
        <p:cNvGrpSpPr/>
        <p:nvPr/>
      </p:nvGrpSpPr>
      <p:grpSpPr>
        <a:xfrm>
          <a:off x="0" y="0"/>
          <a:ext cx="0" cy="0"/>
          <a:chOff x="0" y="0"/>
          <a:chExt cx="0" cy="0"/>
        </a:xfrm>
      </p:grpSpPr>
      <p:sp>
        <p:nvSpPr>
          <p:cNvPr id="1102" name="Google Shape;1102;p22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3" name="Google Shape;1103;p22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104" name="Google Shape;1104;p22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105" name="Google Shape;1105;p22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106" name="Google Shape;1106;p229"/>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107" name="Shape 1107"/>
        <p:cNvGrpSpPr/>
        <p:nvPr/>
      </p:nvGrpSpPr>
      <p:grpSpPr>
        <a:xfrm>
          <a:off x="0" y="0"/>
          <a:ext cx="0" cy="0"/>
          <a:chOff x="0" y="0"/>
          <a:chExt cx="0" cy="0"/>
        </a:xfrm>
      </p:grpSpPr>
      <p:sp>
        <p:nvSpPr>
          <p:cNvPr id="1108" name="Google Shape;1108;p230"/>
          <p:cNvSpPr txBox="1"/>
          <p:nvPr>
            <p:ph type="title"/>
          </p:nvPr>
        </p:nvSpPr>
        <p:spPr>
          <a:xfrm>
            <a:off x="500550" y="1335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9" name="Google Shape;1109;p2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110" name="Shape 1110"/>
        <p:cNvGrpSpPr/>
        <p:nvPr/>
      </p:nvGrpSpPr>
      <p:grpSpPr>
        <a:xfrm>
          <a:off x="0" y="0"/>
          <a:ext cx="0" cy="0"/>
          <a:chOff x="0" y="0"/>
          <a:chExt cx="0" cy="0"/>
        </a:xfrm>
      </p:grpSpPr>
      <p:pic>
        <p:nvPicPr>
          <p:cNvPr id="1111" name="Google Shape;1111;p2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12" name="Google Shape;1112;p231"/>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13" name="Google Shape;1113;p231"/>
          <p:cNvSpPr/>
          <p:nvPr>
            <p:ph idx="2" type="pic"/>
          </p:nvPr>
        </p:nvSpPr>
        <p:spPr>
          <a:xfrm>
            <a:off x="6251239" y="2074787"/>
            <a:ext cx="3503700" cy="3503700"/>
          </a:xfrm>
          <a:prstGeom prst="rect">
            <a:avLst/>
          </a:prstGeom>
          <a:noFill/>
          <a:ln>
            <a:noFill/>
          </a:ln>
        </p:spPr>
      </p:sp>
      <p:sp>
        <p:nvSpPr>
          <p:cNvPr id="1114" name="Google Shape;1114;p231"/>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 name="Shape 104"/>
        <p:cNvGrpSpPr/>
        <p:nvPr/>
      </p:nvGrpSpPr>
      <p:grpSpPr>
        <a:xfrm>
          <a:off x="0" y="0"/>
          <a:ext cx="0" cy="0"/>
          <a:chOff x="0" y="0"/>
          <a:chExt cx="0" cy="0"/>
        </a:xfrm>
      </p:grpSpPr>
      <p:sp>
        <p:nvSpPr>
          <p:cNvPr id="105" name="Google Shape;105;p24"/>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06" name="Google Shape;106;p24"/>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07" name="Google Shape;107;p24"/>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1115" name="Shape 1115"/>
        <p:cNvGrpSpPr/>
        <p:nvPr/>
      </p:nvGrpSpPr>
      <p:grpSpPr>
        <a:xfrm>
          <a:off x="0" y="0"/>
          <a:ext cx="0" cy="0"/>
          <a:chOff x="0" y="0"/>
          <a:chExt cx="0" cy="0"/>
        </a:xfrm>
      </p:grpSpPr>
      <p:pic>
        <p:nvPicPr>
          <p:cNvPr id="1116" name="Google Shape;1116;p23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17" name="Google Shape;1117;p23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118" name="Google Shape;1118;p23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119" name="Google Shape;1119;p23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120" name="Google Shape;1120;p232"/>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121" name="Shape 1121"/>
        <p:cNvGrpSpPr/>
        <p:nvPr/>
      </p:nvGrpSpPr>
      <p:grpSpPr>
        <a:xfrm>
          <a:off x="0" y="0"/>
          <a:ext cx="0" cy="0"/>
          <a:chOff x="0" y="0"/>
          <a:chExt cx="0" cy="0"/>
        </a:xfrm>
      </p:grpSpPr>
      <p:pic>
        <p:nvPicPr>
          <p:cNvPr id="1122" name="Google Shape;1122;p23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23" name="Google Shape;1123;p23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24" name="Google Shape;1124;p23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125" name="Google Shape;1125;p23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26" name="Google Shape;1126;p233"/>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1127" name="Shape 1127"/>
        <p:cNvGrpSpPr/>
        <p:nvPr/>
      </p:nvGrpSpPr>
      <p:grpSpPr>
        <a:xfrm>
          <a:off x="0" y="0"/>
          <a:ext cx="0" cy="0"/>
          <a:chOff x="0" y="0"/>
          <a:chExt cx="0" cy="0"/>
        </a:xfrm>
      </p:grpSpPr>
      <p:pic>
        <p:nvPicPr>
          <p:cNvPr id="1128" name="Google Shape;1128;p23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29" name="Google Shape;1129;p23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30" name="Google Shape;1130;p234"/>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1131" name="Shape 1131"/>
        <p:cNvGrpSpPr/>
        <p:nvPr/>
      </p:nvGrpSpPr>
      <p:grpSpPr>
        <a:xfrm>
          <a:off x="0" y="0"/>
          <a:ext cx="0" cy="0"/>
          <a:chOff x="0" y="0"/>
          <a:chExt cx="0" cy="0"/>
        </a:xfrm>
      </p:grpSpPr>
      <p:pic>
        <p:nvPicPr>
          <p:cNvPr id="1132" name="Google Shape;1132;p23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33" name="Google Shape;1133;p23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34" name="Google Shape;1134;p23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135" name="Google Shape;1135;p23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136" name="Google Shape;1136;p23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_3">
    <p:spTree>
      <p:nvGrpSpPr>
        <p:cNvPr id="1137" name="Shape 1137"/>
        <p:cNvGrpSpPr/>
        <p:nvPr/>
      </p:nvGrpSpPr>
      <p:grpSpPr>
        <a:xfrm>
          <a:off x="0" y="0"/>
          <a:ext cx="0" cy="0"/>
          <a:chOff x="0" y="0"/>
          <a:chExt cx="0" cy="0"/>
        </a:xfrm>
      </p:grpSpPr>
      <p:pic>
        <p:nvPicPr>
          <p:cNvPr id="1138" name="Google Shape;1138;p23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39" name="Google Shape;1139;p23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40" name="Google Shape;1140;p23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41" name="Google Shape;1141;p23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42" name="Google Shape;1142;p23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1143" name="Shape 1143"/>
        <p:cNvGrpSpPr/>
        <p:nvPr/>
      </p:nvGrpSpPr>
      <p:grpSpPr>
        <a:xfrm>
          <a:off x="0" y="0"/>
          <a:ext cx="0" cy="0"/>
          <a:chOff x="0" y="0"/>
          <a:chExt cx="0" cy="0"/>
        </a:xfrm>
      </p:grpSpPr>
      <p:pic>
        <p:nvPicPr>
          <p:cNvPr id="1144" name="Google Shape;1144;p23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45" name="Google Shape;1145;p23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46" name="Google Shape;1146;p23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147" name="Google Shape;1147;p23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148" name="Google Shape;1148;p23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149" name="Shape 1149"/>
        <p:cNvGrpSpPr/>
        <p:nvPr/>
      </p:nvGrpSpPr>
      <p:grpSpPr>
        <a:xfrm>
          <a:off x="0" y="0"/>
          <a:ext cx="0" cy="0"/>
          <a:chOff x="0" y="0"/>
          <a:chExt cx="0" cy="0"/>
        </a:xfrm>
      </p:grpSpPr>
      <p:pic>
        <p:nvPicPr>
          <p:cNvPr id="1150" name="Google Shape;1150;p23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08" name="Shape 108"/>
        <p:cNvGrpSpPr/>
        <p:nvPr/>
      </p:nvGrpSpPr>
      <p:grpSpPr>
        <a:xfrm>
          <a:off x="0" y="0"/>
          <a:ext cx="0" cy="0"/>
          <a:chOff x="0" y="0"/>
          <a:chExt cx="0" cy="0"/>
        </a:xfrm>
      </p:grpSpPr>
      <p:sp>
        <p:nvSpPr>
          <p:cNvPr id="109" name="Google Shape;109;p2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0" name="Google Shape;110;p25"/>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b="1">
                <a:solidFill>
                  <a:schemeClr val="lt1"/>
                </a:solidFill>
              </a:defRPr>
            </a:lvl1pPr>
            <a:lvl2pPr lvl="1" algn="l">
              <a:lnSpc>
                <a:spcPct val="100000"/>
              </a:lnSpc>
              <a:spcBef>
                <a:spcPts val="0"/>
              </a:spcBef>
              <a:spcAft>
                <a:spcPts val="0"/>
              </a:spcAft>
              <a:buSzPts val="2100"/>
              <a:buNone/>
              <a:defRPr b="1"/>
            </a:lvl2pPr>
            <a:lvl3pPr lvl="2" algn="l">
              <a:lnSpc>
                <a:spcPct val="100000"/>
              </a:lnSpc>
              <a:spcBef>
                <a:spcPts val="0"/>
              </a:spcBef>
              <a:spcAft>
                <a:spcPts val="0"/>
              </a:spcAft>
              <a:buSzPts val="2100"/>
              <a:buNone/>
              <a:defRPr b="1"/>
            </a:lvl3pPr>
            <a:lvl4pPr lvl="3" algn="l">
              <a:lnSpc>
                <a:spcPct val="100000"/>
              </a:lnSpc>
              <a:spcBef>
                <a:spcPts val="0"/>
              </a:spcBef>
              <a:spcAft>
                <a:spcPts val="0"/>
              </a:spcAft>
              <a:buSzPts val="2100"/>
              <a:buNone/>
              <a:defRPr b="1"/>
            </a:lvl4pPr>
            <a:lvl5pPr lvl="4" algn="l">
              <a:lnSpc>
                <a:spcPct val="100000"/>
              </a:lnSpc>
              <a:spcBef>
                <a:spcPts val="0"/>
              </a:spcBef>
              <a:spcAft>
                <a:spcPts val="0"/>
              </a:spcAft>
              <a:buSzPts val="2100"/>
              <a:buNone/>
              <a:defRPr b="1"/>
            </a:lvl5pPr>
            <a:lvl6pPr lvl="5" algn="l">
              <a:lnSpc>
                <a:spcPct val="100000"/>
              </a:lnSpc>
              <a:spcBef>
                <a:spcPts val="0"/>
              </a:spcBef>
              <a:spcAft>
                <a:spcPts val="0"/>
              </a:spcAft>
              <a:buSzPts val="2100"/>
              <a:buNone/>
              <a:defRPr b="1"/>
            </a:lvl6pPr>
            <a:lvl7pPr lvl="6" algn="l">
              <a:lnSpc>
                <a:spcPct val="100000"/>
              </a:lnSpc>
              <a:spcBef>
                <a:spcPts val="0"/>
              </a:spcBef>
              <a:spcAft>
                <a:spcPts val="0"/>
              </a:spcAft>
              <a:buSzPts val="2100"/>
              <a:buNone/>
              <a:defRPr b="1"/>
            </a:lvl7pPr>
            <a:lvl8pPr lvl="7" algn="l">
              <a:lnSpc>
                <a:spcPct val="100000"/>
              </a:lnSpc>
              <a:spcBef>
                <a:spcPts val="0"/>
              </a:spcBef>
              <a:spcAft>
                <a:spcPts val="0"/>
              </a:spcAft>
              <a:buSzPts val="2100"/>
              <a:buNone/>
              <a:defRPr b="1"/>
            </a:lvl8pPr>
            <a:lvl9pPr lvl="8" algn="l">
              <a:lnSpc>
                <a:spcPct val="100000"/>
              </a:lnSpc>
              <a:spcBef>
                <a:spcPts val="0"/>
              </a:spcBef>
              <a:spcAft>
                <a:spcPts val="0"/>
              </a:spcAft>
              <a:buSzPts val="2100"/>
              <a:buNone/>
              <a:defRPr b="1"/>
            </a:lvl9pPr>
          </a:lstStyle>
          <a:p/>
        </p:txBody>
      </p:sp>
      <p:sp>
        <p:nvSpPr>
          <p:cNvPr id="111" name="Google Shape;111;p25"/>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12" name="Google Shape;112;p2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13" name="Shape 113"/>
        <p:cNvGrpSpPr/>
        <p:nvPr/>
      </p:nvGrpSpPr>
      <p:grpSpPr>
        <a:xfrm>
          <a:off x="0" y="0"/>
          <a:ext cx="0" cy="0"/>
          <a:chOff x="0" y="0"/>
          <a:chExt cx="0" cy="0"/>
        </a:xfrm>
      </p:grpSpPr>
      <p:sp>
        <p:nvSpPr>
          <p:cNvPr id="114" name="Google Shape;114;p2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5" name="Google Shape;115;p26"/>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16" name="Google Shape;116;p2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117" name="Google Shape;117;p26"/>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18" name="Shape 118"/>
        <p:cNvGrpSpPr/>
        <p:nvPr/>
      </p:nvGrpSpPr>
      <p:grpSpPr>
        <a:xfrm>
          <a:off x="0" y="0"/>
          <a:ext cx="0" cy="0"/>
          <a:chOff x="0" y="0"/>
          <a:chExt cx="0" cy="0"/>
        </a:xfrm>
      </p:grpSpPr>
      <p:sp>
        <p:nvSpPr>
          <p:cNvPr id="119" name="Google Shape;119;p2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20" name="Google Shape;120;p27"/>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121" name="Shape 121"/>
        <p:cNvGrpSpPr/>
        <p:nvPr/>
      </p:nvGrpSpPr>
      <p:grpSpPr>
        <a:xfrm>
          <a:off x="0" y="0"/>
          <a:ext cx="0" cy="0"/>
          <a:chOff x="0" y="0"/>
          <a:chExt cx="0" cy="0"/>
        </a:xfrm>
      </p:grpSpPr>
      <p:sp>
        <p:nvSpPr>
          <p:cNvPr id="122" name="Google Shape;122;p28"/>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Open Sans"/>
              <a:buNone/>
              <a:defRPr sz="45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23" name="Google Shape;123;p28"/>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124" name="Google Shape;124;p28"/>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25" name="Google Shape;125;p28"/>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26" name="Google Shape;126;p28"/>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27" name="Shape 127"/>
        <p:cNvGrpSpPr/>
        <p:nvPr/>
      </p:nvGrpSpPr>
      <p:grpSpPr>
        <a:xfrm>
          <a:off x="0" y="0"/>
          <a:ext cx="0" cy="0"/>
          <a:chOff x="0" y="0"/>
          <a:chExt cx="0" cy="0"/>
        </a:xfrm>
      </p:grpSpPr>
      <p:sp>
        <p:nvSpPr>
          <p:cNvPr id="128" name="Google Shape;128;p29"/>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29" name="Google Shape;129;p29"/>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130" name="Google Shape;130;p29"/>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131" name="Google Shape;131;p29"/>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132" name="Google Shape;132;p29"/>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33" name="Shape 133"/>
        <p:cNvGrpSpPr/>
        <p:nvPr/>
      </p:nvGrpSpPr>
      <p:grpSpPr>
        <a:xfrm>
          <a:off x="0" y="0"/>
          <a:ext cx="0" cy="0"/>
          <a:chOff x="0" y="0"/>
          <a:chExt cx="0" cy="0"/>
        </a:xfrm>
      </p:grpSpPr>
      <p:pic>
        <p:nvPicPr>
          <p:cNvPr descr="A picture containing text&#10;&#10;Description automatically generated" id="134" name="Google Shape;134;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5" name="Google Shape;135;p3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36" name="Google Shape;136;p30"/>
          <p:cNvSpPr txBox="1"/>
          <p:nvPr>
            <p:ph idx="12" type="sldNum"/>
          </p:nvPr>
        </p:nvSpPr>
        <p:spPr>
          <a:xfrm>
            <a:off x="8701958" y="4724530"/>
            <a:ext cx="328200" cy="273900"/>
          </a:xfrm>
          <a:prstGeom prst="rect">
            <a:avLst/>
          </a:prstGeom>
          <a:noFill/>
          <a:ln>
            <a:noFill/>
          </a:ln>
        </p:spPr>
        <p:txBody>
          <a:bodyPr anchorCtr="0" anchor="ctr" bIns="25700" lIns="51425" spcFirstLastPara="1" rIns="51425" wrap="square" tIns="25700">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37" name="Google Shape;137;p30"/>
          <p:cNvSpPr txBox="1"/>
          <p:nvPr>
            <p:ph type="title"/>
          </p:nvPr>
        </p:nvSpPr>
        <p:spPr>
          <a:xfrm>
            <a:off x="400784" y="718726"/>
            <a:ext cx="84024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38" name="Google Shape;138;p30"/>
          <p:cNvSpPr txBox="1"/>
          <p:nvPr>
            <p:ph idx="1" type="body"/>
          </p:nvPr>
        </p:nvSpPr>
        <p:spPr>
          <a:xfrm>
            <a:off x="400783" y="1326356"/>
            <a:ext cx="8402400" cy="3488400"/>
          </a:xfrm>
          <a:prstGeom prst="rect">
            <a:avLst/>
          </a:prstGeom>
          <a:noFill/>
          <a:ln>
            <a:noFill/>
          </a:ln>
        </p:spPr>
        <p:txBody>
          <a:bodyPr anchorCtr="0" anchor="t" bIns="25700" lIns="51425" spcFirstLastPara="1" rIns="51425" wrap="square" tIns="25700">
            <a:normAutofit/>
          </a:bodyPr>
          <a:lstStyle>
            <a:lvl1pPr indent="-330200" lvl="0" marL="457200" algn="l">
              <a:lnSpc>
                <a:spcPct val="100000"/>
              </a:lnSpc>
              <a:spcBef>
                <a:spcPts val="0"/>
              </a:spcBef>
              <a:spcAft>
                <a:spcPts val="0"/>
              </a:spcAft>
              <a:buClr>
                <a:schemeClr val="dk1"/>
              </a:buClr>
              <a:buSzPts val="1600"/>
              <a:buChar char="●"/>
              <a:defRPr>
                <a:latin typeface="Arial"/>
                <a:ea typeface="Arial"/>
                <a:cs typeface="Arial"/>
                <a:sym typeface="Arial"/>
              </a:defRPr>
            </a:lvl1pPr>
            <a:lvl2pPr indent="-317500" lvl="1" marL="914400" algn="l">
              <a:lnSpc>
                <a:spcPct val="100000"/>
              </a:lnSpc>
              <a:spcBef>
                <a:spcPts val="500"/>
              </a:spcBef>
              <a:spcAft>
                <a:spcPts val="0"/>
              </a:spcAft>
              <a:buClr>
                <a:schemeClr val="dk1"/>
              </a:buClr>
              <a:buSzPts val="1400"/>
              <a:buChar char="○"/>
              <a:defRPr>
                <a:latin typeface="Arial"/>
                <a:ea typeface="Arial"/>
                <a:cs typeface="Arial"/>
                <a:sym typeface="Arial"/>
              </a:defRPr>
            </a:lvl2pPr>
            <a:lvl3pPr indent="-298450" lvl="2" marL="1371600" algn="l">
              <a:lnSpc>
                <a:spcPct val="100000"/>
              </a:lnSpc>
              <a:spcBef>
                <a:spcPts val="500"/>
              </a:spcBef>
              <a:spcAft>
                <a:spcPts val="0"/>
              </a:spcAft>
              <a:buClr>
                <a:schemeClr val="dk1"/>
              </a:buClr>
              <a:buSzPts val="1100"/>
              <a:buChar char="■"/>
              <a:defRPr>
                <a:latin typeface="Arial"/>
                <a:ea typeface="Arial"/>
                <a:cs typeface="Arial"/>
                <a:sym typeface="Arial"/>
              </a:defRPr>
            </a:lvl3pPr>
            <a:lvl4pPr indent="-298450" lvl="3" marL="1828800" algn="l">
              <a:lnSpc>
                <a:spcPct val="100000"/>
              </a:lnSpc>
              <a:spcBef>
                <a:spcPts val="500"/>
              </a:spcBef>
              <a:spcAft>
                <a:spcPts val="0"/>
              </a:spcAft>
              <a:buClr>
                <a:schemeClr val="dk1"/>
              </a:buClr>
              <a:buSzPts val="1100"/>
              <a:buChar char="●"/>
              <a:defRPr>
                <a:latin typeface="Arial"/>
                <a:ea typeface="Arial"/>
                <a:cs typeface="Arial"/>
                <a:sym typeface="Arial"/>
              </a:defRPr>
            </a:lvl4pPr>
            <a:lvl5pPr indent="-298450" lvl="4" marL="2286000" algn="l">
              <a:lnSpc>
                <a:spcPct val="100000"/>
              </a:lnSpc>
              <a:spcBef>
                <a:spcPts val="500"/>
              </a:spcBef>
              <a:spcAft>
                <a:spcPts val="0"/>
              </a:spcAft>
              <a:buClr>
                <a:schemeClr val="dk1"/>
              </a:buClr>
              <a:buSzPts val="1100"/>
              <a:buChar char="○"/>
              <a:defRPr>
                <a:latin typeface="Arial"/>
                <a:ea typeface="Arial"/>
                <a:cs typeface="Arial"/>
                <a:sym typeface="Arial"/>
              </a:defRPr>
            </a:lvl5pPr>
            <a:lvl6pPr indent="-298450" lvl="5" marL="2743200" algn="l">
              <a:lnSpc>
                <a:spcPct val="90000"/>
              </a:lnSpc>
              <a:spcBef>
                <a:spcPts val="500"/>
              </a:spcBef>
              <a:spcAft>
                <a:spcPts val="0"/>
              </a:spcAft>
              <a:buClr>
                <a:schemeClr val="dk1"/>
              </a:buClr>
              <a:buSzPts val="1100"/>
              <a:buChar char="■"/>
              <a:defRPr/>
            </a:lvl6pPr>
            <a:lvl7pPr indent="-298450" lvl="6" marL="3200400" algn="l">
              <a:lnSpc>
                <a:spcPct val="90000"/>
              </a:lnSpc>
              <a:spcBef>
                <a:spcPts val="1200"/>
              </a:spcBef>
              <a:spcAft>
                <a:spcPts val="0"/>
              </a:spcAft>
              <a:buClr>
                <a:schemeClr val="dk1"/>
              </a:buClr>
              <a:buSzPts val="1100"/>
              <a:buChar char="●"/>
              <a:defRPr/>
            </a:lvl7pPr>
            <a:lvl8pPr indent="-298450" lvl="7" marL="3657600" algn="l">
              <a:lnSpc>
                <a:spcPct val="90000"/>
              </a:lnSpc>
              <a:spcBef>
                <a:spcPts val="1200"/>
              </a:spcBef>
              <a:spcAft>
                <a:spcPts val="0"/>
              </a:spcAft>
              <a:buClr>
                <a:schemeClr val="dk1"/>
              </a:buClr>
              <a:buSzPts val="1100"/>
              <a:buChar char="○"/>
              <a:defRPr/>
            </a:lvl8pPr>
            <a:lvl9pPr indent="-298450" lvl="8" marL="4114800" algn="l">
              <a:lnSpc>
                <a:spcPct val="90000"/>
              </a:lnSpc>
              <a:spcBef>
                <a:spcPts val="1200"/>
              </a:spcBef>
              <a:spcAft>
                <a:spcPts val="1200"/>
              </a:spcAft>
              <a:buClr>
                <a:schemeClr val="dk1"/>
              </a:buClr>
              <a:buSzPts val="11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39" name="Shape 139"/>
        <p:cNvGrpSpPr/>
        <p:nvPr/>
      </p:nvGrpSpPr>
      <p:grpSpPr>
        <a:xfrm>
          <a:off x="0" y="0"/>
          <a:ext cx="0" cy="0"/>
          <a:chOff x="0" y="0"/>
          <a:chExt cx="0" cy="0"/>
        </a:xfrm>
      </p:grpSpPr>
      <p:sp>
        <p:nvSpPr>
          <p:cNvPr id="140" name="Google Shape;140;p31"/>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41" name="Google Shape;141;p3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42" name="Google Shape;142;p31"/>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2">
    <p:spTree>
      <p:nvGrpSpPr>
        <p:cNvPr id="143" name="Shape 143"/>
        <p:cNvGrpSpPr/>
        <p:nvPr/>
      </p:nvGrpSpPr>
      <p:grpSpPr>
        <a:xfrm>
          <a:off x="0" y="0"/>
          <a:ext cx="0" cy="0"/>
          <a:chOff x="0" y="0"/>
          <a:chExt cx="0" cy="0"/>
        </a:xfrm>
      </p:grpSpPr>
      <p:sp>
        <p:nvSpPr>
          <p:cNvPr id="144" name="Google Shape;144;p32"/>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45" name="Google Shape;145;p32"/>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146" name="Google Shape;146;p32"/>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47" name="Google Shape;147;p32"/>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48" name="Google Shape;148;p32"/>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49" name="Shape 149"/>
        <p:cNvGrpSpPr/>
        <p:nvPr/>
      </p:nvGrpSpPr>
      <p:grpSpPr>
        <a:xfrm>
          <a:off x="0" y="0"/>
          <a:ext cx="0" cy="0"/>
          <a:chOff x="0" y="0"/>
          <a:chExt cx="0" cy="0"/>
        </a:xfrm>
      </p:grpSpPr>
      <p:sp>
        <p:nvSpPr>
          <p:cNvPr id="150" name="Google Shape;150;p33"/>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151" name="Google Shape;151;p33"/>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52" name="Google Shape;152;p33"/>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2">
    <p:bg>
      <p:bgPr>
        <a:blipFill>
          <a:blip r:embed="rId2">
            <a:alphaModFix/>
          </a:blip>
          <a:stretch>
            <a:fillRect/>
          </a:stretch>
        </a:blipFill>
      </p:bgPr>
    </p:bg>
    <p:spTree>
      <p:nvGrpSpPr>
        <p:cNvPr id="153" name="Shape 153"/>
        <p:cNvGrpSpPr/>
        <p:nvPr/>
      </p:nvGrpSpPr>
      <p:grpSpPr>
        <a:xfrm>
          <a:off x="0" y="0"/>
          <a:ext cx="0" cy="0"/>
          <a:chOff x="0" y="0"/>
          <a:chExt cx="0" cy="0"/>
        </a:xfrm>
      </p:grpSpPr>
      <p:sp>
        <p:nvSpPr>
          <p:cNvPr id="154" name="Google Shape;154;p3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5" name="Google Shape;155;p34"/>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56" name="Google Shape;156;p34"/>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57" name="Google Shape;157;p3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2">
    <p:bg>
      <p:bgPr>
        <a:blipFill>
          <a:blip r:embed="rId2">
            <a:alphaModFix/>
          </a:blip>
          <a:stretch>
            <a:fillRect/>
          </a:stretch>
        </a:blipFill>
      </p:bgPr>
    </p:bg>
    <p:spTree>
      <p:nvGrpSpPr>
        <p:cNvPr id="158" name="Shape 158"/>
        <p:cNvGrpSpPr/>
        <p:nvPr/>
      </p:nvGrpSpPr>
      <p:grpSpPr>
        <a:xfrm>
          <a:off x="0" y="0"/>
          <a:ext cx="0" cy="0"/>
          <a:chOff x="0" y="0"/>
          <a:chExt cx="0" cy="0"/>
        </a:xfrm>
      </p:grpSpPr>
      <p:sp>
        <p:nvSpPr>
          <p:cNvPr id="159" name="Google Shape;159;p3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0" name="Google Shape;160;p35"/>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61" name="Google Shape;161;p35"/>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62" name="Google Shape;162;p3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63" name="Shape 163"/>
        <p:cNvGrpSpPr/>
        <p:nvPr/>
      </p:nvGrpSpPr>
      <p:grpSpPr>
        <a:xfrm>
          <a:off x="0" y="0"/>
          <a:ext cx="0" cy="0"/>
          <a:chOff x="0" y="0"/>
          <a:chExt cx="0" cy="0"/>
        </a:xfrm>
      </p:grpSpPr>
      <p:sp>
        <p:nvSpPr>
          <p:cNvPr id="164" name="Google Shape;164;p3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5" name="Google Shape;165;p3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2">
    <p:bg>
      <p:bgPr>
        <a:blipFill>
          <a:blip r:embed="rId2">
            <a:alphaModFix/>
          </a:blip>
          <a:stretch>
            <a:fillRect/>
          </a:stretch>
        </a:blipFill>
      </p:bgPr>
    </p:bg>
    <p:spTree>
      <p:nvGrpSpPr>
        <p:cNvPr id="166" name="Shape 166"/>
        <p:cNvGrpSpPr/>
        <p:nvPr/>
      </p:nvGrpSpPr>
      <p:grpSpPr>
        <a:xfrm>
          <a:off x="0" y="0"/>
          <a:ext cx="0" cy="0"/>
          <a:chOff x="0" y="0"/>
          <a:chExt cx="0" cy="0"/>
        </a:xfrm>
      </p:grpSpPr>
      <p:sp>
        <p:nvSpPr>
          <p:cNvPr id="167" name="Google Shape;167;p37"/>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68" name="Google Shape;168;p3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9" name="Google Shape;169;p37"/>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3">
    <p:bg>
      <p:bgPr>
        <a:blipFill>
          <a:blip r:embed="rId2">
            <a:alphaModFix/>
          </a:blip>
          <a:stretch>
            <a:fillRect/>
          </a:stretch>
        </a:blipFill>
      </p:bgPr>
    </p:bg>
    <p:spTree>
      <p:nvGrpSpPr>
        <p:cNvPr id="170" name="Shape 170"/>
        <p:cNvGrpSpPr/>
        <p:nvPr/>
      </p:nvGrpSpPr>
      <p:grpSpPr>
        <a:xfrm>
          <a:off x="0" y="0"/>
          <a:ext cx="0" cy="0"/>
          <a:chOff x="0" y="0"/>
          <a:chExt cx="0" cy="0"/>
        </a:xfrm>
      </p:grpSpPr>
      <p:sp>
        <p:nvSpPr>
          <p:cNvPr id="171" name="Google Shape;171;p3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2" name="Google Shape;172;p38"/>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73" name="Google Shape;173;p38"/>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3">
    <p:bg>
      <p:bgPr>
        <a:blipFill>
          <a:blip r:embed="rId2">
            <a:alphaModFix/>
          </a:blip>
          <a:stretch>
            <a:fillRect/>
          </a:stretch>
        </a:blipFill>
      </p:bgPr>
    </p:bg>
    <p:spTree>
      <p:nvGrpSpPr>
        <p:cNvPr id="174" name="Shape 174"/>
        <p:cNvGrpSpPr/>
        <p:nvPr/>
      </p:nvGrpSpPr>
      <p:grpSpPr>
        <a:xfrm>
          <a:off x="0" y="0"/>
          <a:ext cx="0" cy="0"/>
          <a:chOff x="0" y="0"/>
          <a:chExt cx="0" cy="0"/>
        </a:xfrm>
      </p:grpSpPr>
      <p:sp>
        <p:nvSpPr>
          <p:cNvPr id="175" name="Google Shape;175;p3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6" name="Google Shape;176;p39"/>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77" name="Google Shape;177;p39"/>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78" name="Shape 178"/>
        <p:cNvGrpSpPr/>
        <p:nvPr/>
      </p:nvGrpSpPr>
      <p:grpSpPr>
        <a:xfrm>
          <a:off x="0" y="0"/>
          <a:ext cx="0" cy="0"/>
          <a:chOff x="0" y="0"/>
          <a:chExt cx="0" cy="0"/>
        </a:xfrm>
      </p:grpSpPr>
      <p:pic>
        <p:nvPicPr>
          <p:cNvPr id="179" name="Google Shape;179;p4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80" name="Google Shape;180;p4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81" name="Google Shape;181;p4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82" name="Google Shape;182;p4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3" name="Google Shape;183;p40"/>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184" name="Shape 184"/>
        <p:cNvGrpSpPr/>
        <p:nvPr/>
      </p:nvGrpSpPr>
      <p:grpSpPr>
        <a:xfrm>
          <a:off x="0" y="0"/>
          <a:ext cx="0" cy="0"/>
          <a:chOff x="0" y="0"/>
          <a:chExt cx="0" cy="0"/>
        </a:xfrm>
      </p:grpSpPr>
      <p:sp>
        <p:nvSpPr>
          <p:cNvPr id="185" name="Google Shape;185;p41"/>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6" name="Google Shape;186;p41"/>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87" name="Google Shape;187;p4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8" name="Google Shape;188;p4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9" name="Google Shape;189;p4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190" name="Shape 190"/>
        <p:cNvGrpSpPr/>
        <p:nvPr/>
      </p:nvGrpSpPr>
      <p:grpSpPr>
        <a:xfrm>
          <a:off x="0" y="0"/>
          <a:ext cx="0" cy="0"/>
          <a:chOff x="0" y="0"/>
          <a:chExt cx="0" cy="0"/>
        </a:xfrm>
      </p:grpSpPr>
      <p:pic>
        <p:nvPicPr>
          <p:cNvPr id="191" name="Google Shape;191;p4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92" name="Google Shape;192;p4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3" name="Google Shape;193;p4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94" name="Google Shape;194;p4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95" name="Google Shape;195;p42"/>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96" name="Shape 196"/>
        <p:cNvGrpSpPr/>
        <p:nvPr/>
      </p:nvGrpSpPr>
      <p:grpSpPr>
        <a:xfrm>
          <a:off x="0" y="0"/>
          <a:ext cx="0" cy="0"/>
          <a:chOff x="0" y="0"/>
          <a:chExt cx="0" cy="0"/>
        </a:xfrm>
      </p:grpSpPr>
      <p:sp>
        <p:nvSpPr>
          <p:cNvPr id="197" name="Google Shape;197;p4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98" name="Google Shape;198;p4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9" name="Google Shape;199;p4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00" name="Google Shape;200;p4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01" name="Google Shape;201;p4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notebook">
  <p:cSld name="TITLE_ONLY_7_4_3">
    <p:spTree>
      <p:nvGrpSpPr>
        <p:cNvPr id="202" name="Shape 202"/>
        <p:cNvGrpSpPr/>
        <p:nvPr/>
      </p:nvGrpSpPr>
      <p:grpSpPr>
        <a:xfrm>
          <a:off x="0" y="0"/>
          <a:ext cx="0" cy="0"/>
          <a:chOff x="0" y="0"/>
          <a:chExt cx="0" cy="0"/>
        </a:xfrm>
      </p:grpSpPr>
      <p:sp>
        <p:nvSpPr>
          <p:cNvPr id="203" name="Google Shape;203;p44"/>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04" name="Google Shape;204;p44"/>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05" name="Google Shape;205;p44"/>
          <p:cNvPicPr preferRelativeResize="0"/>
          <p:nvPr/>
        </p:nvPicPr>
        <p:blipFill>
          <a:blip r:embed="rId2">
            <a:alphaModFix/>
          </a:blip>
          <a:stretch>
            <a:fillRect/>
          </a:stretch>
        </p:blipFill>
        <p:spPr>
          <a:xfrm>
            <a:off x="0" y="4099425"/>
            <a:ext cx="1111476" cy="1083175"/>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206" name="Shape 206"/>
        <p:cNvGrpSpPr/>
        <p:nvPr/>
      </p:nvGrpSpPr>
      <p:grpSpPr>
        <a:xfrm>
          <a:off x="0" y="0"/>
          <a:ext cx="0" cy="0"/>
          <a:chOff x="0" y="0"/>
          <a:chExt cx="0" cy="0"/>
        </a:xfrm>
      </p:grpSpPr>
      <p:pic>
        <p:nvPicPr>
          <p:cNvPr descr="A picture containing background pattern&#10;&#10;Description automatically generated" id="207" name="Google Shape;207;p4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08" name="Google Shape;208;p45"/>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09" name="Google Shape;209;p4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10" name="Google Shape;210;p4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OBJECT_2">
    <p:spTree>
      <p:nvGrpSpPr>
        <p:cNvPr id="211" name="Shape 211"/>
        <p:cNvGrpSpPr/>
        <p:nvPr/>
      </p:nvGrpSpPr>
      <p:grpSpPr>
        <a:xfrm>
          <a:off x="0" y="0"/>
          <a:ext cx="0" cy="0"/>
          <a:chOff x="0" y="0"/>
          <a:chExt cx="0" cy="0"/>
        </a:xfrm>
      </p:grpSpPr>
      <p:sp>
        <p:nvSpPr>
          <p:cNvPr id="212" name="Google Shape;212;p46"/>
          <p:cNvSpPr txBox="1"/>
          <p:nvPr>
            <p:ph type="title"/>
          </p:nvPr>
        </p:nvSpPr>
        <p:spPr>
          <a:xfrm>
            <a:off x="2578219" y="273844"/>
            <a:ext cx="59370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13" name="Google Shape;213;p4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14" name="Google Shape;214;p4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15" name="Google Shape;215;p4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16" name="Google Shape;216;p4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1">
  <p:cSld name="6_BODY Slide RIGHT 3_3">
    <p:spTree>
      <p:nvGrpSpPr>
        <p:cNvPr id="217" name="Shape 217"/>
        <p:cNvGrpSpPr/>
        <p:nvPr/>
      </p:nvGrpSpPr>
      <p:grpSpPr>
        <a:xfrm>
          <a:off x="0" y="0"/>
          <a:ext cx="0" cy="0"/>
          <a:chOff x="0" y="0"/>
          <a:chExt cx="0" cy="0"/>
        </a:xfrm>
      </p:grpSpPr>
      <p:pic>
        <p:nvPicPr>
          <p:cNvPr descr="Background pattern&#10;&#10;Description automatically generated with low confidence" id="218" name="Google Shape;218;p4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19" name="Google Shape;219;p47"/>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20" name="Google Shape;220;p4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21" name="Google Shape;221;p47"/>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228" name="Shape 228"/>
        <p:cNvGrpSpPr/>
        <p:nvPr/>
      </p:nvGrpSpPr>
      <p:grpSpPr>
        <a:xfrm>
          <a:off x="0" y="0"/>
          <a:ext cx="0" cy="0"/>
          <a:chOff x="0" y="0"/>
          <a:chExt cx="0" cy="0"/>
        </a:xfrm>
      </p:grpSpPr>
      <p:pic>
        <p:nvPicPr>
          <p:cNvPr id="229" name="Google Shape;229;p4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0" name="Google Shape;230;p49"/>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1" name="Google Shape;231;p49"/>
          <p:cNvSpPr/>
          <p:nvPr>
            <p:ph idx="2" type="pic"/>
          </p:nvPr>
        </p:nvSpPr>
        <p:spPr>
          <a:xfrm>
            <a:off x="6251240" y="2074786"/>
            <a:ext cx="3503692" cy="3503692"/>
          </a:xfrm>
          <a:prstGeom prst="rect">
            <a:avLst/>
          </a:prstGeom>
          <a:noFill/>
          <a:ln>
            <a:noFill/>
          </a:ln>
        </p:spPr>
      </p:sp>
      <p:sp>
        <p:nvSpPr>
          <p:cNvPr id="232" name="Google Shape;232;p49"/>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233" name="Shape 233"/>
        <p:cNvGrpSpPr/>
        <p:nvPr/>
      </p:nvGrpSpPr>
      <p:grpSpPr>
        <a:xfrm>
          <a:off x="0" y="0"/>
          <a:ext cx="0" cy="0"/>
          <a:chOff x="0" y="0"/>
          <a:chExt cx="0" cy="0"/>
        </a:xfrm>
      </p:grpSpPr>
      <p:pic>
        <p:nvPicPr>
          <p:cNvPr id="234" name="Google Shape;234;p5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5" name="Google Shape;235;p50"/>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36" name="Google Shape;236;p5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37" name="Google Shape;237;p5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38" name="Google Shape;238;p50"/>
          <p:cNvSpPr txBox="1"/>
          <p:nvPr>
            <p:ph type="title"/>
          </p:nvPr>
        </p:nvSpPr>
        <p:spPr>
          <a:xfrm>
            <a:off x="762144" y="310601"/>
            <a:ext cx="6883924"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239" name="Shape 239"/>
        <p:cNvGrpSpPr/>
        <p:nvPr/>
      </p:nvGrpSpPr>
      <p:grpSpPr>
        <a:xfrm>
          <a:off x="0" y="0"/>
          <a:ext cx="0" cy="0"/>
          <a:chOff x="0" y="0"/>
          <a:chExt cx="0" cy="0"/>
        </a:xfrm>
      </p:grpSpPr>
      <p:pic>
        <p:nvPicPr>
          <p:cNvPr id="240" name="Google Shape;240;p5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1" name="Google Shape;241;p51"/>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2" name="Google Shape;242;p51"/>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43" name="Google Shape;243;p51"/>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4" name="Google Shape;244;p51"/>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245" name="Shape 245"/>
        <p:cNvGrpSpPr/>
        <p:nvPr/>
      </p:nvGrpSpPr>
      <p:grpSpPr>
        <a:xfrm>
          <a:off x="0" y="0"/>
          <a:ext cx="0" cy="0"/>
          <a:chOff x="0" y="0"/>
          <a:chExt cx="0" cy="0"/>
        </a:xfrm>
      </p:grpSpPr>
      <p:pic>
        <p:nvPicPr>
          <p:cNvPr id="246" name="Google Shape;246;p5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7" name="Google Shape;247;p52"/>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8" name="Google Shape;248;p52"/>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49" name="Google Shape;249;p52"/>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0" name="Google Shape;250;p52"/>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251" name="Shape 251"/>
        <p:cNvGrpSpPr/>
        <p:nvPr/>
      </p:nvGrpSpPr>
      <p:grpSpPr>
        <a:xfrm>
          <a:off x="0" y="0"/>
          <a:ext cx="0" cy="0"/>
          <a:chOff x="0" y="0"/>
          <a:chExt cx="0" cy="0"/>
        </a:xfrm>
      </p:grpSpPr>
      <p:pic>
        <p:nvPicPr>
          <p:cNvPr id="252" name="Google Shape;252;p5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3" name="Google Shape;253;p53"/>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54" name="Google Shape;254;p53"/>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55" name="Google Shape;255;p53"/>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56" name="Google Shape;256;p53"/>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257" name="Shape 257"/>
        <p:cNvGrpSpPr/>
        <p:nvPr/>
      </p:nvGrpSpPr>
      <p:grpSpPr>
        <a:xfrm>
          <a:off x="0" y="0"/>
          <a:ext cx="0" cy="0"/>
          <a:chOff x="0" y="0"/>
          <a:chExt cx="0" cy="0"/>
        </a:xfrm>
      </p:grpSpPr>
      <p:pic>
        <p:nvPicPr>
          <p:cNvPr id="258" name="Google Shape;258;p5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9" name="Google Shape;259;p54"/>
          <p:cNvSpPr txBox="1"/>
          <p:nvPr>
            <p:ph type="title"/>
          </p:nvPr>
        </p:nvSpPr>
        <p:spPr>
          <a:xfrm>
            <a:off x="292396" y="173477"/>
            <a:ext cx="6858000"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0" name="Google Shape;260;p54"/>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61" name="Google Shape;261;p54"/>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262" name="Shape 262"/>
        <p:cNvGrpSpPr/>
        <p:nvPr/>
      </p:nvGrpSpPr>
      <p:grpSpPr>
        <a:xfrm>
          <a:off x="0" y="0"/>
          <a:ext cx="0" cy="0"/>
          <a:chOff x="0" y="0"/>
          <a:chExt cx="0" cy="0"/>
        </a:xfrm>
      </p:grpSpPr>
      <p:pic>
        <p:nvPicPr>
          <p:cNvPr descr="Background pattern&#10;&#10;Description automatically generated with low confidence" id="263" name="Google Shape;263;p5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64" name="Google Shape;264;p55"/>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5" name="Google Shape;265;p55"/>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66" name="Google Shape;266;p55"/>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67" name="Google Shape;267;p55"/>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268" name="Shape 268"/>
        <p:cNvGrpSpPr/>
        <p:nvPr/>
      </p:nvGrpSpPr>
      <p:grpSpPr>
        <a:xfrm>
          <a:off x="0" y="0"/>
          <a:ext cx="0" cy="0"/>
          <a:chOff x="0" y="0"/>
          <a:chExt cx="0" cy="0"/>
        </a:xfrm>
      </p:grpSpPr>
      <p:pic>
        <p:nvPicPr>
          <p:cNvPr id="269" name="Google Shape;269;p5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270" name="Shape 270"/>
        <p:cNvGrpSpPr/>
        <p:nvPr/>
      </p:nvGrpSpPr>
      <p:grpSpPr>
        <a:xfrm>
          <a:off x="0" y="0"/>
          <a:ext cx="0" cy="0"/>
          <a:chOff x="0" y="0"/>
          <a:chExt cx="0" cy="0"/>
        </a:xfrm>
      </p:grpSpPr>
      <p:pic>
        <p:nvPicPr>
          <p:cNvPr id="271" name="Google Shape;271;p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2" name="Google Shape;272;p57"/>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3" name="Google Shape;273;p57"/>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74" name="Shape 274"/>
        <p:cNvGrpSpPr/>
        <p:nvPr/>
      </p:nvGrpSpPr>
      <p:grpSpPr>
        <a:xfrm>
          <a:off x="0" y="0"/>
          <a:ext cx="0" cy="0"/>
          <a:chOff x="0" y="0"/>
          <a:chExt cx="0" cy="0"/>
        </a:xfrm>
      </p:grpSpPr>
      <p:pic>
        <p:nvPicPr>
          <p:cNvPr id="275" name="Google Shape;275;p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6" name="Google Shape;276;p5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77" name="Google Shape;277;p58"/>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8" name="Google Shape;278;p58"/>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79" name="Google Shape;279;p5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280" name="Shape 280"/>
        <p:cNvGrpSpPr/>
        <p:nvPr/>
      </p:nvGrpSpPr>
      <p:grpSpPr>
        <a:xfrm>
          <a:off x="0" y="0"/>
          <a:ext cx="0" cy="0"/>
          <a:chOff x="0" y="0"/>
          <a:chExt cx="0" cy="0"/>
        </a:xfrm>
      </p:grpSpPr>
      <p:pic>
        <p:nvPicPr>
          <p:cNvPr id="281" name="Google Shape;281;p5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2" name="Google Shape;282;p5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83" name="Google Shape;283;p5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84" name="Google Shape;284;p59"/>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85" name="Google Shape;285;p59"/>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286" name="Shape 286"/>
        <p:cNvGrpSpPr/>
        <p:nvPr/>
      </p:nvGrpSpPr>
      <p:grpSpPr>
        <a:xfrm>
          <a:off x="0" y="0"/>
          <a:ext cx="0" cy="0"/>
          <a:chOff x="0" y="0"/>
          <a:chExt cx="0" cy="0"/>
        </a:xfrm>
      </p:grpSpPr>
      <p:pic>
        <p:nvPicPr>
          <p:cNvPr id="287" name="Google Shape;287;p6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8" name="Google Shape;288;p6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89" name="Google Shape;289;p6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90" name="Google Shape;290;p60"/>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91" name="Google Shape;291;p60"/>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292" name="Shape 292"/>
        <p:cNvGrpSpPr/>
        <p:nvPr/>
      </p:nvGrpSpPr>
      <p:grpSpPr>
        <a:xfrm>
          <a:off x="0" y="0"/>
          <a:ext cx="0" cy="0"/>
          <a:chOff x="0" y="0"/>
          <a:chExt cx="0" cy="0"/>
        </a:xfrm>
      </p:grpSpPr>
      <p:pic>
        <p:nvPicPr>
          <p:cNvPr id="293" name="Google Shape;293;p6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4" name="Google Shape;294;p61"/>
          <p:cNvSpPr txBox="1"/>
          <p:nvPr>
            <p:ph type="title"/>
          </p:nvPr>
        </p:nvSpPr>
        <p:spPr>
          <a:xfrm>
            <a:off x="707065" y="217192"/>
            <a:ext cx="7644811"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5" name="Google Shape;295;p61"/>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96" name="Google Shape;296;p61"/>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97" name="Google Shape;297;p61"/>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298" name="Shape 298"/>
        <p:cNvGrpSpPr/>
        <p:nvPr/>
      </p:nvGrpSpPr>
      <p:grpSpPr>
        <a:xfrm>
          <a:off x="0" y="0"/>
          <a:ext cx="0" cy="0"/>
          <a:chOff x="0" y="0"/>
          <a:chExt cx="0" cy="0"/>
        </a:xfrm>
      </p:grpSpPr>
      <p:pic>
        <p:nvPicPr>
          <p:cNvPr id="299" name="Google Shape;299;p6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00" name="Google Shape;300;p62"/>
          <p:cNvSpPr txBox="1"/>
          <p:nvPr>
            <p:ph type="title"/>
          </p:nvPr>
        </p:nvSpPr>
        <p:spPr>
          <a:xfrm>
            <a:off x="707065" y="220847"/>
            <a:ext cx="7650125"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1" name="Google Shape;301;p62"/>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02" name="Google Shape;302;p62"/>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03" name="Google Shape;303;p62"/>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304" name="Shape 304"/>
        <p:cNvGrpSpPr/>
        <p:nvPr/>
      </p:nvGrpSpPr>
      <p:grpSpPr>
        <a:xfrm>
          <a:off x="0" y="0"/>
          <a:ext cx="0" cy="0"/>
          <a:chOff x="0" y="0"/>
          <a:chExt cx="0" cy="0"/>
        </a:xfrm>
      </p:grpSpPr>
      <p:pic>
        <p:nvPicPr>
          <p:cNvPr id="305" name="Google Shape;305;p6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306" name="Shape 306"/>
        <p:cNvGrpSpPr/>
        <p:nvPr/>
      </p:nvGrpSpPr>
      <p:grpSpPr>
        <a:xfrm>
          <a:off x="0" y="0"/>
          <a:ext cx="0" cy="0"/>
          <a:chOff x="0" y="0"/>
          <a:chExt cx="0" cy="0"/>
        </a:xfrm>
      </p:grpSpPr>
      <p:pic>
        <p:nvPicPr>
          <p:cNvPr id="307" name="Google Shape;307;p6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308" name="Shape 308"/>
        <p:cNvGrpSpPr/>
        <p:nvPr/>
      </p:nvGrpSpPr>
      <p:grpSpPr>
        <a:xfrm>
          <a:off x="0" y="0"/>
          <a:ext cx="0" cy="0"/>
          <a:chOff x="0" y="0"/>
          <a:chExt cx="0" cy="0"/>
        </a:xfrm>
      </p:grpSpPr>
      <p:pic>
        <p:nvPicPr>
          <p:cNvPr id="309" name="Google Shape;309;p6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10" name="Shape 310"/>
        <p:cNvGrpSpPr/>
        <p:nvPr/>
      </p:nvGrpSpPr>
      <p:grpSpPr>
        <a:xfrm>
          <a:off x="0" y="0"/>
          <a:ext cx="0" cy="0"/>
          <a:chOff x="0" y="0"/>
          <a:chExt cx="0" cy="0"/>
        </a:xfrm>
      </p:grpSpPr>
      <p:sp>
        <p:nvSpPr>
          <p:cNvPr id="311" name="Google Shape;311;p6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2" name="Google Shape;312;p66"/>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13" name="Google Shape;313;p6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4" name="Google Shape;314;p6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5" name="Google Shape;315;p6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6" name="Shape 316"/>
        <p:cNvGrpSpPr/>
        <p:nvPr/>
      </p:nvGrpSpPr>
      <p:grpSpPr>
        <a:xfrm>
          <a:off x="0" y="0"/>
          <a:ext cx="0" cy="0"/>
          <a:chOff x="0" y="0"/>
          <a:chExt cx="0" cy="0"/>
        </a:xfrm>
      </p:grpSpPr>
      <p:sp>
        <p:nvSpPr>
          <p:cNvPr id="317" name="Google Shape;317;p67"/>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8" name="Google Shape;318;p67"/>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319" name="Google Shape;319;p6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0" name="Google Shape;320;p6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1" name="Google Shape;321;p6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328" name="Shape 328"/>
        <p:cNvGrpSpPr/>
        <p:nvPr/>
      </p:nvGrpSpPr>
      <p:grpSpPr>
        <a:xfrm>
          <a:off x="0" y="0"/>
          <a:ext cx="0" cy="0"/>
          <a:chOff x="0" y="0"/>
          <a:chExt cx="0" cy="0"/>
        </a:xfrm>
      </p:grpSpPr>
      <p:pic>
        <p:nvPicPr>
          <p:cNvPr id="329" name="Google Shape;329;p6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30" name="Google Shape;330;p69"/>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31" name="Google Shape;331;p69"/>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332" name="Shape 332"/>
        <p:cNvGrpSpPr/>
        <p:nvPr/>
      </p:nvGrpSpPr>
      <p:grpSpPr>
        <a:xfrm>
          <a:off x="0" y="0"/>
          <a:ext cx="0" cy="0"/>
          <a:chOff x="0" y="0"/>
          <a:chExt cx="0" cy="0"/>
        </a:xfrm>
      </p:grpSpPr>
      <p:pic>
        <p:nvPicPr>
          <p:cNvPr id="333" name="Google Shape;333;p7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34" name="Google Shape;334;p7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35" name="Google Shape;335;p7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36" name="Google Shape;336;p70"/>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7" name="Google Shape;337;p70"/>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38" name="Shape 338"/>
        <p:cNvGrpSpPr/>
        <p:nvPr/>
      </p:nvGrpSpPr>
      <p:grpSpPr>
        <a:xfrm>
          <a:off x="0" y="0"/>
          <a:ext cx="0" cy="0"/>
          <a:chOff x="0" y="0"/>
          <a:chExt cx="0" cy="0"/>
        </a:xfrm>
      </p:grpSpPr>
      <p:pic>
        <p:nvPicPr>
          <p:cNvPr id="339" name="Google Shape;339;p7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40" name="Google Shape;340;p71"/>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41" name="Google Shape;341;p71"/>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42" name="Google Shape;342;p71"/>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43" name="Google Shape;343;p71"/>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344" name="Google Shape;344;p7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45" name="Google Shape;345;p71"/>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346" name="Shape 346"/>
        <p:cNvGrpSpPr/>
        <p:nvPr/>
      </p:nvGrpSpPr>
      <p:grpSpPr>
        <a:xfrm>
          <a:off x="0" y="0"/>
          <a:ext cx="0" cy="0"/>
          <a:chOff x="0" y="0"/>
          <a:chExt cx="0" cy="0"/>
        </a:xfrm>
      </p:grpSpPr>
      <p:pic>
        <p:nvPicPr>
          <p:cNvPr id="347" name="Google Shape;347;p7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48" name="Google Shape;348;p72"/>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49" name="Google Shape;349;p72"/>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50" name="Google Shape;350;p72"/>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1" name="Google Shape;351;p72"/>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2" name="Shape 352"/>
        <p:cNvGrpSpPr/>
        <p:nvPr/>
      </p:nvGrpSpPr>
      <p:grpSpPr>
        <a:xfrm>
          <a:off x="0" y="0"/>
          <a:ext cx="0" cy="0"/>
          <a:chOff x="0" y="0"/>
          <a:chExt cx="0" cy="0"/>
        </a:xfrm>
      </p:grpSpPr>
      <p:sp>
        <p:nvSpPr>
          <p:cNvPr id="353" name="Google Shape;353;p73"/>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54" name="Google Shape;354;p73"/>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355" name="Google Shape;355;p7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56" name="Google Shape;356;p7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57" name="Google Shape;357;p7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358" name="Shape 358"/>
        <p:cNvGrpSpPr/>
        <p:nvPr/>
      </p:nvGrpSpPr>
      <p:grpSpPr>
        <a:xfrm>
          <a:off x="0" y="0"/>
          <a:ext cx="0" cy="0"/>
          <a:chOff x="0" y="0"/>
          <a:chExt cx="0" cy="0"/>
        </a:xfrm>
      </p:grpSpPr>
      <p:pic>
        <p:nvPicPr>
          <p:cNvPr id="359" name="Google Shape;359;p7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0" name="Google Shape;360;p74"/>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61" name="Google Shape;361;p74"/>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62" name="Google Shape;362;p74"/>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63" name="Google Shape;363;p74"/>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364" name="Shape 364"/>
        <p:cNvGrpSpPr/>
        <p:nvPr/>
      </p:nvGrpSpPr>
      <p:grpSpPr>
        <a:xfrm>
          <a:off x="0" y="0"/>
          <a:ext cx="0" cy="0"/>
          <a:chOff x="0" y="0"/>
          <a:chExt cx="0" cy="0"/>
        </a:xfrm>
      </p:grpSpPr>
      <p:pic>
        <p:nvPicPr>
          <p:cNvPr id="365" name="Google Shape;365;p7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6" name="Google Shape;366;p75"/>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67" name="Google Shape;367;p75"/>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68" name="Google Shape;368;p7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69" name="Google Shape;369;p75"/>
          <p:cNvSpPr txBox="1"/>
          <p:nvPr>
            <p:ph type="title"/>
          </p:nvPr>
        </p:nvSpPr>
        <p:spPr>
          <a:xfrm>
            <a:off x="762144" y="310601"/>
            <a:ext cx="6883924"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370" name="Shape 370"/>
        <p:cNvGrpSpPr/>
        <p:nvPr/>
      </p:nvGrpSpPr>
      <p:grpSpPr>
        <a:xfrm>
          <a:off x="0" y="0"/>
          <a:ext cx="0" cy="0"/>
          <a:chOff x="0" y="0"/>
          <a:chExt cx="0" cy="0"/>
        </a:xfrm>
      </p:grpSpPr>
      <p:pic>
        <p:nvPicPr>
          <p:cNvPr id="371" name="Google Shape;371;p7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2" name="Google Shape;372;p7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73" name="Google Shape;373;p7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74" name="Google Shape;374;p76"/>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75" name="Google Shape;375;p76"/>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376" name="Shape 376"/>
        <p:cNvGrpSpPr/>
        <p:nvPr/>
      </p:nvGrpSpPr>
      <p:grpSpPr>
        <a:xfrm>
          <a:off x="0" y="0"/>
          <a:ext cx="0" cy="0"/>
          <a:chOff x="0" y="0"/>
          <a:chExt cx="0" cy="0"/>
        </a:xfrm>
      </p:grpSpPr>
      <p:pic>
        <p:nvPicPr>
          <p:cNvPr id="377" name="Google Shape;377;p7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8" name="Google Shape;378;p77"/>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79" name="Google Shape;379;p77"/>
          <p:cNvSpPr/>
          <p:nvPr>
            <p:ph idx="2" type="pic"/>
          </p:nvPr>
        </p:nvSpPr>
        <p:spPr>
          <a:xfrm>
            <a:off x="6251240" y="2074786"/>
            <a:ext cx="3503692" cy="3503692"/>
          </a:xfrm>
          <a:prstGeom prst="rect">
            <a:avLst/>
          </a:prstGeom>
          <a:noFill/>
          <a:ln>
            <a:noFill/>
          </a:ln>
        </p:spPr>
      </p:sp>
      <p:sp>
        <p:nvSpPr>
          <p:cNvPr id="380" name="Google Shape;380;p77"/>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381" name="Shape 381"/>
        <p:cNvGrpSpPr/>
        <p:nvPr/>
      </p:nvGrpSpPr>
      <p:grpSpPr>
        <a:xfrm>
          <a:off x="0" y="0"/>
          <a:ext cx="0" cy="0"/>
          <a:chOff x="0" y="0"/>
          <a:chExt cx="0" cy="0"/>
        </a:xfrm>
      </p:grpSpPr>
      <p:pic>
        <p:nvPicPr>
          <p:cNvPr id="382" name="Google Shape;382;p7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3" name="Google Shape;383;p7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84" name="Google Shape;384;p7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85" name="Google Shape;385;p78"/>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86" name="Google Shape;386;p78"/>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387" name="Shape 387"/>
        <p:cNvGrpSpPr/>
        <p:nvPr/>
      </p:nvGrpSpPr>
      <p:grpSpPr>
        <a:xfrm>
          <a:off x="0" y="0"/>
          <a:ext cx="0" cy="0"/>
          <a:chOff x="0" y="0"/>
          <a:chExt cx="0" cy="0"/>
        </a:xfrm>
      </p:grpSpPr>
      <p:pic>
        <p:nvPicPr>
          <p:cNvPr id="388" name="Google Shape;388;p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9" name="Google Shape;389;p79"/>
          <p:cNvSpPr txBox="1"/>
          <p:nvPr>
            <p:ph type="title"/>
          </p:nvPr>
        </p:nvSpPr>
        <p:spPr>
          <a:xfrm>
            <a:off x="292396" y="173477"/>
            <a:ext cx="6858000"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90" name="Google Shape;390;p79"/>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91" name="Google Shape;391;p79"/>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392" name="Shape 392"/>
        <p:cNvGrpSpPr/>
        <p:nvPr/>
      </p:nvGrpSpPr>
      <p:grpSpPr>
        <a:xfrm>
          <a:off x="0" y="0"/>
          <a:ext cx="0" cy="0"/>
          <a:chOff x="0" y="0"/>
          <a:chExt cx="0" cy="0"/>
        </a:xfrm>
      </p:grpSpPr>
      <p:pic>
        <p:nvPicPr>
          <p:cNvPr descr="Background pattern&#10;&#10;Description automatically generated with low confidence" id="393" name="Google Shape;393;p8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4" name="Google Shape;394;p80"/>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95" name="Google Shape;395;p80"/>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96" name="Google Shape;396;p80"/>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97" name="Google Shape;397;p80"/>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398" name="Shape 398"/>
        <p:cNvGrpSpPr/>
        <p:nvPr/>
      </p:nvGrpSpPr>
      <p:grpSpPr>
        <a:xfrm>
          <a:off x="0" y="0"/>
          <a:ext cx="0" cy="0"/>
          <a:chOff x="0" y="0"/>
          <a:chExt cx="0" cy="0"/>
        </a:xfrm>
      </p:grpSpPr>
      <p:pic>
        <p:nvPicPr>
          <p:cNvPr id="399" name="Google Shape;399;p8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0" name="Google Shape;400;p81"/>
          <p:cNvSpPr txBox="1"/>
          <p:nvPr>
            <p:ph type="title"/>
          </p:nvPr>
        </p:nvSpPr>
        <p:spPr>
          <a:xfrm>
            <a:off x="707065" y="217192"/>
            <a:ext cx="7644811"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01" name="Google Shape;401;p81"/>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402" name="Google Shape;402;p81"/>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403" name="Google Shape;403;p81"/>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404" name="Shape 404"/>
        <p:cNvGrpSpPr/>
        <p:nvPr/>
      </p:nvGrpSpPr>
      <p:grpSpPr>
        <a:xfrm>
          <a:off x="0" y="0"/>
          <a:ext cx="0" cy="0"/>
          <a:chOff x="0" y="0"/>
          <a:chExt cx="0" cy="0"/>
        </a:xfrm>
      </p:grpSpPr>
      <p:pic>
        <p:nvPicPr>
          <p:cNvPr id="405" name="Google Shape;405;p8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6" name="Google Shape;406;p82"/>
          <p:cNvSpPr txBox="1"/>
          <p:nvPr>
            <p:ph type="title"/>
          </p:nvPr>
        </p:nvSpPr>
        <p:spPr>
          <a:xfrm>
            <a:off x="707065" y="220847"/>
            <a:ext cx="7650125"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07" name="Google Shape;407;p82"/>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408" name="Google Shape;408;p82"/>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409" name="Google Shape;409;p82"/>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410" name="Shape 410"/>
        <p:cNvGrpSpPr/>
        <p:nvPr/>
      </p:nvGrpSpPr>
      <p:grpSpPr>
        <a:xfrm>
          <a:off x="0" y="0"/>
          <a:ext cx="0" cy="0"/>
          <a:chOff x="0" y="0"/>
          <a:chExt cx="0" cy="0"/>
        </a:xfrm>
      </p:grpSpPr>
      <p:pic>
        <p:nvPicPr>
          <p:cNvPr id="411" name="Google Shape;411;p8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412" name="Shape 412"/>
        <p:cNvGrpSpPr/>
        <p:nvPr/>
      </p:nvGrpSpPr>
      <p:grpSpPr>
        <a:xfrm>
          <a:off x="0" y="0"/>
          <a:ext cx="0" cy="0"/>
          <a:chOff x="0" y="0"/>
          <a:chExt cx="0" cy="0"/>
        </a:xfrm>
      </p:grpSpPr>
      <p:pic>
        <p:nvPicPr>
          <p:cNvPr id="413" name="Google Shape;413;p8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414" name="Shape 414"/>
        <p:cNvGrpSpPr/>
        <p:nvPr/>
      </p:nvGrpSpPr>
      <p:grpSpPr>
        <a:xfrm>
          <a:off x="0" y="0"/>
          <a:ext cx="0" cy="0"/>
          <a:chOff x="0" y="0"/>
          <a:chExt cx="0" cy="0"/>
        </a:xfrm>
      </p:grpSpPr>
      <p:pic>
        <p:nvPicPr>
          <p:cNvPr id="415" name="Google Shape;415;p8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416" name="Shape 416"/>
        <p:cNvGrpSpPr/>
        <p:nvPr/>
      </p:nvGrpSpPr>
      <p:grpSpPr>
        <a:xfrm>
          <a:off x="0" y="0"/>
          <a:ext cx="0" cy="0"/>
          <a:chOff x="0" y="0"/>
          <a:chExt cx="0" cy="0"/>
        </a:xfrm>
      </p:grpSpPr>
      <p:pic>
        <p:nvPicPr>
          <p:cNvPr id="417" name="Google Shape;417;p8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18" name="Shape 418"/>
        <p:cNvGrpSpPr/>
        <p:nvPr/>
      </p:nvGrpSpPr>
      <p:grpSpPr>
        <a:xfrm>
          <a:off x="0" y="0"/>
          <a:ext cx="0" cy="0"/>
          <a:chOff x="0" y="0"/>
          <a:chExt cx="0" cy="0"/>
        </a:xfrm>
      </p:grpSpPr>
      <p:sp>
        <p:nvSpPr>
          <p:cNvPr id="419" name="Google Shape;419;p8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20" name="Google Shape;420;p8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21" name="Google Shape;421;p8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22" name="Shape 422"/>
        <p:cNvGrpSpPr/>
        <p:nvPr/>
      </p:nvGrpSpPr>
      <p:grpSpPr>
        <a:xfrm>
          <a:off x="0" y="0"/>
          <a:ext cx="0" cy="0"/>
          <a:chOff x="0" y="0"/>
          <a:chExt cx="0" cy="0"/>
        </a:xfrm>
      </p:grpSpPr>
      <p:sp>
        <p:nvSpPr>
          <p:cNvPr id="423" name="Google Shape;423;p8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24" name="Google Shape;424;p88"/>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5" name="Google Shape;425;p8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26" name="Google Shape;426;p8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27" name="Google Shape;427;p8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432" name="Shape 432"/>
        <p:cNvGrpSpPr/>
        <p:nvPr/>
      </p:nvGrpSpPr>
      <p:grpSpPr>
        <a:xfrm>
          <a:off x="0" y="0"/>
          <a:ext cx="0" cy="0"/>
          <a:chOff x="0" y="0"/>
          <a:chExt cx="0" cy="0"/>
        </a:xfrm>
      </p:grpSpPr>
      <p:sp>
        <p:nvSpPr>
          <p:cNvPr id="433" name="Google Shape;433;p90"/>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434" name="Google Shape;434;p90"/>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435" name="Shape 435"/>
        <p:cNvGrpSpPr/>
        <p:nvPr/>
      </p:nvGrpSpPr>
      <p:grpSpPr>
        <a:xfrm>
          <a:off x="0" y="0"/>
          <a:ext cx="0" cy="0"/>
          <a:chOff x="0" y="0"/>
          <a:chExt cx="0" cy="0"/>
        </a:xfrm>
      </p:grpSpPr>
      <p:sp>
        <p:nvSpPr>
          <p:cNvPr id="436" name="Google Shape;436;p91"/>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37" name="Google Shape;437;p91"/>
          <p:cNvSpPr txBox="1"/>
          <p:nvPr>
            <p:ph type="title"/>
          </p:nvPr>
        </p:nvSpPr>
        <p:spPr>
          <a:xfrm>
            <a:off x="233200" y="32050"/>
            <a:ext cx="8480925"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8" name="Google Shape;438;p91"/>
          <p:cNvSpPr txBox="1"/>
          <p:nvPr>
            <p:ph idx="1" type="body"/>
          </p:nvPr>
        </p:nvSpPr>
        <p:spPr>
          <a:xfrm>
            <a:off x="706925" y="1211175"/>
            <a:ext cx="703192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439" name="Shape 439"/>
        <p:cNvGrpSpPr/>
        <p:nvPr/>
      </p:nvGrpSpPr>
      <p:grpSpPr>
        <a:xfrm>
          <a:off x="0" y="0"/>
          <a:ext cx="0" cy="0"/>
          <a:chOff x="0" y="0"/>
          <a:chExt cx="0" cy="0"/>
        </a:xfrm>
      </p:grpSpPr>
      <p:sp>
        <p:nvSpPr>
          <p:cNvPr id="440" name="Google Shape;440;p92"/>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41" name="Google Shape;441;p92"/>
          <p:cNvSpPr txBox="1"/>
          <p:nvPr>
            <p:ph type="title"/>
          </p:nvPr>
        </p:nvSpPr>
        <p:spPr>
          <a:xfrm>
            <a:off x="980250" y="32050"/>
            <a:ext cx="7851375"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2" name="Google Shape;442;p92"/>
          <p:cNvSpPr txBox="1"/>
          <p:nvPr>
            <p:ph idx="1" type="body"/>
          </p:nvPr>
        </p:nvSpPr>
        <p:spPr>
          <a:xfrm>
            <a:off x="980250" y="906375"/>
            <a:ext cx="675877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443" name="Shape 443"/>
        <p:cNvGrpSpPr/>
        <p:nvPr/>
      </p:nvGrpSpPr>
      <p:grpSpPr>
        <a:xfrm>
          <a:off x="0" y="0"/>
          <a:ext cx="0" cy="0"/>
          <a:chOff x="0" y="0"/>
          <a:chExt cx="0" cy="0"/>
        </a:xfrm>
      </p:grpSpPr>
      <p:sp>
        <p:nvSpPr>
          <p:cNvPr id="444" name="Google Shape;444;p93"/>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45" name="Google Shape;445;p93"/>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6" name="Google Shape;446;p93"/>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447" name="Shape 447"/>
        <p:cNvGrpSpPr/>
        <p:nvPr/>
      </p:nvGrpSpPr>
      <p:grpSpPr>
        <a:xfrm>
          <a:off x="0" y="0"/>
          <a:ext cx="0" cy="0"/>
          <a:chOff x="0" y="0"/>
          <a:chExt cx="0" cy="0"/>
        </a:xfrm>
      </p:grpSpPr>
      <p:sp>
        <p:nvSpPr>
          <p:cNvPr id="448" name="Google Shape;448;p94"/>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449" name="Google Shape;449;p94"/>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450" name="Shape 450"/>
        <p:cNvGrpSpPr/>
        <p:nvPr/>
      </p:nvGrpSpPr>
      <p:grpSpPr>
        <a:xfrm>
          <a:off x="0" y="0"/>
          <a:ext cx="0" cy="0"/>
          <a:chOff x="0" y="0"/>
          <a:chExt cx="0" cy="0"/>
        </a:xfrm>
      </p:grpSpPr>
      <p:sp>
        <p:nvSpPr>
          <p:cNvPr id="451" name="Google Shape;451;p95"/>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452" name="Google Shape;452;p95"/>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453" name="Shape 453"/>
        <p:cNvGrpSpPr/>
        <p:nvPr/>
      </p:nvGrpSpPr>
      <p:grpSpPr>
        <a:xfrm>
          <a:off x="0" y="0"/>
          <a:ext cx="0" cy="0"/>
          <a:chOff x="0" y="0"/>
          <a:chExt cx="0" cy="0"/>
        </a:xfrm>
      </p:grpSpPr>
      <p:sp>
        <p:nvSpPr>
          <p:cNvPr id="454" name="Google Shape;454;p96"/>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455" name="Shape 455"/>
        <p:cNvGrpSpPr/>
        <p:nvPr/>
      </p:nvGrpSpPr>
      <p:grpSpPr>
        <a:xfrm>
          <a:off x="0" y="0"/>
          <a:ext cx="0" cy="0"/>
          <a:chOff x="0" y="0"/>
          <a:chExt cx="0" cy="0"/>
        </a:xfrm>
      </p:grpSpPr>
      <p:sp>
        <p:nvSpPr>
          <p:cNvPr id="456" name="Google Shape;456;p97"/>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457" name="Google Shape;457;p97"/>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458" name="Shape 458"/>
        <p:cNvGrpSpPr/>
        <p:nvPr/>
      </p:nvGrpSpPr>
      <p:grpSpPr>
        <a:xfrm>
          <a:off x="0" y="0"/>
          <a:ext cx="0" cy="0"/>
          <a:chOff x="0" y="0"/>
          <a:chExt cx="0" cy="0"/>
        </a:xfrm>
      </p:grpSpPr>
      <p:pic>
        <p:nvPicPr>
          <p:cNvPr descr="A graph with blue lines&#10;&#10;Description automatically generated" id="459" name="Google Shape;459;p9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460" name="Shape 460"/>
        <p:cNvGrpSpPr/>
        <p:nvPr/>
      </p:nvGrpSpPr>
      <p:grpSpPr>
        <a:xfrm>
          <a:off x="0" y="0"/>
          <a:ext cx="0" cy="0"/>
          <a:chOff x="0" y="0"/>
          <a:chExt cx="0" cy="0"/>
        </a:xfrm>
      </p:grpSpPr>
      <p:sp>
        <p:nvSpPr>
          <p:cNvPr id="461" name="Google Shape;461;p99"/>
          <p:cNvSpPr txBox="1"/>
          <p:nvPr>
            <p:ph type="ctrTitle"/>
          </p:nvPr>
        </p:nvSpPr>
        <p:spPr>
          <a:xfrm>
            <a:off x="1143000" y="841772"/>
            <a:ext cx="6858000" cy="1790775"/>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62" name="Google Shape;462;p99"/>
          <p:cNvSpPr txBox="1"/>
          <p:nvPr>
            <p:ph idx="1" type="subTitle"/>
          </p:nvPr>
        </p:nvSpPr>
        <p:spPr>
          <a:xfrm>
            <a:off x="1143000" y="2701528"/>
            <a:ext cx="6858000" cy="1241775"/>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463" name="Google Shape;463;p99"/>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atin typeface="Calibri"/>
                <a:ea typeface="Calibri"/>
                <a:cs typeface="Calibri"/>
                <a:sym typeface="Calibri"/>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464" name="Google Shape;464;p99"/>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solidFill>
                  <a:srgbClr val="CBCBCB"/>
                </a:solidFill>
                <a:latin typeface="Calibri"/>
                <a:ea typeface="Calibri"/>
                <a:cs typeface="Calibri"/>
                <a:sym typeface="Calibri"/>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465" name="Google Shape;465;p99"/>
          <p:cNvSpPr txBox="1"/>
          <p:nvPr>
            <p:ph idx="12" type="sldNum"/>
          </p:nvPr>
        </p:nvSpPr>
        <p:spPr>
          <a:xfrm>
            <a:off x="6457950" y="4767263"/>
            <a:ext cx="2057400" cy="273825"/>
          </a:xfrm>
          <a:prstGeom prst="rect">
            <a:avLst/>
          </a:prstGeom>
          <a:noFill/>
          <a:ln>
            <a:noFill/>
          </a:ln>
        </p:spPr>
        <p:txBody>
          <a:bodyPr anchorCtr="0" anchor="t" bIns="34275" lIns="68575" spcFirstLastPara="1" rIns="68575" wrap="square" tIns="34275">
            <a:normAutofit lnSpcReduction="10000"/>
          </a:bodyPr>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0" marR="0" rtl="0" algn="l">
              <a:spcBef>
                <a:spcPts val="0"/>
              </a:spcBef>
              <a:buNone/>
              <a:defRPr b="0" i="0" sz="1400" u="none" cap="none" strike="noStrike">
                <a:solidFill>
                  <a:schemeClr val="dk1"/>
                </a:solidFill>
                <a:latin typeface="Calibri"/>
                <a:ea typeface="Calibri"/>
                <a:cs typeface="Calibri"/>
                <a:sym typeface="Calibri"/>
              </a:defRPr>
            </a:lvl2pPr>
            <a:lvl3pPr indent="0" lvl="2" marL="0" marR="0" rtl="0" algn="l">
              <a:spcBef>
                <a:spcPts val="0"/>
              </a:spcBef>
              <a:buNone/>
              <a:defRPr b="0" i="0" sz="1400" u="none" cap="none" strike="noStrike">
                <a:solidFill>
                  <a:schemeClr val="dk1"/>
                </a:solidFill>
                <a:latin typeface="Calibri"/>
                <a:ea typeface="Calibri"/>
                <a:cs typeface="Calibri"/>
                <a:sym typeface="Calibri"/>
              </a:defRPr>
            </a:lvl3pPr>
            <a:lvl4pPr indent="0" lvl="3" marL="0" marR="0" rtl="0" algn="l">
              <a:spcBef>
                <a:spcPts val="0"/>
              </a:spcBef>
              <a:buNone/>
              <a:defRPr b="0" i="0" sz="1400" u="none" cap="none" strike="noStrike">
                <a:solidFill>
                  <a:schemeClr val="dk1"/>
                </a:solidFill>
                <a:latin typeface="Calibri"/>
                <a:ea typeface="Calibri"/>
                <a:cs typeface="Calibri"/>
                <a:sym typeface="Calibri"/>
              </a:defRPr>
            </a:lvl4pPr>
            <a:lvl5pPr indent="0" lvl="4" marL="0" marR="0" rtl="0" algn="l">
              <a:spcBef>
                <a:spcPts val="0"/>
              </a:spcBef>
              <a:buNone/>
              <a:defRPr b="0" i="0" sz="1400" u="none" cap="none" strike="noStrike">
                <a:solidFill>
                  <a:schemeClr val="dk1"/>
                </a:solidFill>
                <a:latin typeface="Calibri"/>
                <a:ea typeface="Calibri"/>
                <a:cs typeface="Calibri"/>
                <a:sym typeface="Calibri"/>
              </a:defRPr>
            </a:lvl5pPr>
            <a:lvl6pPr indent="0" lvl="5" marL="0" marR="0" rtl="0" algn="l">
              <a:spcBef>
                <a:spcPts val="0"/>
              </a:spcBef>
              <a:buNone/>
              <a:defRPr b="0" i="0" sz="1400" u="none" cap="none" strike="noStrike">
                <a:solidFill>
                  <a:schemeClr val="dk1"/>
                </a:solidFill>
                <a:latin typeface="Calibri"/>
                <a:ea typeface="Calibri"/>
                <a:cs typeface="Calibri"/>
                <a:sym typeface="Calibri"/>
              </a:defRPr>
            </a:lvl6pPr>
            <a:lvl7pPr indent="0" lvl="6" marL="0" marR="0" rtl="0" algn="l">
              <a:spcBef>
                <a:spcPts val="0"/>
              </a:spcBef>
              <a:buNone/>
              <a:defRPr b="0" i="0" sz="1400" u="none" cap="none" strike="noStrike">
                <a:solidFill>
                  <a:schemeClr val="dk1"/>
                </a:solidFill>
                <a:latin typeface="Calibri"/>
                <a:ea typeface="Calibri"/>
                <a:cs typeface="Calibri"/>
                <a:sym typeface="Calibri"/>
              </a:defRPr>
            </a:lvl7pPr>
            <a:lvl8pPr indent="0" lvl="7" marL="0" marR="0" rtl="0" algn="l">
              <a:spcBef>
                <a:spcPts val="0"/>
              </a:spcBef>
              <a:buNone/>
              <a:defRPr b="0" i="0" sz="1400" u="none" cap="none" strike="noStrike">
                <a:solidFill>
                  <a:schemeClr val="dk1"/>
                </a:solidFill>
                <a:latin typeface="Calibri"/>
                <a:ea typeface="Calibri"/>
                <a:cs typeface="Calibri"/>
                <a:sym typeface="Calibri"/>
              </a:defRPr>
            </a:lvl8pPr>
            <a:lvl9pPr indent="0" lvl="8" marL="0" marR="0" rtl="0" algn="l">
              <a:spcBef>
                <a:spcPts val="0"/>
              </a:spcBef>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466" name="Shape 466"/>
        <p:cNvGrpSpPr/>
        <p:nvPr/>
      </p:nvGrpSpPr>
      <p:grpSpPr>
        <a:xfrm>
          <a:off x="0" y="0"/>
          <a:ext cx="0" cy="0"/>
          <a:chOff x="0" y="0"/>
          <a:chExt cx="0" cy="0"/>
        </a:xfrm>
      </p:grpSpPr>
      <p:sp>
        <p:nvSpPr>
          <p:cNvPr id="467" name="Google Shape;467;p100"/>
          <p:cNvSpPr txBox="1"/>
          <p:nvPr>
            <p:ph type="title"/>
          </p:nvPr>
        </p:nvSpPr>
        <p:spPr>
          <a:xfrm>
            <a:off x="500550" y="1335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68" name="Google Shape;468;p10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469" name="Shape 469"/>
        <p:cNvGrpSpPr/>
        <p:nvPr/>
      </p:nvGrpSpPr>
      <p:grpSpPr>
        <a:xfrm>
          <a:off x="0" y="0"/>
          <a:ext cx="0" cy="0"/>
          <a:chOff x="0" y="0"/>
          <a:chExt cx="0" cy="0"/>
        </a:xfrm>
      </p:grpSpPr>
      <p:pic>
        <p:nvPicPr>
          <p:cNvPr descr="A picture containing background pattern&#10;&#10;Description automatically generated" id="470" name="Google Shape;470;p10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1" name="Google Shape;471;p101"/>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72" name="Google Shape;472;p101"/>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73" name="Google Shape;473;p10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74" name="Google Shape;474;p10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475" name="Google Shape;475;p101"/>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480" name="Shape 480"/>
        <p:cNvGrpSpPr/>
        <p:nvPr/>
      </p:nvGrpSpPr>
      <p:grpSpPr>
        <a:xfrm>
          <a:off x="0" y="0"/>
          <a:ext cx="0" cy="0"/>
          <a:chOff x="0" y="0"/>
          <a:chExt cx="0" cy="0"/>
        </a:xfrm>
      </p:grpSpPr>
      <p:pic>
        <p:nvPicPr>
          <p:cNvPr descr="A picture containing map&#10;&#10;Description automatically generated" id="481" name="Google Shape;481;p10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2" name="Shape 482"/>
        <p:cNvGrpSpPr/>
        <p:nvPr/>
      </p:nvGrpSpPr>
      <p:grpSpPr>
        <a:xfrm>
          <a:off x="0" y="0"/>
          <a:ext cx="0" cy="0"/>
          <a:chOff x="0" y="0"/>
          <a:chExt cx="0" cy="0"/>
        </a:xfrm>
      </p:grpSpPr>
      <p:sp>
        <p:nvSpPr>
          <p:cNvPr id="483" name="Google Shape;483;p104"/>
          <p:cNvSpPr txBox="1"/>
          <p:nvPr>
            <p:ph idx="10" type="dt"/>
          </p:nvPr>
        </p:nvSpPr>
        <p:spPr>
          <a:xfrm>
            <a:off x="628650" y="4767263"/>
            <a:ext cx="2057400" cy="273825"/>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484" name="Google Shape;484;p104"/>
          <p:cNvSpPr txBox="1"/>
          <p:nvPr>
            <p:ph idx="11" type="ftr"/>
          </p:nvPr>
        </p:nvSpPr>
        <p:spPr>
          <a:xfrm>
            <a:off x="3028950" y="4767263"/>
            <a:ext cx="3086100" cy="273825"/>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485" name="Google Shape;485;p104"/>
          <p:cNvSpPr txBox="1"/>
          <p:nvPr>
            <p:ph idx="12" type="sldNum"/>
          </p:nvPr>
        </p:nvSpPr>
        <p:spPr>
          <a:xfrm>
            <a:off x="6457950" y="4767263"/>
            <a:ext cx="2057400" cy="273825"/>
          </a:xfrm>
          <a:prstGeom prst="rect">
            <a:avLst/>
          </a:prstGeom>
          <a:noFill/>
          <a:ln>
            <a:noFill/>
          </a:ln>
        </p:spPr>
        <p:txBody>
          <a:bodyPr anchorCtr="0" anchor="t" bIns="25700" lIns="51425" spcFirstLastPara="1" rIns="51425" wrap="square" tIns="25700">
            <a:norm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486" name="Shape 486"/>
        <p:cNvGrpSpPr/>
        <p:nvPr/>
      </p:nvGrpSpPr>
      <p:grpSpPr>
        <a:xfrm>
          <a:off x="0" y="0"/>
          <a:ext cx="0" cy="0"/>
          <a:chOff x="0" y="0"/>
          <a:chExt cx="0" cy="0"/>
        </a:xfrm>
      </p:grpSpPr>
      <p:sp>
        <p:nvSpPr>
          <p:cNvPr id="487" name="Google Shape;487;p105"/>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88" name="Google Shape;488;p105"/>
          <p:cNvSpPr txBox="1"/>
          <p:nvPr>
            <p:ph type="title"/>
          </p:nvPr>
        </p:nvSpPr>
        <p:spPr>
          <a:xfrm>
            <a:off x="233200" y="91512"/>
            <a:ext cx="8480925" cy="973800"/>
          </a:xfrm>
          <a:prstGeom prst="rect">
            <a:avLst/>
          </a:prstGeom>
          <a:noFill/>
          <a:ln>
            <a:noFill/>
          </a:ln>
        </p:spPr>
        <p:txBody>
          <a:bodyPr anchorCtr="0" anchor="t" bIns="68575" lIns="68575" spcFirstLastPara="1" rIns="68575" wrap="square" tIns="68575">
            <a:normAutofit/>
          </a:bodyPr>
          <a:lstStyle>
            <a:lvl1pPr lvl="0" rtl="0" algn="l">
              <a:lnSpc>
                <a:spcPct val="100000"/>
              </a:lnSpc>
              <a:spcBef>
                <a:spcPts val="0"/>
              </a:spcBef>
              <a:spcAft>
                <a:spcPts val="0"/>
              </a:spcAft>
              <a:buClr>
                <a:schemeClr val="lt1"/>
              </a:buClr>
              <a:buSzPts val="3000"/>
              <a:buNone/>
              <a:defRPr b="1">
                <a:solidFill>
                  <a:schemeClr val="lt1"/>
                </a:solidFill>
              </a:defRPr>
            </a:lvl1pPr>
            <a:lvl2pPr lvl="1" rtl="0" algn="l">
              <a:lnSpc>
                <a:spcPct val="100000"/>
              </a:lnSpc>
              <a:spcBef>
                <a:spcPts val="0"/>
              </a:spcBef>
              <a:spcAft>
                <a:spcPts val="0"/>
              </a:spcAft>
              <a:buSzPts val="2100"/>
              <a:buNone/>
              <a:defRPr b="1"/>
            </a:lvl2pPr>
            <a:lvl3pPr lvl="2" rtl="0" algn="l">
              <a:lnSpc>
                <a:spcPct val="100000"/>
              </a:lnSpc>
              <a:spcBef>
                <a:spcPts val="0"/>
              </a:spcBef>
              <a:spcAft>
                <a:spcPts val="0"/>
              </a:spcAft>
              <a:buSzPts val="2100"/>
              <a:buNone/>
              <a:defRPr b="1"/>
            </a:lvl3pPr>
            <a:lvl4pPr lvl="3" rtl="0" algn="l">
              <a:lnSpc>
                <a:spcPct val="100000"/>
              </a:lnSpc>
              <a:spcBef>
                <a:spcPts val="0"/>
              </a:spcBef>
              <a:spcAft>
                <a:spcPts val="0"/>
              </a:spcAft>
              <a:buSzPts val="2100"/>
              <a:buNone/>
              <a:defRPr b="1"/>
            </a:lvl4pPr>
            <a:lvl5pPr lvl="4" rtl="0" algn="l">
              <a:lnSpc>
                <a:spcPct val="100000"/>
              </a:lnSpc>
              <a:spcBef>
                <a:spcPts val="0"/>
              </a:spcBef>
              <a:spcAft>
                <a:spcPts val="0"/>
              </a:spcAft>
              <a:buSzPts val="2100"/>
              <a:buNone/>
              <a:defRPr b="1"/>
            </a:lvl5pPr>
            <a:lvl6pPr lvl="5" rtl="0" algn="l">
              <a:lnSpc>
                <a:spcPct val="100000"/>
              </a:lnSpc>
              <a:spcBef>
                <a:spcPts val="0"/>
              </a:spcBef>
              <a:spcAft>
                <a:spcPts val="0"/>
              </a:spcAft>
              <a:buSzPts val="2100"/>
              <a:buNone/>
              <a:defRPr b="1"/>
            </a:lvl6pPr>
            <a:lvl7pPr lvl="6" rtl="0" algn="l">
              <a:lnSpc>
                <a:spcPct val="100000"/>
              </a:lnSpc>
              <a:spcBef>
                <a:spcPts val="0"/>
              </a:spcBef>
              <a:spcAft>
                <a:spcPts val="0"/>
              </a:spcAft>
              <a:buSzPts val="2100"/>
              <a:buNone/>
              <a:defRPr b="1"/>
            </a:lvl7pPr>
            <a:lvl8pPr lvl="7" rtl="0" algn="l">
              <a:lnSpc>
                <a:spcPct val="100000"/>
              </a:lnSpc>
              <a:spcBef>
                <a:spcPts val="0"/>
              </a:spcBef>
              <a:spcAft>
                <a:spcPts val="0"/>
              </a:spcAft>
              <a:buSzPts val="2100"/>
              <a:buNone/>
              <a:defRPr b="1"/>
            </a:lvl8pPr>
            <a:lvl9pPr lvl="8" rtl="0" algn="l">
              <a:lnSpc>
                <a:spcPct val="100000"/>
              </a:lnSpc>
              <a:spcBef>
                <a:spcPts val="0"/>
              </a:spcBef>
              <a:spcAft>
                <a:spcPts val="0"/>
              </a:spcAft>
              <a:buSzPts val="2100"/>
              <a:buNone/>
              <a:defRPr b="1"/>
            </a:lvl9pPr>
          </a:lstStyle>
          <a:p/>
        </p:txBody>
      </p:sp>
      <p:sp>
        <p:nvSpPr>
          <p:cNvPr id="489" name="Google Shape;489;p105"/>
          <p:cNvSpPr txBox="1"/>
          <p:nvPr>
            <p:ph idx="1" type="body"/>
          </p:nvPr>
        </p:nvSpPr>
        <p:spPr>
          <a:xfrm>
            <a:off x="706925" y="1211175"/>
            <a:ext cx="703192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490" name="Google Shape;490;p10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9.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75.xml"/><Relationship Id="rId21" Type="http://schemas.openxmlformats.org/officeDocument/2006/relationships/theme" Target="../theme/theme3.xml"/><Relationship Id="rId1" Type="http://schemas.openxmlformats.org/officeDocument/2006/relationships/slideLayout" Target="../slideLayouts/slideLayout156.xml"/><Relationship Id="rId2" Type="http://schemas.openxmlformats.org/officeDocument/2006/relationships/slideLayout" Target="../slideLayouts/slideLayout157.xml"/><Relationship Id="rId3" Type="http://schemas.openxmlformats.org/officeDocument/2006/relationships/slideLayout" Target="../slideLayouts/slideLayout158.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5" Type="http://schemas.openxmlformats.org/officeDocument/2006/relationships/slideLayout" Target="../slideLayouts/slideLayout160.xml"/><Relationship Id="rId6" Type="http://schemas.openxmlformats.org/officeDocument/2006/relationships/slideLayout" Target="../slideLayouts/slideLayout161.xml"/><Relationship Id="rId7" Type="http://schemas.openxmlformats.org/officeDocument/2006/relationships/slideLayout" Target="../slideLayouts/slideLayout162.xml"/><Relationship Id="rId8" Type="http://schemas.openxmlformats.org/officeDocument/2006/relationships/slideLayout" Target="../slideLayouts/slideLayout163.xml"/><Relationship Id="rId11" Type="http://schemas.openxmlformats.org/officeDocument/2006/relationships/slideLayout" Target="../slideLayouts/slideLayout166.xml"/><Relationship Id="rId10" Type="http://schemas.openxmlformats.org/officeDocument/2006/relationships/slideLayout" Target="../slideLayouts/slideLayout165.xml"/><Relationship Id="rId13" Type="http://schemas.openxmlformats.org/officeDocument/2006/relationships/slideLayout" Target="../slideLayouts/slideLayout168.xml"/><Relationship Id="rId12" Type="http://schemas.openxmlformats.org/officeDocument/2006/relationships/slideLayout" Target="../slideLayouts/slideLayout167.xml"/><Relationship Id="rId15" Type="http://schemas.openxmlformats.org/officeDocument/2006/relationships/slideLayout" Target="../slideLayouts/slideLayout170.xml"/><Relationship Id="rId14" Type="http://schemas.openxmlformats.org/officeDocument/2006/relationships/slideLayout" Target="../slideLayouts/slideLayout169.xml"/><Relationship Id="rId17" Type="http://schemas.openxmlformats.org/officeDocument/2006/relationships/slideLayout" Target="../slideLayouts/slideLayout172.xml"/><Relationship Id="rId16" Type="http://schemas.openxmlformats.org/officeDocument/2006/relationships/slideLayout" Target="../slideLayouts/slideLayout171.xml"/><Relationship Id="rId19" Type="http://schemas.openxmlformats.org/officeDocument/2006/relationships/slideLayout" Target="../slideLayouts/slideLayout174.xml"/><Relationship Id="rId18" Type="http://schemas.openxmlformats.org/officeDocument/2006/relationships/slideLayout" Target="../slideLayouts/slideLayout173.xml"/></Relationships>
</file>

<file path=ppt/slideMasters/_rels/slideMaster11.xml.rels><?xml version="1.0" encoding="UTF-8" standalone="yes"?><Relationships xmlns="http://schemas.openxmlformats.org/package/2006/relationships"><Relationship Id="rId20" Type="http://schemas.openxmlformats.org/officeDocument/2006/relationships/slideLayout" Target="../slideLayouts/slideLayout195.xml"/><Relationship Id="rId21" Type="http://schemas.openxmlformats.org/officeDocument/2006/relationships/theme" Target="../theme/theme4.xml"/><Relationship Id="rId1" Type="http://schemas.openxmlformats.org/officeDocument/2006/relationships/slideLayout" Target="../slideLayouts/slideLayout176.xml"/><Relationship Id="rId2" Type="http://schemas.openxmlformats.org/officeDocument/2006/relationships/slideLayout" Target="../slideLayouts/slideLayout177.xml"/><Relationship Id="rId3" Type="http://schemas.openxmlformats.org/officeDocument/2006/relationships/slideLayout" Target="../slideLayouts/slideLayout178.xml"/><Relationship Id="rId4" Type="http://schemas.openxmlformats.org/officeDocument/2006/relationships/slideLayout" Target="../slideLayouts/slideLayout179.xml"/><Relationship Id="rId9" Type="http://schemas.openxmlformats.org/officeDocument/2006/relationships/slideLayout" Target="../slideLayouts/slideLayout184.xml"/><Relationship Id="rId5" Type="http://schemas.openxmlformats.org/officeDocument/2006/relationships/slideLayout" Target="../slideLayouts/slideLayout180.xml"/><Relationship Id="rId6" Type="http://schemas.openxmlformats.org/officeDocument/2006/relationships/slideLayout" Target="../slideLayouts/slideLayout181.xml"/><Relationship Id="rId7" Type="http://schemas.openxmlformats.org/officeDocument/2006/relationships/slideLayout" Target="../slideLayouts/slideLayout182.xml"/><Relationship Id="rId8" Type="http://schemas.openxmlformats.org/officeDocument/2006/relationships/slideLayout" Target="../slideLayouts/slideLayout183.xml"/><Relationship Id="rId11" Type="http://schemas.openxmlformats.org/officeDocument/2006/relationships/slideLayout" Target="../slideLayouts/slideLayout186.xml"/><Relationship Id="rId10" Type="http://schemas.openxmlformats.org/officeDocument/2006/relationships/slideLayout" Target="../slideLayouts/slideLayout185.xml"/><Relationship Id="rId13" Type="http://schemas.openxmlformats.org/officeDocument/2006/relationships/slideLayout" Target="../slideLayouts/slideLayout188.xml"/><Relationship Id="rId12" Type="http://schemas.openxmlformats.org/officeDocument/2006/relationships/slideLayout" Target="../slideLayouts/slideLayout187.xml"/><Relationship Id="rId15" Type="http://schemas.openxmlformats.org/officeDocument/2006/relationships/slideLayout" Target="../slideLayouts/slideLayout190.xml"/><Relationship Id="rId14" Type="http://schemas.openxmlformats.org/officeDocument/2006/relationships/slideLayout" Target="../slideLayouts/slideLayout189.xml"/><Relationship Id="rId17" Type="http://schemas.openxmlformats.org/officeDocument/2006/relationships/slideLayout" Target="../slideLayouts/slideLayout192.xml"/><Relationship Id="rId16" Type="http://schemas.openxmlformats.org/officeDocument/2006/relationships/slideLayout" Target="../slideLayouts/slideLayout191.xml"/><Relationship Id="rId19" Type="http://schemas.openxmlformats.org/officeDocument/2006/relationships/slideLayout" Target="../slideLayouts/slideLayout194.xml"/><Relationship Id="rId18" Type="http://schemas.openxmlformats.org/officeDocument/2006/relationships/slideLayout" Target="../slideLayouts/slideLayout193.xml"/></Relationships>
</file>

<file path=ppt/slideMasters/_rels/slideMaster12.xml.rels><?xml version="1.0" encoding="UTF-8" standalone="yes"?><Relationships xmlns="http://schemas.openxmlformats.org/package/2006/relationships"><Relationship Id="rId20" Type="http://schemas.openxmlformats.org/officeDocument/2006/relationships/slideLayout" Target="../slideLayouts/slideLayout215.xml"/><Relationship Id="rId22" Type="http://schemas.openxmlformats.org/officeDocument/2006/relationships/slideLayout" Target="../slideLayouts/slideLayout217.xml"/><Relationship Id="rId21" Type="http://schemas.openxmlformats.org/officeDocument/2006/relationships/slideLayout" Target="../slideLayouts/slideLayout216.xml"/><Relationship Id="rId24" Type="http://schemas.openxmlformats.org/officeDocument/2006/relationships/slideLayout" Target="../slideLayouts/slideLayout219.xml"/><Relationship Id="rId23" Type="http://schemas.openxmlformats.org/officeDocument/2006/relationships/slideLayout" Target="../slideLayouts/slideLayout218.xml"/><Relationship Id="rId1" Type="http://schemas.openxmlformats.org/officeDocument/2006/relationships/slideLayout" Target="../slideLayouts/slideLayout196.xml"/><Relationship Id="rId2" Type="http://schemas.openxmlformats.org/officeDocument/2006/relationships/slideLayout" Target="../slideLayouts/slideLayout197.xml"/><Relationship Id="rId3" Type="http://schemas.openxmlformats.org/officeDocument/2006/relationships/slideLayout" Target="../slideLayouts/slideLayout198.xml"/><Relationship Id="rId4" Type="http://schemas.openxmlformats.org/officeDocument/2006/relationships/slideLayout" Target="../slideLayouts/slideLayout199.xml"/><Relationship Id="rId9" Type="http://schemas.openxmlformats.org/officeDocument/2006/relationships/slideLayout" Target="../slideLayouts/slideLayout204.xml"/><Relationship Id="rId26" Type="http://schemas.openxmlformats.org/officeDocument/2006/relationships/slideLayout" Target="../slideLayouts/slideLayout221.xml"/><Relationship Id="rId25" Type="http://schemas.openxmlformats.org/officeDocument/2006/relationships/slideLayout" Target="../slideLayouts/slideLayout220.xml"/><Relationship Id="rId28" Type="http://schemas.openxmlformats.org/officeDocument/2006/relationships/slideLayout" Target="../slideLayouts/slideLayout223.xml"/><Relationship Id="rId27" Type="http://schemas.openxmlformats.org/officeDocument/2006/relationships/slideLayout" Target="../slideLayouts/slideLayout222.xml"/><Relationship Id="rId5" Type="http://schemas.openxmlformats.org/officeDocument/2006/relationships/slideLayout" Target="../slideLayouts/slideLayout200.xml"/><Relationship Id="rId6" Type="http://schemas.openxmlformats.org/officeDocument/2006/relationships/slideLayout" Target="../slideLayouts/slideLayout201.xml"/><Relationship Id="rId29" Type="http://schemas.openxmlformats.org/officeDocument/2006/relationships/slideLayout" Target="../slideLayouts/slideLayout224.xml"/><Relationship Id="rId7" Type="http://schemas.openxmlformats.org/officeDocument/2006/relationships/slideLayout" Target="../slideLayouts/slideLayout202.xml"/><Relationship Id="rId8" Type="http://schemas.openxmlformats.org/officeDocument/2006/relationships/slideLayout" Target="../slideLayouts/slideLayout203.xml"/><Relationship Id="rId31" Type="http://schemas.openxmlformats.org/officeDocument/2006/relationships/slideLayout" Target="../slideLayouts/slideLayout226.xml"/><Relationship Id="rId30" Type="http://schemas.openxmlformats.org/officeDocument/2006/relationships/slideLayout" Target="../slideLayouts/slideLayout225.xml"/><Relationship Id="rId11" Type="http://schemas.openxmlformats.org/officeDocument/2006/relationships/slideLayout" Target="../slideLayouts/slideLayout206.xml"/><Relationship Id="rId10" Type="http://schemas.openxmlformats.org/officeDocument/2006/relationships/slideLayout" Target="../slideLayouts/slideLayout205.xml"/><Relationship Id="rId32" Type="http://schemas.openxmlformats.org/officeDocument/2006/relationships/theme" Target="../theme/theme13.xml"/><Relationship Id="rId13" Type="http://schemas.openxmlformats.org/officeDocument/2006/relationships/slideLayout" Target="../slideLayouts/slideLayout208.xml"/><Relationship Id="rId12" Type="http://schemas.openxmlformats.org/officeDocument/2006/relationships/slideLayout" Target="../slideLayouts/slideLayout207.xml"/><Relationship Id="rId15" Type="http://schemas.openxmlformats.org/officeDocument/2006/relationships/slideLayout" Target="../slideLayouts/slideLayout210.xml"/><Relationship Id="rId14" Type="http://schemas.openxmlformats.org/officeDocument/2006/relationships/slideLayout" Target="../slideLayouts/slideLayout209.xml"/><Relationship Id="rId17" Type="http://schemas.openxmlformats.org/officeDocument/2006/relationships/slideLayout" Target="../slideLayouts/slideLayout212.xml"/><Relationship Id="rId16" Type="http://schemas.openxmlformats.org/officeDocument/2006/relationships/slideLayout" Target="../slideLayouts/slideLayout211.xml"/><Relationship Id="rId19" Type="http://schemas.openxmlformats.org/officeDocument/2006/relationships/slideLayout" Target="../slideLayouts/slideLayout214.xml"/><Relationship Id="rId18" Type="http://schemas.openxmlformats.org/officeDocument/2006/relationships/slideLayout" Target="../slideLayouts/slideLayout213.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0.xml"/><Relationship Id="rId22" Type="http://schemas.openxmlformats.org/officeDocument/2006/relationships/slideLayout" Target="../slideLayouts/slideLayout42.xml"/><Relationship Id="rId21" Type="http://schemas.openxmlformats.org/officeDocument/2006/relationships/slideLayout" Target="../slideLayouts/slideLayout41.xml"/><Relationship Id="rId24" Type="http://schemas.openxmlformats.org/officeDocument/2006/relationships/slideLayout" Target="../slideLayouts/slideLayout44.xml"/><Relationship Id="rId23" Type="http://schemas.openxmlformats.org/officeDocument/2006/relationships/slideLayout" Target="../slideLayouts/slideLayout43.xml"/><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26" Type="http://schemas.openxmlformats.org/officeDocument/2006/relationships/theme" Target="../theme/theme5.xml"/><Relationship Id="rId25" Type="http://schemas.openxmlformats.org/officeDocument/2006/relationships/slideLayout" Target="../slideLayouts/slideLayout45.xml"/><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3" Type="http://schemas.openxmlformats.org/officeDocument/2006/relationships/slideLayout" Target="../slideLayouts/slideLayout33.xml"/><Relationship Id="rId12" Type="http://schemas.openxmlformats.org/officeDocument/2006/relationships/slideLayout" Target="../slideLayouts/slideLayout32.xml"/><Relationship Id="rId15" Type="http://schemas.openxmlformats.org/officeDocument/2006/relationships/slideLayout" Target="../slideLayouts/slideLayout35.xml"/><Relationship Id="rId14" Type="http://schemas.openxmlformats.org/officeDocument/2006/relationships/slideLayout" Target="../slideLayouts/slideLayout34.xml"/><Relationship Id="rId17" Type="http://schemas.openxmlformats.org/officeDocument/2006/relationships/slideLayout" Target="../slideLayouts/slideLayout37.xml"/><Relationship Id="rId16" Type="http://schemas.openxmlformats.org/officeDocument/2006/relationships/slideLayout" Target="../slideLayouts/slideLayout36.xml"/><Relationship Id="rId19" Type="http://schemas.openxmlformats.org/officeDocument/2006/relationships/slideLayout" Target="../slideLayouts/slideLayout39.xml"/><Relationship Id="rId18"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20" Type="http://schemas.openxmlformats.org/officeDocument/2006/relationships/theme" Target="../theme/theme10.xml"/><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9" Type="http://schemas.openxmlformats.org/officeDocument/2006/relationships/slideLayout" Target="../slideLayouts/slideLayout54.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11" Type="http://schemas.openxmlformats.org/officeDocument/2006/relationships/slideLayout" Target="../slideLayouts/slideLayout56.xml"/><Relationship Id="rId10" Type="http://schemas.openxmlformats.org/officeDocument/2006/relationships/slideLayout" Target="../slideLayouts/slideLayout55.xml"/><Relationship Id="rId13" Type="http://schemas.openxmlformats.org/officeDocument/2006/relationships/slideLayout" Target="../slideLayouts/slideLayout58.xml"/><Relationship Id="rId12" Type="http://schemas.openxmlformats.org/officeDocument/2006/relationships/slideLayout" Target="../slideLayouts/slideLayout57.xml"/><Relationship Id="rId15" Type="http://schemas.openxmlformats.org/officeDocument/2006/relationships/slideLayout" Target="../slideLayouts/slideLayout60.xml"/><Relationship Id="rId14" Type="http://schemas.openxmlformats.org/officeDocument/2006/relationships/slideLayout" Target="../slideLayouts/slideLayout59.xml"/><Relationship Id="rId17" Type="http://schemas.openxmlformats.org/officeDocument/2006/relationships/slideLayout" Target="../slideLayouts/slideLayout62.xml"/><Relationship Id="rId16" Type="http://schemas.openxmlformats.org/officeDocument/2006/relationships/slideLayout" Target="../slideLayouts/slideLayout61.xml"/><Relationship Id="rId19" Type="http://schemas.openxmlformats.org/officeDocument/2006/relationships/slideLayout" Target="../slideLayouts/slideLayout64.xml"/><Relationship Id="rId18" Type="http://schemas.openxmlformats.org/officeDocument/2006/relationships/slideLayout" Target="../slideLayouts/slideLayout63.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84.xml"/><Relationship Id="rId21" Type="http://schemas.openxmlformats.org/officeDocument/2006/relationships/theme" Target="../theme/theme2.xml"/><Relationship Id="rId1" Type="http://schemas.openxmlformats.org/officeDocument/2006/relationships/slideLayout" Target="../slideLayouts/slideLayout65.xml"/><Relationship Id="rId2" Type="http://schemas.openxmlformats.org/officeDocument/2006/relationships/slideLayout" Target="../slideLayouts/slideLayout66.xml"/><Relationship Id="rId3" Type="http://schemas.openxmlformats.org/officeDocument/2006/relationships/slideLayout" Target="../slideLayouts/slideLayout67.xml"/><Relationship Id="rId4" Type="http://schemas.openxmlformats.org/officeDocument/2006/relationships/slideLayout" Target="../slideLayouts/slideLayout68.xml"/><Relationship Id="rId9" Type="http://schemas.openxmlformats.org/officeDocument/2006/relationships/slideLayout" Target="../slideLayouts/slideLayout73.xml"/><Relationship Id="rId5" Type="http://schemas.openxmlformats.org/officeDocument/2006/relationships/slideLayout" Target="../slideLayouts/slideLayout69.xml"/><Relationship Id="rId6" Type="http://schemas.openxmlformats.org/officeDocument/2006/relationships/slideLayout" Target="../slideLayouts/slideLayout70.xml"/><Relationship Id="rId7" Type="http://schemas.openxmlformats.org/officeDocument/2006/relationships/slideLayout" Target="../slideLayouts/slideLayout71.xml"/><Relationship Id="rId8" Type="http://schemas.openxmlformats.org/officeDocument/2006/relationships/slideLayout" Target="../slideLayouts/slideLayout72.xml"/><Relationship Id="rId11" Type="http://schemas.openxmlformats.org/officeDocument/2006/relationships/slideLayout" Target="../slideLayouts/slideLayout75.xml"/><Relationship Id="rId10" Type="http://schemas.openxmlformats.org/officeDocument/2006/relationships/slideLayout" Target="../slideLayouts/slideLayout74.xml"/><Relationship Id="rId13" Type="http://schemas.openxmlformats.org/officeDocument/2006/relationships/slideLayout" Target="../slideLayouts/slideLayout77.xml"/><Relationship Id="rId12" Type="http://schemas.openxmlformats.org/officeDocument/2006/relationships/slideLayout" Target="../slideLayouts/slideLayout76.xml"/><Relationship Id="rId15" Type="http://schemas.openxmlformats.org/officeDocument/2006/relationships/slideLayout" Target="../slideLayouts/slideLayout79.xml"/><Relationship Id="rId14" Type="http://schemas.openxmlformats.org/officeDocument/2006/relationships/slideLayout" Target="../slideLayouts/slideLayout78.xml"/><Relationship Id="rId17" Type="http://schemas.openxmlformats.org/officeDocument/2006/relationships/slideLayout" Target="../slideLayouts/slideLayout81.xml"/><Relationship Id="rId16" Type="http://schemas.openxmlformats.org/officeDocument/2006/relationships/slideLayout" Target="../slideLayouts/slideLayout80.xml"/><Relationship Id="rId19" Type="http://schemas.openxmlformats.org/officeDocument/2006/relationships/slideLayout" Target="../slideLayouts/slideLayout83.xml"/><Relationship Id="rId18" Type="http://schemas.openxmlformats.org/officeDocument/2006/relationships/slideLayout" Target="../slideLayouts/slideLayout82.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slideLayout" Target="../slideLayouts/slideLayout86.xml"/><Relationship Id="rId3" Type="http://schemas.openxmlformats.org/officeDocument/2006/relationships/slideLayout" Target="../slideLayouts/slideLayout87.xml"/><Relationship Id="rId4" Type="http://schemas.openxmlformats.org/officeDocument/2006/relationships/slideLayout" Target="../slideLayouts/slideLayout88.xml"/><Relationship Id="rId9" Type="http://schemas.openxmlformats.org/officeDocument/2006/relationships/slideLayout" Target="../slideLayouts/slideLayout93.xml"/><Relationship Id="rId5" Type="http://schemas.openxmlformats.org/officeDocument/2006/relationships/slideLayout" Target="../slideLayouts/slideLayout89.xml"/><Relationship Id="rId6" Type="http://schemas.openxmlformats.org/officeDocument/2006/relationships/slideLayout" Target="../slideLayouts/slideLayout90.xml"/><Relationship Id="rId7" Type="http://schemas.openxmlformats.org/officeDocument/2006/relationships/slideLayout" Target="../slideLayouts/slideLayout91.xml"/><Relationship Id="rId8" Type="http://schemas.openxmlformats.org/officeDocument/2006/relationships/slideLayout" Target="../slideLayouts/slideLayout92.xml"/><Relationship Id="rId11" Type="http://schemas.openxmlformats.org/officeDocument/2006/relationships/slideLayout" Target="../slideLayouts/slideLayout95.xml"/><Relationship Id="rId10" Type="http://schemas.openxmlformats.org/officeDocument/2006/relationships/slideLayout" Target="../slideLayouts/slideLayout94.xml"/><Relationship Id="rId13" Type="http://schemas.openxmlformats.org/officeDocument/2006/relationships/theme" Target="../theme/theme11.xml"/><Relationship Id="rId12" Type="http://schemas.openxmlformats.org/officeDocument/2006/relationships/slideLayout" Target="../slideLayouts/slideLayout96.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slideLayout" Target="../slideLayouts/slideLayout98.xml"/><Relationship Id="rId3" Type="http://schemas.openxmlformats.org/officeDocument/2006/relationships/slideLayout" Target="../slideLayouts/slideLayout99.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5" Type="http://schemas.openxmlformats.org/officeDocument/2006/relationships/slideLayout" Target="../slideLayouts/slideLayout101.xml"/><Relationship Id="rId6" Type="http://schemas.openxmlformats.org/officeDocument/2006/relationships/slideLayout" Target="../slideLayouts/slideLayout102.xml"/><Relationship Id="rId7" Type="http://schemas.openxmlformats.org/officeDocument/2006/relationships/slideLayout" Target="../slideLayouts/slideLayout103.xml"/><Relationship Id="rId8" Type="http://schemas.openxmlformats.org/officeDocument/2006/relationships/slideLayout" Target="../slideLayouts/slideLayout104.xml"/><Relationship Id="rId11" Type="http://schemas.openxmlformats.org/officeDocument/2006/relationships/slideLayout" Target="../slideLayouts/slideLayout107.xml"/><Relationship Id="rId10" Type="http://schemas.openxmlformats.org/officeDocument/2006/relationships/slideLayout" Target="../slideLayouts/slideLayout106.xml"/><Relationship Id="rId13" Type="http://schemas.openxmlformats.org/officeDocument/2006/relationships/slideLayout" Target="../slideLayouts/slideLayout109.xml"/><Relationship Id="rId12" Type="http://schemas.openxmlformats.org/officeDocument/2006/relationships/slideLayout" Target="../slideLayouts/slideLayout108.xml"/><Relationship Id="rId15" Type="http://schemas.openxmlformats.org/officeDocument/2006/relationships/slideLayout" Target="../slideLayouts/slideLayout111.xml"/><Relationship Id="rId14" Type="http://schemas.openxmlformats.org/officeDocument/2006/relationships/slideLayout" Target="../slideLayouts/slideLayout110.xml"/><Relationship Id="rId17" Type="http://schemas.openxmlformats.org/officeDocument/2006/relationships/slideLayout" Target="../slideLayouts/slideLayout113.xml"/><Relationship Id="rId16" Type="http://schemas.openxmlformats.org/officeDocument/2006/relationships/slideLayout" Target="../slideLayouts/slideLayout112.xml"/><Relationship Id="rId18" Type="http://schemas.openxmlformats.org/officeDocument/2006/relationships/theme" Target="../theme/theme7.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5" Type="http://schemas.openxmlformats.org/officeDocument/2006/relationships/slideLayout" Target="../slideLayouts/slideLayout118.xml"/><Relationship Id="rId6" Type="http://schemas.openxmlformats.org/officeDocument/2006/relationships/slideLayout" Target="../slideLayouts/slideLayout119.xml"/><Relationship Id="rId7" Type="http://schemas.openxmlformats.org/officeDocument/2006/relationships/slideLayout" Target="../slideLayouts/slideLayout120.xml"/><Relationship Id="rId8" Type="http://schemas.openxmlformats.org/officeDocument/2006/relationships/slideLayout" Target="../slideLayouts/slideLayout121.xml"/><Relationship Id="rId11" Type="http://schemas.openxmlformats.org/officeDocument/2006/relationships/slideLayout" Target="../slideLayouts/slideLayout124.xml"/><Relationship Id="rId10" Type="http://schemas.openxmlformats.org/officeDocument/2006/relationships/slideLayout" Target="../slideLayouts/slideLayout123.xml"/><Relationship Id="rId13" Type="http://schemas.openxmlformats.org/officeDocument/2006/relationships/theme" Target="../theme/theme12.xml"/><Relationship Id="rId12" Type="http://schemas.openxmlformats.org/officeDocument/2006/relationships/slideLayout" Target="../slideLayouts/slideLayout125.xml"/></Relationships>
</file>

<file path=ppt/slideMasters/_rels/slideMaster8.xml.rels><?xml version="1.0" encoding="UTF-8" standalone="yes"?><Relationships xmlns="http://schemas.openxmlformats.org/package/2006/relationships"><Relationship Id="rId20" Type="http://schemas.openxmlformats.org/officeDocument/2006/relationships/theme" Target="../theme/theme6.xml"/><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slideLayout" Target="../slideLayouts/slideLayout142.xml"/><Relationship Id="rId16" Type="http://schemas.openxmlformats.org/officeDocument/2006/relationships/slideLayout" Target="../slideLayouts/slideLayout141.xml"/><Relationship Id="rId19" Type="http://schemas.openxmlformats.org/officeDocument/2006/relationships/slideLayout" Target="../slideLayouts/slideLayout144.xml"/><Relationship Id="rId18" Type="http://schemas.openxmlformats.org/officeDocument/2006/relationships/slideLayout" Target="../slideLayouts/slideLayout143.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45.xml"/><Relationship Id="rId2" Type="http://schemas.openxmlformats.org/officeDocument/2006/relationships/slideLayout" Target="../slideLayouts/slideLayout146.xml"/><Relationship Id="rId3" Type="http://schemas.openxmlformats.org/officeDocument/2006/relationships/slideLayout" Target="../slideLayouts/slideLayout147.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5" Type="http://schemas.openxmlformats.org/officeDocument/2006/relationships/slideLayout" Target="../slideLayouts/slideLayout149.xml"/><Relationship Id="rId6" Type="http://schemas.openxmlformats.org/officeDocument/2006/relationships/slideLayout" Target="../slideLayouts/slideLayout150.xml"/><Relationship Id="rId7" Type="http://schemas.openxmlformats.org/officeDocument/2006/relationships/slideLayout" Target="../slideLayouts/slideLayout151.xml"/><Relationship Id="rId8" Type="http://schemas.openxmlformats.org/officeDocument/2006/relationships/slideLayout" Target="../slideLayouts/slideLayout152.xml"/><Relationship Id="rId11" Type="http://schemas.openxmlformats.org/officeDocument/2006/relationships/slideLayout" Target="../slideLayouts/slideLayout155.xml"/><Relationship Id="rId10" Type="http://schemas.openxmlformats.org/officeDocument/2006/relationships/slideLayout" Target="../slideLayouts/slideLayout154.xml"/><Relationship Id="rId12"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86" name="Shape 786"/>
        <p:cNvGrpSpPr/>
        <p:nvPr/>
      </p:nvGrpSpPr>
      <p:grpSpPr>
        <a:xfrm>
          <a:off x="0" y="0"/>
          <a:ext cx="0" cy="0"/>
          <a:chOff x="0" y="0"/>
          <a:chExt cx="0" cy="0"/>
        </a:xfrm>
      </p:grpSpPr>
      <p:sp>
        <p:nvSpPr>
          <p:cNvPr id="787" name="Google Shape;787;p16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88" name="Google Shape;788;p16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789" name="Google Shape;789;p16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790" name="Google Shape;790;p16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791" name="Google Shape;791;p16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 id="2147483822"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2" name="Shape 892"/>
        <p:cNvGrpSpPr/>
        <p:nvPr/>
      </p:nvGrpSpPr>
      <p:grpSpPr>
        <a:xfrm>
          <a:off x="0" y="0"/>
          <a:ext cx="0" cy="0"/>
          <a:chOff x="0" y="0"/>
          <a:chExt cx="0" cy="0"/>
        </a:xfrm>
      </p:grpSpPr>
      <p:sp>
        <p:nvSpPr>
          <p:cNvPr id="893" name="Google Shape;893;p18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894" name="Google Shape;894;p18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95" name="Google Shape;895;p18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96" name="Google Shape;896;p18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97" name="Google Shape;897;p18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888888"/>
                </a:solidFill>
                <a:latin typeface="Calibri"/>
                <a:ea typeface="Calibri"/>
                <a:cs typeface="Calibri"/>
                <a:sym typeface="Calibri"/>
              </a:defRPr>
            </a:lvl1pPr>
            <a:lvl2pPr indent="0" lvl="1" marL="0" marR="0" algn="r">
              <a:spcBef>
                <a:spcPts val="0"/>
              </a:spcBef>
              <a:buNone/>
              <a:defRPr b="0" i="0" sz="900" u="none" cap="none" strike="noStrike">
                <a:solidFill>
                  <a:srgbClr val="888888"/>
                </a:solidFill>
                <a:latin typeface="Calibri"/>
                <a:ea typeface="Calibri"/>
                <a:cs typeface="Calibri"/>
                <a:sym typeface="Calibri"/>
              </a:defRPr>
            </a:lvl2pPr>
            <a:lvl3pPr indent="0" lvl="2" marL="0" marR="0" algn="r">
              <a:spcBef>
                <a:spcPts val="0"/>
              </a:spcBef>
              <a:buNone/>
              <a:defRPr b="0" i="0" sz="900" u="none" cap="none" strike="noStrike">
                <a:solidFill>
                  <a:srgbClr val="888888"/>
                </a:solidFill>
                <a:latin typeface="Calibri"/>
                <a:ea typeface="Calibri"/>
                <a:cs typeface="Calibri"/>
                <a:sym typeface="Calibri"/>
              </a:defRPr>
            </a:lvl3pPr>
            <a:lvl4pPr indent="0" lvl="3" marL="0" marR="0" algn="r">
              <a:spcBef>
                <a:spcPts val="0"/>
              </a:spcBef>
              <a:buNone/>
              <a:defRPr b="0" i="0" sz="900" u="none" cap="none" strike="noStrike">
                <a:solidFill>
                  <a:srgbClr val="888888"/>
                </a:solidFill>
                <a:latin typeface="Calibri"/>
                <a:ea typeface="Calibri"/>
                <a:cs typeface="Calibri"/>
                <a:sym typeface="Calibri"/>
              </a:defRPr>
            </a:lvl4pPr>
            <a:lvl5pPr indent="0" lvl="4" marL="0" marR="0" algn="r">
              <a:spcBef>
                <a:spcPts val="0"/>
              </a:spcBef>
              <a:buNone/>
              <a:defRPr b="0" i="0" sz="900" u="none" cap="none" strike="noStrike">
                <a:solidFill>
                  <a:srgbClr val="888888"/>
                </a:solidFill>
                <a:latin typeface="Calibri"/>
                <a:ea typeface="Calibri"/>
                <a:cs typeface="Calibri"/>
                <a:sym typeface="Calibri"/>
              </a:defRPr>
            </a:lvl5pPr>
            <a:lvl6pPr indent="0" lvl="5" marL="0" marR="0" algn="r">
              <a:spcBef>
                <a:spcPts val="0"/>
              </a:spcBef>
              <a:buNone/>
              <a:defRPr b="0" i="0" sz="900" u="none" cap="none" strike="noStrike">
                <a:solidFill>
                  <a:srgbClr val="888888"/>
                </a:solidFill>
                <a:latin typeface="Calibri"/>
                <a:ea typeface="Calibri"/>
                <a:cs typeface="Calibri"/>
                <a:sym typeface="Calibri"/>
              </a:defRPr>
            </a:lvl6pPr>
            <a:lvl7pPr indent="0" lvl="6" marL="0" marR="0" algn="r">
              <a:spcBef>
                <a:spcPts val="0"/>
              </a:spcBef>
              <a:buNone/>
              <a:defRPr b="0" i="0" sz="900" u="none" cap="none" strike="noStrike">
                <a:solidFill>
                  <a:srgbClr val="888888"/>
                </a:solidFill>
                <a:latin typeface="Calibri"/>
                <a:ea typeface="Calibri"/>
                <a:cs typeface="Calibri"/>
                <a:sym typeface="Calibri"/>
              </a:defRPr>
            </a:lvl7pPr>
            <a:lvl8pPr indent="0" lvl="7" marL="0" marR="0" algn="r">
              <a:spcBef>
                <a:spcPts val="0"/>
              </a:spcBef>
              <a:buNone/>
              <a:defRPr b="0" i="0" sz="900" u="none" cap="none" strike="noStrike">
                <a:solidFill>
                  <a:srgbClr val="888888"/>
                </a:solidFill>
                <a:latin typeface="Calibri"/>
                <a:ea typeface="Calibri"/>
                <a:cs typeface="Calibri"/>
                <a:sym typeface="Calibri"/>
              </a:defRPr>
            </a:lvl8pPr>
            <a:lvl9pPr indent="0" lvl="8" marL="0" marR="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95" name="Shape 995"/>
        <p:cNvGrpSpPr/>
        <p:nvPr/>
      </p:nvGrpSpPr>
      <p:grpSpPr>
        <a:xfrm>
          <a:off x="0" y="0"/>
          <a:ext cx="0" cy="0"/>
          <a:chOff x="0" y="0"/>
          <a:chExt cx="0" cy="0"/>
        </a:xfrm>
      </p:grpSpPr>
      <p:sp>
        <p:nvSpPr>
          <p:cNvPr id="996" name="Google Shape;996;p20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997" name="Google Shape;997;p20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998" name="Google Shape;998;p20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 id="2147483855" r:id="rId13"/>
    <p:sldLayoutId id="2147483856" r:id="rId14"/>
    <p:sldLayoutId id="2147483857" r:id="rId15"/>
    <p:sldLayoutId id="2147483858" r:id="rId16"/>
    <p:sldLayoutId id="2147483859" r:id="rId17"/>
    <p:sldLayoutId id="2147483860" r:id="rId18"/>
    <p:sldLayoutId id="2147483861" r:id="rId19"/>
    <p:sldLayoutId id="2147483862" r:id="rId20"/>
    <p:sldLayoutId id="2147483863" r:id="rId21"/>
    <p:sldLayoutId id="2147483864" r:id="rId22"/>
    <p:sldLayoutId id="2147483865" r:id="rId23"/>
    <p:sldLayoutId id="2147483866" r:id="rId24"/>
    <p:sldLayoutId id="2147483867" r:id="rId25"/>
    <p:sldLayoutId id="2147483868" r:id="rId26"/>
    <p:sldLayoutId id="2147483869" r:id="rId27"/>
    <p:sldLayoutId id="2147483870" r:id="rId28"/>
    <p:sldLayoutId id="2147483871" r:id="rId29"/>
    <p:sldLayoutId id="2147483872" r:id="rId30"/>
    <p:sldLayoutId id="2147483873"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8" name="Shape 98"/>
        <p:cNvGrpSpPr/>
        <p:nvPr/>
      </p:nvGrpSpPr>
      <p:grpSpPr>
        <a:xfrm>
          <a:off x="0" y="0"/>
          <a:ext cx="0" cy="0"/>
          <a:chOff x="0" y="0"/>
          <a:chExt cx="0" cy="0"/>
        </a:xfrm>
      </p:grpSpPr>
      <p:sp>
        <p:nvSpPr>
          <p:cNvPr id="99" name="Google Shape;99;p22"/>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100" name="Google Shape;100;p22"/>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101" name="Google Shape;101;p2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2" name="Shape 222"/>
        <p:cNvGrpSpPr/>
        <p:nvPr/>
      </p:nvGrpSpPr>
      <p:grpSpPr>
        <a:xfrm>
          <a:off x="0" y="0"/>
          <a:ext cx="0" cy="0"/>
          <a:chOff x="0" y="0"/>
          <a:chExt cx="0" cy="0"/>
        </a:xfrm>
      </p:grpSpPr>
      <p:sp>
        <p:nvSpPr>
          <p:cNvPr id="223" name="Google Shape;223;p4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224" name="Google Shape;224;p48"/>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25" name="Google Shape;225;p4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226" name="Google Shape;226;p4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227" name="Google Shape;227;p4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2" name="Shape 322"/>
        <p:cNvGrpSpPr/>
        <p:nvPr/>
      </p:nvGrpSpPr>
      <p:grpSpPr>
        <a:xfrm>
          <a:off x="0" y="0"/>
          <a:ext cx="0" cy="0"/>
          <a:chOff x="0" y="0"/>
          <a:chExt cx="0" cy="0"/>
        </a:xfrm>
      </p:grpSpPr>
      <p:sp>
        <p:nvSpPr>
          <p:cNvPr id="323" name="Google Shape;323;p6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24" name="Google Shape;324;p68"/>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325" name="Google Shape;325;p6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326" name="Google Shape;326;p6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327" name="Google Shape;327;p6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28" name="Shape 428"/>
        <p:cNvGrpSpPr/>
        <p:nvPr/>
      </p:nvGrpSpPr>
      <p:grpSpPr>
        <a:xfrm>
          <a:off x="0" y="0"/>
          <a:ext cx="0" cy="0"/>
          <a:chOff x="0" y="0"/>
          <a:chExt cx="0" cy="0"/>
        </a:xfrm>
      </p:grpSpPr>
      <p:sp>
        <p:nvSpPr>
          <p:cNvPr id="429" name="Google Shape;429;p89"/>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430" name="Google Shape;430;p89"/>
          <p:cNvSpPr txBox="1"/>
          <p:nvPr>
            <p:ph idx="1" type="body"/>
          </p:nvPr>
        </p:nvSpPr>
        <p:spPr>
          <a:xfrm>
            <a:off x="311700" y="1152475"/>
            <a:ext cx="8520525"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431" name="Google Shape;431;p89"/>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76" name="Shape 476"/>
        <p:cNvGrpSpPr/>
        <p:nvPr/>
      </p:nvGrpSpPr>
      <p:grpSpPr>
        <a:xfrm>
          <a:off x="0" y="0"/>
          <a:ext cx="0" cy="0"/>
          <a:chOff x="0" y="0"/>
          <a:chExt cx="0" cy="0"/>
        </a:xfrm>
      </p:grpSpPr>
      <p:sp>
        <p:nvSpPr>
          <p:cNvPr id="477" name="Google Shape;477;p102"/>
          <p:cNvSpPr txBox="1"/>
          <p:nvPr>
            <p:ph type="title"/>
          </p:nvPr>
        </p:nvSpPr>
        <p:spPr>
          <a:xfrm>
            <a:off x="311700" y="445025"/>
            <a:ext cx="8520525" cy="572625"/>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478" name="Google Shape;478;p102"/>
          <p:cNvSpPr txBox="1"/>
          <p:nvPr>
            <p:ph idx="1" type="body"/>
          </p:nvPr>
        </p:nvSpPr>
        <p:spPr>
          <a:xfrm>
            <a:off x="311700" y="1152475"/>
            <a:ext cx="8520525"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479" name="Google Shape;479;p102"/>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56" name="Shape 556"/>
        <p:cNvGrpSpPr/>
        <p:nvPr/>
      </p:nvGrpSpPr>
      <p:grpSpPr>
        <a:xfrm>
          <a:off x="0" y="0"/>
          <a:ext cx="0" cy="0"/>
          <a:chOff x="0" y="0"/>
          <a:chExt cx="0" cy="0"/>
        </a:xfrm>
      </p:grpSpPr>
      <p:sp>
        <p:nvSpPr>
          <p:cNvPr id="557" name="Google Shape;557;p120"/>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558" name="Google Shape;558;p120"/>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559" name="Google Shape;559;p12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11" name="Shape 611"/>
        <p:cNvGrpSpPr/>
        <p:nvPr/>
      </p:nvGrpSpPr>
      <p:grpSpPr>
        <a:xfrm>
          <a:off x="0" y="0"/>
          <a:ext cx="0" cy="0"/>
          <a:chOff x="0" y="0"/>
          <a:chExt cx="0" cy="0"/>
        </a:xfrm>
      </p:grpSpPr>
      <p:sp>
        <p:nvSpPr>
          <p:cNvPr id="612" name="Google Shape;612;p13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613" name="Google Shape;613;p13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14" name="Google Shape;614;p13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615" name="Google Shape;615;p13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616" name="Google Shape;616;p13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 id="2147483789" r:id="rId17"/>
    <p:sldLayoutId id="2147483790" r:id="rId18"/>
    <p:sldLayoutId id="2147483791"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11" name="Shape 711"/>
        <p:cNvGrpSpPr/>
        <p:nvPr/>
      </p:nvGrpSpPr>
      <p:grpSpPr>
        <a:xfrm>
          <a:off x="0" y="0"/>
          <a:ext cx="0" cy="0"/>
          <a:chOff x="0" y="0"/>
          <a:chExt cx="0" cy="0"/>
        </a:xfrm>
      </p:grpSpPr>
      <p:sp>
        <p:nvSpPr>
          <p:cNvPr id="712" name="Google Shape;712;p15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13" name="Google Shape;713;p15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714" name="Google Shape;714;p15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715" name="Google Shape;715;p15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716" name="Google Shape;716;p15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9.xml"/><Relationship Id="rId2" Type="http://schemas.openxmlformats.org/officeDocument/2006/relationships/notesSlide" Target="../notesSlides/notesSlide10.xml"/><Relationship Id="rId3" Type="http://schemas.openxmlformats.org/officeDocument/2006/relationships/image" Target="../media/image169.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0.xml"/><Relationship Id="rId3" Type="http://schemas.openxmlformats.org/officeDocument/2006/relationships/image" Target="../media/image176.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02.xml"/><Relationship Id="rId3" Type="http://schemas.openxmlformats.org/officeDocument/2006/relationships/image" Target="../media/image2.png"/><Relationship Id="rId4" Type="http://schemas.openxmlformats.org/officeDocument/2006/relationships/image" Target="../media/image172.png"/><Relationship Id="rId5" Type="http://schemas.openxmlformats.org/officeDocument/2006/relationships/image" Target="../media/image250.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97.xml"/><Relationship Id="rId2" Type="http://schemas.openxmlformats.org/officeDocument/2006/relationships/notesSlide" Target="../notesSlides/notesSlide103.xml"/><Relationship Id="rId3" Type="http://schemas.openxmlformats.org/officeDocument/2006/relationships/image" Target="../media/image281.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97.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5.xml"/><Relationship Id="rId3" Type="http://schemas.openxmlformats.org/officeDocument/2006/relationships/hyperlink" Target="http://www.youtube.com/watch?v=nByEaSTxgsw" TargetMode="External"/><Relationship Id="rId4" Type="http://schemas.openxmlformats.org/officeDocument/2006/relationships/image" Target="../media/image279.jpg"/><Relationship Id="rId5" Type="http://schemas.openxmlformats.org/officeDocument/2006/relationships/image" Target="../media/image285.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07.xml"/><Relationship Id="rId3" Type="http://schemas.openxmlformats.org/officeDocument/2006/relationships/image" Target="../media/image288.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08.xml"/><Relationship Id="rId3" Type="http://schemas.openxmlformats.org/officeDocument/2006/relationships/image" Target="../media/image286.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09.xml"/><Relationship Id="rId3" Type="http://schemas.openxmlformats.org/officeDocument/2006/relationships/image" Target="../media/image3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7.xml"/><Relationship Id="rId2" Type="http://schemas.openxmlformats.org/officeDocument/2006/relationships/notesSlide" Target="../notesSlides/notesSlide11.xml"/><Relationship Id="rId3" Type="http://schemas.openxmlformats.org/officeDocument/2006/relationships/image" Target="../media/image164.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11.xml"/><Relationship Id="rId3" Type="http://schemas.openxmlformats.org/officeDocument/2006/relationships/image" Target="../media/image318.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12.xml"/><Relationship Id="rId3" Type="http://schemas.openxmlformats.org/officeDocument/2006/relationships/image" Target="../media/image340.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13.xml"/><Relationship Id="rId3" Type="http://schemas.openxmlformats.org/officeDocument/2006/relationships/image" Target="../media/image286.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16.xml"/><Relationship Id="rId3" Type="http://schemas.openxmlformats.org/officeDocument/2006/relationships/image" Target="../media/image2.png"/><Relationship Id="rId4" Type="http://schemas.openxmlformats.org/officeDocument/2006/relationships/image" Target="../media/image172.png"/><Relationship Id="rId5" Type="http://schemas.openxmlformats.org/officeDocument/2006/relationships/image" Target="../media/image250.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97.xml"/><Relationship Id="rId2" Type="http://schemas.openxmlformats.org/officeDocument/2006/relationships/notesSlide" Target="../notesSlides/notesSlide117.xml"/><Relationship Id="rId3" Type="http://schemas.openxmlformats.org/officeDocument/2006/relationships/image" Target="../media/image284.png"/><Relationship Id="rId4" Type="http://schemas.openxmlformats.org/officeDocument/2006/relationships/image" Target="../media/image303.png"/><Relationship Id="rId5" Type="http://schemas.openxmlformats.org/officeDocument/2006/relationships/image" Target="../media/image304.png"/><Relationship Id="rId6" Type="http://schemas.openxmlformats.org/officeDocument/2006/relationships/image" Target="../media/image174.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notesSlide" Target="../notesSlides/notesSlide118.xml"/><Relationship Id="rId3" Type="http://schemas.openxmlformats.org/officeDocument/2006/relationships/image" Target="../media/image302.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19.xml"/><Relationship Id="rId3" Type="http://schemas.openxmlformats.org/officeDocument/2006/relationships/image" Target="../media/image17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9.xml"/><Relationship Id="rId2" Type="http://schemas.openxmlformats.org/officeDocument/2006/relationships/notesSlide" Target="../notesSlides/notesSlide12.xml"/><Relationship Id="rId3" Type="http://schemas.openxmlformats.org/officeDocument/2006/relationships/image" Target="../media/image165.png"/><Relationship Id="rId4" Type="http://schemas.openxmlformats.org/officeDocument/2006/relationships/image" Target="../media/image167.png"/><Relationship Id="rId5" Type="http://schemas.openxmlformats.org/officeDocument/2006/relationships/image" Target="../media/image204.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1.xml"/><Relationship Id="rId3" Type="http://schemas.openxmlformats.org/officeDocument/2006/relationships/image" Target="../media/image299.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2.xml"/><Relationship Id="rId3" Type="http://schemas.openxmlformats.org/officeDocument/2006/relationships/image" Target="../media/image296.png"/><Relationship Id="rId4" Type="http://schemas.openxmlformats.org/officeDocument/2006/relationships/image" Target="../media/image297.png"/><Relationship Id="rId5" Type="http://schemas.openxmlformats.org/officeDocument/2006/relationships/image" Target="../media/image298.png"/><Relationship Id="rId6" Type="http://schemas.openxmlformats.org/officeDocument/2006/relationships/image" Target="../media/image301.png"/><Relationship Id="rId7" Type="http://schemas.openxmlformats.org/officeDocument/2006/relationships/image" Target="../media/image295.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3.xml"/><Relationship Id="rId3" Type="http://schemas.openxmlformats.org/officeDocument/2006/relationships/image" Target="../media/image300.png"/><Relationship Id="rId4" Type="http://schemas.openxmlformats.org/officeDocument/2006/relationships/image" Target="../media/image305.png"/><Relationship Id="rId5" Type="http://schemas.openxmlformats.org/officeDocument/2006/relationships/image" Target="../media/image308.png"/><Relationship Id="rId6" Type="http://schemas.openxmlformats.org/officeDocument/2006/relationships/image" Target="../media/image307.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4.xml"/><Relationship Id="rId3" Type="http://schemas.openxmlformats.org/officeDocument/2006/relationships/image" Target="../media/image300.png"/><Relationship Id="rId4" Type="http://schemas.openxmlformats.org/officeDocument/2006/relationships/image" Target="../media/image308.png"/><Relationship Id="rId5" Type="http://schemas.openxmlformats.org/officeDocument/2006/relationships/image" Target="../media/image305.png"/><Relationship Id="rId6" Type="http://schemas.openxmlformats.org/officeDocument/2006/relationships/image" Target="../media/image307.png"/><Relationship Id="rId7" Type="http://schemas.openxmlformats.org/officeDocument/2006/relationships/image" Target="../media/image306.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5.xml"/><Relationship Id="rId3" Type="http://schemas.openxmlformats.org/officeDocument/2006/relationships/image" Target="../media/image308.png"/><Relationship Id="rId4" Type="http://schemas.openxmlformats.org/officeDocument/2006/relationships/image" Target="../media/image305.png"/><Relationship Id="rId5" Type="http://schemas.openxmlformats.org/officeDocument/2006/relationships/image" Target="../media/image307.png"/><Relationship Id="rId6" Type="http://schemas.openxmlformats.org/officeDocument/2006/relationships/image" Target="../media/image300.png"/><Relationship Id="rId7" Type="http://schemas.openxmlformats.org/officeDocument/2006/relationships/image" Target="../media/image306.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6.xml"/><Relationship Id="rId3" Type="http://schemas.openxmlformats.org/officeDocument/2006/relationships/image" Target="../media/image310.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7.xml"/><Relationship Id="rId3" Type="http://schemas.openxmlformats.org/officeDocument/2006/relationships/image" Target="../media/image310.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8.xml"/><Relationship Id="rId3" Type="http://schemas.openxmlformats.org/officeDocument/2006/relationships/image" Target="../media/image310.png"/><Relationship Id="rId4" Type="http://schemas.openxmlformats.org/officeDocument/2006/relationships/image" Target="../media/image229.png"/><Relationship Id="rId5" Type="http://schemas.openxmlformats.org/officeDocument/2006/relationships/image" Target="../media/image203.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9.xml"/><Relationship Id="rId3" Type="http://schemas.openxmlformats.org/officeDocument/2006/relationships/image" Target="../media/image229.png"/><Relationship Id="rId4" Type="http://schemas.openxmlformats.org/officeDocument/2006/relationships/image" Target="../media/image203.png"/><Relationship Id="rId5" Type="http://schemas.openxmlformats.org/officeDocument/2006/relationships/image" Target="../media/image321.png"/><Relationship Id="rId6" Type="http://schemas.openxmlformats.org/officeDocument/2006/relationships/image" Target="../media/image3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3.xml"/><Relationship Id="rId3" Type="http://schemas.openxmlformats.org/officeDocument/2006/relationships/image" Target="../media/image168.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30.xml"/><Relationship Id="rId3" Type="http://schemas.openxmlformats.org/officeDocument/2006/relationships/image" Target="../media/image229.png"/><Relationship Id="rId4" Type="http://schemas.openxmlformats.org/officeDocument/2006/relationships/image" Target="../media/image203.png"/><Relationship Id="rId5" Type="http://schemas.openxmlformats.org/officeDocument/2006/relationships/image" Target="../media/image321.png"/><Relationship Id="rId6" Type="http://schemas.openxmlformats.org/officeDocument/2006/relationships/image" Target="../media/image313.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31.xml"/><Relationship Id="rId3" Type="http://schemas.openxmlformats.org/officeDocument/2006/relationships/image" Target="../media/image229.png"/><Relationship Id="rId4" Type="http://schemas.openxmlformats.org/officeDocument/2006/relationships/image" Target="../media/image203.png"/><Relationship Id="rId5" Type="http://schemas.openxmlformats.org/officeDocument/2006/relationships/image" Target="../media/image315.png"/><Relationship Id="rId6" Type="http://schemas.openxmlformats.org/officeDocument/2006/relationships/image" Target="../media/image321.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32.xml"/><Relationship Id="rId3" Type="http://schemas.openxmlformats.org/officeDocument/2006/relationships/image" Target="../media/image310.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33.xml"/><Relationship Id="rId3" Type="http://schemas.openxmlformats.org/officeDocument/2006/relationships/image" Target="../media/image310.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34.xml"/><Relationship Id="rId3" Type="http://schemas.openxmlformats.org/officeDocument/2006/relationships/image" Target="../media/image319.png"/><Relationship Id="rId4" Type="http://schemas.openxmlformats.org/officeDocument/2006/relationships/image" Target="../media/image323.png"/><Relationship Id="rId5" Type="http://schemas.openxmlformats.org/officeDocument/2006/relationships/image" Target="../media/image322.png"/><Relationship Id="rId6" Type="http://schemas.openxmlformats.org/officeDocument/2006/relationships/image" Target="../media/image326.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35.xml"/><Relationship Id="rId3" Type="http://schemas.openxmlformats.org/officeDocument/2006/relationships/image" Target="../media/image330.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36.xml"/><Relationship Id="rId3" Type="http://schemas.openxmlformats.org/officeDocument/2006/relationships/image" Target="../media/image329.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37.xml"/><Relationship Id="rId3" Type="http://schemas.openxmlformats.org/officeDocument/2006/relationships/image" Target="../media/image330.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38.xml"/><Relationship Id="rId3" Type="http://schemas.openxmlformats.org/officeDocument/2006/relationships/image" Target="../media/image310.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139.xml"/><Relationship Id="rId3" Type="http://schemas.openxmlformats.org/officeDocument/2006/relationships/image" Target="../media/image38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xml"/><Relationship Id="rId3" Type="http://schemas.openxmlformats.org/officeDocument/2006/relationships/image" Target="../media/image171.jp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40.xml"/><Relationship Id="rId3" Type="http://schemas.openxmlformats.org/officeDocument/2006/relationships/image" Target="../media/image310.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41.xml"/><Relationship Id="rId3" Type="http://schemas.openxmlformats.org/officeDocument/2006/relationships/image" Target="../media/image325.png"/><Relationship Id="rId4" Type="http://schemas.openxmlformats.org/officeDocument/2006/relationships/image" Target="../media/image331.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42.xml"/><Relationship Id="rId3" Type="http://schemas.openxmlformats.org/officeDocument/2006/relationships/image" Target="../media/image324.png"/><Relationship Id="rId4" Type="http://schemas.openxmlformats.org/officeDocument/2006/relationships/image" Target="../media/image332.jpg"/><Relationship Id="rId5" Type="http://schemas.openxmlformats.org/officeDocument/2006/relationships/image" Target="../media/image385.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43.xml"/><Relationship Id="rId3" Type="http://schemas.openxmlformats.org/officeDocument/2006/relationships/image" Target="../media/image310.png"/><Relationship Id="rId4" Type="http://schemas.openxmlformats.org/officeDocument/2006/relationships/image" Target="../media/image327.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44.xml"/><Relationship Id="rId3" Type="http://schemas.openxmlformats.org/officeDocument/2006/relationships/image" Target="../media/image337.png"/><Relationship Id="rId4" Type="http://schemas.openxmlformats.org/officeDocument/2006/relationships/image" Target="../media/image334.png"/><Relationship Id="rId5" Type="http://schemas.openxmlformats.org/officeDocument/2006/relationships/image" Target="../media/image336.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45.xml"/><Relationship Id="rId3" Type="http://schemas.openxmlformats.org/officeDocument/2006/relationships/image" Target="../media/image333.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46.xml"/><Relationship Id="rId3" Type="http://schemas.openxmlformats.org/officeDocument/2006/relationships/image" Target="../media/image324.png"/><Relationship Id="rId4" Type="http://schemas.openxmlformats.org/officeDocument/2006/relationships/image" Target="../media/image335.png"/><Relationship Id="rId5" Type="http://schemas.openxmlformats.org/officeDocument/2006/relationships/image" Target="../media/image373.png"/><Relationship Id="rId6" Type="http://schemas.openxmlformats.org/officeDocument/2006/relationships/image" Target="../media/image391.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47.xml"/><Relationship Id="rId3" Type="http://schemas.openxmlformats.org/officeDocument/2006/relationships/image" Target="../media/image232.png"/><Relationship Id="rId4" Type="http://schemas.openxmlformats.org/officeDocument/2006/relationships/image" Target="../media/image356.jp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148.xml"/><Relationship Id="rId3" Type="http://schemas.openxmlformats.org/officeDocument/2006/relationships/image" Target="../media/image324.png"/><Relationship Id="rId4" Type="http://schemas.openxmlformats.org/officeDocument/2006/relationships/image" Target="../media/image356.jp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49.xml"/><Relationship Id="rId3" Type="http://schemas.openxmlformats.org/officeDocument/2006/relationships/image" Target="../media/image232.png"/><Relationship Id="rId4" Type="http://schemas.openxmlformats.org/officeDocument/2006/relationships/image" Target="../media/image391.png"/><Relationship Id="rId5" Type="http://schemas.openxmlformats.org/officeDocument/2006/relationships/image" Target="../media/image3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5.xml"/><Relationship Id="rId3" Type="http://schemas.openxmlformats.org/officeDocument/2006/relationships/image" Target="../media/image166.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150.xml"/><Relationship Id="rId3" Type="http://schemas.openxmlformats.org/officeDocument/2006/relationships/image" Target="../media/image335.png"/><Relationship Id="rId4" Type="http://schemas.openxmlformats.org/officeDocument/2006/relationships/image" Target="../media/image232.png"/><Relationship Id="rId5" Type="http://schemas.openxmlformats.org/officeDocument/2006/relationships/image" Target="../media/image376.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51.xml"/><Relationship Id="rId3" Type="http://schemas.openxmlformats.org/officeDocument/2006/relationships/image" Target="../media/image324.png"/><Relationship Id="rId4" Type="http://schemas.openxmlformats.org/officeDocument/2006/relationships/image" Target="../media/image342.jp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52.xml"/><Relationship Id="rId3" Type="http://schemas.openxmlformats.org/officeDocument/2006/relationships/image" Target="../media/image343.jpg"/><Relationship Id="rId4" Type="http://schemas.openxmlformats.org/officeDocument/2006/relationships/image" Target="../media/image232.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53.xml"/><Relationship Id="rId3" Type="http://schemas.openxmlformats.org/officeDocument/2006/relationships/image" Target="../media/image324.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54.xml"/><Relationship Id="rId3" Type="http://schemas.openxmlformats.org/officeDocument/2006/relationships/image" Target="../media/image355.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55.xml"/><Relationship Id="rId3" Type="http://schemas.openxmlformats.org/officeDocument/2006/relationships/image" Target="../media/image348.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56.xml"/><Relationship Id="rId3" Type="http://schemas.openxmlformats.org/officeDocument/2006/relationships/image" Target="../media/image357.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57.xml"/><Relationship Id="rId3" Type="http://schemas.openxmlformats.org/officeDocument/2006/relationships/image" Target="../media/image368.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58.xml"/><Relationship Id="rId3" Type="http://schemas.openxmlformats.org/officeDocument/2006/relationships/image" Target="../media/image324.png"/><Relationship Id="rId4" Type="http://schemas.openxmlformats.org/officeDocument/2006/relationships/image" Target="../media/image341.png"/><Relationship Id="rId5" Type="http://schemas.openxmlformats.org/officeDocument/2006/relationships/image" Target="../media/image344.png"/><Relationship Id="rId6" Type="http://schemas.openxmlformats.org/officeDocument/2006/relationships/image" Target="../media/image387.jp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159.xml"/><Relationship Id="rId3" Type="http://schemas.openxmlformats.org/officeDocument/2006/relationships/hyperlink" Target="https://bluebonnetnutrition.com/products/amino-acid-750-mg-vegetable-capsul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6.xml"/><Relationship Id="rId3" Type="http://schemas.openxmlformats.org/officeDocument/2006/relationships/image" Target="../media/image166.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97.xml"/><Relationship Id="rId2" Type="http://schemas.openxmlformats.org/officeDocument/2006/relationships/notesSlide" Target="../notesSlides/notesSlide160.xml"/><Relationship Id="rId3" Type="http://schemas.openxmlformats.org/officeDocument/2006/relationships/image" Target="../media/image346.png"/><Relationship Id="rId4" Type="http://schemas.openxmlformats.org/officeDocument/2006/relationships/image" Target="../media/image172.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161.xml"/><Relationship Id="rId3" Type="http://schemas.openxmlformats.org/officeDocument/2006/relationships/hyperlink" Target="http://www.youtube.com/watch?v=tuVa27WISyo" TargetMode="External"/><Relationship Id="rId4" Type="http://schemas.openxmlformats.org/officeDocument/2006/relationships/image" Target="../media/image345.jp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62.xml"/><Relationship Id="rId3" Type="http://schemas.openxmlformats.org/officeDocument/2006/relationships/image" Target="../media/image26.png"/><Relationship Id="rId4" Type="http://schemas.openxmlformats.org/officeDocument/2006/relationships/image" Target="../media/image347.png"/><Relationship Id="rId5" Type="http://schemas.openxmlformats.org/officeDocument/2006/relationships/image" Target="../media/image14.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63.xml"/><Relationship Id="rId3" Type="http://schemas.openxmlformats.org/officeDocument/2006/relationships/image" Target="../media/image349.png"/><Relationship Id="rId4" Type="http://schemas.openxmlformats.org/officeDocument/2006/relationships/image" Target="../media/image372.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64.xml"/><Relationship Id="rId3" Type="http://schemas.openxmlformats.org/officeDocument/2006/relationships/image" Target="../media/image351.png"/><Relationship Id="rId4" Type="http://schemas.openxmlformats.org/officeDocument/2006/relationships/image" Target="../media/image350.png"/><Relationship Id="rId5" Type="http://schemas.openxmlformats.org/officeDocument/2006/relationships/image" Target="../media/image232.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65.xml"/><Relationship Id="rId3" Type="http://schemas.openxmlformats.org/officeDocument/2006/relationships/image" Target="../media/image2.png"/><Relationship Id="rId4" Type="http://schemas.openxmlformats.org/officeDocument/2006/relationships/image" Target="../media/image233.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66.xml"/><Relationship Id="rId3" Type="http://schemas.openxmlformats.org/officeDocument/2006/relationships/image" Target="../media/image351.png"/><Relationship Id="rId4" Type="http://schemas.openxmlformats.org/officeDocument/2006/relationships/image" Target="../media/image352.pn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67.xml"/><Relationship Id="rId3" Type="http://schemas.openxmlformats.org/officeDocument/2006/relationships/image" Target="../media/image351.png"/><Relationship Id="rId4" Type="http://schemas.openxmlformats.org/officeDocument/2006/relationships/image" Target="../media/image362.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68.xml"/><Relationship Id="rId3" Type="http://schemas.openxmlformats.org/officeDocument/2006/relationships/image" Target="../media/image351.png"/><Relationship Id="rId4" Type="http://schemas.openxmlformats.org/officeDocument/2006/relationships/image" Target="../media/image232.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69.xml"/><Relationship Id="rId3" Type="http://schemas.openxmlformats.org/officeDocument/2006/relationships/image" Target="../media/image2.png"/><Relationship Id="rId4" Type="http://schemas.openxmlformats.org/officeDocument/2006/relationships/image" Target="../media/image223.png"/><Relationship Id="rId5" Type="http://schemas.openxmlformats.org/officeDocument/2006/relationships/hyperlink" Target="https://learn.3dmoleculardesigns.com/zinc-finger-exploratorium-pl?password_incorrect=tru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7.xml"/><Relationship Id="rId3" Type="http://schemas.openxmlformats.org/officeDocument/2006/relationships/image" Target="../media/image166.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70.xml"/><Relationship Id="rId3" Type="http://schemas.openxmlformats.org/officeDocument/2006/relationships/image" Target="../media/image232.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71.xml"/><Relationship Id="rId3" Type="http://schemas.openxmlformats.org/officeDocument/2006/relationships/image" Target="../media/image361.pn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72.xml"/><Relationship Id="rId3" Type="http://schemas.openxmlformats.org/officeDocument/2006/relationships/image" Target="../media/image359.png"/><Relationship Id="rId4" Type="http://schemas.openxmlformats.org/officeDocument/2006/relationships/image" Target="../media/image365.png"/><Relationship Id="rId5" Type="http://schemas.openxmlformats.org/officeDocument/2006/relationships/image" Target="../media/image367.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73.xml"/><Relationship Id="rId3" Type="http://schemas.openxmlformats.org/officeDocument/2006/relationships/image" Target="../media/image232.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18.xml"/><Relationship Id="rId2" Type="http://schemas.openxmlformats.org/officeDocument/2006/relationships/notesSlide" Target="../notesSlides/notesSlide174.xml"/><Relationship Id="rId3" Type="http://schemas.openxmlformats.org/officeDocument/2006/relationships/image" Target="../media/image21.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75.xml"/><Relationship Id="rId3" Type="http://schemas.openxmlformats.org/officeDocument/2006/relationships/image" Target="../media/image2.png"/><Relationship Id="rId4" Type="http://schemas.openxmlformats.org/officeDocument/2006/relationships/image" Target="../media/image363.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77.xml"/><Relationship Id="rId3" Type="http://schemas.openxmlformats.org/officeDocument/2006/relationships/image" Target="../media/image200.png"/><Relationship Id="rId4" Type="http://schemas.openxmlformats.org/officeDocument/2006/relationships/image" Target="../media/image379.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78.xml"/><Relationship Id="rId3" Type="http://schemas.openxmlformats.org/officeDocument/2006/relationships/image" Target="../media/image2.png"/><Relationship Id="rId4" Type="http://schemas.openxmlformats.org/officeDocument/2006/relationships/image" Target="../media/image172.png"/><Relationship Id="rId5" Type="http://schemas.openxmlformats.org/officeDocument/2006/relationships/image" Target="../media/image250.pn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9.xml"/><Relationship Id="rId3" Type="http://schemas.openxmlformats.org/officeDocument/2006/relationships/hyperlink" Target="http://www.youtube.com/watch?v=_W0bSen8Qjg" TargetMode="External"/><Relationship Id="rId4" Type="http://schemas.openxmlformats.org/officeDocument/2006/relationships/image" Target="../media/image36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45.xml"/><Relationship Id="rId2" Type="http://schemas.openxmlformats.org/officeDocument/2006/relationships/notesSlide" Target="../notesSlides/notesSlide181.xml"/><Relationship Id="rId3" Type="http://schemas.openxmlformats.org/officeDocument/2006/relationships/image" Target="../media/image377.png"/><Relationship Id="rId4" Type="http://schemas.openxmlformats.org/officeDocument/2006/relationships/image" Target="../media/image369.pn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60.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184.xml"/><Relationship Id="rId3" Type="http://schemas.openxmlformats.org/officeDocument/2006/relationships/image" Target="../media/image388.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185.xml"/><Relationship Id="rId3" Type="http://schemas.openxmlformats.org/officeDocument/2006/relationships/image" Target="../media/image374.png"/><Relationship Id="rId4" Type="http://schemas.openxmlformats.org/officeDocument/2006/relationships/image" Target="../media/image370.jp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86.xml"/><Relationship Id="rId3" Type="http://schemas.openxmlformats.org/officeDocument/2006/relationships/image" Target="../media/image2.png"/><Relationship Id="rId4" Type="http://schemas.openxmlformats.org/officeDocument/2006/relationships/image" Target="../media/image172.png"/><Relationship Id="rId5" Type="http://schemas.openxmlformats.org/officeDocument/2006/relationships/image" Target="../media/image371.pn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89.xml"/><Relationship Id="rId3" Type="http://schemas.openxmlformats.org/officeDocument/2006/relationships/image" Target="../media/image172.png"/><Relationship Id="rId4" Type="http://schemas.openxmlformats.org/officeDocument/2006/relationships/image" Target="../media/image378.png"/><Relationship Id="rId5" Type="http://schemas.openxmlformats.org/officeDocument/2006/relationships/image" Target="../media/image37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90.xml"/><Relationship Id="rId3" Type="http://schemas.openxmlformats.org/officeDocument/2006/relationships/image" Target="../media/image172.png"/><Relationship Id="rId4" Type="http://schemas.openxmlformats.org/officeDocument/2006/relationships/image" Target="../media/image380.png"/><Relationship Id="rId5" Type="http://schemas.openxmlformats.org/officeDocument/2006/relationships/image" Target="../media/image378.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82.xml"/><Relationship Id="rId2" Type="http://schemas.openxmlformats.org/officeDocument/2006/relationships/notesSlide" Target="../notesSlides/notesSlide191.xml"/><Relationship Id="rId3" Type="http://schemas.openxmlformats.org/officeDocument/2006/relationships/hyperlink" Target="https://lend.3dmoleculardesigns.com/lending-library" TargetMode="External"/><Relationship Id="rId4" Type="http://schemas.openxmlformats.org/officeDocument/2006/relationships/image" Target="../media/image386.pn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82.xml"/><Relationship Id="rId2" Type="http://schemas.openxmlformats.org/officeDocument/2006/relationships/notesSlide" Target="../notesSlides/notesSlide192.xml"/><Relationship Id="rId3" Type="http://schemas.openxmlformats.org/officeDocument/2006/relationships/hyperlink" Target="mailto:contactus@3dmoleculardesigns.com" TargetMode="External"/><Relationship Id="rId4" Type="http://schemas.openxmlformats.org/officeDocument/2006/relationships/hyperlink" Target="https://www.forms.teacherscollegesj.edu//3dmd" TargetMode="External"/><Relationship Id="rId5" Type="http://schemas.openxmlformats.org/officeDocument/2006/relationships/hyperlink" Target="https://www.forms.teacherscollegesj.edu//3dmd" TargetMode="External"/><Relationship Id="rId6" Type="http://schemas.openxmlformats.org/officeDocument/2006/relationships/image" Target="../media/image382.png"/><Relationship Id="rId7" Type="http://schemas.openxmlformats.org/officeDocument/2006/relationships/image" Target="../media/image383.png"/></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95.xml"/><Relationship Id="rId2" Type="http://schemas.openxmlformats.org/officeDocument/2006/relationships/notesSlide" Target="../notesSlides/notesSlide193.xml"/><Relationship Id="rId3" Type="http://schemas.openxmlformats.org/officeDocument/2006/relationships/image" Target="../media/image384.jp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94.xml"/><Relationship Id="rId3" Type="http://schemas.openxmlformats.org/officeDocument/2006/relationships/image" Target="../media/image38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2.xml"/><Relationship Id="rId2" Type="http://schemas.openxmlformats.org/officeDocument/2006/relationships/notesSlide" Target="../notesSlides/notesSlide2.xml"/><Relationship Id="rId3" Type="http://schemas.openxmlformats.org/officeDocument/2006/relationships/image" Target="../media/image144.png"/><Relationship Id="rId4" Type="http://schemas.openxmlformats.org/officeDocument/2006/relationships/image" Target="../media/image15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0.xml"/><Relationship Id="rId3" Type="http://schemas.openxmlformats.org/officeDocument/2006/relationships/image" Target="../media/image1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9.xml"/><Relationship Id="rId2" Type="http://schemas.openxmlformats.org/officeDocument/2006/relationships/notesSlide" Target="../notesSlides/notesSlide22.xml"/><Relationship Id="rId3" Type="http://schemas.openxmlformats.org/officeDocument/2006/relationships/image" Target="../media/image17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3.xml"/><Relationship Id="rId3" Type="http://schemas.openxmlformats.org/officeDocument/2006/relationships/image" Target="../media/image17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4.xml"/><Relationship Id="rId3" Type="http://schemas.openxmlformats.org/officeDocument/2006/relationships/image" Target="../media/image185.jpg"/><Relationship Id="rId4" Type="http://schemas.openxmlformats.org/officeDocument/2006/relationships/image" Target="../media/image192.jpg"/><Relationship Id="rId9" Type="http://schemas.openxmlformats.org/officeDocument/2006/relationships/image" Target="../media/image182.jpg"/><Relationship Id="rId5" Type="http://schemas.openxmlformats.org/officeDocument/2006/relationships/image" Target="../media/image184.jpg"/><Relationship Id="rId6" Type="http://schemas.openxmlformats.org/officeDocument/2006/relationships/image" Target="../media/image197.jpg"/><Relationship Id="rId7" Type="http://schemas.openxmlformats.org/officeDocument/2006/relationships/image" Target="../media/image179.jpg"/><Relationship Id="rId8" Type="http://schemas.openxmlformats.org/officeDocument/2006/relationships/image" Target="../media/image180.jpg"/><Relationship Id="rId10" Type="http://schemas.openxmlformats.org/officeDocument/2006/relationships/image" Target="../media/image17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6.xml"/><Relationship Id="rId3" Type="http://schemas.openxmlformats.org/officeDocument/2006/relationships/image" Target="../media/image17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7.xml"/><Relationship Id="rId3" Type="http://schemas.openxmlformats.org/officeDocument/2006/relationships/image" Target="../media/image17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9.xml"/><Relationship Id="rId3" Type="http://schemas.openxmlformats.org/officeDocument/2006/relationships/image" Target="../media/image339.png"/><Relationship Id="rId4" Type="http://schemas.openxmlformats.org/officeDocument/2006/relationships/image" Target="../media/image1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xml"/><Relationship Id="rId3" Type="http://schemas.openxmlformats.org/officeDocument/2006/relationships/image" Target="../media/image149.png"/><Relationship Id="rId4" Type="http://schemas.openxmlformats.org/officeDocument/2006/relationships/image" Target="../media/image14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0.xml"/><Relationship Id="rId3" Type="http://schemas.openxmlformats.org/officeDocument/2006/relationships/image" Target="../media/image339.png"/><Relationship Id="rId4" Type="http://schemas.openxmlformats.org/officeDocument/2006/relationships/image" Target="../media/image183.png"/><Relationship Id="rId5" Type="http://schemas.openxmlformats.org/officeDocument/2006/relationships/image" Target="../media/image17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1.xml"/><Relationship Id="rId3" Type="http://schemas.openxmlformats.org/officeDocument/2006/relationships/image" Target="../media/image339.png"/><Relationship Id="rId4" Type="http://schemas.openxmlformats.org/officeDocument/2006/relationships/image" Target="../media/image173.png"/><Relationship Id="rId5" Type="http://schemas.openxmlformats.org/officeDocument/2006/relationships/image" Target="../media/image17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2.xml"/><Relationship Id="rId3" Type="http://schemas.openxmlformats.org/officeDocument/2006/relationships/image" Target="../media/image17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34.xml"/><Relationship Id="rId3" Type="http://schemas.openxmlformats.org/officeDocument/2006/relationships/image" Target="../media/image24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5.xml"/><Relationship Id="rId3" Type="http://schemas.openxmlformats.org/officeDocument/2006/relationships/image" Target="../media/image191.png"/><Relationship Id="rId4" Type="http://schemas.openxmlformats.org/officeDocument/2006/relationships/image" Target="../media/image18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image" Target="../media/image19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7.xml"/><Relationship Id="rId3" Type="http://schemas.openxmlformats.org/officeDocument/2006/relationships/image" Target="../media/image26.png"/><Relationship Id="rId4" Type="http://schemas.openxmlformats.org/officeDocument/2006/relationships/image" Target="../media/image188.png"/><Relationship Id="rId5" Type="http://schemas.openxmlformats.org/officeDocument/2006/relationships/image" Target="../media/image19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9.xml"/><Relationship Id="rId3" Type="http://schemas.openxmlformats.org/officeDocument/2006/relationships/image" Target="../media/image186.png"/><Relationship Id="rId4" Type="http://schemas.openxmlformats.org/officeDocument/2006/relationships/image" Target="../media/image19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xml"/><Relationship Id="rId3" Type="http://schemas.openxmlformats.org/officeDocument/2006/relationships/image" Target="../media/image150.png"/><Relationship Id="rId4" Type="http://schemas.openxmlformats.org/officeDocument/2006/relationships/image" Target="../media/image153.png"/><Relationship Id="rId5" Type="http://schemas.openxmlformats.org/officeDocument/2006/relationships/image" Target="../media/image148.png"/><Relationship Id="rId6" Type="http://schemas.openxmlformats.org/officeDocument/2006/relationships/image" Target="../media/image151.png"/><Relationship Id="rId7" Type="http://schemas.openxmlformats.org/officeDocument/2006/relationships/image" Target="../media/image15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0.xml"/><Relationship Id="rId3" Type="http://schemas.openxmlformats.org/officeDocument/2006/relationships/image" Target="../media/image193.png"/><Relationship Id="rId4" Type="http://schemas.openxmlformats.org/officeDocument/2006/relationships/image" Target="../media/image19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1.xml"/><Relationship Id="rId3" Type="http://schemas.openxmlformats.org/officeDocument/2006/relationships/image" Target="../media/image195.png"/><Relationship Id="rId4" Type="http://schemas.openxmlformats.org/officeDocument/2006/relationships/image" Target="../media/image17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2.xml"/><Relationship Id="rId3" Type="http://schemas.openxmlformats.org/officeDocument/2006/relationships/image" Target="../media/image200.png"/><Relationship Id="rId4" Type="http://schemas.openxmlformats.org/officeDocument/2006/relationships/image" Target="../media/image205.gif"/><Relationship Id="rId5" Type="http://schemas.openxmlformats.org/officeDocument/2006/relationships/image" Target="../media/image17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3.xml"/><Relationship Id="rId3" Type="http://schemas.openxmlformats.org/officeDocument/2006/relationships/image" Target="../media/image200.png"/><Relationship Id="rId4" Type="http://schemas.openxmlformats.org/officeDocument/2006/relationships/image" Target="../media/image205.gif"/><Relationship Id="rId5" Type="http://schemas.openxmlformats.org/officeDocument/2006/relationships/image" Target="../media/image17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4.xml"/><Relationship Id="rId3" Type="http://schemas.openxmlformats.org/officeDocument/2006/relationships/image" Target="../media/image200.png"/><Relationship Id="rId4" Type="http://schemas.openxmlformats.org/officeDocument/2006/relationships/image" Target="../media/image205.gif"/><Relationship Id="rId5" Type="http://schemas.openxmlformats.org/officeDocument/2006/relationships/image" Target="../media/image17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5.xml"/><Relationship Id="rId3" Type="http://schemas.openxmlformats.org/officeDocument/2006/relationships/image" Target="../media/image200.png"/><Relationship Id="rId4" Type="http://schemas.openxmlformats.org/officeDocument/2006/relationships/image" Target="../media/image174.png"/><Relationship Id="rId5" Type="http://schemas.openxmlformats.org/officeDocument/2006/relationships/image" Target="../media/image20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6.xml"/><Relationship Id="rId3" Type="http://schemas.openxmlformats.org/officeDocument/2006/relationships/image" Target="../media/image20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7.xml"/><Relationship Id="rId3" Type="http://schemas.openxmlformats.org/officeDocument/2006/relationships/image" Target="../media/image2.png"/><Relationship Id="rId4" Type="http://schemas.openxmlformats.org/officeDocument/2006/relationships/image" Target="../media/image200.png"/><Relationship Id="rId5" Type="http://schemas.openxmlformats.org/officeDocument/2006/relationships/image" Target="../media/image20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8.xml"/><Relationship Id="rId3" Type="http://schemas.openxmlformats.org/officeDocument/2006/relationships/image" Target="../media/image213.png"/><Relationship Id="rId4" Type="http://schemas.openxmlformats.org/officeDocument/2006/relationships/image" Target="../media/image224.jpg"/><Relationship Id="rId5" Type="http://schemas.openxmlformats.org/officeDocument/2006/relationships/image" Target="../media/image203.png"/><Relationship Id="rId6" Type="http://schemas.openxmlformats.org/officeDocument/2006/relationships/image" Target="../media/image21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9.xml"/><Relationship Id="rId3" Type="http://schemas.openxmlformats.org/officeDocument/2006/relationships/image" Target="../media/image2.png"/><Relationship Id="rId4" Type="http://schemas.openxmlformats.org/officeDocument/2006/relationships/image" Target="../media/image207.png"/><Relationship Id="rId5" Type="http://schemas.openxmlformats.org/officeDocument/2006/relationships/image" Target="../media/image214.png"/><Relationship Id="rId6" Type="http://schemas.openxmlformats.org/officeDocument/2006/relationships/image" Target="../media/image215.png"/><Relationship Id="rId7" Type="http://schemas.openxmlformats.org/officeDocument/2006/relationships/image" Target="../media/image2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5.xml"/><Relationship Id="rId3" Type="http://schemas.openxmlformats.org/officeDocument/2006/relationships/image" Target="../media/image148.png"/><Relationship Id="rId4" Type="http://schemas.openxmlformats.org/officeDocument/2006/relationships/image" Target="../media/image151.png"/><Relationship Id="rId5" Type="http://schemas.openxmlformats.org/officeDocument/2006/relationships/image" Target="../media/image15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0.xml"/><Relationship Id="rId3" Type="http://schemas.openxmlformats.org/officeDocument/2006/relationships/image" Target="../media/image2.png"/><Relationship Id="rId4" Type="http://schemas.openxmlformats.org/officeDocument/2006/relationships/image" Target="../media/image215.png"/><Relationship Id="rId5" Type="http://schemas.openxmlformats.org/officeDocument/2006/relationships/image" Target="../media/image21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1.xml"/><Relationship Id="rId3" Type="http://schemas.openxmlformats.org/officeDocument/2006/relationships/image" Target="../media/image2.png"/><Relationship Id="rId4" Type="http://schemas.openxmlformats.org/officeDocument/2006/relationships/image" Target="../media/image206.png"/><Relationship Id="rId5" Type="http://schemas.openxmlformats.org/officeDocument/2006/relationships/image" Target="../media/image22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2.xml"/><Relationship Id="rId3" Type="http://schemas.openxmlformats.org/officeDocument/2006/relationships/image" Target="../media/image2.png"/><Relationship Id="rId4" Type="http://schemas.openxmlformats.org/officeDocument/2006/relationships/image" Target="../media/image172.png"/><Relationship Id="rId5" Type="http://schemas.openxmlformats.org/officeDocument/2006/relationships/image" Target="../media/image20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3.xml"/><Relationship Id="rId3" Type="http://schemas.openxmlformats.org/officeDocument/2006/relationships/image" Target="../media/image2.png"/><Relationship Id="rId4" Type="http://schemas.openxmlformats.org/officeDocument/2006/relationships/image" Target="../media/image174.png"/><Relationship Id="rId5" Type="http://schemas.openxmlformats.org/officeDocument/2006/relationships/image" Target="../media/image222.png"/><Relationship Id="rId6" Type="http://schemas.openxmlformats.org/officeDocument/2006/relationships/image" Target="../media/image226.png"/><Relationship Id="rId7" Type="http://schemas.openxmlformats.org/officeDocument/2006/relationships/image" Target="../media/image225.png"/><Relationship Id="rId8" Type="http://schemas.openxmlformats.org/officeDocument/2006/relationships/image" Target="../media/image21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4.xml"/><Relationship Id="rId3" Type="http://schemas.openxmlformats.org/officeDocument/2006/relationships/image" Target="../media/image2.png"/><Relationship Id="rId4" Type="http://schemas.openxmlformats.org/officeDocument/2006/relationships/image" Target="../media/image174.png"/><Relationship Id="rId5" Type="http://schemas.openxmlformats.org/officeDocument/2006/relationships/image" Target="../media/image222.png"/><Relationship Id="rId6" Type="http://schemas.openxmlformats.org/officeDocument/2006/relationships/image" Target="../media/image226.png"/><Relationship Id="rId7" Type="http://schemas.openxmlformats.org/officeDocument/2006/relationships/image" Target="../media/image225.png"/><Relationship Id="rId8" Type="http://schemas.openxmlformats.org/officeDocument/2006/relationships/image" Target="../media/image21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5.xml"/><Relationship Id="rId3" Type="http://schemas.openxmlformats.org/officeDocument/2006/relationships/image" Target="../media/image2.png"/><Relationship Id="rId4" Type="http://schemas.openxmlformats.org/officeDocument/2006/relationships/image" Target="../media/image174.png"/><Relationship Id="rId5" Type="http://schemas.openxmlformats.org/officeDocument/2006/relationships/image" Target="../media/image222.png"/><Relationship Id="rId6" Type="http://schemas.openxmlformats.org/officeDocument/2006/relationships/image" Target="../media/image226.png"/><Relationship Id="rId7" Type="http://schemas.openxmlformats.org/officeDocument/2006/relationships/image" Target="../media/image225.png"/><Relationship Id="rId8" Type="http://schemas.openxmlformats.org/officeDocument/2006/relationships/image" Target="../media/image21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6.xml"/><Relationship Id="rId3" Type="http://schemas.openxmlformats.org/officeDocument/2006/relationships/image" Target="../media/image2.png"/><Relationship Id="rId4" Type="http://schemas.openxmlformats.org/officeDocument/2006/relationships/image" Target="../media/image174.png"/><Relationship Id="rId5" Type="http://schemas.openxmlformats.org/officeDocument/2006/relationships/image" Target="../media/image222.png"/><Relationship Id="rId6" Type="http://schemas.openxmlformats.org/officeDocument/2006/relationships/image" Target="../media/image226.png"/><Relationship Id="rId7" Type="http://schemas.openxmlformats.org/officeDocument/2006/relationships/image" Target="../media/image225.png"/><Relationship Id="rId8" Type="http://schemas.openxmlformats.org/officeDocument/2006/relationships/image" Target="../media/image21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7.xml"/><Relationship Id="rId3" Type="http://schemas.openxmlformats.org/officeDocument/2006/relationships/image" Target="../media/image2.png"/><Relationship Id="rId4" Type="http://schemas.openxmlformats.org/officeDocument/2006/relationships/image" Target="../media/image174.png"/><Relationship Id="rId5" Type="http://schemas.openxmlformats.org/officeDocument/2006/relationships/image" Target="../media/image22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8.xml"/><Relationship Id="rId3" Type="http://schemas.openxmlformats.org/officeDocument/2006/relationships/image" Target="../media/image2.png"/><Relationship Id="rId4" Type="http://schemas.openxmlformats.org/officeDocument/2006/relationships/image" Target="../media/image200.png"/><Relationship Id="rId5" Type="http://schemas.openxmlformats.org/officeDocument/2006/relationships/image" Target="../media/image23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9.xml"/><Relationship Id="rId3" Type="http://schemas.openxmlformats.org/officeDocument/2006/relationships/image" Target="../media/image23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6.xml"/><Relationship Id="rId3" Type="http://schemas.openxmlformats.org/officeDocument/2006/relationships/image" Target="../media/image157.gi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0.xml"/><Relationship Id="rId3" Type="http://schemas.openxmlformats.org/officeDocument/2006/relationships/image" Target="../media/image231.png"/><Relationship Id="rId4" Type="http://schemas.openxmlformats.org/officeDocument/2006/relationships/image" Target="../media/image229.png"/><Relationship Id="rId5" Type="http://schemas.openxmlformats.org/officeDocument/2006/relationships/image" Target="../media/image203.png"/><Relationship Id="rId6" Type="http://schemas.openxmlformats.org/officeDocument/2006/relationships/image" Target="../media/image20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1.xml"/><Relationship Id="rId3" Type="http://schemas.openxmlformats.org/officeDocument/2006/relationships/image" Target="../media/image23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2.xml"/><Relationship Id="rId3" Type="http://schemas.openxmlformats.org/officeDocument/2006/relationships/image" Target="../media/image231.png"/><Relationship Id="rId4" Type="http://schemas.openxmlformats.org/officeDocument/2006/relationships/image" Target="../media/image17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3.xml"/><Relationship Id="rId3" Type="http://schemas.openxmlformats.org/officeDocument/2006/relationships/image" Target="../media/image228.png"/><Relationship Id="rId4" Type="http://schemas.openxmlformats.org/officeDocument/2006/relationships/image" Target="../media/image23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4.xml"/><Relationship Id="rId3" Type="http://schemas.openxmlformats.org/officeDocument/2006/relationships/image" Target="../media/image228.png"/><Relationship Id="rId4" Type="http://schemas.openxmlformats.org/officeDocument/2006/relationships/image" Target="../media/image23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5.xml"/><Relationship Id="rId3" Type="http://schemas.openxmlformats.org/officeDocument/2006/relationships/image" Target="../media/image228.png"/><Relationship Id="rId4" Type="http://schemas.openxmlformats.org/officeDocument/2006/relationships/image" Target="../media/image23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6.xml"/><Relationship Id="rId3" Type="http://schemas.openxmlformats.org/officeDocument/2006/relationships/image" Target="../media/image24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7.xml"/><Relationship Id="rId3" Type="http://schemas.openxmlformats.org/officeDocument/2006/relationships/image" Target="../media/image23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8.xml"/><Relationship Id="rId3" Type="http://schemas.openxmlformats.org/officeDocument/2006/relationships/image" Target="../media/image241.png"/><Relationship Id="rId4" Type="http://schemas.openxmlformats.org/officeDocument/2006/relationships/image" Target="../media/image23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9.xml"/><Relationship Id="rId3" Type="http://schemas.openxmlformats.org/officeDocument/2006/relationships/image" Target="../media/image244.png"/><Relationship Id="rId4" Type="http://schemas.openxmlformats.org/officeDocument/2006/relationships/image" Target="../media/image19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7.xml"/><Relationship Id="rId3" Type="http://schemas.openxmlformats.org/officeDocument/2006/relationships/image" Target="../media/image161.gi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0.xml"/><Relationship Id="rId3" Type="http://schemas.openxmlformats.org/officeDocument/2006/relationships/image" Target="../media/image244.png"/><Relationship Id="rId4" Type="http://schemas.openxmlformats.org/officeDocument/2006/relationships/image" Target="../media/image196.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1.xml"/><Relationship Id="rId3" Type="http://schemas.openxmlformats.org/officeDocument/2006/relationships/image" Target="../media/image195.png"/><Relationship Id="rId4" Type="http://schemas.openxmlformats.org/officeDocument/2006/relationships/image" Target="../media/image172.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2.xml"/><Relationship Id="rId3" Type="http://schemas.openxmlformats.org/officeDocument/2006/relationships/image" Target="../media/image238.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3.xml"/><Relationship Id="rId3" Type="http://schemas.openxmlformats.org/officeDocument/2006/relationships/image" Target="../media/image253.png"/><Relationship Id="rId4" Type="http://schemas.openxmlformats.org/officeDocument/2006/relationships/image" Target="../media/image23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4.xml"/><Relationship Id="rId3" Type="http://schemas.openxmlformats.org/officeDocument/2006/relationships/image" Target="../media/image232.png"/><Relationship Id="rId4" Type="http://schemas.openxmlformats.org/officeDocument/2006/relationships/image" Target="../media/image243.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5.xml"/><Relationship Id="rId3" Type="http://schemas.openxmlformats.org/officeDocument/2006/relationships/image" Target="../media/image232.png"/><Relationship Id="rId4" Type="http://schemas.openxmlformats.org/officeDocument/2006/relationships/image" Target="../media/image24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6.xml"/><Relationship Id="rId3" Type="http://schemas.openxmlformats.org/officeDocument/2006/relationships/image" Target="../media/image17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7.xml"/><Relationship Id="rId3" Type="http://schemas.openxmlformats.org/officeDocument/2006/relationships/hyperlink" Target="http://www.youtube.com/watch?v=1OKMCs2qXoo" TargetMode="External"/><Relationship Id="rId4" Type="http://schemas.openxmlformats.org/officeDocument/2006/relationships/image" Target="../media/image242.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9.xml"/><Relationship Id="rId3" Type="http://schemas.openxmlformats.org/officeDocument/2006/relationships/image" Target="../media/image233.png"/><Relationship Id="rId4" Type="http://schemas.openxmlformats.org/officeDocument/2006/relationships/image" Target="../media/image25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8.xml"/><Relationship Id="rId2" Type="http://schemas.openxmlformats.org/officeDocument/2006/relationships/notesSlide" Target="../notesSlides/notesSlide8.xml"/><Relationship Id="rId3" Type="http://schemas.openxmlformats.org/officeDocument/2006/relationships/image" Target="../media/image16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80.xml"/><Relationship Id="rId3" Type="http://schemas.openxmlformats.org/officeDocument/2006/relationships/image" Target="../media/image2.png"/><Relationship Id="rId4" Type="http://schemas.openxmlformats.org/officeDocument/2006/relationships/image" Target="../media/image233.png"/><Relationship Id="rId5" Type="http://schemas.openxmlformats.org/officeDocument/2006/relationships/image" Target="../media/image250.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81.xml"/><Relationship Id="rId3" Type="http://schemas.openxmlformats.org/officeDocument/2006/relationships/image" Target="../media/image26.png"/><Relationship Id="rId4" Type="http://schemas.openxmlformats.org/officeDocument/2006/relationships/image" Target="../media/image252.jpg"/><Relationship Id="rId5" Type="http://schemas.openxmlformats.org/officeDocument/2006/relationships/image" Target="../media/image1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2.xml"/><Relationship Id="rId3" Type="http://schemas.openxmlformats.org/officeDocument/2006/relationships/image" Target="../media/image2.png"/><Relationship Id="rId4" Type="http://schemas.openxmlformats.org/officeDocument/2006/relationships/image" Target="../media/image262.jpg"/><Relationship Id="rId5" Type="http://schemas.openxmlformats.org/officeDocument/2006/relationships/image" Target="../media/image23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3.xml"/><Relationship Id="rId3" Type="http://schemas.openxmlformats.org/officeDocument/2006/relationships/image" Target="../media/image260.png"/><Relationship Id="rId4" Type="http://schemas.openxmlformats.org/officeDocument/2006/relationships/image" Target="../media/image262.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4.xml"/><Relationship Id="rId3" Type="http://schemas.openxmlformats.org/officeDocument/2006/relationships/image" Target="../media/image257.png"/><Relationship Id="rId4" Type="http://schemas.openxmlformats.org/officeDocument/2006/relationships/image" Target="../media/image251.png"/><Relationship Id="rId5" Type="http://schemas.openxmlformats.org/officeDocument/2006/relationships/image" Target="../media/image254.png"/><Relationship Id="rId6" Type="http://schemas.openxmlformats.org/officeDocument/2006/relationships/image" Target="../media/image256.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5.xml"/><Relationship Id="rId3" Type="http://schemas.openxmlformats.org/officeDocument/2006/relationships/image" Target="../media/image2.png"/><Relationship Id="rId4" Type="http://schemas.openxmlformats.org/officeDocument/2006/relationships/image" Target="../media/image172.png"/><Relationship Id="rId5" Type="http://schemas.openxmlformats.org/officeDocument/2006/relationships/image" Target="../media/image262.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6.xml"/><Relationship Id="rId3" Type="http://schemas.openxmlformats.org/officeDocument/2006/relationships/image" Target="../media/image2.png"/><Relationship Id="rId4" Type="http://schemas.openxmlformats.org/officeDocument/2006/relationships/image" Target="../media/image172.png"/><Relationship Id="rId5" Type="http://schemas.openxmlformats.org/officeDocument/2006/relationships/image" Target="../media/image262.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7.xml"/><Relationship Id="rId3" Type="http://schemas.openxmlformats.org/officeDocument/2006/relationships/image" Target="../media/image261.png"/><Relationship Id="rId4" Type="http://schemas.openxmlformats.org/officeDocument/2006/relationships/image" Target="../media/image233.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8.xml"/><Relationship Id="rId3" Type="http://schemas.openxmlformats.org/officeDocument/2006/relationships/image" Target="../media/image2.png"/><Relationship Id="rId4" Type="http://schemas.openxmlformats.org/officeDocument/2006/relationships/image" Target="../media/image291.png"/><Relationship Id="rId5" Type="http://schemas.openxmlformats.org/officeDocument/2006/relationships/image" Target="../media/image174.png"/><Relationship Id="rId6" Type="http://schemas.openxmlformats.org/officeDocument/2006/relationships/image" Target="../media/image255.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9.xml"/><Relationship Id="rId3" Type="http://schemas.openxmlformats.org/officeDocument/2006/relationships/image" Target="../media/image267.png"/><Relationship Id="rId4" Type="http://schemas.openxmlformats.org/officeDocument/2006/relationships/image" Target="../media/image25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7.xml"/><Relationship Id="rId2" Type="http://schemas.openxmlformats.org/officeDocument/2006/relationships/notesSlide" Target="../notesSlides/notesSlide9.xml"/><Relationship Id="rId3" Type="http://schemas.openxmlformats.org/officeDocument/2006/relationships/image" Target="../media/image156.png"/><Relationship Id="rId4" Type="http://schemas.openxmlformats.org/officeDocument/2006/relationships/image" Target="../media/image152.png"/><Relationship Id="rId5" Type="http://schemas.openxmlformats.org/officeDocument/2006/relationships/image" Target="../media/image159.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0.xml"/><Relationship Id="rId3" Type="http://schemas.openxmlformats.org/officeDocument/2006/relationships/image" Target="../media/image267.png"/><Relationship Id="rId4" Type="http://schemas.openxmlformats.org/officeDocument/2006/relationships/image" Target="../media/image258.png"/><Relationship Id="rId5" Type="http://schemas.openxmlformats.org/officeDocument/2006/relationships/image" Target="../media/image264.png"/><Relationship Id="rId6" Type="http://schemas.openxmlformats.org/officeDocument/2006/relationships/image" Target="../media/image259.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1.xml"/><Relationship Id="rId3" Type="http://schemas.openxmlformats.org/officeDocument/2006/relationships/image" Target="../media/image267.png"/><Relationship Id="rId4" Type="http://schemas.openxmlformats.org/officeDocument/2006/relationships/image" Target="../media/image25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2.xml"/><Relationship Id="rId3" Type="http://schemas.openxmlformats.org/officeDocument/2006/relationships/image" Target="../media/image267.png"/><Relationship Id="rId4"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6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3.xml"/><Relationship Id="rId3" Type="http://schemas.openxmlformats.org/officeDocument/2006/relationships/image" Target="../media/image270.png"/><Relationship Id="rId4" Type="http://schemas.openxmlformats.org/officeDocument/2006/relationships/image" Target="../media/image265.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4.xml"/><Relationship Id="rId3" Type="http://schemas.openxmlformats.org/officeDocument/2006/relationships/image" Target="../media/image267.png"/><Relationship Id="rId4" Type="http://schemas.openxmlformats.org/officeDocument/2006/relationships/image" Target="../media/image266.png"/><Relationship Id="rId5" Type="http://schemas.openxmlformats.org/officeDocument/2006/relationships/image" Target="../media/image269.png"/><Relationship Id="rId6" Type="http://schemas.openxmlformats.org/officeDocument/2006/relationships/image" Target="../media/image258.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5.xml"/><Relationship Id="rId3" Type="http://schemas.openxmlformats.org/officeDocument/2006/relationships/image" Target="../media/image266.png"/><Relationship Id="rId4" Type="http://schemas.openxmlformats.org/officeDocument/2006/relationships/image" Target="../media/image269.png"/><Relationship Id="rId5" Type="http://schemas.openxmlformats.org/officeDocument/2006/relationships/image" Target="../media/image264.png"/><Relationship Id="rId6" Type="http://schemas.openxmlformats.org/officeDocument/2006/relationships/image" Target="../media/image267.png"/><Relationship Id="rId7" Type="http://schemas.openxmlformats.org/officeDocument/2006/relationships/image" Target="../media/image258.png"/><Relationship Id="rId8" Type="http://schemas.openxmlformats.org/officeDocument/2006/relationships/image" Target="../media/image273.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96.xml"/><Relationship Id="rId3" Type="http://schemas.openxmlformats.org/officeDocument/2006/relationships/image" Target="../media/image266.png"/><Relationship Id="rId4" Type="http://schemas.openxmlformats.org/officeDocument/2006/relationships/image" Target="../media/image269.png"/><Relationship Id="rId5" Type="http://schemas.openxmlformats.org/officeDocument/2006/relationships/image" Target="../media/image274.png"/><Relationship Id="rId6" Type="http://schemas.openxmlformats.org/officeDocument/2006/relationships/image" Target="../media/image267.png"/><Relationship Id="rId7" Type="http://schemas.openxmlformats.org/officeDocument/2006/relationships/image" Target="../media/image258.png"/><Relationship Id="rId8" Type="http://schemas.openxmlformats.org/officeDocument/2006/relationships/image" Target="../media/image273.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7.xml"/><Relationship Id="rId3" Type="http://schemas.openxmlformats.org/officeDocument/2006/relationships/image" Target="../media/image271.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8.xml"/><Relationship Id="rId3" Type="http://schemas.openxmlformats.org/officeDocument/2006/relationships/image" Target="../media/image272.gif"/><Relationship Id="rId4" Type="http://schemas.openxmlformats.org/officeDocument/2006/relationships/image" Target="../media/image275.png"/><Relationship Id="rId9" Type="http://schemas.openxmlformats.org/officeDocument/2006/relationships/image" Target="../media/image258.png"/><Relationship Id="rId5" Type="http://schemas.openxmlformats.org/officeDocument/2006/relationships/image" Target="../media/image266.png"/><Relationship Id="rId6" Type="http://schemas.openxmlformats.org/officeDocument/2006/relationships/image" Target="../media/image269.png"/><Relationship Id="rId7" Type="http://schemas.openxmlformats.org/officeDocument/2006/relationships/image" Target="../media/image276.png"/><Relationship Id="rId8" Type="http://schemas.openxmlformats.org/officeDocument/2006/relationships/image" Target="../media/image267.png"/><Relationship Id="rId10" Type="http://schemas.openxmlformats.org/officeDocument/2006/relationships/image" Target="../media/image273.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pic>
        <p:nvPicPr>
          <p:cNvPr id="1231" name="Google Shape;1231;p248"/>
          <p:cNvPicPr preferRelativeResize="0"/>
          <p:nvPr/>
        </p:nvPicPr>
        <p:blipFill>
          <a:blip r:embed="rId3">
            <a:alphaModFix/>
          </a:blip>
          <a:stretch>
            <a:fillRect/>
          </a:stretch>
        </p:blipFill>
        <p:spPr>
          <a:xfrm>
            <a:off x="704850" y="0"/>
            <a:ext cx="8654057" cy="5143500"/>
          </a:xfrm>
          <a:prstGeom prst="rect">
            <a:avLst/>
          </a:prstGeom>
          <a:noFill/>
          <a:ln>
            <a:noFill/>
          </a:ln>
        </p:spPr>
      </p:pic>
      <p:sp>
        <p:nvSpPr>
          <p:cNvPr id="1232" name="Google Shape;1232;p248"/>
          <p:cNvSpPr txBox="1"/>
          <p:nvPr/>
        </p:nvSpPr>
        <p:spPr>
          <a:xfrm>
            <a:off x="2122100" y="425950"/>
            <a:ext cx="7423500" cy="4464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t>https://3dmoleculardesigns.com/2026-modeling-the-molecular-world-texas</a:t>
            </a:r>
            <a:endParaRPr sz="1700"/>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9" name="Shape 2139"/>
        <p:cNvGrpSpPr/>
        <p:nvPr/>
      </p:nvGrpSpPr>
      <p:grpSpPr>
        <a:xfrm>
          <a:off x="0" y="0"/>
          <a:ext cx="0" cy="0"/>
          <a:chOff x="0" y="0"/>
          <a:chExt cx="0" cy="0"/>
        </a:xfrm>
      </p:grpSpPr>
      <p:sp>
        <p:nvSpPr>
          <p:cNvPr id="2140" name="Google Shape;2140;p338"/>
          <p:cNvSpPr/>
          <p:nvPr/>
        </p:nvSpPr>
        <p:spPr>
          <a:xfrm>
            <a:off x="698850" y="1746400"/>
            <a:ext cx="7746300" cy="3294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chemeClr val="accent2"/>
                </a:solidFill>
                <a:latin typeface="Calibri"/>
                <a:ea typeface="Calibri"/>
                <a:cs typeface="Calibri"/>
                <a:sym typeface="Calibri"/>
              </a:rPr>
              <a:t>On the whiteboard in the back…</a:t>
            </a:r>
            <a:endParaRPr b="1" sz="3000">
              <a:solidFill>
                <a:schemeClr val="accent2"/>
              </a:solidFill>
              <a:latin typeface="Calibri"/>
              <a:ea typeface="Calibri"/>
              <a:cs typeface="Calibri"/>
              <a:sym typeface="Calibri"/>
            </a:endParaRPr>
          </a:p>
          <a:p>
            <a:pPr indent="0" lvl="0" marL="0" rtl="0" algn="l">
              <a:spcBef>
                <a:spcPts val="0"/>
              </a:spcBef>
              <a:spcAft>
                <a:spcPts val="0"/>
              </a:spcAft>
              <a:buNone/>
            </a:pPr>
            <a:r>
              <a:rPr b="1" lang="en" sz="3000">
                <a:solidFill>
                  <a:schemeClr val="accent2"/>
                </a:solidFill>
                <a:latin typeface="Calibri"/>
                <a:ea typeface="Calibri"/>
                <a:cs typeface="Calibri"/>
                <a:sym typeface="Calibri"/>
              </a:rPr>
              <a:t>Write down moments in the lesson that you think exemplified…</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Wonder</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Explore</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Explaine</a:t>
            </a:r>
            <a:endParaRPr b="1" sz="3000">
              <a:solidFill>
                <a:schemeClr val="accent2"/>
              </a:solidFill>
              <a:latin typeface="Calibri"/>
              <a:ea typeface="Calibri"/>
              <a:cs typeface="Calibri"/>
              <a:sym typeface="Calibri"/>
            </a:endParaRPr>
          </a:p>
        </p:txBody>
      </p:sp>
      <p:pic>
        <p:nvPicPr>
          <p:cNvPr id="2141" name="Google Shape;2141;p338"/>
          <p:cNvPicPr preferRelativeResize="0"/>
          <p:nvPr/>
        </p:nvPicPr>
        <p:blipFill>
          <a:blip r:embed="rId3">
            <a:alphaModFix/>
          </a:blip>
          <a:stretch>
            <a:fillRect/>
          </a:stretch>
        </p:blipFill>
        <p:spPr>
          <a:xfrm>
            <a:off x="664625" y="-2"/>
            <a:ext cx="7532876" cy="1746400"/>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5" name="Shape 2145"/>
        <p:cNvGrpSpPr/>
        <p:nvPr/>
      </p:nvGrpSpPr>
      <p:grpSpPr>
        <a:xfrm>
          <a:off x="0" y="0"/>
          <a:ext cx="0" cy="0"/>
          <a:chOff x="0" y="0"/>
          <a:chExt cx="0" cy="0"/>
        </a:xfrm>
      </p:grpSpPr>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49" name="Shape 2149"/>
        <p:cNvGrpSpPr/>
        <p:nvPr/>
      </p:nvGrpSpPr>
      <p:grpSpPr>
        <a:xfrm>
          <a:off x="0" y="0"/>
          <a:ext cx="0" cy="0"/>
          <a:chOff x="0" y="0"/>
          <a:chExt cx="0" cy="0"/>
        </a:xfrm>
      </p:grpSpPr>
      <p:sp>
        <p:nvSpPr>
          <p:cNvPr id="2150" name="Google Shape;2150;p340"/>
          <p:cNvSpPr txBox="1"/>
          <p:nvPr/>
        </p:nvSpPr>
        <p:spPr>
          <a:xfrm>
            <a:off x="701450" y="1139946"/>
            <a:ext cx="7754400" cy="9054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chemeClr val="dk1"/>
              </a:buClr>
              <a:buSzPts val="600"/>
              <a:buFont typeface="Arial"/>
              <a:buNone/>
            </a:pPr>
            <a:r>
              <a:rPr b="1" i="0" lang="en" sz="2700" u="none" cap="none" strike="noStrike">
                <a:solidFill>
                  <a:schemeClr val="accent2"/>
                </a:solidFill>
                <a:latin typeface="Calibri"/>
                <a:ea typeface="Calibri"/>
                <a:cs typeface="Calibri"/>
                <a:sym typeface="Calibri"/>
              </a:rPr>
              <a:t>What can we explain?  What might we explore next?</a:t>
            </a:r>
            <a:endParaRPr b="0" i="0" sz="2700" u="none" cap="none" strike="noStrike">
              <a:solidFill>
                <a:schemeClr val="accent2"/>
              </a:solidFill>
              <a:latin typeface="Calibri"/>
              <a:ea typeface="Calibri"/>
              <a:cs typeface="Calibri"/>
              <a:sym typeface="Calibri"/>
            </a:endParaRPr>
          </a:p>
        </p:txBody>
      </p:sp>
      <p:sp>
        <p:nvSpPr>
          <p:cNvPr id="2151" name="Google Shape;2151;p34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152" name="Google Shape;2152;p340"/>
          <p:cNvSpPr txBox="1"/>
          <p:nvPr/>
        </p:nvSpPr>
        <p:spPr>
          <a:xfrm>
            <a:off x="8654213" y="4191938"/>
            <a:ext cx="685800" cy="461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sp>
        <p:nvSpPr>
          <p:cNvPr id="2153" name="Google Shape;2153;p340"/>
          <p:cNvSpPr txBox="1"/>
          <p:nvPr/>
        </p:nvSpPr>
        <p:spPr>
          <a:xfrm>
            <a:off x="173293" y="57152"/>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4000"/>
              <a:buFont typeface="Arial"/>
              <a:buNone/>
            </a:pPr>
            <a:r>
              <a:rPr b="1" i="0" lang="en" sz="3000" u="none" cap="none" strike="noStrike">
                <a:solidFill>
                  <a:srgbClr val="FFFFFF"/>
                </a:solidFill>
                <a:latin typeface="Calibri"/>
                <a:ea typeface="Calibri"/>
                <a:cs typeface="Calibri"/>
                <a:sym typeface="Calibri"/>
              </a:rPr>
              <a:t>Regrounding in the Phenomenon</a:t>
            </a:r>
            <a:endParaRPr b="1" i="0" sz="3000" u="none" cap="none" strike="noStrike">
              <a:solidFill>
                <a:srgbClr val="FFFFFF"/>
              </a:solidFill>
              <a:latin typeface="Calibri"/>
              <a:ea typeface="Calibri"/>
              <a:cs typeface="Calibri"/>
              <a:sym typeface="Calibri"/>
            </a:endParaRPr>
          </a:p>
        </p:txBody>
      </p:sp>
      <p:sp>
        <p:nvSpPr>
          <p:cNvPr id="2154" name="Google Shape;2154;p340"/>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2155" name="Google Shape;2155;p340"/>
          <p:cNvPicPr preferRelativeResize="0"/>
          <p:nvPr/>
        </p:nvPicPr>
        <p:blipFill rotWithShape="1">
          <a:blip r:embed="rId4">
            <a:alphaModFix/>
          </a:blip>
          <a:srcRect b="0" l="0" r="0" t="0"/>
          <a:stretch/>
        </p:blipFill>
        <p:spPr>
          <a:xfrm>
            <a:off x="8115878" y="130417"/>
            <a:ext cx="905277" cy="900248"/>
          </a:xfrm>
          <a:prstGeom prst="rect">
            <a:avLst/>
          </a:prstGeom>
          <a:noFill/>
          <a:ln>
            <a:noFill/>
          </a:ln>
        </p:spPr>
      </p:pic>
      <p:pic>
        <p:nvPicPr>
          <p:cNvPr id="2156" name="Google Shape;2156;p340"/>
          <p:cNvPicPr preferRelativeResize="0"/>
          <p:nvPr/>
        </p:nvPicPr>
        <p:blipFill>
          <a:blip r:embed="rId5">
            <a:alphaModFix/>
          </a:blip>
          <a:stretch>
            <a:fillRect/>
          </a:stretch>
        </p:blipFill>
        <p:spPr>
          <a:xfrm>
            <a:off x="1162550" y="1723626"/>
            <a:ext cx="6259300" cy="273340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60" name="Shape 2160"/>
        <p:cNvGrpSpPr/>
        <p:nvPr/>
      </p:nvGrpSpPr>
      <p:grpSpPr>
        <a:xfrm>
          <a:off x="0" y="0"/>
          <a:ext cx="0" cy="0"/>
          <a:chOff x="0" y="0"/>
          <a:chExt cx="0" cy="0"/>
        </a:xfrm>
      </p:grpSpPr>
      <p:pic>
        <p:nvPicPr>
          <p:cNvPr id="2161" name="Google Shape;2161;p341"/>
          <p:cNvPicPr preferRelativeResize="0"/>
          <p:nvPr/>
        </p:nvPicPr>
        <p:blipFill>
          <a:blip r:embed="rId3">
            <a:alphaModFix/>
          </a:blip>
          <a:stretch>
            <a:fillRect/>
          </a:stretch>
        </p:blipFill>
        <p:spPr>
          <a:xfrm>
            <a:off x="617375" y="1271376"/>
            <a:ext cx="7909250" cy="3027825"/>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5" name="Shape 2165"/>
        <p:cNvGrpSpPr/>
        <p:nvPr/>
      </p:nvGrpSpPr>
      <p:grpSpPr>
        <a:xfrm>
          <a:off x="0" y="0"/>
          <a:ext cx="0" cy="0"/>
          <a:chOff x="0" y="0"/>
          <a:chExt cx="0" cy="0"/>
        </a:xfrm>
      </p:grpSpPr>
      <p:sp>
        <p:nvSpPr>
          <p:cNvPr id="2166" name="Google Shape;2166;p342"/>
          <p:cNvSpPr txBox="1"/>
          <p:nvPr/>
        </p:nvSpPr>
        <p:spPr>
          <a:xfrm>
            <a:off x="152400" y="2323725"/>
            <a:ext cx="33624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15 Minute Walk West /  3 Minute Drive</a:t>
            </a:r>
            <a:endParaRPr b="1" sz="2400">
              <a:solidFill>
                <a:schemeClr val="dk2"/>
              </a:solidFill>
              <a:latin typeface="Calibri"/>
              <a:ea typeface="Calibri"/>
              <a:cs typeface="Calibri"/>
              <a:sym typeface="Calibri"/>
            </a:endParaRPr>
          </a:p>
          <a:p>
            <a:pPr indent="0" lvl="0" marL="0" rtl="0" algn="l">
              <a:spcBef>
                <a:spcPts val="0"/>
              </a:spcBef>
              <a:spcAft>
                <a:spcPts val="0"/>
              </a:spcAft>
              <a:buNone/>
            </a:pPr>
            <a:r>
              <a:rPr lang="en" sz="2400">
                <a:solidFill>
                  <a:schemeClr val="dk2"/>
                </a:solidFill>
                <a:latin typeface="Calibri"/>
                <a:ea typeface="Calibri"/>
                <a:cs typeface="Calibri"/>
                <a:sym typeface="Calibri"/>
              </a:rPr>
              <a:t>	Sonic &amp; 7-Eleven</a:t>
            </a:r>
            <a:endParaRPr sz="2400">
              <a:solidFill>
                <a:schemeClr val="dk2"/>
              </a:solidFill>
              <a:latin typeface="Calibri"/>
              <a:ea typeface="Calibri"/>
              <a:cs typeface="Calibri"/>
              <a:sym typeface="Calibri"/>
            </a:endParaRPr>
          </a:p>
        </p:txBody>
      </p:sp>
      <p:sp>
        <p:nvSpPr>
          <p:cNvPr id="2167" name="Google Shape;2167;p342"/>
          <p:cNvSpPr txBox="1"/>
          <p:nvPr/>
        </p:nvSpPr>
        <p:spPr>
          <a:xfrm>
            <a:off x="571500" y="85725"/>
            <a:ext cx="30000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lt1"/>
                </a:solidFill>
                <a:latin typeface="Calibri"/>
                <a:ea typeface="Calibri"/>
                <a:cs typeface="Calibri"/>
                <a:sym typeface="Calibri"/>
              </a:rPr>
              <a:t>Lunch Options</a:t>
            </a:r>
            <a:endParaRPr b="1" sz="2200">
              <a:solidFill>
                <a:schemeClr val="lt1"/>
              </a:solidFill>
            </a:endParaRPr>
          </a:p>
        </p:txBody>
      </p:sp>
      <p:sp>
        <p:nvSpPr>
          <p:cNvPr id="2168" name="Google Shape;2168;p342"/>
          <p:cNvSpPr txBox="1"/>
          <p:nvPr/>
        </p:nvSpPr>
        <p:spPr>
          <a:xfrm>
            <a:off x="5257800" y="2323725"/>
            <a:ext cx="37911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6 Minute Drive East</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Local &amp; Chain Fast /Counter Service</a:t>
            </a:r>
            <a:endParaRPr/>
          </a:p>
        </p:txBody>
      </p:sp>
      <p:sp>
        <p:nvSpPr>
          <p:cNvPr id="2169" name="Google Shape;2169;p342"/>
          <p:cNvSpPr txBox="1"/>
          <p:nvPr/>
        </p:nvSpPr>
        <p:spPr>
          <a:xfrm>
            <a:off x="2890800" y="1175400"/>
            <a:ext cx="3362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Drive North</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Chain Fast Food Options</a:t>
            </a:r>
            <a:endParaRPr/>
          </a:p>
        </p:txBody>
      </p:sp>
      <p:sp>
        <p:nvSpPr>
          <p:cNvPr id="2170" name="Google Shape;2170;p342"/>
          <p:cNvSpPr txBox="1"/>
          <p:nvPr/>
        </p:nvSpPr>
        <p:spPr>
          <a:xfrm>
            <a:off x="1871700" y="3841650"/>
            <a:ext cx="54006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Walk South / 3 Minute Drive</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	Local Counter Service</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4" name="Shape 2174"/>
        <p:cNvGrpSpPr/>
        <p:nvPr/>
      </p:nvGrpSpPr>
      <p:grpSpPr>
        <a:xfrm>
          <a:off x="0" y="0"/>
          <a:ext cx="0" cy="0"/>
          <a:chOff x="0" y="0"/>
          <a:chExt cx="0" cy="0"/>
        </a:xfrm>
      </p:grpSpPr>
      <p:pic>
        <p:nvPicPr>
          <p:cNvPr descr="Welcome to our Timer YouTube channel, where every second counts and every moment is an opportunity for growth! Watch as the timer silently counts down to 0:00, guiding you towards greater productivity and focus. Be part of our vibrant community of time enthusiasts by subscribing today! Don't miss out on more thrilling timer videos; hit the like button and stay tuned for regular updates. Together, let's make the most of our precious time and achieve success like never before!&#10;&#10;If you're ready to maximize your productivity, click on the links below to purchase a timer and begin your journey toward a more organized and accomplished life.&#10;https://amzn.to/3q0Xz6u&#10;https://amzn.to/3KaqRX4" id="2175" name="Google Shape;2175;p343" title="1 HOUR TIMER-YouTube">
            <a:hlinkClick r:id="rId3"/>
          </p:cNvPr>
          <p:cNvPicPr preferRelativeResize="0"/>
          <p:nvPr/>
        </p:nvPicPr>
        <p:blipFill>
          <a:blip r:embed="rId4">
            <a:alphaModFix/>
          </a:blip>
          <a:stretch>
            <a:fillRect/>
          </a:stretch>
        </p:blipFill>
        <p:spPr>
          <a:xfrm>
            <a:off x="114300" y="3555394"/>
            <a:ext cx="2286000" cy="1285875"/>
          </a:xfrm>
          <a:prstGeom prst="rect">
            <a:avLst/>
          </a:prstGeom>
          <a:noFill/>
          <a:ln>
            <a:noFill/>
          </a:ln>
        </p:spPr>
      </p:pic>
      <p:pic>
        <p:nvPicPr>
          <p:cNvPr id="2176" name="Google Shape;2176;p343"/>
          <p:cNvPicPr preferRelativeResize="0"/>
          <p:nvPr/>
        </p:nvPicPr>
        <p:blipFill>
          <a:blip r:embed="rId5">
            <a:alphaModFix/>
          </a:blip>
          <a:stretch>
            <a:fillRect/>
          </a:stretch>
        </p:blipFill>
        <p:spPr>
          <a:xfrm>
            <a:off x="2200275" y="142875"/>
            <a:ext cx="4743451" cy="26688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5"/>
                                        </p:tgtEl>
                                        <p:attrNameLst>
                                          <p:attrName>style.visibility</p:attrName>
                                        </p:attrNameLst>
                                      </p:cBhvr>
                                      <p:to>
                                        <p:strVal val="visible"/>
                                      </p:to>
                                    </p:set>
                                    <p:animEffect filter="fade" transition="in">
                                      <p:cBhvr>
                                        <p:cTn dur="1000"/>
                                        <p:tgtEl>
                                          <p:spTgt spid="2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80" name="Shape 2180"/>
        <p:cNvGrpSpPr/>
        <p:nvPr/>
      </p:nvGrpSpPr>
      <p:grpSpPr>
        <a:xfrm>
          <a:off x="0" y="0"/>
          <a:ext cx="0" cy="0"/>
          <a:chOff x="0" y="0"/>
          <a:chExt cx="0" cy="0"/>
        </a:xfrm>
      </p:grpSpPr>
      <p:sp>
        <p:nvSpPr>
          <p:cNvPr id="2181" name="Google Shape;2181;p344"/>
          <p:cNvSpPr txBox="1"/>
          <p:nvPr/>
        </p:nvSpPr>
        <p:spPr>
          <a:xfrm>
            <a:off x="1982725" y="3055550"/>
            <a:ext cx="6946200" cy="738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3600">
                <a:solidFill>
                  <a:schemeClr val="dk1"/>
                </a:solidFill>
              </a:rPr>
              <a:t>Membranes</a:t>
            </a:r>
            <a:endParaRPr b="1" sz="3600">
              <a:solidFill>
                <a:schemeClr val="dk1"/>
              </a:solidFill>
            </a:endParaRPr>
          </a:p>
        </p:txBody>
      </p:sp>
      <p:sp>
        <p:nvSpPr>
          <p:cNvPr id="2182" name="Google Shape;2182;p344"/>
          <p:cNvSpPr txBox="1"/>
          <p:nvPr/>
        </p:nvSpPr>
        <p:spPr>
          <a:xfrm>
            <a:off x="2929225" y="2461300"/>
            <a:ext cx="5999700" cy="738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3600">
                <a:solidFill>
                  <a:schemeClr val="dk1"/>
                </a:solidFill>
              </a:rPr>
              <a:t>Going Deeper…</a:t>
            </a:r>
            <a:endParaRPr b="1" sz="3600">
              <a:solidFill>
                <a:schemeClr val="dk1"/>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6" name="Shape 2186"/>
        <p:cNvGrpSpPr/>
        <p:nvPr/>
      </p:nvGrpSpPr>
      <p:grpSpPr>
        <a:xfrm>
          <a:off x="0" y="0"/>
          <a:ext cx="0" cy="0"/>
          <a:chOff x="0" y="0"/>
          <a:chExt cx="0" cy="0"/>
        </a:xfrm>
      </p:grpSpPr>
      <p:sp>
        <p:nvSpPr>
          <p:cNvPr id="2187" name="Google Shape;2187;p345"/>
          <p:cNvSpPr txBox="1"/>
          <p:nvPr/>
        </p:nvSpPr>
        <p:spPr>
          <a:xfrm>
            <a:off x="559200" y="4562800"/>
            <a:ext cx="8187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FF0000"/>
                </a:solidFill>
                <a:latin typeface="Arial"/>
                <a:ea typeface="Arial"/>
                <a:cs typeface="Arial"/>
                <a:sym typeface="Arial"/>
              </a:rPr>
              <a:t>Not a single covalent </a:t>
            </a:r>
            <a:r>
              <a:rPr b="1" i="1" lang="en" sz="2100" u="none" cap="none" strike="noStrike">
                <a:solidFill>
                  <a:srgbClr val="FF0000"/>
                </a:solidFill>
                <a:latin typeface="Arial"/>
                <a:ea typeface="Arial"/>
                <a:cs typeface="Arial"/>
                <a:sym typeface="Arial"/>
              </a:rPr>
              <a:t>bond</a:t>
            </a:r>
            <a:r>
              <a:rPr b="1" i="0" lang="en" sz="2100" u="none" cap="none" strike="noStrike">
                <a:solidFill>
                  <a:srgbClr val="000000"/>
                </a:solidFill>
                <a:latin typeface="Arial"/>
                <a:ea typeface="Arial"/>
                <a:cs typeface="Arial"/>
                <a:sym typeface="Arial"/>
              </a:rPr>
              <a:t>…joins one phospholipid to an</a:t>
            </a:r>
            <a:r>
              <a:rPr b="1" i="0" lang="en" sz="2100" u="none" cap="none" strike="noStrike">
                <a:solidFill>
                  <a:srgbClr val="000000"/>
                </a:solidFill>
                <a:latin typeface="Arial"/>
                <a:ea typeface="Arial"/>
                <a:cs typeface="Arial"/>
                <a:sym typeface="Arial"/>
              </a:rPr>
              <a:t>other.</a:t>
            </a:r>
            <a:endParaRPr b="0" i="0" sz="1100" u="none" cap="none" strike="noStrike">
              <a:solidFill>
                <a:srgbClr val="000000"/>
              </a:solidFill>
              <a:latin typeface="Arial"/>
              <a:ea typeface="Arial"/>
              <a:cs typeface="Arial"/>
              <a:sym typeface="Arial"/>
            </a:endParaRPr>
          </a:p>
        </p:txBody>
      </p:sp>
      <p:sp>
        <p:nvSpPr>
          <p:cNvPr id="2188" name="Google Shape;2188;p345"/>
          <p:cNvSpPr/>
          <p:nvPr/>
        </p:nvSpPr>
        <p:spPr>
          <a:xfrm>
            <a:off x="8115300" y="1781175"/>
            <a:ext cx="228600" cy="6573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189" name="Google Shape;2189;p345"/>
          <p:cNvPicPr preferRelativeResize="0"/>
          <p:nvPr/>
        </p:nvPicPr>
        <p:blipFill rotWithShape="1">
          <a:blip r:embed="rId3">
            <a:alphaModFix/>
          </a:blip>
          <a:srcRect b="9318" l="39782" r="1646" t="29662"/>
          <a:stretch/>
        </p:blipFill>
        <p:spPr>
          <a:xfrm>
            <a:off x="1681350" y="122662"/>
            <a:ext cx="6222828" cy="4320774"/>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3" name="Shape 2193"/>
        <p:cNvGrpSpPr/>
        <p:nvPr/>
      </p:nvGrpSpPr>
      <p:grpSpPr>
        <a:xfrm>
          <a:off x="0" y="0"/>
          <a:ext cx="0" cy="0"/>
          <a:chOff x="0" y="0"/>
          <a:chExt cx="0" cy="0"/>
        </a:xfrm>
      </p:grpSpPr>
      <p:sp>
        <p:nvSpPr>
          <p:cNvPr id="2194" name="Google Shape;2194;p346"/>
          <p:cNvSpPr/>
          <p:nvPr/>
        </p:nvSpPr>
        <p:spPr>
          <a:xfrm>
            <a:off x="8115300" y="1781175"/>
            <a:ext cx="228600" cy="6573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195" name="Google Shape;2195;p346"/>
          <p:cNvPicPr preferRelativeResize="0"/>
          <p:nvPr/>
        </p:nvPicPr>
        <p:blipFill rotWithShape="1">
          <a:blip r:embed="rId3">
            <a:alphaModFix/>
          </a:blip>
          <a:srcRect b="7665" l="17679" r="6512" t="21034"/>
          <a:stretch/>
        </p:blipFill>
        <p:spPr>
          <a:xfrm>
            <a:off x="1046175" y="380950"/>
            <a:ext cx="7297725" cy="4574402"/>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9" name="Shape 2199"/>
        <p:cNvGrpSpPr/>
        <p:nvPr/>
      </p:nvGrpSpPr>
      <p:grpSpPr>
        <a:xfrm>
          <a:off x="0" y="0"/>
          <a:ext cx="0" cy="0"/>
          <a:chOff x="0" y="0"/>
          <a:chExt cx="0" cy="0"/>
        </a:xfrm>
      </p:grpSpPr>
      <p:pic>
        <p:nvPicPr>
          <p:cNvPr id="2200" name="Google Shape;2200;p347"/>
          <p:cNvPicPr preferRelativeResize="0"/>
          <p:nvPr/>
        </p:nvPicPr>
        <p:blipFill rotWithShape="1">
          <a:blip r:embed="rId3">
            <a:alphaModFix/>
          </a:blip>
          <a:srcRect b="7420" l="17579" r="20460" t="38462"/>
          <a:stretch/>
        </p:blipFill>
        <p:spPr>
          <a:xfrm>
            <a:off x="724238" y="662550"/>
            <a:ext cx="7695526" cy="44809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36" name="Shape 1236"/>
        <p:cNvGrpSpPr/>
        <p:nvPr/>
      </p:nvGrpSpPr>
      <p:grpSpPr>
        <a:xfrm>
          <a:off x="0" y="0"/>
          <a:ext cx="0" cy="0"/>
          <a:chOff x="0" y="0"/>
          <a:chExt cx="0" cy="0"/>
        </a:xfrm>
      </p:grpSpPr>
      <p:pic>
        <p:nvPicPr>
          <p:cNvPr id="1237" name="Google Shape;1237;p249"/>
          <p:cNvPicPr preferRelativeResize="0"/>
          <p:nvPr/>
        </p:nvPicPr>
        <p:blipFill>
          <a:blip r:embed="rId3">
            <a:alphaModFix/>
          </a:blip>
          <a:stretch>
            <a:fillRect/>
          </a:stretch>
        </p:blipFill>
        <p:spPr>
          <a:xfrm>
            <a:off x="330700" y="1219575"/>
            <a:ext cx="8482600" cy="3352374"/>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4" name="Shape 2204"/>
        <p:cNvGrpSpPr/>
        <p:nvPr/>
      </p:nvGrpSpPr>
      <p:grpSpPr>
        <a:xfrm>
          <a:off x="0" y="0"/>
          <a:ext cx="0" cy="0"/>
          <a:chOff x="0" y="0"/>
          <a:chExt cx="0" cy="0"/>
        </a:xfrm>
      </p:grpSpPr>
      <p:sp>
        <p:nvSpPr>
          <p:cNvPr id="2205" name="Google Shape;2205;p348"/>
          <p:cNvSpPr txBox="1"/>
          <p:nvPr/>
        </p:nvSpPr>
        <p:spPr>
          <a:xfrm>
            <a:off x="866654" y="844951"/>
            <a:ext cx="7692900" cy="2609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rgbClr val="040C28"/>
                </a:solidFill>
                <a:latin typeface="Calibri"/>
                <a:ea typeface="Calibri"/>
                <a:cs typeface="Calibri"/>
                <a:sym typeface="Calibri"/>
              </a:rPr>
              <a:t>The appearance of </a:t>
            </a:r>
            <a:r>
              <a:rPr b="0" i="0" lang="en" sz="3300" u="none" cap="none" strike="noStrike">
                <a:solidFill>
                  <a:schemeClr val="accent5"/>
                </a:solidFill>
                <a:latin typeface="Calibri"/>
                <a:ea typeface="Calibri"/>
                <a:cs typeface="Calibri"/>
                <a:sym typeface="Calibri"/>
              </a:rPr>
              <a:t>phosphatidylserine</a:t>
            </a:r>
            <a:r>
              <a:rPr b="0" i="0" lang="en" sz="3300" u="none" cap="none" strike="noStrike">
                <a:solidFill>
                  <a:srgbClr val="040C28"/>
                </a:solidFill>
                <a:latin typeface="Calibri"/>
                <a:ea typeface="Calibri"/>
                <a:cs typeface="Calibri"/>
                <a:sym typeface="Calibri"/>
              </a:rPr>
              <a:t> in the </a:t>
            </a:r>
            <a:r>
              <a:rPr b="0" i="0" lang="en" sz="3300" u="none" cap="none" strike="noStrike">
                <a:solidFill>
                  <a:schemeClr val="accent5"/>
                </a:solidFill>
                <a:latin typeface="Calibri"/>
                <a:ea typeface="Calibri"/>
                <a:cs typeface="Calibri"/>
                <a:sym typeface="Calibri"/>
              </a:rPr>
              <a:t>outer leaflet</a:t>
            </a:r>
            <a:r>
              <a:rPr b="0" i="0" lang="en" sz="3300" u="none" cap="none" strike="noStrike">
                <a:solidFill>
                  <a:srgbClr val="040C28"/>
                </a:solidFill>
                <a:latin typeface="Calibri"/>
                <a:ea typeface="Calibri"/>
                <a:cs typeface="Calibri"/>
                <a:sym typeface="Calibri"/>
              </a:rPr>
              <a:t> of the plasma membrane appears to be a universal phenomenon in cells undergoing </a:t>
            </a:r>
            <a:r>
              <a:rPr b="0" i="0" lang="en" sz="3300" u="none" cap="none" strike="noStrike">
                <a:solidFill>
                  <a:schemeClr val="accent5"/>
                </a:solidFill>
                <a:latin typeface="Calibri"/>
                <a:ea typeface="Calibri"/>
                <a:cs typeface="Calibri"/>
                <a:sym typeface="Calibri"/>
              </a:rPr>
              <a:t>apoptosis</a:t>
            </a:r>
            <a:r>
              <a:rPr b="0" i="0" lang="en" sz="3300" u="none" cap="none" strike="noStrike">
                <a:solidFill>
                  <a:srgbClr val="040C28"/>
                </a:solidFill>
                <a:latin typeface="Calibri"/>
                <a:ea typeface="Calibri"/>
                <a:cs typeface="Calibri"/>
                <a:sym typeface="Calibri"/>
              </a:rPr>
              <a:t>, or programmed cell death</a:t>
            </a:r>
            <a:r>
              <a:rPr b="0" i="0" lang="en" sz="3300" u="none" cap="none" strike="noStrike">
                <a:solidFill>
                  <a:srgbClr val="1F1F1F"/>
                </a:solidFill>
                <a:latin typeface="Calibri"/>
                <a:ea typeface="Calibri"/>
                <a:cs typeface="Calibri"/>
                <a:sym typeface="Calibri"/>
              </a:rPr>
              <a:t> </a:t>
            </a:r>
            <a:endParaRPr b="0" i="0" sz="3300" u="none" cap="none" strike="noStrike">
              <a:solidFill>
                <a:srgbClr val="000000"/>
              </a:solidFill>
              <a:latin typeface="Calibri"/>
              <a:ea typeface="Calibri"/>
              <a:cs typeface="Calibri"/>
              <a:sym typeface="Calibri"/>
            </a:endParaRPr>
          </a:p>
        </p:txBody>
      </p:sp>
      <p:sp>
        <p:nvSpPr>
          <p:cNvPr id="2206" name="Google Shape;2206;p348"/>
          <p:cNvSpPr txBox="1"/>
          <p:nvPr/>
        </p:nvSpPr>
        <p:spPr>
          <a:xfrm>
            <a:off x="707503" y="3897774"/>
            <a:ext cx="8264400" cy="577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rgbClr val="222222"/>
                </a:solidFill>
                <a:latin typeface="Calibri"/>
                <a:ea typeface="Calibri"/>
                <a:cs typeface="Calibri"/>
                <a:sym typeface="Calibri"/>
              </a:rPr>
              <a:t>PtdSer acts as an</a:t>
            </a:r>
            <a:r>
              <a:rPr b="0" i="0" lang="en" sz="3300" u="none" cap="none" strike="noStrike">
                <a:solidFill>
                  <a:schemeClr val="accent5"/>
                </a:solidFill>
                <a:latin typeface="Calibri"/>
                <a:ea typeface="Calibri"/>
                <a:cs typeface="Calibri"/>
                <a:sym typeface="Calibri"/>
              </a:rPr>
              <a:t> ‘eat me’</a:t>
            </a:r>
            <a:r>
              <a:rPr b="0" i="0" lang="en" sz="3300" u="none" cap="none" strike="noStrike">
                <a:solidFill>
                  <a:srgbClr val="222222"/>
                </a:solidFill>
                <a:latin typeface="Calibri"/>
                <a:ea typeface="Calibri"/>
                <a:cs typeface="Calibri"/>
                <a:sym typeface="Calibri"/>
              </a:rPr>
              <a:t> signal on dead cells</a:t>
            </a:r>
            <a:endParaRPr b="0" i="0" sz="3300" u="none" cap="none" strike="noStrike">
              <a:solidFill>
                <a:srgbClr val="000000"/>
              </a:solidFill>
              <a:latin typeface="Calibri"/>
              <a:ea typeface="Calibri"/>
              <a:cs typeface="Calibri"/>
              <a:sym typeface="Calibri"/>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0" name="Shape 2210"/>
        <p:cNvGrpSpPr/>
        <p:nvPr/>
      </p:nvGrpSpPr>
      <p:grpSpPr>
        <a:xfrm>
          <a:off x="0" y="0"/>
          <a:ext cx="0" cy="0"/>
          <a:chOff x="0" y="0"/>
          <a:chExt cx="0" cy="0"/>
        </a:xfrm>
      </p:grpSpPr>
      <p:pic>
        <p:nvPicPr>
          <p:cNvPr descr="A screenshot of a computer&#10;&#10;Description automatically generated" id="2211" name="Google Shape;2211;p349"/>
          <p:cNvPicPr preferRelativeResize="0"/>
          <p:nvPr/>
        </p:nvPicPr>
        <p:blipFill rotWithShape="1">
          <a:blip r:embed="rId3">
            <a:alphaModFix/>
          </a:blip>
          <a:srcRect b="27110" l="17659" r="41024" t="29611"/>
          <a:stretch/>
        </p:blipFill>
        <p:spPr>
          <a:xfrm>
            <a:off x="1411505" y="354729"/>
            <a:ext cx="6320985" cy="4434040"/>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15" name="Shape 2215"/>
        <p:cNvGrpSpPr/>
        <p:nvPr/>
      </p:nvGrpSpPr>
      <p:grpSpPr>
        <a:xfrm>
          <a:off x="0" y="0"/>
          <a:ext cx="0" cy="0"/>
          <a:chOff x="0" y="0"/>
          <a:chExt cx="0" cy="0"/>
        </a:xfrm>
      </p:grpSpPr>
      <p:pic>
        <p:nvPicPr>
          <p:cNvPr id="2216" name="Google Shape;2216;p350"/>
          <p:cNvPicPr preferRelativeResize="0"/>
          <p:nvPr/>
        </p:nvPicPr>
        <p:blipFill rotWithShape="1">
          <a:blip r:embed="rId3">
            <a:alphaModFix/>
          </a:blip>
          <a:srcRect b="26240" l="41218" r="5528" t="37000"/>
          <a:stretch/>
        </p:blipFill>
        <p:spPr>
          <a:xfrm>
            <a:off x="780174" y="459296"/>
            <a:ext cx="7451004" cy="3429000"/>
          </a:xfrm>
          <a:prstGeom prst="rect">
            <a:avLst/>
          </a:prstGeom>
          <a:noFill/>
          <a:ln>
            <a:noFill/>
          </a:ln>
        </p:spPr>
      </p:pic>
      <p:sp>
        <p:nvSpPr>
          <p:cNvPr id="2217" name="Google Shape;2217;p350"/>
          <p:cNvSpPr txBox="1"/>
          <p:nvPr/>
        </p:nvSpPr>
        <p:spPr>
          <a:xfrm>
            <a:off x="479250" y="4322960"/>
            <a:ext cx="81855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FF0000"/>
                </a:solidFill>
                <a:latin typeface="Arial"/>
                <a:ea typeface="Arial"/>
                <a:cs typeface="Arial"/>
                <a:sym typeface="Arial"/>
              </a:rPr>
              <a:t>Not a single covalent bond</a:t>
            </a:r>
            <a:r>
              <a:rPr b="1" i="0" lang="en" sz="2100" u="none" cap="none" strike="noStrike">
                <a:solidFill>
                  <a:srgbClr val="000000"/>
                </a:solidFill>
                <a:latin typeface="Arial"/>
                <a:ea typeface="Arial"/>
                <a:cs typeface="Arial"/>
                <a:sym typeface="Arial"/>
              </a:rPr>
              <a:t>…joins one phospholipid to another.</a:t>
            </a:r>
            <a:endParaRPr b="0" i="0" sz="1100" u="none" cap="none" strike="noStrike">
              <a:solidFill>
                <a:srgbClr val="000000"/>
              </a:solidFill>
              <a:latin typeface="Arial"/>
              <a:ea typeface="Arial"/>
              <a:cs typeface="Arial"/>
              <a:sym typeface="Arial"/>
            </a:endParaRPr>
          </a:p>
        </p:txBody>
      </p:sp>
      <p:sp>
        <p:nvSpPr>
          <p:cNvPr id="2218" name="Google Shape;2218;p350"/>
          <p:cNvSpPr/>
          <p:nvPr/>
        </p:nvSpPr>
        <p:spPr>
          <a:xfrm>
            <a:off x="8115300" y="1781175"/>
            <a:ext cx="228600" cy="6573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22" name="Shape 2222"/>
        <p:cNvGrpSpPr/>
        <p:nvPr/>
      </p:nvGrpSpPr>
      <p:grpSpPr>
        <a:xfrm>
          <a:off x="0" y="0"/>
          <a:ext cx="0" cy="0"/>
          <a:chOff x="0" y="0"/>
          <a:chExt cx="0" cy="0"/>
        </a:xfrm>
      </p:grpSpPr>
      <p:sp>
        <p:nvSpPr>
          <p:cNvPr id="2223" name="Google Shape;2223;p351"/>
          <p:cNvSpPr txBox="1"/>
          <p:nvPr/>
        </p:nvSpPr>
        <p:spPr>
          <a:xfrm>
            <a:off x="479250" y="4322960"/>
            <a:ext cx="81855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FF0000"/>
                </a:solidFill>
                <a:latin typeface="Arial"/>
                <a:ea typeface="Arial"/>
                <a:cs typeface="Arial"/>
                <a:sym typeface="Arial"/>
              </a:rPr>
              <a:t>Not a single covalent bond</a:t>
            </a:r>
            <a:r>
              <a:rPr b="1" i="0" lang="en" sz="2100" u="none" cap="none" strike="noStrike">
                <a:solidFill>
                  <a:srgbClr val="000000"/>
                </a:solidFill>
                <a:latin typeface="Arial"/>
                <a:ea typeface="Arial"/>
                <a:cs typeface="Arial"/>
                <a:sym typeface="Arial"/>
              </a:rPr>
              <a:t>…joins one phospholipid to another.</a:t>
            </a:r>
            <a:endParaRPr b="0" i="0" sz="1100" u="none" cap="none" strike="noStrike">
              <a:solidFill>
                <a:srgbClr val="000000"/>
              </a:solidFill>
              <a:latin typeface="Arial"/>
              <a:ea typeface="Arial"/>
              <a:cs typeface="Arial"/>
              <a:sym typeface="Arial"/>
            </a:endParaRPr>
          </a:p>
        </p:txBody>
      </p:sp>
      <p:sp>
        <p:nvSpPr>
          <p:cNvPr id="2224" name="Google Shape;2224;p351"/>
          <p:cNvSpPr/>
          <p:nvPr/>
        </p:nvSpPr>
        <p:spPr>
          <a:xfrm>
            <a:off x="8115300" y="1781175"/>
            <a:ext cx="228600" cy="6573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225" name="Google Shape;2225;p351"/>
          <p:cNvPicPr preferRelativeResize="0"/>
          <p:nvPr/>
        </p:nvPicPr>
        <p:blipFill rotWithShape="1">
          <a:blip r:embed="rId3">
            <a:alphaModFix/>
          </a:blip>
          <a:srcRect b="7665" l="17679" r="6512" t="21034"/>
          <a:stretch/>
        </p:blipFill>
        <p:spPr>
          <a:xfrm>
            <a:off x="1125150" y="544725"/>
            <a:ext cx="6116250" cy="3833824"/>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9" name="Shape 2229"/>
        <p:cNvGrpSpPr/>
        <p:nvPr/>
      </p:nvGrpSpPr>
      <p:grpSpPr>
        <a:xfrm>
          <a:off x="0" y="0"/>
          <a:ext cx="0" cy="0"/>
          <a:chOff x="0" y="0"/>
          <a:chExt cx="0" cy="0"/>
        </a:xfrm>
      </p:grpSpPr>
      <p:sp>
        <p:nvSpPr>
          <p:cNvPr id="2230" name="Google Shape;2230;p352"/>
          <p:cNvSpPr txBox="1"/>
          <p:nvPr/>
        </p:nvSpPr>
        <p:spPr>
          <a:xfrm>
            <a:off x="517494" y="1881393"/>
            <a:ext cx="78576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000000"/>
                </a:solidFill>
                <a:latin typeface="Calibri"/>
                <a:ea typeface="Calibri"/>
                <a:cs typeface="Calibri"/>
                <a:sym typeface="Calibri"/>
              </a:rPr>
              <a:t>Where do these new phospholipids come from?</a:t>
            </a:r>
            <a:endParaRPr b="0" i="0" sz="2100" u="none" cap="none" strike="noStrike">
              <a:solidFill>
                <a:srgbClr val="000000"/>
              </a:solidFill>
              <a:latin typeface="Calibri"/>
              <a:ea typeface="Calibri"/>
              <a:cs typeface="Calibri"/>
              <a:sym typeface="Calibri"/>
            </a:endParaRPr>
          </a:p>
        </p:txBody>
      </p:sp>
      <p:sp>
        <p:nvSpPr>
          <p:cNvPr id="2231" name="Google Shape;2231;p352"/>
          <p:cNvSpPr txBox="1"/>
          <p:nvPr/>
        </p:nvSpPr>
        <p:spPr>
          <a:xfrm>
            <a:off x="517494" y="1609700"/>
            <a:ext cx="81090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000000"/>
                </a:solidFill>
                <a:latin typeface="Calibri"/>
                <a:ea typeface="Calibri"/>
                <a:cs typeface="Calibri"/>
                <a:sym typeface="Calibri"/>
              </a:rPr>
              <a:t>What cellular processes require a ready supply of </a:t>
            </a:r>
            <a:r>
              <a:rPr b="1" i="1" lang="en" sz="2100" u="none" cap="none" strike="noStrike">
                <a:solidFill>
                  <a:srgbClr val="FF0000"/>
                </a:solidFill>
                <a:latin typeface="Calibri"/>
                <a:ea typeface="Calibri"/>
                <a:cs typeface="Calibri"/>
                <a:sym typeface="Calibri"/>
              </a:rPr>
              <a:t>new</a:t>
            </a:r>
            <a:r>
              <a:rPr b="0" i="0" lang="en" sz="2100" u="none" cap="none" strike="noStrike">
                <a:solidFill>
                  <a:srgbClr val="000000"/>
                </a:solidFill>
                <a:latin typeface="Calibri"/>
                <a:ea typeface="Calibri"/>
                <a:cs typeface="Calibri"/>
                <a:sym typeface="Calibri"/>
              </a:rPr>
              <a:t> phospholipids?</a:t>
            </a:r>
            <a:endParaRPr b="0" i="0" sz="2100" u="none" cap="none" strike="noStrike">
              <a:solidFill>
                <a:srgbClr val="000000"/>
              </a:solidFill>
              <a:latin typeface="Calibri"/>
              <a:ea typeface="Calibri"/>
              <a:cs typeface="Calibri"/>
              <a:sym typeface="Calibri"/>
            </a:endParaRPr>
          </a:p>
        </p:txBody>
      </p:sp>
      <p:sp>
        <p:nvSpPr>
          <p:cNvPr id="2232" name="Google Shape;2232;p352"/>
          <p:cNvSpPr txBox="1"/>
          <p:nvPr/>
        </p:nvSpPr>
        <p:spPr>
          <a:xfrm>
            <a:off x="517494" y="2807046"/>
            <a:ext cx="8109000" cy="1038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000000"/>
                </a:solidFill>
                <a:latin typeface="Calibri"/>
                <a:ea typeface="Calibri"/>
                <a:cs typeface="Calibri"/>
                <a:sym typeface="Calibri"/>
              </a:rPr>
              <a:t>If different phospholipids are found in different membranes,… how do they get sorted out at their site of synthesis and sent to the right membrane?</a:t>
            </a:r>
            <a:endParaRPr b="0" i="0" sz="2100" u="none" cap="none" strike="noStrike">
              <a:solidFill>
                <a:srgbClr val="000000"/>
              </a:solidFill>
              <a:latin typeface="Calibri"/>
              <a:ea typeface="Calibri"/>
              <a:cs typeface="Calibri"/>
              <a:sym typeface="Calibri"/>
            </a:endParaRPr>
          </a:p>
        </p:txBody>
      </p:sp>
      <p:sp>
        <p:nvSpPr>
          <p:cNvPr id="2233" name="Google Shape;2233;p352"/>
          <p:cNvSpPr txBox="1"/>
          <p:nvPr/>
        </p:nvSpPr>
        <p:spPr>
          <a:xfrm>
            <a:off x="462394" y="3907049"/>
            <a:ext cx="81090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000000"/>
                </a:solidFill>
                <a:latin typeface="Calibri"/>
                <a:ea typeface="Calibri"/>
                <a:cs typeface="Calibri"/>
                <a:sym typeface="Calibri"/>
              </a:rPr>
              <a:t>If some phospholipids are found in the </a:t>
            </a:r>
            <a:r>
              <a:rPr b="0" i="1" lang="en" sz="2100" u="none" cap="none" strike="noStrike">
                <a:solidFill>
                  <a:schemeClr val="accent5"/>
                </a:solidFill>
                <a:latin typeface="Calibri"/>
                <a:ea typeface="Calibri"/>
                <a:cs typeface="Calibri"/>
                <a:sym typeface="Calibri"/>
              </a:rPr>
              <a:t>inner leaflet</a:t>
            </a:r>
            <a:r>
              <a:rPr b="0" i="1" lang="en" sz="2100" u="none" cap="none" strike="noStrike">
                <a:solidFill>
                  <a:srgbClr val="00B0F0"/>
                </a:solidFill>
                <a:latin typeface="Calibri"/>
                <a:ea typeface="Calibri"/>
                <a:cs typeface="Calibri"/>
                <a:sym typeface="Calibri"/>
              </a:rPr>
              <a:t> </a:t>
            </a:r>
            <a:r>
              <a:rPr b="0" i="0" lang="en" sz="2100" u="none" cap="none" strike="noStrike">
                <a:solidFill>
                  <a:srgbClr val="000000"/>
                </a:solidFill>
                <a:latin typeface="Calibri"/>
                <a:ea typeface="Calibri"/>
                <a:cs typeface="Calibri"/>
                <a:sym typeface="Calibri"/>
              </a:rPr>
              <a:t>of a membrane, </a:t>
            </a:r>
            <a:endParaRPr b="0" i="0" sz="2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000000"/>
                </a:solidFill>
                <a:latin typeface="Calibri"/>
                <a:ea typeface="Calibri"/>
                <a:cs typeface="Calibri"/>
                <a:sym typeface="Calibri"/>
              </a:rPr>
              <a:t>and others are found in the </a:t>
            </a:r>
            <a:r>
              <a:rPr b="0" i="1" lang="en" sz="2100" u="none" cap="none" strike="noStrike">
                <a:solidFill>
                  <a:schemeClr val="accent5"/>
                </a:solidFill>
                <a:latin typeface="Calibri"/>
                <a:ea typeface="Calibri"/>
                <a:cs typeface="Calibri"/>
                <a:sym typeface="Calibri"/>
              </a:rPr>
              <a:t>outer leaflet</a:t>
            </a:r>
            <a:r>
              <a:rPr b="0" i="0" lang="en" sz="2100" u="none" cap="none" strike="noStrike">
                <a:solidFill>
                  <a:srgbClr val="000000"/>
                </a:solidFill>
                <a:latin typeface="Calibri"/>
                <a:ea typeface="Calibri"/>
                <a:cs typeface="Calibri"/>
                <a:sym typeface="Calibri"/>
              </a:rPr>
              <a:t>….</a:t>
            </a:r>
            <a:r>
              <a:rPr b="1" i="1" lang="en" sz="2100" u="none" cap="none" strike="noStrike">
                <a:solidFill>
                  <a:srgbClr val="000000"/>
                </a:solidFill>
                <a:latin typeface="Calibri"/>
                <a:ea typeface="Calibri"/>
                <a:cs typeface="Calibri"/>
                <a:sym typeface="Calibri"/>
              </a:rPr>
              <a:t>Why?</a:t>
            </a:r>
            <a:r>
              <a:rPr b="0" i="0" lang="en" sz="2100" u="none" cap="none" strike="noStrike">
                <a:solidFill>
                  <a:srgbClr val="000000"/>
                </a:solidFill>
                <a:latin typeface="Calibri"/>
                <a:ea typeface="Calibri"/>
                <a:cs typeface="Calibri"/>
                <a:sym typeface="Calibri"/>
              </a:rPr>
              <a:t>... and then </a:t>
            </a:r>
            <a:r>
              <a:rPr b="1" i="1" lang="en" sz="2100" u="none" cap="none" strike="noStrike">
                <a:solidFill>
                  <a:srgbClr val="000000"/>
                </a:solidFill>
                <a:latin typeface="Calibri"/>
                <a:ea typeface="Calibri"/>
                <a:cs typeface="Calibri"/>
                <a:sym typeface="Calibri"/>
              </a:rPr>
              <a:t>How?</a:t>
            </a:r>
            <a:endParaRPr b="0" i="0" sz="2100" u="none" cap="none" strike="noStrike">
              <a:solidFill>
                <a:srgbClr val="000000"/>
              </a:solidFill>
              <a:latin typeface="Calibri"/>
              <a:ea typeface="Calibri"/>
              <a:cs typeface="Calibri"/>
              <a:sym typeface="Calibri"/>
            </a:endParaRPr>
          </a:p>
        </p:txBody>
      </p:sp>
      <p:sp>
        <p:nvSpPr>
          <p:cNvPr id="2234" name="Google Shape;2234;p352"/>
          <p:cNvSpPr txBox="1"/>
          <p:nvPr/>
        </p:nvSpPr>
        <p:spPr>
          <a:xfrm>
            <a:off x="459774" y="591643"/>
            <a:ext cx="7533600" cy="808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0B672E"/>
                </a:solidFill>
                <a:latin typeface="Calibri"/>
                <a:ea typeface="Calibri"/>
                <a:cs typeface="Calibri"/>
                <a:sym typeface="Calibri"/>
              </a:rPr>
              <a:t>QUESTIONS…</a:t>
            </a:r>
            <a:endParaRPr b="0" i="0" sz="3000" u="none" cap="none" strike="noStrike">
              <a:solidFill>
                <a:srgbClr val="0B672E"/>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1" lang="en" sz="1800" u="none" cap="none" strike="noStrike">
                <a:solidFill>
                  <a:schemeClr val="accent5"/>
                </a:solidFill>
                <a:latin typeface="Arial"/>
                <a:ea typeface="Arial"/>
                <a:cs typeface="Arial"/>
                <a:sym typeface="Arial"/>
              </a:rPr>
              <a:t>(Showing your students how to think….and ask questions)</a:t>
            </a:r>
            <a:endParaRPr b="0" i="0" sz="1100" u="none" cap="none" strike="noStrike">
              <a:solidFill>
                <a:schemeClr val="accent5"/>
              </a:solidFill>
              <a:latin typeface="Arial"/>
              <a:ea typeface="Arial"/>
              <a:cs typeface="Arial"/>
              <a:sym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8" name="Shape 2238"/>
        <p:cNvGrpSpPr/>
        <p:nvPr/>
      </p:nvGrpSpPr>
      <p:grpSpPr>
        <a:xfrm>
          <a:off x="0" y="0"/>
          <a:ext cx="0" cy="0"/>
          <a:chOff x="0" y="0"/>
          <a:chExt cx="0" cy="0"/>
        </a:xfrm>
      </p:grpSpPr>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42" name="Shape 2242"/>
        <p:cNvGrpSpPr/>
        <p:nvPr/>
      </p:nvGrpSpPr>
      <p:grpSpPr>
        <a:xfrm>
          <a:off x="0" y="0"/>
          <a:ext cx="0" cy="0"/>
          <a:chOff x="0" y="0"/>
          <a:chExt cx="0" cy="0"/>
        </a:xfrm>
      </p:grpSpPr>
      <p:sp>
        <p:nvSpPr>
          <p:cNvPr id="2243" name="Google Shape;2243;p354"/>
          <p:cNvSpPr txBox="1"/>
          <p:nvPr/>
        </p:nvSpPr>
        <p:spPr>
          <a:xfrm>
            <a:off x="701450" y="1139946"/>
            <a:ext cx="7754400" cy="9054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chemeClr val="dk1"/>
              </a:buClr>
              <a:buSzPts val="600"/>
              <a:buFont typeface="Arial"/>
              <a:buNone/>
            </a:pPr>
            <a:r>
              <a:rPr b="1" i="0" lang="en" sz="2700" u="none" cap="none" strike="noStrike">
                <a:solidFill>
                  <a:schemeClr val="accent2"/>
                </a:solidFill>
                <a:latin typeface="Calibri"/>
                <a:ea typeface="Calibri"/>
                <a:cs typeface="Calibri"/>
                <a:sym typeface="Calibri"/>
              </a:rPr>
              <a:t>What can we explain?  What might we explore next?</a:t>
            </a:r>
            <a:endParaRPr b="0" i="0" sz="2700" u="none" cap="none" strike="noStrike">
              <a:solidFill>
                <a:schemeClr val="accent2"/>
              </a:solidFill>
              <a:latin typeface="Calibri"/>
              <a:ea typeface="Calibri"/>
              <a:cs typeface="Calibri"/>
              <a:sym typeface="Calibri"/>
            </a:endParaRPr>
          </a:p>
        </p:txBody>
      </p:sp>
      <p:sp>
        <p:nvSpPr>
          <p:cNvPr id="2244" name="Google Shape;2244;p35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245" name="Google Shape;2245;p354"/>
          <p:cNvSpPr txBox="1"/>
          <p:nvPr/>
        </p:nvSpPr>
        <p:spPr>
          <a:xfrm>
            <a:off x="8654213" y="4191938"/>
            <a:ext cx="685800" cy="461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sp>
        <p:nvSpPr>
          <p:cNvPr id="2246" name="Google Shape;2246;p354"/>
          <p:cNvSpPr txBox="1"/>
          <p:nvPr/>
        </p:nvSpPr>
        <p:spPr>
          <a:xfrm>
            <a:off x="173293" y="57152"/>
            <a:ext cx="8481000"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4000"/>
              <a:buFont typeface="Arial"/>
              <a:buNone/>
            </a:pPr>
            <a:r>
              <a:rPr b="1" i="0" lang="en" sz="3000" u="none" cap="none" strike="noStrike">
                <a:solidFill>
                  <a:srgbClr val="FFFFFF"/>
                </a:solidFill>
                <a:latin typeface="Calibri"/>
                <a:ea typeface="Calibri"/>
                <a:cs typeface="Calibri"/>
                <a:sym typeface="Calibri"/>
              </a:rPr>
              <a:t>Regrounding in the Phenomenon</a:t>
            </a:r>
            <a:endParaRPr b="1" i="0" sz="3000" u="none" cap="none" strike="noStrike">
              <a:solidFill>
                <a:srgbClr val="FFFFFF"/>
              </a:solidFill>
              <a:latin typeface="Calibri"/>
              <a:ea typeface="Calibri"/>
              <a:cs typeface="Calibri"/>
              <a:sym typeface="Calibri"/>
            </a:endParaRPr>
          </a:p>
        </p:txBody>
      </p:sp>
      <p:sp>
        <p:nvSpPr>
          <p:cNvPr id="2247" name="Google Shape;2247;p354"/>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2248" name="Google Shape;2248;p354"/>
          <p:cNvPicPr preferRelativeResize="0"/>
          <p:nvPr/>
        </p:nvPicPr>
        <p:blipFill rotWithShape="1">
          <a:blip r:embed="rId4">
            <a:alphaModFix/>
          </a:blip>
          <a:srcRect b="0" l="0" r="0" t="0"/>
          <a:stretch/>
        </p:blipFill>
        <p:spPr>
          <a:xfrm>
            <a:off x="8115878" y="130417"/>
            <a:ext cx="905277" cy="900248"/>
          </a:xfrm>
          <a:prstGeom prst="rect">
            <a:avLst/>
          </a:prstGeom>
          <a:noFill/>
          <a:ln>
            <a:noFill/>
          </a:ln>
        </p:spPr>
      </p:pic>
      <p:pic>
        <p:nvPicPr>
          <p:cNvPr id="2249" name="Google Shape;2249;p354"/>
          <p:cNvPicPr preferRelativeResize="0"/>
          <p:nvPr/>
        </p:nvPicPr>
        <p:blipFill>
          <a:blip r:embed="rId5">
            <a:alphaModFix/>
          </a:blip>
          <a:stretch>
            <a:fillRect/>
          </a:stretch>
        </p:blipFill>
        <p:spPr>
          <a:xfrm>
            <a:off x="1162550" y="1723626"/>
            <a:ext cx="6259300" cy="2733400"/>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3" name="Shape 2253"/>
        <p:cNvGrpSpPr/>
        <p:nvPr/>
      </p:nvGrpSpPr>
      <p:grpSpPr>
        <a:xfrm>
          <a:off x="0" y="0"/>
          <a:ext cx="0" cy="0"/>
          <a:chOff x="0" y="0"/>
          <a:chExt cx="0" cy="0"/>
        </a:xfrm>
      </p:grpSpPr>
      <p:sp>
        <p:nvSpPr>
          <p:cNvPr id="2254" name="Google Shape;2254;p355"/>
          <p:cNvSpPr txBox="1"/>
          <p:nvPr>
            <p:ph type="title"/>
          </p:nvPr>
        </p:nvSpPr>
        <p:spPr>
          <a:xfrm>
            <a:off x="331538" y="-61519"/>
            <a:ext cx="8267625" cy="949275"/>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Let’s Recap!</a:t>
            </a:r>
            <a:endParaRPr/>
          </a:p>
        </p:txBody>
      </p:sp>
      <p:grpSp>
        <p:nvGrpSpPr>
          <p:cNvPr id="2255" name="Google Shape;2255;p355"/>
          <p:cNvGrpSpPr/>
          <p:nvPr/>
        </p:nvGrpSpPr>
        <p:grpSpPr>
          <a:xfrm>
            <a:off x="1210961" y="2220279"/>
            <a:ext cx="3183958" cy="1497881"/>
            <a:chOff x="2960775" y="689950"/>
            <a:chExt cx="3266100" cy="1536525"/>
          </a:xfrm>
        </p:grpSpPr>
        <p:pic>
          <p:nvPicPr>
            <p:cNvPr id="2256" name="Google Shape;2256;p355"/>
            <p:cNvPicPr preferRelativeResize="0"/>
            <p:nvPr/>
          </p:nvPicPr>
          <p:blipFill>
            <a:blip r:embed="rId3">
              <a:alphaModFix/>
            </a:blip>
            <a:stretch>
              <a:fillRect/>
            </a:stretch>
          </p:blipFill>
          <p:spPr>
            <a:xfrm>
              <a:off x="2960775" y="689950"/>
              <a:ext cx="516992" cy="768262"/>
            </a:xfrm>
            <a:prstGeom prst="rect">
              <a:avLst/>
            </a:prstGeom>
            <a:noFill/>
            <a:ln>
              <a:noFill/>
            </a:ln>
          </p:spPr>
        </p:pic>
        <p:pic>
          <p:nvPicPr>
            <p:cNvPr id="2257" name="Google Shape;2257;p355"/>
            <p:cNvPicPr preferRelativeResize="0"/>
            <p:nvPr/>
          </p:nvPicPr>
          <p:blipFill>
            <a:blip r:embed="rId3">
              <a:alphaModFix/>
            </a:blip>
            <a:stretch>
              <a:fillRect/>
            </a:stretch>
          </p:blipFill>
          <p:spPr>
            <a:xfrm>
              <a:off x="3401864" y="689950"/>
              <a:ext cx="516992" cy="768262"/>
            </a:xfrm>
            <a:prstGeom prst="rect">
              <a:avLst/>
            </a:prstGeom>
            <a:noFill/>
            <a:ln>
              <a:noFill/>
            </a:ln>
          </p:spPr>
        </p:pic>
        <p:pic>
          <p:nvPicPr>
            <p:cNvPr id="2258" name="Google Shape;2258;p355"/>
            <p:cNvPicPr preferRelativeResize="0"/>
            <p:nvPr/>
          </p:nvPicPr>
          <p:blipFill>
            <a:blip r:embed="rId3">
              <a:alphaModFix/>
            </a:blip>
            <a:stretch>
              <a:fillRect/>
            </a:stretch>
          </p:blipFill>
          <p:spPr>
            <a:xfrm>
              <a:off x="3827560" y="689950"/>
              <a:ext cx="516992" cy="768262"/>
            </a:xfrm>
            <a:prstGeom prst="rect">
              <a:avLst/>
            </a:prstGeom>
            <a:noFill/>
            <a:ln>
              <a:noFill/>
            </a:ln>
          </p:spPr>
        </p:pic>
        <p:pic>
          <p:nvPicPr>
            <p:cNvPr id="2259" name="Google Shape;2259;p355"/>
            <p:cNvPicPr preferRelativeResize="0"/>
            <p:nvPr/>
          </p:nvPicPr>
          <p:blipFill>
            <a:blip r:embed="rId3">
              <a:alphaModFix/>
            </a:blip>
            <a:stretch>
              <a:fillRect/>
            </a:stretch>
          </p:blipFill>
          <p:spPr>
            <a:xfrm>
              <a:off x="4284041" y="689950"/>
              <a:ext cx="516992" cy="768262"/>
            </a:xfrm>
            <a:prstGeom prst="rect">
              <a:avLst/>
            </a:prstGeom>
            <a:noFill/>
            <a:ln>
              <a:noFill/>
            </a:ln>
          </p:spPr>
        </p:pic>
        <p:pic>
          <p:nvPicPr>
            <p:cNvPr id="2260" name="Google Shape;2260;p355"/>
            <p:cNvPicPr preferRelativeResize="0"/>
            <p:nvPr/>
          </p:nvPicPr>
          <p:blipFill>
            <a:blip r:embed="rId3">
              <a:alphaModFix/>
            </a:blip>
            <a:stretch>
              <a:fillRect/>
            </a:stretch>
          </p:blipFill>
          <p:spPr>
            <a:xfrm rot="10800000">
              <a:off x="3057944" y="1458213"/>
              <a:ext cx="516992" cy="768262"/>
            </a:xfrm>
            <a:prstGeom prst="rect">
              <a:avLst/>
            </a:prstGeom>
            <a:noFill/>
            <a:ln>
              <a:noFill/>
            </a:ln>
          </p:spPr>
        </p:pic>
        <p:pic>
          <p:nvPicPr>
            <p:cNvPr id="2261" name="Google Shape;2261;p355"/>
            <p:cNvPicPr preferRelativeResize="0"/>
            <p:nvPr/>
          </p:nvPicPr>
          <p:blipFill>
            <a:blip r:embed="rId3">
              <a:alphaModFix/>
            </a:blip>
            <a:stretch>
              <a:fillRect/>
            </a:stretch>
          </p:blipFill>
          <p:spPr>
            <a:xfrm>
              <a:off x="4694344" y="689950"/>
              <a:ext cx="516992" cy="768262"/>
            </a:xfrm>
            <a:prstGeom prst="rect">
              <a:avLst/>
            </a:prstGeom>
            <a:noFill/>
            <a:ln>
              <a:noFill/>
            </a:ln>
          </p:spPr>
        </p:pic>
        <p:pic>
          <p:nvPicPr>
            <p:cNvPr id="2262" name="Google Shape;2262;p355"/>
            <p:cNvPicPr preferRelativeResize="0"/>
            <p:nvPr/>
          </p:nvPicPr>
          <p:blipFill>
            <a:blip r:embed="rId3">
              <a:alphaModFix/>
            </a:blip>
            <a:stretch>
              <a:fillRect/>
            </a:stretch>
          </p:blipFill>
          <p:spPr>
            <a:xfrm>
              <a:off x="5166218" y="689950"/>
              <a:ext cx="516992" cy="768262"/>
            </a:xfrm>
            <a:prstGeom prst="rect">
              <a:avLst/>
            </a:prstGeom>
            <a:noFill/>
            <a:ln>
              <a:noFill/>
            </a:ln>
          </p:spPr>
        </p:pic>
        <p:pic>
          <p:nvPicPr>
            <p:cNvPr id="2263" name="Google Shape;2263;p355"/>
            <p:cNvPicPr preferRelativeResize="0"/>
            <p:nvPr/>
          </p:nvPicPr>
          <p:blipFill>
            <a:blip r:embed="rId3">
              <a:alphaModFix/>
            </a:blip>
            <a:stretch>
              <a:fillRect/>
            </a:stretch>
          </p:blipFill>
          <p:spPr>
            <a:xfrm>
              <a:off x="5607307" y="689950"/>
              <a:ext cx="516992" cy="768262"/>
            </a:xfrm>
            <a:prstGeom prst="rect">
              <a:avLst/>
            </a:prstGeom>
            <a:noFill/>
            <a:ln>
              <a:noFill/>
            </a:ln>
          </p:spPr>
        </p:pic>
        <p:pic>
          <p:nvPicPr>
            <p:cNvPr id="2264" name="Google Shape;2264;p355"/>
            <p:cNvPicPr preferRelativeResize="0"/>
            <p:nvPr/>
          </p:nvPicPr>
          <p:blipFill>
            <a:blip r:embed="rId3">
              <a:alphaModFix/>
            </a:blip>
            <a:stretch>
              <a:fillRect/>
            </a:stretch>
          </p:blipFill>
          <p:spPr>
            <a:xfrm rot="10800000">
              <a:off x="3477767" y="1458213"/>
              <a:ext cx="516992" cy="768262"/>
            </a:xfrm>
            <a:prstGeom prst="rect">
              <a:avLst/>
            </a:prstGeom>
            <a:noFill/>
            <a:ln>
              <a:noFill/>
            </a:ln>
          </p:spPr>
        </p:pic>
        <p:pic>
          <p:nvPicPr>
            <p:cNvPr id="2265" name="Google Shape;2265;p355"/>
            <p:cNvPicPr preferRelativeResize="0"/>
            <p:nvPr/>
          </p:nvPicPr>
          <p:blipFill>
            <a:blip r:embed="rId3">
              <a:alphaModFix/>
            </a:blip>
            <a:stretch>
              <a:fillRect/>
            </a:stretch>
          </p:blipFill>
          <p:spPr>
            <a:xfrm rot="10800000">
              <a:off x="3918856" y="1458213"/>
              <a:ext cx="516992" cy="768262"/>
            </a:xfrm>
            <a:prstGeom prst="rect">
              <a:avLst/>
            </a:prstGeom>
            <a:noFill/>
            <a:ln>
              <a:noFill/>
            </a:ln>
          </p:spPr>
        </p:pic>
        <p:pic>
          <p:nvPicPr>
            <p:cNvPr id="2266" name="Google Shape;2266;p355"/>
            <p:cNvPicPr preferRelativeResize="0"/>
            <p:nvPr/>
          </p:nvPicPr>
          <p:blipFill>
            <a:blip r:embed="rId3">
              <a:alphaModFix/>
            </a:blip>
            <a:stretch>
              <a:fillRect/>
            </a:stretch>
          </p:blipFill>
          <p:spPr>
            <a:xfrm rot="10800000">
              <a:off x="4344552" y="1458213"/>
              <a:ext cx="516992" cy="768262"/>
            </a:xfrm>
            <a:prstGeom prst="rect">
              <a:avLst/>
            </a:prstGeom>
            <a:noFill/>
            <a:ln>
              <a:noFill/>
            </a:ln>
          </p:spPr>
        </p:pic>
        <p:pic>
          <p:nvPicPr>
            <p:cNvPr id="2267" name="Google Shape;2267;p355"/>
            <p:cNvPicPr preferRelativeResize="0"/>
            <p:nvPr/>
          </p:nvPicPr>
          <p:blipFill>
            <a:blip r:embed="rId3">
              <a:alphaModFix/>
            </a:blip>
            <a:stretch>
              <a:fillRect/>
            </a:stretch>
          </p:blipFill>
          <p:spPr>
            <a:xfrm rot="10800000">
              <a:off x="4801033" y="1458213"/>
              <a:ext cx="516992" cy="768262"/>
            </a:xfrm>
            <a:prstGeom prst="rect">
              <a:avLst/>
            </a:prstGeom>
            <a:noFill/>
            <a:ln>
              <a:noFill/>
            </a:ln>
          </p:spPr>
        </p:pic>
        <p:pic>
          <p:nvPicPr>
            <p:cNvPr id="2268" name="Google Shape;2268;p355"/>
            <p:cNvPicPr preferRelativeResize="0"/>
            <p:nvPr/>
          </p:nvPicPr>
          <p:blipFill>
            <a:blip r:embed="rId3">
              <a:alphaModFix/>
            </a:blip>
            <a:stretch>
              <a:fillRect/>
            </a:stretch>
          </p:blipFill>
          <p:spPr>
            <a:xfrm rot="10800000">
              <a:off x="5709883" y="1458213"/>
              <a:ext cx="516992" cy="768262"/>
            </a:xfrm>
            <a:prstGeom prst="rect">
              <a:avLst/>
            </a:prstGeom>
            <a:noFill/>
            <a:ln>
              <a:noFill/>
            </a:ln>
          </p:spPr>
        </p:pic>
        <p:pic>
          <p:nvPicPr>
            <p:cNvPr id="2269" name="Google Shape;2269;p355"/>
            <p:cNvPicPr preferRelativeResize="0"/>
            <p:nvPr/>
          </p:nvPicPr>
          <p:blipFill>
            <a:blip r:embed="rId3">
              <a:alphaModFix/>
            </a:blip>
            <a:stretch>
              <a:fillRect/>
            </a:stretch>
          </p:blipFill>
          <p:spPr>
            <a:xfrm rot="10800000">
              <a:off x="5287240" y="1458213"/>
              <a:ext cx="516992" cy="768262"/>
            </a:xfrm>
            <a:prstGeom prst="rect">
              <a:avLst/>
            </a:prstGeom>
            <a:noFill/>
            <a:ln>
              <a:noFill/>
            </a:ln>
          </p:spPr>
        </p:pic>
      </p:grpSp>
      <p:grpSp>
        <p:nvGrpSpPr>
          <p:cNvPr id="2270" name="Google Shape;2270;p355"/>
          <p:cNvGrpSpPr/>
          <p:nvPr/>
        </p:nvGrpSpPr>
        <p:grpSpPr>
          <a:xfrm>
            <a:off x="778042" y="800816"/>
            <a:ext cx="4180204" cy="1878433"/>
            <a:chOff x="1937089" y="971795"/>
            <a:chExt cx="4288048" cy="1926895"/>
          </a:xfrm>
        </p:grpSpPr>
        <p:pic>
          <p:nvPicPr>
            <p:cNvPr id="2271" name="Google Shape;2271;p355"/>
            <p:cNvPicPr preferRelativeResize="0"/>
            <p:nvPr/>
          </p:nvPicPr>
          <p:blipFill>
            <a:blip r:embed="rId4">
              <a:alphaModFix/>
            </a:blip>
            <a:stretch>
              <a:fillRect/>
            </a:stretch>
          </p:blipFill>
          <p:spPr>
            <a:xfrm>
              <a:off x="3387080" y="1398662"/>
              <a:ext cx="1439801" cy="946275"/>
            </a:xfrm>
            <a:prstGeom prst="rect">
              <a:avLst/>
            </a:prstGeom>
            <a:noFill/>
            <a:ln>
              <a:noFill/>
            </a:ln>
          </p:spPr>
        </p:pic>
        <p:pic>
          <p:nvPicPr>
            <p:cNvPr id="2272" name="Google Shape;2272;p355"/>
            <p:cNvPicPr preferRelativeResize="0"/>
            <p:nvPr/>
          </p:nvPicPr>
          <p:blipFill>
            <a:blip r:embed="rId4">
              <a:alphaModFix/>
            </a:blip>
            <a:stretch>
              <a:fillRect/>
            </a:stretch>
          </p:blipFill>
          <p:spPr>
            <a:xfrm rot="-3881065">
              <a:off x="4769705" y="1351738"/>
              <a:ext cx="1439800" cy="946275"/>
            </a:xfrm>
            <a:prstGeom prst="rect">
              <a:avLst/>
            </a:prstGeom>
            <a:noFill/>
            <a:ln>
              <a:noFill/>
            </a:ln>
          </p:spPr>
        </p:pic>
        <p:pic>
          <p:nvPicPr>
            <p:cNvPr id="2273" name="Google Shape;2273;p355"/>
            <p:cNvPicPr preferRelativeResize="0"/>
            <p:nvPr/>
          </p:nvPicPr>
          <p:blipFill>
            <a:blip r:embed="rId4">
              <a:alphaModFix/>
            </a:blip>
            <a:stretch>
              <a:fillRect/>
            </a:stretch>
          </p:blipFill>
          <p:spPr>
            <a:xfrm rot="3096863">
              <a:off x="2035080" y="1567463"/>
              <a:ext cx="1439801" cy="946275"/>
            </a:xfrm>
            <a:prstGeom prst="rect">
              <a:avLst/>
            </a:prstGeom>
            <a:noFill/>
            <a:ln>
              <a:noFill/>
            </a:ln>
          </p:spPr>
        </p:pic>
      </p:grpSp>
      <p:grpSp>
        <p:nvGrpSpPr>
          <p:cNvPr id="2274" name="Google Shape;2274;p355"/>
          <p:cNvGrpSpPr/>
          <p:nvPr/>
        </p:nvGrpSpPr>
        <p:grpSpPr>
          <a:xfrm rot="10800000">
            <a:off x="712806" y="3317819"/>
            <a:ext cx="4180204" cy="1878433"/>
            <a:chOff x="1937089" y="971795"/>
            <a:chExt cx="4288048" cy="1926895"/>
          </a:xfrm>
        </p:grpSpPr>
        <p:pic>
          <p:nvPicPr>
            <p:cNvPr id="2275" name="Google Shape;2275;p355"/>
            <p:cNvPicPr preferRelativeResize="0"/>
            <p:nvPr/>
          </p:nvPicPr>
          <p:blipFill>
            <a:blip r:embed="rId4">
              <a:alphaModFix/>
            </a:blip>
            <a:stretch>
              <a:fillRect/>
            </a:stretch>
          </p:blipFill>
          <p:spPr>
            <a:xfrm>
              <a:off x="3387080" y="1398662"/>
              <a:ext cx="1439801" cy="946275"/>
            </a:xfrm>
            <a:prstGeom prst="rect">
              <a:avLst/>
            </a:prstGeom>
            <a:noFill/>
            <a:ln>
              <a:noFill/>
            </a:ln>
          </p:spPr>
        </p:pic>
        <p:pic>
          <p:nvPicPr>
            <p:cNvPr id="2276" name="Google Shape;2276;p355"/>
            <p:cNvPicPr preferRelativeResize="0"/>
            <p:nvPr/>
          </p:nvPicPr>
          <p:blipFill>
            <a:blip r:embed="rId4">
              <a:alphaModFix/>
            </a:blip>
            <a:stretch>
              <a:fillRect/>
            </a:stretch>
          </p:blipFill>
          <p:spPr>
            <a:xfrm rot="-3881065">
              <a:off x="4769705" y="1351738"/>
              <a:ext cx="1439800" cy="946275"/>
            </a:xfrm>
            <a:prstGeom prst="rect">
              <a:avLst/>
            </a:prstGeom>
            <a:noFill/>
            <a:ln>
              <a:noFill/>
            </a:ln>
          </p:spPr>
        </p:pic>
        <p:pic>
          <p:nvPicPr>
            <p:cNvPr id="2277" name="Google Shape;2277;p355"/>
            <p:cNvPicPr preferRelativeResize="0"/>
            <p:nvPr/>
          </p:nvPicPr>
          <p:blipFill>
            <a:blip r:embed="rId4">
              <a:alphaModFix/>
            </a:blip>
            <a:stretch>
              <a:fillRect/>
            </a:stretch>
          </p:blipFill>
          <p:spPr>
            <a:xfrm rot="3096863">
              <a:off x="2035080" y="1567463"/>
              <a:ext cx="1439801" cy="946275"/>
            </a:xfrm>
            <a:prstGeom prst="rect">
              <a:avLst/>
            </a:prstGeom>
            <a:noFill/>
            <a:ln>
              <a:noFill/>
            </a:ln>
          </p:spPr>
        </p:pic>
      </p:grpSp>
      <p:pic>
        <p:nvPicPr>
          <p:cNvPr id="2278" name="Google Shape;2278;p355"/>
          <p:cNvPicPr preferRelativeResize="0"/>
          <p:nvPr/>
        </p:nvPicPr>
        <p:blipFill>
          <a:blip r:embed="rId5">
            <a:alphaModFix/>
          </a:blip>
          <a:stretch>
            <a:fillRect/>
          </a:stretch>
        </p:blipFill>
        <p:spPr>
          <a:xfrm>
            <a:off x="2020930" y="1977600"/>
            <a:ext cx="1454814" cy="2418783"/>
          </a:xfrm>
          <a:prstGeom prst="rect">
            <a:avLst/>
          </a:prstGeom>
          <a:noFill/>
          <a:ln>
            <a:noFill/>
          </a:ln>
        </p:spPr>
      </p:pic>
      <p:pic>
        <p:nvPicPr>
          <p:cNvPr descr="Icon&#10;&#10;Description automatically generated" id="2279" name="Google Shape;2279;p355"/>
          <p:cNvPicPr preferRelativeResize="0"/>
          <p:nvPr/>
        </p:nvPicPr>
        <p:blipFill rotWithShape="1">
          <a:blip r:embed="rId6">
            <a:alphaModFix/>
          </a:blip>
          <a:srcRect b="0" l="0" r="0" t="0"/>
          <a:stretch/>
        </p:blipFill>
        <p:spPr>
          <a:xfrm>
            <a:off x="8068673" y="114777"/>
            <a:ext cx="943450" cy="943450"/>
          </a:xfrm>
          <a:prstGeom prst="rect">
            <a:avLst/>
          </a:prstGeom>
          <a:noFill/>
          <a:ln>
            <a:noFill/>
          </a:ln>
        </p:spPr>
      </p:pic>
      <p:sp>
        <p:nvSpPr>
          <p:cNvPr id="2280" name="Google Shape;2280;p355"/>
          <p:cNvSpPr txBox="1"/>
          <p:nvPr>
            <p:ph idx="1" type="body"/>
          </p:nvPr>
        </p:nvSpPr>
        <p:spPr>
          <a:xfrm>
            <a:off x="5004495" y="1386503"/>
            <a:ext cx="3705975" cy="3409425"/>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700">
                <a:solidFill>
                  <a:schemeClr val="accent2"/>
                </a:solidFill>
              </a:rPr>
              <a:t>What questions have we answered and made good progress on?</a:t>
            </a:r>
            <a:endParaRPr b="1" sz="2700">
              <a:solidFill>
                <a:schemeClr val="accent2"/>
              </a:solidFill>
            </a:endParaRPr>
          </a:p>
          <a:p>
            <a:pPr indent="0" lvl="0" marL="0" rtl="0" algn="l">
              <a:spcBef>
                <a:spcPts val="1200"/>
              </a:spcBef>
              <a:spcAft>
                <a:spcPts val="1200"/>
              </a:spcAft>
              <a:buNone/>
            </a:pPr>
            <a:r>
              <a:t/>
            </a:r>
            <a:endParaRPr b="1" sz="2700">
              <a:solidFill>
                <a:schemeClr val="accent2"/>
              </a:solidFill>
            </a:endParaRPr>
          </a:p>
        </p:txBody>
      </p:sp>
      <p:sp>
        <p:nvSpPr>
          <p:cNvPr id="2281" name="Google Shape;2281;p355"/>
          <p:cNvSpPr txBox="1"/>
          <p:nvPr/>
        </p:nvSpPr>
        <p:spPr>
          <a:xfrm>
            <a:off x="5004488" y="3154200"/>
            <a:ext cx="3884175" cy="1032075"/>
          </a:xfrm>
          <a:prstGeom prst="rect">
            <a:avLst/>
          </a:prstGeom>
          <a:noFill/>
          <a:ln>
            <a:noFill/>
          </a:ln>
        </p:spPr>
        <p:txBody>
          <a:bodyPr anchorCtr="0" anchor="t" bIns="68575" lIns="68575" spcFirstLastPara="1" rIns="68575" wrap="square" tIns="68575">
            <a:spAutoFit/>
          </a:bodyPr>
          <a:lstStyle/>
          <a:p>
            <a:pPr indent="0" lvl="0" marL="0" rtl="0" algn="l">
              <a:lnSpc>
                <a:spcPct val="115000"/>
              </a:lnSpc>
              <a:spcBef>
                <a:spcPts val="0"/>
              </a:spcBef>
              <a:spcAft>
                <a:spcPts val="1200"/>
              </a:spcAft>
              <a:buNone/>
            </a:pPr>
            <a:r>
              <a:rPr b="1" lang="en" sz="2700">
                <a:solidFill>
                  <a:schemeClr val="accent2"/>
                </a:solidFill>
                <a:latin typeface="Calibri"/>
                <a:ea typeface="Calibri"/>
                <a:cs typeface="Calibri"/>
                <a:sym typeface="Calibri"/>
              </a:rPr>
              <a:t>What questions do we still have?</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8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8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6" name="Shape 2286"/>
        <p:cNvGrpSpPr/>
        <p:nvPr/>
      </p:nvGrpSpPr>
      <p:grpSpPr>
        <a:xfrm>
          <a:off x="0" y="0"/>
          <a:ext cx="0" cy="0"/>
          <a:chOff x="0" y="0"/>
          <a:chExt cx="0" cy="0"/>
        </a:xfrm>
      </p:grpSpPr>
      <p:sp>
        <p:nvSpPr>
          <p:cNvPr id="2287" name="Google Shape;2287;p356"/>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400">
                <a:solidFill>
                  <a:srgbClr val="0B672E"/>
                </a:solidFill>
                <a:latin typeface="Calibri"/>
                <a:ea typeface="Calibri"/>
                <a:cs typeface="Calibri"/>
                <a:sym typeface="Calibri"/>
              </a:rPr>
              <a:t>Building Blocks of Life</a:t>
            </a:r>
            <a:endParaRPr b="1" sz="4400">
              <a:solidFill>
                <a:srgbClr val="0B672E"/>
              </a:solidFill>
              <a:latin typeface="Calibri"/>
              <a:ea typeface="Calibri"/>
              <a:cs typeface="Calibri"/>
              <a:sym typeface="Calibri"/>
            </a:endParaRPr>
          </a:p>
        </p:txBody>
      </p:sp>
      <p:sp>
        <p:nvSpPr>
          <p:cNvPr id="2288" name="Google Shape;2288;p356"/>
          <p:cNvSpPr txBox="1"/>
          <p:nvPr/>
        </p:nvSpPr>
        <p:spPr>
          <a:xfrm>
            <a:off x="336100" y="2375350"/>
            <a:ext cx="5286000" cy="10626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1" lang="en" sz="2000">
                <a:solidFill>
                  <a:srgbClr val="6C3078"/>
                </a:solidFill>
                <a:latin typeface="Calibri"/>
                <a:ea typeface="Calibri"/>
                <a:cs typeface="Calibri"/>
                <a:sym typeface="Calibri"/>
              </a:rPr>
              <a:t>"Amino acids are as important to life as the letters of the alphabet are to language."</a:t>
            </a:r>
            <a:endParaRPr b="1" i="1" sz="2000">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None/>
            </a:pPr>
            <a:r>
              <a:rPr b="1" i="1" lang="en" sz="1200">
                <a:solidFill>
                  <a:srgbClr val="6C3078"/>
                </a:solidFill>
                <a:latin typeface="Calibri"/>
                <a:ea typeface="Calibri"/>
                <a:cs typeface="Calibri"/>
                <a:sym typeface="Calibri"/>
              </a:rPr>
              <a:t>~Anonymous</a:t>
            </a:r>
            <a:endParaRPr b="1" i="1" sz="1200">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b="1" i="1" sz="2000">
              <a:solidFill>
                <a:srgbClr val="6C3078"/>
              </a:solidFill>
              <a:latin typeface="Calibri"/>
              <a:ea typeface="Calibri"/>
              <a:cs typeface="Calibri"/>
              <a:sym typeface="Calibri"/>
            </a:endParaRPr>
          </a:p>
        </p:txBody>
      </p:sp>
      <p:sp>
        <p:nvSpPr>
          <p:cNvPr id="2289" name="Google Shape;2289;p356"/>
          <p:cNvSpPr txBox="1"/>
          <p:nvPr/>
        </p:nvSpPr>
        <p:spPr>
          <a:xfrm>
            <a:off x="336038" y="1666650"/>
            <a:ext cx="5286000" cy="47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900">
                <a:solidFill>
                  <a:srgbClr val="0B672E"/>
                </a:solidFill>
                <a:latin typeface="Calibri"/>
                <a:ea typeface="Calibri"/>
                <a:cs typeface="Calibri"/>
                <a:sym typeface="Calibri"/>
              </a:rPr>
              <a:t>Amino Acid Building Blocks + Amino Acid Starter Kit</a:t>
            </a:r>
            <a:endParaRPr i="1" sz="1900">
              <a:solidFill>
                <a:srgbClr val="0B672E"/>
              </a:solidFill>
              <a:latin typeface="Calibri"/>
              <a:ea typeface="Calibri"/>
              <a:cs typeface="Calibri"/>
              <a:sym typeface="Calibri"/>
            </a:endParaRPr>
          </a:p>
        </p:txBody>
      </p:sp>
      <p:pic>
        <p:nvPicPr>
          <p:cNvPr id="2290" name="Google Shape;2290;p356"/>
          <p:cNvPicPr preferRelativeResize="0"/>
          <p:nvPr/>
        </p:nvPicPr>
        <p:blipFill>
          <a:blip r:embed="rId3">
            <a:alphaModFix/>
          </a:blip>
          <a:stretch>
            <a:fillRect/>
          </a:stretch>
        </p:blipFill>
        <p:spPr>
          <a:xfrm>
            <a:off x="6372700" y="945700"/>
            <a:ext cx="1791600" cy="3533302"/>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4" name="Shape 2294"/>
        <p:cNvGrpSpPr/>
        <p:nvPr/>
      </p:nvGrpSpPr>
      <p:grpSpPr>
        <a:xfrm>
          <a:off x="0" y="0"/>
          <a:ext cx="0" cy="0"/>
          <a:chOff x="0" y="0"/>
          <a:chExt cx="0" cy="0"/>
        </a:xfrm>
      </p:grpSpPr>
      <p:sp>
        <p:nvSpPr>
          <p:cNvPr id="2295" name="Google Shape;2295;p357"/>
          <p:cNvSpPr txBox="1"/>
          <p:nvPr>
            <p:ph type="title"/>
          </p:nvPr>
        </p:nvSpPr>
        <p:spPr>
          <a:xfrm>
            <a:off x="585650" y="993350"/>
            <a:ext cx="81288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9600">
                <a:solidFill>
                  <a:schemeClr val="accent2"/>
                </a:solidFill>
              </a:rPr>
              <a:t>What is a Protein?</a:t>
            </a:r>
            <a:endParaRPr b="1" sz="9600">
              <a:solidFill>
                <a:schemeClr val="accent2"/>
              </a:solidFill>
            </a:endParaRPr>
          </a:p>
        </p:txBody>
      </p:sp>
      <p:pic>
        <p:nvPicPr>
          <p:cNvPr descr="Icon&#10;&#10;Description automatically generated" id="2296" name="Google Shape;2296;p357"/>
          <p:cNvPicPr preferRelativeResize="0"/>
          <p:nvPr/>
        </p:nvPicPr>
        <p:blipFill rotWithShape="1">
          <a:blip r:embed="rId3">
            <a:alphaModFix/>
          </a:blip>
          <a:srcRect b="0" l="0" r="0" t="0"/>
          <a:stretch/>
        </p:blipFill>
        <p:spPr>
          <a:xfrm>
            <a:off x="8152671" y="312290"/>
            <a:ext cx="678957" cy="67895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sp>
        <p:nvSpPr>
          <p:cNvPr id="1243" name="Google Shape;1243;p250"/>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3D Molecular Designs Staff</a:t>
            </a:r>
            <a:endParaRPr/>
          </a:p>
        </p:txBody>
      </p:sp>
      <p:pic>
        <p:nvPicPr>
          <p:cNvPr id="1244" name="Google Shape;1244;p250"/>
          <p:cNvPicPr preferRelativeResize="0"/>
          <p:nvPr/>
        </p:nvPicPr>
        <p:blipFill>
          <a:blip r:embed="rId3">
            <a:alphaModFix/>
          </a:blip>
          <a:stretch>
            <a:fillRect/>
          </a:stretch>
        </p:blipFill>
        <p:spPr>
          <a:xfrm>
            <a:off x="845500" y="768413"/>
            <a:ext cx="2247900" cy="2809875"/>
          </a:xfrm>
          <a:prstGeom prst="rect">
            <a:avLst/>
          </a:prstGeom>
          <a:noFill/>
          <a:ln>
            <a:noFill/>
          </a:ln>
        </p:spPr>
      </p:pic>
      <p:pic>
        <p:nvPicPr>
          <p:cNvPr id="1245" name="Google Shape;1245;p250"/>
          <p:cNvPicPr preferRelativeResize="0"/>
          <p:nvPr/>
        </p:nvPicPr>
        <p:blipFill>
          <a:blip r:embed="rId4">
            <a:alphaModFix/>
          </a:blip>
          <a:stretch>
            <a:fillRect/>
          </a:stretch>
        </p:blipFill>
        <p:spPr>
          <a:xfrm>
            <a:off x="3702013" y="769175"/>
            <a:ext cx="2247900" cy="2808373"/>
          </a:xfrm>
          <a:prstGeom prst="rect">
            <a:avLst/>
          </a:prstGeom>
          <a:noFill/>
          <a:ln>
            <a:noFill/>
          </a:ln>
        </p:spPr>
      </p:pic>
      <p:sp>
        <p:nvSpPr>
          <p:cNvPr id="1246" name="Google Shape;1246;p250"/>
          <p:cNvSpPr txBox="1"/>
          <p:nvPr/>
        </p:nvSpPr>
        <p:spPr>
          <a:xfrm>
            <a:off x="845475" y="3658125"/>
            <a:ext cx="2247975" cy="11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Kris Herman</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Education Relations Manager</a:t>
            </a:r>
            <a:endParaRPr b="1" sz="1900">
              <a:solidFill>
                <a:schemeClr val="accent1"/>
              </a:solidFill>
              <a:latin typeface="Calibri"/>
              <a:ea typeface="Calibri"/>
              <a:cs typeface="Calibri"/>
              <a:sym typeface="Calibri"/>
            </a:endParaRPr>
          </a:p>
        </p:txBody>
      </p:sp>
      <p:sp>
        <p:nvSpPr>
          <p:cNvPr id="1247" name="Google Shape;1247;p250"/>
          <p:cNvSpPr txBox="1"/>
          <p:nvPr/>
        </p:nvSpPr>
        <p:spPr>
          <a:xfrm>
            <a:off x="3702025" y="3658125"/>
            <a:ext cx="2247975" cy="141997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Lauren Koepsel</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Marketing Communications Manager</a:t>
            </a:r>
            <a:endParaRPr b="1" sz="1900">
              <a:solidFill>
                <a:schemeClr val="accent1"/>
              </a:solidFill>
              <a:latin typeface="Calibri"/>
              <a:ea typeface="Calibri"/>
              <a:cs typeface="Calibri"/>
              <a:sym typeface="Calibri"/>
            </a:endParaRPr>
          </a:p>
        </p:txBody>
      </p:sp>
      <p:sp>
        <p:nvSpPr>
          <p:cNvPr id="1248" name="Google Shape;1248;p250"/>
          <p:cNvSpPr txBox="1"/>
          <p:nvPr/>
        </p:nvSpPr>
        <p:spPr>
          <a:xfrm>
            <a:off x="6558575" y="3658125"/>
            <a:ext cx="22479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Mark Holzer</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Director of Material Development</a:t>
            </a:r>
            <a:endParaRPr b="1" sz="1900">
              <a:solidFill>
                <a:schemeClr val="accent1"/>
              </a:solidFill>
              <a:latin typeface="Calibri"/>
              <a:ea typeface="Calibri"/>
              <a:cs typeface="Calibri"/>
              <a:sym typeface="Calibri"/>
            </a:endParaRPr>
          </a:p>
        </p:txBody>
      </p:sp>
      <p:pic>
        <p:nvPicPr>
          <p:cNvPr id="1249" name="Google Shape;1249;p250"/>
          <p:cNvPicPr preferRelativeResize="0"/>
          <p:nvPr/>
        </p:nvPicPr>
        <p:blipFill>
          <a:blip r:embed="rId5">
            <a:alphaModFix/>
          </a:blip>
          <a:stretch>
            <a:fillRect/>
          </a:stretch>
        </p:blipFill>
        <p:spPr>
          <a:xfrm>
            <a:off x="6472750" y="768425"/>
            <a:ext cx="2247900" cy="2809887"/>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0" name="Shape 2300"/>
        <p:cNvGrpSpPr/>
        <p:nvPr/>
      </p:nvGrpSpPr>
      <p:grpSpPr>
        <a:xfrm>
          <a:off x="0" y="0"/>
          <a:ext cx="0" cy="0"/>
          <a:chOff x="0" y="0"/>
          <a:chExt cx="0" cy="0"/>
        </a:xfrm>
      </p:grpSpPr>
      <p:sp>
        <p:nvSpPr>
          <p:cNvPr id="2301" name="Google Shape;2301;p358"/>
          <p:cNvSpPr txBox="1"/>
          <p:nvPr>
            <p:ph idx="1" type="body"/>
          </p:nvPr>
        </p:nvSpPr>
        <p:spPr>
          <a:xfrm>
            <a:off x="591850" y="906375"/>
            <a:ext cx="7564500" cy="3497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600"/>
              <a:t>⚫️   </a:t>
            </a:r>
            <a:endParaRPr sz="3600"/>
          </a:p>
        </p:txBody>
      </p:sp>
      <p:sp>
        <p:nvSpPr>
          <p:cNvPr id="2302" name="Google Shape;2302;p358"/>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A protein is a polymer, made of monomers.</a:t>
            </a:r>
            <a:endParaRPr b="1"/>
          </a:p>
        </p:txBody>
      </p:sp>
      <p:sp>
        <p:nvSpPr>
          <p:cNvPr id="2303" name="Google Shape;2303;p358"/>
          <p:cNvSpPr txBox="1"/>
          <p:nvPr/>
        </p:nvSpPr>
        <p:spPr>
          <a:xfrm>
            <a:off x="2564250" y="2534125"/>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304" name="Google Shape;2304;p358"/>
          <p:cNvSpPr txBox="1"/>
          <p:nvPr/>
        </p:nvSpPr>
        <p:spPr>
          <a:xfrm>
            <a:off x="1959150" y="1179700"/>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305" name="Google Shape;2305;p358"/>
          <p:cNvSpPr txBox="1"/>
          <p:nvPr/>
        </p:nvSpPr>
        <p:spPr>
          <a:xfrm>
            <a:off x="2731075" y="1476175"/>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306" name="Google Shape;2306;p358"/>
          <p:cNvSpPr txBox="1"/>
          <p:nvPr/>
        </p:nvSpPr>
        <p:spPr>
          <a:xfrm>
            <a:off x="3085175" y="2093850"/>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307" name="Google Shape;2307;p358"/>
          <p:cNvSpPr txBox="1"/>
          <p:nvPr/>
        </p:nvSpPr>
        <p:spPr>
          <a:xfrm>
            <a:off x="1065850" y="2419700"/>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308" name="Google Shape;2308;p358"/>
          <p:cNvSpPr txBox="1"/>
          <p:nvPr/>
        </p:nvSpPr>
        <p:spPr>
          <a:xfrm>
            <a:off x="1815050" y="2832750"/>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309" name="Google Shape;2309;p358"/>
          <p:cNvSpPr txBox="1"/>
          <p:nvPr/>
        </p:nvSpPr>
        <p:spPr>
          <a:xfrm>
            <a:off x="5467050" y="1875950"/>
            <a:ext cx="3501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3600">
                <a:solidFill>
                  <a:schemeClr val="dk1"/>
                </a:solidFill>
                <a:latin typeface="Calibri"/>
                <a:ea typeface="Calibri"/>
                <a:cs typeface="Calibri"/>
                <a:sym typeface="Calibri"/>
              </a:rPr>
              <a:t>🟣🟠🟤🟢🔴</a:t>
            </a:r>
            <a:r>
              <a:rPr lang="en" sz="3600">
                <a:solidFill>
                  <a:schemeClr val="dk1"/>
                </a:solidFill>
              </a:rPr>
              <a:t>⚫️</a:t>
            </a:r>
            <a:r>
              <a:rPr lang="en" sz="3600">
                <a:solidFill>
                  <a:schemeClr val="dk1"/>
                </a:solidFill>
                <a:latin typeface="Calibri"/>
                <a:ea typeface="Calibri"/>
                <a:cs typeface="Calibri"/>
                <a:sym typeface="Calibri"/>
              </a:rPr>
              <a:t>🟡</a:t>
            </a:r>
            <a:endParaRPr>
              <a:latin typeface="Calibri"/>
              <a:ea typeface="Calibri"/>
              <a:cs typeface="Calibri"/>
              <a:sym typeface="Calibri"/>
            </a:endParaRPr>
          </a:p>
        </p:txBody>
      </p:sp>
      <p:sp>
        <p:nvSpPr>
          <p:cNvPr id="2310" name="Google Shape;2310;p358"/>
          <p:cNvSpPr txBox="1"/>
          <p:nvPr/>
        </p:nvSpPr>
        <p:spPr>
          <a:xfrm>
            <a:off x="2324400" y="3763125"/>
            <a:ext cx="44952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latin typeface="Calibri"/>
                <a:ea typeface="Calibri"/>
                <a:cs typeface="Calibri"/>
                <a:sym typeface="Calibri"/>
              </a:rPr>
              <a:t>And the monomer is...</a:t>
            </a:r>
            <a:endParaRPr sz="3600">
              <a:latin typeface="Calibri"/>
              <a:ea typeface="Calibri"/>
              <a:cs typeface="Calibri"/>
              <a:sym typeface="Calibri"/>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4" name="Shape 2314"/>
        <p:cNvGrpSpPr/>
        <p:nvPr/>
      </p:nvGrpSpPr>
      <p:grpSpPr>
        <a:xfrm>
          <a:off x="0" y="0"/>
          <a:ext cx="0" cy="0"/>
          <a:chOff x="0" y="0"/>
          <a:chExt cx="0" cy="0"/>
        </a:xfrm>
      </p:grpSpPr>
      <p:sp>
        <p:nvSpPr>
          <p:cNvPr id="2315" name="Google Shape;2315;p359"/>
          <p:cNvSpPr txBox="1"/>
          <p:nvPr>
            <p:ph type="title"/>
          </p:nvPr>
        </p:nvSpPr>
        <p:spPr>
          <a:xfrm>
            <a:off x="370925" y="-34900"/>
            <a:ext cx="83496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accent2"/>
                </a:solidFill>
              </a:rPr>
              <a:t>A protein is a polymer of amino acid monomers.</a:t>
            </a:r>
            <a:endParaRPr b="1" sz="3600">
              <a:solidFill>
                <a:schemeClr val="accent2"/>
              </a:solidFill>
            </a:endParaRPr>
          </a:p>
        </p:txBody>
      </p:sp>
      <p:pic>
        <p:nvPicPr>
          <p:cNvPr id="2316" name="Google Shape;2316;p359"/>
          <p:cNvPicPr preferRelativeResize="0"/>
          <p:nvPr/>
        </p:nvPicPr>
        <p:blipFill>
          <a:blip r:embed="rId3">
            <a:alphaModFix/>
          </a:blip>
          <a:stretch>
            <a:fillRect/>
          </a:stretch>
        </p:blipFill>
        <p:spPr>
          <a:xfrm>
            <a:off x="3018350" y="1471825"/>
            <a:ext cx="4000349" cy="3069526"/>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0" name="Shape 2320"/>
        <p:cNvGrpSpPr/>
        <p:nvPr/>
      </p:nvGrpSpPr>
      <p:grpSpPr>
        <a:xfrm>
          <a:off x="0" y="0"/>
          <a:ext cx="0" cy="0"/>
          <a:chOff x="0" y="0"/>
          <a:chExt cx="0" cy="0"/>
        </a:xfrm>
      </p:grpSpPr>
      <p:sp>
        <p:nvSpPr>
          <p:cNvPr id="2321" name="Google Shape;2321;p360"/>
          <p:cNvSpPr txBox="1"/>
          <p:nvPr>
            <p:ph type="title"/>
          </p:nvPr>
        </p:nvSpPr>
        <p:spPr>
          <a:xfrm>
            <a:off x="370925" y="-34900"/>
            <a:ext cx="83496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accent2"/>
                </a:solidFill>
              </a:rPr>
              <a:t>Now play!  What do you notice?</a:t>
            </a:r>
            <a:endParaRPr b="1" sz="3600">
              <a:solidFill>
                <a:schemeClr val="accent2"/>
              </a:solidFill>
            </a:endParaRPr>
          </a:p>
        </p:txBody>
      </p:sp>
      <p:pic>
        <p:nvPicPr>
          <p:cNvPr id="2322" name="Google Shape;2322;p360"/>
          <p:cNvPicPr preferRelativeResize="0"/>
          <p:nvPr/>
        </p:nvPicPr>
        <p:blipFill>
          <a:blip r:embed="rId3">
            <a:alphaModFix/>
          </a:blip>
          <a:stretch>
            <a:fillRect/>
          </a:stretch>
        </p:blipFill>
        <p:spPr>
          <a:xfrm>
            <a:off x="621150" y="1002600"/>
            <a:ext cx="2057400" cy="1714500"/>
          </a:xfrm>
          <a:prstGeom prst="rect">
            <a:avLst/>
          </a:prstGeom>
          <a:noFill/>
          <a:ln>
            <a:noFill/>
          </a:ln>
        </p:spPr>
      </p:pic>
      <p:pic>
        <p:nvPicPr>
          <p:cNvPr id="2323" name="Google Shape;2323;p360"/>
          <p:cNvPicPr preferRelativeResize="0"/>
          <p:nvPr/>
        </p:nvPicPr>
        <p:blipFill>
          <a:blip r:embed="rId4">
            <a:alphaModFix/>
          </a:blip>
          <a:stretch>
            <a:fillRect/>
          </a:stretch>
        </p:blipFill>
        <p:spPr>
          <a:xfrm>
            <a:off x="3742750" y="1057500"/>
            <a:ext cx="2057400" cy="1724025"/>
          </a:xfrm>
          <a:prstGeom prst="rect">
            <a:avLst/>
          </a:prstGeom>
          <a:noFill/>
          <a:ln>
            <a:noFill/>
          </a:ln>
        </p:spPr>
      </p:pic>
      <p:pic>
        <p:nvPicPr>
          <p:cNvPr id="2324" name="Google Shape;2324;p360"/>
          <p:cNvPicPr preferRelativeResize="0"/>
          <p:nvPr/>
        </p:nvPicPr>
        <p:blipFill>
          <a:blip r:embed="rId5">
            <a:alphaModFix/>
          </a:blip>
          <a:stretch>
            <a:fillRect/>
          </a:stretch>
        </p:blipFill>
        <p:spPr>
          <a:xfrm>
            <a:off x="6663125" y="798950"/>
            <a:ext cx="2057400" cy="1685925"/>
          </a:xfrm>
          <a:prstGeom prst="rect">
            <a:avLst/>
          </a:prstGeom>
          <a:noFill/>
          <a:ln>
            <a:noFill/>
          </a:ln>
        </p:spPr>
      </p:pic>
      <p:pic>
        <p:nvPicPr>
          <p:cNvPr id="2325" name="Google Shape;2325;p360"/>
          <p:cNvPicPr preferRelativeResize="0"/>
          <p:nvPr/>
        </p:nvPicPr>
        <p:blipFill>
          <a:blip r:embed="rId6">
            <a:alphaModFix/>
          </a:blip>
          <a:stretch>
            <a:fillRect/>
          </a:stretch>
        </p:blipFill>
        <p:spPr>
          <a:xfrm>
            <a:off x="5851200" y="2976875"/>
            <a:ext cx="2057400" cy="1685925"/>
          </a:xfrm>
          <a:prstGeom prst="rect">
            <a:avLst/>
          </a:prstGeom>
          <a:noFill/>
          <a:ln>
            <a:noFill/>
          </a:ln>
        </p:spPr>
      </p:pic>
      <p:pic>
        <p:nvPicPr>
          <p:cNvPr id="2326" name="Google Shape;2326;p360"/>
          <p:cNvPicPr preferRelativeResize="0"/>
          <p:nvPr/>
        </p:nvPicPr>
        <p:blipFill>
          <a:blip r:embed="rId7">
            <a:alphaModFix/>
          </a:blip>
          <a:stretch>
            <a:fillRect/>
          </a:stretch>
        </p:blipFill>
        <p:spPr>
          <a:xfrm>
            <a:off x="2230075" y="2976875"/>
            <a:ext cx="2057400" cy="1724025"/>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0" name="Shape 2330"/>
        <p:cNvGrpSpPr/>
        <p:nvPr/>
      </p:nvGrpSpPr>
      <p:grpSpPr>
        <a:xfrm>
          <a:off x="0" y="0"/>
          <a:ext cx="0" cy="0"/>
          <a:chOff x="0" y="0"/>
          <a:chExt cx="0" cy="0"/>
        </a:xfrm>
      </p:grpSpPr>
      <p:sp>
        <p:nvSpPr>
          <p:cNvPr id="2331" name="Google Shape;2331;p361"/>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sz="3600">
                <a:solidFill>
                  <a:schemeClr val="accent2"/>
                </a:solidFill>
                <a:latin typeface="Arial"/>
                <a:ea typeface="Arial"/>
                <a:cs typeface="Arial"/>
                <a:sym typeface="Arial"/>
              </a:rPr>
              <a:t>What did you notice?</a:t>
            </a:r>
            <a:endParaRPr b="1" sz="3600">
              <a:solidFill>
                <a:schemeClr val="accent2"/>
              </a:solidFill>
              <a:latin typeface="Arial"/>
              <a:ea typeface="Arial"/>
              <a:cs typeface="Arial"/>
              <a:sym typeface="Arial"/>
            </a:endParaRPr>
          </a:p>
          <a:p>
            <a:pPr indent="0" lvl="0" marL="0" rtl="0" algn="ctr">
              <a:spcBef>
                <a:spcPts val="0"/>
              </a:spcBef>
              <a:spcAft>
                <a:spcPts val="0"/>
              </a:spcAft>
              <a:buNone/>
            </a:pPr>
            <a:r>
              <a:t/>
            </a:r>
            <a:endParaRPr/>
          </a:p>
        </p:txBody>
      </p:sp>
      <p:pic>
        <p:nvPicPr>
          <p:cNvPr id="2332" name="Google Shape;2332;p361"/>
          <p:cNvPicPr preferRelativeResize="0"/>
          <p:nvPr/>
        </p:nvPicPr>
        <p:blipFill>
          <a:blip r:embed="rId3">
            <a:alphaModFix/>
          </a:blip>
          <a:stretch>
            <a:fillRect/>
          </a:stretch>
        </p:blipFill>
        <p:spPr>
          <a:xfrm>
            <a:off x="2361600" y="2178646"/>
            <a:ext cx="996308" cy="635146"/>
          </a:xfrm>
          <a:prstGeom prst="rect">
            <a:avLst/>
          </a:prstGeom>
          <a:noFill/>
          <a:ln>
            <a:noFill/>
          </a:ln>
        </p:spPr>
      </p:pic>
      <p:pic>
        <p:nvPicPr>
          <p:cNvPr id="2333" name="Google Shape;2333;p361"/>
          <p:cNvPicPr preferRelativeResize="0"/>
          <p:nvPr/>
        </p:nvPicPr>
        <p:blipFill>
          <a:blip r:embed="rId4">
            <a:alphaModFix/>
          </a:blip>
          <a:stretch>
            <a:fillRect/>
          </a:stretch>
        </p:blipFill>
        <p:spPr>
          <a:xfrm>
            <a:off x="3897869" y="659275"/>
            <a:ext cx="1195570" cy="1519370"/>
          </a:xfrm>
          <a:prstGeom prst="rect">
            <a:avLst/>
          </a:prstGeom>
          <a:noFill/>
          <a:ln>
            <a:noFill/>
          </a:ln>
        </p:spPr>
      </p:pic>
      <p:pic>
        <p:nvPicPr>
          <p:cNvPr id="2334" name="Google Shape;2334;p361"/>
          <p:cNvPicPr preferRelativeResize="0"/>
          <p:nvPr/>
        </p:nvPicPr>
        <p:blipFill>
          <a:blip r:embed="rId5">
            <a:alphaModFix/>
          </a:blip>
          <a:stretch>
            <a:fillRect/>
          </a:stretch>
        </p:blipFill>
        <p:spPr>
          <a:xfrm>
            <a:off x="5870415" y="1902962"/>
            <a:ext cx="1245385" cy="1320108"/>
          </a:xfrm>
          <a:prstGeom prst="rect">
            <a:avLst/>
          </a:prstGeom>
          <a:noFill/>
          <a:ln>
            <a:noFill/>
          </a:ln>
        </p:spPr>
      </p:pic>
      <p:pic>
        <p:nvPicPr>
          <p:cNvPr id="2335" name="Google Shape;2335;p361"/>
          <p:cNvPicPr preferRelativeResize="0"/>
          <p:nvPr/>
        </p:nvPicPr>
        <p:blipFill>
          <a:blip r:embed="rId6">
            <a:alphaModFix/>
          </a:blip>
          <a:stretch>
            <a:fillRect/>
          </a:stretch>
        </p:blipFill>
        <p:spPr>
          <a:xfrm>
            <a:off x="3419262" y="2813793"/>
            <a:ext cx="2316416" cy="2204331"/>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9" name="Shape 2339"/>
        <p:cNvGrpSpPr/>
        <p:nvPr/>
      </p:nvGrpSpPr>
      <p:grpSpPr>
        <a:xfrm>
          <a:off x="0" y="0"/>
          <a:ext cx="0" cy="0"/>
          <a:chOff x="0" y="0"/>
          <a:chExt cx="0" cy="0"/>
        </a:xfrm>
      </p:grpSpPr>
      <p:sp>
        <p:nvSpPr>
          <p:cNvPr id="2340" name="Google Shape;2340;p362"/>
          <p:cNvSpPr txBox="1"/>
          <p:nvPr>
            <p:ph type="title"/>
          </p:nvPr>
        </p:nvSpPr>
        <p:spPr>
          <a:xfrm>
            <a:off x="3444750" y="0"/>
            <a:ext cx="22545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sz="3600">
                <a:solidFill>
                  <a:schemeClr val="accent2"/>
                </a:solidFill>
                <a:latin typeface="Arial"/>
                <a:ea typeface="Arial"/>
                <a:cs typeface="Arial"/>
                <a:sym typeface="Arial"/>
              </a:rPr>
              <a:t>Do this!</a:t>
            </a:r>
            <a:endParaRPr b="1" sz="3600">
              <a:solidFill>
                <a:schemeClr val="accent2"/>
              </a:solidFill>
              <a:latin typeface="Arial"/>
              <a:ea typeface="Arial"/>
              <a:cs typeface="Arial"/>
              <a:sym typeface="Arial"/>
            </a:endParaRPr>
          </a:p>
          <a:p>
            <a:pPr indent="0" lvl="0" marL="0" rtl="0" algn="ctr">
              <a:spcBef>
                <a:spcPts val="0"/>
              </a:spcBef>
              <a:spcAft>
                <a:spcPts val="0"/>
              </a:spcAft>
              <a:buNone/>
            </a:pPr>
            <a:r>
              <a:t/>
            </a:r>
            <a:endParaRPr sz="1400">
              <a:solidFill>
                <a:srgbClr val="000000"/>
              </a:solidFill>
              <a:latin typeface="Arial"/>
              <a:ea typeface="Arial"/>
              <a:cs typeface="Arial"/>
              <a:sym typeface="Arial"/>
            </a:endParaRPr>
          </a:p>
          <a:p>
            <a:pPr indent="0" lvl="0" marL="0" rtl="0" algn="ctr">
              <a:spcBef>
                <a:spcPts val="0"/>
              </a:spcBef>
              <a:spcAft>
                <a:spcPts val="0"/>
              </a:spcAft>
              <a:buNone/>
            </a:pPr>
            <a:r>
              <a:t/>
            </a:r>
            <a:endParaRPr/>
          </a:p>
        </p:txBody>
      </p:sp>
      <p:pic>
        <p:nvPicPr>
          <p:cNvPr id="2341" name="Google Shape;2341;p362"/>
          <p:cNvPicPr preferRelativeResize="0"/>
          <p:nvPr/>
        </p:nvPicPr>
        <p:blipFill>
          <a:blip r:embed="rId3">
            <a:alphaModFix/>
          </a:blip>
          <a:stretch>
            <a:fillRect/>
          </a:stretch>
        </p:blipFill>
        <p:spPr>
          <a:xfrm rot="1785403">
            <a:off x="1387275" y="2594400"/>
            <a:ext cx="762000" cy="485775"/>
          </a:xfrm>
          <a:prstGeom prst="rect">
            <a:avLst/>
          </a:prstGeom>
          <a:noFill/>
          <a:ln>
            <a:noFill/>
          </a:ln>
        </p:spPr>
      </p:pic>
      <p:pic>
        <p:nvPicPr>
          <p:cNvPr id="2342" name="Google Shape;2342;p362"/>
          <p:cNvPicPr preferRelativeResize="0"/>
          <p:nvPr/>
        </p:nvPicPr>
        <p:blipFill>
          <a:blip r:embed="rId4">
            <a:alphaModFix/>
          </a:blip>
          <a:stretch>
            <a:fillRect/>
          </a:stretch>
        </p:blipFill>
        <p:spPr>
          <a:xfrm>
            <a:off x="7583025" y="2227588"/>
            <a:ext cx="952500" cy="1009650"/>
          </a:xfrm>
          <a:prstGeom prst="rect">
            <a:avLst/>
          </a:prstGeom>
          <a:noFill/>
          <a:ln>
            <a:noFill/>
          </a:ln>
        </p:spPr>
      </p:pic>
      <p:grpSp>
        <p:nvGrpSpPr>
          <p:cNvPr id="2343" name="Google Shape;2343;p362"/>
          <p:cNvGrpSpPr/>
          <p:nvPr/>
        </p:nvGrpSpPr>
        <p:grpSpPr>
          <a:xfrm>
            <a:off x="1811025" y="1373163"/>
            <a:ext cx="1771650" cy="2509838"/>
            <a:chOff x="1550450" y="2098238"/>
            <a:chExt cx="1771650" cy="2509838"/>
          </a:xfrm>
        </p:grpSpPr>
        <p:pic>
          <p:nvPicPr>
            <p:cNvPr id="2344" name="Google Shape;2344;p362"/>
            <p:cNvPicPr preferRelativeResize="0"/>
            <p:nvPr/>
          </p:nvPicPr>
          <p:blipFill>
            <a:blip r:embed="rId5">
              <a:alphaModFix/>
            </a:blip>
            <a:stretch>
              <a:fillRect/>
            </a:stretch>
          </p:blipFill>
          <p:spPr>
            <a:xfrm>
              <a:off x="1825875" y="2098238"/>
              <a:ext cx="914400" cy="1162050"/>
            </a:xfrm>
            <a:prstGeom prst="rect">
              <a:avLst/>
            </a:prstGeom>
            <a:noFill/>
            <a:ln>
              <a:noFill/>
            </a:ln>
          </p:spPr>
        </p:pic>
        <p:pic>
          <p:nvPicPr>
            <p:cNvPr id="2345" name="Google Shape;2345;p362"/>
            <p:cNvPicPr preferRelativeResize="0"/>
            <p:nvPr/>
          </p:nvPicPr>
          <p:blipFill>
            <a:blip r:embed="rId6">
              <a:alphaModFix/>
            </a:blip>
            <a:stretch>
              <a:fillRect/>
            </a:stretch>
          </p:blipFill>
          <p:spPr>
            <a:xfrm>
              <a:off x="1550450" y="2922150"/>
              <a:ext cx="1771650" cy="1685925"/>
            </a:xfrm>
            <a:prstGeom prst="rect">
              <a:avLst/>
            </a:prstGeom>
            <a:noFill/>
            <a:ln>
              <a:noFill/>
            </a:ln>
          </p:spPr>
        </p:pic>
      </p:grpSp>
      <p:pic>
        <p:nvPicPr>
          <p:cNvPr id="2346" name="Google Shape;2346;p362"/>
          <p:cNvPicPr preferRelativeResize="0"/>
          <p:nvPr/>
        </p:nvPicPr>
        <p:blipFill>
          <a:blip r:embed="rId3">
            <a:alphaModFix/>
          </a:blip>
          <a:stretch>
            <a:fillRect/>
          </a:stretch>
        </p:blipFill>
        <p:spPr>
          <a:xfrm rot="1785403">
            <a:off x="4938475" y="1530238"/>
            <a:ext cx="762000" cy="485775"/>
          </a:xfrm>
          <a:prstGeom prst="rect">
            <a:avLst/>
          </a:prstGeom>
          <a:noFill/>
          <a:ln>
            <a:noFill/>
          </a:ln>
        </p:spPr>
      </p:pic>
      <p:grpSp>
        <p:nvGrpSpPr>
          <p:cNvPr id="2347" name="Google Shape;2347;p362"/>
          <p:cNvGrpSpPr/>
          <p:nvPr/>
        </p:nvGrpSpPr>
        <p:grpSpPr>
          <a:xfrm>
            <a:off x="6030650" y="1316825"/>
            <a:ext cx="1771650" cy="2509838"/>
            <a:chOff x="1550450" y="2098238"/>
            <a:chExt cx="1771650" cy="2509838"/>
          </a:xfrm>
        </p:grpSpPr>
        <p:pic>
          <p:nvPicPr>
            <p:cNvPr id="2348" name="Google Shape;2348;p362"/>
            <p:cNvPicPr preferRelativeResize="0"/>
            <p:nvPr/>
          </p:nvPicPr>
          <p:blipFill>
            <a:blip r:embed="rId5">
              <a:alphaModFix/>
            </a:blip>
            <a:stretch>
              <a:fillRect/>
            </a:stretch>
          </p:blipFill>
          <p:spPr>
            <a:xfrm>
              <a:off x="1825875" y="2098238"/>
              <a:ext cx="914400" cy="1162050"/>
            </a:xfrm>
            <a:prstGeom prst="rect">
              <a:avLst/>
            </a:prstGeom>
            <a:noFill/>
            <a:ln>
              <a:noFill/>
            </a:ln>
          </p:spPr>
        </p:pic>
        <p:pic>
          <p:nvPicPr>
            <p:cNvPr id="2349" name="Google Shape;2349;p362"/>
            <p:cNvPicPr preferRelativeResize="0"/>
            <p:nvPr/>
          </p:nvPicPr>
          <p:blipFill>
            <a:blip r:embed="rId6">
              <a:alphaModFix/>
            </a:blip>
            <a:stretch>
              <a:fillRect/>
            </a:stretch>
          </p:blipFill>
          <p:spPr>
            <a:xfrm>
              <a:off x="1550450" y="2922150"/>
              <a:ext cx="1771650" cy="1685925"/>
            </a:xfrm>
            <a:prstGeom prst="rect">
              <a:avLst/>
            </a:prstGeom>
            <a:noFill/>
            <a:ln>
              <a:noFill/>
            </a:ln>
          </p:spPr>
        </p:pic>
      </p:grpSp>
      <p:pic>
        <p:nvPicPr>
          <p:cNvPr id="2350" name="Google Shape;2350;p362"/>
          <p:cNvPicPr preferRelativeResize="0"/>
          <p:nvPr/>
        </p:nvPicPr>
        <p:blipFill>
          <a:blip r:embed="rId4">
            <a:alphaModFix/>
          </a:blip>
          <a:stretch>
            <a:fillRect/>
          </a:stretch>
        </p:blipFill>
        <p:spPr>
          <a:xfrm>
            <a:off x="3915675" y="1217938"/>
            <a:ext cx="952500" cy="1009650"/>
          </a:xfrm>
          <a:prstGeom prst="rect">
            <a:avLst/>
          </a:prstGeom>
          <a:noFill/>
          <a:ln>
            <a:noFill/>
          </a:ln>
        </p:spPr>
      </p:pic>
      <p:pic>
        <p:nvPicPr>
          <p:cNvPr id="2351" name="Google Shape;2351;p362"/>
          <p:cNvPicPr preferRelativeResize="0"/>
          <p:nvPr/>
        </p:nvPicPr>
        <p:blipFill>
          <a:blip r:embed="rId7">
            <a:alphaModFix/>
          </a:blip>
          <a:stretch>
            <a:fillRect/>
          </a:stretch>
        </p:blipFill>
        <p:spPr>
          <a:xfrm>
            <a:off x="2069675" y="1373164"/>
            <a:ext cx="952500" cy="1236761"/>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5" name="Shape 2355"/>
        <p:cNvGrpSpPr/>
        <p:nvPr/>
      </p:nvGrpSpPr>
      <p:grpSpPr>
        <a:xfrm>
          <a:off x="0" y="0"/>
          <a:ext cx="0" cy="0"/>
          <a:chOff x="0" y="0"/>
          <a:chExt cx="0" cy="0"/>
        </a:xfrm>
      </p:grpSpPr>
      <p:grpSp>
        <p:nvGrpSpPr>
          <p:cNvPr id="2356" name="Google Shape;2356;p363"/>
          <p:cNvGrpSpPr/>
          <p:nvPr/>
        </p:nvGrpSpPr>
        <p:grpSpPr>
          <a:xfrm>
            <a:off x="4727800" y="1837975"/>
            <a:ext cx="2504875" cy="2509838"/>
            <a:chOff x="6030650" y="1316825"/>
            <a:chExt cx="2504875" cy="2509838"/>
          </a:xfrm>
        </p:grpSpPr>
        <p:pic>
          <p:nvPicPr>
            <p:cNvPr id="2357" name="Google Shape;2357;p363"/>
            <p:cNvPicPr preferRelativeResize="0"/>
            <p:nvPr/>
          </p:nvPicPr>
          <p:blipFill>
            <a:blip r:embed="rId3">
              <a:alphaModFix/>
            </a:blip>
            <a:stretch>
              <a:fillRect/>
            </a:stretch>
          </p:blipFill>
          <p:spPr>
            <a:xfrm>
              <a:off x="7583025" y="2227588"/>
              <a:ext cx="952500" cy="1009650"/>
            </a:xfrm>
            <a:prstGeom prst="rect">
              <a:avLst/>
            </a:prstGeom>
            <a:noFill/>
            <a:ln>
              <a:noFill/>
            </a:ln>
          </p:spPr>
        </p:pic>
        <p:grpSp>
          <p:nvGrpSpPr>
            <p:cNvPr id="2358" name="Google Shape;2358;p363"/>
            <p:cNvGrpSpPr/>
            <p:nvPr/>
          </p:nvGrpSpPr>
          <p:grpSpPr>
            <a:xfrm>
              <a:off x="6030650" y="1316825"/>
              <a:ext cx="1771650" cy="2509838"/>
              <a:chOff x="1550450" y="2098238"/>
              <a:chExt cx="1771650" cy="2509838"/>
            </a:xfrm>
          </p:grpSpPr>
          <p:pic>
            <p:nvPicPr>
              <p:cNvPr id="2359" name="Google Shape;2359;p363"/>
              <p:cNvPicPr preferRelativeResize="0"/>
              <p:nvPr/>
            </p:nvPicPr>
            <p:blipFill>
              <a:blip r:embed="rId4">
                <a:alphaModFix/>
              </a:blip>
              <a:stretch>
                <a:fillRect/>
              </a:stretch>
            </p:blipFill>
            <p:spPr>
              <a:xfrm>
                <a:off x="1825875" y="2098238"/>
                <a:ext cx="914400" cy="1162050"/>
              </a:xfrm>
              <a:prstGeom prst="rect">
                <a:avLst/>
              </a:prstGeom>
              <a:noFill/>
              <a:ln>
                <a:noFill/>
              </a:ln>
            </p:spPr>
          </p:pic>
          <p:pic>
            <p:nvPicPr>
              <p:cNvPr id="2360" name="Google Shape;2360;p363"/>
              <p:cNvPicPr preferRelativeResize="0"/>
              <p:nvPr/>
            </p:nvPicPr>
            <p:blipFill>
              <a:blip r:embed="rId5">
                <a:alphaModFix/>
              </a:blip>
              <a:stretch>
                <a:fillRect/>
              </a:stretch>
            </p:blipFill>
            <p:spPr>
              <a:xfrm>
                <a:off x="1550450" y="2922150"/>
                <a:ext cx="1771650" cy="1685925"/>
              </a:xfrm>
              <a:prstGeom prst="rect">
                <a:avLst/>
              </a:prstGeom>
              <a:noFill/>
              <a:ln>
                <a:noFill/>
              </a:ln>
            </p:spPr>
          </p:pic>
        </p:grpSp>
      </p:grpSp>
      <p:grpSp>
        <p:nvGrpSpPr>
          <p:cNvPr id="2361" name="Google Shape;2361;p363"/>
          <p:cNvGrpSpPr/>
          <p:nvPr/>
        </p:nvGrpSpPr>
        <p:grpSpPr>
          <a:xfrm>
            <a:off x="863739" y="1384161"/>
            <a:ext cx="1713930" cy="1327553"/>
            <a:chOff x="3463339" y="1214211"/>
            <a:chExt cx="1713930" cy="1327553"/>
          </a:xfrm>
        </p:grpSpPr>
        <p:pic>
          <p:nvPicPr>
            <p:cNvPr id="2362" name="Google Shape;2362;p363"/>
            <p:cNvPicPr preferRelativeResize="0"/>
            <p:nvPr/>
          </p:nvPicPr>
          <p:blipFill>
            <a:blip r:embed="rId6">
              <a:alphaModFix/>
            </a:blip>
            <a:stretch>
              <a:fillRect/>
            </a:stretch>
          </p:blipFill>
          <p:spPr>
            <a:xfrm rot="1785403">
              <a:off x="3533650" y="1530238"/>
              <a:ext cx="762000" cy="485775"/>
            </a:xfrm>
            <a:prstGeom prst="rect">
              <a:avLst/>
            </a:prstGeom>
            <a:noFill/>
            <a:ln>
              <a:noFill/>
            </a:ln>
          </p:spPr>
        </p:pic>
        <p:pic>
          <p:nvPicPr>
            <p:cNvPr id="2363" name="Google Shape;2363;p363"/>
            <p:cNvPicPr preferRelativeResize="0"/>
            <p:nvPr/>
          </p:nvPicPr>
          <p:blipFill>
            <a:blip r:embed="rId3">
              <a:alphaModFix/>
            </a:blip>
            <a:stretch>
              <a:fillRect/>
            </a:stretch>
          </p:blipFill>
          <p:spPr>
            <a:xfrm rot="1581301">
              <a:off x="4050163" y="1373162"/>
              <a:ext cx="952500" cy="1009650"/>
            </a:xfrm>
            <a:prstGeom prst="rect">
              <a:avLst/>
            </a:prstGeom>
            <a:noFill/>
            <a:ln>
              <a:noFill/>
            </a:ln>
          </p:spPr>
        </p:pic>
      </p:grpSp>
      <p:grpSp>
        <p:nvGrpSpPr>
          <p:cNvPr id="2364" name="Google Shape;2364;p363"/>
          <p:cNvGrpSpPr/>
          <p:nvPr/>
        </p:nvGrpSpPr>
        <p:grpSpPr>
          <a:xfrm>
            <a:off x="2676489" y="1781013"/>
            <a:ext cx="2265711" cy="2509838"/>
            <a:chOff x="2676489" y="1781013"/>
            <a:chExt cx="2265711" cy="2509838"/>
          </a:xfrm>
        </p:grpSpPr>
        <p:grpSp>
          <p:nvGrpSpPr>
            <p:cNvPr id="2365" name="Google Shape;2365;p363"/>
            <p:cNvGrpSpPr/>
            <p:nvPr/>
          </p:nvGrpSpPr>
          <p:grpSpPr>
            <a:xfrm>
              <a:off x="2676489" y="1781013"/>
              <a:ext cx="2265711" cy="2509838"/>
              <a:chOff x="1316964" y="1373163"/>
              <a:chExt cx="2265711" cy="2509838"/>
            </a:xfrm>
          </p:grpSpPr>
          <p:pic>
            <p:nvPicPr>
              <p:cNvPr id="2366" name="Google Shape;2366;p363"/>
              <p:cNvPicPr preferRelativeResize="0"/>
              <p:nvPr/>
            </p:nvPicPr>
            <p:blipFill>
              <a:blip r:embed="rId6">
                <a:alphaModFix/>
              </a:blip>
              <a:stretch>
                <a:fillRect/>
              </a:stretch>
            </p:blipFill>
            <p:spPr>
              <a:xfrm rot="1785403">
                <a:off x="1387275" y="2594400"/>
                <a:ext cx="762000" cy="485775"/>
              </a:xfrm>
              <a:prstGeom prst="rect">
                <a:avLst/>
              </a:prstGeom>
              <a:noFill/>
              <a:ln>
                <a:noFill/>
              </a:ln>
            </p:spPr>
          </p:pic>
          <p:grpSp>
            <p:nvGrpSpPr>
              <p:cNvPr id="2367" name="Google Shape;2367;p363"/>
              <p:cNvGrpSpPr/>
              <p:nvPr/>
            </p:nvGrpSpPr>
            <p:grpSpPr>
              <a:xfrm>
                <a:off x="1811025" y="1373163"/>
                <a:ext cx="1771650" cy="2509838"/>
                <a:chOff x="1550450" y="2098238"/>
                <a:chExt cx="1771650" cy="2509838"/>
              </a:xfrm>
            </p:grpSpPr>
            <p:pic>
              <p:nvPicPr>
                <p:cNvPr id="2368" name="Google Shape;2368;p363"/>
                <p:cNvPicPr preferRelativeResize="0"/>
                <p:nvPr/>
              </p:nvPicPr>
              <p:blipFill>
                <a:blip r:embed="rId4">
                  <a:alphaModFix/>
                </a:blip>
                <a:stretch>
                  <a:fillRect/>
                </a:stretch>
              </p:blipFill>
              <p:spPr>
                <a:xfrm>
                  <a:off x="1825875" y="2098238"/>
                  <a:ext cx="914400" cy="1162050"/>
                </a:xfrm>
                <a:prstGeom prst="rect">
                  <a:avLst/>
                </a:prstGeom>
                <a:noFill/>
                <a:ln>
                  <a:noFill/>
                </a:ln>
              </p:spPr>
            </p:pic>
            <p:pic>
              <p:nvPicPr>
                <p:cNvPr id="2369" name="Google Shape;2369;p363"/>
                <p:cNvPicPr preferRelativeResize="0"/>
                <p:nvPr/>
              </p:nvPicPr>
              <p:blipFill>
                <a:blip r:embed="rId5">
                  <a:alphaModFix/>
                </a:blip>
                <a:stretch>
                  <a:fillRect/>
                </a:stretch>
              </p:blipFill>
              <p:spPr>
                <a:xfrm>
                  <a:off x="1550450" y="2922150"/>
                  <a:ext cx="1771650" cy="1685925"/>
                </a:xfrm>
                <a:prstGeom prst="rect">
                  <a:avLst/>
                </a:prstGeom>
                <a:noFill/>
                <a:ln>
                  <a:noFill/>
                </a:ln>
              </p:spPr>
            </p:pic>
          </p:grpSp>
        </p:grpSp>
        <p:pic>
          <p:nvPicPr>
            <p:cNvPr id="2370" name="Google Shape;2370;p363"/>
            <p:cNvPicPr preferRelativeResize="0"/>
            <p:nvPr/>
          </p:nvPicPr>
          <p:blipFill>
            <a:blip r:embed="rId7">
              <a:alphaModFix/>
            </a:blip>
            <a:stretch>
              <a:fillRect/>
            </a:stretch>
          </p:blipFill>
          <p:spPr>
            <a:xfrm>
              <a:off x="3451833" y="1781014"/>
              <a:ext cx="952500" cy="1236761"/>
            </a:xfrm>
            <a:prstGeom prst="rect">
              <a:avLst/>
            </a:prstGeom>
            <a:noFill/>
            <a:ln>
              <a:noFill/>
            </a:ln>
          </p:spPr>
        </p:pic>
      </p:grpSp>
      <p:sp>
        <p:nvSpPr>
          <p:cNvPr id="2371" name="Google Shape;2371;p363"/>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sz="3600">
                <a:solidFill>
                  <a:schemeClr val="accent2"/>
                </a:solidFill>
                <a:latin typeface="Arial"/>
                <a:ea typeface="Arial"/>
                <a:cs typeface="Arial"/>
                <a:sym typeface="Arial"/>
              </a:rPr>
              <a:t>Dehydration synthesis</a:t>
            </a:r>
            <a:endParaRPr b="1" sz="3600">
              <a:solidFill>
                <a:schemeClr val="accent2"/>
              </a:solidFill>
              <a:latin typeface="Arial"/>
              <a:ea typeface="Arial"/>
              <a:cs typeface="Arial"/>
              <a:sym typeface="Arial"/>
            </a:endParaRPr>
          </a:p>
          <a:p>
            <a:pPr indent="0" lvl="0" marL="0" rtl="0" algn="ctr">
              <a:spcBef>
                <a:spcPts val="0"/>
              </a:spcBef>
              <a:spcAft>
                <a:spcPts val="0"/>
              </a:spcAft>
              <a:buNone/>
            </a:pPr>
            <a:r>
              <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5" name="Shape 2375"/>
        <p:cNvGrpSpPr/>
        <p:nvPr/>
      </p:nvGrpSpPr>
      <p:grpSpPr>
        <a:xfrm>
          <a:off x="0" y="0"/>
          <a:ext cx="0" cy="0"/>
          <a:chOff x="0" y="0"/>
          <a:chExt cx="0" cy="0"/>
        </a:xfrm>
      </p:grpSpPr>
      <p:sp>
        <p:nvSpPr>
          <p:cNvPr id="2376" name="Google Shape;2376;p364"/>
          <p:cNvSpPr txBox="1"/>
          <p:nvPr>
            <p:ph type="title"/>
          </p:nvPr>
        </p:nvSpPr>
        <p:spPr>
          <a:xfrm>
            <a:off x="370925" y="-34900"/>
            <a:ext cx="83496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accent2"/>
                </a:solidFill>
              </a:rPr>
              <a:t>A protein is a polymer of amino acid monomers.</a:t>
            </a:r>
            <a:endParaRPr b="1" sz="3600">
              <a:solidFill>
                <a:schemeClr val="accent2"/>
              </a:solidFill>
            </a:endParaRPr>
          </a:p>
        </p:txBody>
      </p:sp>
      <p:pic>
        <p:nvPicPr>
          <p:cNvPr id="2377" name="Google Shape;2377;p364"/>
          <p:cNvPicPr preferRelativeResize="0"/>
          <p:nvPr/>
        </p:nvPicPr>
        <p:blipFill>
          <a:blip r:embed="rId3">
            <a:alphaModFix/>
          </a:blip>
          <a:stretch>
            <a:fillRect/>
          </a:stretch>
        </p:blipFill>
        <p:spPr>
          <a:xfrm>
            <a:off x="2533650" y="1505075"/>
            <a:ext cx="4076700" cy="3305175"/>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1" name="Shape 2381"/>
        <p:cNvGrpSpPr/>
        <p:nvPr/>
      </p:nvGrpSpPr>
      <p:grpSpPr>
        <a:xfrm>
          <a:off x="0" y="0"/>
          <a:ext cx="0" cy="0"/>
          <a:chOff x="0" y="0"/>
          <a:chExt cx="0" cy="0"/>
        </a:xfrm>
      </p:grpSpPr>
      <p:pic>
        <p:nvPicPr>
          <p:cNvPr id="2382" name="Google Shape;2382;p365"/>
          <p:cNvPicPr preferRelativeResize="0"/>
          <p:nvPr/>
        </p:nvPicPr>
        <p:blipFill>
          <a:blip r:embed="rId3">
            <a:alphaModFix/>
          </a:blip>
          <a:stretch>
            <a:fillRect/>
          </a:stretch>
        </p:blipFill>
        <p:spPr>
          <a:xfrm>
            <a:off x="2609850" y="1535850"/>
            <a:ext cx="4076700" cy="3305175"/>
          </a:xfrm>
          <a:prstGeom prst="rect">
            <a:avLst/>
          </a:prstGeom>
          <a:noFill/>
          <a:ln>
            <a:noFill/>
          </a:ln>
        </p:spPr>
      </p:pic>
      <p:sp>
        <p:nvSpPr>
          <p:cNvPr id="2383" name="Google Shape;2383;p365"/>
          <p:cNvSpPr txBox="1"/>
          <p:nvPr/>
        </p:nvSpPr>
        <p:spPr>
          <a:xfrm>
            <a:off x="6686550" y="3119425"/>
            <a:ext cx="2426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666666"/>
                </a:solidFill>
                <a:latin typeface="Fjalla One"/>
                <a:ea typeface="Fjalla One"/>
                <a:cs typeface="Fjalla One"/>
                <a:sym typeface="Fjalla One"/>
              </a:rPr>
              <a:t>Carboxyl group</a:t>
            </a:r>
            <a:endParaRPr sz="2400">
              <a:solidFill>
                <a:srgbClr val="666666"/>
              </a:solidFill>
              <a:latin typeface="Fjalla One"/>
              <a:ea typeface="Fjalla One"/>
              <a:cs typeface="Fjalla One"/>
              <a:sym typeface="Fjalla One"/>
            </a:endParaRPr>
          </a:p>
        </p:txBody>
      </p:sp>
      <p:sp>
        <p:nvSpPr>
          <p:cNvPr id="2384" name="Google Shape;2384;p365"/>
          <p:cNvSpPr txBox="1"/>
          <p:nvPr/>
        </p:nvSpPr>
        <p:spPr>
          <a:xfrm>
            <a:off x="1034975" y="3310550"/>
            <a:ext cx="1742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666666"/>
                </a:solidFill>
                <a:latin typeface="Fjalla One"/>
                <a:ea typeface="Fjalla One"/>
                <a:cs typeface="Fjalla One"/>
                <a:sym typeface="Fjalla One"/>
              </a:rPr>
              <a:t>Amino Group</a:t>
            </a:r>
            <a:endParaRPr sz="2400">
              <a:solidFill>
                <a:srgbClr val="666666"/>
              </a:solidFill>
              <a:latin typeface="Fjalla One"/>
              <a:ea typeface="Fjalla One"/>
              <a:cs typeface="Fjalla One"/>
              <a:sym typeface="Fjalla One"/>
            </a:endParaRPr>
          </a:p>
        </p:txBody>
      </p:sp>
      <p:sp>
        <p:nvSpPr>
          <p:cNvPr id="2385" name="Google Shape;2385;p365"/>
          <p:cNvSpPr txBox="1"/>
          <p:nvPr/>
        </p:nvSpPr>
        <p:spPr>
          <a:xfrm>
            <a:off x="3774050" y="1139125"/>
            <a:ext cx="20604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666666"/>
                </a:solidFill>
                <a:latin typeface="Fjalla One"/>
                <a:ea typeface="Fjalla One"/>
                <a:cs typeface="Fjalla One"/>
                <a:sym typeface="Fjalla One"/>
              </a:rPr>
              <a:t>Central or ⍺</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Carbon</a:t>
            </a:r>
            <a:endParaRPr sz="2400">
              <a:solidFill>
                <a:srgbClr val="666666"/>
              </a:solidFill>
              <a:latin typeface="Fjalla One"/>
              <a:ea typeface="Fjalla One"/>
              <a:cs typeface="Fjalla One"/>
              <a:sym typeface="Fjalla One"/>
            </a:endParaRPr>
          </a:p>
        </p:txBody>
      </p:sp>
      <p:cxnSp>
        <p:nvCxnSpPr>
          <p:cNvPr id="2386" name="Google Shape;2386;p365"/>
          <p:cNvCxnSpPr/>
          <p:nvPr/>
        </p:nvCxnSpPr>
        <p:spPr>
          <a:xfrm flipH="1">
            <a:off x="4140300" y="1932700"/>
            <a:ext cx="507900" cy="694500"/>
          </a:xfrm>
          <a:prstGeom prst="straightConnector1">
            <a:avLst/>
          </a:prstGeom>
          <a:noFill/>
          <a:ln cap="flat" cmpd="sng" w="38100">
            <a:solidFill>
              <a:srgbClr val="666666"/>
            </a:solidFill>
            <a:prstDash val="solid"/>
            <a:round/>
            <a:headEnd len="med" w="med" type="none"/>
            <a:tailEnd len="med" w="med" type="triangle"/>
          </a:ln>
        </p:spPr>
      </p:cxn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0" name="Shape 2390"/>
        <p:cNvGrpSpPr/>
        <p:nvPr/>
      </p:nvGrpSpPr>
      <p:grpSpPr>
        <a:xfrm>
          <a:off x="0" y="0"/>
          <a:ext cx="0" cy="0"/>
          <a:chOff x="0" y="0"/>
          <a:chExt cx="0" cy="0"/>
        </a:xfrm>
      </p:grpSpPr>
      <p:pic>
        <p:nvPicPr>
          <p:cNvPr id="2391" name="Google Shape;2391;p366"/>
          <p:cNvPicPr preferRelativeResize="0"/>
          <p:nvPr/>
        </p:nvPicPr>
        <p:blipFill>
          <a:blip r:embed="rId3">
            <a:alphaModFix/>
          </a:blip>
          <a:stretch>
            <a:fillRect/>
          </a:stretch>
        </p:blipFill>
        <p:spPr>
          <a:xfrm>
            <a:off x="2533650" y="1307250"/>
            <a:ext cx="4076700" cy="3305175"/>
          </a:xfrm>
          <a:prstGeom prst="rect">
            <a:avLst/>
          </a:prstGeom>
          <a:noFill/>
          <a:ln>
            <a:noFill/>
          </a:ln>
        </p:spPr>
      </p:pic>
      <p:sp>
        <p:nvSpPr>
          <p:cNvPr id="2392" name="Google Shape;2392;p366"/>
          <p:cNvSpPr txBox="1"/>
          <p:nvPr/>
        </p:nvSpPr>
        <p:spPr>
          <a:xfrm>
            <a:off x="6396775" y="1323475"/>
            <a:ext cx="2426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7F7F7F"/>
                </a:solidFill>
                <a:latin typeface="Fjalla One"/>
                <a:ea typeface="Fjalla One"/>
                <a:cs typeface="Fjalla One"/>
                <a:sym typeface="Fjalla One"/>
              </a:rPr>
              <a:t>Carboxyl group</a:t>
            </a:r>
            <a:endParaRPr sz="2400">
              <a:solidFill>
                <a:srgbClr val="7F7F7F"/>
              </a:solidFill>
              <a:latin typeface="Fjalla One"/>
              <a:ea typeface="Fjalla One"/>
              <a:cs typeface="Fjalla One"/>
              <a:sym typeface="Fjalla One"/>
            </a:endParaRPr>
          </a:p>
        </p:txBody>
      </p:sp>
      <p:sp>
        <p:nvSpPr>
          <p:cNvPr id="2393" name="Google Shape;2393;p366"/>
          <p:cNvSpPr txBox="1"/>
          <p:nvPr/>
        </p:nvSpPr>
        <p:spPr>
          <a:xfrm>
            <a:off x="713850" y="3009900"/>
            <a:ext cx="1742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7F7F7F"/>
                </a:solidFill>
                <a:latin typeface="Fjalla One"/>
                <a:ea typeface="Fjalla One"/>
                <a:cs typeface="Fjalla One"/>
                <a:sym typeface="Fjalla One"/>
              </a:rPr>
              <a:t>Amino Group</a:t>
            </a:r>
            <a:endParaRPr sz="2400">
              <a:solidFill>
                <a:srgbClr val="7F7F7F"/>
              </a:solidFill>
              <a:latin typeface="Fjalla One"/>
              <a:ea typeface="Fjalla One"/>
              <a:cs typeface="Fjalla One"/>
              <a:sym typeface="Fjalla One"/>
            </a:endParaRPr>
          </a:p>
        </p:txBody>
      </p:sp>
      <p:pic>
        <p:nvPicPr>
          <p:cNvPr id="2394" name="Google Shape;2394;p366"/>
          <p:cNvPicPr preferRelativeResize="0"/>
          <p:nvPr/>
        </p:nvPicPr>
        <p:blipFill>
          <a:blip r:embed="rId4">
            <a:alphaModFix/>
          </a:blip>
          <a:stretch>
            <a:fillRect/>
          </a:stretch>
        </p:blipFill>
        <p:spPr>
          <a:xfrm>
            <a:off x="6396775" y="2911225"/>
            <a:ext cx="1255726" cy="751451"/>
          </a:xfrm>
          <a:prstGeom prst="rect">
            <a:avLst/>
          </a:prstGeom>
          <a:noFill/>
          <a:ln>
            <a:noFill/>
          </a:ln>
        </p:spPr>
      </p:pic>
      <p:pic>
        <p:nvPicPr>
          <p:cNvPr id="2395" name="Google Shape;2395;p366"/>
          <p:cNvPicPr preferRelativeResize="0"/>
          <p:nvPr/>
        </p:nvPicPr>
        <p:blipFill>
          <a:blip r:embed="rId5">
            <a:alphaModFix/>
          </a:blip>
          <a:stretch>
            <a:fillRect/>
          </a:stretch>
        </p:blipFill>
        <p:spPr>
          <a:xfrm>
            <a:off x="1553000" y="1010925"/>
            <a:ext cx="728929" cy="751451"/>
          </a:xfrm>
          <a:prstGeom prst="rect">
            <a:avLst/>
          </a:prstGeom>
          <a:noFill/>
          <a:ln>
            <a:noFill/>
          </a:ln>
        </p:spPr>
      </p:pic>
      <p:pic>
        <p:nvPicPr>
          <p:cNvPr id="2396" name="Google Shape;2396;p366"/>
          <p:cNvPicPr preferRelativeResize="0"/>
          <p:nvPr/>
        </p:nvPicPr>
        <p:blipFill>
          <a:blip r:embed="rId4">
            <a:alphaModFix/>
          </a:blip>
          <a:stretch>
            <a:fillRect/>
          </a:stretch>
        </p:blipFill>
        <p:spPr>
          <a:xfrm rot="2700000">
            <a:off x="814951" y="4100975"/>
            <a:ext cx="1255724" cy="751450"/>
          </a:xfrm>
          <a:prstGeom prst="rect">
            <a:avLst/>
          </a:prstGeom>
          <a:noFill/>
          <a:ln>
            <a:noFill/>
          </a:ln>
        </p:spPr>
      </p:pic>
      <p:pic>
        <p:nvPicPr>
          <p:cNvPr id="2397" name="Google Shape;2397;p366"/>
          <p:cNvPicPr preferRelativeResize="0"/>
          <p:nvPr/>
        </p:nvPicPr>
        <p:blipFill>
          <a:blip r:embed="rId4">
            <a:alphaModFix/>
          </a:blip>
          <a:stretch>
            <a:fillRect/>
          </a:stretch>
        </p:blipFill>
        <p:spPr>
          <a:xfrm rot="2700000">
            <a:off x="4021776" y="1126125"/>
            <a:ext cx="1255724" cy="751450"/>
          </a:xfrm>
          <a:prstGeom prst="rect">
            <a:avLst/>
          </a:prstGeom>
          <a:noFill/>
          <a:ln>
            <a:noFill/>
          </a:ln>
        </p:spPr>
      </p:pic>
      <p:pic>
        <p:nvPicPr>
          <p:cNvPr id="2398" name="Google Shape;2398;p366"/>
          <p:cNvPicPr preferRelativeResize="0"/>
          <p:nvPr/>
        </p:nvPicPr>
        <p:blipFill>
          <a:blip r:embed="rId5">
            <a:alphaModFix/>
          </a:blip>
          <a:stretch>
            <a:fillRect/>
          </a:stretch>
        </p:blipFill>
        <p:spPr>
          <a:xfrm>
            <a:off x="8260850" y="2911225"/>
            <a:ext cx="728929" cy="751451"/>
          </a:xfrm>
          <a:prstGeom prst="rect">
            <a:avLst/>
          </a:prstGeom>
          <a:noFill/>
          <a:ln>
            <a:noFill/>
          </a:ln>
        </p:spPr>
      </p:pic>
      <p:pic>
        <p:nvPicPr>
          <p:cNvPr id="2399" name="Google Shape;2399;p366"/>
          <p:cNvPicPr preferRelativeResize="0"/>
          <p:nvPr/>
        </p:nvPicPr>
        <p:blipFill>
          <a:blip r:embed="rId5">
            <a:alphaModFix/>
          </a:blip>
          <a:stretch>
            <a:fillRect/>
          </a:stretch>
        </p:blipFill>
        <p:spPr>
          <a:xfrm rot="-7529338">
            <a:off x="818475" y="2119289"/>
            <a:ext cx="728929" cy="751450"/>
          </a:xfrm>
          <a:prstGeom prst="rect">
            <a:avLst/>
          </a:prstGeom>
          <a:noFill/>
          <a:ln>
            <a:noFill/>
          </a:ln>
        </p:spPr>
      </p:pic>
      <p:pic>
        <p:nvPicPr>
          <p:cNvPr id="2400" name="Google Shape;2400;p366"/>
          <p:cNvPicPr preferRelativeResize="0"/>
          <p:nvPr/>
        </p:nvPicPr>
        <p:blipFill>
          <a:blip r:embed="rId5">
            <a:alphaModFix/>
          </a:blip>
          <a:stretch>
            <a:fillRect/>
          </a:stretch>
        </p:blipFill>
        <p:spPr>
          <a:xfrm rot="-3173183">
            <a:off x="2053450" y="2196024"/>
            <a:ext cx="728930" cy="751451"/>
          </a:xfrm>
          <a:prstGeom prst="rect">
            <a:avLst/>
          </a:prstGeom>
          <a:noFill/>
          <a:ln>
            <a:noFill/>
          </a:ln>
        </p:spPr>
      </p:pic>
      <p:pic>
        <p:nvPicPr>
          <p:cNvPr id="2401" name="Google Shape;2401;p366"/>
          <p:cNvPicPr preferRelativeResize="0"/>
          <p:nvPr/>
        </p:nvPicPr>
        <p:blipFill>
          <a:blip r:embed="rId5">
            <a:alphaModFix/>
          </a:blip>
          <a:stretch>
            <a:fillRect/>
          </a:stretch>
        </p:blipFill>
        <p:spPr>
          <a:xfrm rot="2188019">
            <a:off x="3502525" y="4291850"/>
            <a:ext cx="728928" cy="751452"/>
          </a:xfrm>
          <a:prstGeom prst="rect">
            <a:avLst/>
          </a:prstGeom>
          <a:noFill/>
          <a:ln>
            <a:noFill/>
          </a:ln>
        </p:spPr>
      </p:pic>
      <p:pic>
        <p:nvPicPr>
          <p:cNvPr id="2402" name="Google Shape;2402;p366"/>
          <p:cNvPicPr preferRelativeResize="0"/>
          <p:nvPr/>
        </p:nvPicPr>
        <p:blipFill>
          <a:blip r:embed="rId5">
            <a:alphaModFix/>
          </a:blip>
          <a:stretch>
            <a:fillRect/>
          </a:stretch>
        </p:blipFill>
        <p:spPr>
          <a:xfrm rot="-8587999">
            <a:off x="6991550" y="4017000"/>
            <a:ext cx="728930" cy="751452"/>
          </a:xfrm>
          <a:prstGeom prst="rect">
            <a:avLst/>
          </a:prstGeom>
          <a:noFill/>
          <a:ln>
            <a:noFill/>
          </a:ln>
        </p:spPr>
      </p:pic>
      <p:pic>
        <p:nvPicPr>
          <p:cNvPr id="2403" name="Google Shape;2403;p366"/>
          <p:cNvPicPr preferRelativeResize="0"/>
          <p:nvPr/>
        </p:nvPicPr>
        <p:blipFill>
          <a:blip r:embed="rId5">
            <a:alphaModFix/>
          </a:blip>
          <a:stretch>
            <a:fillRect/>
          </a:stretch>
        </p:blipFill>
        <p:spPr>
          <a:xfrm rot="-2700000">
            <a:off x="3684150" y="3157575"/>
            <a:ext cx="728930" cy="751452"/>
          </a:xfrm>
          <a:prstGeom prst="rect">
            <a:avLst/>
          </a:prstGeom>
          <a:noFill/>
          <a:ln>
            <a:noFill/>
          </a:ln>
        </p:spPr>
      </p:pic>
      <p:pic>
        <p:nvPicPr>
          <p:cNvPr id="2404" name="Google Shape;2404;p366"/>
          <p:cNvPicPr preferRelativeResize="0"/>
          <p:nvPr/>
        </p:nvPicPr>
        <p:blipFill>
          <a:blip r:embed="rId5">
            <a:alphaModFix/>
          </a:blip>
          <a:stretch>
            <a:fillRect/>
          </a:stretch>
        </p:blipFill>
        <p:spPr>
          <a:xfrm rot="-2316981">
            <a:off x="3092251" y="691125"/>
            <a:ext cx="728929" cy="751452"/>
          </a:xfrm>
          <a:prstGeom prst="rect">
            <a:avLst/>
          </a:prstGeom>
          <a:noFill/>
          <a:ln>
            <a:noFill/>
          </a:ln>
        </p:spPr>
      </p:pic>
      <p:pic>
        <p:nvPicPr>
          <p:cNvPr id="2405" name="Google Shape;2405;p366"/>
          <p:cNvPicPr preferRelativeResize="0"/>
          <p:nvPr/>
        </p:nvPicPr>
        <p:blipFill>
          <a:blip r:embed="rId5">
            <a:alphaModFix/>
          </a:blip>
          <a:stretch>
            <a:fillRect/>
          </a:stretch>
        </p:blipFill>
        <p:spPr>
          <a:xfrm rot="2529346">
            <a:off x="7467175" y="1905175"/>
            <a:ext cx="728928" cy="751450"/>
          </a:xfrm>
          <a:prstGeom prst="rect">
            <a:avLst/>
          </a:prstGeom>
          <a:noFill/>
          <a:ln>
            <a:noFill/>
          </a:ln>
        </p:spPr>
      </p:pic>
      <p:sp>
        <p:nvSpPr>
          <p:cNvPr id="2406" name="Google Shape;2406;p366"/>
          <p:cNvSpPr txBox="1"/>
          <p:nvPr>
            <p:ph type="title"/>
          </p:nvPr>
        </p:nvSpPr>
        <p:spPr>
          <a:xfrm>
            <a:off x="352488" y="0"/>
            <a:ext cx="87915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accent2"/>
                </a:solidFill>
              </a:rPr>
              <a:t>A protein is a polymer of amino acids found in </a:t>
            </a:r>
            <a:r>
              <a:rPr b="1" lang="en" sz="3000" u="sng">
                <a:solidFill>
                  <a:schemeClr val="accent2"/>
                </a:solidFill>
              </a:rPr>
              <a:t>water</a:t>
            </a:r>
            <a:r>
              <a:rPr b="1" lang="en" sz="3000">
                <a:solidFill>
                  <a:schemeClr val="accent2"/>
                </a:solidFill>
              </a:rPr>
              <a:t>. </a:t>
            </a:r>
            <a:endParaRPr b="1" sz="3000">
              <a:solidFill>
                <a:schemeClr val="accent2"/>
              </a:solidFill>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0" name="Shape 2410"/>
        <p:cNvGrpSpPr/>
        <p:nvPr/>
      </p:nvGrpSpPr>
      <p:grpSpPr>
        <a:xfrm>
          <a:off x="0" y="0"/>
          <a:ext cx="0" cy="0"/>
          <a:chOff x="0" y="0"/>
          <a:chExt cx="0" cy="0"/>
        </a:xfrm>
      </p:grpSpPr>
      <p:pic>
        <p:nvPicPr>
          <p:cNvPr id="2411" name="Google Shape;2411;p367"/>
          <p:cNvPicPr preferRelativeResize="0"/>
          <p:nvPr/>
        </p:nvPicPr>
        <p:blipFill>
          <a:blip r:embed="rId3">
            <a:alphaModFix/>
          </a:blip>
          <a:stretch>
            <a:fillRect/>
          </a:stretch>
        </p:blipFill>
        <p:spPr>
          <a:xfrm>
            <a:off x="6396775" y="2911225"/>
            <a:ext cx="1255726" cy="751451"/>
          </a:xfrm>
          <a:prstGeom prst="rect">
            <a:avLst/>
          </a:prstGeom>
          <a:noFill/>
          <a:ln>
            <a:noFill/>
          </a:ln>
        </p:spPr>
      </p:pic>
      <p:pic>
        <p:nvPicPr>
          <p:cNvPr id="2412" name="Google Shape;2412;p367"/>
          <p:cNvPicPr preferRelativeResize="0"/>
          <p:nvPr/>
        </p:nvPicPr>
        <p:blipFill>
          <a:blip r:embed="rId4">
            <a:alphaModFix/>
          </a:blip>
          <a:stretch>
            <a:fillRect/>
          </a:stretch>
        </p:blipFill>
        <p:spPr>
          <a:xfrm>
            <a:off x="1553000" y="1010925"/>
            <a:ext cx="728929" cy="751451"/>
          </a:xfrm>
          <a:prstGeom prst="rect">
            <a:avLst/>
          </a:prstGeom>
          <a:noFill/>
          <a:ln>
            <a:noFill/>
          </a:ln>
        </p:spPr>
      </p:pic>
      <p:pic>
        <p:nvPicPr>
          <p:cNvPr id="2413" name="Google Shape;2413;p367"/>
          <p:cNvPicPr preferRelativeResize="0"/>
          <p:nvPr/>
        </p:nvPicPr>
        <p:blipFill>
          <a:blip r:embed="rId3">
            <a:alphaModFix/>
          </a:blip>
          <a:stretch>
            <a:fillRect/>
          </a:stretch>
        </p:blipFill>
        <p:spPr>
          <a:xfrm rot="2700000">
            <a:off x="814951" y="4100975"/>
            <a:ext cx="1255724" cy="751450"/>
          </a:xfrm>
          <a:prstGeom prst="rect">
            <a:avLst/>
          </a:prstGeom>
          <a:noFill/>
          <a:ln>
            <a:noFill/>
          </a:ln>
        </p:spPr>
      </p:pic>
      <p:pic>
        <p:nvPicPr>
          <p:cNvPr id="2414" name="Google Shape;2414;p367"/>
          <p:cNvPicPr preferRelativeResize="0"/>
          <p:nvPr/>
        </p:nvPicPr>
        <p:blipFill>
          <a:blip r:embed="rId3">
            <a:alphaModFix/>
          </a:blip>
          <a:stretch>
            <a:fillRect/>
          </a:stretch>
        </p:blipFill>
        <p:spPr>
          <a:xfrm rot="2700000">
            <a:off x="4021776" y="1126125"/>
            <a:ext cx="1255724" cy="751450"/>
          </a:xfrm>
          <a:prstGeom prst="rect">
            <a:avLst/>
          </a:prstGeom>
          <a:noFill/>
          <a:ln>
            <a:noFill/>
          </a:ln>
        </p:spPr>
      </p:pic>
      <p:pic>
        <p:nvPicPr>
          <p:cNvPr id="2415" name="Google Shape;2415;p367"/>
          <p:cNvPicPr preferRelativeResize="0"/>
          <p:nvPr/>
        </p:nvPicPr>
        <p:blipFill>
          <a:blip r:embed="rId4">
            <a:alphaModFix/>
          </a:blip>
          <a:stretch>
            <a:fillRect/>
          </a:stretch>
        </p:blipFill>
        <p:spPr>
          <a:xfrm>
            <a:off x="8260850" y="2911225"/>
            <a:ext cx="728929" cy="751451"/>
          </a:xfrm>
          <a:prstGeom prst="rect">
            <a:avLst/>
          </a:prstGeom>
          <a:noFill/>
          <a:ln>
            <a:noFill/>
          </a:ln>
        </p:spPr>
      </p:pic>
      <p:pic>
        <p:nvPicPr>
          <p:cNvPr id="2416" name="Google Shape;2416;p367"/>
          <p:cNvPicPr preferRelativeResize="0"/>
          <p:nvPr/>
        </p:nvPicPr>
        <p:blipFill>
          <a:blip r:embed="rId4">
            <a:alphaModFix/>
          </a:blip>
          <a:stretch>
            <a:fillRect/>
          </a:stretch>
        </p:blipFill>
        <p:spPr>
          <a:xfrm rot="-7529338">
            <a:off x="818475" y="2119289"/>
            <a:ext cx="728929" cy="751450"/>
          </a:xfrm>
          <a:prstGeom prst="rect">
            <a:avLst/>
          </a:prstGeom>
          <a:noFill/>
          <a:ln>
            <a:noFill/>
          </a:ln>
        </p:spPr>
      </p:pic>
      <p:pic>
        <p:nvPicPr>
          <p:cNvPr id="2417" name="Google Shape;2417;p367"/>
          <p:cNvPicPr preferRelativeResize="0"/>
          <p:nvPr/>
        </p:nvPicPr>
        <p:blipFill>
          <a:blip r:embed="rId4">
            <a:alphaModFix/>
          </a:blip>
          <a:stretch>
            <a:fillRect/>
          </a:stretch>
        </p:blipFill>
        <p:spPr>
          <a:xfrm rot="-3173183">
            <a:off x="2053450" y="2196024"/>
            <a:ext cx="728930" cy="751451"/>
          </a:xfrm>
          <a:prstGeom prst="rect">
            <a:avLst/>
          </a:prstGeom>
          <a:noFill/>
          <a:ln>
            <a:noFill/>
          </a:ln>
        </p:spPr>
      </p:pic>
      <p:pic>
        <p:nvPicPr>
          <p:cNvPr id="2418" name="Google Shape;2418;p367"/>
          <p:cNvPicPr preferRelativeResize="0"/>
          <p:nvPr/>
        </p:nvPicPr>
        <p:blipFill>
          <a:blip r:embed="rId4">
            <a:alphaModFix/>
          </a:blip>
          <a:stretch>
            <a:fillRect/>
          </a:stretch>
        </p:blipFill>
        <p:spPr>
          <a:xfrm rot="2188019">
            <a:off x="3502525" y="4291850"/>
            <a:ext cx="728928" cy="751452"/>
          </a:xfrm>
          <a:prstGeom prst="rect">
            <a:avLst/>
          </a:prstGeom>
          <a:noFill/>
          <a:ln>
            <a:noFill/>
          </a:ln>
        </p:spPr>
      </p:pic>
      <p:pic>
        <p:nvPicPr>
          <p:cNvPr id="2419" name="Google Shape;2419;p367"/>
          <p:cNvPicPr preferRelativeResize="0"/>
          <p:nvPr/>
        </p:nvPicPr>
        <p:blipFill>
          <a:blip r:embed="rId4">
            <a:alphaModFix/>
          </a:blip>
          <a:stretch>
            <a:fillRect/>
          </a:stretch>
        </p:blipFill>
        <p:spPr>
          <a:xfrm rot="-8587999">
            <a:off x="6991550" y="4017000"/>
            <a:ext cx="728930" cy="751452"/>
          </a:xfrm>
          <a:prstGeom prst="rect">
            <a:avLst/>
          </a:prstGeom>
          <a:noFill/>
          <a:ln>
            <a:noFill/>
          </a:ln>
        </p:spPr>
      </p:pic>
      <p:pic>
        <p:nvPicPr>
          <p:cNvPr id="2420" name="Google Shape;2420;p367"/>
          <p:cNvPicPr preferRelativeResize="0"/>
          <p:nvPr/>
        </p:nvPicPr>
        <p:blipFill>
          <a:blip r:embed="rId4">
            <a:alphaModFix/>
          </a:blip>
          <a:stretch>
            <a:fillRect/>
          </a:stretch>
        </p:blipFill>
        <p:spPr>
          <a:xfrm rot="-2700000">
            <a:off x="3684150" y="3157575"/>
            <a:ext cx="728930" cy="751452"/>
          </a:xfrm>
          <a:prstGeom prst="rect">
            <a:avLst/>
          </a:prstGeom>
          <a:noFill/>
          <a:ln>
            <a:noFill/>
          </a:ln>
        </p:spPr>
      </p:pic>
      <p:pic>
        <p:nvPicPr>
          <p:cNvPr id="2421" name="Google Shape;2421;p367"/>
          <p:cNvPicPr preferRelativeResize="0"/>
          <p:nvPr/>
        </p:nvPicPr>
        <p:blipFill>
          <a:blip r:embed="rId4">
            <a:alphaModFix/>
          </a:blip>
          <a:stretch>
            <a:fillRect/>
          </a:stretch>
        </p:blipFill>
        <p:spPr>
          <a:xfrm rot="-2316981">
            <a:off x="3092251" y="691125"/>
            <a:ext cx="728929" cy="751452"/>
          </a:xfrm>
          <a:prstGeom prst="rect">
            <a:avLst/>
          </a:prstGeom>
          <a:noFill/>
          <a:ln>
            <a:noFill/>
          </a:ln>
        </p:spPr>
      </p:pic>
      <p:pic>
        <p:nvPicPr>
          <p:cNvPr id="2422" name="Google Shape;2422;p367"/>
          <p:cNvPicPr preferRelativeResize="0"/>
          <p:nvPr/>
        </p:nvPicPr>
        <p:blipFill>
          <a:blip r:embed="rId4">
            <a:alphaModFix/>
          </a:blip>
          <a:stretch>
            <a:fillRect/>
          </a:stretch>
        </p:blipFill>
        <p:spPr>
          <a:xfrm rot="2529346">
            <a:off x="7467175" y="1905175"/>
            <a:ext cx="728928" cy="751450"/>
          </a:xfrm>
          <a:prstGeom prst="rect">
            <a:avLst/>
          </a:prstGeom>
          <a:noFill/>
          <a:ln>
            <a:noFill/>
          </a:ln>
        </p:spPr>
      </p:pic>
      <p:sp>
        <p:nvSpPr>
          <p:cNvPr id="2423" name="Google Shape;2423;p367"/>
          <p:cNvSpPr/>
          <p:nvPr/>
        </p:nvSpPr>
        <p:spPr>
          <a:xfrm>
            <a:off x="491175" y="8550"/>
            <a:ext cx="8572500" cy="5126400"/>
          </a:xfrm>
          <a:prstGeom prst="rect">
            <a:avLst/>
          </a:prstGeom>
          <a:solidFill>
            <a:srgbClr val="FFFFFF">
              <a:alpha val="76580"/>
            </a:srgb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4" name="Google Shape;2424;p367"/>
          <p:cNvPicPr preferRelativeResize="0"/>
          <p:nvPr/>
        </p:nvPicPr>
        <p:blipFill>
          <a:blip r:embed="rId5">
            <a:alphaModFix/>
          </a:blip>
          <a:stretch>
            <a:fillRect/>
          </a:stretch>
        </p:blipFill>
        <p:spPr>
          <a:xfrm>
            <a:off x="152400" y="152400"/>
            <a:ext cx="111450" cy="106143"/>
          </a:xfrm>
          <a:prstGeom prst="rect">
            <a:avLst/>
          </a:prstGeom>
          <a:noFill/>
          <a:ln>
            <a:noFill/>
          </a:ln>
        </p:spPr>
      </p:pic>
      <p:pic>
        <p:nvPicPr>
          <p:cNvPr id="2425" name="Google Shape;2425;p367"/>
          <p:cNvPicPr preferRelativeResize="0"/>
          <p:nvPr/>
        </p:nvPicPr>
        <p:blipFill>
          <a:blip r:embed="rId5">
            <a:alphaModFix/>
          </a:blip>
          <a:stretch>
            <a:fillRect/>
          </a:stretch>
        </p:blipFill>
        <p:spPr>
          <a:xfrm>
            <a:off x="152400" y="410943"/>
            <a:ext cx="111450" cy="106143"/>
          </a:xfrm>
          <a:prstGeom prst="rect">
            <a:avLst/>
          </a:prstGeom>
          <a:noFill/>
          <a:ln>
            <a:noFill/>
          </a:ln>
        </p:spPr>
      </p:pic>
      <p:pic>
        <p:nvPicPr>
          <p:cNvPr id="2426" name="Google Shape;2426;p367"/>
          <p:cNvPicPr preferRelativeResize="0"/>
          <p:nvPr/>
        </p:nvPicPr>
        <p:blipFill>
          <a:blip r:embed="rId5">
            <a:alphaModFix/>
          </a:blip>
          <a:stretch>
            <a:fillRect/>
          </a:stretch>
        </p:blipFill>
        <p:spPr>
          <a:xfrm>
            <a:off x="152400" y="669486"/>
            <a:ext cx="111450" cy="106143"/>
          </a:xfrm>
          <a:prstGeom prst="rect">
            <a:avLst/>
          </a:prstGeom>
          <a:noFill/>
          <a:ln>
            <a:noFill/>
          </a:ln>
        </p:spPr>
      </p:pic>
      <p:pic>
        <p:nvPicPr>
          <p:cNvPr id="2427" name="Google Shape;2427;p367"/>
          <p:cNvPicPr preferRelativeResize="0"/>
          <p:nvPr/>
        </p:nvPicPr>
        <p:blipFill>
          <a:blip r:embed="rId5">
            <a:alphaModFix/>
          </a:blip>
          <a:stretch>
            <a:fillRect/>
          </a:stretch>
        </p:blipFill>
        <p:spPr>
          <a:xfrm>
            <a:off x="6580350" y="1517286"/>
            <a:ext cx="728925" cy="694214"/>
          </a:xfrm>
          <a:prstGeom prst="rect">
            <a:avLst/>
          </a:prstGeom>
          <a:noFill/>
          <a:ln>
            <a:noFill/>
          </a:ln>
        </p:spPr>
      </p:pic>
      <p:pic>
        <p:nvPicPr>
          <p:cNvPr id="2428" name="Google Shape;2428;p367"/>
          <p:cNvPicPr preferRelativeResize="0"/>
          <p:nvPr/>
        </p:nvPicPr>
        <p:blipFill>
          <a:blip r:embed="rId6">
            <a:alphaModFix/>
          </a:blip>
          <a:stretch>
            <a:fillRect/>
          </a:stretch>
        </p:blipFill>
        <p:spPr>
          <a:xfrm>
            <a:off x="2236409" y="1212639"/>
            <a:ext cx="4259973" cy="3427959"/>
          </a:xfrm>
          <a:prstGeom prst="rect">
            <a:avLst/>
          </a:prstGeom>
          <a:noFill/>
          <a:ln>
            <a:noFill/>
          </a:ln>
        </p:spPr>
      </p:pic>
      <p:sp>
        <p:nvSpPr>
          <p:cNvPr id="2429" name="Google Shape;2429;p367"/>
          <p:cNvSpPr txBox="1"/>
          <p:nvPr/>
        </p:nvSpPr>
        <p:spPr>
          <a:xfrm>
            <a:off x="6081900" y="357575"/>
            <a:ext cx="30621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666666"/>
                </a:solidFill>
                <a:latin typeface="Fjalla One"/>
                <a:ea typeface="Fjalla One"/>
                <a:cs typeface="Fjalla One"/>
                <a:sym typeface="Fjalla One"/>
              </a:rPr>
              <a:t>Donates a hydrogen…</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 pH </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An acid!</a:t>
            </a:r>
            <a:endParaRPr sz="2400">
              <a:solidFill>
                <a:srgbClr val="666666"/>
              </a:solidFill>
              <a:latin typeface="Fjalla One"/>
              <a:ea typeface="Fjalla One"/>
              <a:cs typeface="Fjalla One"/>
              <a:sym typeface="Fjalla On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54" name="Shape 1254"/>
        <p:cNvGrpSpPr/>
        <p:nvPr/>
      </p:nvGrpSpPr>
      <p:grpSpPr>
        <a:xfrm>
          <a:off x="0" y="0"/>
          <a:ext cx="0" cy="0"/>
          <a:chOff x="0" y="0"/>
          <a:chExt cx="0" cy="0"/>
        </a:xfrm>
      </p:grpSpPr>
      <p:sp>
        <p:nvSpPr>
          <p:cNvPr id="1255" name="Google Shape;1255;p251"/>
          <p:cNvSpPr txBox="1"/>
          <p:nvPr>
            <p:ph idx="1" type="body"/>
          </p:nvPr>
        </p:nvSpPr>
        <p:spPr>
          <a:xfrm>
            <a:off x="1069175" y="1091725"/>
            <a:ext cx="8074800" cy="3952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sz="3600"/>
              <a:t>“If we become increasingly humble about how little we know, we may be more eager to search.”</a:t>
            </a:r>
            <a:endParaRPr sz="3300"/>
          </a:p>
          <a:p>
            <a:pPr indent="0" lvl="0" marL="0" rtl="0" algn="l">
              <a:spcBef>
                <a:spcPts val="0"/>
              </a:spcBef>
              <a:spcAft>
                <a:spcPts val="0"/>
              </a:spcAft>
              <a:buNone/>
            </a:pPr>
            <a:r>
              <a:t/>
            </a:r>
            <a:endParaRPr sz="3300"/>
          </a:p>
          <a:p>
            <a:pPr indent="0" lvl="0" marL="0" rtl="0" algn="r">
              <a:spcBef>
                <a:spcPts val="0"/>
              </a:spcBef>
              <a:spcAft>
                <a:spcPts val="0"/>
              </a:spcAft>
              <a:buNone/>
            </a:pPr>
            <a:r>
              <a:rPr lang="en" sz="2700"/>
              <a:t>~Sir John Templeton</a:t>
            </a:r>
            <a:endParaRPr sz="2700"/>
          </a:p>
        </p:txBody>
      </p:sp>
      <p:sp>
        <p:nvSpPr>
          <p:cNvPr id="1256" name="Google Shape;1256;p251"/>
          <p:cNvSpPr txBox="1"/>
          <p:nvPr>
            <p:ph type="title"/>
          </p:nvPr>
        </p:nvSpPr>
        <p:spPr>
          <a:xfrm>
            <a:off x="815550" y="117936"/>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sz="5100">
                <a:solidFill>
                  <a:schemeClr val="accent2"/>
                </a:solidFill>
              </a:rPr>
              <a:t>Be curious!</a:t>
            </a:r>
            <a:endParaRPr sz="5100">
              <a:solidFill>
                <a:schemeClr val="accent2"/>
              </a:solidFill>
            </a:endParaRPr>
          </a:p>
        </p:txBody>
      </p:sp>
      <p:pic>
        <p:nvPicPr>
          <p:cNvPr id="1257" name="Google Shape;1257;p251"/>
          <p:cNvPicPr preferRelativeResize="0"/>
          <p:nvPr/>
        </p:nvPicPr>
        <p:blipFill>
          <a:blip r:embed="rId3">
            <a:alphaModFix/>
          </a:blip>
          <a:stretch>
            <a:fillRect/>
          </a:stretch>
        </p:blipFill>
        <p:spPr>
          <a:xfrm>
            <a:off x="7314100" y="4070725"/>
            <a:ext cx="835336" cy="973800"/>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3" name="Shape 2433"/>
        <p:cNvGrpSpPr/>
        <p:nvPr/>
      </p:nvGrpSpPr>
      <p:grpSpPr>
        <a:xfrm>
          <a:off x="0" y="0"/>
          <a:ext cx="0" cy="0"/>
          <a:chOff x="0" y="0"/>
          <a:chExt cx="0" cy="0"/>
        </a:xfrm>
      </p:grpSpPr>
      <p:pic>
        <p:nvPicPr>
          <p:cNvPr id="2434" name="Google Shape;2434;p368"/>
          <p:cNvPicPr preferRelativeResize="0"/>
          <p:nvPr/>
        </p:nvPicPr>
        <p:blipFill>
          <a:blip r:embed="rId3">
            <a:alphaModFix/>
          </a:blip>
          <a:stretch>
            <a:fillRect/>
          </a:stretch>
        </p:blipFill>
        <p:spPr>
          <a:xfrm>
            <a:off x="6396775" y="2911225"/>
            <a:ext cx="1255726" cy="751451"/>
          </a:xfrm>
          <a:prstGeom prst="rect">
            <a:avLst/>
          </a:prstGeom>
          <a:noFill/>
          <a:ln>
            <a:noFill/>
          </a:ln>
        </p:spPr>
      </p:pic>
      <p:pic>
        <p:nvPicPr>
          <p:cNvPr id="2435" name="Google Shape;2435;p368"/>
          <p:cNvPicPr preferRelativeResize="0"/>
          <p:nvPr/>
        </p:nvPicPr>
        <p:blipFill>
          <a:blip r:embed="rId4">
            <a:alphaModFix/>
          </a:blip>
          <a:stretch>
            <a:fillRect/>
          </a:stretch>
        </p:blipFill>
        <p:spPr>
          <a:xfrm>
            <a:off x="1553000" y="1010925"/>
            <a:ext cx="728929" cy="751451"/>
          </a:xfrm>
          <a:prstGeom prst="rect">
            <a:avLst/>
          </a:prstGeom>
          <a:noFill/>
          <a:ln>
            <a:noFill/>
          </a:ln>
        </p:spPr>
      </p:pic>
      <p:pic>
        <p:nvPicPr>
          <p:cNvPr id="2436" name="Google Shape;2436;p368"/>
          <p:cNvPicPr preferRelativeResize="0"/>
          <p:nvPr/>
        </p:nvPicPr>
        <p:blipFill>
          <a:blip r:embed="rId3">
            <a:alphaModFix/>
          </a:blip>
          <a:stretch>
            <a:fillRect/>
          </a:stretch>
        </p:blipFill>
        <p:spPr>
          <a:xfrm rot="2700000">
            <a:off x="814951" y="4100975"/>
            <a:ext cx="1255724" cy="751450"/>
          </a:xfrm>
          <a:prstGeom prst="rect">
            <a:avLst/>
          </a:prstGeom>
          <a:noFill/>
          <a:ln>
            <a:noFill/>
          </a:ln>
        </p:spPr>
      </p:pic>
      <p:pic>
        <p:nvPicPr>
          <p:cNvPr id="2437" name="Google Shape;2437;p368"/>
          <p:cNvPicPr preferRelativeResize="0"/>
          <p:nvPr/>
        </p:nvPicPr>
        <p:blipFill>
          <a:blip r:embed="rId3">
            <a:alphaModFix/>
          </a:blip>
          <a:stretch>
            <a:fillRect/>
          </a:stretch>
        </p:blipFill>
        <p:spPr>
          <a:xfrm rot="2700000">
            <a:off x="4021776" y="1126125"/>
            <a:ext cx="1255724" cy="751450"/>
          </a:xfrm>
          <a:prstGeom prst="rect">
            <a:avLst/>
          </a:prstGeom>
          <a:noFill/>
          <a:ln>
            <a:noFill/>
          </a:ln>
        </p:spPr>
      </p:pic>
      <p:pic>
        <p:nvPicPr>
          <p:cNvPr id="2438" name="Google Shape;2438;p368"/>
          <p:cNvPicPr preferRelativeResize="0"/>
          <p:nvPr/>
        </p:nvPicPr>
        <p:blipFill>
          <a:blip r:embed="rId4">
            <a:alphaModFix/>
          </a:blip>
          <a:stretch>
            <a:fillRect/>
          </a:stretch>
        </p:blipFill>
        <p:spPr>
          <a:xfrm>
            <a:off x="8260850" y="2911225"/>
            <a:ext cx="728929" cy="751451"/>
          </a:xfrm>
          <a:prstGeom prst="rect">
            <a:avLst/>
          </a:prstGeom>
          <a:noFill/>
          <a:ln>
            <a:noFill/>
          </a:ln>
        </p:spPr>
      </p:pic>
      <p:pic>
        <p:nvPicPr>
          <p:cNvPr id="2439" name="Google Shape;2439;p368"/>
          <p:cNvPicPr preferRelativeResize="0"/>
          <p:nvPr/>
        </p:nvPicPr>
        <p:blipFill>
          <a:blip r:embed="rId4">
            <a:alphaModFix/>
          </a:blip>
          <a:stretch>
            <a:fillRect/>
          </a:stretch>
        </p:blipFill>
        <p:spPr>
          <a:xfrm rot="-7529338">
            <a:off x="818475" y="2119289"/>
            <a:ext cx="728929" cy="751450"/>
          </a:xfrm>
          <a:prstGeom prst="rect">
            <a:avLst/>
          </a:prstGeom>
          <a:noFill/>
          <a:ln>
            <a:noFill/>
          </a:ln>
        </p:spPr>
      </p:pic>
      <p:pic>
        <p:nvPicPr>
          <p:cNvPr id="2440" name="Google Shape;2440;p368"/>
          <p:cNvPicPr preferRelativeResize="0"/>
          <p:nvPr/>
        </p:nvPicPr>
        <p:blipFill>
          <a:blip r:embed="rId4">
            <a:alphaModFix/>
          </a:blip>
          <a:stretch>
            <a:fillRect/>
          </a:stretch>
        </p:blipFill>
        <p:spPr>
          <a:xfrm rot="-3173183">
            <a:off x="2053450" y="2196024"/>
            <a:ext cx="728930" cy="751451"/>
          </a:xfrm>
          <a:prstGeom prst="rect">
            <a:avLst/>
          </a:prstGeom>
          <a:noFill/>
          <a:ln>
            <a:noFill/>
          </a:ln>
        </p:spPr>
      </p:pic>
      <p:pic>
        <p:nvPicPr>
          <p:cNvPr id="2441" name="Google Shape;2441;p368"/>
          <p:cNvPicPr preferRelativeResize="0"/>
          <p:nvPr/>
        </p:nvPicPr>
        <p:blipFill>
          <a:blip r:embed="rId4">
            <a:alphaModFix/>
          </a:blip>
          <a:stretch>
            <a:fillRect/>
          </a:stretch>
        </p:blipFill>
        <p:spPr>
          <a:xfrm rot="2188019">
            <a:off x="3502525" y="4291850"/>
            <a:ext cx="728928" cy="751452"/>
          </a:xfrm>
          <a:prstGeom prst="rect">
            <a:avLst/>
          </a:prstGeom>
          <a:noFill/>
          <a:ln>
            <a:noFill/>
          </a:ln>
        </p:spPr>
      </p:pic>
      <p:pic>
        <p:nvPicPr>
          <p:cNvPr id="2442" name="Google Shape;2442;p368"/>
          <p:cNvPicPr preferRelativeResize="0"/>
          <p:nvPr/>
        </p:nvPicPr>
        <p:blipFill>
          <a:blip r:embed="rId4">
            <a:alphaModFix/>
          </a:blip>
          <a:stretch>
            <a:fillRect/>
          </a:stretch>
        </p:blipFill>
        <p:spPr>
          <a:xfrm rot="-8587999">
            <a:off x="6991550" y="4017000"/>
            <a:ext cx="728930" cy="751452"/>
          </a:xfrm>
          <a:prstGeom prst="rect">
            <a:avLst/>
          </a:prstGeom>
          <a:noFill/>
          <a:ln>
            <a:noFill/>
          </a:ln>
        </p:spPr>
      </p:pic>
      <p:pic>
        <p:nvPicPr>
          <p:cNvPr id="2443" name="Google Shape;2443;p368"/>
          <p:cNvPicPr preferRelativeResize="0"/>
          <p:nvPr/>
        </p:nvPicPr>
        <p:blipFill>
          <a:blip r:embed="rId4">
            <a:alphaModFix/>
          </a:blip>
          <a:stretch>
            <a:fillRect/>
          </a:stretch>
        </p:blipFill>
        <p:spPr>
          <a:xfrm rot="-2700000">
            <a:off x="3684150" y="3157575"/>
            <a:ext cx="728930" cy="751452"/>
          </a:xfrm>
          <a:prstGeom prst="rect">
            <a:avLst/>
          </a:prstGeom>
          <a:noFill/>
          <a:ln>
            <a:noFill/>
          </a:ln>
        </p:spPr>
      </p:pic>
      <p:pic>
        <p:nvPicPr>
          <p:cNvPr id="2444" name="Google Shape;2444;p368"/>
          <p:cNvPicPr preferRelativeResize="0"/>
          <p:nvPr/>
        </p:nvPicPr>
        <p:blipFill>
          <a:blip r:embed="rId4">
            <a:alphaModFix/>
          </a:blip>
          <a:stretch>
            <a:fillRect/>
          </a:stretch>
        </p:blipFill>
        <p:spPr>
          <a:xfrm rot="-2316981">
            <a:off x="3092251" y="691125"/>
            <a:ext cx="728929" cy="751452"/>
          </a:xfrm>
          <a:prstGeom prst="rect">
            <a:avLst/>
          </a:prstGeom>
          <a:noFill/>
          <a:ln>
            <a:noFill/>
          </a:ln>
        </p:spPr>
      </p:pic>
      <p:pic>
        <p:nvPicPr>
          <p:cNvPr id="2445" name="Google Shape;2445;p368"/>
          <p:cNvPicPr preferRelativeResize="0"/>
          <p:nvPr/>
        </p:nvPicPr>
        <p:blipFill>
          <a:blip r:embed="rId4">
            <a:alphaModFix/>
          </a:blip>
          <a:stretch>
            <a:fillRect/>
          </a:stretch>
        </p:blipFill>
        <p:spPr>
          <a:xfrm rot="2529346">
            <a:off x="7467175" y="1905175"/>
            <a:ext cx="728928" cy="751450"/>
          </a:xfrm>
          <a:prstGeom prst="rect">
            <a:avLst/>
          </a:prstGeom>
          <a:noFill/>
          <a:ln>
            <a:noFill/>
          </a:ln>
        </p:spPr>
      </p:pic>
      <p:sp>
        <p:nvSpPr>
          <p:cNvPr id="2446" name="Google Shape;2446;p368"/>
          <p:cNvSpPr/>
          <p:nvPr/>
        </p:nvSpPr>
        <p:spPr>
          <a:xfrm>
            <a:off x="491175" y="8550"/>
            <a:ext cx="8572500" cy="5126400"/>
          </a:xfrm>
          <a:prstGeom prst="rect">
            <a:avLst/>
          </a:prstGeom>
          <a:solidFill>
            <a:srgbClr val="FFFFFF">
              <a:alpha val="76580"/>
            </a:srgb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7" name="Google Shape;2447;p368"/>
          <p:cNvPicPr preferRelativeResize="0"/>
          <p:nvPr/>
        </p:nvPicPr>
        <p:blipFill>
          <a:blip r:embed="rId5">
            <a:alphaModFix/>
          </a:blip>
          <a:stretch>
            <a:fillRect/>
          </a:stretch>
        </p:blipFill>
        <p:spPr>
          <a:xfrm>
            <a:off x="152400" y="152400"/>
            <a:ext cx="111450" cy="106143"/>
          </a:xfrm>
          <a:prstGeom prst="rect">
            <a:avLst/>
          </a:prstGeom>
          <a:noFill/>
          <a:ln>
            <a:noFill/>
          </a:ln>
        </p:spPr>
      </p:pic>
      <p:pic>
        <p:nvPicPr>
          <p:cNvPr id="2448" name="Google Shape;2448;p368"/>
          <p:cNvPicPr preferRelativeResize="0"/>
          <p:nvPr/>
        </p:nvPicPr>
        <p:blipFill>
          <a:blip r:embed="rId5">
            <a:alphaModFix/>
          </a:blip>
          <a:stretch>
            <a:fillRect/>
          </a:stretch>
        </p:blipFill>
        <p:spPr>
          <a:xfrm>
            <a:off x="152400" y="410943"/>
            <a:ext cx="111450" cy="106143"/>
          </a:xfrm>
          <a:prstGeom prst="rect">
            <a:avLst/>
          </a:prstGeom>
          <a:noFill/>
          <a:ln>
            <a:noFill/>
          </a:ln>
        </p:spPr>
      </p:pic>
      <p:pic>
        <p:nvPicPr>
          <p:cNvPr id="2449" name="Google Shape;2449;p368"/>
          <p:cNvPicPr preferRelativeResize="0"/>
          <p:nvPr/>
        </p:nvPicPr>
        <p:blipFill>
          <a:blip r:embed="rId5">
            <a:alphaModFix/>
          </a:blip>
          <a:stretch>
            <a:fillRect/>
          </a:stretch>
        </p:blipFill>
        <p:spPr>
          <a:xfrm>
            <a:off x="152400" y="669486"/>
            <a:ext cx="111450" cy="106143"/>
          </a:xfrm>
          <a:prstGeom prst="rect">
            <a:avLst/>
          </a:prstGeom>
          <a:noFill/>
          <a:ln>
            <a:noFill/>
          </a:ln>
        </p:spPr>
      </p:pic>
      <p:pic>
        <p:nvPicPr>
          <p:cNvPr id="2450" name="Google Shape;2450;p368"/>
          <p:cNvPicPr preferRelativeResize="0"/>
          <p:nvPr/>
        </p:nvPicPr>
        <p:blipFill>
          <a:blip r:embed="rId5">
            <a:alphaModFix/>
          </a:blip>
          <a:stretch>
            <a:fillRect/>
          </a:stretch>
        </p:blipFill>
        <p:spPr>
          <a:xfrm>
            <a:off x="6499900" y="719748"/>
            <a:ext cx="728925" cy="694214"/>
          </a:xfrm>
          <a:prstGeom prst="rect">
            <a:avLst/>
          </a:prstGeom>
          <a:noFill/>
          <a:ln>
            <a:noFill/>
          </a:ln>
        </p:spPr>
      </p:pic>
      <p:pic>
        <p:nvPicPr>
          <p:cNvPr id="2451" name="Google Shape;2451;p368"/>
          <p:cNvPicPr preferRelativeResize="0"/>
          <p:nvPr/>
        </p:nvPicPr>
        <p:blipFill>
          <a:blip r:embed="rId6">
            <a:alphaModFix/>
          </a:blip>
          <a:stretch>
            <a:fillRect/>
          </a:stretch>
        </p:blipFill>
        <p:spPr>
          <a:xfrm>
            <a:off x="2197625" y="1221387"/>
            <a:ext cx="4302275" cy="3461987"/>
          </a:xfrm>
          <a:prstGeom prst="rect">
            <a:avLst/>
          </a:prstGeom>
          <a:noFill/>
          <a:ln>
            <a:noFill/>
          </a:ln>
        </p:spPr>
      </p:pic>
      <p:sp>
        <p:nvSpPr>
          <p:cNvPr id="2452" name="Google Shape;2452;p368"/>
          <p:cNvSpPr txBox="1"/>
          <p:nvPr/>
        </p:nvSpPr>
        <p:spPr>
          <a:xfrm>
            <a:off x="6300588" y="76050"/>
            <a:ext cx="30621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666666"/>
                </a:solidFill>
                <a:latin typeface="Fjalla One"/>
                <a:ea typeface="Fjalla One"/>
                <a:cs typeface="Fjalla One"/>
                <a:sym typeface="Fjalla One"/>
              </a:rPr>
              <a:t>Donates a hydrogen…</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 pH </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An acid!</a:t>
            </a:r>
            <a:endParaRPr sz="2400">
              <a:solidFill>
                <a:srgbClr val="666666"/>
              </a:solidFill>
              <a:latin typeface="Fjalla One"/>
              <a:ea typeface="Fjalla One"/>
              <a:cs typeface="Fjalla One"/>
              <a:sym typeface="Fjalla One"/>
            </a:endParaRPr>
          </a:p>
        </p:txBody>
      </p:sp>
      <p:sp>
        <p:nvSpPr>
          <p:cNvPr id="2453" name="Google Shape;2453;p368"/>
          <p:cNvSpPr txBox="1"/>
          <p:nvPr/>
        </p:nvSpPr>
        <p:spPr>
          <a:xfrm rot="409">
            <a:off x="572811" y="3713828"/>
            <a:ext cx="25215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00">
                <a:solidFill>
                  <a:srgbClr val="666666"/>
                </a:solidFill>
                <a:latin typeface="Fjalla One"/>
                <a:ea typeface="Fjalla One"/>
                <a:cs typeface="Fjalla One"/>
                <a:sym typeface="Fjalla One"/>
              </a:rPr>
              <a:t>Accepts a hydrogen</a:t>
            </a:r>
            <a:endParaRPr sz="21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100">
                <a:solidFill>
                  <a:srgbClr val="666666"/>
                </a:solidFill>
                <a:latin typeface="Fjalla One"/>
                <a:ea typeface="Fjalla One"/>
                <a:cs typeface="Fjalla One"/>
                <a:sym typeface="Fjalla One"/>
              </a:rPr>
              <a:t>↑ pH</a:t>
            </a:r>
            <a:endParaRPr sz="21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100">
                <a:solidFill>
                  <a:srgbClr val="666666"/>
                </a:solidFill>
                <a:latin typeface="Fjalla One"/>
                <a:ea typeface="Fjalla One"/>
                <a:cs typeface="Fjalla One"/>
                <a:sym typeface="Fjalla One"/>
              </a:rPr>
              <a:t>A base!</a:t>
            </a:r>
            <a:endParaRPr sz="2100">
              <a:solidFill>
                <a:srgbClr val="666666"/>
              </a:solidFill>
              <a:latin typeface="Fjalla One"/>
              <a:ea typeface="Fjalla One"/>
              <a:cs typeface="Fjalla One"/>
              <a:sym typeface="Fjalla One"/>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7" name="Shape 2457"/>
        <p:cNvGrpSpPr/>
        <p:nvPr/>
      </p:nvGrpSpPr>
      <p:grpSpPr>
        <a:xfrm>
          <a:off x="0" y="0"/>
          <a:ext cx="0" cy="0"/>
          <a:chOff x="0" y="0"/>
          <a:chExt cx="0" cy="0"/>
        </a:xfrm>
      </p:grpSpPr>
      <p:pic>
        <p:nvPicPr>
          <p:cNvPr id="2458" name="Google Shape;2458;p369"/>
          <p:cNvPicPr preferRelativeResize="0"/>
          <p:nvPr/>
        </p:nvPicPr>
        <p:blipFill>
          <a:blip r:embed="rId3">
            <a:alphaModFix/>
          </a:blip>
          <a:stretch>
            <a:fillRect/>
          </a:stretch>
        </p:blipFill>
        <p:spPr>
          <a:xfrm>
            <a:off x="6396775" y="2911225"/>
            <a:ext cx="1255726" cy="751451"/>
          </a:xfrm>
          <a:prstGeom prst="rect">
            <a:avLst/>
          </a:prstGeom>
          <a:noFill/>
          <a:ln>
            <a:noFill/>
          </a:ln>
        </p:spPr>
      </p:pic>
      <p:pic>
        <p:nvPicPr>
          <p:cNvPr id="2459" name="Google Shape;2459;p369"/>
          <p:cNvPicPr preferRelativeResize="0"/>
          <p:nvPr/>
        </p:nvPicPr>
        <p:blipFill>
          <a:blip r:embed="rId4">
            <a:alphaModFix/>
          </a:blip>
          <a:stretch>
            <a:fillRect/>
          </a:stretch>
        </p:blipFill>
        <p:spPr>
          <a:xfrm>
            <a:off x="1553000" y="1010925"/>
            <a:ext cx="728929" cy="751451"/>
          </a:xfrm>
          <a:prstGeom prst="rect">
            <a:avLst/>
          </a:prstGeom>
          <a:noFill/>
          <a:ln>
            <a:noFill/>
          </a:ln>
        </p:spPr>
      </p:pic>
      <p:pic>
        <p:nvPicPr>
          <p:cNvPr id="2460" name="Google Shape;2460;p369"/>
          <p:cNvPicPr preferRelativeResize="0"/>
          <p:nvPr/>
        </p:nvPicPr>
        <p:blipFill>
          <a:blip r:embed="rId3">
            <a:alphaModFix/>
          </a:blip>
          <a:stretch>
            <a:fillRect/>
          </a:stretch>
        </p:blipFill>
        <p:spPr>
          <a:xfrm rot="2700000">
            <a:off x="814951" y="4100975"/>
            <a:ext cx="1255724" cy="751450"/>
          </a:xfrm>
          <a:prstGeom prst="rect">
            <a:avLst/>
          </a:prstGeom>
          <a:noFill/>
          <a:ln>
            <a:noFill/>
          </a:ln>
        </p:spPr>
      </p:pic>
      <p:pic>
        <p:nvPicPr>
          <p:cNvPr id="2461" name="Google Shape;2461;p369"/>
          <p:cNvPicPr preferRelativeResize="0"/>
          <p:nvPr/>
        </p:nvPicPr>
        <p:blipFill>
          <a:blip r:embed="rId3">
            <a:alphaModFix/>
          </a:blip>
          <a:stretch>
            <a:fillRect/>
          </a:stretch>
        </p:blipFill>
        <p:spPr>
          <a:xfrm rot="2700000">
            <a:off x="4021776" y="1126125"/>
            <a:ext cx="1255724" cy="751450"/>
          </a:xfrm>
          <a:prstGeom prst="rect">
            <a:avLst/>
          </a:prstGeom>
          <a:noFill/>
          <a:ln>
            <a:noFill/>
          </a:ln>
        </p:spPr>
      </p:pic>
      <p:pic>
        <p:nvPicPr>
          <p:cNvPr id="2462" name="Google Shape;2462;p369"/>
          <p:cNvPicPr preferRelativeResize="0"/>
          <p:nvPr/>
        </p:nvPicPr>
        <p:blipFill>
          <a:blip r:embed="rId4">
            <a:alphaModFix/>
          </a:blip>
          <a:stretch>
            <a:fillRect/>
          </a:stretch>
        </p:blipFill>
        <p:spPr>
          <a:xfrm>
            <a:off x="8260850" y="2911225"/>
            <a:ext cx="728929" cy="751451"/>
          </a:xfrm>
          <a:prstGeom prst="rect">
            <a:avLst/>
          </a:prstGeom>
          <a:noFill/>
          <a:ln>
            <a:noFill/>
          </a:ln>
        </p:spPr>
      </p:pic>
      <p:pic>
        <p:nvPicPr>
          <p:cNvPr id="2463" name="Google Shape;2463;p369"/>
          <p:cNvPicPr preferRelativeResize="0"/>
          <p:nvPr/>
        </p:nvPicPr>
        <p:blipFill>
          <a:blip r:embed="rId4">
            <a:alphaModFix/>
          </a:blip>
          <a:stretch>
            <a:fillRect/>
          </a:stretch>
        </p:blipFill>
        <p:spPr>
          <a:xfrm rot="-7529338">
            <a:off x="818475" y="2119289"/>
            <a:ext cx="728929" cy="751450"/>
          </a:xfrm>
          <a:prstGeom prst="rect">
            <a:avLst/>
          </a:prstGeom>
          <a:noFill/>
          <a:ln>
            <a:noFill/>
          </a:ln>
        </p:spPr>
      </p:pic>
      <p:pic>
        <p:nvPicPr>
          <p:cNvPr id="2464" name="Google Shape;2464;p369"/>
          <p:cNvPicPr preferRelativeResize="0"/>
          <p:nvPr/>
        </p:nvPicPr>
        <p:blipFill>
          <a:blip r:embed="rId4">
            <a:alphaModFix/>
          </a:blip>
          <a:stretch>
            <a:fillRect/>
          </a:stretch>
        </p:blipFill>
        <p:spPr>
          <a:xfrm rot="-3173183">
            <a:off x="2053450" y="2196024"/>
            <a:ext cx="728930" cy="751451"/>
          </a:xfrm>
          <a:prstGeom prst="rect">
            <a:avLst/>
          </a:prstGeom>
          <a:noFill/>
          <a:ln>
            <a:noFill/>
          </a:ln>
        </p:spPr>
      </p:pic>
      <p:pic>
        <p:nvPicPr>
          <p:cNvPr id="2465" name="Google Shape;2465;p369"/>
          <p:cNvPicPr preferRelativeResize="0"/>
          <p:nvPr/>
        </p:nvPicPr>
        <p:blipFill>
          <a:blip r:embed="rId4">
            <a:alphaModFix/>
          </a:blip>
          <a:stretch>
            <a:fillRect/>
          </a:stretch>
        </p:blipFill>
        <p:spPr>
          <a:xfrm rot="2188019">
            <a:off x="3502525" y="4291850"/>
            <a:ext cx="728928" cy="751452"/>
          </a:xfrm>
          <a:prstGeom prst="rect">
            <a:avLst/>
          </a:prstGeom>
          <a:noFill/>
          <a:ln>
            <a:noFill/>
          </a:ln>
        </p:spPr>
      </p:pic>
      <p:pic>
        <p:nvPicPr>
          <p:cNvPr id="2466" name="Google Shape;2466;p369"/>
          <p:cNvPicPr preferRelativeResize="0"/>
          <p:nvPr/>
        </p:nvPicPr>
        <p:blipFill>
          <a:blip r:embed="rId4">
            <a:alphaModFix/>
          </a:blip>
          <a:stretch>
            <a:fillRect/>
          </a:stretch>
        </p:blipFill>
        <p:spPr>
          <a:xfrm rot="-8587999">
            <a:off x="6991550" y="4017000"/>
            <a:ext cx="728930" cy="751452"/>
          </a:xfrm>
          <a:prstGeom prst="rect">
            <a:avLst/>
          </a:prstGeom>
          <a:noFill/>
          <a:ln>
            <a:noFill/>
          </a:ln>
        </p:spPr>
      </p:pic>
      <p:pic>
        <p:nvPicPr>
          <p:cNvPr id="2467" name="Google Shape;2467;p369"/>
          <p:cNvPicPr preferRelativeResize="0"/>
          <p:nvPr/>
        </p:nvPicPr>
        <p:blipFill>
          <a:blip r:embed="rId4">
            <a:alphaModFix/>
          </a:blip>
          <a:stretch>
            <a:fillRect/>
          </a:stretch>
        </p:blipFill>
        <p:spPr>
          <a:xfrm rot="-2700000">
            <a:off x="3684150" y="3157575"/>
            <a:ext cx="728930" cy="751452"/>
          </a:xfrm>
          <a:prstGeom prst="rect">
            <a:avLst/>
          </a:prstGeom>
          <a:noFill/>
          <a:ln>
            <a:noFill/>
          </a:ln>
        </p:spPr>
      </p:pic>
      <p:pic>
        <p:nvPicPr>
          <p:cNvPr id="2468" name="Google Shape;2468;p369"/>
          <p:cNvPicPr preferRelativeResize="0"/>
          <p:nvPr/>
        </p:nvPicPr>
        <p:blipFill>
          <a:blip r:embed="rId4">
            <a:alphaModFix/>
          </a:blip>
          <a:stretch>
            <a:fillRect/>
          </a:stretch>
        </p:blipFill>
        <p:spPr>
          <a:xfrm rot="-2316981">
            <a:off x="3092251" y="691125"/>
            <a:ext cx="728929" cy="751452"/>
          </a:xfrm>
          <a:prstGeom prst="rect">
            <a:avLst/>
          </a:prstGeom>
          <a:noFill/>
          <a:ln>
            <a:noFill/>
          </a:ln>
        </p:spPr>
      </p:pic>
      <p:pic>
        <p:nvPicPr>
          <p:cNvPr id="2469" name="Google Shape;2469;p369"/>
          <p:cNvPicPr preferRelativeResize="0"/>
          <p:nvPr/>
        </p:nvPicPr>
        <p:blipFill>
          <a:blip r:embed="rId4">
            <a:alphaModFix/>
          </a:blip>
          <a:stretch>
            <a:fillRect/>
          </a:stretch>
        </p:blipFill>
        <p:spPr>
          <a:xfrm rot="2529346">
            <a:off x="7467175" y="1905175"/>
            <a:ext cx="728928" cy="751450"/>
          </a:xfrm>
          <a:prstGeom prst="rect">
            <a:avLst/>
          </a:prstGeom>
          <a:noFill/>
          <a:ln>
            <a:noFill/>
          </a:ln>
        </p:spPr>
      </p:pic>
      <p:sp>
        <p:nvSpPr>
          <p:cNvPr id="2470" name="Google Shape;2470;p369"/>
          <p:cNvSpPr/>
          <p:nvPr/>
        </p:nvSpPr>
        <p:spPr>
          <a:xfrm>
            <a:off x="491175" y="8550"/>
            <a:ext cx="8572500" cy="5126400"/>
          </a:xfrm>
          <a:prstGeom prst="rect">
            <a:avLst/>
          </a:prstGeom>
          <a:solidFill>
            <a:srgbClr val="FFFFFF">
              <a:alpha val="76580"/>
            </a:srgb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1" name="Google Shape;2471;p369"/>
          <p:cNvSpPr txBox="1"/>
          <p:nvPr/>
        </p:nvSpPr>
        <p:spPr>
          <a:xfrm>
            <a:off x="733175" y="2886800"/>
            <a:ext cx="17427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7F7F7F"/>
                </a:solidFill>
                <a:latin typeface="Fjalla One"/>
                <a:ea typeface="Fjalla One"/>
                <a:cs typeface="Fjalla One"/>
                <a:sym typeface="Fjalla One"/>
              </a:rPr>
              <a:t>Accepts a hydrogen</a:t>
            </a:r>
            <a:endParaRPr sz="2400">
              <a:solidFill>
                <a:srgbClr val="7F7F7F"/>
              </a:solidFill>
              <a:latin typeface="Fjalla One"/>
              <a:ea typeface="Fjalla One"/>
              <a:cs typeface="Fjalla One"/>
              <a:sym typeface="Fjalla One"/>
            </a:endParaRPr>
          </a:p>
          <a:p>
            <a:pPr indent="0" lvl="0" marL="0" rtl="0" algn="ctr">
              <a:spcBef>
                <a:spcPts val="0"/>
              </a:spcBef>
              <a:spcAft>
                <a:spcPts val="0"/>
              </a:spcAft>
              <a:buNone/>
            </a:pPr>
            <a:r>
              <a:rPr lang="en" sz="2400">
                <a:solidFill>
                  <a:srgbClr val="7F7F7F"/>
                </a:solidFill>
                <a:latin typeface="Fjalla One"/>
                <a:ea typeface="Fjalla One"/>
                <a:cs typeface="Fjalla One"/>
                <a:sym typeface="Fjalla One"/>
              </a:rPr>
              <a:t>A base!</a:t>
            </a:r>
            <a:endParaRPr sz="2400">
              <a:solidFill>
                <a:srgbClr val="7F7F7F"/>
              </a:solidFill>
              <a:latin typeface="Fjalla One"/>
              <a:ea typeface="Fjalla One"/>
              <a:cs typeface="Fjalla One"/>
              <a:sym typeface="Fjalla One"/>
            </a:endParaRPr>
          </a:p>
        </p:txBody>
      </p:sp>
      <p:sp>
        <p:nvSpPr>
          <p:cNvPr id="2472" name="Google Shape;2472;p369"/>
          <p:cNvSpPr txBox="1"/>
          <p:nvPr/>
        </p:nvSpPr>
        <p:spPr>
          <a:xfrm>
            <a:off x="5927600" y="855350"/>
            <a:ext cx="24264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7F7F7F"/>
                </a:solidFill>
                <a:latin typeface="Fjalla One"/>
                <a:ea typeface="Fjalla One"/>
                <a:cs typeface="Fjalla One"/>
                <a:sym typeface="Fjalla One"/>
              </a:rPr>
              <a:t>Donates a hydrogen…</a:t>
            </a:r>
            <a:endParaRPr sz="2400">
              <a:solidFill>
                <a:srgbClr val="7F7F7F"/>
              </a:solidFill>
              <a:latin typeface="Fjalla One"/>
              <a:ea typeface="Fjalla One"/>
              <a:cs typeface="Fjalla One"/>
              <a:sym typeface="Fjalla One"/>
            </a:endParaRPr>
          </a:p>
          <a:p>
            <a:pPr indent="0" lvl="0" marL="0" rtl="0" algn="ctr">
              <a:spcBef>
                <a:spcPts val="0"/>
              </a:spcBef>
              <a:spcAft>
                <a:spcPts val="0"/>
              </a:spcAft>
              <a:buNone/>
            </a:pPr>
            <a:r>
              <a:rPr lang="en" sz="2400">
                <a:solidFill>
                  <a:srgbClr val="7F7F7F"/>
                </a:solidFill>
                <a:latin typeface="Fjalla One"/>
                <a:ea typeface="Fjalla One"/>
                <a:cs typeface="Fjalla One"/>
                <a:sym typeface="Fjalla One"/>
              </a:rPr>
              <a:t>An acid!</a:t>
            </a:r>
            <a:endParaRPr sz="2400">
              <a:solidFill>
                <a:srgbClr val="7F7F7F"/>
              </a:solidFill>
              <a:latin typeface="Fjalla One"/>
              <a:ea typeface="Fjalla One"/>
              <a:cs typeface="Fjalla One"/>
              <a:sym typeface="Fjalla One"/>
            </a:endParaRPr>
          </a:p>
        </p:txBody>
      </p:sp>
      <p:pic>
        <p:nvPicPr>
          <p:cNvPr id="2473" name="Google Shape;2473;p369"/>
          <p:cNvPicPr preferRelativeResize="0"/>
          <p:nvPr/>
        </p:nvPicPr>
        <p:blipFill>
          <a:blip r:embed="rId5">
            <a:alphaModFix/>
          </a:blip>
          <a:stretch>
            <a:fillRect/>
          </a:stretch>
        </p:blipFill>
        <p:spPr>
          <a:xfrm>
            <a:off x="2371538" y="1369350"/>
            <a:ext cx="3935613" cy="3168570"/>
          </a:xfrm>
          <a:prstGeom prst="rect">
            <a:avLst/>
          </a:prstGeom>
          <a:noFill/>
          <a:ln>
            <a:noFill/>
          </a:ln>
        </p:spPr>
      </p:pic>
      <p:sp>
        <p:nvSpPr>
          <p:cNvPr id="2474" name="Google Shape;2474;p369"/>
          <p:cNvSpPr txBox="1"/>
          <p:nvPr/>
        </p:nvSpPr>
        <p:spPr>
          <a:xfrm>
            <a:off x="1700450" y="-20000"/>
            <a:ext cx="64317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rgbClr val="1EAC4C"/>
                </a:solidFill>
                <a:latin typeface="Fjalla One"/>
                <a:ea typeface="Fjalla One"/>
                <a:cs typeface="Fjalla One"/>
                <a:sym typeface="Fjalla One"/>
              </a:rPr>
              <a:t>Overall, a zwitterion in water.</a:t>
            </a:r>
            <a:endParaRPr b="1" sz="3600">
              <a:solidFill>
                <a:srgbClr val="1EAC4C"/>
              </a:solidFill>
              <a:latin typeface="Fjalla One"/>
              <a:ea typeface="Fjalla One"/>
              <a:cs typeface="Fjalla One"/>
              <a:sym typeface="Fjalla One"/>
            </a:endParaRPr>
          </a:p>
        </p:txBody>
      </p:sp>
      <p:pic>
        <p:nvPicPr>
          <p:cNvPr id="2475" name="Google Shape;2475;p369"/>
          <p:cNvPicPr preferRelativeResize="0"/>
          <p:nvPr/>
        </p:nvPicPr>
        <p:blipFill>
          <a:blip r:embed="rId6">
            <a:alphaModFix/>
          </a:blip>
          <a:stretch>
            <a:fillRect/>
          </a:stretch>
        </p:blipFill>
        <p:spPr>
          <a:xfrm>
            <a:off x="6580350" y="2182686"/>
            <a:ext cx="728925" cy="694214"/>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9" name="Shape 2479"/>
        <p:cNvGrpSpPr/>
        <p:nvPr/>
      </p:nvGrpSpPr>
      <p:grpSpPr>
        <a:xfrm>
          <a:off x="0" y="0"/>
          <a:ext cx="0" cy="0"/>
          <a:chOff x="0" y="0"/>
          <a:chExt cx="0" cy="0"/>
        </a:xfrm>
      </p:grpSpPr>
      <p:sp>
        <p:nvSpPr>
          <p:cNvPr id="2480" name="Google Shape;2480;p370"/>
          <p:cNvSpPr txBox="1"/>
          <p:nvPr>
            <p:ph type="title"/>
          </p:nvPr>
        </p:nvSpPr>
        <p:spPr>
          <a:xfrm>
            <a:off x="560993" y="35595"/>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Let’s make a protein… </a:t>
            </a:r>
            <a:endParaRPr b="1"/>
          </a:p>
          <a:p>
            <a:pPr indent="0" lvl="0" marL="0" rtl="0" algn="ctr">
              <a:spcBef>
                <a:spcPts val="0"/>
              </a:spcBef>
              <a:spcAft>
                <a:spcPts val="0"/>
              </a:spcAft>
              <a:buNone/>
            </a:pPr>
            <a:r>
              <a:rPr b="1" lang="en"/>
              <a:t>Dehydration Synthesis</a:t>
            </a:r>
            <a:endParaRPr b="1"/>
          </a:p>
        </p:txBody>
      </p:sp>
      <p:pic>
        <p:nvPicPr>
          <p:cNvPr id="2481" name="Google Shape;2481;p370"/>
          <p:cNvPicPr preferRelativeResize="0"/>
          <p:nvPr/>
        </p:nvPicPr>
        <p:blipFill>
          <a:blip r:embed="rId3">
            <a:alphaModFix/>
          </a:blip>
          <a:stretch>
            <a:fillRect/>
          </a:stretch>
        </p:blipFill>
        <p:spPr>
          <a:xfrm>
            <a:off x="786175" y="1544375"/>
            <a:ext cx="3151975" cy="2555450"/>
          </a:xfrm>
          <a:prstGeom prst="rect">
            <a:avLst/>
          </a:prstGeom>
          <a:noFill/>
          <a:ln>
            <a:noFill/>
          </a:ln>
        </p:spPr>
      </p:pic>
      <p:pic>
        <p:nvPicPr>
          <p:cNvPr id="2482" name="Google Shape;2482;p370"/>
          <p:cNvPicPr preferRelativeResize="0"/>
          <p:nvPr/>
        </p:nvPicPr>
        <p:blipFill>
          <a:blip r:embed="rId3">
            <a:alphaModFix/>
          </a:blip>
          <a:stretch>
            <a:fillRect/>
          </a:stretch>
        </p:blipFill>
        <p:spPr>
          <a:xfrm>
            <a:off x="5394675" y="1544375"/>
            <a:ext cx="3151975" cy="2555450"/>
          </a:xfrm>
          <a:prstGeom prst="rect">
            <a:avLst/>
          </a:prstGeom>
          <a:noFill/>
          <a:ln>
            <a:noFill/>
          </a:ln>
        </p:spPr>
      </p:pic>
      <p:sp>
        <p:nvSpPr>
          <p:cNvPr id="2483" name="Google Shape;2483;p370"/>
          <p:cNvSpPr txBox="1"/>
          <p:nvPr/>
        </p:nvSpPr>
        <p:spPr>
          <a:xfrm>
            <a:off x="4109313" y="2268000"/>
            <a:ext cx="1114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0">
                <a:latin typeface="Calibri"/>
                <a:ea typeface="Calibri"/>
                <a:cs typeface="Calibri"/>
                <a:sym typeface="Calibri"/>
              </a:rPr>
              <a:t>➕</a:t>
            </a:r>
            <a:endParaRPr sz="6000">
              <a:latin typeface="Calibri"/>
              <a:ea typeface="Calibri"/>
              <a:cs typeface="Calibri"/>
              <a:sym typeface="Calibri"/>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7" name="Shape 2487"/>
        <p:cNvGrpSpPr/>
        <p:nvPr/>
      </p:nvGrpSpPr>
      <p:grpSpPr>
        <a:xfrm>
          <a:off x="0" y="0"/>
          <a:ext cx="0" cy="0"/>
          <a:chOff x="0" y="0"/>
          <a:chExt cx="0" cy="0"/>
        </a:xfrm>
      </p:grpSpPr>
      <p:sp>
        <p:nvSpPr>
          <p:cNvPr id="2488" name="Google Shape;2488;p371"/>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Let’s make a protein… </a:t>
            </a:r>
            <a:endParaRPr b="1"/>
          </a:p>
          <a:p>
            <a:pPr indent="0" lvl="0" marL="0" rtl="0" algn="ctr">
              <a:spcBef>
                <a:spcPts val="0"/>
              </a:spcBef>
              <a:spcAft>
                <a:spcPts val="0"/>
              </a:spcAft>
              <a:buNone/>
            </a:pPr>
            <a:r>
              <a:rPr b="1" lang="en"/>
              <a:t>Dehydration Synthesis</a:t>
            </a:r>
            <a:endParaRPr b="1"/>
          </a:p>
        </p:txBody>
      </p:sp>
      <p:grpSp>
        <p:nvGrpSpPr>
          <p:cNvPr id="2489" name="Google Shape;2489;p371"/>
          <p:cNvGrpSpPr/>
          <p:nvPr/>
        </p:nvGrpSpPr>
        <p:grpSpPr>
          <a:xfrm>
            <a:off x="786175" y="1544375"/>
            <a:ext cx="7760475" cy="2555450"/>
            <a:chOff x="786175" y="1544375"/>
            <a:chExt cx="7760475" cy="2555450"/>
          </a:xfrm>
        </p:grpSpPr>
        <p:pic>
          <p:nvPicPr>
            <p:cNvPr id="2490" name="Google Shape;2490;p371"/>
            <p:cNvPicPr preferRelativeResize="0"/>
            <p:nvPr/>
          </p:nvPicPr>
          <p:blipFill>
            <a:blip r:embed="rId3">
              <a:alphaModFix/>
            </a:blip>
            <a:stretch>
              <a:fillRect/>
            </a:stretch>
          </p:blipFill>
          <p:spPr>
            <a:xfrm>
              <a:off x="786175" y="1544375"/>
              <a:ext cx="3151975" cy="2555450"/>
            </a:xfrm>
            <a:prstGeom prst="rect">
              <a:avLst/>
            </a:prstGeom>
            <a:noFill/>
            <a:ln>
              <a:noFill/>
            </a:ln>
          </p:spPr>
        </p:pic>
        <p:pic>
          <p:nvPicPr>
            <p:cNvPr id="2491" name="Google Shape;2491;p371"/>
            <p:cNvPicPr preferRelativeResize="0"/>
            <p:nvPr/>
          </p:nvPicPr>
          <p:blipFill>
            <a:blip r:embed="rId3">
              <a:alphaModFix/>
            </a:blip>
            <a:stretch>
              <a:fillRect/>
            </a:stretch>
          </p:blipFill>
          <p:spPr>
            <a:xfrm>
              <a:off x="5394675" y="1544375"/>
              <a:ext cx="3151975" cy="2555450"/>
            </a:xfrm>
            <a:prstGeom prst="rect">
              <a:avLst/>
            </a:prstGeom>
            <a:noFill/>
            <a:ln>
              <a:noFill/>
            </a:ln>
          </p:spPr>
        </p:pic>
        <p:sp>
          <p:nvSpPr>
            <p:cNvPr id="2492" name="Google Shape;2492;p371"/>
            <p:cNvSpPr txBox="1"/>
            <p:nvPr/>
          </p:nvSpPr>
          <p:spPr>
            <a:xfrm>
              <a:off x="4109313" y="2268000"/>
              <a:ext cx="1114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0">
                  <a:latin typeface="Calibri"/>
                  <a:ea typeface="Calibri"/>
                  <a:cs typeface="Calibri"/>
                  <a:sym typeface="Calibri"/>
                </a:rPr>
                <a:t>➕</a:t>
              </a:r>
              <a:endParaRPr sz="6000">
                <a:latin typeface="Calibri"/>
                <a:ea typeface="Calibri"/>
                <a:cs typeface="Calibri"/>
                <a:sym typeface="Calibri"/>
              </a:endParaRPr>
            </a:p>
          </p:txBody>
        </p:sp>
        <p:sp>
          <p:nvSpPr>
            <p:cNvPr id="2493" name="Google Shape;2493;p371"/>
            <p:cNvSpPr/>
            <p:nvPr/>
          </p:nvSpPr>
          <p:spPr>
            <a:xfrm>
              <a:off x="2911650" y="1674050"/>
              <a:ext cx="1114200" cy="897600"/>
            </a:xfrm>
            <a:prstGeom prst="roundRect">
              <a:avLst>
                <a:gd fmla="val 16667" name="adj"/>
              </a:avLst>
            </a:prstGeom>
            <a:noFill/>
            <a:ln cap="flat" cmpd="sng" w="381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4" name="Google Shape;2494;p371"/>
            <p:cNvSpPr/>
            <p:nvPr/>
          </p:nvSpPr>
          <p:spPr>
            <a:xfrm>
              <a:off x="5299725" y="3300000"/>
              <a:ext cx="699300" cy="588600"/>
            </a:xfrm>
            <a:prstGeom prst="roundRect">
              <a:avLst>
                <a:gd fmla="val 16667" name="adj"/>
              </a:avLst>
            </a:prstGeom>
            <a:noFill/>
            <a:ln cap="flat" cmpd="sng" w="381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8" name="Shape 2498"/>
        <p:cNvGrpSpPr/>
        <p:nvPr/>
      </p:nvGrpSpPr>
      <p:grpSpPr>
        <a:xfrm>
          <a:off x="0" y="0"/>
          <a:ext cx="0" cy="0"/>
          <a:chOff x="0" y="0"/>
          <a:chExt cx="0" cy="0"/>
        </a:xfrm>
      </p:grpSpPr>
      <p:pic>
        <p:nvPicPr>
          <p:cNvPr id="2499" name="Google Shape;2499;p372"/>
          <p:cNvPicPr preferRelativeResize="0"/>
          <p:nvPr/>
        </p:nvPicPr>
        <p:blipFill>
          <a:blip r:embed="rId3">
            <a:alphaModFix/>
          </a:blip>
          <a:stretch>
            <a:fillRect/>
          </a:stretch>
        </p:blipFill>
        <p:spPr>
          <a:xfrm rot="-821044">
            <a:off x="4786340" y="1914525"/>
            <a:ext cx="4357660" cy="3228975"/>
          </a:xfrm>
          <a:prstGeom prst="rect">
            <a:avLst/>
          </a:prstGeom>
          <a:noFill/>
          <a:ln>
            <a:noFill/>
          </a:ln>
        </p:spPr>
      </p:pic>
      <p:pic>
        <p:nvPicPr>
          <p:cNvPr id="2500" name="Google Shape;2500;p372"/>
          <p:cNvPicPr preferRelativeResize="0"/>
          <p:nvPr/>
        </p:nvPicPr>
        <p:blipFill>
          <a:blip r:embed="rId4">
            <a:alphaModFix/>
          </a:blip>
          <a:stretch>
            <a:fillRect/>
          </a:stretch>
        </p:blipFill>
        <p:spPr>
          <a:xfrm>
            <a:off x="576875" y="1602438"/>
            <a:ext cx="2024450" cy="2012825"/>
          </a:xfrm>
          <a:prstGeom prst="rect">
            <a:avLst/>
          </a:prstGeom>
          <a:noFill/>
          <a:ln>
            <a:noFill/>
          </a:ln>
        </p:spPr>
      </p:pic>
      <p:pic>
        <p:nvPicPr>
          <p:cNvPr id="2501" name="Google Shape;2501;p372"/>
          <p:cNvPicPr preferRelativeResize="0"/>
          <p:nvPr/>
        </p:nvPicPr>
        <p:blipFill>
          <a:blip r:embed="rId5">
            <a:alphaModFix/>
          </a:blip>
          <a:stretch>
            <a:fillRect/>
          </a:stretch>
        </p:blipFill>
        <p:spPr>
          <a:xfrm>
            <a:off x="2601325" y="30900"/>
            <a:ext cx="2524125" cy="1914525"/>
          </a:xfrm>
          <a:prstGeom prst="rect">
            <a:avLst/>
          </a:prstGeom>
          <a:noFill/>
          <a:ln>
            <a:noFill/>
          </a:ln>
        </p:spPr>
      </p:pic>
      <p:pic>
        <p:nvPicPr>
          <p:cNvPr id="2502" name="Google Shape;2502;p372"/>
          <p:cNvPicPr preferRelativeResize="0"/>
          <p:nvPr/>
        </p:nvPicPr>
        <p:blipFill>
          <a:blip r:embed="rId6">
            <a:alphaModFix/>
          </a:blip>
          <a:stretch>
            <a:fillRect/>
          </a:stretch>
        </p:blipFill>
        <p:spPr>
          <a:xfrm rot="8919725">
            <a:off x="2900375" y="2462825"/>
            <a:ext cx="1266825" cy="847725"/>
          </a:xfrm>
          <a:prstGeom prst="rect">
            <a:avLst/>
          </a:prstGeom>
          <a:noFill/>
          <a:ln>
            <a:noFill/>
          </a:ln>
        </p:spPr>
      </p:pic>
      <p:cxnSp>
        <p:nvCxnSpPr>
          <p:cNvPr id="2503" name="Google Shape;2503;p372"/>
          <p:cNvCxnSpPr/>
          <p:nvPr/>
        </p:nvCxnSpPr>
        <p:spPr>
          <a:xfrm flipH="1" rot="10800000">
            <a:off x="2516100" y="1641125"/>
            <a:ext cx="370800" cy="469800"/>
          </a:xfrm>
          <a:prstGeom prst="straightConnector1">
            <a:avLst/>
          </a:prstGeom>
          <a:noFill/>
          <a:ln cap="flat" cmpd="sng" w="38100">
            <a:solidFill>
              <a:schemeClr val="accent3"/>
            </a:solidFill>
            <a:prstDash val="solid"/>
            <a:round/>
            <a:headEnd len="med" w="med" type="none"/>
            <a:tailEnd len="med" w="med" type="triangle"/>
          </a:ln>
        </p:spPr>
      </p:cxn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7" name="Shape 2507"/>
        <p:cNvGrpSpPr/>
        <p:nvPr/>
      </p:nvGrpSpPr>
      <p:grpSpPr>
        <a:xfrm>
          <a:off x="0" y="0"/>
          <a:ext cx="0" cy="0"/>
          <a:chOff x="0" y="0"/>
          <a:chExt cx="0" cy="0"/>
        </a:xfrm>
      </p:grpSpPr>
      <p:sp>
        <p:nvSpPr>
          <p:cNvPr id="2508" name="Google Shape;2508;p373"/>
          <p:cNvSpPr txBox="1"/>
          <p:nvPr/>
        </p:nvSpPr>
        <p:spPr>
          <a:xfrm>
            <a:off x="1050875" y="317425"/>
            <a:ext cx="2663700" cy="7326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Clr>
                <a:schemeClr val="dk1"/>
              </a:buClr>
              <a:buSzPts val="1100"/>
              <a:buFont typeface="Arial"/>
              <a:buNone/>
            </a:pPr>
            <a:r>
              <a:rPr b="1" lang="en" sz="2400">
                <a:solidFill>
                  <a:schemeClr val="dk1"/>
                </a:solidFill>
              </a:rPr>
              <a:t>A dipeptide!</a:t>
            </a:r>
            <a:endParaRPr b="1" sz="2400">
              <a:solidFill>
                <a:schemeClr val="dk1"/>
              </a:solidFill>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2509" name="Google Shape;2509;p373"/>
          <p:cNvPicPr preferRelativeResize="0"/>
          <p:nvPr/>
        </p:nvPicPr>
        <p:blipFill>
          <a:blip r:embed="rId3">
            <a:alphaModFix/>
          </a:blip>
          <a:stretch>
            <a:fillRect/>
          </a:stretch>
        </p:blipFill>
        <p:spPr>
          <a:xfrm>
            <a:off x="1219356" y="0"/>
            <a:ext cx="6927890" cy="5143501"/>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3" name="Shape 2513"/>
        <p:cNvGrpSpPr/>
        <p:nvPr/>
      </p:nvGrpSpPr>
      <p:grpSpPr>
        <a:xfrm>
          <a:off x="0" y="0"/>
          <a:ext cx="0" cy="0"/>
          <a:chOff x="0" y="0"/>
          <a:chExt cx="0" cy="0"/>
        </a:xfrm>
      </p:grpSpPr>
      <p:sp>
        <p:nvSpPr>
          <p:cNvPr id="2514" name="Google Shape;2514;p374"/>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What pattern do you see?</a:t>
            </a:r>
            <a:endParaRPr/>
          </a:p>
        </p:txBody>
      </p:sp>
      <p:pic>
        <p:nvPicPr>
          <p:cNvPr id="2515" name="Google Shape;2515;p374"/>
          <p:cNvPicPr preferRelativeResize="0"/>
          <p:nvPr/>
        </p:nvPicPr>
        <p:blipFill>
          <a:blip r:embed="rId3">
            <a:alphaModFix/>
          </a:blip>
          <a:stretch>
            <a:fillRect/>
          </a:stretch>
        </p:blipFill>
        <p:spPr>
          <a:xfrm>
            <a:off x="1796825" y="848825"/>
            <a:ext cx="6007559" cy="4119801"/>
          </a:xfrm>
          <a:prstGeom prst="rect">
            <a:avLst/>
          </a:prstGeom>
          <a:noFill/>
          <a:ln>
            <a:noFill/>
          </a:ln>
        </p:spPr>
      </p:pic>
      <p:sp>
        <p:nvSpPr>
          <p:cNvPr id="2516" name="Google Shape;2516;p374"/>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0" name="Shape 2520"/>
        <p:cNvGrpSpPr/>
        <p:nvPr/>
      </p:nvGrpSpPr>
      <p:grpSpPr>
        <a:xfrm>
          <a:off x="0" y="0"/>
          <a:ext cx="0" cy="0"/>
          <a:chOff x="0" y="0"/>
          <a:chExt cx="0" cy="0"/>
        </a:xfrm>
      </p:grpSpPr>
      <p:sp>
        <p:nvSpPr>
          <p:cNvPr id="2521" name="Google Shape;2521;p375"/>
          <p:cNvSpPr txBox="1"/>
          <p:nvPr/>
        </p:nvSpPr>
        <p:spPr>
          <a:xfrm>
            <a:off x="1050875" y="317425"/>
            <a:ext cx="2663700" cy="7326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2400">
                <a:solidFill>
                  <a:schemeClr val="dk1"/>
                </a:solidFill>
              </a:rPr>
              <a:t>Peptide bond</a:t>
            </a:r>
            <a:endParaRPr b="1" sz="2400">
              <a:solidFill>
                <a:schemeClr val="dk1"/>
              </a:solidFill>
            </a:endParaRPr>
          </a:p>
          <a:p>
            <a:pPr indent="0" lvl="0" marL="0" rtl="0" algn="l">
              <a:spcBef>
                <a:spcPts val="0"/>
              </a:spcBef>
              <a:spcAft>
                <a:spcPts val="0"/>
              </a:spcAft>
              <a:buNone/>
            </a:pPr>
            <a:r>
              <a:t/>
            </a:r>
            <a:endParaRPr>
              <a:latin typeface="Calibri"/>
              <a:ea typeface="Calibri"/>
              <a:cs typeface="Calibri"/>
              <a:sym typeface="Calibri"/>
            </a:endParaRPr>
          </a:p>
        </p:txBody>
      </p:sp>
      <p:sp>
        <p:nvSpPr>
          <p:cNvPr id="2522" name="Google Shape;2522;p375"/>
          <p:cNvSpPr txBox="1"/>
          <p:nvPr/>
        </p:nvSpPr>
        <p:spPr>
          <a:xfrm>
            <a:off x="1864400" y="3949300"/>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57B1D3"/>
                </a:solidFill>
                <a:latin typeface="Calibri"/>
                <a:ea typeface="Calibri"/>
                <a:cs typeface="Calibri"/>
                <a:sym typeface="Calibri"/>
              </a:rPr>
              <a:t>N</a:t>
            </a:r>
            <a:endParaRPr b="1" sz="3600">
              <a:solidFill>
                <a:srgbClr val="57B1D3"/>
              </a:solidFill>
              <a:latin typeface="Calibri"/>
              <a:ea typeface="Calibri"/>
              <a:cs typeface="Calibri"/>
              <a:sym typeface="Calibri"/>
            </a:endParaRPr>
          </a:p>
        </p:txBody>
      </p:sp>
      <p:sp>
        <p:nvSpPr>
          <p:cNvPr id="2523" name="Google Shape;2523;p375"/>
          <p:cNvSpPr txBox="1"/>
          <p:nvPr/>
        </p:nvSpPr>
        <p:spPr>
          <a:xfrm>
            <a:off x="4732900" y="2097325"/>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57B1D3"/>
                </a:solidFill>
                <a:latin typeface="Calibri"/>
                <a:ea typeface="Calibri"/>
                <a:cs typeface="Calibri"/>
                <a:sym typeface="Calibri"/>
              </a:rPr>
              <a:t>N</a:t>
            </a:r>
            <a:endParaRPr b="1" sz="3600">
              <a:solidFill>
                <a:srgbClr val="57B1D3"/>
              </a:solidFill>
              <a:latin typeface="Calibri"/>
              <a:ea typeface="Calibri"/>
              <a:cs typeface="Calibri"/>
              <a:sym typeface="Calibri"/>
            </a:endParaRPr>
          </a:p>
        </p:txBody>
      </p:sp>
      <p:sp>
        <p:nvSpPr>
          <p:cNvPr id="2524" name="Google Shape;2524;p375"/>
          <p:cNvSpPr txBox="1"/>
          <p:nvPr/>
        </p:nvSpPr>
        <p:spPr>
          <a:xfrm>
            <a:off x="2711025" y="2671675"/>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81C24"/>
                </a:solidFill>
                <a:latin typeface="Calibri"/>
                <a:ea typeface="Calibri"/>
                <a:cs typeface="Calibri"/>
                <a:sym typeface="Calibri"/>
              </a:rPr>
              <a:t>C</a:t>
            </a:r>
            <a:endParaRPr b="1">
              <a:solidFill>
                <a:srgbClr val="181C24"/>
              </a:solidFill>
            </a:endParaRPr>
          </a:p>
        </p:txBody>
      </p:sp>
      <p:sp>
        <p:nvSpPr>
          <p:cNvPr id="2525" name="Google Shape;2525;p375"/>
          <p:cNvSpPr txBox="1"/>
          <p:nvPr/>
        </p:nvSpPr>
        <p:spPr>
          <a:xfrm>
            <a:off x="3268475" y="2941200"/>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81C24"/>
                </a:solidFill>
                <a:latin typeface="Calibri"/>
                <a:ea typeface="Calibri"/>
                <a:cs typeface="Calibri"/>
                <a:sym typeface="Calibri"/>
              </a:rPr>
              <a:t>C</a:t>
            </a:r>
            <a:endParaRPr b="1">
              <a:solidFill>
                <a:srgbClr val="181C24"/>
              </a:solidFill>
            </a:endParaRPr>
          </a:p>
        </p:txBody>
      </p:sp>
      <p:sp>
        <p:nvSpPr>
          <p:cNvPr id="2526" name="Google Shape;2526;p375"/>
          <p:cNvSpPr txBox="1"/>
          <p:nvPr/>
        </p:nvSpPr>
        <p:spPr>
          <a:xfrm>
            <a:off x="5179000" y="644850"/>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81C24"/>
                </a:solidFill>
                <a:latin typeface="Calibri"/>
                <a:ea typeface="Calibri"/>
                <a:cs typeface="Calibri"/>
                <a:sym typeface="Calibri"/>
              </a:rPr>
              <a:t>C</a:t>
            </a:r>
            <a:endParaRPr b="1">
              <a:solidFill>
                <a:srgbClr val="181C24"/>
              </a:solidFill>
            </a:endParaRPr>
          </a:p>
        </p:txBody>
      </p:sp>
      <p:sp>
        <p:nvSpPr>
          <p:cNvPr id="2527" name="Google Shape;2527;p375"/>
          <p:cNvSpPr txBox="1"/>
          <p:nvPr/>
        </p:nvSpPr>
        <p:spPr>
          <a:xfrm>
            <a:off x="6304200" y="1593675"/>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81C24"/>
                </a:solidFill>
                <a:latin typeface="Calibri"/>
                <a:ea typeface="Calibri"/>
                <a:cs typeface="Calibri"/>
                <a:sym typeface="Calibri"/>
              </a:rPr>
              <a:t>C</a:t>
            </a:r>
            <a:endParaRPr b="1">
              <a:solidFill>
                <a:srgbClr val="181C24"/>
              </a:solidFill>
            </a:endParaRPr>
          </a:p>
        </p:txBody>
      </p:sp>
      <p:cxnSp>
        <p:nvCxnSpPr>
          <p:cNvPr id="2528" name="Google Shape;2528;p375"/>
          <p:cNvCxnSpPr/>
          <p:nvPr/>
        </p:nvCxnSpPr>
        <p:spPr>
          <a:xfrm>
            <a:off x="2704150" y="842275"/>
            <a:ext cx="1325400" cy="1377600"/>
          </a:xfrm>
          <a:prstGeom prst="straightConnector1">
            <a:avLst/>
          </a:prstGeom>
          <a:noFill/>
          <a:ln cap="flat" cmpd="sng" w="38100">
            <a:solidFill>
              <a:schemeClr val="dk2"/>
            </a:solidFill>
            <a:prstDash val="solid"/>
            <a:round/>
            <a:headEnd len="med" w="med" type="none"/>
            <a:tailEnd len="med" w="med" type="triangle"/>
          </a:ln>
        </p:spPr>
      </p:cxnSp>
      <p:pic>
        <p:nvPicPr>
          <p:cNvPr id="2529" name="Google Shape;2529;p375"/>
          <p:cNvPicPr preferRelativeResize="0"/>
          <p:nvPr/>
        </p:nvPicPr>
        <p:blipFill>
          <a:blip r:embed="rId3">
            <a:alphaModFix/>
          </a:blip>
          <a:stretch>
            <a:fillRect/>
          </a:stretch>
        </p:blipFill>
        <p:spPr>
          <a:xfrm>
            <a:off x="1219356" y="76200"/>
            <a:ext cx="6927890" cy="5143501"/>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3" name="Shape 2533"/>
        <p:cNvGrpSpPr/>
        <p:nvPr/>
      </p:nvGrpSpPr>
      <p:grpSpPr>
        <a:xfrm>
          <a:off x="0" y="0"/>
          <a:ext cx="0" cy="0"/>
          <a:chOff x="0" y="0"/>
          <a:chExt cx="0" cy="0"/>
        </a:xfrm>
      </p:grpSpPr>
      <p:sp>
        <p:nvSpPr>
          <p:cNvPr id="2534" name="Google Shape;2534;p376"/>
          <p:cNvSpPr txBox="1"/>
          <p:nvPr>
            <p:ph type="title"/>
          </p:nvPr>
        </p:nvSpPr>
        <p:spPr>
          <a:xfrm>
            <a:off x="401825" y="41300"/>
            <a:ext cx="87423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accent2"/>
                </a:solidFill>
              </a:rPr>
              <a:t>Join with another person to put your dipeptide together and make a polypeptide!</a:t>
            </a:r>
            <a:endParaRPr b="1" sz="3600">
              <a:solidFill>
                <a:schemeClr val="accent2"/>
              </a:solidFill>
            </a:endParaRPr>
          </a:p>
        </p:txBody>
      </p:sp>
      <p:pic>
        <p:nvPicPr>
          <p:cNvPr id="2535" name="Google Shape;2535;p376"/>
          <p:cNvPicPr preferRelativeResize="0"/>
          <p:nvPr/>
        </p:nvPicPr>
        <p:blipFill>
          <a:blip r:embed="rId3">
            <a:alphaModFix/>
          </a:blip>
          <a:stretch>
            <a:fillRect/>
          </a:stretch>
        </p:blipFill>
        <p:spPr>
          <a:xfrm>
            <a:off x="786175" y="1544375"/>
            <a:ext cx="3151975" cy="2555450"/>
          </a:xfrm>
          <a:prstGeom prst="rect">
            <a:avLst/>
          </a:prstGeom>
          <a:noFill/>
          <a:ln>
            <a:noFill/>
          </a:ln>
        </p:spPr>
      </p:pic>
      <p:pic>
        <p:nvPicPr>
          <p:cNvPr id="2536" name="Google Shape;2536;p376"/>
          <p:cNvPicPr preferRelativeResize="0"/>
          <p:nvPr/>
        </p:nvPicPr>
        <p:blipFill>
          <a:blip r:embed="rId3">
            <a:alphaModFix/>
          </a:blip>
          <a:stretch>
            <a:fillRect/>
          </a:stretch>
        </p:blipFill>
        <p:spPr>
          <a:xfrm>
            <a:off x="5394675" y="1544375"/>
            <a:ext cx="3151975" cy="2555450"/>
          </a:xfrm>
          <a:prstGeom prst="rect">
            <a:avLst/>
          </a:prstGeom>
          <a:noFill/>
          <a:ln>
            <a:noFill/>
          </a:ln>
        </p:spPr>
      </p:pic>
      <p:sp>
        <p:nvSpPr>
          <p:cNvPr id="2537" name="Google Shape;2537;p376"/>
          <p:cNvSpPr txBox="1"/>
          <p:nvPr/>
        </p:nvSpPr>
        <p:spPr>
          <a:xfrm>
            <a:off x="4109313" y="2268000"/>
            <a:ext cx="1114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0">
                <a:latin typeface="Calibri"/>
                <a:ea typeface="Calibri"/>
                <a:cs typeface="Calibri"/>
                <a:sym typeface="Calibri"/>
              </a:rPr>
              <a:t>➕</a:t>
            </a:r>
            <a:endParaRPr sz="6000">
              <a:latin typeface="Calibri"/>
              <a:ea typeface="Calibri"/>
              <a:cs typeface="Calibri"/>
              <a:sym typeface="Calibri"/>
            </a:endParaRPr>
          </a:p>
        </p:txBody>
      </p:sp>
      <p:sp>
        <p:nvSpPr>
          <p:cNvPr id="2538" name="Google Shape;2538;p376"/>
          <p:cNvSpPr/>
          <p:nvPr/>
        </p:nvSpPr>
        <p:spPr>
          <a:xfrm>
            <a:off x="2911650" y="1674050"/>
            <a:ext cx="1114200" cy="897600"/>
          </a:xfrm>
          <a:prstGeom prst="roundRect">
            <a:avLst>
              <a:gd fmla="val 16667" name="adj"/>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9" name="Google Shape;2539;p376"/>
          <p:cNvSpPr/>
          <p:nvPr/>
        </p:nvSpPr>
        <p:spPr>
          <a:xfrm>
            <a:off x="5299725" y="3300000"/>
            <a:ext cx="699300" cy="588600"/>
          </a:xfrm>
          <a:prstGeom prst="roundRect">
            <a:avLst>
              <a:gd fmla="val 16667" name="adj"/>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3" name="Shape 2543"/>
        <p:cNvGrpSpPr/>
        <p:nvPr/>
      </p:nvGrpSpPr>
      <p:grpSpPr>
        <a:xfrm>
          <a:off x="0" y="0"/>
          <a:ext cx="0" cy="0"/>
          <a:chOff x="0" y="0"/>
          <a:chExt cx="0" cy="0"/>
        </a:xfrm>
      </p:grpSpPr>
      <p:pic>
        <p:nvPicPr>
          <p:cNvPr id="2544" name="Google Shape;2544;p377"/>
          <p:cNvPicPr preferRelativeResize="0"/>
          <p:nvPr/>
        </p:nvPicPr>
        <p:blipFill>
          <a:blip r:embed="rId3">
            <a:alphaModFix/>
          </a:blip>
          <a:stretch>
            <a:fillRect/>
          </a:stretch>
        </p:blipFill>
        <p:spPr>
          <a:xfrm>
            <a:off x="0" y="1448642"/>
            <a:ext cx="9144003" cy="3771067"/>
          </a:xfrm>
          <a:prstGeom prst="rect">
            <a:avLst/>
          </a:prstGeom>
          <a:noFill/>
          <a:ln>
            <a:noFill/>
          </a:ln>
        </p:spPr>
      </p:pic>
      <p:sp>
        <p:nvSpPr>
          <p:cNvPr id="2545" name="Google Shape;2545;p377"/>
          <p:cNvSpPr txBox="1"/>
          <p:nvPr>
            <p:ph type="title"/>
          </p:nvPr>
        </p:nvSpPr>
        <p:spPr>
          <a:xfrm>
            <a:off x="0" y="-119850"/>
            <a:ext cx="91440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4800">
                <a:solidFill>
                  <a:schemeClr val="accent2"/>
                </a:solidFill>
              </a:rPr>
              <a:t>A protein is a polymer of amino acids found in </a:t>
            </a:r>
            <a:r>
              <a:rPr b="1" lang="en" sz="4800" u="sng">
                <a:solidFill>
                  <a:schemeClr val="accent2"/>
                </a:solidFill>
              </a:rPr>
              <a:t>water</a:t>
            </a:r>
            <a:r>
              <a:rPr b="1" lang="en" sz="4800">
                <a:solidFill>
                  <a:schemeClr val="accent2"/>
                </a:solidFill>
              </a:rPr>
              <a:t>. </a:t>
            </a:r>
            <a:endParaRPr b="1" sz="4800">
              <a:solidFill>
                <a:schemeClr val="accent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pic>
        <p:nvPicPr>
          <p:cNvPr descr="Beautify as image" id="1262" name="Google Shape;1262;p252"/>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9" name="Shape 2549"/>
        <p:cNvGrpSpPr/>
        <p:nvPr/>
      </p:nvGrpSpPr>
      <p:grpSpPr>
        <a:xfrm>
          <a:off x="0" y="0"/>
          <a:ext cx="0" cy="0"/>
          <a:chOff x="0" y="0"/>
          <a:chExt cx="0" cy="0"/>
        </a:xfrm>
      </p:grpSpPr>
      <p:sp>
        <p:nvSpPr>
          <p:cNvPr id="2550" name="Google Shape;2550;p378"/>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What is this???</a:t>
            </a:r>
            <a:endParaRPr/>
          </a:p>
        </p:txBody>
      </p:sp>
      <p:cxnSp>
        <p:nvCxnSpPr>
          <p:cNvPr id="2551" name="Google Shape;2551;p378"/>
          <p:cNvCxnSpPr/>
          <p:nvPr/>
        </p:nvCxnSpPr>
        <p:spPr>
          <a:xfrm>
            <a:off x="512875" y="1362800"/>
            <a:ext cx="2330100" cy="395700"/>
          </a:xfrm>
          <a:prstGeom prst="straightConnector1">
            <a:avLst/>
          </a:prstGeom>
          <a:noFill/>
          <a:ln cap="flat" cmpd="sng" w="38100">
            <a:solidFill>
              <a:srgbClr val="FF00FF"/>
            </a:solidFill>
            <a:prstDash val="solid"/>
            <a:round/>
            <a:headEnd len="med" w="med" type="none"/>
            <a:tailEnd len="med" w="med" type="stealth"/>
          </a:ln>
        </p:spPr>
      </p:cxnSp>
      <p:pic>
        <p:nvPicPr>
          <p:cNvPr id="2552" name="Google Shape;2552;p378"/>
          <p:cNvPicPr preferRelativeResize="0"/>
          <p:nvPr/>
        </p:nvPicPr>
        <p:blipFill>
          <a:blip r:embed="rId3">
            <a:alphaModFix/>
          </a:blip>
          <a:stretch>
            <a:fillRect/>
          </a:stretch>
        </p:blipFill>
        <p:spPr>
          <a:xfrm>
            <a:off x="2639975" y="1209250"/>
            <a:ext cx="4076700" cy="3305175"/>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6" name="Shape 2556"/>
        <p:cNvGrpSpPr/>
        <p:nvPr/>
      </p:nvGrpSpPr>
      <p:grpSpPr>
        <a:xfrm>
          <a:off x="0" y="0"/>
          <a:ext cx="0" cy="0"/>
          <a:chOff x="0" y="0"/>
          <a:chExt cx="0" cy="0"/>
        </a:xfrm>
      </p:grpSpPr>
      <p:sp>
        <p:nvSpPr>
          <p:cNvPr id="2557" name="Google Shape;2557;p379"/>
          <p:cNvSpPr/>
          <p:nvPr/>
        </p:nvSpPr>
        <p:spPr>
          <a:xfrm>
            <a:off x="1324725" y="3508275"/>
            <a:ext cx="926100" cy="614700"/>
          </a:xfrm>
          <a:prstGeom prst="rect">
            <a:avLst/>
          </a:prstGeom>
          <a:solidFill>
            <a:srgbClr val="FFFF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58" name="Google Shape;2558;p379"/>
          <p:cNvPicPr preferRelativeResize="0"/>
          <p:nvPr/>
        </p:nvPicPr>
        <p:blipFill>
          <a:blip r:embed="rId3">
            <a:alphaModFix/>
          </a:blip>
          <a:stretch>
            <a:fillRect/>
          </a:stretch>
        </p:blipFill>
        <p:spPr>
          <a:xfrm>
            <a:off x="1285750" y="520150"/>
            <a:ext cx="7213292" cy="2159056"/>
          </a:xfrm>
          <a:prstGeom prst="rect">
            <a:avLst/>
          </a:prstGeom>
          <a:noFill/>
          <a:ln>
            <a:noFill/>
          </a:ln>
        </p:spPr>
      </p:pic>
      <p:pic>
        <p:nvPicPr>
          <p:cNvPr id="2559" name="Google Shape;2559;p379"/>
          <p:cNvPicPr preferRelativeResize="0"/>
          <p:nvPr/>
        </p:nvPicPr>
        <p:blipFill>
          <a:blip r:embed="rId4">
            <a:alphaModFix/>
          </a:blip>
          <a:stretch>
            <a:fillRect/>
          </a:stretch>
        </p:blipFill>
        <p:spPr>
          <a:xfrm rot="612762">
            <a:off x="1720059" y="2298096"/>
            <a:ext cx="7044604" cy="2552310"/>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4" name="Shape 2564"/>
        <p:cNvGrpSpPr/>
        <p:nvPr/>
      </p:nvGrpSpPr>
      <p:grpSpPr>
        <a:xfrm>
          <a:off x="0" y="0"/>
          <a:ext cx="0" cy="0"/>
          <a:chOff x="0" y="0"/>
          <a:chExt cx="0" cy="0"/>
        </a:xfrm>
      </p:grpSpPr>
      <p:sp>
        <p:nvSpPr>
          <p:cNvPr id="2565" name="Google Shape;2565;p380"/>
          <p:cNvSpPr txBox="1"/>
          <p:nvPr>
            <p:ph type="title"/>
          </p:nvPr>
        </p:nvSpPr>
        <p:spPr>
          <a:xfrm>
            <a:off x="219878" y="34016"/>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3500"/>
              <a:t>Different Representations of Amino Acids</a:t>
            </a:r>
            <a:endParaRPr b="1" sz="3500"/>
          </a:p>
        </p:txBody>
      </p:sp>
      <p:pic>
        <p:nvPicPr>
          <p:cNvPr descr="A picture containing text&#10;&#10;Description automatically generated" id="2566" name="Google Shape;2566;p380"/>
          <p:cNvPicPr preferRelativeResize="0"/>
          <p:nvPr/>
        </p:nvPicPr>
        <p:blipFill rotWithShape="1">
          <a:blip r:embed="rId3">
            <a:alphaModFix/>
          </a:blip>
          <a:srcRect b="0" l="0" r="0" t="0"/>
          <a:stretch/>
        </p:blipFill>
        <p:spPr>
          <a:xfrm>
            <a:off x="7835078" y="320600"/>
            <a:ext cx="973820" cy="973800"/>
          </a:xfrm>
          <a:prstGeom prst="rect">
            <a:avLst/>
          </a:prstGeom>
          <a:noFill/>
          <a:ln>
            <a:noFill/>
          </a:ln>
        </p:spPr>
      </p:pic>
      <p:pic>
        <p:nvPicPr>
          <p:cNvPr id="2567" name="Google Shape;2567;p380" title="peptide-01.jpg"/>
          <p:cNvPicPr preferRelativeResize="0"/>
          <p:nvPr/>
        </p:nvPicPr>
        <p:blipFill rotWithShape="1">
          <a:blip r:embed="rId4">
            <a:alphaModFix/>
          </a:blip>
          <a:srcRect b="0" l="0" r="17280" t="0"/>
          <a:stretch/>
        </p:blipFill>
        <p:spPr>
          <a:xfrm>
            <a:off x="1492848" y="2142773"/>
            <a:ext cx="3146798" cy="2627553"/>
          </a:xfrm>
          <a:prstGeom prst="rect">
            <a:avLst/>
          </a:prstGeom>
          <a:noFill/>
          <a:ln>
            <a:noFill/>
          </a:ln>
        </p:spPr>
      </p:pic>
      <p:sp>
        <p:nvSpPr>
          <p:cNvPr id="2568" name="Google Shape;2568;p380"/>
          <p:cNvSpPr/>
          <p:nvPr/>
        </p:nvSpPr>
        <p:spPr>
          <a:xfrm>
            <a:off x="4768791" y="3097546"/>
            <a:ext cx="952500" cy="488700"/>
          </a:xfrm>
          <a:prstGeom prst="rightArrow">
            <a:avLst>
              <a:gd fmla="val 50000" name="adj1"/>
              <a:gd fmla="val 50000" name="adj2"/>
            </a:avLst>
          </a:prstGeom>
          <a:solidFill>
            <a:srgbClr val="00683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2569" name="Google Shape;2569;p380"/>
          <p:cNvSpPr/>
          <p:nvPr/>
        </p:nvSpPr>
        <p:spPr>
          <a:xfrm>
            <a:off x="1482750" y="2069008"/>
            <a:ext cx="2997900" cy="11337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pic>
        <p:nvPicPr>
          <p:cNvPr id="2570" name="Google Shape;2570;p380" title="Copy of AA1.png"/>
          <p:cNvPicPr preferRelativeResize="0"/>
          <p:nvPr/>
        </p:nvPicPr>
        <p:blipFill rotWithShape="1">
          <a:blip r:embed="rId5">
            <a:alphaModFix/>
          </a:blip>
          <a:srcRect b="10250" l="27430" r="33683" t="-10250"/>
          <a:stretch/>
        </p:blipFill>
        <p:spPr>
          <a:xfrm>
            <a:off x="6255978" y="547301"/>
            <a:ext cx="1307354" cy="3445375"/>
          </a:xfrm>
          <a:prstGeom prst="rect">
            <a:avLst/>
          </a:prstGeom>
          <a:noFill/>
          <a:ln>
            <a:noFill/>
          </a:ln>
        </p:spPr>
      </p:pic>
      <p:sp>
        <p:nvSpPr>
          <p:cNvPr id="2571" name="Google Shape;2571;p380"/>
          <p:cNvSpPr/>
          <p:nvPr/>
        </p:nvSpPr>
        <p:spPr>
          <a:xfrm>
            <a:off x="6050542" y="1311374"/>
            <a:ext cx="1610700" cy="19173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2572" name="Google Shape;2572;p380"/>
          <p:cNvSpPr/>
          <p:nvPr/>
        </p:nvSpPr>
        <p:spPr>
          <a:xfrm>
            <a:off x="6309563" y="3190644"/>
            <a:ext cx="1092600" cy="870000"/>
          </a:xfrm>
          <a:prstGeom prst="roundRect">
            <a:avLst>
              <a:gd fmla="val 16667" name="adj"/>
            </a:avLst>
          </a:prstGeom>
          <a:noFill/>
          <a:ln cap="flat" cmpd="sng" w="76200">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2573" name="Google Shape;2573;p380"/>
          <p:cNvSpPr/>
          <p:nvPr/>
        </p:nvSpPr>
        <p:spPr>
          <a:xfrm>
            <a:off x="2348698" y="3228627"/>
            <a:ext cx="2046600" cy="870000"/>
          </a:xfrm>
          <a:prstGeom prst="roundRect">
            <a:avLst>
              <a:gd fmla="val 16667" name="adj"/>
            </a:avLst>
          </a:prstGeom>
          <a:noFill/>
          <a:ln cap="flat" cmpd="sng" w="76200">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7" name="Shape 2577"/>
        <p:cNvGrpSpPr/>
        <p:nvPr/>
      </p:nvGrpSpPr>
      <p:grpSpPr>
        <a:xfrm>
          <a:off x="0" y="0"/>
          <a:ext cx="0" cy="0"/>
          <a:chOff x="0" y="0"/>
          <a:chExt cx="0" cy="0"/>
        </a:xfrm>
      </p:grpSpPr>
      <p:sp>
        <p:nvSpPr>
          <p:cNvPr id="2578" name="Google Shape;2578;p381"/>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solidFill>
                  <a:schemeClr val="accent6"/>
                </a:solidFill>
              </a:rPr>
              <a:t>Sidechain or R-Groups…</a:t>
            </a:r>
            <a:endParaRPr b="1">
              <a:solidFill>
                <a:schemeClr val="accent6"/>
              </a:solidFill>
            </a:endParaRPr>
          </a:p>
        </p:txBody>
      </p:sp>
      <p:pic>
        <p:nvPicPr>
          <p:cNvPr id="2579" name="Google Shape;2579;p381"/>
          <p:cNvPicPr preferRelativeResize="0"/>
          <p:nvPr/>
        </p:nvPicPr>
        <p:blipFill>
          <a:blip r:embed="rId3">
            <a:alphaModFix/>
          </a:blip>
          <a:stretch>
            <a:fillRect/>
          </a:stretch>
        </p:blipFill>
        <p:spPr>
          <a:xfrm>
            <a:off x="4038075" y="2332625"/>
            <a:ext cx="3044900" cy="2468650"/>
          </a:xfrm>
          <a:prstGeom prst="rect">
            <a:avLst/>
          </a:prstGeom>
          <a:noFill/>
          <a:ln>
            <a:noFill/>
          </a:ln>
        </p:spPr>
      </p:pic>
      <p:pic>
        <p:nvPicPr>
          <p:cNvPr id="2580" name="Google Shape;2580;p381"/>
          <p:cNvPicPr preferRelativeResize="0"/>
          <p:nvPr/>
        </p:nvPicPr>
        <p:blipFill>
          <a:blip r:embed="rId4">
            <a:alphaModFix/>
          </a:blip>
          <a:stretch>
            <a:fillRect/>
          </a:stretch>
        </p:blipFill>
        <p:spPr>
          <a:xfrm rot="-5400000">
            <a:off x="1891375" y="-528128"/>
            <a:ext cx="1209675" cy="3524250"/>
          </a:xfrm>
          <a:prstGeom prst="rect">
            <a:avLst/>
          </a:prstGeom>
          <a:noFill/>
          <a:ln>
            <a:noFill/>
          </a:ln>
        </p:spPr>
      </p:pic>
      <p:cxnSp>
        <p:nvCxnSpPr>
          <p:cNvPr id="2581" name="Google Shape;2581;p381"/>
          <p:cNvCxnSpPr/>
          <p:nvPr/>
        </p:nvCxnSpPr>
        <p:spPr>
          <a:xfrm>
            <a:off x="1393175" y="1954400"/>
            <a:ext cx="2617200" cy="620400"/>
          </a:xfrm>
          <a:prstGeom prst="straightConnector1">
            <a:avLst/>
          </a:prstGeom>
          <a:noFill/>
          <a:ln cap="flat" cmpd="sng" w="9525">
            <a:solidFill>
              <a:schemeClr val="dk2"/>
            </a:solidFill>
            <a:prstDash val="solid"/>
            <a:round/>
            <a:headEnd len="med" w="med" type="none"/>
            <a:tailEnd len="med" w="med" type="triangle"/>
          </a:ln>
        </p:spPr>
      </p:cxnSp>
      <p:cxnSp>
        <p:nvCxnSpPr>
          <p:cNvPr id="2582" name="Google Shape;2582;p381"/>
          <p:cNvCxnSpPr/>
          <p:nvPr/>
        </p:nvCxnSpPr>
        <p:spPr>
          <a:xfrm>
            <a:off x="2317100" y="1838825"/>
            <a:ext cx="1753800" cy="584700"/>
          </a:xfrm>
          <a:prstGeom prst="straightConnector1">
            <a:avLst/>
          </a:prstGeom>
          <a:noFill/>
          <a:ln cap="flat" cmpd="sng" w="9525">
            <a:solidFill>
              <a:schemeClr val="dk2"/>
            </a:solidFill>
            <a:prstDash val="solid"/>
            <a:round/>
            <a:headEnd len="med" w="med" type="none"/>
            <a:tailEnd len="med" w="med" type="triangle"/>
          </a:ln>
        </p:spPr>
      </p:cxnSp>
      <p:cxnSp>
        <p:nvCxnSpPr>
          <p:cNvPr id="2583" name="Google Shape;2583;p381"/>
          <p:cNvCxnSpPr/>
          <p:nvPr/>
        </p:nvCxnSpPr>
        <p:spPr>
          <a:xfrm>
            <a:off x="3150250" y="1820975"/>
            <a:ext cx="1026600" cy="526800"/>
          </a:xfrm>
          <a:prstGeom prst="straightConnector1">
            <a:avLst/>
          </a:prstGeom>
          <a:noFill/>
          <a:ln cap="flat" cmpd="sng" w="9525">
            <a:solidFill>
              <a:schemeClr val="dk2"/>
            </a:solidFill>
            <a:prstDash val="solid"/>
            <a:round/>
            <a:headEnd len="med" w="med" type="none"/>
            <a:tailEnd len="med" w="med" type="triangle"/>
          </a:ln>
        </p:spPr>
      </p:cxnSp>
      <p:cxnSp>
        <p:nvCxnSpPr>
          <p:cNvPr id="2584" name="Google Shape;2584;p381"/>
          <p:cNvCxnSpPr/>
          <p:nvPr/>
        </p:nvCxnSpPr>
        <p:spPr>
          <a:xfrm>
            <a:off x="3832125" y="1805825"/>
            <a:ext cx="420300" cy="4512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9" name="Shape 2589"/>
        <p:cNvGrpSpPr/>
        <p:nvPr/>
      </p:nvGrpSpPr>
      <p:grpSpPr>
        <a:xfrm>
          <a:off x="0" y="0"/>
          <a:ext cx="0" cy="0"/>
          <a:chOff x="0" y="0"/>
          <a:chExt cx="0" cy="0"/>
        </a:xfrm>
      </p:grpSpPr>
      <p:pic>
        <p:nvPicPr>
          <p:cNvPr id="2590" name="Google Shape;2590;p382"/>
          <p:cNvPicPr preferRelativeResize="0"/>
          <p:nvPr/>
        </p:nvPicPr>
        <p:blipFill>
          <a:blip r:embed="rId3">
            <a:alphaModFix/>
          </a:blip>
          <a:stretch>
            <a:fillRect/>
          </a:stretch>
        </p:blipFill>
        <p:spPr>
          <a:xfrm rot="927617">
            <a:off x="5378299" y="1186824"/>
            <a:ext cx="3213224" cy="2317349"/>
          </a:xfrm>
          <a:prstGeom prst="rect">
            <a:avLst/>
          </a:prstGeom>
          <a:noFill/>
          <a:ln>
            <a:noFill/>
          </a:ln>
        </p:spPr>
      </p:pic>
      <p:pic>
        <p:nvPicPr>
          <p:cNvPr id="2591" name="Google Shape;2591;p382"/>
          <p:cNvPicPr preferRelativeResize="0"/>
          <p:nvPr/>
        </p:nvPicPr>
        <p:blipFill>
          <a:blip r:embed="rId3">
            <a:alphaModFix/>
          </a:blip>
          <a:stretch>
            <a:fillRect/>
          </a:stretch>
        </p:blipFill>
        <p:spPr>
          <a:xfrm rot="927617">
            <a:off x="1136024" y="1341774"/>
            <a:ext cx="3213224" cy="2317349"/>
          </a:xfrm>
          <a:prstGeom prst="rect">
            <a:avLst/>
          </a:prstGeom>
          <a:noFill/>
          <a:ln>
            <a:noFill/>
          </a:ln>
        </p:spPr>
      </p:pic>
      <p:pic>
        <p:nvPicPr>
          <p:cNvPr id="2592" name="Google Shape;2592;p382"/>
          <p:cNvPicPr preferRelativeResize="0"/>
          <p:nvPr/>
        </p:nvPicPr>
        <p:blipFill>
          <a:blip r:embed="rId4">
            <a:alphaModFix/>
          </a:blip>
          <a:stretch>
            <a:fillRect/>
          </a:stretch>
        </p:blipFill>
        <p:spPr>
          <a:xfrm rot="-2569516">
            <a:off x="1600724" y="798319"/>
            <a:ext cx="802581" cy="1614161"/>
          </a:xfrm>
          <a:prstGeom prst="rect">
            <a:avLst/>
          </a:prstGeom>
          <a:noFill/>
          <a:ln>
            <a:noFill/>
          </a:ln>
        </p:spPr>
      </p:pic>
      <p:pic>
        <p:nvPicPr>
          <p:cNvPr id="2593" name="Google Shape;2593;p382"/>
          <p:cNvPicPr preferRelativeResize="0"/>
          <p:nvPr/>
        </p:nvPicPr>
        <p:blipFill>
          <a:blip r:embed="rId5">
            <a:alphaModFix/>
          </a:blip>
          <a:stretch>
            <a:fillRect/>
          </a:stretch>
        </p:blipFill>
        <p:spPr>
          <a:xfrm rot="-2113745">
            <a:off x="5817459" y="821954"/>
            <a:ext cx="757781" cy="1566896"/>
          </a:xfrm>
          <a:prstGeom prst="rect">
            <a:avLst/>
          </a:prstGeom>
          <a:noFill/>
          <a:ln>
            <a:noFill/>
          </a:ln>
        </p:spPr>
      </p:pic>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8" name="Shape 2598"/>
        <p:cNvGrpSpPr/>
        <p:nvPr/>
      </p:nvGrpSpPr>
      <p:grpSpPr>
        <a:xfrm>
          <a:off x="0" y="0"/>
          <a:ext cx="0" cy="0"/>
          <a:chOff x="0" y="0"/>
          <a:chExt cx="0" cy="0"/>
        </a:xfrm>
      </p:grpSpPr>
      <p:sp>
        <p:nvSpPr>
          <p:cNvPr id="2599" name="Google Shape;2599;p383"/>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Rotation is Not Folding</a:t>
            </a:r>
            <a:endParaRPr/>
          </a:p>
        </p:txBody>
      </p:sp>
      <p:sp>
        <p:nvSpPr>
          <p:cNvPr id="2600" name="Google Shape;2600;p383"/>
          <p:cNvSpPr txBox="1"/>
          <p:nvPr>
            <p:ph idx="1" type="body"/>
          </p:nvPr>
        </p:nvSpPr>
        <p:spPr>
          <a:xfrm>
            <a:off x="591850" y="906375"/>
            <a:ext cx="7564500" cy="15456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Clr>
                <a:srgbClr val="27251E"/>
              </a:buClr>
              <a:buSzPts val="2400"/>
              <a:buFont typeface="Calibri"/>
              <a:buChar char="●"/>
            </a:pPr>
            <a:r>
              <a:rPr lang="en">
                <a:solidFill>
                  <a:srgbClr val="27251E"/>
                </a:solidFill>
              </a:rPr>
              <a:t>Polypeptides can rotate at backbone bonds.</a:t>
            </a:r>
            <a:endParaRPr>
              <a:solidFill>
                <a:srgbClr val="27251E"/>
              </a:solidFill>
            </a:endParaRPr>
          </a:p>
          <a:p>
            <a:pPr indent="-381000" lvl="0" marL="457200" rtl="0" algn="l">
              <a:spcBef>
                <a:spcPts val="0"/>
              </a:spcBef>
              <a:spcAft>
                <a:spcPts val="0"/>
              </a:spcAft>
              <a:buClr>
                <a:srgbClr val="27251E"/>
              </a:buClr>
              <a:buSzPts val="2400"/>
              <a:buFont typeface="Calibri"/>
              <a:buChar char="●"/>
            </a:pPr>
            <a:r>
              <a:rPr lang="en">
                <a:solidFill>
                  <a:srgbClr val="27251E"/>
                </a:solidFill>
              </a:rPr>
              <a:t>Rotation changes shape moment to moment.</a:t>
            </a:r>
            <a:endParaRPr>
              <a:solidFill>
                <a:srgbClr val="27251E"/>
              </a:solidFill>
            </a:endParaRPr>
          </a:p>
          <a:p>
            <a:pPr indent="-381000" lvl="0" marL="457200" rtl="0" algn="l">
              <a:spcBef>
                <a:spcPts val="0"/>
              </a:spcBef>
              <a:spcAft>
                <a:spcPts val="0"/>
              </a:spcAft>
              <a:buClr>
                <a:srgbClr val="27251E"/>
              </a:buClr>
              <a:buSzPts val="2400"/>
              <a:buFont typeface="Calibri"/>
              <a:buChar char="●"/>
            </a:pPr>
            <a:r>
              <a:rPr lang="en">
                <a:solidFill>
                  <a:srgbClr val="27251E"/>
                </a:solidFill>
              </a:rPr>
              <a:t>A tetrapeptide does not hold a stable folded structure.</a:t>
            </a:r>
            <a:endParaRPr/>
          </a:p>
        </p:txBody>
      </p:sp>
      <p:sp>
        <p:nvSpPr>
          <p:cNvPr id="2601" name="Google Shape;2601;p383"/>
          <p:cNvSpPr txBox="1"/>
          <p:nvPr/>
        </p:nvSpPr>
        <p:spPr>
          <a:xfrm>
            <a:off x="1225900" y="4448200"/>
            <a:ext cx="81816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t>https://d2u1z1lopyfwlx.cloudfront.net/thumbnails/95510ddd-aee9-52ad-b373-e4133616f429/42671cf9-78fd-58a6-b8da-dd6fce1eb3cc.jpg</a:t>
            </a:r>
            <a:endParaRPr sz="900"/>
          </a:p>
        </p:txBody>
      </p:sp>
      <p:pic>
        <p:nvPicPr>
          <p:cNvPr id="2602" name="Google Shape;2602;p383"/>
          <p:cNvPicPr preferRelativeResize="0"/>
          <p:nvPr/>
        </p:nvPicPr>
        <p:blipFill>
          <a:blip r:embed="rId3">
            <a:alphaModFix/>
          </a:blip>
          <a:stretch>
            <a:fillRect/>
          </a:stretch>
        </p:blipFill>
        <p:spPr>
          <a:xfrm>
            <a:off x="1090263" y="2451975"/>
            <a:ext cx="7131976" cy="2118625"/>
          </a:xfrm>
          <a:prstGeom prst="rect">
            <a:avLst/>
          </a:prstGeom>
          <a:noFill/>
          <a:ln>
            <a:noFill/>
          </a:ln>
        </p:spPr>
      </p:pic>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7" name="Shape 2607"/>
        <p:cNvGrpSpPr/>
        <p:nvPr/>
      </p:nvGrpSpPr>
      <p:grpSpPr>
        <a:xfrm>
          <a:off x="0" y="0"/>
          <a:ext cx="0" cy="0"/>
          <a:chOff x="0" y="0"/>
          <a:chExt cx="0" cy="0"/>
        </a:xfrm>
      </p:grpSpPr>
      <p:sp>
        <p:nvSpPr>
          <p:cNvPr id="2608" name="Google Shape;2608;p384"/>
          <p:cNvSpPr txBox="1"/>
          <p:nvPr>
            <p:ph type="title"/>
          </p:nvPr>
        </p:nvSpPr>
        <p:spPr>
          <a:xfrm>
            <a:off x="233208" y="-83795"/>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3900"/>
              <a:t>Another Way to Model a Polypeptide</a:t>
            </a:r>
            <a:endParaRPr b="1" sz="3900"/>
          </a:p>
        </p:txBody>
      </p:sp>
      <p:pic>
        <p:nvPicPr>
          <p:cNvPr descr="A picture containing text&#10;&#10;Description automatically generated" id="2609" name="Google Shape;2609;p384"/>
          <p:cNvPicPr preferRelativeResize="0"/>
          <p:nvPr/>
        </p:nvPicPr>
        <p:blipFill rotWithShape="1">
          <a:blip r:embed="rId3">
            <a:alphaModFix/>
          </a:blip>
          <a:srcRect b="0" l="0" r="0" t="0"/>
          <a:stretch/>
        </p:blipFill>
        <p:spPr>
          <a:xfrm>
            <a:off x="7835078" y="320600"/>
            <a:ext cx="973820" cy="973800"/>
          </a:xfrm>
          <a:prstGeom prst="rect">
            <a:avLst/>
          </a:prstGeom>
          <a:noFill/>
          <a:ln>
            <a:noFill/>
          </a:ln>
        </p:spPr>
      </p:pic>
      <p:pic>
        <p:nvPicPr>
          <p:cNvPr id="2610" name="Google Shape;2610;p384"/>
          <p:cNvPicPr preferRelativeResize="0"/>
          <p:nvPr/>
        </p:nvPicPr>
        <p:blipFill>
          <a:blip r:embed="rId4">
            <a:alphaModFix/>
          </a:blip>
          <a:stretch>
            <a:fillRect/>
          </a:stretch>
        </p:blipFill>
        <p:spPr>
          <a:xfrm>
            <a:off x="1625917" y="1245650"/>
            <a:ext cx="5695559" cy="1823555"/>
          </a:xfrm>
          <a:prstGeom prst="rect">
            <a:avLst/>
          </a:prstGeom>
          <a:noFill/>
          <a:ln>
            <a:noFill/>
          </a:ln>
        </p:spPr>
      </p:pic>
      <p:pic>
        <p:nvPicPr>
          <p:cNvPr id="2611" name="Google Shape;2611;p384" title="Copy of Circle toober 3.png"/>
          <p:cNvPicPr preferRelativeResize="0"/>
          <p:nvPr/>
        </p:nvPicPr>
        <p:blipFill>
          <a:blip r:embed="rId5">
            <a:alphaModFix/>
          </a:blip>
          <a:stretch>
            <a:fillRect/>
          </a:stretch>
        </p:blipFill>
        <p:spPr>
          <a:xfrm>
            <a:off x="1379026" y="2554820"/>
            <a:ext cx="2504206" cy="2504206"/>
          </a:xfrm>
          <a:prstGeom prst="rect">
            <a:avLst/>
          </a:prstGeom>
          <a:noFill/>
          <a:ln>
            <a:noFill/>
          </a:ln>
        </p:spPr>
      </p:pic>
      <p:pic>
        <p:nvPicPr>
          <p:cNvPr id="2612" name="Google Shape;2612;p384" title="Copy of AAgroup.png"/>
          <p:cNvPicPr preferRelativeResize="0"/>
          <p:nvPr/>
        </p:nvPicPr>
        <p:blipFill rotWithShape="1">
          <a:blip r:embed="rId6">
            <a:alphaModFix/>
          </a:blip>
          <a:srcRect b="17177" l="9532" r="7072" t="30214"/>
          <a:stretch/>
        </p:blipFill>
        <p:spPr>
          <a:xfrm>
            <a:off x="4222932" y="3101151"/>
            <a:ext cx="3512576" cy="1477026"/>
          </a:xfrm>
          <a:prstGeom prst="rect">
            <a:avLst/>
          </a:prstGeom>
          <a:noFill/>
          <a:ln>
            <a:noFill/>
          </a:ln>
        </p:spPr>
      </p:pic>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7" name="Shape 2617"/>
        <p:cNvGrpSpPr/>
        <p:nvPr/>
      </p:nvGrpSpPr>
      <p:grpSpPr>
        <a:xfrm>
          <a:off x="0" y="0"/>
          <a:ext cx="0" cy="0"/>
          <a:chOff x="0" y="0"/>
          <a:chExt cx="0" cy="0"/>
        </a:xfrm>
      </p:grpSpPr>
      <p:sp>
        <p:nvSpPr>
          <p:cNvPr id="2618" name="Google Shape;2618;p385"/>
          <p:cNvSpPr txBox="1"/>
          <p:nvPr/>
        </p:nvSpPr>
        <p:spPr>
          <a:xfrm>
            <a:off x="213131" y="7"/>
            <a:ext cx="8065200" cy="723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500">
                <a:solidFill>
                  <a:schemeClr val="lt1"/>
                </a:solidFill>
                <a:latin typeface="Calibri"/>
                <a:ea typeface="Calibri"/>
                <a:cs typeface="Calibri"/>
                <a:sym typeface="Calibri"/>
              </a:rPr>
              <a:t>Representations of Amino Acids</a:t>
            </a:r>
            <a:endParaRPr b="1" sz="3500">
              <a:solidFill>
                <a:schemeClr val="lt1"/>
              </a:solidFill>
              <a:latin typeface="Calibri"/>
              <a:ea typeface="Calibri"/>
              <a:cs typeface="Calibri"/>
              <a:sym typeface="Calibri"/>
            </a:endParaRPr>
          </a:p>
        </p:txBody>
      </p:sp>
      <p:sp>
        <p:nvSpPr>
          <p:cNvPr id="2619" name="Google Shape;2619;p385"/>
          <p:cNvSpPr txBox="1"/>
          <p:nvPr/>
        </p:nvSpPr>
        <p:spPr>
          <a:xfrm>
            <a:off x="345150" y="1266750"/>
            <a:ext cx="4798200" cy="2550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400">
                <a:solidFill>
                  <a:srgbClr val="000000"/>
                </a:solidFill>
                <a:latin typeface="Calibri"/>
                <a:ea typeface="Calibri"/>
                <a:cs typeface="Calibri"/>
                <a:sym typeface="Calibri"/>
              </a:rPr>
              <a:t>Using the amino acid sidechain chart,</a:t>
            </a:r>
            <a:r>
              <a:rPr b="1" lang="en" sz="2400">
                <a:solidFill>
                  <a:srgbClr val="000000"/>
                </a:solidFill>
                <a:latin typeface="Calibri"/>
                <a:ea typeface="Calibri"/>
                <a:cs typeface="Calibri"/>
                <a:sym typeface="Calibri"/>
              </a:rPr>
              <a:t> identify</a:t>
            </a:r>
            <a:r>
              <a:rPr lang="en" sz="2400">
                <a:solidFill>
                  <a:srgbClr val="000000"/>
                </a:solidFill>
                <a:latin typeface="Calibri"/>
                <a:ea typeface="Calibri"/>
                <a:cs typeface="Calibri"/>
                <a:sym typeface="Calibri"/>
              </a:rPr>
              <a:t> the different types of amino acids and </a:t>
            </a:r>
            <a:r>
              <a:rPr b="1" lang="en" sz="2400">
                <a:solidFill>
                  <a:srgbClr val="000000"/>
                </a:solidFill>
                <a:latin typeface="Calibri"/>
                <a:ea typeface="Calibri"/>
                <a:cs typeface="Calibri"/>
                <a:sym typeface="Calibri"/>
              </a:rPr>
              <a:t>place</a:t>
            </a:r>
            <a:r>
              <a:rPr lang="en" sz="2400">
                <a:solidFill>
                  <a:srgbClr val="000000"/>
                </a:solidFill>
                <a:latin typeface="Calibri"/>
                <a:ea typeface="Calibri"/>
                <a:cs typeface="Calibri"/>
                <a:sym typeface="Calibri"/>
              </a:rPr>
              <a:t> them on the bumpers of circle placemat.</a:t>
            </a:r>
            <a:endParaRPr sz="2400">
              <a:solidFill>
                <a:srgbClr val="000000"/>
              </a:solidFill>
              <a:latin typeface="Calibri"/>
              <a:ea typeface="Calibri"/>
              <a:cs typeface="Calibri"/>
              <a:sym typeface="Calibri"/>
            </a:endParaRPr>
          </a:p>
        </p:txBody>
      </p:sp>
      <p:pic>
        <p:nvPicPr>
          <p:cNvPr id="2620" name="Google Shape;2620;p385"/>
          <p:cNvPicPr preferRelativeResize="0"/>
          <p:nvPr/>
        </p:nvPicPr>
        <p:blipFill rotWithShape="1">
          <a:blip r:embed="rId3">
            <a:alphaModFix/>
          </a:blip>
          <a:srcRect b="0" l="0" r="0" t="0"/>
          <a:stretch/>
        </p:blipFill>
        <p:spPr>
          <a:xfrm>
            <a:off x="7835075" y="320601"/>
            <a:ext cx="973825" cy="973798"/>
          </a:xfrm>
          <a:prstGeom prst="rect">
            <a:avLst/>
          </a:prstGeom>
          <a:noFill/>
          <a:ln>
            <a:noFill/>
          </a:ln>
        </p:spPr>
      </p:pic>
      <p:pic>
        <p:nvPicPr>
          <p:cNvPr id="2621" name="Google Shape;2621;p385" title="Copy of 0D6A3895.jpg"/>
          <p:cNvPicPr preferRelativeResize="0"/>
          <p:nvPr/>
        </p:nvPicPr>
        <p:blipFill rotWithShape="1">
          <a:blip r:embed="rId4">
            <a:alphaModFix/>
          </a:blip>
          <a:srcRect b="0" l="15449" r="23344" t="7681"/>
          <a:stretch/>
        </p:blipFill>
        <p:spPr>
          <a:xfrm>
            <a:off x="5055575" y="1294400"/>
            <a:ext cx="3384376" cy="3402450"/>
          </a:xfrm>
          <a:prstGeom prst="rect">
            <a:avLst/>
          </a:prstGeom>
          <a:noFill/>
          <a:ln cap="flat" cmpd="sng" w="28575">
            <a:solidFill>
              <a:srgbClr val="000000"/>
            </a:solidFill>
            <a:prstDash val="solid"/>
            <a:round/>
            <a:headEnd len="sm" w="sm" type="none"/>
            <a:tailEnd len="sm" w="sm" type="none"/>
          </a:ln>
        </p:spPr>
      </p:pic>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6" name="Shape 2626"/>
        <p:cNvGrpSpPr/>
        <p:nvPr/>
      </p:nvGrpSpPr>
      <p:grpSpPr>
        <a:xfrm>
          <a:off x="0" y="0"/>
          <a:ext cx="0" cy="0"/>
          <a:chOff x="0" y="0"/>
          <a:chExt cx="0" cy="0"/>
        </a:xfrm>
      </p:grpSpPr>
      <p:sp>
        <p:nvSpPr>
          <p:cNvPr id="2627" name="Google Shape;2627;p386"/>
          <p:cNvSpPr txBox="1"/>
          <p:nvPr>
            <p:ph type="title"/>
          </p:nvPr>
        </p:nvSpPr>
        <p:spPr>
          <a:xfrm>
            <a:off x="980250" y="32050"/>
            <a:ext cx="78513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00"/>
              <a:t>What do you notice? What do you wonder?</a:t>
            </a:r>
            <a:endParaRPr b="1" sz="3000"/>
          </a:p>
        </p:txBody>
      </p:sp>
      <p:pic>
        <p:nvPicPr>
          <p:cNvPr descr="A picture containing text&#10;&#10;Description automatically generated" id="2628" name="Google Shape;2628;p386"/>
          <p:cNvPicPr preferRelativeResize="0"/>
          <p:nvPr/>
        </p:nvPicPr>
        <p:blipFill rotWithShape="1">
          <a:blip r:embed="rId3">
            <a:alphaModFix/>
          </a:blip>
          <a:srcRect b="0" l="0" r="0" t="0"/>
          <a:stretch/>
        </p:blipFill>
        <p:spPr>
          <a:xfrm>
            <a:off x="7835075" y="320575"/>
            <a:ext cx="973825" cy="973825"/>
          </a:xfrm>
          <a:prstGeom prst="rect">
            <a:avLst/>
          </a:prstGeom>
          <a:noFill/>
          <a:ln>
            <a:noFill/>
          </a:ln>
        </p:spPr>
      </p:pic>
      <p:pic>
        <p:nvPicPr>
          <p:cNvPr id="2629" name="Google Shape;2629;p386" title="Copy of 0D6A3895.jpg"/>
          <p:cNvPicPr preferRelativeResize="0"/>
          <p:nvPr/>
        </p:nvPicPr>
        <p:blipFill rotWithShape="1">
          <a:blip r:embed="rId4">
            <a:alphaModFix/>
          </a:blip>
          <a:srcRect b="0" l="15449" r="23344" t="7681"/>
          <a:stretch/>
        </p:blipFill>
        <p:spPr>
          <a:xfrm>
            <a:off x="2999177" y="1096150"/>
            <a:ext cx="3813448" cy="3833824"/>
          </a:xfrm>
          <a:prstGeom prst="rect">
            <a:avLst/>
          </a:prstGeom>
          <a:noFill/>
          <a:ln cap="flat" cmpd="sng" w="28575">
            <a:solidFill>
              <a:srgbClr val="000000"/>
            </a:solidFill>
            <a:prstDash val="solid"/>
            <a:round/>
            <a:headEnd len="sm" w="sm" type="none"/>
            <a:tailEnd len="sm" w="sm" type="none"/>
          </a:ln>
        </p:spPr>
      </p:pic>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4" name="Shape 2634"/>
        <p:cNvGrpSpPr/>
        <p:nvPr/>
      </p:nvGrpSpPr>
      <p:grpSpPr>
        <a:xfrm>
          <a:off x="0" y="0"/>
          <a:ext cx="0" cy="0"/>
          <a:chOff x="0" y="0"/>
          <a:chExt cx="0" cy="0"/>
        </a:xfrm>
      </p:grpSpPr>
      <p:sp>
        <p:nvSpPr>
          <p:cNvPr id="2635" name="Google Shape;2635;p387"/>
          <p:cNvSpPr txBox="1"/>
          <p:nvPr/>
        </p:nvSpPr>
        <p:spPr>
          <a:xfrm>
            <a:off x="233129" y="-8"/>
            <a:ext cx="80652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700">
                <a:solidFill>
                  <a:schemeClr val="lt1"/>
                </a:solidFill>
                <a:latin typeface="Calibri"/>
                <a:ea typeface="Calibri"/>
                <a:cs typeface="Calibri"/>
                <a:sym typeface="Calibri"/>
              </a:rPr>
              <a:t>Choose Your Own (Protein) Adventure</a:t>
            </a:r>
            <a:endParaRPr b="1" sz="3700">
              <a:solidFill>
                <a:schemeClr val="lt1"/>
              </a:solidFill>
              <a:latin typeface="Calibri"/>
              <a:ea typeface="Calibri"/>
              <a:cs typeface="Calibri"/>
              <a:sym typeface="Calibri"/>
            </a:endParaRPr>
          </a:p>
        </p:txBody>
      </p:sp>
      <p:pic>
        <p:nvPicPr>
          <p:cNvPr id="2636" name="Google Shape;2636;p387"/>
          <p:cNvPicPr preferRelativeResize="0"/>
          <p:nvPr/>
        </p:nvPicPr>
        <p:blipFill rotWithShape="1">
          <a:blip r:embed="rId3">
            <a:alphaModFix/>
          </a:blip>
          <a:srcRect b="0" l="0" r="0" t="0"/>
          <a:stretch/>
        </p:blipFill>
        <p:spPr>
          <a:xfrm>
            <a:off x="7835075" y="320601"/>
            <a:ext cx="973825" cy="973798"/>
          </a:xfrm>
          <a:prstGeom prst="rect">
            <a:avLst/>
          </a:prstGeom>
          <a:noFill/>
          <a:ln>
            <a:noFill/>
          </a:ln>
        </p:spPr>
      </p:pic>
      <p:sp>
        <p:nvSpPr>
          <p:cNvPr id="2637" name="Google Shape;2637;p387"/>
          <p:cNvSpPr txBox="1"/>
          <p:nvPr/>
        </p:nvSpPr>
        <p:spPr>
          <a:xfrm>
            <a:off x="632400" y="1371175"/>
            <a:ext cx="7879200" cy="2955300"/>
          </a:xfrm>
          <a:prstGeom prst="rect">
            <a:avLst/>
          </a:prstGeom>
          <a:noFill/>
          <a:ln>
            <a:noFill/>
          </a:ln>
        </p:spPr>
        <p:txBody>
          <a:bodyPr anchorCtr="0" anchor="t" bIns="91425" lIns="91425" spcFirstLastPara="1" rIns="91425" wrap="square" tIns="91425">
            <a:spAutoFit/>
          </a:bodyPr>
          <a:lstStyle/>
          <a:p>
            <a:pPr indent="-368300" lvl="0" marL="228600" rtl="0" algn="l">
              <a:lnSpc>
                <a:spcPct val="90000"/>
              </a:lnSpc>
              <a:spcBef>
                <a:spcPts val="1000"/>
              </a:spcBef>
              <a:spcAft>
                <a:spcPts val="0"/>
              </a:spcAft>
              <a:buClr>
                <a:srgbClr val="F1C232"/>
              </a:buClr>
              <a:buSzPts val="4000"/>
              <a:buFont typeface="Calibri"/>
              <a:buChar char="•"/>
            </a:pPr>
            <a:r>
              <a:rPr b="1" lang="en" sz="4000">
                <a:solidFill>
                  <a:srgbClr val="F1C232"/>
                </a:solidFill>
                <a:latin typeface="Calibri"/>
                <a:ea typeface="Calibri"/>
                <a:cs typeface="Calibri"/>
                <a:sym typeface="Calibri"/>
              </a:rPr>
              <a:t>6 Hydrophobic sidechains		</a:t>
            </a:r>
            <a:endParaRPr b="1" sz="4000">
              <a:solidFill>
                <a:srgbClr val="F1C232"/>
              </a:solidFill>
              <a:latin typeface="Calibri"/>
              <a:ea typeface="Calibri"/>
              <a:cs typeface="Calibri"/>
              <a:sym typeface="Calibri"/>
            </a:endParaRPr>
          </a:p>
          <a:p>
            <a:pPr indent="-368300" lvl="0" marL="228600" rtl="0" algn="l">
              <a:lnSpc>
                <a:spcPct val="90000"/>
              </a:lnSpc>
              <a:spcBef>
                <a:spcPts val="0"/>
              </a:spcBef>
              <a:spcAft>
                <a:spcPts val="0"/>
              </a:spcAft>
              <a:buClr>
                <a:srgbClr val="FF0000"/>
              </a:buClr>
              <a:buSzPts val="4000"/>
              <a:buFont typeface="Calibri"/>
              <a:buChar char="•"/>
            </a:pPr>
            <a:r>
              <a:rPr b="1" lang="en" sz="4000">
                <a:solidFill>
                  <a:srgbClr val="FF0000"/>
                </a:solidFill>
                <a:latin typeface="Calibri"/>
                <a:ea typeface="Calibri"/>
                <a:cs typeface="Calibri"/>
                <a:sym typeface="Calibri"/>
              </a:rPr>
              <a:t>2 Acidic sidechains</a:t>
            </a:r>
            <a:endParaRPr sz="4000">
              <a:solidFill>
                <a:srgbClr val="FF0000"/>
              </a:solidFill>
              <a:latin typeface="Calibri"/>
              <a:ea typeface="Calibri"/>
              <a:cs typeface="Calibri"/>
              <a:sym typeface="Calibri"/>
            </a:endParaRPr>
          </a:p>
          <a:p>
            <a:pPr indent="-368300" lvl="0" marL="228600" rtl="0" algn="l">
              <a:lnSpc>
                <a:spcPct val="90000"/>
              </a:lnSpc>
              <a:spcBef>
                <a:spcPts val="0"/>
              </a:spcBef>
              <a:spcAft>
                <a:spcPts val="0"/>
              </a:spcAft>
              <a:buClr>
                <a:srgbClr val="000000"/>
              </a:buClr>
              <a:buSzPts val="4000"/>
              <a:buFont typeface="Calibri"/>
              <a:buChar char="•"/>
            </a:pPr>
            <a:r>
              <a:rPr b="1" lang="en" sz="4000">
                <a:solidFill>
                  <a:srgbClr val="2E75B5"/>
                </a:solidFill>
                <a:latin typeface="Calibri"/>
                <a:ea typeface="Calibri"/>
                <a:cs typeface="Calibri"/>
                <a:sym typeface="Calibri"/>
              </a:rPr>
              <a:t>2 Basic sidechains</a:t>
            </a:r>
            <a:r>
              <a:rPr b="1" lang="en" sz="4000">
                <a:solidFill>
                  <a:srgbClr val="000000"/>
                </a:solidFill>
                <a:latin typeface="Calibri"/>
                <a:ea typeface="Calibri"/>
                <a:cs typeface="Calibri"/>
                <a:sym typeface="Calibri"/>
              </a:rPr>
              <a:t>			</a:t>
            </a:r>
            <a:endParaRPr b="1" sz="4000">
              <a:solidFill>
                <a:srgbClr val="000000"/>
              </a:solidFill>
              <a:latin typeface="Calibri"/>
              <a:ea typeface="Calibri"/>
              <a:cs typeface="Calibri"/>
              <a:sym typeface="Calibri"/>
            </a:endParaRPr>
          </a:p>
          <a:p>
            <a:pPr indent="-368300" lvl="0" marL="228600" rtl="0" algn="l">
              <a:lnSpc>
                <a:spcPct val="90000"/>
              </a:lnSpc>
              <a:spcBef>
                <a:spcPts val="0"/>
              </a:spcBef>
              <a:spcAft>
                <a:spcPts val="0"/>
              </a:spcAft>
              <a:buClr>
                <a:srgbClr val="6AA84F"/>
              </a:buClr>
              <a:buSzPts val="4000"/>
              <a:buFont typeface="Calibri"/>
              <a:buChar char="•"/>
            </a:pPr>
            <a:r>
              <a:rPr b="1" lang="en" sz="4000">
                <a:solidFill>
                  <a:srgbClr val="6AA84F"/>
                </a:solidFill>
                <a:latin typeface="Calibri"/>
                <a:ea typeface="Calibri"/>
                <a:cs typeface="Calibri"/>
                <a:sym typeface="Calibri"/>
              </a:rPr>
              <a:t>2 Cysteine sidechains</a:t>
            </a:r>
            <a:endParaRPr sz="4000">
              <a:solidFill>
                <a:srgbClr val="6AA84F"/>
              </a:solidFill>
              <a:latin typeface="Calibri"/>
              <a:ea typeface="Calibri"/>
              <a:cs typeface="Calibri"/>
              <a:sym typeface="Calibri"/>
            </a:endParaRPr>
          </a:p>
          <a:p>
            <a:pPr indent="-368300" lvl="0" marL="228600" rtl="0" algn="l">
              <a:lnSpc>
                <a:spcPct val="90000"/>
              </a:lnSpc>
              <a:spcBef>
                <a:spcPts val="0"/>
              </a:spcBef>
              <a:spcAft>
                <a:spcPts val="0"/>
              </a:spcAft>
              <a:buClr>
                <a:srgbClr val="FFFFFF"/>
              </a:buClr>
              <a:buSzPts val="4000"/>
              <a:buFont typeface="Calibri"/>
              <a:buChar char="•"/>
            </a:pPr>
            <a:r>
              <a:rPr b="1" lang="en" sz="4000">
                <a:solidFill>
                  <a:srgbClr val="FFFFFF"/>
                </a:solidFill>
                <a:highlight>
                  <a:srgbClr val="000000"/>
                </a:highlight>
                <a:latin typeface="Calibri"/>
                <a:ea typeface="Calibri"/>
                <a:cs typeface="Calibri"/>
                <a:sym typeface="Calibri"/>
              </a:rPr>
              <a:t>3 Polar sidechains (white)</a:t>
            </a:r>
            <a:endParaRPr sz="4000">
              <a:solidFill>
                <a:srgbClr val="FFFFFF"/>
              </a:solidFill>
              <a:highlight>
                <a:srgbClr val="000000"/>
              </a:highlight>
            </a:endParaRPr>
          </a:p>
        </p:txBody>
      </p:sp>
      <p:pic>
        <p:nvPicPr>
          <p:cNvPr id="2638" name="Google Shape;2638;p387" title="Copy of AAgroup.png"/>
          <p:cNvPicPr preferRelativeResize="0"/>
          <p:nvPr/>
        </p:nvPicPr>
        <p:blipFill rotWithShape="1">
          <a:blip r:embed="rId4">
            <a:alphaModFix/>
          </a:blip>
          <a:srcRect b="17177" l="53168" r="33942" t="30214"/>
          <a:stretch/>
        </p:blipFill>
        <p:spPr>
          <a:xfrm rot="5400000">
            <a:off x="6977862" y="938615"/>
            <a:ext cx="635402" cy="1728575"/>
          </a:xfrm>
          <a:prstGeom prst="rect">
            <a:avLst/>
          </a:prstGeom>
          <a:noFill/>
          <a:ln>
            <a:noFill/>
          </a:ln>
        </p:spPr>
      </p:pic>
      <p:pic>
        <p:nvPicPr>
          <p:cNvPr id="2639" name="Google Shape;2639;p387" title="Copy of AAgroup.png"/>
          <p:cNvPicPr preferRelativeResize="0"/>
          <p:nvPr/>
        </p:nvPicPr>
        <p:blipFill rotWithShape="1">
          <a:blip r:embed="rId4">
            <a:alphaModFix/>
          </a:blip>
          <a:srcRect b="17177" l="32362" r="54748" t="30214"/>
          <a:stretch/>
        </p:blipFill>
        <p:spPr>
          <a:xfrm rot="5400000">
            <a:off x="5881400" y="1511975"/>
            <a:ext cx="632325" cy="1720224"/>
          </a:xfrm>
          <a:prstGeom prst="rect">
            <a:avLst/>
          </a:prstGeom>
          <a:noFill/>
          <a:ln>
            <a:noFill/>
          </a:ln>
        </p:spPr>
      </p:pic>
      <p:pic>
        <p:nvPicPr>
          <p:cNvPr id="2640" name="Google Shape;2640;p387" title="Copy of AAgroup.png"/>
          <p:cNvPicPr preferRelativeResize="0"/>
          <p:nvPr/>
        </p:nvPicPr>
        <p:blipFill rotWithShape="1">
          <a:blip r:embed="rId4">
            <a:alphaModFix/>
          </a:blip>
          <a:srcRect b="17177" l="72165" r="11900" t="30214"/>
          <a:stretch/>
        </p:blipFill>
        <p:spPr>
          <a:xfrm rot="5400000">
            <a:off x="6936564" y="3177449"/>
            <a:ext cx="717998" cy="1580049"/>
          </a:xfrm>
          <a:prstGeom prst="rect">
            <a:avLst/>
          </a:prstGeom>
          <a:noFill/>
          <a:ln>
            <a:noFill/>
          </a:ln>
        </p:spPr>
      </p:pic>
      <p:pic>
        <p:nvPicPr>
          <p:cNvPr id="2641" name="Google Shape;2641;p387"/>
          <p:cNvPicPr preferRelativeResize="0"/>
          <p:nvPr/>
        </p:nvPicPr>
        <p:blipFill>
          <a:blip r:embed="rId5">
            <a:alphaModFix/>
          </a:blip>
          <a:stretch>
            <a:fillRect/>
          </a:stretch>
        </p:blipFill>
        <p:spPr>
          <a:xfrm rot="5400000">
            <a:off x="5802149" y="3074984"/>
            <a:ext cx="287750" cy="652376"/>
          </a:xfrm>
          <a:prstGeom prst="rect">
            <a:avLst/>
          </a:prstGeom>
          <a:noFill/>
          <a:ln>
            <a:noFill/>
          </a:ln>
        </p:spPr>
      </p:pic>
      <p:pic>
        <p:nvPicPr>
          <p:cNvPr id="2642" name="Google Shape;2642;p387" title="Copy of AAgroup.png"/>
          <p:cNvPicPr preferRelativeResize="0"/>
          <p:nvPr/>
        </p:nvPicPr>
        <p:blipFill rotWithShape="1">
          <a:blip r:embed="rId4">
            <a:alphaModFix/>
          </a:blip>
          <a:srcRect b="17177" l="12237" r="73290" t="30214"/>
          <a:stretch/>
        </p:blipFill>
        <p:spPr>
          <a:xfrm rot="5400000">
            <a:off x="5820274" y="2073001"/>
            <a:ext cx="663777" cy="1608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6" name="Shape 1266"/>
        <p:cNvGrpSpPr/>
        <p:nvPr/>
      </p:nvGrpSpPr>
      <p:grpSpPr>
        <a:xfrm>
          <a:off x="0" y="0"/>
          <a:ext cx="0" cy="0"/>
          <a:chOff x="0" y="0"/>
          <a:chExt cx="0" cy="0"/>
        </a:xfrm>
      </p:grpSpPr>
      <p:sp>
        <p:nvSpPr>
          <p:cNvPr id="1267" name="Google Shape;1267;p253"/>
          <p:cNvSpPr txBox="1"/>
          <p:nvPr>
            <p:ph type="title"/>
          </p:nvPr>
        </p:nvSpPr>
        <p:spPr>
          <a:xfrm>
            <a:off x="980250" y="113811"/>
            <a:ext cx="78513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None/>
            </a:pPr>
            <a:r>
              <a:rPr lang="en" sz="3600"/>
              <a:t>Norms for our time together this week:</a:t>
            </a:r>
            <a:endParaRPr sz="3600"/>
          </a:p>
        </p:txBody>
      </p:sp>
      <p:sp>
        <p:nvSpPr>
          <p:cNvPr id="1268" name="Google Shape;1268;p253"/>
          <p:cNvSpPr txBox="1"/>
          <p:nvPr>
            <p:ph idx="1" type="body"/>
          </p:nvPr>
        </p:nvSpPr>
        <p:spPr>
          <a:xfrm>
            <a:off x="980250" y="960800"/>
            <a:ext cx="4617900" cy="3497400"/>
          </a:xfrm>
          <a:prstGeom prst="rect">
            <a:avLst/>
          </a:prstGeom>
        </p:spPr>
        <p:txBody>
          <a:bodyPr anchorCtr="0" anchor="t" bIns="68575" lIns="68575" spcFirstLastPara="1" rIns="68575" wrap="square" tIns="68575">
            <a:noAutofit/>
          </a:bodyPr>
          <a:lstStyle/>
          <a:p>
            <a:pPr indent="-419100" lvl="0" marL="457200" rtl="0" algn="l">
              <a:spcBef>
                <a:spcPts val="0"/>
              </a:spcBef>
              <a:spcAft>
                <a:spcPts val="0"/>
              </a:spcAft>
              <a:buSzPts val="3000"/>
              <a:buChar char="●"/>
            </a:pPr>
            <a:r>
              <a:rPr lang="en" sz="3000"/>
              <a:t>Learner mindset</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t/>
            </a:r>
            <a:endParaRPr sz="3000"/>
          </a:p>
        </p:txBody>
      </p:sp>
      <p:pic>
        <p:nvPicPr>
          <p:cNvPr id="1269" name="Google Shape;1269;p253"/>
          <p:cNvPicPr preferRelativeResize="0"/>
          <p:nvPr/>
        </p:nvPicPr>
        <p:blipFill>
          <a:blip r:embed="rId3">
            <a:alphaModFix/>
          </a:blip>
          <a:stretch>
            <a:fillRect/>
          </a:stretch>
        </p:blipFill>
        <p:spPr>
          <a:xfrm>
            <a:off x="5598062" y="1284225"/>
            <a:ext cx="2155607" cy="3173981"/>
          </a:xfrm>
          <a:prstGeom prst="rect">
            <a:avLst/>
          </a:prstGeom>
          <a:noFill/>
          <a:ln>
            <a:noFill/>
          </a:ln>
        </p:spPr>
      </p:pic>
      <p:sp>
        <p:nvSpPr>
          <p:cNvPr id="1270" name="Google Shape;1270;p253"/>
          <p:cNvSpPr txBox="1"/>
          <p:nvPr/>
        </p:nvSpPr>
        <p:spPr>
          <a:xfrm>
            <a:off x="5493033" y="4458206"/>
            <a:ext cx="23655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rPr>
              <a:t>(Rhys, Writing from the Beginner’s Mind)</a:t>
            </a:r>
            <a:endParaRPr sz="700">
              <a:solidFill>
                <a:srgbClr val="A0A0A0"/>
              </a:solidFill>
            </a:endParaRPr>
          </a:p>
          <a:p>
            <a:pPr indent="0" lvl="0" marL="0" marR="0" rtl="0" algn="l">
              <a:lnSpc>
                <a:spcPct val="100000"/>
              </a:lnSpc>
              <a:spcBef>
                <a:spcPts val="0"/>
              </a:spcBef>
              <a:spcAft>
                <a:spcPts val="0"/>
              </a:spcAft>
              <a:buNone/>
            </a:pPr>
            <a:r>
              <a:t/>
            </a:r>
            <a:endParaRPr sz="700">
              <a:solidFill>
                <a:srgbClr val="A0A0A0"/>
              </a:solidFill>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7" name="Shape 2647"/>
        <p:cNvGrpSpPr/>
        <p:nvPr/>
      </p:nvGrpSpPr>
      <p:grpSpPr>
        <a:xfrm>
          <a:off x="0" y="0"/>
          <a:ext cx="0" cy="0"/>
          <a:chOff x="0" y="0"/>
          <a:chExt cx="0" cy="0"/>
        </a:xfrm>
      </p:grpSpPr>
      <p:pic>
        <p:nvPicPr>
          <p:cNvPr id="2648" name="Google Shape;2648;p388"/>
          <p:cNvPicPr preferRelativeResize="0"/>
          <p:nvPr/>
        </p:nvPicPr>
        <p:blipFill>
          <a:blip r:embed="rId3">
            <a:alphaModFix/>
          </a:blip>
          <a:stretch>
            <a:fillRect/>
          </a:stretch>
        </p:blipFill>
        <p:spPr>
          <a:xfrm>
            <a:off x="1418500" y="1107300"/>
            <a:ext cx="6974824" cy="2095431"/>
          </a:xfrm>
          <a:prstGeom prst="rect">
            <a:avLst/>
          </a:prstGeom>
          <a:noFill/>
          <a:ln>
            <a:noFill/>
          </a:ln>
        </p:spPr>
      </p:pic>
      <p:sp>
        <p:nvSpPr>
          <p:cNvPr id="2649" name="Google Shape;2649;p388"/>
          <p:cNvSpPr txBox="1"/>
          <p:nvPr>
            <p:ph type="title"/>
          </p:nvPr>
        </p:nvSpPr>
        <p:spPr>
          <a:xfrm>
            <a:off x="980250" y="32050"/>
            <a:ext cx="78513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400"/>
              <a:t>Primary Structure of a Polypeptide</a:t>
            </a:r>
            <a:endParaRPr b="1" sz="3400"/>
          </a:p>
        </p:txBody>
      </p:sp>
      <p:pic>
        <p:nvPicPr>
          <p:cNvPr id="2650" name="Google Shape;2650;p388"/>
          <p:cNvPicPr preferRelativeResize="0"/>
          <p:nvPr/>
        </p:nvPicPr>
        <p:blipFill rotWithShape="1">
          <a:blip r:embed="rId4">
            <a:alphaModFix/>
          </a:blip>
          <a:srcRect b="0" l="0" r="0" t="0"/>
          <a:stretch/>
        </p:blipFill>
        <p:spPr>
          <a:xfrm>
            <a:off x="8053575" y="312201"/>
            <a:ext cx="973825" cy="973798"/>
          </a:xfrm>
          <a:prstGeom prst="rect">
            <a:avLst/>
          </a:prstGeom>
          <a:noFill/>
          <a:ln>
            <a:noFill/>
          </a:ln>
        </p:spPr>
      </p:pic>
      <p:pic>
        <p:nvPicPr>
          <p:cNvPr id="2651" name="Google Shape;2651;p388"/>
          <p:cNvPicPr preferRelativeResize="0"/>
          <p:nvPr/>
        </p:nvPicPr>
        <p:blipFill>
          <a:blip r:embed="rId5">
            <a:alphaModFix/>
          </a:blip>
          <a:stretch>
            <a:fillRect/>
          </a:stretch>
        </p:blipFill>
        <p:spPr>
          <a:xfrm>
            <a:off x="2451963" y="3304181"/>
            <a:ext cx="4907907" cy="163596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6" name="Shape 2656"/>
        <p:cNvGrpSpPr/>
        <p:nvPr/>
      </p:nvGrpSpPr>
      <p:grpSpPr>
        <a:xfrm>
          <a:off x="0" y="0"/>
          <a:ext cx="0" cy="0"/>
          <a:chOff x="0" y="0"/>
          <a:chExt cx="0" cy="0"/>
        </a:xfrm>
      </p:grpSpPr>
      <p:sp>
        <p:nvSpPr>
          <p:cNvPr id="2657" name="Google Shape;2657;p389"/>
          <p:cNvSpPr txBox="1"/>
          <p:nvPr/>
        </p:nvSpPr>
        <p:spPr>
          <a:xfrm>
            <a:off x="325172" y="1263000"/>
            <a:ext cx="4798200" cy="2550900"/>
          </a:xfrm>
          <a:prstGeom prst="rect">
            <a:avLst/>
          </a:prstGeom>
          <a:noFill/>
          <a:ln>
            <a:noFill/>
          </a:ln>
        </p:spPr>
        <p:txBody>
          <a:bodyPr anchorCtr="0" anchor="t" bIns="91425" lIns="91425" spcFirstLastPara="1" rIns="91425" wrap="square" tIns="91425">
            <a:noAutofit/>
          </a:bodyPr>
          <a:lstStyle/>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R-groups</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Peptide bonds</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N-terminus</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C-terminus</a:t>
            </a:r>
            <a:endParaRPr sz="2400">
              <a:latin typeface="Calibri"/>
              <a:ea typeface="Calibri"/>
              <a:cs typeface="Calibri"/>
              <a:sym typeface="Calibri"/>
            </a:endParaRPr>
          </a:p>
          <a:p>
            <a:pPr indent="0" lvl="0" marL="0" rtl="0" algn="l">
              <a:lnSpc>
                <a:spcPct val="115000"/>
              </a:lnSpc>
              <a:spcBef>
                <a:spcPts val="0"/>
              </a:spcBef>
              <a:spcAft>
                <a:spcPts val="0"/>
              </a:spcAft>
              <a:buNone/>
            </a:pPr>
            <a:r>
              <a:t/>
            </a:r>
            <a:endParaRPr sz="2400">
              <a:latin typeface="Calibri"/>
              <a:ea typeface="Calibri"/>
              <a:cs typeface="Calibri"/>
              <a:sym typeface="Calibri"/>
            </a:endParaRPr>
          </a:p>
        </p:txBody>
      </p:sp>
      <p:pic>
        <p:nvPicPr>
          <p:cNvPr descr="A picture containing text&#10;&#10;Description automatically generated" id="2658" name="Google Shape;2658;p389"/>
          <p:cNvPicPr preferRelativeResize="0"/>
          <p:nvPr/>
        </p:nvPicPr>
        <p:blipFill rotWithShape="1">
          <a:blip r:embed="rId3">
            <a:alphaModFix/>
          </a:blip>
          <a:srcRect b="0" l="0" r="0" t="0"/>
          <a:stretch/>
        </p:blipFill>
        <p:spPr>
          <a:xfrm>
            <a:off x="7835075" y="320575"/>
            <a:ext cx="973825" cy="973825"/>
          </a:xfrm>
          <a:prstGeom prst="rect">
            <a:avLst/>
          </a:prstGeom>
          <a:noFill/>
          <a:ln>
            <a:noFill/>
          </a:ln>
        </p:spPr>
      </p:pic>
      <p:pic>
        <p:nvPicPr>
          <p:cNvPr id="2659" name="Google Shape;2659;p389" title="Copy of AASK_A_teen_blur_folded.jpg"/>
          <p:cNvPicPr preferRelativeResize="0"/>
          <p:nvPr/>
        </p:nvPicPr>
        <p:blipFill>
          <a:blip r:embed="rId4">
            <a:alphaModFix/>
          </a:blip>
          <a:stretch>
            <a:fillRect/>
          </a:stretch>
        </p:blipFill>
        <p:spPr>
          <a:xfrm>
            <a:off x="4176175" y="1294400"/>
            <a:ext cx="3571727" cy="3226400"/>
          </a:xfrm>
          <a:prstGeom prst="rect">
            <a:avLst/>
          </a:prstGeom>
          <a:noFill/>
          <a:ln cap="flat" cmpd="sng" w="19050">
            <a:solidFill>
              <a:srgbClr val="000000"/>
            </a:solidFill>
            <a:prstDash val="solid"/>
            <a:round/>
            <a:headEnd len="sm" w="sm" type="none"/>
            <a:tailEnd len="sm" w="sm" type="none"/>
          </a:ln>
        </p:spPr>
      </p:pic>
      <p:sp>
        <p:nvSpPr>
          <p:cNvPr id="2660" name="Google Shape;2660;p389"/>
          <p:cNvSpPr txBox="1"/>
          <p:nvPr/>
        </p:nvSpPr>
        <p:spPr>
          <a:xfrm>
            <a:off x="260084" y="45054"/>
            <a:ext cx="91440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100">
                <a:solidFill>
                  <a:schemeClr val="lt1"/>
                </a:solidFill>
                <a:latin typeface="Calibri"/>
                <a:ea typeface="Calibri"/>
                <a:cs typeface="Calibri"/>
                <a:sym typeface="Calibri"/>
              </a:rPr>
              <a:t>Identifying Various Components of the Model</a:t>
            </a:r>
            <a:endParaRPr b="1" sz="3100">
              <a:solidFill>
                <a:schemeClr val="lt1"/>
              </a:solidFill>
              <a:latin typeface="Calibri"/>
              <a:ea typeface="Calibri"/>
              <a:cs typeface="Calibri"/>
              <a:sym typeface="Calibri"/>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5" name="Shape 2665"/>
        <p:cNvGrpSpPr/>
        <p:nvPr/>
      </p:nvGrpSpPr>
      <p:grpSpPr>
        <a:xfrm>
          <a:off x="0" y="0"/>
          <a:ext cx="0" cy="0"/>
          <a:chOff x="0" y="0"/>
          <a:chExt cx="0" cy="0"/>
        </a:xfrm>
      </p:grpSpPr>
      <p:sp>
        <p:nvSpPr>
          <p:cNvPr id="2666" name="Google Shape;2666;p390"/>
          <p:cNvSpPr txBox="1"/>
          <p:nvPr/>
        </p:nvSpPr>
        <p:spPr>
          <a:xfrm>
            <a:off x="226459" y="53454"/>
            <a:ext cx="91440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100">
                <a:solidFill>
                  <a:schemeClr val="lt1"/>
                </a:solidFill>
                <a:latin typeface="Calibri"/>
                <a:ea typeface="Calibri"/>
                <a:cs typeface="Calibri"/>
                <a:sym typeface="Calibri"/>
              </a:rPr>
              <a:t>Identifying Various Components of the Model</a:t>
            </a:r>
            <a:endParaRPr b="1" sz="3100">
              <a:solidFill>
                <a:schemeClr val="lt1"/>
              </a:solidFill>
              <a:latin typeface="Calibri"/>
              <a:ea typeface="Calibri"/>
              <a:cs typeface="Calibri"/>
              <a:sym typeface="Calibri"/>
            </a:endParaRPr>
          </a:p>
        </p:txBody>
      </p:sp>
      <p:sp>
        <p:nvSpPr>
          <p:cNvPr id="2667" name="Google Shape;2667;p390"/>
          <p:cNvSpPr txBox="1"/>
          <p:nvPr/>
        </p:nvSpPr>
        <p:spPr>
          <a:xfrm>
            <a:off x="338500" y="1296300"/>
            <a:ext cx="4798200" cy="2550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solidFill>
                  <a:schemeClr val="accent2"/>
                </a:solidFill>
                <a:latin typeface="Calibri"/>
                <a:ea typeface="Calibri"/>
                <a:cs typeface="Calibri"/>
                <a:sym typeface="Calibri"/>
              </a:rPr>
              <a:t>How might different amino acid R groups interact with each other in water (an aqueous environment)?</a:t>
            </a:r>
            <a:endParaRPr b="1" sz="2400">
              <a:solidFill>
                <a:schemeClr val="accent2"/>
              </a:solidFill>
              <a:latin typeface="Calibri"/>
              <a:ea typeface="Calibri"/>
              <a:cs typeface="Calibri"/>
              <a:sym typeface="Calibri"/>
            </a:endParaRPr>
          </a:p>
          <a:p>
            <a:pPr indent="0" lvl="0" marL="0" rtl="0" algn="l">
              <a:lnSpc>
                <a:spcPct val="115000"/>
              </a:lnSpc>
              <a:spcBef>
                <a:spcPts val="0"/>
              </a:spcBef>
              <a:spcAft>
                <a:spcPts val="0"/>
              </a:spcAft>
              <a:buNone/>
            </a:pPr>
            <a:r>
              <a:t/>
            </a:r>
            <a:endParaRPr sz="2400">
              <a:latin typeface="Calibri"/>
              <a:ea typeface="Calibri"/>
              <a:cs typeface="Calibri"/>
              <a:sym typeface="Calibri"/>
            </a:endParaRPr>
          </a:p>
          <a:p>
            <a:pPr indent="0" lvl="0" marL="0" rtl="0" algn="l">
              <a:lnSpc>
                <a:spcPct val="115000"/>
              </a:lnSpc>
              <a:spcBef>
                <a:spcPts val="0"/>
              </a:spcBef>
              <a:spcAft>
                <a:spcPts val="0"/>
              </a:spcAft>
              <a:buNone/>
            </a:pPr>
            <a:r>
              <a:rPr lang="en" sz="2400">
                <a:latin typeface="Calibri"/>
                <a:ea typeface="Calibri"/>
                <a:cs typeface="Calibri"/>
                <a:sym typeface="Calibri"/>
              </a:rPr>
              <a:t>Model these interactions.</a:t>
            </a:r>
            <a:endParaRPr sz="2400">
              <a:latin typeface="Calibri"/>
              <a:ea typeface="Calibri"/>
              <a:cs typeface="Calibri"/>
              <a:sym typeface="Calibri"/>
            </a:endParaRPr>
          </a:p>
          <a:p>
            <a:pPr indent="0" lvl="0" marL="0" rtl="0" algn="l">
              <a:lnSpc>
                <a:spcPct val="115000"/>
              </a:lnSpc>
              <a:spcBef>
                <a:spcPts val="0"/>
              </a:spcBef>
              <a:spcAft>
                <a:spcPts val="0"/>
              </a:spcAft>
              <a:buNone/>
            </a:pPr>
            <a:r>
              <a:t/>
            </a:r>
            <a:endParaRPr sz="2400">
              <a:latin typeface="Calibri"/>
              <a:ea typeface="Calibri"/>
              <a:cs typeface="Calibri"/>
              <a:sym typeface="Calibri"/>
            </a:endParaRPr>
          </a:p>
        </p:txBody>
      </p:sp>
      <p:pic>
        <p:nvPicPr>
          <p:cNvPr id="2668" name="Google Shape;2668;p390" title="Copy of 0D6A4734.jpg"/>
          <p:cNvPicPr preferRelativeResize="0"/>
          <p:nvPr/>
        </p:nvPicPr>
        <p:blipFill rotWithShape="1">
          <a:blip r:embed="rId3">
            <a:alphaModFix/>
          </a:blip>
          <a:srcRect b="0" l="2061" r="3376" t="0"/>
          <a:stretch/>
        </p:blipFill>
        <p:spPr>
          <a:xfrm>
            <a:off x="5032725" y="1327413"/>
            <a:ext cx="3392174" cy="2869174"/>
          </a:xfrm>
          <a:prstGeom prst="rect">
            <a:avLst/>
          </a:prstGeom>
          <a:noFill/>
          <a:ln cap="flat" cmpd="sng" w="19050">
            <a:solidFill>
              <a:srgbClr val="000000"/>
            </a:solidFill>
            <a:prstDash val="solid"/>
            <a:round/>
            <a:headEnd len="sm" w="sm" type="none"/>
            <a:tailEnd len="sm" w="sm" type="none"/>
          </a:ln>
        </p:spPr>
      </p:pic>
      <p:pic>
        <p:nvPicPr>
          <p:cNvPr id="2669" name="Google Shape;2669;p390"/>
          <p:cNvPicPr preferRelativeResize="0"/>
          <p:nvPr/>
        </p:nvPicPr>
        <p:blipFill rotWithShape="1">
          <a:blip r:embed="rId4">
            <a:alphaModFix/>
          </a:blip>
          <a:srcRect b="0" l="0" r="0" t="0"/>
          <a:stretch/>
        </p:blipFill>
        <p:spPr>
          <a:xfrm>
            <a:off x="7835075" y="320601"/>
            <a:ext cx="973825" cy="973798"/>
          </a:xfrm>
          <a:prstGeom prst="rect">
            <a:avLst/>
          </a:prstGeom>
          <a:noFill/>
          <a:ln>
            <a:noFill/>
          </a:ln>
        </p:spPr>
      </p:pic>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4" name="Shape 2674"/>
        <p:cNvGrpSpPr/>
        <p:nvPr/>
      </p:nvGrpSpPr>
      <p:grpSpPr>
        <a:xfrm>
          <a:off x="0" y="0"/>
          <a:ext cx="0" cy="0"/>
          <a:chOff x="0" y="0"/>
          <a:chExt cx="0" cy="0"/>
        </a:xfrm>
      </p:grpSpPr>
      <p:sp>
        <p:nvSpPr>
          <p:cNvPr id="2675" name="Google Shape;2675;p391"/>
          <p:cNvSpPr txBox="1"/>
          <p:nvPr/>
        </p:nvSpPr>
        <p:spPr>
          <a:xfrm>
            <a:off x="333225" y="1296300"/>
            <a:ext cx="7995000" cy="2550900"/>
          </a:xfrm>
          <a:prstGeom prst="rect">
            <a:avLst/>
          </a:prstGeom>
          <a:noFill/>
          <a:ln>
            <a:noFill/>
          </a:ln>
        </p:spPr>
        <p:txBody>
          <a:bodyPr anchorCtr="0" anchor="t" bIns="91425" lIns="91425" spcFirstLastPara="1" rIns="91425" wrap="square" tIns="91425">
            <a:noAutofit/>
          </a:bodyPr>
          <a:lstStyle/>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How can these modeling activities help students deepen their understanding of protein structure?</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Which scientific skills are students able to develop through this lesson?</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How might you be able to utilize modeling in the lessons/units you currently teach?</a:t>
            </a:r>
            <a:endParaRPr sz="2400">
              <a:latin typeface="Calibri"/>
              <a:ea typeface="Calibri"/>
              <a:cs typeface="Calibri"/>
              <a:sym typeface="Calibri"/>
            </a:endParaRPr>
          </a:p>
        </p:txBody>
      </p:sp>
      <p:pic>
        <p:nvPicPr>
          <p:cNvPr descr="A picture containing text&#10;&#10;Description automatically generated" id="2676" name="Google Shape;2676;p391"/>
          <p:cNvPicPr preferRelativeResize="0"/>
          <p:nvPr/>
        </p:nvPicPr>
        <p:blipFill rotWithShape="1">
          <a:blip r:embed="rId3">
            <a:alphaModFix/>
          </a:blip>
          <a:srcRect b="0" l="0" r="0" t="0"/>
          <a:stretch/>
        </p:blipFill>
        <p:spPr>
          <a:xfrm>
            <a:off x="7835075" y="320575"/>
            <a:ext cx="973825" cy="973825"/>
          </a:xfrm>
          <a:prstGeom prst="rect">
            <a:avLst/>
          </a:prstGeom>
          <a:noFill/>
          <a:ln>
            <a:noFill/>
          </a:ln>
        </p:spPr>
      </p:pic>
      <p:sp>
        <p:nvSpPr>
          <p:cNvPr id="2677" name="Google Shape;2677;p391"/>
          <p:cNvSpPr txBox="1"/>
          <p:nvPr/>
        </p:nvSpPr>
        <p:spPr>
          <a:xfrm>
            <a:off x="263037" y="-34562"/>
            <a:ext cx="8065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lt1"/>
                </a:solidFill>
                <a:latin typeface="Calibri"/>
                <a:ea typeface="Calibri"/>
                <a:cs typeface="Calibri"/>
                <a:sym typeface="Calibri"/>
              </a:rPr>
              <a:t>Tertiary Structure of a Polypeptide</a:t>
            </a:r>
            <a:endParaRPr b="1" sz="4000">
              <a:solidFill>
                <a:schemeClr val="lt1"/>
              </a:solidFill>
              <a:latin typeface="Calibri"/>
              <a:ea typeface="Calibri"/>
              <a:cs typeface="Calibri"/>
              <a:sym typeface="Calibri"/>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1" name="Shape 2681"/>
        <p:cNvGrpSpPr/>
        <p:nvPr/>
      </p:nvGrpSpPr>
      <p:grpSpPr>
        <a:xfrm>
          <a:off x="0" y="0"/>
          <a:ext cx="0" cy="0"/>
          <a:chOff x="0" y="0"/>
          <a:chExt cx="0" cy="0"/>
        </a:xfrm>
      </p:grpSpPr>
      <p:sp>
        <p:nvSpPr>
          <p:cNvPr id="2682" name="Google Shape;2682;p392"/>
          <p:cNvSpPr txBox="1"/>
          <p:nvPr>
            <p:ph type="title"/>
          </p:nvPr>
        </p:nvSpPr>
        <p:spPr>
          <a:xfrm>
            <a:off x="707065" y="220847"/>
            <a:ext cx="76500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000"/>
              <a:t>Where will we find hydrophobic side chains?</a:t>
            </a:r>
            <a:endParaRPr sz="3000"/>
          </a:p>
        </p:txBody>
      </p:sp>
      <p:pic>
        <p:nvPicPr>
          <p:cNvPr id="2683" name="Google Shape;2683;p392"/>
          <p:cNvPicPr preferRelativeResize="0"/>
          <p:nvPr/>
        </p:nvPicPr>
        <p:blipFill>
          <a:blip r:embed="rId3">
            <a:alphaModFix/>
          </a:blip>
          <a:stretch>
            <a:fillRect/>
          </a:stretch>
        </p:blipFill>
        <p:spPr>
          <a:xfrm>
            <a:off x="2181988" y="1328775"/>
            <a:ext cx="4780021" cy="3509926"/>
          </a:xfrm>
          <a:prstGeom prst="rect">
            <a:avLst/>
          </a:prstGeom>
          <a:noFill/>
          <a:ln>
            <a:noFill/>
          </a:ln>
        </p:spPr>
      </p:pic>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7" name="Shape 2687"/>
        <p:cNvGrpSpPr/>
        <p:nvPr/>
      </p:nvGrpSpPr>
      <p:grpSpPr>
        <a:xfrm>
          <a:off x="0" y="0"/>
          <a:ext cx="0" cy="0"/>
          <a:chOff x="0" y="0"/>
          <a:chExt cx="0" cy="0"/>
        </a:xfrm>
      </p:grpSpPr>
      <p:sp>
        <p:nvSpPr>
          <p:cNvPr id="2688" name="Google Shape;2688;p393"/>
          <p:cNvSpPr txBox="1"/>
          <p:nvPr>
            <p:ph type="title"/>
          </p:nvPr>
        </p:nvSpPr>
        <p:spPr>
          <a:xfrm>
            <a:off x="707065" y="220847"/>
            <a:ext cx="76500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3600"/>
              <a:t>Acidic - Basic associations</a:t>
            </a:r>
            <a:endParaRPr sz="3600"/>
          </a:p>
        </p:txBody>
      </p:sp>
      <p:pic>
        <p:nvPicPr>
          <p:cNvPr id="2689" name="Google Shape;2689;p393"/>
          <p:cNvPicPr preferRelativeResize="0"/>
          <p:nvPr/>
        </p:nvPicPr>
        <p:blipFill>
          <a:blip r:embed="rId3">
            <a:alphaModFix/>
          </a:blip>
          <a:stretch>
            <a:fillRect/>
          </a:stretch>
        </p:blipFill>
        <p:spPr>
          <a:xfrm>
            <a:off x="2181975" y="1328776"/>
            <a:ext cx="4780026" cy="3484899"/>
          </a:xfrm>
          <a:prstGeom prst="rect">
            <a:avLst/>
          </a:prstGeom>
          <a:noFill/>
          <a:ln>
            <a:noFill/>
          </a:ln>
        </p:spPr>
      </p:pic>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3" name="Shape 2693"/>
        <p:cNvGrpSpPr/>
        <p:nvPr/>
      </p:nvGrpSpPr>
      <p:grpSpPr>
        <a:xfrm>
          <a:off x="0" y="0"/>
          <a:ext cx="0" cy="0"/>
          <a:chOff x="0" y="0"/>
          <a:chExt cx="0" cy="0"/>
        </a:xfrm>
      </p:grpSpPr>
      <p:sp>
        <p:nvSpPr>
          <p:cNvPr id="2694" name="Google Shape;2694;p394"/>
          <p:cNvSpPr txBox="1"/>
          <p:nvPr>
            <p:ph type="title"/>
          </p:nvPr>
        </p:nvSpPr>
        <p:spPr>
          <a:xfrm>
            <a:off x="707065" y="220847"/>
            <a:ext cx="76500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3600"/>
              <a:t>Cysteines!</a:t>
            </a:r>
            <a:endParaRPr sz="3600"/>
          </a:p>
        </p:txBody>
      </p:sp>
      <p:pic>
        <p:nvPicPr>
          <p:cNvPr id="2695" name="Google Shape;2695;p394"/>
          <p:cNvPicPr preferRelativeResize="0"/>
          <p:nvPr/>
        </p:nvPicPr>
        <p:blipFill>
          <a:blip r:embed="rId3">
            <a:alphaModFix/>
          </a:blip>
          <a:stretch>
            <a:fillRect/>
          </a:stretch>
        </p:blipFill>
        <p:spPr>
          <a:xfrm>
            <a:off x="2221150" y="1328775"/>
            <a:ext cx="4701701" cy="3408735"/>
          </a:xfrm>
          <a:prstGeom prst="rect">
            <a:avLst/>
          </a:prstGeom>
          <a:noFill/>
          <a:ln>
            <a:noFill/>
          </a:ln>
        </p:spPr>
      </p:pic>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9" name="Shape 2699"/>
        <p:cNvGrpSpPr/>
        <p:nvPr/>
      </p:nvGrpSpPr>
      <p:grpSpPr>
        <a:xfrm>
          <a:off x="0" y="0"/>
          <a:ext cx="0" cy="0"/>
          <a:chOff x="0" y="0"/>
          <a:chExt cx="0" cy="0"/>
        </a:xfrm>
      </p:grpSpPr>
      <p:sp>
        <p:nvSpPr>
          <p:cNvPr id="2700" name="Google Shape;2700;p395"/>
          <p:cNvSpPr txBox="1"/>
          <p:nvPr>
            <p:ph type="title"/>
          </p:nvPr>
        </p:nvSpPr>
        <p:spPr>
          <a:xfrm>
            <a:off x="707065" y="220847"/>
            <a:ext cx="76500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3600"/>
              <a:t>Hydrophilic?</a:t>
            </a:r>
            <a:endParaRPr sz="3600"/>
          </a:p>
        </p:txBody>
      </p:sp>
      <p:pic>
        <p:nvPicPr>
          <p:cNvPr id="2701" name="Google Shape;2701;p395"/>
          <p:cNvPicPr preferRelativeResize="0"/>
          <p:nvPr/>
        </p:nvPicPr>
        <p:blipFill>
          <a:blip r:embed="rId3">
            <a:alphaModFix/>
          </a:blip>
          <a:stretch>
            <a:fillRect/>
          </a:stretch>
        </p:blipFill>
        <p:spPr>
          <a:xfrm>
            <a:off x="2152413" y="1328775"/>
            <a:ext cx="4839180" cy="3509926"/>
          </a:xfrm>
          <a:prstGeom prst="rect">
            <a:avLst/>
          </a:prstGeom>
          <a:noFill/>
          <a:ln>
            <a:noFill/>
          </a:ln>
        </p:spPr>
      </p:pic>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6" name="Shape 2706"/>
        <p:cNvGrpSpPr/>
        <p:nvPr/>
      </p:nvGrpSpPr>
      <p:grpSpPr>
        <a:xfrm>
          <a:off x="0" y="0"/>
          <a:ext cx="0" cy="0"/>
          <a:chOff x="0" y="0"/>
          <a:chExt cx="0" cy="0"/>
        </a:xfrm>
      </p:grpSpPr>
      <p:sp>
        <p:nvSpPr>
          <p:cNvPr id="2707" name="Google Shape;2707;p396"/>
          <p:cNvSpPr txBox="1"/>
          <p:nvPr/>
        </p:nvSpPr>
        <p:spPr>
          <a:xfrm>
            <a:off x="226483" y="-34551"/>
            <a:ext cx="8065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lt1"/>
                </a:solidFill>
                <a:latin typeface="Calibri"/>
                <a:ea typeface="Calibri"/>
                <a:cs typeface="Calibri"/>
                <a:sym typeface="Calibri"/>
              </a:rPr>
              <a:t>Predicting Protein Structure</a:t>
            </a:r>
            <a:endParaRPr b="1" sz="4000">
              <a:solidFill>
                <a:schemeClr val="lt1"/>
              </a:solidFill>
              <a:latin typeface="Calibri"/>
              <a:ea typeface="Calibri"/>
              <a:cs typeface="Calibri"/>
              <a:sym typeface="Calibri"/>
            </a:endParaRPr>
          </a:p>
        </p:txBody>
      </p:sp>
      <p:sp>
        <p:nvSpPr>
          <p:cNvPr id="2708" name="Google Shape;2708;p396"/>
          <p:cNvSpPr txBox="1"/>
          <p:nvPr/>
        </p:nvSpPr>
        <p:spPr>
          <a:xfrm>
            <a:off x="326550" y="1296300"/>
            <a:ext cx="2851500" cy="2550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solidFill>
                  <a:schemeClr val="accent2"/>
                </a:solidFill>
                <a:latin typeface="Calibri"/>
                <a:ea typeface="Calibri"/>
                <a:cs typeface="Calibri"/>
                <a:sym typeface="Calibri"/>
              </a:rPr>
              <a:t>How might a change in a single amino acid affect the tertiary structure of a polypeptide?</a:t>
            </a:r>
            <a:endParaRPr b="1" sz="2400">
              <a:solidFill>
                <a:schemeClr val="accent2"/>
              </a:solidFill>
              <a:latin typeface="Calibri"/>
              <a:ea typeface="Calibri"/>
              <a:cs typeface="Calibri"/>
              <a:sym typeface="Calibri"/>
            </a:endParaRPr>
          </a:p>
        </p:txBody>
      </p:sp>
      <p:pic>
        <p:nvPicPr>
          <p:cNvPr descr="A picture containing text&#10;&#10;Description automatically generated" id="2709" name="Google Shape;2709;p396"/>
          <p:cNvPicPr preferRelativeResize="0"/>
          <p:nvPr/>
        </p:nvPicPr>
        <p:blipFill rotWithShape="1">
          <a:blip r:embed="rId3">
            <a:alphaModFix/>
          </a:blip>
          <a:srcRect b="0" l="0" r="0" t="0"/>
          <a:stretch/>
        </p:blipFill>
        <p:spPr>
          <a:xfrm>
            <a:off x="7835075" y="320575"/>
            <a:ext cx="973825" cy="973825"/>
          </a:xfrm>
          <a:prstGeom prst="rect">
            <a:avLst/>
          </a:prstGeom>
          <a:noFill/>
          <a:ln>
            <a:noFill/>
          </a:ln>
        </p:spPr>
      </p:pic>
      <p:pic>
        <p:nvPicPr>
          <p:cNvPr id="2710" name="Google Shape;2710;p396"/>
          <p:cNvPicPr preferRelativeResize="0"/>
          <p:nvPr/>
        </p:nvPicPr>
        <p:blipFill>
          <a:blip r:embed="rId4">
            <a:alphaModFix/>
          </a:blip>
          <a:stretch>
            <a:fillRect/>
          </a:stretch>
        </p:blipFill>
        <p:spPr>
          <a:xfrm>
            <a:off x="7184214" y="1480904"/>
            <a:ext cx="1272959" cy="1462458"/>
          </a:xfrm>
          <a:prstGeom prst="rect">
            <a:avLst/>
          </a:prstGeom>
          <a:noFill/>
          <a:ln cap="flat" cmpd="sng" w="28575">
            <a:solidFill>
              <a:srgbClr val="44546A"/>
            </a:solidFill>
            <a:prstDash val="solid"/>
            <a:round/>
            <a:headEnd len="sm" w="sm" type="none"/>
            <a:tailEnd len="sm" w="sm" type="none"/>
          </a:ln>
        </p:spPr>
      </p:pic>
      <p:pic>
        <p:nvPicPr>
          <p:cNvPr id="2711" name="Google Shape;2711;p396"/>
          <p:cNvPicPr preferRelativeResize="0"/>
          <p:nvPr/>
        </p:nvPicPr>
        <p:blipFill>
          <a:blip r:embed="rId5">
            <a:alphaModFix/>
          </a:blip>
          <a:stretch>
            <a:fillRect/>
          </a:stretch>
        </p:blipFill>
        <p:spPr>
          <a:xfrm>
            <a:off x="7184207" y="3217843"/>
            <a:ext cx="1272967" cy="1370582"/>
          </a:xfrm>
          <a:prstGeom prst="rect">
            <a:avLst/>
          </a:prstGeom>
          <a:noFill/>
          <a:ln cap="flat" cmpd="sng" w="28575">
            <a:solidFill>
              <a:srgbClr val="44546A"/>
            </a:solidFill>
            <a:prstDash val="solid"/>
            <a:round/>
            <a:headEnd len="sm" w="sm" type="none"/>
            <a:tailEnd len="sm" w="sm" type="none"/>
          </a:ln>
        </p:spPr>
      </p:pic>
      <p:pic>
        <p:nvPicPr>
          <p:cNvPr id="2712" name="Google Shape;2712;p396" title="Copy of 0D6A3396.jpg"/>
          <p:cNvPicPr preferRelativeResize="0"/>
          <p:nvPr/>
        </p:nvPicPr>
        <p:blipFill rotWithShape="1">
          <a:blip r:embed="rId6">
            <a:alphaModFix/>
          </a:blip>
          <a:srcRect b="0" l="0" r="8475" t="0"/>
          <a:stretch/>
        </p:blipFill>
        <p:spPr>
          <a:xfrm>
            <a:off x="3425000" y="1480904"/>
            <a:ext cx="3564293" cy="3107524"/>
          </a:xfrm>
          <a:prstGeom prst="rect">
            <a:avLst/>
          </a:prstGeom>
          <a:noFill/>
          <a:ln cap="flat" cmpd="sng" w="19050">
            <a:solidFill>
              <a:srgbClr val="000000"/>
            </a:solidFill>
            <a:prstDash val="solid"/>
            <a:round/>
            <a:headEnd len="sm" w="sm" type="none"/>
            <a:tailEnd len="sm" w="sm" type="none"/>
          </a:ln>
        </p:spPr>
      </p:pic>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17" name="Shape 2717"/>
        <p:cNvGrpSpPr/>
        <p:nvPr/>
      </p:nvGrpSpPr>
      <p:grpSpPr>
        <a:xfrm>
          <a:off x="0" y="0"/>
          <a:ext cx="0" cy="0"/>
          <a:chOff x="0" y="0"/>
          <a:chExt cx="0" cy="0"/>
        </a:xfrm>
      </p:grpSpPr>
      <p:sp>
        <p:nvSpPr>
          <p:cNvPr id="2718" name="Google Shape;2718;p397"/>
          <p:cNvSpPr txBox="1"/>
          <p:nvPr/>
        </p:nvSpPr>
        <p:spPr>
          <a:xfrm>
            <a:off x="4316900" y="408250"/>
            <a:ext cx="3612000" cy="554100"/>
          </a:xfrm>
          <a:prstGeom prst="rect">
            <a:avLst/>
          </a:prstGeom>
          <a:noFill/>
          <a:ln>
            <a:noFill/>
          </a:ln>
        </p:spPr>
        <p:txBody>
          <a:bodyPr anchorCtr="0" anchor="t" bIns="91425" lIns="91425" spcFirstLastPara="1" rIns="91425" wrap="square" tIns="91425">
            <a:spAutoFit/>
          </a:bodyPr>
          <a:lstStyle/>
          <a:p>
            <a:pPr indent="-12700" lvl="0" marL="355600" rtl="0" algn="l">
              <a:lnSpc>
                <a:spcPct val="115000"/>
              </a:lnSpc>
              <a:spcBef>
                <a:spcPts val="2400"/>
              </a:spcBef>
              <a:spcAft>
                <a:spcPts val="2400"/>
              </a:spcAft>
              <a:buNone/>
            </a:pPr>
            <a:r>
              <a:t/>
            </a:r>
            <a:endParaRPr b="1" sz="2400">
              <a:solidFill>
                <a:schemeClr val="dk1"/>
              </a:solidFill>
            </a:endParaRPr>
          </a:p>
        </p:txBody>
      </p:sp>
      <p:sp>
        <p:nvSpPr>
          <p:cNvPr id="2719" name="Google Shape;2719;p397"/>
          <p:cNvSpPr txBox="1"/>
          <p:nvPr/>
        </p:nvSpPr>
        <p:spPr>
          <a:xfrm>
            <a:off x="952475" y="1065775"/>
            <a:ext cx="7640100" cy="11991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SzPts val="1200"/>
              <a:buFont typeface="Calibri"/>
              <a:buChar char="●"/>
            </a:pPr>
            <a:r>
              <a:rPr lang="en" sz="1200">
                <a:solidFill>
                  <a:schemeClr val="dk2"/>
                </a:solidFill>
                <a:latin typeface="Calibri"/>
                <a:ea typeface="Calibri"/>
                <a:cs typeface="Calibri"/>
                <a:sym typeface="Calibri"/>
              </a:rPr>
              <a:t>Amino Acid. (n.d.). Bluebonnet Nutrition. Retrieved July 3, 2024, from </a:t>
            </a:r>
            <a:r>
              <a:rPr lang="en" sz="1200" u="sng">
                <a:solidFill>
                  <a:schemeClr val="hlink"/>
                </a:solidFill>
                <a:latin typeface="Calibri"/>
                <a:ea typeface="Calibri"/>
                <a:cs typeface="Calibri"/>
                <a:sym typeface="Calibri"/>
                <a:hlinkClick r:id="rId3"/>
              </a:rPr>
              <a:t>https://bluebonnetnutrition.com/products/amino-acid-750-mg-vegetable-capsules</a:t>
            </a:r>
            <a:r>
              <a:rPr lang="en" sz="1200">
                <a:solidFill>
                  <a:schemeClr val="dk2"/>
                </a:solidFill>
                <a:latin typeface="Calibri"/>
                <a:ea typeface="Calibri"/>
                <a:cs typeface="Calibri"/>
                <a:sym typeface="Calibri"/>
              </a:rPr>
              <a:t>.</a:t>
            </a:r>
            <a:endParaRPr sz="1200">
              <a:solidFill>
                <a:schemeClr val="dk2"/>
              </a:solidFill>
              <a:latin typeface="Calibri"/>
              <a:ea typeface="Calibri"/>
              <a:cs typeface="Calibri"/>
              <a:sym typeface="Calibri"/>
            </a:endParaRPr>
          </a:p>
          <a:p>
            <a:pPr indent="0" lvl="0" marL="457200" rtl="0" algn="l">
              <a:spcBef>
                <a:spcPts val="0"/>
              </a:spcBef>
              <a:spcAft>
                <a:spcPts val="0"/>
              </a:spcAft>
              <a:buNone/>
            </a:pPr>
            <a:r>
              <a:t/>
            </a:r>
            <a:endParaRPr sz="1200">
              <a:solidFill>
                <a:schemeClr val="dk2"/>
              </a:solidFill>
              <a:latin typeface="Calibri"/>
              <a:ea typeface="Calibri"/>
              <a:cs typeface="Calibri"/>
              <a:sym typeface="Calibri"/>
            </a:endParaRPr>
          </a:p>
          <a:p>
            <a:pPr indent="-304800" lvl="0" marL="457200" rtl="0" algn="l">
              <a:spcBef>
                <a:spcPts val="0"/>
              </a:spcBef>
              <a:spcAft>
                <a:spcPts val="0"/>
              </a:spcAft>
              <a:buClr>
                <a:schemeClr val="dk2"/>
              </a:buClr>
              <a:buSzPts val="1200"/>
              <a:buFont typeface="Calibri"/>
              <a:buChar char="●"/>
            </a:pPr>
            <a:r>
              <a:rPr lang="en" sz="1200">
                <a:solidFill>
                  <a:schemeClr val="dk2"/>
                </a:solidFill>
                <a:latin typeface="Calibri"/>
                <a:ea typeface="Calibri"/>
                <a:cs typeface="Calibri"/>
                <a:sym typeface="Calibri"/>
              </a:rPr>
              <a:t>PerfectAmino Essential Amino Acid. (n.d.). Bodyhealth. Retrieved July 3, 2024, from https://bodyhealth.com/products/perfectamino. </a:t>
            </a:r>
            <a:endParaRPr sz="1200">
              <a:solidFill>
                <a:schemeClr val="dk2"/>
              </a:solidFill>
              <a:latin typeface="Calibri"/>
              <a:ea typeface="Calibri"/>
              <a:cs typeface="Calibri"/>
              <a:sym typeface="Calibri"/>
            </a:endParaRPr>
          </a:p>
          <a:p>
            <a:pPr indent="0" lvl="0" marL="0" rtl="0" algn="l">
              <a:spcBef>
                <a:spcPts val="0"/>
              </a:spcBef>
              <a:spcAft>
                <a:spcPts val="0"/>
              </a:spcAft>
              <a:buNone/>
            </a:pPr>
            <a:r>
              <a:t/>
            </a:r>
            <a:endParaRPr sz="1200">
              <a:solidFill>
                <a:schemeClr val="dk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2"/>
              </a:solidFill>
              <a:latin typeface="Calibri"/>
              <a:ea typeface="Calibri"/>
              <a:cs typeface="Calibri"/>
              <a:sym typeface="Calibri"/>
            </a:endParaRPr>
          </a:p>
          <a:p>
            <a:pPr indent="0" lvl="0" marL="0" rtl="0" algn="l">
              <a:spcBef>
                <a:spcPts val="0"/>
              </a:spcBef>
              <a:spcAft>
                <a:spcPts val="0"/>
              </a:spcAft>
              <a:buNone/>
            </a:pPr>
            <a:r>
              <a:t/>
            </a:r>
            <a:endParaRPr sz="1200">
              <a:solidFill>
                <a:schemeClr val="dk2"/>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4" name="Shape 1274"/>
        <p:cNvGrpSpPr/>
        <p:nvPr/>
      </p:nvGrpSpPr>
      <p:grpSpPr>
        <a:xfrm>
          <a:off x="0" y="0"/>
          <a:ext cx="0" cy="0"/>
          <a:chOff x="0" y="0"/>
          <a:chExt cx="0" cy="0"/>
        </a:xfrm>
      </p:grpSpPr>
      <p:sp>
        <p:nvSpPr>
          <p:cNvPr id="1275" name="Google Shape;1275;p254"/>
          <p:cNvSpPr txBox="1"/>
          <p:nvPr>
            <p:ph type="title"/>
          </p:nvPr>
        </p:nvSpPr>
        <p:spPr>
          <a:xfrm>
            <a:off x="980250" y="113811"/>
            <a:ext cx="78513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None/>
            </a:pPr>
            <a:r>
              <a:rPr lang="en" sz="3600"/>
              <a:t>Norms for our time together this week:</a:t>
            </a:r>
            <a:endParaRPr sz="3600"/>
          </a:p>
        </p:txBody>
      </p:sp>
      <p:sp>
        <p:nvSpPr>
          <p:cNvPr id="1276" name="Google Shape;1276;p254"/>
          <p:cNvSpPr txBox="1"/>
          <p:nvPr>
            <p:ph idx="1" type="body"/>
          </p:nvPr>
        </p:nvSpPr>
        <p:spPr>
          <a:xfrm>
            <a:off x="980250" y="960800"/>
            <a:ext cx="4617900" cy="3497400"/>
          </a:xfrm>
          <a:prstGeom prst="rect">
            <a:avLst/>
          </a:prstGeom>
        </p:spPr>
        <p:txBody>
          <a:bodyPr anchorCtr="0" anchor="t" bIns="68575" lIns="68575" spcFirstLastPara="1" rIns="68575" wrap="square" tIns="68575">
            <a:noAutofit/>
          </a:bodyPr>
          <a:lstStyle/>
          <a:p>
            <a:pPr indent="-419100" lvl="0" marL="457200" rtl="0" algn="l">
              <a:spcBef>
                <a:spcPts val="0"/>
              </a:spcBef>
              <a:spcAft>
                <a:spcPts val="0"/>
              </a:spcAft>
              <a:buClr>
                <a:srgbClr val="999999"/>
              </a:buClr>
              <a:buSzPts val="3000"/>
              <a:buChar char="●"/>
            </a:pPr>
            <a:r>
              <a:rPr lang="en" sz="3000">
                <a:solidFill>
                  <a:srgbClr val="999999"/>
                </a:solidFill>
              </a:rPr>
              <a:t>Learner mindset</a:t>
            </a:r>
            <a:endParaRPr sz="3000">
              <a:solidFill>
                <a:srgbClr val="999999"/>
              </a:solidFill>
            </a:endParaRPr>
          </a:p>
          <a:p>
            <a:pPr indent="-419100" lvl="0" marL="457200" rtl="0" algn="l">
              <a:spcBef>
                <a:spcPts val="0"/>
              </a:spcBef>
              <a:spcAft>
                <a:spcPts val="0"/>
              </a:spcAft>
              <a:buSzPts val="3000"/>
              <a:buChar char="●"/>
            </a:pPr>
            <a:r>
              <a:rPr lang="en" sz="3000"/>
              <a:t>Be vulnerable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t/>
            </a:r>
            <a:endParaRPr sz="3000"/>
          </a:p>
        </p:txBody>
      </p:sp>
      <p:pic>
        <p:nvPicPr>
          <p:cNvPr id="1277" name="Google Shape;1277;p254"/>
          <p:cNvPicPr preferRelativeResize="0"/>
          <p:nvPr/>
        </p:nvPicPr>
        <p:blipFill>
          <a:blip r:embed="rId3">
            <a:alphaModFix/>
          </a:blip>
          <a:stretch>
            <a:fillRect/>
          </a:stretch>
        </p:blipFill>
        <p:spPr>
          <a:xfrm>
            <a:off x="5598062" y="1284225"/>
            <a:ext cx="2155607" cy="3173981"/>
          </a:xfrm>
          <a:prstGeom prst="rect">
            <a:avLst/>
          </a:prstGeom>
          <a:noFill/>
          <a:ln>
            <a:noFill/>
          </a:ln>
        </p:spPr>
      </p:pic>
      <p:sp>
        <p:nvSpPr>
          <p:cNvPr id="1278" name="Google Shape;1278;p254"/>
          <p:cNvSpPr txBox="1"/>
          <p:nvPr/>
        </p:nvSpPr>
        <p:spPr>
          <a:xfrm>
            <a:off x="5493033" y="4458206"/>
            <a:ext cx="23655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rPr>
              <a:t>(Rhys, Writing from the Beginner’s Mind)</a:t>
            </a:r>
            <a:endParaRPr sz="700">
              <a:solidFill>
                <a:srgbClr val="A0A0A0"/>
              </a:solidFill>
            </a:endParaRPr>
          </a:p>
          <a:p>
            <a:pPr indent="0" lvl="0" marL="0" marR="0" rtl="0" algn="l">
              <a:lnSpc>
                <a:spcPct val="100000"/>
              </a:lnSpc>
              <a:spcBef>
                <a:spcPts val="0"/>
              </a:spcBef>
              <a:spcAft>
                <a:spcPts val="0"/>
              </a:spcAft>
              <a:buNone/>
            </a:pPr>
            <a:r>
              <a:t/>
            </a:r>
            <a:endParaRPr sz="700">
              <a:solidFill>
                <a:srgbClr val="A0A0A0"/>
              </a:solidFill>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4" name="Shape 2724"/>
        <p:cNvGrpSpPr/>
        <p:nvPr/>
      </p:nvGrpSpPr>
      <p:grpSpPr>
        <a:xfrm>
          <a:off x="0" y="0"/>
          <a:ext cx="0" cy="0"/>
          <a:chOff x="0" y="0"/>
          <a:chExt cx="0" cy="0"/>
        </a:xfrm>
      </p:grpSpPr>
      <p:sp>
        <p:nvSpPr>
          <p:cNvPr id="2725" name="Google Shape;2725;p398"/>
          <p:cNvSpPr txBox="1"/>
          <p:nvPr>
            <p:ph type="title"/>
          </p:nvPr>
        </p:nvSpPr>
        <p:spPr>
          <a:xfrm>
            <a:off x="233200" y="34362"/>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Reflection: Give Me Five</a:t>
            </a:r>
            <a:endParaRPr sz="3300"/>
          </a:p>
        </p:txBody>
      </p:sp>
      <p:pic>
        <p:nvPicPr>
          <p:cNvPr id="2726" name="Google Shape;2726;p398"/>
          <p:cNvPicPr preferRelativeResize="0"/>
          <p:nvPr/>
        </p:nvPicPr>
        <p:blipFill>
          <a:blip r:embed="rId3">
            <a:alphaModFix/>
          </a:blip>
          <a:stretch>
            <a:fillRect/>
          </a:stretch>
        </p:blipFill>
        <p:spPr>
          <a:xfrm>
            <a:off x="2067994" y="1527075"/>
            <a:ext cx="4811325" cy="3554381"/>
          </a:xfrm>
          <a:prstGeom prst="rect">
            <a:avLst/>
          </a:prstGeom>
          <a:noFill/>
          <a:ln>
            <a:noFill/>
          </a:ln>
        </p:spPr>
      </p:pic>
      <p:sp>
        <p:nvSpPr>
          <p:cNvPr id="2727" name="Google Shape;2727;p398"/>
          <p:cNvSpPr txBox="1"/>
          <p:nvPr/>
        </p:nvSpPr>
        <p:spPr>
          <a:xfrm rot="-1547908">
            <a:off x="2176449" y="1031085"/>
            <a:ext cx="2624786" cy="923603"/>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6"/>
                </a:solidFill>
                <a:latin typeface="Calibri"/>
                <a:ea typeface="Calibri"/>
                <a:cs typeface="Calibri"/>
                <a:sym typeface="Calibri"/>
              </a:rPr>
              <a:t>Proteins are…</a:t>
            </a:r>
            <a:endParaRPr b="1" sz="2400">
              <a:solidFill>
                <a:schemeClr val="accent6"/>
              </a:solidFill>
              <a:latin typeface="Calibri"/>
              <a:ea typeface="Calibri"/>
              <a:cs typeface="Calibri"/>
              <a:sym typeface="Calibri"/>
            </a:endParaRPr>
          </a:p>
          <a:p>
            <a:pPr indent="0" lvl="0" marL="0" rtl="0" algn="l">
              <a:spcBef>
                <a:spcPts val="0"/>
              </a:spcBef>
              <a:spcAft>
                <a:spcPts val="0"/>
              </a:spcAft>
              <a:buNone/>
            </a:pPr>
            <a:r>
              <a:rPr i="1" lang="en" sz="2400">
                <a:solidFill>
                  <a:schemeClr val="dk2"/>
                </a:solidFill>
                <a:latin typeface="Calibri"/>
                <a:ea typeface="Calibri"/>
                <a:cs typeface="Calibri"/>
                <a:sym typeface="Calibri"/>
              </a:rPr>
              <a:t>(list four features)</a:t>
            </a:r>
            <a:endParaRPr i="1" sz="2400">
              <a:solidFill>
                <a:schemeClr val="dk2"/>
              </a:solidFill>
              <a:latin typeface="Calibri"/>
              <a:ea typeface="Calibri"/>
              <a:cs typeface="Calibri"/>
              <a:sym typeface="Calibri"/>
            </a:endParaRPr>
          </a:p>
        </p:txBody>
      </p:sp>
      <p:sp>
        <p:nvSpPr>
          <p:cNvPr id="2728" name="Google Shape;2728;p398"/>
          <p:cNvSpPr txBox="1"/>
          <p:nvPr/>
        </p:nvSpPr>
        <p:spPr>
          <a:xfrm rot="1543357">
            <a:off x="5058917" y="2109989"/>
            <a:ext cx="2682800" cy="92351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6"/>
                </a:solidFill>
                <a:latin typeface="Calibri"/>
                <a:ea typeface="Calibri"/>
                <a:cs typeface="Calibri"/>
                <a:sym typeface="Calibri"/>
              </a:rPr>
              <a:t>Proteins are not…</a:t>
            </a:r>
            <a:endParaRPr b="1" sz="2400">
              <a:solidFill>
                <a:schemeClr val="accent6"/>
              </a:solidFill>
              <a:latin typeface="Calibri"/>
              <a:ea typeface="Calibri"/>
              <a:cs typeface="Calibri"/>
              <a:sym typeface="Calibri"/>
            </a:endParaRPr>
          </a:p>
          <a:p>
            <a:pPr indent="0" lvl="0" marL="0" rtl="0" algn="l">
              <a:spcBef>
                <a:spcPts val="0"/>
              </a:spcBef>
              <a:spcAft>
                <a:spcPts val="0"/>
              </a:spcAft>
              <a:buNone/>
            </a:pPr>
            <a:r>
              <a:rPr i="1" lang="en" sz="2400">
                <a:solidFill>
                  <a:schemeClr val="dk2"/>
                </a:solidFill>
                <a:latin typeface="Calibri"/>
                <a:ea typeface="Calibri"/>
                <a:cs typeface="Calibri"/>
                <a:sym typeface="Calibri"/>
              </a:rPr>
              <a:t>(list one thing)</a:t>
            </a:r>
            <a:endParaRPr i="1" sz="2400">
              <a:solidFill>
                <a:schemeClr val="dk2"/>
              </a:solidFill>
              <a:latin typeface="Calibri"/>
              <a:ea typeface="Calibri"/>
              <a:cs typeface="Calibri"/>
              <a:sym typeface="Calibri"/>
            </a:endParaRPr>
          </a:p>
        </p:txBody>
      </p:sp>
      <p:pic>
        <p:nvPicPr>
          <p:cNvPr descr="A purple pencil in a white circle&#10;&#10;Description automatically generated" id="2729" name="Google Shape;2729;p398"/>
          <p:cNvPicPr preferRelativeResize="0"/>
          <p:nvPr/>
        </p:nvPicPr>
        <p:blipFill rotWithShape="1">
          <a:blip r:embed="rId4">
            <a:alphaModFix/>
          </a:blip>
          <a:srcRect b="0" l="0" r="0" t="0"/>
          <a:stretch/>
        </p:blipFill>
        <p:spPr>
          <a:xfrm>
            <a:off x="8107340" y="105210"/>
            <a:ext cx="905310" cy="900180"/>
          </a:xfrm>
          <a:prstGeom prst="rect">
            <a:avLst/>
          </a:prstGeom>
          <a:noFill/>
          <a:ln>
            <a:noFill/>
          </a:ln>
        </p:spPr>
      </p:pic>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3" name="Shape 2733"/>
        <p:cNvGrpSpPr/>
        <p:nvPr/>
      </p:nvGrpSpPr>
      <p:grpSpPr>
        <a:xfrm>
          <a:off x="0" y="0"/>
          <a:ext cx="0" cy="0"/>
          <a:chOff x="0" y="0"/>
          <a:chExt cx="0" cy="0"/>
        </a:xfrm>
      </p:grpSpPr>
      <p:pic>
        <p:nvPicPr>
          <p:cNvPr descr="Set a timer for 15 minutes. This 15 minute timer with alarm silently counts down to 00:00 and then alerts you with a gentle alarm sound.&#10;&#10;What Is the 15 Minute Timer?&#10;If you're looking for a timer to help you stay on track with your work, a 15 minute countdown is a great option. You can use it to break up your work time into manageable chunks, and it can also help you avoid getting bogged down with one task for too long.&#10;&#10;How to Set a 15 Minute Timer&#10;There are a few different ways to set a 1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5 Minute Alarm?&#10;This timer is perfect for work or study sessions. It's also great for any activity where you want to be sure to take a break every 15 minutes, such as cooking, laundry, or working out.&#10;&#10;Online Timer - https://timer.onlinealarmkur.com/en/" id="2734" name="Google Shape;2734;p399" title="15 Minute Timer">
            <a:hlinkClick r:id="rId3"/>
          </p:cNvPr>
          <p:cNvPicPr preferRelativeResize="0"/>
          <p:nvPr/>
        </p:nvPicPr>
        <p:blipFill>
          <a:blip r:embed="rId4">
            <a:alphaModFix/>
          </a:blip>
          <a:stretch>
            <a:fillRect/>
          </a:stretch>
        </p:blipFill>
        <p:spPr>
          <a:xfrm>
            <a:off x="164025" y="3469088"/>
            <a:ext cx="2286000" cy="1285875"/>
          </a:xfrm>
          <a:prstGeom prst="rect">
            <a:avLst/>
          </a:prstGeom>
          <a:noFill/>
          <a:ln>
            <a:noFill/>
          </a:ln>
        </p:spPr>
      </p:pic>
      <p:sp>
        <p:nvSpPr>
          <p:cNvPr id="2735" name="Google Shape;2735;p399"/>
          <p:cNvSpPr txBox="1"/>
          <p:nvPr/>
        </p:nvSpPr>
        <p:spPr>
          <a:xfrm>
            <a:off x="6868425" y="3784713"/>
            <a:ext cx="2220900" cy="141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980000"/>
                </a:solidFill>
                <a:latin typeface="Calibri"/>
                <a:ea typeface="Calibri"/>
                <a:cs typeface="Calibri"/>
                <a:sym typeface="Calibri"/>
              </a:rPr>
              <a:t>Break like a ‘Sconnie!</a:t>
            </a:r>
            <a:endParaRPr sz="1800">
              <a:solidFill>
                <a:srgbClr val="98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4"/>
                                        </p:tgtEl>
                                        <p:attrNameLst>
                                          <p:attrName>style.visibility</p:attrName>
                                        </p:attrNameLst>
                                      </p:cBhvr>
                                      <p:to>
                                        <p:strVal val="visible"/>
                                      </p:to>
                                    </p:set>
                                    <p:animEffect filter="fade" transition="in">
                                      <p:cBhvr>
                                        <p:cTn dur="1000"/>
                                        <p:tgtEl>
                                          <p:spTgt spid="27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40" name="Shape 2740"/>
        <p:cNvGrpSpPr/>
        <p:nvPr/>
      </p:nvGrpSpPr>
      <p:grpSpPr>
        <a:xfrm>
          <a:off x="0" y="0"/>
          <a:ext cx="0" cy="0"/>
          <a:chOff x="0" y="0"/>
          <a:chExt cx="0" cy="0"/>
        </a:xfrm>
      </p:grpSpPr>
      <p:sp>
        <p:nvSpPr>
          <p:cNvPr id="2741" name="Google Shape;2741;p400"/>
          <p:cNvSpPr txBox="1"/>
          <p:nvPr/>
        </p:nvSpPr>
        <p:spPr>
          <a:xfrm>
            <a:off x="10916732" y="-1"/>
            <a:ext cx="5005500" cy="2385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42" name="Google Shape;2742;p400"/>
          <p:cNvSpPr txBox="1"/>
          <p:nvPr/>
        </p:nvSpPr>
        <p:spPr>
          <a:xfrm>
            <a:off x="11875463" y="2101050"/>
            <a:ext cx="3087900" cy="408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743" name="Google Shape;2743;p400"/>
          <p:cNvPicPr preferRelativeResize="0"/>
          <p:nvPr/>
        </p:nvPicPr>
        <p:blipFill rotWithShape="1">
          <a:blip r:embed="rId4">
            <a:alphaModFix/>
          </a:blip>
          <a:srcRect b="0" l="0" r="0" t="0"/>
          <a:stretch/>
        </p:blipFill>
        <p:spPr>
          <a:xfrm>
            <a:off x="4706486" y="1187639"/>
            <a:ext cx="4437525" cy="3550026"/>
          </a:xfrm>
          <a:prstGeom prst="rect">
            <a:avLst/>
          </a:prstGeom>
          <a:noFill/>
          <a:ln>
            <a:noFill/>
          </a:ln>
        </p:spPr>
      </p:pic>
      <p:sp>
        <p:nvSpPr>
          <p:cNvPr id="2744" name="Google Shape;2744;p400"/>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0B672E"/>
                </a:solidFill>
                <a:latin typeface="Calibri"/>
                <a:ea typeface="Calibri"/>
                <a:cs typeface="Calibri"/>
                <a:sym typeface="Calibri"/>
              </a:rPr>
              <a:t>Molecular Origami - Fold it!</a:t>
            </a:r>
            <a:endParaRPr b="0" i="0" sz="1200" u="none" cap="none" strike="noStrike">
              <a:solidFill>
                <a:srgbClr val="000000"/>
              </a:solidFill>
              <a:latin typeface="Calibri"/>
              <a:ea typeface="Calibri"/>
              <a:cs typeface="Calibri"/>
              <a:sym typeface="Calibri"/>
            </a:endParaRPr>
          </a:p>
        </p:txBody>
      </p:sp>
      <p:sp>
        <p:nvSpPr>
          <p:cNvPr id="2745" name="Google Shape;2745;p400"/>
          <p:cNvSpPr txBox="1"/>
          <p:nvPr/>
        </p:nvSpPr>
        <p:spPr>
          <a:xfrm>
            <a:off x="850900" y="3122400"/>
            <a:ext cx="42564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rgbClr val="6C3078"/>
                </a:solidFill>
                <a:latin typeface="Calibri"/>
                <a:ea typeface="Calibri"/>
                <a:cs typeface="Calibri"/>
                <a:sym typeface="Calibri"/>
              </a:rPr>
              <a:t>"Protein folding is the Holy Grail of structural biology."</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rgbClr val="6C3078"/>
                </a:solidFill>
                <a:latin typeface="Calibri"/>
                <a:ea typeface="Calibri"/>
                <a:cs typeface="Calibri"/>
                <a:sym typeface="Calibri"/>
              </a:rPr>
              <a:t>- Cyrus Chothia</a:t>
            </a:r>
            <a:endParaRPr b="0" i="0" sz="1200" u="none" cap="none" strike="noStrike">
              <a:solidFill>
                <a:srgbClr val="6C3078"/>
              </a:solidFill>
              <a:latin typeface="Calibri"/>
              <a:ea typeface="Calibri"/>
              <a:cs typeface="Calibri"/>
              <a:sym typeface="Calibri"/>
            </a:endParaRPr>
          </a:p>
        </p:txBody>
      </p:sp>
      <p:pic>
        <p:nvPicPr>
          <p:cNvPr descr="Logo&#10;&#10;Description automatically generated" id="2746" name="Google Shape;2746;p400"/>
          <p:cNvPicPr preferRelativeResize="0"/>
          <p:nvPr/>
        </p:nvPicPr>
        <p:blipFill rotWithShape="1">
          <a:blip r:embed="rId5">
            <a:alphaModFix/>
          </a:blip>
          <a:srcRect b="0" l="0" r="0" t="0"/>
          <a:stretch/>
        </p:blipFill>
        <p:spPr>
          <a:xfrm>
            <a:off x="1919666" y="4085271"/>
            <a:ext cx="2118725" cy="761250"/>
          </a:xfrm>
          <a:prstGeom prst="rect">
            <a:avLst/>
          </a:prstGeom>
          <a:noFill/>
          <a:ln>
            <a:noFill/>
          </a:ln>
        </p:spPr>
      </p:pic>
      <p:sp>
        <p:nvSpPr>
          <p:cNvPr id="2747" name="Google Shape;2747;p400"/>
          <p:cNvSpPr txBox="1"/>
          <p:nvPr/>
        </p:nvSpPr>
        <p:spPr>
          <a:xfrm>
            <a:off x="336038" y="2413709"/>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AASK / DMH</a:t>
            </a:r>
            <a:endParaRPr b="0" i="1" sz="2000" u="none" cap="none" strike="noStrike">
              <a:solidFill>
                <a:srgbClr val="0B672E"/>
              </a:solidFill>
              <a:latin typeface="Calibri"/>
              <a:ea typeface="Calibri"/>
              <a:cs typeface="Calibri"/>
              <a:sym typeface="Calibri"/>
            </a:endParaRPr>
          </a:p>
        </p:txBody>
      </p:sp>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1" name="Shape 2751"/>
        <p:cNvGrpSpPr/>
        <p:nvPr/>
      </p:nvGrpSpPr>
      <p:grpSpPr>
        <a:xfrm>
          <a:off x="0" y="0"/>
          <a:ext cx="0" cy="0"/>
          <a:chOff x="0" y="0"/>
          <a:chExt cx="0" cy="0"/>
        </a:xfrm>
      </p:grpSpPr>
      <p:sp>
        <p:nvSpPr>
          <p:cNvPr id="2752" name="Google Shape;2752;p401"/>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What does “Folding a Protein” mean?</a:t>
            </a:r>
            <a:endParaRPr/>
          </a:p>
        </p:txBody>
      </p:sp>
      <p:pic>
        <p:nvPicPr>
          <p:cNvPr id="2753" name="Google Shape;2753;p401"/>
          <p:cNvPicPr preferRelativeResize="0"/>
          <p:nvPr/>
        </p:nvPicPr>
        <p:blipFill>
          <a:blip r:embed="rId3">
            <a:alphaModFix/>
          </a:blip>
          <a:stretch>
            <a:fillRect/>
          </a:stretch>
        </p:blipFill>
        <p:spPr>
          <a:xfrm>
            <a:off x="5407150" y="2071875"/>
            <a:ext cx="2513950" cy="2513975"/>
          </a:xfrm>
          <a:prstGeom prst="rect">
            <a:avLst/>
          </a:prstGeom>
          <a:noFill/>
          <a:ln>
            <a:noFill/>
          </a:ln>
        </p:spPr>
      </p:pic>
      <p:pic>
        <p:nvPicPr>
          <p:cNvPr id="2754" name="Google Shape;2754;p401"/>
          <p:cNvPicPr preferRelativeResize="0"/>
          <p:nvPr/>
        </p:nvPicPr>
        <p:blipFill>
          <a:blip r:embed="rId4">
            <a:alphaModFix/>
          </a:blip>
          <a:stretch>
            <a:fillRect/>
          </a:stretch>
        </p:blipFill>
        <p:spPr>
          <a:xfrm>
            <a:off x="456950" y="1124281"/>
            <a:ext cx="4419600" cy="3044295"/>
          </a:xfrm>
          <a:prstGeom prst="rect">
            <a:avLst/>
          </a:prstGeom>
          <a:noFill/>
          <a:ln>
            <a:noFill/>
          </a:ln>
        </p:spPr>
      </p:pic>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59" name="Shape 2759"/>
        <p:cNvGrpSpPr/>
        <p:nvPr/>
      </p:nvGrpSpPr>
      <p:grpSpPr>
        <a:xfrm>
          <a:off x="0" y="0"/>
          <a:ext cx="0" cy="0"/>
          <a:chOff x="0" y="0"/>
          <a:chExt cx="0" cy="0"/>
        </a:xfrm>
      </p:grpSpPr>
      <p:sp>
        <p:nvSpPr>
          <p:cNvPr id="2760" name="Google Shape;2760;p402"/>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pic>
        <p:nvPicPr>
          <p:cNvPr id="2761" name="Google Shape;2761;p402"/>
          <p:cNvPicPr preferRelativeResize="0"/>
          <p:nvPr/>
        </p:nvPicPr>
        <p:blipFill rotWithShape="1">
          <a:blip r:embed="rId4">
            <a:alphaModFix/>
          </a:blip>
          <a:srcRect b="0" l="0" r="0" t="0"/>
          <a:stretch/>
        </p:blipFill>
        <p:spPr>
          <a:xfrm>
            <a:off x="2269438" y="893072"/>
            <a:ext cx="5272920" cy="3770139"/>
          </a:xfrm>
          <a:prstGeom prst="rect">
            <a:avLst/>
          </a:prstGeom>
          <a:noFill/>
          <a:ln>
            <a:noFill/>
          </a:ln>
        </p:spPr>
      </p:pic>
      <p:pic>
        <p:nvPicPr>
          <p:cNvPr id="2762" name="Google Shape;2762;p402"/>
          <p:cNvPicPr preferRelativeResize="0"/>
          <p:nvPr/>
        </p:nvPicPr>
        <p:blipFill rotWithShape="1">
          <a:blip r:embed="rId5">
            <a:alphaModFix/>
          </a:blip>
          <a:srcRect b="0" l="0" r="0" t="0"/>
          <a:stretch/>
        </p:blipFill>
        <p:spPr>
          <a:xfrm>
            <a:off x="8043117" y="105593"/>
            <a:ext cx="900247" cy="900247"/>
          </a:xfrm>
          <a:prstGeom prst="rect">
            <a:avLst/>
          </a:prstGeom>
          <a:noFill/>
          <a:ln>
            <a:noFill/>
          </a:ln>
        </p:spPr>
      </p:pic>
      <p:sp>
        <p:nvSpPr>
          <p:cNvPr id="2763" name="Google Shape;2763;p402"/>
          <p:cNvSpPr txBox="1"/>
          <p:nvPr>
            <p:ph type="title"/>
          </p:nvPr>
        </p:nvSpPr>
        <p:spPr>
          <a:xfrm>
            <a:off x="846900" y="213025"/>
            <a:ext cx="7851375" cy="9738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3000"/>
              <a:buFont typeface="Arial"/>
              <a:buNone/>
            </a:pPr>
            <a:r>
              <a:rPr b="1" i="0" lang="en" sz="3300" u="none" cap="none" strike="noStrike">
                <a:solidFill>
                  <a:srgbClr val="000000"/>
                </a:solidFill>
              </a:rPr>
              <a:t>Shake it</a:t>
            </a:r>
            <a:r>
              <a:rPr b="1" lang="en" sz="3300">
                <a:solidFill>
                  <a:srgbClr val="000000"/>
                </a:solidFill>
              </a:rPr>
              <a:t>!</a:t>
            </a:r>
            <a:endParaRPr b="1" i="0" sz="3300" u="none" cap="none" strike="noStrike">
              <a:solidFill>
                <a:srgbClr val="000000"/>
              </a:solidFill>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68" name="Shape 2768"/>
        <p:cNvGrpSpPr/>
        <p:nvPr/>
      </p:nvGrpSpPr>
      <p:grpSpPr>
        <a:xfrm>
          <a:off x="0" y="0"/>
          <a:ext cx="0" cy="0"/>
          <a:chOff x="0" y="0"/>
          <a:chExt cx="0" cy="0"/>
        </a:xfrm>
      </p:grpSpPr>
      <p:sp>
        <p:nvSpPr>
          <p:cNvPr id="2769" name="Google Shape;2769;p403"/>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pic>
        <p:nvPicPr>
          <p:cNvPr id="2770" name="Google Shape;2770;p403"/>
          <p:cNvPicPr preferRelativeResize="0"/>
          <p:nvPr/>
        </p:nvPicPr>
        <p:blipFill rotWithShape="1">
          <a:blip r:embed="rId4">
            <a:alphaModFix/>
          </a:blip>
          <a:srcRect b="0" l="0" r="0" t="0"/>
          <a:stretch/>
        </p:blipFill>
        <p:spPr>
          <a:xfrm>
            <a:off x="8115873" y="90324"/>
            <a:ext cx="905276" cy="905276"/>
          </a:xfrm>
          <a:prstGeom prst="rect">
            <a:avLst/>
          </a:prstGeom>
          <a:noFill/>
          <a:ln>
            <a:noFill/>
          </a:ln>
        </p:spPr>
      </p:pic>
      <p:sp>
        <p:nvSpPr>
          <p:cNvPr id="2771" name="Google Shape;2771;p403"/>
          <p:cNvSpPr txBox="1"/>
          <p:nvPr>
            <p:ph idx="1" type="body"/>
          </p:nvPr>
        </p:nvSpPr>
        <p:spPr>
          <a:xfrm>
            <a:off x="798647" y="1486342"/>
            <a:ext cx="7032000" cy="34974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800"/>
              <a:buFont typeface="Arial"/>
              <a:buNone/>
            </a:pPr>
            <a:r>
              <a:rPr b="1" i="0" lang="en" sz="2300" u="none" cap="none" strike="noStrike">
                <a:solidFill>
                  <a:schemeClr val="accent2"/>
                </a:solidFill>
                <a:latin typeface="Arial"/>
                <a:ea typeface="Arial"/>
                <a:cs typeface="Arial"/>
                <a:sym typeface="Arial"/>
              </a:rPr>
              <a:t>What did the shaking represent?</a:t>
            </a:r>
            <a:endParaRPr b="1" i="0" sz="2300" u="none" cap="none" strike="noStrike">
              <a:solidFill>
                <a:schemeClr val="accent2"/>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t/>
            </a:r>
            <a:endParaRPr b="1" i="0" sz="2300" u="none" cap="none" strike="noStrike">
              <a:solidFill>
                <a:schemeClr val="accent2"/>
              </a:solidFill>
              <a:latin typeface="Arial"/>
              <a:ea typeface="Arial"/>
              <a:cs typeface="Arial"/>
              <a:sym typeface="Arial"/>
            </a:endParaRPr>
          </a:p>
          <a:p>
            <a:pPr indent="0" lvl="0" marL="0" marR="0" rtl="0" algn="l">
              <a:lnSpc>
                <a:spcPct val="100000"/>
              </a:lnSpc>
              <a:spcBef>
                <a:spcPts val="1200"/>
              </a:spcBef>
              <a:spcAft>
                <a:spcPts val="1200"/>
              </a:spcAft>
              <a:buClr>
                <a:srgbClr val="000000"/>
              </a:buClr>
              <a:buSzPts val="1800"/>
              <a:buFont typeface="Arial"/>
              <a:buNone/>
            </a:pPr>
            <a:r>
              <a:rPr b="1" i="0" lang="en" sz="2300" u="none" cap="none" strike="noStrike">
                <a:solidFill>
                  <a:schemeClr val="accent2"/>
                </a:solidFill>
                <a:latin typeface="Arial"/>
                <a:ea typeface="Arial"/>
                <a:cs typeface="Arial"/>
                <a:sym typeface="Arial"/>
              </a:rPr>
              <a:t>What are some conditions or factors that may affect protein structure?</a:t>
            </a:r>
            <a:endParaRPr b="1" i="0" sz="2300" u="none" cap="none" strike="noStrike">
              <a:solidFill>
                <a:schemeClr val="accent2"/>
              </a:solidFill>
              <a:latin typeface="Arial"/>
              <a:ea typeface="Arial"/>
              <a:cs typeface="Arial"/>
              <a:sym typeface="Arial"/>
            </a:endParaRPr>
          </a:p>
        </p:txBody>
      </p:sp>
      <p:sp>
        <p:nvSpPr>
          <p:cNvPr id="2772" name="Google Shape;2772;p403"/>
          <p:cNvSpPr txBox="1"/>
          <p:nvPr>
            <p:ph type="title"/>
          </p:nvPr>
        </p:nvSpPr>
        <p:spPr>
          <a:xfrm>
            <a:off x="214318" y="56070"/>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i="0" lang="en" sz="3300" u="none" cap="none" strike="noStrike"/>
              <a:t>What happened?</a:t>
            </a:r>
            <a:endParaRPr b="1" i="0" sz="3300" u="none" cap="none" strike="noStrike"/>
          </a:p>
        </p:txBody>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77" name="Shape 2777"/>
        <p:cNvGrpSpPr/>
        <p:nvPr/>
      </p:nvGrpSpPr>
      <p:grpSpPr>
        <a:xfrm>
          <a:off x="0" y="0"/>
          <a:ext cx="0" cy="0"/>
          <a:chOff x="0" y="0"/>
          <a:chExt cx="0" cy="0"/>
        </a:xfrm>
      </p:grpSpPr>
      <p:sp>
        <p:nvSpPr>
          <p:cNvPr id="2778" name="Google Shape;2778;p404"/>
          <p:cNvSpPr txBox="1"/>
          <p:nvPr/>
        </p:nvSpPr>
        <p:spPr>
          <a:xfrm>
            <a:off x="997546" y="158150"/>
            <a:ext cx="8145600" cy="748500"/>
          </a:xfrm>
          <a:prstGeom prst="rect">
            <a:avLst/>
          </a:prstGeom>
          <a:noFill/>
          <a:ln>
            <a:noFill/>
          </a:ln>
        </p:spPr>
        <p:txBody>
          <a:bodyPr anchorCtr="0" anchor="ctr" bIns="34275" lIns="68575" spcFirstLastPara="1" rIns="68575" wrap="square" tIns="34275">
            <a:normAutofit/>
          </a:bodyPr>
          <a:lstStyle/>
          <a:p>
            <a:pPr indent="0" lvl="0" marL="0" marR="0" rtl="0" algn="ctr">
              <a:lnSpc>
                <a:spcPct val="90000"/>
              </a:lnSpc>
              <a:spcBef>
                <a:spcPts val="0"/>
              </a:spcBef>
              <a:spcAft>
                <a:spcPts val="0"/>
              </a:spcAft>
              <a:buClr>
                <a:schemeClr val="dk1"/>
              </a:buClr>
              <a:buSzPts val="2300"/>
              <a:buFont typeface="Calibri"/>
              <a:buNone/>
            </a:pPr>
            <a:r>
              <a:t/>
            </a:r>
            <a:endParaRPr b="0" i="0" sz="1100" u="none" cap="none" strike="noStrike">
              <a:solidFill>
                <a:srgbClr val="000000"/>
              </a:solidFill>
              <a:latin typeface="Arial"/>
              <a:ea typeface="Arial"/>
              <a:cs typeface="Arial"/>
              <a:sym typeface="Arial"/>
            </a:endParaRPr>
          </a:p>
        </p:txBody>
      </p:sp>
      <p:sp>
        <p:nvSpPr>
          <p:cNvPr id="2779" name="Google Shape;2779;p40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780" name="Google Shape;2780;p404"/>
          <p:cNvSpPr txBox="1"/>
          <p:nvPr/>
        </p:nvSpPr>
        <p:spPr>
          <a:xfrm>
            <a:off x="1610269" y="1060163"/>
            <a:ext cx="6615300" cy="32883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781" name="Google Shape;2781;p404"/>
          <p:cNvPicPr preferRelativeResize="0"/>
          <p:nvPr/>
        </p:nvPicPr>
        <p:blipFill rotWithShape="1">
          <a:blip r:embed="rId4">
            <a:alphaModFix/>
          </a:blip>
          <a:srcRect b="0" l="0" r="0" t="0"/>
          <a:stretch/>
        </p:blipFill>
        <p:spPr>
          <a:xfrm>
            <a:off x="1827281" y="1275734"/>
            <a:ext cx="6181428" cy="3030281"/>
          </a:xfrm>
          <a:prstGeom prst="rect">
            <a:avLst/>
          </a:prstGeom>
          <a:noFill/>
          <a:ln>
            <a:noFill/>
          </a:ln>
        </p:spPr>
      </p:pic>
      <p:sp>
        <p:nvSpPr>
          <p:cNvPr id="2782" name="Google Shape;2782;p404"/>
          <p:cNvSpPr txBox="1"/>
          <p:nvPr>
            <p:ph type="title"/>
          </p:nvPr>
        </p:nvSpPr>
        <p:spPr>
          <a:xfrm>
            <a:off x="856425" y="158151"/>
            <a:ext cx="7851375" cy="9738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3000"/>
              <a:buFont typeface="Arial"/>
              <a:buNone/>
            </a:pPr>
            <a:r>
              <a:rPr b="1" lang="en" sz="3300"/>
              <a:t>Protein </a:t>
            </a:r>
            <a:r>
              <a:rPr b="1" i="0" lang="en" sz="3300" u="none" cap="none" strike="noStrike"/>
              <a:t>Denaturation</a:t>
            </a:r>
            <a:endParaRPr b="1" i="0" sz="3300" u="none" cap="none" strike="noStrike"/>
          </a:p>
        </p:txBody>
      </p:sp>
      <p:sp>
        <p:nvSpPr>
          <p:cNvPr id="2783" name="Google Shape;2783;p404"/>
          <p:cNvSpPr txBox="1"/>
          <p:nvPr/>
        </p:nvSpPr>
        <p:spPr>
          <a:xfrm>
            <a:off x="2994902" y="43060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 McGraw-Hill Science/Engineering/Math, 2011)</a:t>
            </a:r>
            <a:endParaRPr b="0" i="0" sz="900" u="none" cap="none" strike="noStrike">
              <a:solidFill>
                <a:srgbClr val="A0A0A0"/>
              </a:solidFill>
              <a:latin typeface="Calibri"/>
              <a:ea typeface="Calibri"/>
              <a:cs typeface="Calibri"/>
              <a:sym typeface="Calibri"/>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88" name="Shape 2788"/>
        <p:cNvGrpSpPr/>
        <p:nvPr/>
      </p:nvGrpSpPr>
      <p:grpSpPr>
        <a:xfrm>
          <a:off x="0" y="0"/>
          <a:ext cx="0" cy="0"/>
          <a:chOff x="0" y="0"/>
          <a:chExt cx="0" cy="0"/>
        </a:xfrm>
      </p:grpSpPr>
      <p:sp>
        <p:nvSpPr>
          <p:cNvPr id="2789" name="Google Shape;2789;p40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790" name="Google Shape;2790;p405"/>
          <p:cNvSpPr txBox="1"/>
          <p:nvPr/>
        </p:nvSpPr>
        <p:spPr>
          <a:xfrm>
            <a:off x="1584788" y="1190006"/>
            <a:ext cx="6615300" cy="32883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791" name="Google Shape;2791;p405"/>
          <p:cNvPicPr preferRelativeResize="0"/>
          <p:nvPr/>
        </p:nvPicPr>
        <p:blipFill rotWithShape="1">
          <a:blip r:embed="rId4">
            <a:alphaModFix/>
          </a:blip>
          <a:srcRect b="0" l="0" r="0" t="0"/>
          <a:stretch/>
        </p:blipFill>
        <p:spPr>
          <a:xfrm>
            <a:off x="2581876" y="838501"/>
            <a:ext cx="4648049" cy="3555725"/>
          </a:xfrm>
          <a:prstGeom prst="rect">
            <a:avLst/>
          </a:prstGeom>
          <a:noFill/>
          <a:ln>
            <a:noFill/>
          </a:ln>
        </p:spPr>
      </p:pic>
      <p:sp>
        <p:nvSpPr>
          <p:cNvPr id="2792" name="Google Shape;2792;p405"/>
          <p:cNvSpPr txBox="1"/>
          <p:nvPr>
            <p:ph type="title"/>
          </p:nvPr>
        </p:nvSpPr>
        <p:spPr>
          <a:xfrm>
            <a:off x="980250" y="114876"/>
            <a:ext cx="7851300" cy="9738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3000"/>
              <a:buFont typeface="Arial"/>
              <a:buNone/>
            </a:pPr>
            <a:r>
              <a:rPr b="1" lang="en" sz="3300"/>
              <a:t>Polypeptide: </a:t>
            </a:r>
            <a:r>
              <a:rPr b="1" i="0" lang="en" sz="3300" u="none" cap="none" strike="noStrike"/>
              <a:t>Secondary </a:t>
            </a:r>
            <a:r>
              <a:rPr b="1" lang="en" sz="3300"/>
              <a:t>S</a:t>
            </a:r>
            <a:r>
              <a:rPr b="1" i="0" lang="en" sz="3300" u="none" cap="none" strike="noStrike"/>
              <a:t>tructure</a:t>
            </a:r>
            <a:r>
              <a:rPr b="1" lang="en" sz="3300"/>
              <a:t> </a:t>
            </a:r>
            <a:endParaRPr b="1" i="0" sz="3300" u="none" cap="none" strike="noStrike"/>
          </a:p>
        </p:txBody>
      </p:sp>
      <p:sp>
        <p:nvSpPr>
          <p:cNvPr id="2793" name="Google Shape;2793;p405"/>
          <p:cNvSpPr txBox="1"/>
          <p:nvPr/>
        </p:nvSpPr>
        <p:spPr>
          <a:xfrm>
            <a:off x="3315352" y="43942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(Limeri, Chapter 21: Protein structure and function)</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98" name="Shape 2798"/>
        <p:cNvGrpSpPr/>
        <p:nvPr/>
      </p:nvGrpSpPr>
      <p:grpSpPr>
        <a:xfrm>
          <a:off x="0" y="0"/>
          <a:ext cx="0" cy="0"/>
          <a:chOff x="0" y="0"/>
          <a:chExt cx="0" cy="0"/>
        </a:xfrm>
      </p:grpSpPr>
      <p:sp>
        <p:nvSpPr>
          <p:cNvPr id="2799" name="Google Shape;2799;p40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800" name="Google Shape;2800;p406"/>
          <p:cNvSpPr txBox="1"/>
          <p:nvPr/>
        </p:nvSpPr>
        <p:spPr>
          <a:xfrm>
            <a:off x="1598899" y="1853228"/>
            <a:ext cx="6876355" cy="1968912"/>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None/>
            </a:pPr>
            <a:r>
              <a:rPr i="0" lang="en" sz="2700" u="none" cap="none" strike="noStrike">
                <a:solidFill>
                  <a:schemeClr val="dk1"/>
                </a:solidFill>
                <a:latin typeface="Calibri"/>
                <a:ea typeface="Calibri"/>
                <a:cs typeface="Calibri"/>
                <a:sym typeface="Calibri"/>
              </a:rPr>
              <a:t>Let's build a helix and a sheet!</a:t>
            </a:r>
            <a:endParaRPr sz="2700">
              <a:latin typeface="Calibri"/>
              <a:ea typeface="Calibri"/>
              <a:cs typeface="Calibri"/>
              <a:sym typeface="Calibri"/>
            </a:endParaRPr>
          </a:p>
          <a:p>
            <a:pPr indent="0" lvl="0" marL="0" marR="0" rtl="0" algn="l">
              <a:lnSpc>
                <a:spcPct val="100000"/>
              </a:lnSpc>
              <a:spcBef>
                <a:spcPts val="0"/>
              </a:spcBef>
              <a:spcAft>
                <a:spcPts val="0"/>
              </a:spcAft>
              <a:buNone/>
            </a:pPr>
            <a:r>
              <a:t/>
            </a:r>
            <a:endParaRPr i="0" sz="2700" u="none" cap="none" strike="noStrike">
              <a:solidFill>
                <a:srgbClr val="7030A0"/>
              </a:solidFill>
              <a:latin typeface="Calibri"/>
              <a:ea typeface="Calibri"/>
              <a:cs typeface="Calibri"/>
              <a:sym typeface="Calibri"/>
            </a:endParaRPr>
          </a:p>
          <a:p>
            <a:pPr indent="0" lvl="0" marL="0" marR="0" rtl="0" algn="l">
              <a:lnSpc>
                <a:spcPct val="100000"/>
              </a:lnSpc>
              <a:spcBef>
                <a:spcPts val="0"/>
              </a:spcBef>
              <a:spcAft>
                <a:spcPts val="0"/>
              </a:spcAft>
              <a:buNone/>
            </a:pPr>
            <a:r>
              <a:rPr i="0" lang="en" sz="2700" u="none" cap="none" strike="noStrike">
                <a:solidFill>
                  <a:schemeClr val="accent2"/>
                </a:solidFill>
                <a:latin typeface="Calibri"/>
                <a:ea typeface="Calibri"/>
                <a:cs typeface="Calibri"/>
                <a:sym typeface="Calibri"/>
              </a:rPr>
              <a:t>What new questions do you have?</a:t>
            </a:r>
            <a:endParaRPr sz="2700">
              <a:solidFill>
                <a:schemeClr val="accent2"/>
              </a:solidFill>
              <a:latin typeface="Calibri"/>
              <a:ea typeface="Calibri"/>
              <a:cs typeface="Calibri"/>
              <a:sym typeface="Calibri"/>
            </a:endParaRPr>
          </a:p>
        </p:txBody>
      </p:sp>
      <p:sp>
        <p:nvSpPr>
          <p:cNvPr id="2801" name="Google Shape;2801;p406"/>
          <p:cNvSpPr txBox="1"/>
          <p:nvPr>
            <p:ph type="title"/>
          </p:nvPr>
        </p:nvSpPr>
        <p:spPr>
          <a:xfrm>
            <a:off x="1276350" y="309450"/>
            <a:ext cx="747067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i="0" lang="en" cap="none" strike="noStrike">
                <a:solidFill>
                  <a:schemeClr val="accent1"/>
                </a:solidFill>
              </a:rPr>
              <a:t>Understanding </a:t>
            </a:r>
            <a:r>
              <a:rPr b="1" lang="en">
                <a:solidFill>
                  <a:schemeClr val="accent1"/>
                </a:solidFill>
              </a:rPr>
              <a:t>S</a:t>
            </a:r>
            <a:r>
              <a:rPr b="1" i="0" lang="en" cap="none" strike="noStrike">
                <a:solidFill>
                  <a:schemeClr val="accent1"/>
                </a:solidFill>
              </a:rPr>
              <a:t>econdary Structures</a:t>
            </a:r>
            <a:endParaRPr b="1" i="0" cap="none" strike="noStrike">
              <a:solidFill>
                <a:schemeClr val="accent1"/>
              </a:solidFill>
            </a:endParaRPr>
          </a:p>
        </p:txBody>
      </p:sp>
      <p:pic>
        <p:nvPicPr>
          <p:cNvPr id="2802" name="Google Shape;2802;p406"/>
          <p:cNvPicPr preferRelativeResize="0"/>
          <p:nvPr/>
        </p:nvPicPr>
        <p:blipFill rotWithShape="1">
          <a:blip r:embed="rId4">
            <a:alphaModFix/>
          </a:blip>
          <a:srcRect b="0" l="0" r="0" t="0"/>
          <a:stretch/>
        </p:blipFill>
        <p:spPr>
          <a:xfrm>
            <a:off x="8064659" y="111899"/>
            <a:ext cx="900247" cy="900247"/>
          </a:xfrm>
          <a:prstGeom prst="rect">
            <a:avLst/>
          </a:prstGeom>
          <a:noFill/>
          <a:ln>
            <a:noFill/>
          </a:ln>
        </p:spPr>
      </p:pic>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806" name="Shape 2806"/>
        <p:cNvGrpSpPr/>
        <p:nvPr/>
      </p:nvGrpSpPr>
      <p:grpSpPr>
        <a:xfrm>
          <a:off x="0" y="0"/>
          <a:ext cx="0" cy="0"/>
          <a:chOff x="0" y="0"/>
          <a:chExt cx="0" cy="0"/>
        </a:xfrm>
      </p:grpSpPr>
      <p:sp>
        <p:nvSpPr>
          <p:cNvPr id="2807" name="Google Shape;2807;p407"/>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pic>
        <p:nvPicPr>
          <p:cNvPr descr="Icon&#10;&#10;Description automatically generated" id="2808" name="Google Shape;2808;p407"/>
          <p:cNvPicPr preferRelativeResize="0"/>
          <p:nvPr/>
        </p:nvPicPr>
        <p:blipFill rotWithShape="1">
          <a:blip r:embed="rId4">
            <a:alphaModFix/>
          </a:blip>
          <a:srcRect b="0" l="0" r="0" t="0"/>
          <a:stretch/>
        </p:blipFill>
        <p:spPr>
          <a:xfrm>
            <a:off x="8120902" y="155614"/>
            <a:ext cx="900248" cy="900248"/>
          </a:xfrm>
          <a:prstGeom prst="rect">
            <a:avLst/>
          </a:prstGeom>
          <a:noFill/>
          <a:ln>
            <a:noFill/>
          </a:ln>
        </p:spPr>
      </p:pic>
      <p:sp>
        <p:nvSpPr>
          <p:cNvPr id="2809" name="Google Shape;2809;p407"/>
          <p:cNvSpPr txBox="1"/>
          <p:nvPr>
            <p:ph idx="1" type="body"/>
          </p:nvPr>
        </p:nvSpPr>
        <p:spPr>
          <a:xfrm>
            <a:off x="504825" y="1352550"/>
            <a:ext cx="8143875" cy="33561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800"/>
              <a:buFont typeface="Arial"/>
              <a:buNone/>
            </a:pPr>
            <a:r>
              <a:rPr i="0" lang="en" sz="2100" u="none" cap="none" strike="noStrike">
                <a:solidFill>
                  <a:srgbClr val="000000"/>
                </a:solidFill>
              </a:rPr>
              <a:t>Use the Digital Modeling Hub to explore Secondary Structure of protein</a:t>
            </a:r>
            <a:endParaRPr i="0" sz="2100" u="none" cap="none" strike="noStrike">
              <a:solidFill>
                <a:srgbClr val="000000"/>
              </a:solidFill>
            </a:endParaRPr>
          </a:p>
          <a:p>
            <a:pPr indent="0" lvl="0" marL="0" marR="0" rtl="0" algn="l">
              <a:lnSpc>
                <a:spcPct val="100000"/>
              </a:lnSpc>
              <a:spcBef>
                <a:spcPts val="1200"/>
              </a:spcBef>
              <a:spcAft>
                <a:spcPts val="0"/>
              </a:spcAft>
              <a:buClr>
                <a:srgbClr val="000000"/>
              </a:buClr>
              <a:buSzPts val="1800"/>
              <a:buFont typeface="Arial"/>
              <a:buNone/>
            </a:pPr>
            <a:r>
              <a:rPr b="1" i="0" lang="en" sz="2100" u="none" cap="none" strike="noStrike">
                <a:solidFill>
                  <a:srgbClr val="000000"/>
                </a:solidFill>
              </a:rPr>
              <a:t>https://learn.3dmoleculardesigns.com/zinc-finger-exploratorium-pl</a:t>
            </a:r>
            <a:endParaRPr b="1" i="0" sz="2100" u="none" cap="none" strike="noStrike">
              <a:solidFill>
                <a:srgbClr val="000000"/>
              </a:solidFill>
            </a:endParaRPr>
          </a:p>
          <a:p>
            <a:pPr indent="0" lvl="0" marL="0" marR="0" rtl="0" algn="l">
              <a:lnSpc>
                <a:spcPct val="100000"/>
              </a:lnSpc>
              <a:spcBef>
                <a:spcPts val="1200"/>
              </a:spcBef>
              <a:spcAft>
                <a:spcPts val="0"/>
              </a:spcAft>
              <a:buClr>
                <a:srgbClr val="000000"/>
              </a:buClr>
              <a:buSzPts val="1800"/>
              <a:buFont typeface="Arial"/>
              <a:buNone/>
            </a:pPr>
            <a:r>
              <a:rPr b="1" i="0" lang="en" sz="2100" u="none" cap="none" strike="noStrike">
                <a:solidFill>
                  <a:srgbClr val="000000"/>
                </a:solidFill>
              </a:rPr>
              <a:t>Access code: SUMMER24</a:t>
            </a:r>
            <a:endParaRPr b="1" i="0" sz="2100" u="none" cap="none" strike="noStrike">
              <a:solidFill>
                <a:srgbClr val="000000"/>
              </a:solidFill>
            </a:endParaRPr>
          </a:p>
          <a:p>
            <a:pPr indent="0" lvl="0" marL="0" marR="0" rtl="0" algn="l">
              <a:lnSpc>
                <a:spcPct val="100000"/>
              </a:lnSpc>
              <a:spcBef>
                <a:spcPts val="1200"/>
              </a:spcBef>
              <a:spcAft>
                <a:spcPts val="0"/>
              </a:spcAft>
              <a:buClr>
                <a:srgbClr val="000000"/>
              </a:buClr>
              <a:buSzPts val="1800"/>
              <a:buFont typeface="Arial"/>
              <a:buNone/>
            </a:pPr>
            <a:r>
              <a:rPr b="1" lang="en" sz="2100" u="sng">
                <a:solidFill>
                  <a:schemeClr val="hlink"/>
                </a:solidFill>
                <a:hlinkClick r:id="rId5"/>
              </a:rPr>
              <a:t>Link</a:t>
            </a:r>
            <a:endParaRPr b="1" i="0" sz="2100" u="none" cap="none" strike="noStrike">
              <a:solidFill>
                <a:srgbClr val="000000"/>
              </a:solidFill>
            </a:endParaRPr>
          </a:p>
          <a:p>
            <a:pPr indent="0" lvl="0" marL="0" marR="0" rtl="0" algn="l">
              <a:lnSpc>
                <a:spcPct val="100000"/>
              </a:lnSpc>
              <a:spcBef>
                <a:spcPts val="1200"/>
              </a:spcBef>
              <a:spcAft>
                <a:spcPts val="0"/>
              </a:spcAft>
              <a:buClr>
                <a:srgbClr val="000000"/>
              </a:buClr>
              <a:buSzPts val="1800"/>
              <a:buFont typeface="Arial"/>
              <a:buNone/>
            </a:pPr>
            <a:r>
              <a:rPr b="1" i="0" lang="en" sz="2100" u="none" cap="none" strike="noStrike">
                <a:solidFill>
                  <a:schemeClr val="accent2"/>
                </a:solidFill>
              </a:rPr>
              <a:t>What patterns do you notice?  </a:t>
            </a:r>
            <a:endParaRPr b="1" i="0" sz="2100" u="none" cap="none" strike="noStrike">
              <a:solidFill>
                <a:schemeClr val="accent2"/>
              </a:solidFill>
            </a:endParaRPr>
          </a:p>
          <a:p>
            <a:pPr indent="0" lvl="0" marL="0" marR="0" rtl="0" algn="l">
              <a:lnSpc>
                <a:spcPct val="100000"/>
              </a:lnSpc>
              <a:spcBef>
                <a:spcPts val="1200"/>
              </a:spcBef>
              <a:spcAft>
                <a:spcPts val="1200"/>
              </a:spcAft>
              <a:buClr>
                <a:srgbClr val="000000"/>
              </a:buClr>
              <a:buSzPts val="1800"/>
              <a:buFont typeface="Arial"/>
              <a:buNone/>
            </a:pPr>
            <a:r>
              <a:rPr b="1" i="0" lang="en" sz="2100" u="none" cap="none" strike="noStrike">
                <a:solidFill>
                  <a:schemeClr val="accent2"/>
                </a:solidFill>
              </a:rPr>
              <a:t>How might this help us understand the phenomenon?</a:t>
            </a:r>
            <a:endParaRPr i="0" sz="2100" u="none" cap="none" strike="noStrike">
              <a:solidFill>
                <a:schemeClr val="accent2"/>
              </a:solidFill>
            </a:endParaRPr>
          </a:p>
        </p:txBody>
      </p:sp>
      <p:sp>
        <p:nvSpPr>
          <p:cNvPr id="2810" name="Google Shape;2810;p407"/>
          <p:cNvSpPr txBox="1"/>
          <p:nvPr>
            <p:ph type="title"/>
          </p:nvPr>
        </p:nvSpPr>
        <p:spPr>
          <a:xfrm>
            <a:off x="89387" y="-8"/>
            <a:ext cx="8480925" cy="97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1" i="0" lang="en" sz="3300" u="none" cap="none" strike="noStrike"/>
              <a:t>Exploring Protein Structure</a:t>
            </a:r>
            <a:endParaRPr b="1" i="0" sz="3300" u="none" cap="none" strike="noStrike"/>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255"/>
          <p:cNvSpPr txBox="1"/>
          <p:nvPr>
            <p:ph type="title"/>
          </p:nvPr>
        </p:nvSpPr>
        <p:spPr>
          <a:xfrm>
            <a:off x="980250" y="113811"/>
            <a:ext cx="78513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None/>
            </a:pPr>
            <a:r>
              <a:rPr lang="en" sz="3600"/>
              <a:t>Norms for our time together this week:</a:t>
            </a:r>
            <a:endParaRPr sz="3600"/>
          </a:p>
        </p:txBody>
      </p:sp>
      <p:sp>
        <p:nvSpPr>
          <p:cNvPr id="1284" name="Google Shape;1284;p255"/>
          <p:cNvSpPr txBox="1"/>
          <p:nvPr>
            <p:ph idx="1" type="body"/>
          </p:nvPr>
        </p:nvSpPr>
        <p:spPr>
          <a:xfrm>
            <a:off x="980250" y="960800"/>
            <a:ext cx="4578900" cy="3497400"/>
          </a:xfrm>
          <a:prstGeom prst="rect">
            <a:avLst/>
          </a:prstGeom>
        </p:spPr>
        <p:txBody>
          <a:bodyPr anchorCtr="0" anchor="t" bIns="68575" lIns="68575" spcFirstLastPara="1" rIns="68575" wrap="square" tIns="68575">
            <a:noAutofit/>
          </a:bodyPr>
          <a:lstStyle/>
          <a:p>
            <a:pPr indent="-419100" lvl="0" marL="457200" rtl="0" algn="l">
              <a:spcBef>
                <a:spcPts val="0"/>
              </a:spcBef>
              <a:spcAft>
                <a:spcPts val="0"/>
              </a:spcAft>
              <a:buClr>
                <a:srgbClr val="898989"/>
              </a:buClr>
              <a:buSzPts val="3000"/>
              <a:buChar char="●"/>
            </a:pPr>
            <a:r>
              <a:rPr lang="en" sz="3000">
                <a:solidFill>
                  <a:srgbClr val="898989"/>
                </a:solidFill>
              </a:rPr>
              <a:t>Learner mindset</a:t>
            </a:r>
            <a:endParaRPr sz="3000">
              <a:solidFill>
                <a:srgbClr val="898989"/>
              </a:solidFill>
            </a:endParaRPr>
          </a:p>
          <a:p>
            <a:pPr indent="-419100" lvl="0" marL="457200" rtl="0" algn="l">
              <a:spcBef>
                <a:spcPts val="0"/>
              </a:spcBef>
              <a:spcAft>
                <a:spcPts val="0"/>
              </a:spcAft>
              <a:buClr>
                <a:srgbClr val="898989"/>
              </a:buClr>
              <a:buSzPts val="3000"/>
              <a:buChar char="●"/>
            </a:pPr>
            <a:r>
              <a:rPr lang="en" sz="3000">
                <a:solidFill>
                  <a:srgbClr val="898989"/>
                </a:solidFill>
              </a:rPr>
              <a:t>Be vulnerable</a:t>
            </a:r>
            <a:endParaRPr sz="3000">
              <a:solidFill>
                <a:srgbClr val="898989"/>
              </a:solidFill>
            </a:endParaRPr>
          </a:p>
          <a:p>
            <a:pPr indent="-419100" lvl="0" marL="457200" rtl="0" algn="l">
              <a:spcBef>
                <a:spcPts val="0"/>
              </a:spcBef>
              <a:spcAft>
                <a:spcPts val="0"/>
              </a:spcAft>
              <a:buSzPts val="3000"/>
              <a:buChar char="●"/>
            </a:pPr>
            <a:r>
              <a:rPr lang="en" sz="3000"/>
              <a:t>Speak with the intention of being heard–listen with the possibility changing your thinking</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t/>
            </a:r>
            <a:endParaRPr sz="3000"/>
          </a:p>
        </p:txBody>
      </p:sp>
      <p:pic>
        <p:nvPicPr>
          <p:cNvPr id="1285" name="Google Shape;1285;p255"/>
          <p:cNvPicPr preferRelativeResize="0"/>
          <p:nvPr/>
        </p:nvPicPr>
        <p:blipFill>
          <a:blip r:embed="rId3">
            <a:alphaModFix/>
          </a:blip>
          <a:stretch>
            <a:fillRect/>
          </a:stretch>
        </p:blipFill>
        <p:spPr>
          <a:xfrm>
            <a:off x="5598062" y="1284225"/>
            <a:ext cx="2155607" cy="3173981"/>
          </a:xfrm>
          <a:prstGeom prst="rect">
            <a:avLst/>
          </a:prstGeom>
          <a:noFill/>
          <a:ln>
            <a:noFill/>
          </a:ln>
        </p:spPr>
      </p:pic>
      <p:sp>
        <p:nvSpPr>
          <p:cNvPr id="1286" name="Google Shape;1286;p255"/>
          <p:cNvSpPr txBox="1"/>
          <p:nvPr/>
        </p:nvSpPr>
        <p:spPr>
          <a:xfrm>
            <a:off x="5493033" y="4458206"/>
            <a:ext cx="23655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rPr>
              <a:t>(Rhys, Writing from the Beginner’s Mind)</a:t>
            </a:r>
            <a:endParaRPr sz="700">
              <a:solidFill>
                <a:srgbClr val="A0A0A0"/>
              </a:solidFill>
            </a:endParaRPr>
          </a:p>
          <a:p>
            <a:pPr indent="0" lvl="0" marL="0" marR="0" rtl="0" algn="l">
              <a:lnSpc>
                <a:spcPct val="100000"/>
              </a:lnSpc>
              <a:spcBef>
                <a:spcPts val="0"/>
              </a:spcBef>
              <a:spcAft>
                <a:spcPts val="0"/>
              </a:spcAft>
              <a:buNone/>
            </a:pPr>
            <a:r>
              <a:t/>
            </a:r>
            <a:endParaRPr sz="700">
              <a:solidFill>
                <a:srgbClr val="A0A0A0"/>
              </a:solidFill>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4" name="Shape 2814"/>
        <p:cNvGrpSpPr/>
        <p:nvPr/>
      </p:nvGrpSpPr>
      <p:grpSpPr>
        <a:xfrm>
          <a:off x="0" y="0"/>
          <a:ext cx="0" cy="0"/>
          <a:chOff x="0" y="0"/>
          <a:chExt cx="0" cy="0"/>
        </a:xfrm>
      </p:grpSpPr>
      <p:sp>
        <p:nvSpPr>
          <p:cNvPr id="2815" name="Google Shape;2815;p408"/>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816" name="Google Shape;2816;p408"/>
          <p:cNvSpPr txBox="1"/>
          <p:nvPr/>
        </p:nvSpPr>
        <p:spPr>
          <a:xfrm>
            <a:off x="331318" y="106703"/>
            <a:ext cx="8481375" cy="577125"/>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1" lang="en" sz="3300" u="none" cap="none" strike="noStrike">
                <a:solidFill>
                  <a:schemeClr val="lt1"/>
                </a:solidFill>
                <a:latin typeface="Calibri"/>
                <a:ea typeface="Calibri"/>
                <a:cs typeface="Calibri"/>
                <a:sym typeface="Calibri"/>
              </a:rPr>
              <a:t>Let's add some secondary structures</a:t>
            </a:r>
            <a:endParaRPr sz="3300" u="none" cap="none" strike="noStrike">
              <a:solidFill>
                <a:srgbClr val="000000"/>
              </a:solidFill>
              <a:latin typeface="Calibri"/>
              <a:ea typeface="Calibri"/>
              <a:cs typeface="Calibri"/>
              <a:sym typeface="Calibri"/>
            </a:endParaRPr>
          </a:p>
        </p:txBody>
      </p:sp>
      <p:sp>
        <p:nvSpPr>
          <p:cNvPr id="2817" name="Google Shape;2817;p408"/>
          <p:cNvSpPr txBox="1"/>
          <p:nvPr/>
        </p:nvSpPr>
        <p:spPr>
          <a:xfrm>
            <a:off x="447675" y="1736344"/>
            <a:ext cx="7391475" cy="1339200"/>
          </a:xfrm>
          <a:prstGeom prst="rect">
            <a:avLst/>
          </a:prstGeom>
          <a:noFill/>
          <a:ln>
            <a:noFill/>
          </a:ln>
        </p:spPr>
        <p:txBody>
          <a:bodyPr anchorCtr="0" anchor="t" bIns="45725" lIns="91425" spcFirstLastPara="1" rIns="91425" wrap="square" tIns="45725">
            <a:spAutoFit/>
          </a:bodyPr>
          <a:lstStyle/>
          <a:p>
            <a:pPr indent="0" lvl="0" marL="0" marR="0" rtl="0" algn="l">
              <a:lnSpc>
                <a:spcPct val="100000"/>
              </a:lnSpc>
              <a:spcBef>
                <a:spcPts val="0"/>
              </a:spcBef>
              <a:spcAft>
                <a:spcPts val="0"/>
              </a:spcAft>
              <a:buNone/>
            </a:pPr>
            <a:r>
              <a:rPr i="0" lang="en" sz="2700" u="none" cap="none" strike="noStrike">
                <a:solidFill>
                  <a:schemeClr val="accent2"/>
                </a:solidFill>
                <a:latin typeface="Calibri"/>
                <a:ea typeface="Calibri"/>
                <a:cs typeface="Calibri"/>
                <a:sym typeface="Calibri"/>
              </a:rPr>
              <a:t>Add 1 helix somewhere in your folded toober</a:t>
            </a:r>
            <a:endParaRPr i="0" sz="2700" u="none" cap="none" strike="noStrike">
              <a:solidFill>
                <a:schemeClr val="accent2"/>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2700" u="none" cap="none" strike="noStrike">
              <a:solidFill>
                <a:schemeClr val="accent2"/>
              </a:solidFill>
              <a:latin typeface="Calibri"/>
              <a:ea typeface="Calibri"/>
              <a:cs typeface="Calibri"/>
              <a:sym typeface="Calibri"/>
            </a:endParaRPr>
          </a:p>
          <a:p>
            <a:pPr indent="0" lvl="0" marL="0" marR="0" rtl="0" algn="l">
              <a:lnSpc>
                <a:spcPct val="100000"/>
              </a:lnSpc>
              <a:spcBef>
                <a:spcPts val="0"/>
              </a:spcBef>
              <a:spcAft>
                <a:spcPts val="0"/>
              </a:spcAft>
              <a:buNone/>
            </a:pPr>
            <a:r>
              <a:rPr i="0" lang="en" sz="2700" u="none" cap="none" strike="noStrike">
                <a:solidFill>
                  <a:schemeClr val="accent2"/>
                </a:solidFill>
                <a:latin typeface="Calibri"/>
                <a:ea typeface="Calibri"/>
                <a:cs typeface="Calibri"/>
                <a:sym typeface="Calibri"/>
              </a:rPr>
              <a:t>Add 2 sheets to your toober</a:t>
            </a:r>
            <a:endParaRPr i="0" sz="2700" u="none" cap="none" strike="noStrike">
              <a:solidFill>
                <a:schemeClr val="accent2"/>
              </a:solidFill>
              <a:latin typeface="Calibri"/>
              <a:ea typeface="Calibri"/>
              <a:cs typeface="Calibri"/>
              <a:sym typeface="Calibri"/>
            </a:endParaRPr>
          </a:p>
        </p:txBody>
      </p:sp>
      <p:pic>
        <p:nvPicPr>
          <p:cNvPr id="2818" name="Google Shape;2818;p408"/>
          <p:cNvPicPr preferRelativeResize="0"/>
          <p:nvPr/>
        </p:nvPicPr>
        <p:blipFill rotWithShape="1">
          <a:blip r:embed="rId3">
            <a:alphaModFix/>
          </a:blip>
          <a:srcRect b="0" l="0" r="0" t="0"/>
          <a:stretch/>
        </p:blipFill>
        <p:spPr>
          <a:xfrm>
            <a:off x="8120911" y="106699"/>
            <a:ext cx="900247" cy="900247"/>
          </a:xfrm>
          <a:prstGeom prst="rect">
            <a:avLst/>
          </a:prstGeom>
          <a:noFill/>
          <a:ln>
            <a:noFill/>
          </a:ln>
        </p:spPr>
      </p:pic>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2" name="Shape 2822"/>
        <p:cNvGrpSpPr/>
        <p:nvPr/>
      </p:nvGrpSpPr>
      <p:grpSpPr>
        <a:xfrm>
          <a:off x="0" y="0"/>
          <a:ext cx="0" cy="0"/>
          <a:chOff x="0" y="0"/>
          <a:chExt cx="0" cy="0"/>
        </a:xfrm>
      </p:grpSpPr>
      <p:graphicFrame>
        <p:nvGraphicFramePr>
          <p:cNvPr id="2823" name="Google Shape;2823;p409"/>
          <p:cNvGraphicFramePr/>
          <p:nvPr/>
        </p:nvGraphicFramePr>
        <p:xfrm>
          <a:off x="873153" y="1495151"/>
          <a:ext cx="3000000" cy="3000000"/>
        </p:xfrm>
        <a:graphic>
          <a:graphicData uri="http://schemas.openxmlformats.org/drawingml/2006/table">
            <a:tbl>
              <a:tblPr>
                <a:noFill/>
                <a:tableStyleId>{80895ED4-BE32-4317-BDF9-9D92F3B25FEE}</a:tableStyleId>
              </a:tblPr>
              <a:tblGrid>
                <a:gridCol w="2522025"/>
                <a:gridCol w="2753225"/>
                <a:gridCol w="2558625"/>
              </a:tblGrid>
              <a:tr h="573975">
                <a:tc>
                  <a:txBody>
                    <a:bodyPr/>
                    <a:lstStyle/>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Science and</a:t>
                      </a:r>
                      <a:endParaRPr sz="1100" u="none" cap="none" strike="noStrike"/>
                    </a:p>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Engineering Practices</a:t>
                      </a:r>
                      <a:endParaRPr b="1" sz="1800" u="none" cap="none" strike="noStrike">
                        <a:solidFill>
                          <a:schemeClr val="lt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638ACF"/>
                    </a:solidFill>
                  </a:tcPr>
                </a:tc>
                <a:tc>
                  <a:txBody>
                    <a:bodyPr/>
                    <a:lstStyle/>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Cross Cutting</a:t>
                      </a:r>
                      <a:endParaRPr sz="1100" u="none" cap="none" strike="noStrike"/>
                    </a:p>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Concepts</a:t>
                      </a:r>
                      <a:endParaRPr b="1" sz="1800" u="none" cap="none" strike="noStrike">
                        <a:solidFill>
                          <a:schemeClr val="lt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6"/>
                    </a:solidFill>
                  </a:tcPr>
                </a:tc>
                <a:tc>
                  <a:txBody>
                    <a:bodyPr/>
                    <a:lstStyle/>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Disciplinary</a:t>
                      </a:r>
                      <a:endParaRPr sz="1100" u="none" cap="none" strike="noStrike"/>
                    </a:p>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Core Ideas</a:t>
                      </a:r>
                      <a:endParaRPr b="1" sz="1800" u="none" cap="none" strike="noStrike">
                        <a:solidFill>
                          <a:schemeClr val="lt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691475">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Scientific Investigations Use a Variety of Methods</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Stability and Change</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alpha val="60000"/>
                      </a:srgbClr>
                    </a:solidFill>
                  </a:tcPr>
                </a:tc>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HS-LS1-3</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BE4D4"/>
                    </a:solidFill>
                  </a:tcPr>
                </a:tc>
              </a:tr>
              <a:tr h="546900">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Developing and Using Models</a:t>
                      </a:r>
                      <a:endParaRPr b="0" sz="1400" u="none" cap="none" strike="noStrike">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Systems and System Models</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alpha val="60000"/>
                      </a:srgbClr>
                    </a:solidFill>
                  </a:tcPr>
                </a:tc>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HS-LS1-2</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BE4D4"/>
                    </a:solidFill>
                  </a:tcPr>
                </a:tc>
              </a:tr>
              <a:tr h="638300">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Constructing Explanations and Designing</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lnSpc>
                          <a:spcPct val="107000"/>
                        </a:lnSpc>
                        <a:spcBef>
                          <a:spcPts val="0"/>
                        </a:spcBef>
                        <a:spcAft>
                          <a:spcPts val="0"/>
                        </a:spcAft>
                        <a:buClr>
                          <a:schemeClr val="dk1"/>
                        </a:buClr>
                        <a:buSzPts val="1100"/>
                        <a:buFont typeface="Calibri"/>
                        <a:buNone/>
                      </a:pPr>
                      <a:r>
                        <a:t/>
                      </a:r>
                      <a:endParaRPr b="0" sz="1400" u="none" cap="none" strike="noStrike">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alpha val="60000"/>
                      </a:srgbClr>
                    </a:solidFill>
                  </a:tcPr>
                </a:tc>
                <a:tc>
                  <a:txBody>
                    <a:bodyPr/>
                    <a:lstStyle/>
                    <a:p>
                      <a:pPr indent="0" lvl="0" marL="0" marR="0" rtl="0" algn="ctr">
                        <a:lnSpc>
                          <a:spcPct val="107000"/>
                        </a:lnSpc>
                        <a:spcBef>
                          <a:spcPts val="0"/>
                        </a:spcBef>
                        <a:spcAft>
                          <a:spcPts val="0"/>
                        </a:spcAft>
                        <a:buClr>
                          <a:schemeClr val="dk1"/>
                        </a:buClr>
                        <a:buSzPts val="1100"/>
                        <a:buFont typeface="Calibri"/>
                        <a:buNone/>
                      </a:pPr>
                      <a:r>
                        <a:t/>
                      </a:r>
                      <a:endParaRPr b="0" sz="1400" u="none" cap="none" strike="noStrike">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BE4D4"/>
                    </a:solidFill>
                  </a:tcPr>
                </a:tc>
              </a:tr>
            </a:tbl>
          </a:graphicData>
        </a:graphic>
      </p:graphicFrame>
      <p:sp>
        <p:nvSpPr>
          <p:cNvPr id="2824" name="Google Shape;2824;p409"/>
          <p:cNvSpPr txBox="1"/>
          <p:nvPr/>
        </p:nvSpPr>
        <p:spPr>
          <a:xfrm>
            <a:off x="787246" y="1050767"/>
            <a:ext cx="8077800" cy="266822"/>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900"/>
              <a:buFont typeface="Calibri"/>
              <a:buNone/>
            </a:pPr>
            <a:r>
              <a:rPr b="1" i="1" lang="en" sz="1200" u="none" cap="none" strike="noStrike">
                <a:solidFill>
                  <a:srgbClr val="000000"/>
                </a:solidFill>
                <a:latin typeface="Calibri"/>
                <a:ea typeface="Calibri"/>
                <a:cs typeface="Calibri"/>
                <a:sym typeface="Calibri"/>
              </a:rPr>
              <a:t>Next Generation Science Standards</a:t>
            </a:r>
            <a:endParaRPr b="0" i="0" sz="1100" u="none" cap="none" strike="noStrike">
              <a:solidFill>
                <a:srgbClr val="000000"/>
              </a:solidFill>
              <a:latin typeface="Arial"/>
              <a:ea typeface="Arial"/>
              <a:cs typeface="Arial"/>
              <a:sym typeface="Arial"/>
            </a:endParaRPr>
          </a:p>
        </p:txBody>
      </p:sp>
      <p:sp>
        <p:nvSpPr>
          <p:cNvPr id="2825" name="Google Shape;2825;p40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826" name="Google Shape;2826;p409"/>
          <p:cNvSpPr txBox="1"/>
          <p:nvPr/>
        </p:nvSpPr>
        <p:spPr>
          <a:xfrm>
            <a:off x="503499" y="144803"/>
            <a:ext cx="84813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1" i="1" lang="en" sz="3000" u="none" cap="none" strike="noStrike">
                <a:solidFill>
                  <a:schemeClr val="lt1"/>
                </a:solidFill>
                <a:latin typeface="Calibri"/>
                <a:ea typeface="Calibri"/>
                <a:cs typeface="Calibri"/>
                <a:sym typeface="Calibri"/>
              </a:rPr>
              <a:t>Teacher Guide</a:t>
            </a:r>
            <a:endParaRPr b="0" i="0" sz="3000" u="none" cap="none" strike="noStrike">
              <a:solidFill>
                <a:schemeClr val="lt1"/>
              </a:solidFill>
              <a:latin typeface="Calibri"/>
              <a:ea typeface="Calibri"/>
              <a:cs typeface="Calibri"/>
              <a:sym typeface="Calibri"/>
            </a:endParaRPr>
          </a:p>
        </p:txBody>
      </p:sp>
      <p:pic>
        <p:nvPicPr>
          <p:cNvPr id="2827" name="Google Shape;2827;p409"/>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32" name="Shape 2832"/>
        <p:cNvGrpSpPr/>
        <p:nvPr/>
      </p:nvGrpSpPr>
      <p:grpSpPr>
        <a:xfrm>
          <a:off x="0" y="0"/>
          <a:ext cx="0" cy="0"/>
          <a:chOff x="0" y="0"/>
          <a:chExt cx="0" cy="0"/>
        </a:xfrm>
      </p:grpSpPr>
      <p:sp>
        <p:nvSpPr>
          <p:cNvPr id="2833" name="Google Shape;2833;p41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graphicFrame>
        <p:nvGraphicFramePr>
          <p:cNvPr id="2834" name="Google Shape;2834;p410"/>
          <p:cNvGraphicFramePr/>
          <p:nvPr/>
        </p:nvGraphicFramePr>
        <p:xfrm>
          <a:off x="808522" y="869830"/>
          <a:ext cx="3000000" cy="3000000"/>
        </p:xfrm>
        <a:graphic>
          <a:graphicData uri="http://schemas.openxmlformats.org/drawingml/2006/table">
            <a:tbl>
              <a:tblPr>
                <a:noFill/>
                <a:tableStyleId>{80895ED4-BE32-4317-BDF9-9D92F3B25FEE}</a:tableStyleId>
              </a:tblPr>
              <a:tblGrid>
                <a:gridCol w="3977625"/>
                <a:gridCol w="3977625"/>
              </a:tblGrid>
              <a:tr h="3764750">
                <a:tc>
                  <a:txBody>
                    <a:bodyPr/>
                    <a:lstStyle/>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rPr>
                        <a:t>Estimated Class Time Needed:</a:t>
                      </a:r>
                      <a:endParaRPr sz="1800" u="none" cap="none" strike="noStrike">
                        <a:solidFill>
                          <a:schemeClr val="dk1"/>
                        </a:solidFill>
                      </a:endParaRPr>
                    </a:p>
                    <a:p>
                      <a:pPr indent="-171450" lvl="0" marL="1651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rPr>
                        <a:t>Kit/Models Needed:</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rPr>
                        <a:t>Related Materials/Kits</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400"/>
                        <a:buFont typeface="Calibri"/>
                        <a:buNone/>
                      </a:pPr>
                      <a:r>
                        <a:rPr lang="en" sz="1800" u="none" cap="none" strike="noStrike">
                          <a:solidFill>
                            <a:schemeClr val="dk1"/>
                          </a:solidFill>
                        </a:rPr>
                        <a:t>Technology</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8DCEA"/>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rPr>
                        <a:t>Grade, Class</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400"/>
                        <a:buFont typeface="Calibri"/>
                        <a:buNone/>
                      </a:pPr>
                      <a:r>
                        <a:rPr lang="en" sz="1800" u="none" cap="none" strike="noStrike">
                          <a:solidFill>
                            <a:schemeClr val="dk1"/>
                          </a:solidFill>
                        </a:rPr>
                        <a:t>Topics</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chemeClr val="dk1"/>
                        </a:buClr>
                        <a:buSzPts val="900"/>
                        <a:buFont typeface="Calibri"/>
                        <a:buNone/>
                      </a:pPr>
                      <a:r>
                        <a:t/>
                      </a:r>
                      <a:endParaRPr i="1" sz="1200" u="none" cap="none" strike="noStrike">
                        <a:solidFill>
                          <a:schemeClr val="dk1"/>
                        </a:solidFill>
                      </a:endParaRPr>
                    </a:p>
                    <a:p>
                      <a:pPr indent="0" lvl="0" marL="0" marR="0" rtl="0" algn="l">
                        <a:lnSpc>
                          <a:spcPct val="100000"/>
                        </a:lnSpc>
                        <a:spcBef>
                          <a:spcPts val="400"/>
                        </a:spcBef>
                        <a:spcAft>
                          <a:spcPts val="0"/>
                        </a:spcAft>
                        <a:buClr>
                          <a:srgbClr val="000000"/>
                        </a:buClr>
                        <a:buSzPts val="1400"/>
                        <a:buFont typeface="Arial"/>
                        <a:buNone/>
                      </a:pPr>
                      <a:r>
                        <a:t/>
                      </a:r>
                      <a:endParaRPr sz="1400" u="none" cap="none" strike="noStrike">
                        <a:solidFill>
                          <a:schemeClr val="dk1"/>
                        </a:solidFill>
                      </a:endParaRPr>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8DCEA"/>
                    </a:solidFill>
                  </a:tcPr>
                </a:tc>
              </a:tr>
            </a:tbl>
          </a:graphicData>
        </a:graphic>
      </p:graphicFrame>
      <p:sp>
        <p:nvSpPr>
          <p:cNvPr id="2835" name="Google Shape;2835;p410"/>
          <p:cNvSpPr txBox="1"/>
          <p:nvPr/>
        </p:nvSpPr>
        <p:spPr>
          <a:xfrm>
            <a:off x="503499" y="144803"/>
            <a:ext cx="84813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1" i="1" lang="en" sz="3000" u="none" cap="none" strike="noStrike">
                <a:solidFill>
                  <a:schemeClr val="lt1"/>
                </a:solidFill>
                <a:latin typeface="Calibri"/>
                <a:ea typeface="Calibri"/>
                <a:cs typeface="Calibri"/>
                <a:sym typeface="Calibri"/>
              </a:rPr>
              <a:t>Teacher Guide</a:t>
            </a:r>
            <a:endParaRPr b="0" i="0" sz="3000" u="none" cap="none" strike="noStrike">
              <a:solidFill>
                <a:schemeClr val="lt1"/>
              </a:solidFill>
              <a:latin typeface="Calibri"/>
              <a:ea typeface="Calibri"/>
              <a:cs typeface="Calibri"/>
              <a:sym typeface="Calibri"/>
            </a:endParaRPr>
          </a:p>
        </p:txBody>
      </p:sp>
      <p:pic>
        <p:nvPicPr>
          <p:cNvPr id="2836" name="Google Shape;2836;p410"/>
          <p:cNvPicPr preferRelativeResize="0"/>
          <p:nvPr/>
        </p:nvPicPr>
        <p:blipFill rotWithShape="1">
          <a:blip r:embed="rId4">
            <a:alphaModFix/>
          </a:blip>
          <a:srcRect b="0" l="0" r="0" t="0"/>
          <a:stretch/>
        </p:blipFill>
        <p:spPr>
          <a:xfrm>
            <a:off x="0" y="0"/>
            <a:ext cx="9144000" cy="5143500"/>
          </a:xfrm>
          <a:prstGeom prst="rect">
            <a:avLst/>
          </a:prstGeom>
          <a:noFill/>
          <a:ln>
            <a:noFill/>
          </a:ln>
        </p:spPr>
      </p:pic>
      <p:pic>
        <p:nvPicPr>
          <p:cNvPr id="2837" name="Google Shape;2837;p410"/>
          <p:cNvPicPr preferRelativeResize="0"/>
          <p:nvPr/>
        </p:nvPicPr>
        <p:blipFill rotWithShape="1">
          <a:blip r:embed="rId5">
            <a:alphaModFix/>
          </a:blip>
          <a:srcRect b="0" l="0" r="0" t="0"/>
          <a:stretch/>
        </p:blipFill>
        <p:spPr>
          <a:xfrm>
            <a:off x="0" y="0"/>
            <a:ext cx="9144000" cy="5143500"/>
          </a:xfrm>
          <a:prstGeom prst="rect">
            <a:avLst/>
          </a:prstGeom>
          <a:noFill/>
          <a:ln>
            <a:noFill/>
          </a:ln>
        </p:spPr>
      </p:pic>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1" name="Shape 2841"/>
        <p:cNvGrpSpPr/>
        <p:nvPr/>
      </p:nvGrpSpPr>
      <p:grpSpPr>
        <a:xfrm>
          <a:off x="0" y="0"/>
          <a:ext cx="0" cy="0"/>
          <a:chOff x="0" y="0"/>
          <a:chExt cx="0" cy="0"/>
        </a:xfrm>
      </p:grpSpPr>
      <p:sp>
        <p:nvSpPr>
          <p:cNvPr id="2842" name="Google Shape;2842;p41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843" name="Google Shape;2843;p411"/>
          <p:cNvSpPr txBox="1"/>
          <p:nvPr/>
        </p:nvSpPr>
        <p:spPr>
          <a:xfrm>
            <a:off x="112974" y="78128"/>
            <a:ext cx="8481375" cy="531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1" lang="en" sz="3000" u="none" cap="none" strike="noStrike">
                <a:solidFill>
                  <a:schemeClr val="lt1"/>
                </a:solidFill>
                <a:latin typeface="Calibri"/>
                <a:ea typeface="Calibri"/>
                <a:cs typeface="Calibri"/>
                <a:sym typeface="Calibri"/>
              </a:rPr>
              <a:t>What happens when you try to denature it now?</a:t>
            </a:r>
            <a:endParaRPr sz="3000" u="none" cap="none" strike="noStrike">
              <a:solidFill>
                <a:schemeClr val="lt1"/>
              </a:solidFill>
              <a:latin typeface="Calibri"/>
              <a:ea typeface="Calibri"/>
              <a:cs typeface="Calibri"/>
              <a:sym typeface="Calibri"/>
            </a:endParaRPr>
          </a:p>
        </p:txBody>
      </p:sp>
      <p:sp>
        <p:nvSpPr>
          <p:cNvPr id="2844" name="Google Shape;2844;p411"/>
          <p:cNvSpPr txBox="1"/>
          <p:nvPr/>
        </p:nvSpPr>
        <p:spPr>
          <a:xfrm>
            <a:off x="552450" y="1540819"/>
            <a:ext cx="8083200" cy="2586000"/>
          </a:xfrm>
          <a:prstGeom prst="rect">
            <a:avLst/>
          </a:prstGeom>
          <a:noFill/>
          <a:ln>
            <a:noFill/>
          </a:ln>
        </p:spPr>
        <p:txBody>
          <a:bodyPr anchorCtr="0" anchor="t" bIns="45725" lIns="91425" spcFirstLastPara="1" rIns="91425" wrap="square" tIns="45725">
            <a:spAutoFit/>
          </a:bodyPr>
          <a:lstStyle/>
          <a:p>
            <a:pPr indent="0" lvl="0" marL="0" marR="0" rtl="0" algn="l">
              <a:lnSpc>
                <a:spcPct val="100000"/>
              </a:lnSpc>
              <a:spcBef>
                <a:spcPts val="0"/>
              </a:spcBef>
              <a:spcAft>
                <a:spcPts val="0"/>
              </a:spcAft>
              <a:buNone/>
            </a:pPr>
            <a:r>
              <a:rPr i="0" lang="en" sz="2700" u="none" cap="none" strike="noStrike">
                <a:solidFill>
                  <a:schemeClr val="accent1"/>
                </a:solidFill>
                <a:latin typeface="Calibri"/>
                <a:ea typeface="Calibri"/>
                <a:cs typeface="Calibri"/>
                <a:sym typeface="Calibri"/>
              </a:rPr>
              <a:t>Shake it again!</a:t>
            </a:r>
            <a:endParaRPr i="0" sz="27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27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None/>
            </a:pPr>
            <a:r>
              <a:rPr i="0" lang="en" sz="2700" u="none" cap="none" strike="noStrike">
                <a:solidFill>
                  <a:srgbClr val="7030A0"/>
                </a:solidFill>
                <a:latin typeface="Calibri"/>
                <a:ea typeface="Calibri"/>
                <a:cs typeface="Calibri"/>
                <a:sym typeface="Calibri"/>
              </a:rPr>
              <a:t>How is this protein different from your initial protein fold?</a:t>
            </a:r>
            <a:endParaRPr i="0" sz="2700" u="none" cap="none" strike="noStrike">
              <a:solidFill>
                <a:srgbClr val="7030A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2700">
              <a:solidFill>
                <a:srgbClr val="7030A0"/>
              </a:solidFill>
              <a:latin typeface="Calibri"/>
              <a:ea typeface="Calibri"/>
              <a:cs typeface="Calibri"/>
              <a:sym typeface="Calibri"/>
            </a:endParaRPr>
          </a:p>
          <a:p>
            <a:pPr indent="0" lvl="0" marL="0" marR="0" rtl="0" algn="l">
              <a:lnSpc>
                <a:spcPct val="100000"/>
              </a:lnSpc>
              <a:spcBef>
                <a:spcPts val="0"/>
              </a:spcBef>
              <a:spcAft>
                <a:spcPts val="0"/>
              </a:spcAft>
              <a:buNone/>
            </a:pPr>
            <a:r>
              <a:rPr lang="en" sz="2700">
                <a:solidFill>
                  <a:srgbClr val="7030A0"/>
                </a:solidFill>
                <a:latin typeface="Calibri"/>
                <a:ea typeface="Calibri"/>
                <a:cs typeface="Calibri"/>
                <a:sym typeface="Calibri"/>
              </a:rPr>
              <a:t>What are the limitations of this model?</a:t>
            </a:r>
            <a:endParaRPr sz="2700">
              <a:solidFill>
                <a:srgbClr val="7030A0"/>
              </a:solidFill>
              <a:latin typeface="Calibri"/>
              <a:ea typeface="Calibri"/>
              <a:cs typeface="Calibri"/>
              <a:sym typeface="Calibri"/>
            </a:endParaRPr>
          </a:p>
        </p:txBody>
      </p:sp>
      <p:pic>
        <p:nvPicPr>
          <p:cNvPr id="2845" name="Google Shape;2845;p411"/>
          <p:cNvPicPr preferRelativeResize="0"/>
          <p:nvPr/>
        </p:nvPicPr>
        <p:blipFill rotWithShape="1">
          <a:blip r:embed="rId3">
            <a:alphaModFix/>
          </a:blip>
          <a:srcRect b="0" l="0" r="0" t="0"/>
          <a:stretch/>
        </p:blipFill>
        <p:spPr>
          <a:xfrm>
            <a:off x="8120911" y="139603"/>
            <a:ext cx="900247" cy="900247"/>
          </a:xfrm>
          <a:prstGeom prst="rect">
            <a:avLst/>
          </a:prstGeom>
          <a:noFill/>
          <a:ln>
            <a:noFill/>
          </a:ln>
        </p:spPr>
      </p:pic>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849" name="Shape 2849"/>
        <p:cNvGrpSpPr/>
        <p:nvPr/>
      </p:nvGrpSpPr>
      <p:grpSpPr>
        <a:xfrm>
          <a:off x="0" y="0"/>
          <a:ext cx="0" cy="0"/>
          <a:chOff x="0" y="0"/>
          <a:chExt cx="0" cy="0"/>
        </a:xfrm>
      </p:grpSpPr>
      <p:sp>
        <p:nvSpPr>
          <p:cNvPr id="2850" name="Google Shape;2850;p412"/>
          <p:cNvSpPr txBox="1"/>
          <p:nvPr/>
        </p:nvSpPr>
        <p:spPr>
          <a:xfrm>
            <a:off x="380930" y="1573070"/>
            <a:ext cx="63684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chemeClr val="dk1"/>
              </a:buClr>
              <a:buSzPts val="2300"/>
              <a:buFont typeface="Calibri"/>
              <a:buNone/>
            </a:pPr>
            <a:r>
              <a:rPr b="1" i="0" lang="en" sz="3000" u="none" cap="none" strike="noStrike">
                <a:solidFill>
                  <a:schemeClr val="dk1"/>
                </a:solidFill>
                <a:latin typeface="Calibri"/>
                <a:ea typeface="Calibri"/>
                <a:cs typeface="Calibri"/>
                <a:sym typeface="Calibri"/>
              </a:rPr>
              <a:t>Protein Structures</a:t>
            </a:r>
            <a:endParaRPr b="0" i="0" sz="1100" u="none" cap="none" strike="noStrike">
              <a:solidFill>
                <a:srgbClr val="000000"/>
              </a:solidFill>
              <a:latin typeface="Arial"/>
              <a:ea typeface="Arial"/>
              <a:cs typeface="Arial"/>
              <a:sym typeface="Arial"/>
            </a:endParaRPr>
          </a:p>
        </p:txBody>
      </p:sp>
      <p:sp>
        <p:nvSpPr>
          <p:cNvPr id="2851" name="Google Shape;2851;p412"/>
          <p:cNvSpPr txBox="1"/>
          <p:nvPr/>
        </p:nvSpPr>
        <p:spPr>
          <a:xfrm>
            <a:off x="422944" y="2274206"/>
            <a:ext cx="8273475" cy="1668600"/>
          </a:xfrm>
          <a:prstGeom prst="rect">
            <a:avLst/>
          </a:prstGeom>
          <a:noFill/>
          <a:ln>
            <a:noFill/>
          </a:ln>
        </p:spPr>
        <p:txBody>
          <a:bodyPr anchorCtr="0" anchor="t" bIns="34275" lIns="68575" spcFirstLastPara="1" rIns="68575" wrap="square" tIns="34275">
            <a:noAutofit/>
          </a:bodyPr>
          <a:lstStyle/>
          <a:p>
            <a:pPr indent="-400050" lvl="0" marL="457200" marR="0" rtl="0" algn="l">
              <a:lnSpc>
                <a:spcPct val="115000"/>
              </a:lnSpc>
              <a:spcBef>
                <a:spcPts val="0"/>
              </a:spcBef>
              <a:spcAft>
                <a:spcPts val="0"/>
              </a:spcAft>
              <a:buClr>
                <a:schemeClr val="accent5"/>
              </a:buClr>
              <a:buSzPts val="2100"/>
              <a:buFont typeface="Calibri"/>
              <a:buChar char="●"/>
            </a:pPr>
            <a:r>
              <a:rPr b="0" i="0" lang="en" sz="2100" u="none" cap="none" strike="noStrike">
                <a:solidFill>
                  <a:schemeClr val="accent5"/>
                </a:solidFill>
                <a:latin typeface="Calibri"/>
                <a:ea typeface="Calibri"/>
                <a:cs typeface="Calibri"/>
                <a:sym typeface="Calibri"/>
              </a:rPr>
              <a:t>Alpha Helices and Beta Sheets are formed by interactions in the backbone </a:t>
            </a:r>
            <a:endParaRPr b="0" i="0" sz="2100" u="none" cap="none" strike="noStrike">
              <a:solidFill>
                <a:schemeClr val="accent5"/>
              </a:solidFill>
              <a:latin typeface="Calibri"/>
              <a:ea typeface="Calibri"/>
              <a:cs typeface="Calibri"/>
              <a:sym typeface="Calibri"/>
            </a:endParaRPr>
          </a:p>
          <a:p>
            <a:pPr indent="-400050" lvl="0" marL="457200" marR="0" rtl="0" algn="l">
              <a:lnSpc>
                <a:spcPct val="115000"/>
              </a:lnSpc>
              <a:spcBef>
                <a:spcPts val="0"/>
              </a:spcBef>
              <a:spcAft>
                <a:spcPts val="0"/>
              </a:spcAft>
              <a:buClr>
                <a:schemeClr val="accent5"/>
              </a:buClr>
              <a:buSzPts val="2100"/>
              <a:buFont typeface="Calibri"/>
              <a:buChar char="●"/>
            </a:pPr>
            <a:r>
              <a:rPr lang="en" sz="2100">
                <a:solidFill>
                  <a:schemeClr val="accent5"/>
                </a:solidFill>
                <a:latin typeface="Calibri"/>
                <a:ea typeface="Calibri"/>
                <a:cs typeface="Calibri"/>
                <a:sym typeface="Calibri"/>
              </a:rPr>
              <a:t>Hydrogen bonds are formed between amino and carbonyl groups</a:t>
            </a:r>
            <a:endParaRPr sz="2100">
              <a:solidFill>
                <a:schemeClr val="accent5"/>
              </a:solidFill>
              <a:latin typeface="Calibri"/>
              <a:ea typeface="Calibri"/>
              <a:cs typeface="Calibri"/>
              <a:sym typeface="Calibri"/>
            </a:endParaRPr>
          </a:p>
          <a:p>
            <a:pPr indent="-400050" lvl="0" marL="457200" marR="0" rtl="0" algn="l">
              <a:lnSpc>
                <a:spcPct val="115000"/>
              </a:lnSpc>
              <a:spcBef>
                <a:spcPts val="0"/>
              </a:spcBef>
              <a:spcAft>
                <a:spcPts val="0"/>
              </a:spcAft>
              <a:buClr>
                <a:schemeClr val="accent5"/>
              </a:buClr>
              <a:buSzPts val="2100"/>
              <a:buFont typeface="Calibri"/>
              <a:buChar char="●"/>
            </a:pPr>
            <a:r>
              <a:rPr b="0" i="0" lang="en" sz="2100" u="none" cap="none" strike="noStrike">
                <a:solidFill>
                  <a:schemeClr val="accent5"/>
                </a:solidFill>
                <a:latin typeface="Calibri"/>
                <a:ea typeface="Calibri"/>
                <a:cs typeface="Calibri"/>
                <a:sym typeface="Calibri"/>
              </a:rPr>
              <a:t>Secondary structures provide stability for a protein structure</a:t>
            </a:r>
            <a:endParaRPr b="0" i="0" sz="2100" u="none" cap="none" strike="noStrike">
              <a:solidFill>
                <a:schemeClr val="accent5"/>
              </a:solidFill>
              <a:latin typeface="Arial"/>
              <a:ea typeface="Arial"/>
              <a:cs typeface="Arial"/>
              <a:sym typeface="Arial"/>
            </a:endParaRPr>
          </a:p>
          <a:p>
            <a:pPr indent="0" lvl="0" marL="457200" marR="0" rtl="0" algn="l">
              <a:lnSpc>
                <a:spcPct val="115000"/>
              </a:lnSpc>
              <a:spcBef>
                <a:spcPts val="0"/>
              </a:spcBef>
              <a:spcAft>
                <a:spcPts val="0"/>
              </a:spcAft>
              <a:buNone/>
            </a:pPr>
            <a:r>
              <a:t/>
            </a:r>
            <a:endParaRPr b="0" i="0" sz="2100" u="none" cap="none" strike="noStrike">
              <a:solidFill>
                <a:schemeClr val="accent5"/>
              </a:solidFill>
              <a:latin typeface="Calibri"/>
              <a:ea typeface="Calibri"/>
              <a:cs typeface="Calibri"/>
              <a:sym typeface="Calibri"/>
            </a:endParaRPr>
          </a:p>
        </p:txBody>
      </p:sp>
      <p:sp>
        <p:nvSpPr>
          <p:cNvPr id="2852" name="Google Shape;2852;p412"/>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856" name="Shape 2856"/>
        <p:cNvGrpSpPr/>
        <p:nvPr/>
      </p:nvGrpSpPr>
      <p:grpSpPr>
        <a:xfrm>
          <a:off x="0" y="0"/>
          <a:ext cx="0" cy="0"/>
          <a:chOff x="0" y="0"/>
          <a:chExt cx="0" cy="0"/>
        </a:xfrm>
      </p:grpSpPr>
      <p:sp>
        <p:nvSpPr>
          <p:cNvPr id="2857" name="Google Shape;2857;p413"/>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pic>
        <p:nvPicPr>
          <p:cNvPr id="2858" name="Google Shape;2858;p413"/>
          <p:cNvPicPr preferRelativeResize="0"/>
          <p:nvPr/>
        </p:nvPicPr>
        <p:blipFill rotWithShape="1">
          <a:blip r:embed="rId4">
            <a:alphaModFix/>
          </a:blip>
          <a:srcRect b="0" l="0" r="0" t="0"/>
          <a:stretch/>
        </p:blipFill>
        <p:spPr>
          <a:xfrm>
            <a:off x="5686382" y="2014848"/>
            <a:ext cx="3457616" cy="2648387"/>
          </a:xfrm>
          <a:prstGeom prst="rect">
            <a:avLst/>
          </a:prstGeom>
          <a:noFill/>
          <a:ln>
            <a:noFill/>
          </a:ln>
        </p:spPr>
      </p:pic>
      <p:sp>
        <p:nvSpPr>
          <p:cNvPr id="2859" name="Google Shape;2859;p413"/>
          <p:cNvSpPr txBox="1"/>
          <p:nvPr>
            <p:ph idx="1" type="body"/>
          </p:nvPr>
        </p:nvSpPr>
        <p:spPr>
          <a:xfrm>
            <a:off x="390525" y="1283625"/>
            <a:ext cx="6873525" cy="34974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800"/>
              <a:buFont typeface="Arial"/>
              <a:buNone/>
            </a:pPr>
            <a:r>
              <a:rPr b="1" i="0" lang="en" sz="2400" u="none" cap="none" strike="noStrike">
                <a:solidFill>
                  <a:srgbClr val="000000"/>
                </a:solidFill>
              </a:rPr>
              <a:t>Exploring Insulin</a:t>
            </a:r>
            <a:endParaRPr b="1" i="0" sz="2400" u="none" cap="none" strike="noStrike">
              <a:solidFill>
                <a:srgbClr val="000000"/>
              </a:solidFill>
            </a:endParaRPr>
          </a:p>
          <a:p>
            <a:pPr indent="-400050" lvl="0" marL="457200" marR="0" rtl="0" algn="l">
              <a:lnSpc>
                <a:spcPct val="100000"/>
              </a:lnSpc>
              <a:spcBef>
                <a:spcPts val="1200"/>
              </a:spcBef>
              <a:spcAft>
                <a:spcPts val="0"/>
              </a:spcAft>
              <a:buClr>
                <a:schemeClr val="accent2"/>
              </a:buClr>
              <a:buSzPts val="2100"/>
              <a:buFont typeface="Arial"/>
              <a:buChar char="●"/>
            </a:pPr>
            <a:r>
              <a:rPr i="0" lang="en" sz="2100" u="none" cap="none" strike="noStrike">
                <a:solidFill>
                  <a:schemeClr val="accent2"/>
                </a:solidFill>
                <a:latin typeface="Arial"/>
                <a:ea typeface="Arial"/>
                <a:cs typeface="Arial"/>
                <a:sym typeface="Arial"/>
              </a:rPr>
              <a:t>What secondary structures are found on your insulin model?</a:t>
            </a:r>
            <a:endParaRPr i="0" sz="2100" u="none" cap="none" strike="noStrike">
              <a:solidFill>
                <a:schemeClr val="accent2"/>
              </a:solidFill>
              <a:latin typeface="Arial"/>
              <a:ea typeface="Arial"/>
              <a:cs typeface="Arial"/>
              <a:sym typeface="Arial"/>
            </a:endParaRPr>
          </a:p>
          <a:p>
            <a:pPr indent="-400050" lvl="0" marL="457200" marR="0" rtl="0" algn="l">
              <a:lnSpc>
                <a:spcPct val="100000"/>
              </a:lnSpc>
              <a:spcBef>
                <a:spcPts val="800"/>
              </a:spcBef>
              <a:spcAft>
                <a:spcPts val="0"/>
              </a:spcAft>
              <a:buClr>
                <a:schemeClr val="accent2"/>
              </a:buClr>
              <a:buSzPts val="2100"/>
              <a:buFont typeface="Arial"/>
              <a:buChar char="●"/>
            </a:pPr>
            <a:r>
              <a:rPr i="0" lang="en" sz="2100" u="none" cap="none" strike="noStrike">
                <a:solidFill>
                  <a:schemeClr val="accent2"/>
                </a:solidFill>
                <a:latin typeface="Arial"/>
                <a:ea typeface="Arial"/>
                <a:cs typeface="Arial"/>
                <a:sym typeface="Arial"/>
              </a:rPr>
              <a:t>How many peptides are found in this model?</a:t>
            </a:r>
            <a:endParaRPr i="0" sz="2100" u="none" cap="none" strike="noStrike">
              <a:solidFill>
                <a:schemeClr val="accent2"/>
              </a:solidFill>
              <a:latin typeface="Arial"/>
              <a:ea typeface="Arial"/>
              <a:cs typeface="Arial"/>
              <a:sym typeface="Arial"/>
            </a:endParaRPr>
          </a:p>
          <a:p>
            <a:pPr indent="-400050" lvl="0" marL="457200" marR="0" rtl="0" algn="l">
              <a:lnSpc>
                <a:spcPct val="100000"/>
              </a:lnSpc>
              <a:spcBef>
                <a:spcPts val="800"/>
              </a:spcBef>
              <a:spcAft>
                <a:spcPts val="800"/>
              </a:spcAft>
              <a:buClr>
                <a:schemeClr val="accent2"/>
              </a:buClr>
              <a:buSzPts val="2100"/>
              <a:buFont typeface="Arial"/>
              <a:buChar char="●"/>
            </a:pPr>
            <a:r>
              <a:rPr i="0" lang="en" sz="2100" u="none" cap="none" strike="noStrike">
                <a:solidFill>
                  <a:schemeClr val="accent2"/>
                </a:solidFill>
                <a:latin typeface="Arial"/>
                <a:ea typeface="Arial"/>
                <a:cs typeface="Arial"/>
                <a:sym typeface="Arial"/>
              </a:rPr>
              <a:t>How are these peptides held together?</a:t>
            </a:r>
            <a:endParaRPr i="0" sz="2100" u="none" cap="none" strike="noStrike">
              <a:solidFill>
                <a:schemeClr val="accent2"/>
              </a:solidFill>
              <a:latin typeface="Arial"/>
              <a:ea typeface="Arial"/>
              <a:cs typeface="Arial"/>
              <a:sym typeface="Arial"/>
            </a:endParaRPr>
          </a:p>
        </p:txBody>
      </p:sp>
      <p:sp>
        <p:nvSpPr>
          <p:cNvPr id="2860" name="Google Shape;2860;p413"/>
          <p:cNvSpPr txBox="1"/>
          <p:nvPr>
            <p:ph type="title"/>
          </p:nvPr>
        </p:nvSpPr>
        <p:spPr>
          <a:xfrm>
            <a:off x="214318" y="63645"/>
            <a:ext cx="8480925" cy="97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1" i="0" lang="en" sz="3300" u="none" cap="none" strike="noStrike"/>
              <a:t>Exploring Quaternary Protein Structure</a:t>
            </a:r>
            <a:endParaRPr b="1" i="0" sz="3300" u="none" cap="none" strike="noStrike"/>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4" name="Shape 2864"/>
        <p:cNvGrpSpPr/>
        <p:nvPr/>
      </p:nvGrpSpPr>
      <p:grpSpPr>
        <a:xfrm>
          <a:off x="0" y="0"/>
          <a:ext cx="0" cy="0"/>
          <a:chOff x="0" y="0"/>
          <a:chExt cx="0" cy="0"/>
        </a:xfrm>
      </p:grpSpPr>
      <p:sp>
        <p:nvSpPr>
          <p:cNvPr id="2865" name="Google Shape;2865;p414"/>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Meta Moment</a:t>
            </a:r>
            <a:endParaRPr b="1"/>
          </a:p>
        </p:txBody>
      </p:sp>
      <p:sp>
        <p:nvSpPr>
          <p:cNvPr id="2866" name="Google Shape;2866;p414"/>
          <p:cNvSpPr txBox="1"/>
          <p:nvPr>
            <p:ph idx="1" type="body"/>
          </p:nvPr>
        </p:nvSpPr>
        <p:spPr>
          <a:xfrm>
            <a:off x="706925" y="1005850"/>
            <a:ext cx="8259000" cy="3702600"/>
          </a:xfrm>
          <a:prstGeom prst="rect">
            <a:avLst/>
          </a:prstGeom>
        </p:spPr>
        <p:txBody>
          <a:bodyPr anchorCtr="0" anchor="t" bIns="68575" lIns="68575" spcFirstLastPara="1" rIns="68575" wrap="square" tIns="68575">
            <a:noAutofit/>
          </a:bodyPr>
          <a:lstStyle/>
          <a:p>
            <a:pPr indent="0" lvl="0" marL="0" rtl="0" algn="l">
              <a:lnSpc>
                <a:spcPct val="100000"/>
              </a:lnSpc>
              <a:spcBef>
                <a:spcPts val="0"/>
              </a:spcBef>
              <a:spcAft>
                <a:spcPts val="0"/>
              </a:spcAft>
              <a:buNone/>
            </a:pPr>
            <a:r>
              <a:rPr lang="en" sz="3200">
                <a:solidFill>
                  <a:srgbClr val="27251E"/>
                </a:solidFill>
              </a:rPr>
              <a:t>List three facts about the relationship between primary and tertiary structure.</a:t>
            </a:r>
            <a:endParaRPr sz="3200">
              <a:solidFill>
                <a:srgbClr val="27251E"/>
              </a:solidFill>
            </a:endParaRPr>
          </a:p>
          <a:p>
            <a:pPr indent="0" lvl="0" marL="0" rtl="0" algn="l">
              <a:lnSpc>
                <a:spcPct val="100000"/>
              </a:lnSpc>
              <a:spcBef>
                <a:spcPts val="1000"/>
              </a:spcBef>
              <a:spcAft>
                <a:spcPts val="0"/>
              </a:spcAft>
              <a:buClr>
                <a:schemeClr val="dk1"/>
              </a:buClr>
              <a:buSzPts val="1100"/>
              <a:buFont typeface="Arial"/>
              <a:buNone/>
            </a:pPr>
            <a:r>
              <a:rPr lang="en" sz="3200">
                <a:solidFill>
                  <a:srgbClr val="27251E"/>
                </a:solidFill>
              </a:rPr>
              <a:t>What are two things you know now that you didn’t know or you didn’t know you didn’t know?</a:t>
            </a:r>
            <a:endParaRPr sz="3200">
              <a:solidFill>
                <a:schemeClr val="dk1"/>
              </a:solidFill>
            </a:endParaRPr>
          </a:p>
          <a:p>
            <a:pPr indent="0" lvl="0" marL="0" rtl="0" algn="l">
              <a:lnSpc>
                <a:spcPct val="100000"/>
              </a:lnSpc>
              <a:spcBef>
                <a:spcPts val="1000"/>
              </a:spcBef>
              <a:spcAft>
                <a:spcPts val="1000"/>
              </a:spcAft>
              <a:buNone/>
            </a:pPr>
            <a:r>
              <a:rPr lang="en" sz="3200">
                <a:solidFill>
                  <a:srgbClr val="27251E"/>
                </a:solidFill>
              </a:rPr>
              <a:t>One way in which secondary structure is essential for protein stability.  </a:t>
            </a:r>
            <a:endParaRPr sz="3200"/>
          </a:p>
        </p:txBody>
      </p:sp>
      <p:sp>
        <p:nvSpPr>
          <p:cNvPr id="2867" name="Google Shape;2867;p414"/>
          <p:cNvSpPr txBox="1"/>
          <p:nvPr/>
        </p:nvSpPr>
        <p:spPr>
          <a:xfrm>
            <a:off x="172779" y="1048534"/>
            <a:ext cx="384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800">
                <a:solidFill>
                  <a:schemeClr val="accent5"/>
                </a:solidFill>
                <a:latin typeface="Calibri"/>
                <a:ea typeface="Calibri"/>
                <a:cs typeface="Calibri"/>
                <a:sym typeface="Calibri"/>
              </a:rPr>
              <a:t>3</a:t>
            </a:r>
            <a:endParaRPr b="1" sz="4800">
              <a:solidFill>
                <a:schemeClr val="accent5"/>
              </a:solidFill>
              <a:latin typeface="Calibri"/>
              <a:ea typeface="Calibri"/>
              <a:cs typeface="Calibri"/>
              <a:sym typeface="Calibri"/>
            </a:endParaRPr>
          </a:p>
        </p:txBody>
      </p:sp>
      <p:sp>
        <p:nvSpPr>
          <p:cNvPr id="2868" name="Google Shape;2868;p414"/>
          <p:cNvSpPr txBox="1"/>
          <p:nvPr/>
        </p:nvSpPr>
        <p:spPr>
          <a:xfrm>
            <a:off x="172775" y="3357839"/>
            <a:ext cx="384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800">
                <a:solidFill>
                  <a:schemeClr val="accent2"/>
                </a:solidFill>
                <a:latin typeface="Calibri"/>
                <a:ea typeface="Calibri"/>
                <a:cs typeface="Calibri"/>
                <a:sym typeface="Calibri"/>
              </a:rPr>
              <a:t>1</a:t>
            </a:r>
            <a:endParaRPr b="1" sz="4800">
              <a:solidFill>
                <a:schemeClr val="accent2"/>
              </a:solidFill>
              <a:latin typeface="Calibri"/>
              <a:ea typeface="Calibri"/>
              <a:cs typeface="Calibri"/>
              <a:sym typeface="Calibri"/>
            </a:endParaRPr>
          </a:p>
        </p:txBody>
      </p:sp>
      <p:sp>
        <p:nvSpPr>
          <p:cNvPr id="2869" name="Google Shape;2869;p414"/>
          <p:cNvSpPr txBox="1"/>
          <p:nvPr/>
        </p:nvSpPr>
        <p:spPr>
          <a:xfrm>
            <a:off x="172775" y="1967523"/>
            <a:ext cx="384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800">
                <a:solidFill>
                  <a:schemeClr val="accent6"/>
                </a:solidFill>
                <a:latin typeface="Calibri"/>
                <a:ea typeface="Calibri"/>
                <a:cs typeface="Calibri"/>
                <a:sym typeface="Calibri"/>
              </a:rPr>
              <a:t>2</a:t>
            </a:r>
            <a:endParaRPr b="1" sz="4800">
              <a:solidFill>
                <a:schemeClr val="accent6"/>
              </a:solidFill>
              <a:latin typeface="Calibri"/>
              <a:ea typeface="Calibri"/>
              <a:cs typeface="Calibri"/>
              <a:sym typeface="Calibri"/>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3" name="Shape 2873"/>
        <p:cNvGrpSpPr/>
        <p:nvPr/>
      </p:nvGrpSpPr>
      <p:grpSpPr>
        <a:xfrm>
          <a:off x="0" y="0"/>
          <a:ext cx="0" cy="0"/>
          <a:chOff x="0" y="0"/>
          <a:chExt cx="0" cy="0"/>
        </a:xfrm>
      </p:grpSpPr>
      <p:pic>
        <p:nvPicPr>
          <p:cNvPr id="2874" name="Google Shape;2874;p415"/>
          <p:cNvPicPr preferRelativeResize="0"/>
          <p:nvPr/>
        </p:nvPicPr>
        <p:blipFill>
          <a:blip r:embed="rId3">
            <a:alphaModFix/>
          </a:blip>
          <a:stretch>
            <a:fillRect/>
          </a:stretch>
        </p:blipFill>
        <p:spPr>
          <a:xfrm>
            <a:off x="1830500" y="1549200"/>
            <a:ext cx="5330125" cy="4078200"/>
          </a:xfrm>
          <a:prstGeom prst="rect">
            <a:avLst/>
          </a:prstGeom>
          <a:noFill/>
          <a:ln>
            <a:noFill/>
          </a:ln>
        </p:spPr>
      </p:pic>
      <p:sp>
        <p:nvSpPr>
          <p:cNvPr id="2875" name="Google Shape;2875;p415"/>
          <p:cNvSpPr/>
          <p:nvPr/>
        </p:nvSpPr>
        <p:spPr>
          <a:xfrm>
            <a:off x="16050" y="32075"/>
            <a:ext cx="6623400" cy="1245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2500">
                <a:latin typeface="Calibri"/>
                <a:ea typeface="Calibri"/>
                <a:cs typeface="Calibri"/>
                <a:sym typeface="Calibri"/>
              </a:rPr>
              <a:t>Time to reflect:</a:t>
            </a:r>
            <a:endParaRPr b="1" sz="2500">
              <a:latin typeface="Calibri"/>
              <a:ea typeface="Calibri"/>
              <a:cs typeface="Calibri"/>
              <a:sym typeface="Calibri"/>
            </a:endParaRPr>
          </a:p>
          <a:p>
            <a:pPr indent="0" lvl="0" marL="0" rtl="0" algn="l">
              <a:spcBef>
                <a:spcPts val="0"/>
              </a:spcBef>
              <a:spcAft>
                <a:spcPts val="0"/>
              </a:spcAft>
              <a:buNone/>
            </a:pPr>
            <a:r>
              <a:t/>
            </a:r>
            <a:endParaRPr sz="2500">
              <a:latin typeface="Calibri"/>
              <a:ea typeface="Calibri"/>
              <a:cs typeface="Calibri"/>
              <a:sym typeface="Calibri"/>
            </a:endParaRPr>
          </a:p>
          <a:p>
            <a:pPr indent="0" lvl="0" marL="0" rtl="0" algn="l">
              <a:spcBef>
                <a:spcPts val="0"/>
              </a:spcBef>
              <a:spcAft>
                <a:spcPts val="0"/>
              </a:spcAft>
              <a:buNone/>
            </a:pPr>
            <a:r>
              <a:rPr lang="en" sz="2500">
                <a:latin typeface="Calibri"/>
                <a:ea typeface="Calibri"/>
                <a:cs typeface="Calibri"/>
                <a:sym typeface="Calibri"/>
              </a:rPr>
              <a:t>All Models are wrong, some are useful.</a:t>
            </a:r>
            <a:endParaRPr sz="2500">
              <a:latin typeface="Calibri"/>
              <a:ea typeface="Calibri"/>
              <a:cs typeface="Calibri"/>
              <a:sym typeface="Calibri"/>
            </a:endParaRPr>
          </a:p>
        </p:txBody>
      </p:sp>
      <p:pic>
        <p:nvPicPr>
          <p:cNvPr id="2876" name="Google Shape;2876;p415" title="Gemini_Generated_Image_7ekob77ekob77eko.png"/>
          <p:cNvPicPr preferRelativeResize="0"/>
          <p:nvPr/>
        </p:nvPicPr>
        <p:blipFill>
          <a:blip r:embed="rId4">
            <a:alphaModFix/>
          </a:blip>
          <a:stretch>
            <a:fillRect/>
          </a:stretch>
        </p:blipFill>
        <p:spPr>
          <a:xfrm>
            <a:off x="2962312" y="2331850"/>
            <a:ext cx="3219375" cy="1755100"/>
          </a:xfrm>
          <a:prstGeom prst="rect">
            <a:avLst/>
          </a:prstGeom>
          <a:noFill/>
          <a:ln>
            <a:noFill/>
          </a:ln>
        </p:spPr>
      </p:pic>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80" name="Shape 2880"/>
        <p:cNvGrpSpPr/>
        <p:nvPr/>
      </p:nvGrpSpPr>
      <p:grpSpPr>
        <a:xfrm>
          <a:off x="0" y="0"/>
          <a:ext cx="0" cy="0"/>
          <a:chOff x="0" y="0"/>
          <a:chExt cx="0" cy="0"/>
        </a:xfrm>
      </p:grpSpPr>
      <p:sp>
        <p:nvSpPr>
          <p:cNvPr id="2881" name="Google Shape;2881;p41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sp>
        <p:nvSpPr>
          <p:cNvPr id="2882" name="Google Shape;2882;p416"/>
          <p:cNvSpPr txBox="1"/>
          <p:nvPr/>
        </p:nvSpPr>
        <p:spPr>
          <a:xfrm>
            <a:off x="8654213" y="4191938"/>
            <a:ext cx="685800" cy="461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883" name="Google Shape;2883;p416"/>
          <p:cNvPicPr preferRelativeResize="0"/>
          <p:nvPr/>
        </p:nvPicPr>
        <p:blipFill rotWithShape="1">
          <a:blip r:embed="rId4">
            <a:alphaModFix/>
          </a:blip>
          <a:srcRect b="0" l="0" r="0" t="0"/>
          <a:stretch/>
        </p:blipFill>
        <p:spPr>
          <a:xfrm>
            <a:off x="8056778" y="218054"/>
            <a:ext cx="905277" cy="900248"/>
          </a:xfrm>
          <a:prstGeom prst="rect">
            <a:avLst/>
          </a:prstGeom>
          <a:noFill/>
          <a:ln>
            <a:noFill/>
          </a:ln>
        </p:spPr>
      </p:pic>
      <p:sp>
        <p:nvSpPr>
          <p:cNvPr id="2884" name="Google Shape;2884;p416"/>
          <p:cNvSpPr txBox="1"/>
          <p:nvPr>
            <p:ph idx="1" type="body"/>
          </p:nvPr>
        </p:nvSpPr>
        <p:spPr>
          <a:xfrm>
            <a:off x="276225" y="1118306"/>
            <a:ext cx="8185050" cy="10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500"/>
              <a:buFont typeface="Arial"/>
              <a:buNone/>
            </a:pPr>
            <a:r>
              <a:rPr i="0" lang="en" sz="2000" u="none" cap="none" strike="noStrike">
                <a:solidFill>
                  <a:srgbClr val="000000"/>
                </a:solidFill>
              </a:rPr>
              <a:t>How might our new learning about amino acids and protein structure help make sense of our phenomenon? </a:t>
            </a:r>
            <a:endParaRPr i="0" sz="2000" u="none" cap="none" strike="noStrike">
              <a:solidFill>
                <a:srgbClr val="000000"/>
              </a:solidFill>
            </a:endParaRPr>
          </a:p>
          <a:p>
            <a:pPr indent="0" lvl="0" marL="0" marR="0" rtl="0" algn="l">
              <a:lnSpc>
                <a:spcPct val="100000"/>
              </a:lnSpc>
              <a:spcBef>
                <a:spcPts val="1200"/>
              </a:spcBef>
              <a:spcAft>
                <a:spcPts val="1200"/>
              </a:spcAft>
              <a:buClr>
                <a:srgbClr val="000000"/>
              </a:buClr>
              <a:buSzPts val="500"/>
              <a:buFont typeface="Arial"/>
              <a:buNone/>
            </a:pPr>
            <a:r>
              <a:rPr i="0" lang="en" sz="2000" u="none" cap="none" strike="noStrike">
                <a:solidFill>
                  <a:srgbClr val="000000"/>
                </a:solidFill>
              </a:rPr>
              <a:t>What new questions do you have?</a:t>
            </a:r>
            <a:endParaRPr i="0" sz="2000" u="none" cap="none" strike="noStrike">
              <a:solidFill>
                <a:srgbClr val="000000"/>
              </a:solidFill>
            </a:endParaRPr>
          </a:p>
        </p:txBody>
      </p:sp>
      <p:sp>
        <p:nvSpPr>
          <p:cNvPr id="2885" name="Google Shape;2885;p416"/>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sp>
        <p:nvSpPr>
          <p:cNvPr id="2886" name="Google Shape;2886;p416"/>
          <p:cNvSpPr txBox="1"/>
          <p:nvPr>
            <p:ph type="title"/>
          </p:nvPr>
        </p:nvSpPr>
        <p:spPr>
          <a:xfrm>
            <a:off x="180897" y="39640"/>
            <a:ext cx="7396200"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i="0" lang="en" sz="3300" u="none" cap="none" strike="noStrike"/>
              <a:t>Revisiting the Phenomenon</a:t>
            </a:r>
            <a:endParaRPr b="1" i="0" sz="3300" u="none" cap="none" strike="noStrike"/>
          </a:p>
        </p:txBody>
      </p:sp>
      <p:pic>
        <p:nvPicPr>
          <p:cNvPr id="2887" name="Google Shape;2887;p416"/>
          <p:cNvPicPr preferRelativeResize="0"/>
          <p:nvPr/>
        </p:nvPicPr>
        <p:blipFill>
          <a:blip r:embed="rId5">
            <a:alphaModFix/>
          </a:blip>
          <a:stretch>
            <a:fillRect/>
          </a:stretch>
        </p:blipFill>
        <p:spPr>
          <a:xfrm>
            <a:off x="1904675" y="2423756"/>
            <a:ext cx="4705833" cy="2055015"/>
          </a:xfrm>
          <a:prstGeom prst="rect">
            <a:avLst/>
          </a:prstGeom>
          <a:noFill/>
          <a:ln>
            <a:noFill/>
          </a:ln>
        </p:spPr>
      </p:pic>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1" name="Shape 2891"/>
        <p:cNvGrpSpPr/>
        <p:nvPr/>
      </p:nvGrpSpPr>
      <p:grpSpPr>
        <a:xfrm>
          <a:off x="0" y="0"/>
          <a:ext cx="0" cy="0"/>
          <a:chOff x="0" y="0"/>
          <a:chExt cx="0" cy="0"/>
        </a:xfrm>
      </p:grpSpPr>
      <p:pic>
        <p:nvPicPr>
          <p:cNvPr descr="This timer counts down silently until it reaches 0:00, then a police siren sounds to alert you that time is up." id="2892" name="Google Shape;2892;p417" title="5 Minute Timer">
            <a:hlinkClick r:id="rId3"/>
          </p:cNvPr>
          <p:cNvPicPr preferRelativeResize="0"/>
          <p:nvPr/>
        </p:nvPicPr>
        <p:blipFill>
          <a:blip r:embed="rId4">
            <a:alphaModFix/>
          </a:blip>
          <a:stretch>
            <a:fillRect/>
          </a:stretch>
        </p:blipFill>
        <p:spPr>
          <a:xfrm>
            <a:off x="114300" y="3430219"/>
            <a:ext cx="2286000" cy="1285875"/>
          </a:xfrm>
          <a:prstGeom prst="rect">
            <a:avLst/>
          </a:prstGeom>
          <a:noFill/>
          <a:ln>
            <a:noFill/>
          </a:ln>
        </p:spPr>
      </p:pic>
      <p:sp>
        <p:nvSpPr>
          <p:cNvPr id="2893" name="Google Shape;2893;p417"/>
          <p:cNvSpPr txBox="1"/>
          <p:nvPr/>
        </p:nvSpPr>
        <p:spPr>
          <a:xfrm>
            <a:off x="7055425" y="3792675"/>
            <a:ext cx="1878300" cy="116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Bio Break!</a:t>
            </a:r>
            <a:endParaRPr sz="18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2"/>
                                        </p:tgtEl>
                                        <p:attrNameLst>
                                          <p:attrName>style.visibility</p:attrName>
                                        </p:attrNameLst>
                                      </p:cBhvr>
                                      <p:to>
                                        <p:strVal val="visible"/>
                                      </p:to>
                                    </p:set>
                                    <p:animEffect filter="fade" transition="in">
                                      <p:cBhvr>
                                        <p:cTn dur="1000"/>
                                        <p:tgtEl>
                                          <p:spTgt spid="28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0" name="Shape 1290"/>
        <p:cNvGrpSpPr/>
        <p:nvPr/>
      </p:nvGrpSpPr>
      <p:grpSpPr>
        <a:xfrm>
          <a:off x="0" y="0"/>
          <a:ext cx="0" cy="0"/>
          <a:chOff x="0" y="0"/>
          <a:chExt cx="0" cy="0"/>
        </a:xfrm>
      </p:grpSpPr>
      <p:sp>
        <p:nvSpPr>
          <p:cNvPr id="1291" name="Google Shape;1291;p256"/>
          <p:cNvSpPr txBox="1"/>
          <p:nvPr/>
        </p:nvSpPr>
        <p:spPr>
          <a:xfrm>
            <a:off x="3293979" y="2735178"/>
            <a:ext cx="5202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2400" u="none" cap="none" strike="noStrike">
                <a:solidFill>
                  <a:srgbClr val="000000"/>
                </a:solidFill>
                <a:latin typeface="Arial"/>
                <a:ea typeface="Arial"/>
                <a:cs typeface="Arial"/>
                <a:sym typeface="Arial"/>
              </a:rPr>
              <a:t>Welcome to the Molecular World</a:t>
            </a:r>
            <a:endParaRPr/>
          </a:p>
        </p:txBody>
      </p:sp>
      <p:grpSp>
        <p:nvGrpSpPr>
          <p:cNvPr id="1292" name="Google Shape;1292;p256"/>
          <p:cNvGrpSpPr/>
          <p:nvPr/>
        </p:nvGrpSpPr>
        <p:grpSpPr>
          <a:xfrm>
            <a:off x="4277897" y="2193391"/>
            <a:ext cx="3094766" cy="541787"/>
            <a:chOff x="4277897" y="2193391"/>
            <a:chExt cx="3094766" cy="541787"/>
          </a:xfrm>
        </p:grpSpPr>
        <p:sp>
          <p:nvSpPr>
            <p:cNvPr id="1293" name="Google Shape;1293;p256"/>
            <p:cNvSpPr txBox="1"/>
            <p:nvPr/>
          </p:nvSpPr>
          <p:spPr>
            <a:xfrm>
              <a:off x="4418262" y="2193391"/>
              <a:ext cx="2954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 sz="1800" u="none" cap="none" strike="noStrike">
                  <a:solidFill>
                    <a:srgbClr val="FF0000"/>
                  </a:solidFill>
                  <a:latin typeface="Arial"/>
                  <a:ea typeface="Arial"/>
                  <a:cs typeface="Arial"/>
                  <a:sym typeface="Arial"/>
                </a:rPr>
                <a:t>strange and invisible</a:t>
              </a:r>
              <a:endParaRPr/>
            </a:p>
          </p:txBody>
        </p:sp>
        <p:sp>
          <p:nvSpPr>
            <p:cNvPr id="1294" name="Google Shape;1294;p256"/>
            <p:cNvSpPr/>
            <p:nvPr/>
          </p:nvSpPr>
          <p:spPr>
            <a:xfrm rot="-5400000">
              <a:off x="5490347" y="1177728"/>
              <a:ext cx="345000" cy="2769900"/>
            </a:xfrm>
            <a:prstGeom prst="leftBrace">
              <a:avLst>
                <a:gd fmla="val 8333" name="adj1"/>
                <a:gd fmla="val 50000" name="adj2"/>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97" name="Shape 2897"/>
        <p:cNvGrpSpPr/>
        <p:nvPr/>
      </p:nvGrpSpPr>
      <p:grpSpPr>
        <a:xfrm>
          <a:off x="0" y="0"/>
          <a:ext cx="0" cy="0"/>
          <a:chOff x="0" y="0"/>
          <a:chExt cx="0" cy="0"/>
        </a:xfrm>
      </p:grpSpPr>
      <p:sp>
        <p:nvSpPr>
          <p:cNvPr id="2898" name="Google Shape;2898;p418"/>
          <p:cNvSpPr txBox="1"/>
          <p:nvPr/>
        </p:nvSpPr>
        <p:spPr>
          <a:xfrm>
            <a:off x="1326175" y="3055550"/>
            <a:ext cx="7602900" cy="738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3600">
                <a:solidFill>
                  <a:schemeClr val="dk1"/>
                </a:solidFill>
              </a:rPr>
              <a:t>Exploding Frog Eggs Experiment</a:t>
            </a:r>
            <a:endParaRPr b="1" sz="3600">
              <a:solidFill>
                <a:schemeClr val="dk1"/>
              </a:solidFill>
            </a:endParaRPr>
          </a:p>
        </p:txBody>
      </p:sp>
      <p:sp>
        <p:nvSpPr>
          <p:cNvPr id="2899" name="Google Shape;2899;p418"/>
          <p:cNvSpPr txBox="1"/>
          <p:nvPr/>
        </p:nvSpPr>
        <p:spPr>
          <a:xfrm>
            <a:off x="2929225" y="2461300"/>
            <a:ext cx="5999700" cy="738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3600">
                <a:solidFill>
                  <a:schemeClr val="dk1"/>
                </a:solidFill>
              </a:rPr>
              <a:t>Going Deeper…</a:t>
            </a:r>
            <a:endParaRPr b="1" sz="3600">
              <a:solidFill>
                <a:schemeClr val="dk1"/>
              </a:solidFill>
            </a:endParaRPr>
          </a:p>
        </p:txBody>
      </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3" name="Shape 2903"/>
        <p:cNvGrpSpPr/>
        <p:nvPr/>
      </p:nvGrpSpPr>
      <p:grpSpPr>
        <a:xfrm>
          <a:off x="0" y="0"/>
          <a:ext cx="0" cy="0"/>
          <a:chOff x="0" y="0"/>
          <a:chExt cx="0" cy="0"/>
        </a:xfrm>
      </p:grpSpPr>
      <p:pic>
        <p:nvPicPr>
          <p:cNvPr id="2904" name="Google Shape;2904;p419"/>
          <p:cNvPicPr preferRelativeResize="0"/>
          <p:nvPr/>
        </p:nvPicPr>
        <p:blipFill rotWithShape="1">
          <a:blip r:embed="rId3">
            <a:alphaModFix/>
          </a:blip>
          <a:srcRect b="0" l="0" r="0" t="0"/>
          <a:stretch/>
        </p:blipFill>
        <p:spPr>
          <a:xfrm>
            <a:off x="570745" y="1100729"/>
            <a:ext cx="4379160" cy="3364478"/>
          </a:xfrm>
          <a:prstGeom prst="rect">
            <a:avLst/>
          </a:prstGeom>
          <a:noFill/>
          <a:ln cap="flat" cmpd="sng" w="9525">
            <a:solidFill>
              <a:srgbClr val="000000"/>
            </a:solidFill>
            <a:prstDash val="solid"/>
            <a:round/>
            <a:headEnd len="sm" w="sm" type="none"/>
            <a:tailEnd len="sm" w="sm" type="none"/>
          </a:ln>
        </p:spPr>
      </p:pic>
      <p:pic>
        <p:nvPicPr>
          <p:cNvPr id="2905" name="Google Shape;2905;p419"/>
          <p:cNvPicPr preferRelativeResize="0"/>
          <p:nvPr/>
        </p:nvPicPr>
        <p:blipFill rotWithShape="1">
          <a:blip r:embed="rId4">
            <a:alphaModFix/>
          </a:blip>
          <a:srcRect b="0" l="0" r="0" t="0"/>
          <a:stretch/>
        </p:blipFill>
        <p:spPr>
          <a:xfrm>
            <a:off x="5295200" y="1100729"/>
            <a:ext cx="2911867" cy="1736073"/>
          </a:xfrm>
          <a:prstGeom prst="rect">
            <a:avLst/>
          </a:prstGeom>
          <a:noFill/>
          <a:ln cap="flat" cmpd="sng" w="9525">
            <a:solidFill>
              <a:srgbClr val="000000"/>
            </a:solidFill>
            <a:prstDash val="solid"/>
            <a:round/>
            <a:headEnd len="sm" w="sm" type="none"/>
            <a:tailEnd len="sm" w="sm" type="none"/>
          </a:ln>
        </p:spPr>
      </p:pic>
      <p:sp>
        <p:nvSpPr>
          <p:cNvPr id="2906" name="Google Shape;2906;p419"/>
          <p:cNvSpPr txBox="1"/>
          <p:nvPr/>
        </p:nvSpPr>
        <p:spPr>
          <a:xfrm>
            <a:off x="724602" y="230726"/>
            <a:ext cx="7694700" cy="577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300"/>
              <a:buFont typeface="Arial"/>
              <a:buNone/>
            </a:pPr>
            <a:r>
              <a:rPr b="1" i="0" lang="en" sz="3300" u="none" cap="none" strike="noStrike">
                <a:solidFill>
                  <a:srgbClr val="000000"/>
                </a:solidFill>
                <a:latin typeface="Calibri"/>
                <a:ea typeface="Calibri"/>
                <a:cs typeface="Calibri"/>
                <a:sym typeface="Calibri"/>
              </a:rPr>
              <a:t>The value of collaboration….</a:t>
            </a:r>
            <a:endParaRPr b="0" i="0" sz="3300" u="none" cap="none" strike="noStrike">
              <a:solidFill>
                <a:srgbClr val="000000"/>
              </a:solidFill>
              <a:latin typeface="Calibri"/>
              <a:ea typeface="Calibri"/>
              <a:cs typeface="Calibri"/>
              <a:sym typeface="Calibri"/>
            </a:endParaRPr>
          </a:p>
        </p:txBody>
      </p:sp>
      <p:sp>
        <p:nvSpPr>
          <p:cNvPr id="2907" name="Google Shape;2907;p419"/>
          <p:cNvSpPr txBox="1"/>
          <p:nvPr/>
        </p:nvSpPr>
        <p:spPr>
          <a:xfrm>
            <a:off x="5295200" y="3010964"/>
            <a:ext cx="3389100" cy="145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1" lang="en" sz="1800" u="none" cap="none" strike="noStrike">
                <a:solidFill>
                  <a:srgbClr val="000000"/>
                </a:solidFill>
                <a:latin typeface="Open Sans"/>
                <a:ea typeface="Open Sans"/>
                <a:cs typeface="Open Sans"/>
                <a:sym typeface="Open Sans"/>
              </a:rPr>
              <a:t>In science, one should use all available resources to solve difficult problems. One of our most powerful resources is the insight of our colleagues.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1" name="Shape 2911"/>
        <p:cNvGrpSpPr/>
        <p:nvPr/>
      </p:nvGrpSpPr>
      <p:grpSpPr>
        <a:xfrm>
          <a:off x="0" y="0"/>
          <a:ext cx="0" cy="0"/>
          <a:chOff x="0" y="0"/>
          <a:chExt cx="0" cy="0"/>
        </a:xfrm>
      </p:grpSpPr>
      <p:sp>
        <p:nvSpPr>
          <p:cNvPr id="2912" name="Google Shape;2912;p420"/>
          <p:cNvSpPr txBox="1"/>
          <p:nvPr/>
        </p:nvSpPr>
        <p:spPr>
          <a:xfrm>
            <a:off x="209412" y="1026461"/>
            <a:ext cx="8008200" cy="992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Image that you were a graduate student</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 in Peter Agre’s lab back in 1991…..</a:t>
            </a:r>
            <a:endParaRPr b="0" i="0" sz="1100" u="none" cap="none" strike="noStrike">
              <a:solidFill>
                <a:srgbClr val="000000"/>
              </a:solidFill>
              <a:latin typeface="Arial"/>
              <a:ea typeface="Arial"/>
              <a:cs typeface="Arial"/>
              <a:sym typeface="Arial"/>
            </a:endParaRPr>
          </a:p>
        </p:txBody>
      </p:sp>
      <p:sp>
        <p:nvSpPr>
          <p:cNvPr id="2913" name="Google Shape;2913;p420"/>
          <p:cNvSpPr txBox="1"/>
          <p:nvPr/>
        </p:nvSpPr>
        <p:spPr>
          <a:xfrm>
            <a:off x="503770" y="2681270"/>
            <a:ext cx="8551200" cy="992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0" i="1" lang="en" sz="3000" u="none" cap="none" strike="noStrike">
                <a:solidFill>
                  <a:srgbClr val="FF0000"/>
                </a:solidFill>
                <a:latin typeface="Arial"/>
                <a:ea typeface="Arial"/>
                <a:cs typeface="Arial"/>
                <a:sym typeface="Arial"/>
              </a:rPr>
              <a:t>Could you have discovered the function of CHIP28?</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7" name="Shape 2917"/>
        <p:cNvGrpSpPr/>
        <p:nvPr/>
      </p:nvGrpSpPr>
      <p:grpSpPr>
        <a:xfrm>
          <a:off x="0" y="0"/>
          <a:ext cx="0" cy="0"/>
          <a:chOff x="0" y="0"/>
          <a:chExt cx="0" cy="0"/>
        </a:xfrm>
      </p:grpSpPr>
      <p:sp>
        <p:nvSpPr>
          <p:cNvPr id="2918" name="Google Shape;2918;p421"/>
          <p:cNvSpPr txBox="1"/>
          <p:nvPr/>
        </p:nvSpPr>
        <p:spPr>
          <a:xfrm>
            <a:off x="631135" y="586276"/>
            <a:ext cx="8512800" cy="531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F0000"/>
                </a:solidFill>
                <a:latin typeface="Open Sans"/>
                <a:ea typeface="Open Sans"/>
                <a:cs typeface="Open Sans"/>
                <a:sym typeface="Open Sans"/>
              </a:rPr>
              <a:t>What was known in 1992?</a:t>
            </a:r>
            <a:endParaRPr b="0" i="0" sz="1100" u="none" cap="none" strike="noStrike">
              <a:solidFill>
                <a:srgbClr val="000000"/>
              </a:solidFill>
              <a:latin typeface="Arial"/>
              <a:ea typeface="Arial"/>
              <a:cs typeface="Arial"/>
              <a:sym typeface="Arial"/>
            </a:endParaRPr>
          </a:p>
        </p:txBody>
      </p:sp>
      <p:sp>
        <p:nvSpPr>
          <p:cNvPr id="2919" name="Google Shape;2919;p421"/>
          <p:cNvSpPr txBox="1"/>
          <p:nvPr/>
        </p:nvSpPr>
        <p:spPr>
          <a:xfrm>
            <a:off x="849386" y="1372667"/>
            <a:ext cx="8034600" cy="3855900"/>
          </a:xfrm>
          <a:prstGeom prst="rect">
            <a:avLst/>
          </a:prstGeom>
          <a:no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2700"/>
              <a:buFont typeface="Arial"/>
              <a:buChar char="•"/>
            </a:pPr>
            <a:r>
              <a:rPr b="1" i="0" lang="en" sz="2700" u="none" cap="none" strike="noStrike">
                <a:solidFill>
                  <a:srgbClr val="000000"/>
                </a:solidFill>
                <a:latin typeface="Open Sans"/>
                <a:ea typeface="Open Sans"/>
                <a:cs typeface="Open Sans"/>
                <a:sym typeface="Open Sans"/>
              </a:rPr>
              <a:t>Abundant protein in red blood cell membranes</a:t>
            </a:r>
            <a:endParaRPr b="0" i="0" sz="1100" u="none" cap="none" strike="noStrike">
              <a:solidFill>
                <a:srgbClr val="000000"/>
              </a:solidFill>
              <a:latin typeface="Arial"/>
              <a:ea typeface="Arial"/>
              <a:cs typeface="Arial"/>
              <a:sym typeface="Arial"/>
            </a:endParaRPr>
          </a:p>
          <a:p>
            <a:pPr indent="-38100" lvl="0" marL="21590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Open Sans"/>
              <a:ea typeface="Open Sans"/>
              <a:cs typeface="Open Sans"/>
              <a:sym typeface="Open Sans"/>
            </a:endParaRPr>
          </a:p>
          <a:p>
            <a:pPr indent="-209550" lvl="0" marL="215900" marR="0" rtl="0" algn="l">
              <a:lnSpc>
                <a:spcPct val="100000"/>
              </a:lnSpc>
              <a:spcBef>
                <a:spcPts val="0"/>
              </a:spcBef>
              <a:spcAft>
                <a:spcPts val="0"/>
              </a:spcAft>
              <a:buClr>
                <a:srgbClr val="000000"/>
              </a:buClr>
              <a:buSzPts val="2700"/>
              <a:buFont typeface="Arial"/>
              <a:buChar char="•"/>
            </a:pPr>
            <a:r>
              <a:rPr b="1" i="0" lang="en" sz="2700" u="none" cap="none" strike="noStrike">
                <a:solidFill>
                  <a:srgbClr val="000000"/>
                </a:solidFill>
                <a:latin typeface="Open Sans"/>
                <a:ea typeface="Open Sans"/>
                <a:cs typeface="Open Sans"/>
                <a:sym typeface="Open Sans"/>
              </a:rPr>
              <a:t>28kDa protein… in a polyacrylamide gel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Open Sans"/>
              <a:ea typeface="Open Sans"/>
              <a:cs typeface="Open Sans"/>
              <a:sym typeface="Open Sans"/>
            </a:endParaRPr>
          </a:p>
          <a:p>
            <a:pPr indent="-209550" lvl="0" marL="215900" marR="0" rtl="0" algn="l">
              <a:lnSpc>
                <a:spcPct val="100000"/>
              </a:lnSpc>
              <a:spcBef>
                <a:spcPts val="0"/>
              </a:spcBef>
              <a:spcAft>
                <a:spcPts val="0"/>
              </a:spcAft>
              <a:buClr>
                <a:srgbClr val="000000"/>
              </a:buClr>
              <a:buSzPts val="2700"/>
              <a:buFont typeface="Arial"/>
              <a:buChar char="•"/>
            </a:pPr>
            <a:r>
              <a:rPr b="1" i="0" lang="en" sz="2700" u="none" cap="none" strike="noStrike">
                <a:solidFill>
                  <a:srgbClr val="000000"/>
                </a:solidFill>
                <a:latin typeface="Open Sans"/>
                <a:ea typeface="Open Sans"/>
                <a:cs typeface="Open Sans"/>
                <a:sym typeface="Open Sans"/>
              </a:rPr>
              <a:t>Cloned cDNA  🡪  mRNA transcript</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Open Sans"/>
              <a:ea typeface="Open Sans"/>
              <a:cs typeface="Open Sans"/>
              <a:sym typeface="Open Sans"/>
            </a:endParaRPr>
          </a:p>
          <a:p>
            <a:pPr indent="-209550" lvl="0" marL="215900" marR="0" rtl="0" algn="l">
              <a:lnSpc>
                <a:spcPct val="100000"/>
              </a:lnSpc>
              <a:spcBef>
                <a:spcPts val="0"/>
              </a:spcBef>
              <a:spcAft>
                <a:spcPts val="0"/>
              </a:spcAft>
              <a:buClr>
                <a:srgbClr val="000000"/>
              </a:buClr>
              <a:buSzPts val="2700"/>
              <a:buFont typeface="Arial"/>
              <a:buChar char="•"/>
            </a:pPr>
            <a:r>
              <a:rPr b="1" i="0" lang="en" sz="2700" u="none" cap="none" strike="noStrike">
                <a:solidFill>
                  <a:srgbClr val="000000"/>
                </a:solidFill>
                <a:latin typeface="Open Sans"/>
                <a:ea typeface="Open Sans"/>
                <a:cs typeface="Open Sans"/>
                <a:sym typeface="Open Sans"/>
              </a:rPr>
              <a:t>269 amino acid protein</a:t>
            </a:r>
            <a:endParaRPr b="1" i="0" sz="27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3000"/>
              <a:buFont typeface="Arial"/>
              <a:buNone/>
            </a:pPr>
            <a:r>
              <a:t/>
            </a:r>
            <a:endParaRPr b="1" i="0" sz="3000" u="none" cap="none" strike="noStrike">
              <a:solidFill>
                <a:srgbClr val="000000"/>
              </a:solidFill>
              <a:latin typeface="Open Sans"/>
              <a:ea typeface="Open Sans"/>
              <a:cs typeface="Open Sans"/>
              <a:sym typeface="Open Sans"/>
            </a:endParaRPr>
          </a:p>
        </p:txBody>
      </p:sp>
      <p:sp>
        <p:nvSpPr>
          <p:cNvPr id="2920" name="Google Shape;2920;p42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4" name="Shape 2924"/>
        <p:cNvGrpSpPr/>
        <p:nvPr/>
      </p:nvGrpSpPr>
      <p:grpSpPr>
        <a:xfrm>
          <a:off x="0" y="0"/>
          <a:ext cx="0" cy="0"/>
          <a:chOff x="0" y="0"/>
          <a:chExt cx="0" cy="0"/>
        </a:xfrm>
      </p:grpSpPr>
      <p:pic>
        <p:nvPicPr>
          <p:cNvPr id="2925" name="Google Shape;2925;p422"/>
          <p:cNvPicPr preferRelativeResize="0"/>
          <p:nvPr/>
        </p:nvPicPr>
        <p:blipFill rotWithShape="1">
          <a:blip r:embed="rId3">
            <a:alphaModFix/>
          </a:blip>
          <a:srcRect b="40251" l="27051" r="52582" t="37610"/>
          <a:stretch/>
        </p:blipFill>
        <p:spPr>
          <a:xfrm>
            <a:off x="3354674" y="603932"/>
            <a:ext cx="5170639" cy="3746972"/>
          </a:xfrm>
          <a:prstGeom prst="rect">
            <a:avLst/>
          </a:prstGeom>
          <a:noFill/>
          <a:ln>
            <a:noFill/>
          </a:ln>
        </p:spPr>
      </p:pic>
      <p:grpSp>
        <p:nvGrpSpPr>
          <p:cNvPr id="2926" name="Google Shape;2926;p422"/>
          <p:cNvGrpSpPr/>
          <p:nvPr/>
        </p:nvGrpSpPr>
        <p:grpSpPr>
          <a:xfrm>
            <a:off x="890091" y="2113423"/>
            <a:ext cx="2920792" cy="1546851"/>
            <a:chOff x="1549490" y="3046108"/>
            <a:chExt cx="3673028" cy="1866600"/>
          </a:xfrm>
        </p:grpSpPr>
        <p:sp>
          <p:nvSpPr>
            <p:cNvPr id="2927" name="Google Shape;2927;p422"/>
            <p:cNvSpPr txBox="1"/>
            <p:nvPr/>
          </p:nvSpPr>
          <p:spPr>
            <a:xfrm>
              <a:off x="1549490" y="3046108"/>
              <a:ext cx="3453600" cy="1866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rgbClr val="0B672E"/>
                  </a:solidFill>
                  <a:latin typeface="Calibri"/>
                  <a:ea typeface="Calibri"/>
                  <a:cs typeface="Calibri"/>
                  <a:sym typeface="Calibri"/>
                </a:rPr>
                <a:t>How would you determine the function of this protein?</a:t>
              </a:r>
              <a:endParaRPr b="0" i="0" sz="1700" u="none" cap="none" strike="noStrike">
                <a:solidFill>
                  <a:srgbClr val="0B672E"/>
                </a:solidFill>
                <a:latin typeface="Calibri"/>
                <a:ea typeface="Calibri"/>
                <a:cs typeface="Calibri"/>
                <a:sym typeface="Calibri"/>
              </a:endParaRPr>
            </a:p>
          </p:txBody>
        </p:sp>
        <p:sp>
          <p:nvSpPr>
            <p:cNvPr id="2928" name="Google Shape;2928;p422"/>
            <p:cNvSpPr/>
            <p:nvPr/>
          </p:nvSpPr>
          <p:spPr>
            <a:xfrm>
              <a:off x="3077518" y="4590279"/>
              <a:ext cx="2145000" cy="212100"/>
            </a:xfrm>
            <a:prstGeom prst="rightArrow">
              <a:avLst>
                <a:gd fmla="val 50000" name="adj1"/>
                <a:gd fmla="val 50000" name="adj2"/>
              </a:avLst>
            </a:prstGeom>
            <a:solidFill>
              <a:srgbClr val="00B050"/>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B672E"/>
                </a:solidFill>
                <a:latin typeface="Open Sans"/>
                <a:ea typeface="Open Sans"/>
                <a:cs typeface="Open Sans"/>
                <a:sym typeface="Open Sans"/>
              </a:endParaRPr>
            </a:p>
          </p:txBody>
        </p:sp>
      </p:grpSp>
      <p:sp>
        <p:nvSpPr>
          <p:cNvPr id="2929" name="Google Shape;2929;p42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3" name="Shape 2933"/>
        <p:cNvGrpSpPr/>
        <p:nvPr/>
      </p:nvGrpSpPr>
      <p:grpSpPr>
        <a:xfrm>
          <a:off x="0" y="0"/>
          <a:ext cx="0" cy="0"/>
          <a:chOff x="0" y="0"/>
          <a:chExt cx="0" cy="0"/>
        </a:xfrm>
      </p:grpSpPr>
      <p:pic>
        <p:nvPicPr>
          <p:cNvPr id="2934" name="Google Shape;2934;p423"/>
          <p:cNvPicPr preferRelativeResize="0"/>
          <p:nvPr/>
        </p:nvPicPr>
        <p:blipFill rotWithShape="1">
          <a:blip r:embed="rId3">
            <a:alphaModFix/>
          </a:blip>
          <a:srcRect b="38000" l="0" r="0" t="0"/>
          <a:stretch/>
        </p:blipFill>
        <p:spPr>
          <a:xfrm>
            <a:off x="5027941" y="420594"/>
            <a:ext cx="3616013" cy="4298115"/>
          </a:xfrm>
          <a:prstGeom prst="rect">
            <a:avLst/>
          </a:prstGeom>
          <a:noFill/>
          <a:ln>
            <a:noFill/>
          </a:ln>
        </p:spPr>
      </p:pic>
      <p:pic>
        <p:nvPicPr>
          <p:cNvPr descr="chempub2high.jpg" id="2935" name="Google Shape;2935;p423"/>
          <p:cNvPicPr preferRelativeResize="0"/>
          <p:nvPr/>
        </p:nvPicPr>
        <p:blipFill rotWithShape="1">
          <a:blip r:embed="rId4">
            <a:alphaModFix/>
          </a:blip>
          <a:srcRect b="0" l="16881" r="0" t="0"/>
          <a:stretch/>
        </p:blipFill>
        <p:spPr>
          <a:xfrm>
            <a:off x="1440851" y="1566000"/>
            <a:ext cx="3473100" cy="2027675"/>
          </a:xfrm>
          <a:prstGeom prst="rect">
            <a:avLst/>
          </a:prstGeom>
          <a:noFill/>
          <a:ln>
            <a:noFill/>
          </a:ln>
        </p:spPr>
      </p:pic>
      <p:sp>
        <p:nvSpPr>
          <p:cNvPr id="2936" name="Google Shape;2936;p423"/>
          <p:cNvSpPr txBox="1"/>
          <p:nvPr/>
        </p:nvSpPr>
        <p:spPr>
          <a:xfrm>
            <a:off x="1348150" y="3930875"/>
            <a:ext cx="34731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Open Sans"/>
                <a:ea typeface="Open Sans"/>
                <a:cs typeface="Open Sans"/>
                <a:sym typeface="Open Sans"/>
              </a:rPr>
              <a:t>Micro-injection of </a:t>
            </a:r>
            <a:r>
              <a:rPr lang="en" sz="1800">
                <a:latin typeface="Open Sans"/>
                <a:ea typeface="Open Sans"/>
                <a:cs typeface="Open Sans"/>
                <a:sym typeface="Open Sans"/>
              </a:rPr>
              <a:t>CHIP28</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Open Sans"/>
                <a:ea typeface="Open Sans"/>
                <a:cs typeface="Open Sans"/>
                <a:sym typeface="Open Sans"/>
              </a:rPr>
              <a:t> mRNA into frog oocytes…..</a:t>
            </a:r>
            <a:endParaRPr b="0" i="0" sz="1100" u="none" cap="none" strike="noStrike">
              <a:solidFill>
                <a:srgbClr val="000000"/>
              </a:solidFill>
              <a:latin typeface="Arial"/>
              <a:ea typeface="Arial"/>
              <a:cs typeface="Arial"/>
              <a:sym typeface="Arial"/>
            </a:endParaRPr>
          </a:p>
        </p:txBody>
      </p:sp>
      <p:sp>
        <p:nvSpPr>
          <p:cNvPr id="2937" name="Google Shape;2937;p423"/>
          <p:cNvSpPr txBox="1"/>
          <p:nvPr/>
        </p:nvSpPr>
        <p:spPr>
          <a:xfrm>
            <a:off x="735526" y="420594"/>
            <a:ext cx="3615900" cy="80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000000"/>
                </a:solidFill>
                <a:latin typeface="Open Sans"/>
                <a:ea typeface="Open Sans"/>
                <a:cs typeface="Open Sans"/>
                <a:sym typeface="Open Sans"/>
              </a:rPr>
              <a:t>The famous exploding frog egg experiment…</a:t>
            </a:r>
            <a:endParaRPr b="0" i="0" sz="1100" u="none" cap="none" strike="noStrike">
              <a:solidFill>
                <a:srgbClr val="000000"/>
              </a:solidFill>
              <a:latin typeface="Arial"/>
              <a:ea typeface="Arial"/>
              <a:cs typeface="Arial"/>
              <a:sym typeface="Arial"/>
            </a:endParaRPr>
          </a:p>
        </p:txBody>
      </p:sp>
      <p:grpSp>
        <p:nvGrpSpPr>
          <p:cNvPr id="2938" name="Google Shape;2938;p423"/>
          <p:cNvGrpSpPr/>
          <p:nvPr/>
        </p:nvGrpSpPr>
        <p:grpSpPr>
          <a:xfrm>
            <a:off x="7135686" y="489896"/>
            <a:ext cx="773030" cy="574250"/>
            <a:chOff x="10059540" y="820973"/>
            <a:chExt cx="1030706" cy="765666"/>
          </a:xfrm>
        </p:grpSpPr>
        <p:sp>
          <p:nvSpPr>
            <p:cNvPr id="2939" name="Google Shape;2939;p423"/>
            <p:cNvSpPr/>
            <p:nvPr/>
          </p:nvSpPr>
          <p:spPr>
            <a:xfrm rot="1035201">
              <a:off x="10125525" y="922782"/>
              <a:ext cx="771774" cy="562049"/>
            </a:xfrm>
            <a:prstGeom prst="irregularSeal2">
              <a:avLst/>
            </a:prstGeom>
            <a:solidFill>
              <a:schemeClr val="accent1"/>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Open Sans"/>
                <a:ea typeface="Open Sans"/>
                <a:cs typeface="Open Sans"/>
                <a:sym typeface="Open Sans"/>
              </a:endParaRPr>
            </a:p>
          </p:txBody>
        </p:sp>
        <p:sp>
          <p:nvSpPr>
            <p:cNvPr id="2940" name="Google Shape;2940;p423"/>
            <p:cNvSpPr txBox="1"/>
            <p:nvPr/>
          </p:nvSpPr>
          <p:spPr>
            <a:xfrm>
              <a:off x="10175846" y="1019154"/>
              <a:ext cx="914400" cy="338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Open Sans"/>
                  <a:ea typeface="Open Sans"/>
                  <a:cs typeface="Open Sans"/>
                  <a:sym typeface="Open Sans"/>
                </a:rPr>
                <a:t>POP</a:t>
              </a:r>
              <a:endParaRPr b="0" i="0" sz="1100" u="none" cap="none" strike="noStrike">
                <a:solidFill>
                  <a:srgbClr val="000000"/>
                </a:solidFill>
                <a:latin typeface="Arial"/>
                <a:ea typeface="Arial"/>
                <a:cs typeface="Arial"/>
                <a:sym typeface="Arial"/>
              </a:endParaRPr>
            </a:p>
          </p:txBody>
        </p:sp>
      </p:grpSp>
      <p:sp>
        <p:nvSpPr>
          <p:cNvPr id="2941" name="Google Shape;2941;p42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
        <p:nvSpPr>
          <p:cNvPr id="2942" name="Google Shape;2942;p423"/>
          <p:cNvSpPr txBox="1"/>
          <p:nvPr/>
        </p:nvSpPr>
        <p:spPr>
          <a:xfrm>
            <a:off x="622800" y="1817075"/>
            <a:ext cx="818100" cy="177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Calibri"/>
                <a:ea typeface="Calibri"/>
                <a:cs typeface="Calibri"/>
                <a:sym typeface="Calibri"/>
              </a:rPr>
              <a:t>Cell with CHIP28</a:t>
            </a:r>
            <a:endParaRPr sz="1000">
              <a:solidFill>
                <a:schemeClr val="dk1"/>
              </a:solidFill>
              <a:latin typeface="Calibri"/>
              <a:ea typeface="Calibri"/>
              <a:cs typeface="Calibri"/>
              <a:sym typeface="Calibri"/>
            </a:endParaRPr>
          </a:p>
          <a:p>
            <a:pPr indent="0" lvl="0" marL="0" rtl="0" algn="r">
              <a:spcBef>
                <a:spcPts val="0"/>
              </a:spcBef>
              <a:spcAft>
                <a:spcPts val="0"/>
              </a:spcAft>
              <a:buNone/>
            </a:pPr>
            <a:r>
              <a:t/>
            </a:r>
            <a:endParaRPr sz="1000">
              <a:solidFill>
                <a:schemeClr val="dk1"/>
              </a:solidFill>
              <a:latin typeface="Calibri"/>
              <a:ea typeface="Calibri"/>
              <a:cs typeface="Calibri"/>
              <a:sym typeface="Calibri"/>
            </a:endParaRPr>
          </a:p>
          <a:p>
            <a:pPr indent="0" lvl="0" marL="0" rtl="0" algn="r">
              <a:spcBef>
                <a:spcPts val="0"/>
              </a:spcBef>
              <a:spcAft>
                <a:spcPts val="0"/>
              </a:spcAft>
              <a:buNone/>
            </a:pPr>
            <a:r>
              <a:t/>
            </a:r>
            <a:endParaRPr sz="1000">
              <a:solidFill>
                <a:schemeClr val="dk1"/>
              </a:solidFill>
              <a:latin typeface="Calibri"/>
              <a:ea typeface="Calibri"/>
              <a:cs typeface="Calibri"/>
              <a:sym typeface="Calibri"/>
            </a:endParaRPr>
          </a:p>
          <a:p>
            <a:pPr indent="0" lvl="0" marL="0" rtl="0" algn="r">
              <a:spcBef>
                <a:spcPts val="0"/>
              </a:spcBef>
              <a:spcAft>
                <a:spcPts val="0"/>
              </a:spcAft>
              <a:buNone/>
            </a:pPr>
            <a:r>
              <a:t/>
            </a:r>
            <a:endParaRPr sz="1000">
              <a:solidFill>
                <a:schemeClr val="dk1"/>
              </a:solidFill>
              <a:latin typeface="Calibri"/>
              <a:ea typeface="Calibri"/>
              <a:cs typeface="Calibri"/>
              <a:sym typeface="Calibri"/>
            </a:endParaRPr>
          </a:p>
          <a:p>
            <a:pPr indent="0" lvl="0" marL="0" rtl="0" algn="r">
              <a:spcBef>
                <a:spcPts val="0"/>
              </a:spcBef>
              <a:spcAft>
                <a:spcPts val="0"/>
              </a:spcAft>
              <a:buNone/>
            </a:pPr>
            <a:r>
              <a:t/>
            </a:r>
            <a:endParaRPr sz="1000">
              <a:solidFill>
                <a:schemeClr val="dk1"/>
              </a:solidFill>
              <a:latin typeface="Calibri"/>
              <a:ea typeface="Calibri"/>
              <a:cs typeface="Calibri"/>
              <a:sym typeface="Calibri"/>
            </a:endParaRPr>
          </a:p>
          <a:p>
            <a:pPr indent="0" lvl="0" marL="0" rtl="0" algn="r">
              <a:spcBef>
                <a:spcPts val="0"/>
              </a:spcBef>
              <a:spcAft>
                <a:spcPts val="0"/>
              </a:spcAft>
              <a:buNone/>
            </a:pPr>
            <a:r>
              <a:rPr lang="en" sz="1000">
                <a:solidFill>
                  <a:schemeClr val="dk1"/>
                </a:solidFill>
                <a:latin typeface="Calibri"/>
                <a:ea typeface="Calibri"/>
                <a:cs typeface="Calibri"/>
                <a:sym typeface="Calibri"/>
              </a:rPr>
              <a:t>Cell without CHIP28</a:t>
            </a:r>
            <a:endParaRPr sz="1000">
              <a:solidFill>
                <a:schemeClr val="dk1"/>
              </a:solidFill>
              <a:latin typeface="Calibri"/>
              <a:ea typeface="Calibri"/>
              <a:cs typeface="Calibri"/>
              <a:sym typeface="Calibri"/>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46" name="Shape 2946"/>
        <p:cNvGrpSpPr/>
        <p:nvPr/>
      </p:nvGrpSpPr>
      <p:grpSpPr>
        <a:xfrm>
          <a:off x="0" y="0"/>
          <a:ext cx="0" cy="0"/>
          <a:chOff x="0" y="0"/>
          <a:chExt cx="0" cy="0"/>
        </a:xfrm>
      </p:grpSpPr>
      <p:sp>
        <p:nvSpPr>
          <p:cNvPr id="2947" name="Google Shape;2947;p42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sp>
        <p:nvSpPr>
          <p:cNvPr id="2948" name="Google Shape;2948;p424"/>
          <p:cNvSpPr txBox="1"/>
          <p:nvPr>
            <p:ph idx="1" type="body"/>
          </p:nvPr>
        </p:nvSpPr>
        <p:spPr>
          <a:xfrm>
            <a:off x="266700" y="1066850"/>
            <a:ext cx="6856800" cy="90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lang="en" sz="2400">
                <a:solidFill>
                  <a:srgbClr val="000000"/>
                </a:solidFill>
              </a:rPr>
              <a:t>Individually, d</a:t>
            </a:r>
            <a:r>
              <a:rPr b="1" i="0" lang="en" sz="2400" u="none" cap="none" strike="noStrike">
                <a:solidFill>
                  <a:srgbClr val="000000"/>
                </a:solidFill>
              </a:rPr>
              <a:t>esign a protein to span a membrane to transport water.</a:t>
            </a:r>
            <a:endParaRPr b="1" i="0" sz="2400" u="none" cap="none" strike="noStrike">
              <a:solidFill>
                <a:schemeClr val="accent5"/>
              </a:solidFill>
            </a:endParaRPr>
          </a:p>
        </p:txBody>
      </p:sp>
      <p:sp>
        <p:nvSpPr>
          <p:cNvPr id="2949" name="Google Shape;2949;p424"/>
          <p:cNvSpPr txBox="1"/>
          <p:nvPr>
            <p:ph type="title"/>
          </p:nvPr>
        </p:nvSpPr>
        <p:spPr>
          <a:xfrm>
            <a:off x="214318" y="7"/>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i="0" lang="en" sz="3300" u="none" cap="none" strike="noStrike"/>
              <a:t>Protein Design Challenge</a:t>
            </a:r>
            <a:endParaRPr b="1" i="0" sz="3300" u="none" cap="none" strike="noStrike"/>
          </a:p>
        </p:txBody>
      </p:sp>
      <p:sp>
        <p:nvSpPr>
          <p:cNvPr id="2950" name="Google Shape;2950;p424"/>
          <p:cNvSpPr txBox="1"/>
          <p:nvPr/>
        </p:nvSpPr>
        <p:spPr>
          <a:xfrm>
            <a:off x="266700" y="2060200"/>
            <a:ext cx="5281800" cy="2709000"/>
          </a:xfrm>
          <a:prstGeom prst="rect">
            <a:avLst/>
          </a:prstGeom>
          <a:noFill/>
          <a:ln>
            <a:noFill/>
          </a:ln>
        </p:spPr>
        <p:txBody>
          <a:bodyPr anchorCtr="0" anchor="t" bIns="68575" lIns="68575" spcFirstLastPara="1" rIns="68575" wrap="square" tIns="68575">
            <a:spAutoFit/>
          </a:bodyPr>
          <a:lstStyle/>
          <a:p>
            <a:pPr indent="-298450" lvl="0" marL="342900" rtl="0" algn="l">
              <a:spcBef>
                <a:spcPts val="1200"/>
              </a:spcBef>
              <a:spcAft>
                <a:spcPts val="0"/>
              </a:spcAft>
              <a:buClr>
                <a:schemeClr val="accent1"/>
              </a:buClr>
              <a:buSzPts val="2100"/>
              <a:buFont typeface="Calibri"/>
              <a:buChar char="●"/>
            </a:pPr>
            <a:r>
              <a:rPr lang="en" sz="2100">
                <a:solidFill>
                  <a:schemeClr val="accent1"/>
                </a:solidFill>
                <a:latin typeface="Calibri"/>
                <a:ea typeface="Calibri"/>
                <a:cs typeface="Calibri"/>
                <a:sym typeface="Calibri"/>
              </a:rPr>
              <a:t>What properties would you include in your membrane?</a:t>
            </a:r>
            <a:endParaRPr sz="2100">
              <a:solidFill>
                <a:schemeClr val="accent1"/>
              </a:solidFill>
              <a:latin typeface="Calibri"/>
              <a:ea typeface="Calibri"/>
              <a:cs typeface="Calibri"/>
              <a:sym typeface="Calibri"/>
            </a:endParaRPr>
          </a:p>
          <a:p>
            <a:pPr indent="-298450" lvl="1" marL="685800" rtl="0" algn="l">
              <a:spcBef>
                <a:spcPts val="800"/>
              </a:spcBef>
              <a:spcAft>
                <a:spcPts val="0"/>
              </a:spcAft>
              <a:buClr>
                <a:schemeClr val="accent1"/>
              </a:buClr>
              <a:buSzPts val="2100"/>
              <a:buFont typeface="Calibri"/>
              <a:buChar char="○"/>
            </a:pPr>
            <a:r>
              <a:rPr lang="en" sz="2100">
                <a:solidFill>
                  <a:schemeClr val="accent1"/>
                </a:solidFill>
                <a:latin typeface="Calibri"/>
                <a:ea typeface="Calibri"/>
                <a:cs typeface="Calibri"/>
                <a:sym typeface="Calibri"/>
              </a:rPr>
              <a:t>Which amino acids might you use?</a:t>
            </a:r>
            <a:endParaRPr sz="2100">
              <a:solidFill>
                <a:schemeClr val="accent1"/>
              </a:solidFill>
              <a:latin typeface="Calibri"/>
              <a:ea typeface="Calibri"/>
              <a:cs typeface="Calibri"/>
              <a:sym typeface="Calibri"/>
            </a:endParaRPr>
          </a:p>
          <a:p>
            <a:pPr indent="-298450" lvl="0" marL="342900" rtl="0" algn="l">
              <a:spcBef>
                <a:spcPts val="800"/>
              </a:spcBef>
              <a:spcAft>
                <a:spcPts val="0"/>
              </a:spcAft>
              <a:buClr>
                <a:schemeClr val="accent1"/>
              </a:buClr>
              <a:buSzPts val="2100"/>
              <a:buFont typeface="Calibri"/>
              <a:buChar char="●"/>
            </a:pPr>
            <a:r>
              <a:rPr lang="en" sz="2100">
                <a:solidFill>
                  <a:schemeClr val="accent1"/>
                </a:solidFill>
                <a:latin typeface="Calibri"/>
                <a:ea typeface="Calibri"/>
                <a:cs typeface="Calibri"/>
                <a:sym typeface="Calibri"/>
              </a:rPr>
              <a:t>What structures would you include in your design?  Why?</a:t>
            </a:r>
            <a:endParaRPr sz="2100">
              <a:solidFill>
                <a:schemeClr val="accent1"/>
              </a:solidFill>
              <a:latin typeface="Calibri"/>
              <a:ea typeface="Calibri"/>
              <a:cs typeface="Calibri"/>
              <a:sym typeface="Calibri"/>
            </a:endParaRPr>
          </a:p>
          <a:p>
            <a:pPr indent="-298450" lvl="0" marL="342900" rtl="0" algn="l">
              <a:spcBef>
                <a:spcPts val="800"/>
              </a:spcBef>
              <a:spcAft>
                <a:spcPts val="800"/>
              </a:spcAft>
              <a:buClr>
                <a:schemeClr val="accent1"/>
              </a:buClr>
              <a:buSzPts val="2100"/>
              <a:buFont typeface="Calibri"/>
              <a:buChar char="●"/>
            </a:pPr>
            <a:r>
              <a:rPr lang="en" sz="2100">
                <a:solidFill>
                  <a:schemeClr val="accent1"/>
                </a:solidFill>
                <a:latin typeface="Calibri"/>
                <a:ea typeface="Calibri"/>
                <a:cs typeface="Calibri"/>
                <a:sym typeface="Calibri"/>
              </a:rPr>
              <a:t>How might it help explain our phenomenon?</a:t>
            </a:r>
            <a:endParaRPr sz="2100">
              <a:solidFill>
                <a:schemeClr val="accent1"/>
              </a:solidFill>
            </a:endParaRPr>
          </a:p>
        </p:txBody>
      </p:sp>
      <p:pic>
        <p:nvPicPr>
          <p:cNvPr id="2951" name="Google Shape;2951;p424"/>
          <p:cNvPicPr preferRelativeResize="0"/>
          <p:nvPr/>
        </p:nvPicPr>
        <p:blipFill rotWithShape="1">
          <a:blip r:embed="rId4">
            <a:alphaModFix/>
          </a:blip>
          <a:srcRect b="0" l="0" r="0" t="0"/>
          <a:stretch/>
        </p:blipFill>
        <p:spPr>
          <a:xfrm>
            <a:off x="8056778" y="218054"/>
            <a:ext cx="905277" cy="900248"/>
          </a:xfrm>
          <a:prstGeom prst="rect">
            <a:avLst/>
          </a:prstGeom>
          <a:noFill/>
          <a:ln>
            <a:noFill/>
          </a:ln>
        </p:spPr>
      </p:pic>
      <p:pic>
        <p:nvPicPr>
          <p:cNvPr id="2952" name="Google Shape;2952;p424"/>
          <p:cNvPicPr preferRelativeResize="0"/>
          <p:nvPr/>
        </p:nvPicPr>
        <p:blipFill>
          <a:blip r:embed="rId5">
            <a:alphaModFix/>
          </a:blip>
          <a:stretch>
            <a:fillRect/>
          </a:stretch>
        </p:blipFill>
        <p:spPr>
          <a:xfrm>
            <a:off x="5449471" y="2344141"/>
            <a:ext cx="3438700" cy="1237134"/>
          </a:xfrm>
          <a:prstGeom prst="rect">
            <a:avLst/>
          </a:prstGeom>
          <a:noFill/>
          <a:ln>
            <a:noFill/>
          </a:ln>
        </p:spPr>
      </p:pic>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6" name="Shape 2956"/>
        <p:cNvGrpSpPr/>
        <p:nvPr/>
      </p:nvGrpSpPr>
      <p:grpSpPr>
        <a:xfrm>
          <a:off x="0" y="0"/>
          <a:ext cx="0" cy="0"/>
          <a:chOff x="0" y="0"/>
          <a:chExt cx="0" cy="0"/>
        </a:xfrm>
      </p:grpSpPr>
      <p:sp>
        <p:nvSpPr>
          <p:cNvPr id="2957" name="Google Shape;2957;p425"/>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t/>
            </a:r>
            <a:endParaRPr/>
          </a:p>
        </p:txBody>
      </p:sp>
      <p:sp>
        <p:nvSpPr>
          <p:cNvPr id="2958" name="Google Shape;2958;p425"/>
          <p:cNvSpPr txBox="1"/>
          <p:nvPr/>
        </p:nvSpPr>
        <p:spPr>
          <a:xfrm>
            <a:off x="0" y="1720050"/>
            <a:ext cx="9144000" cy="1403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400">
                <a:solidFill>
                  <a:schemeClr val="dk1"/>
                </a:solidFill>
                <a:latin typeface="Open Sans"/>
                <a:ea typeface="Open Sans"/>
                <a:cs typeface="Open Sans"/>
                <a:sym typeface="Open Sans"/>
              </a:rPr>
              <a:t>"Bang, bang, bang, bang—like popcorn, they all exploded by osmosis, so we knew we had it in the first experiment.... It was a lot of fun." -Peter Agre</a:t>
            </a:r>
            <a:endParaRPr sz="2400">
              <a:solidFill>
                <a:schemeClr val="dk1"/>
              </a:solidFill>
              <a:latin typeface="Calibri"/>
              <a:ea typeface="Calibri"/>
              <a:cs typeface="Calibri"/>
              <a:sym typeface="Calibri"/>
            </a:endParaRPr>
          </a:p>
        </p:txBody>
      </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2" name="Shape 2962"/>
        <p:cNvGrpSpPr/>
        <p:nvPr/>
      </p:nvGrpSpPr>
      <p:grpSpPr>
        <a:xfrm>
          <a:off x="0" y="0"/>
          <a:ext cx="0" cy="0"/>
          <a:chOff x="0" y="0"/>
          <a:chExt cx="0" cy="0"/>
        </a:xfrm>
      </p:grpSpPr>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6" name="Shape 2966"/>
        <p:cNvGrpSpPr/>
        <p:nvPr/>
      </p:nvGrpSpPr>
      <p:grpSpPr>
        <a:xfrm>
          <a:off x="0" y="0"/>
          <a:ext cx="0" cy="0"/>
          <a:chOff x="0" y="0"/>
          <a:chExt cx="0" cy="0"/>
        </a:xfrm>
      </p:grpSpPr>
      <p:sp>
        <p:nvSpPr>
          <p:cNvPr id="2967" name="Google Shape;2967;p427"/>
          <p:cNvSpPr txBox="1"/>
          <p:nvPr/>
        </p:nvSpPr>
        <p:spPr>
          <a:xfrm>
            <a:off x="2359763" y="1583156"/>
            <a:ext cx="4296000" cy="19626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lang="en" sz="4100">
                <a:solidFill>
                  <a:schemeClr val="dk1"/>
                </a:solidFill>
                <a:latin typeface="Calibri"/>
                <a:ea typeface="Calibri"/>
                <a:cs typeface="Calibri"/>
                <a:sym typeface="Calibri"/>
              </a:rPr>
              <a:t>What were your “Aha!” moments from today?</a:t>
            </a:r>
            <a:endParaRPr sz="4100">
              <a:solidFill>
                <a:schemeClr val="dk1"/>
              </a:solidFill>
              <a:latin typeface="Calibri"/>
              <a:ea typeface="Calibri"/>
              <a:cs typeface="Calibri"/>
              <a:sym typeface="Calibri"/>
            </a:endParaRPr>
          </a:p>
        </p:txBody>
      </p:sp>
      <p:sp>
        <p:nvSpPr>
          <p:cNvPr id="2968" name="Google Shape;2968;p42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pic>
        <p:nvPicPr>
          <p:cNvPr descr="A purple pencil in a white circle&#10;&#10;Description automatically generated" id="2969" name="Google Shape;2969;p427"/>
          <p:cNvPicPr preferRelativeResize="0"/>
          <p:nvPr/>
        </p:nvPicPr>
        <p:blipFill rotWithShape="1">
          <a:blip r:embed="rId3">
            <a:alphaModFix/>
          </a:blip>
          <a:srcRect b="0" l="0" r="0" t="0"/>
          <a:stretch/>
        </p:blipFill>
        <p:spPr>
          <a:xfrm>
            <a:off x="8107340" y="105210"/>
            <a:ext cx="905310" cy="900180"/>
          </a:xfrm>
          <a:prstGeom prst="rect">
            <a:avLst/>
          </a:prstGeom>
          <a:noFill/>
          <a:ln>
            <a:noFill/>
          </a:ln>
        </p:spPr>
      </p:pic>
      <p:pic>
        <p:nvPicPr>
          <p:cNvPr id="2970" name="Google Shape;2970;p427"/>
          <p:cNvPicPr preferRelativeResize="0"/>
          <p:nvPr/>
        </p:nvPicPr>
        <p:blipFill>
          <a:blip r:embed="rId4">
            <a:alphaModFix/>
          </a:blip>
          <a:stretch>
            <a:fillRect/>
          </a:stretch>
        </p:blipFill>
        <p:spPr>
          <a:xfrm>
            <a:off x="152400" y="1492894"/>
            <a:ext cx="2143125" cy="2143125"/>
          </a:xfrm>
          <a:prstGeom prst="rect">
            <a:avLst/>
          </a:prstGeom>
          <a:noFill/>
          <a:ln>
            <a:noFill/>
          </a:ln>
        </p:spPr>
      </p:pic>
      <p:pic>
        <p:nvPicPr>
          <p:cNvPr id="2971" name="Google Shape;2971;p427"/>
          <p:cNvPicPr preferRelativeResize="0"/>
          <p:nvPr/>
        </p:nvPicPr>
        <p:blipFill>
          <a:blip r:embed="rId5">
            <a:alphaModFix/>
          </a:blip>
          <a:stretch>
            <a:fillRect/>
          </a:stretch>
        </p:blipFill>
        <p:spPr>
          <a:xfrm>
            <a:off x="7082819" y="1334070"/>
            <a:ext cx="1846751" cy="24607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grpSp>
        <p:nvGrpSpPr>
          <p:cNvPr id="1299" name="Google Shape;1299;p257"/>
          <p:cNvGrpSpPr/>
          <p:nvPr/>
        </p:nvGrpSpPr>
        <p:grpSpPr>
          <a:xfrm>
            <a:off x="1738635" y="3363943"/>
            <a:ext cx="7118100" cy="1237500"/>
            <a:chOff x="2318180" y="4485257"/>
            <a:chExt cx="9490800" cy="1650000"/>
          </a:xfrm>
        </p:grpSpPr>
        <p:sp>
          <p:nvSpPr>
            <p:cNvPr id="1300" name="Google Shape;1300;p257"/>
            <p:cNvSpPr/>
            <p:nvPr/>
          </p:nvSpPr>
          <p:spPr>
            <a:xfrm>
              <a:off x="2318180" y="4485257"/>
              <a:ext cx="9490800" cy="1650000"/>
            </a:xfrm>
            <a:prstGeom prst="roundRect">
              <a:avLst>
                <a:gd fmla="val 16667" name="adj"/>
              </a:avLst>
            </a:prstGeom>
            <a:solidFill>
              <a:srgbClr val="F2F2F2"/>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301" name="Google Shape;1301;p257"/>
            <p:cNvSpPr txBox="1"/>
            <p:nvPr/>
          </p:nvSpPr>
          <p:spPr>
            <a:xfrm>
              <a:off x="2704463" y="4710154"/>
              <a:ext cx="8944200" cy="1200300"/>
            </a:xfrm>
            <a:prstGeom prst="rect">
              <a:avLst/>
            </a:prstGeom>
            <a:solidFill>
              <a:srgbClr val="F2F2F2"/>
            </a:solid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chemeClr val="dk1"/>
                  </a:solidFill>
                  <a:latin typeface="Open Sans"/>
                  <a:ea typeface="Open Sans"/>
                  <a:cs typeface="Open Sans"/>
                  <a:sym typeface="Open Sans"/>
                </a:rPr>
                <a:t>It is in </a:t>
              </a:r>
              <a:r>
                <a:rPr b="1" i="0" lang="en" sz="2700" u="none" cap="none" strike="noStrike">
                  <a:solidFill>
                    <a:srgbClr val="FF0000"/>
                  </a:solidFill>
                  <a:latin typeface="Open Sans"/>
                  <a:ea typeface="Open Sans"/>
                  <a:cs typeface="Open Sans"/>
                  <a:sym typeface="Open Sans"/>
                </a:rPr>
                <a:t>biology</a:t>
              </a:r>
              <a:r>
                <a:rPr b="1" i="0" lang="en" sz="2700" u="none" cap="none" strike="noStrike">
                  <a:solidFill>
                    <a:schemeClr val="dk1"/>
                  </a:solidFill>
                  <a:latin typeface="Open Sans"/>
                  <a:ea typeface="Open Sans"/>
                  <a:cs typeface="Open Sans"/>
                  <a:sym typeface="Open Sans"/>
                </a:rPr>
                <a:t> that </a:t>
              </a:r>
              <a:r>
                <a:rPr b="1" i="0" lang="en" sz="2700" u="none" cap="none" strike="noStrike">
                  <a:solidFill>
                    <a:schemeClr val="accent6"/>
                  </a:solidFill>
                  <a:latin typeface="Open Sans"/>
                  <a:ea typeface="Open Sans"/>
                  <a:cs typeface="Open Sans"/>
                  <a:sym typeface="Open Sans"/>
                </a:rPr>
                <a:t>chemistry</a:t>
              </a:r>
              <a:r>
                <a:rPr b="1" i="0" lang="en" sz="2700" u="none" cap="none" strike="noStrike">
                  <a:solidFill>
                    <a:schemeClr val="dk1"/>
                  </a:solidFill>
                  <a:latin typeface="Open Sans"/>
                  <a:ea typeface="Open Sans"/>
                  <a:cs typeface="Open Sans"/>
                  <a:sym typeface="Open Sans"/>
                </a:rPr>
                <a:t> and </a:t>
              </a:r>
              <a:r>
                <a:rPr b="1" i="0" lang="en" sz="2700" u="none" cap="none" strike="noStrike">
                  <a:solidFill>
                    <a:srgbClr val="00B0F0"/>
                  </a:solidFill>
                  <a:latin typeface="Open Sans"/>
                  <a:ea typeface="Open Sans"/>
                  <a:cs typeface="Open Sans"/>
                  <a:sym typeface="Open Sans"/>
                </a:rPr>
                <a:t>physics</a:t>
              </a:r>
              <a:r>
                <a:rPr b="1" i="0" lang="en" sz="2700" u="none" cap="none" strike="noStrike">
                  <a:solidFill>
                    <a:schemeClr val="dk1"/>
                  </a:solidFill>
                  <a:latin typeface="Open Sans"/>
                  <a:ea typeface="Open Sans"/>
                  <a:cs typeface="Open Sans"/>
                  <a:sym typeface="Open Sans"/>
                </a:rPr>
                <a:t> come to life.</a:t>
              </a:r>
              <a:endParaRPr b="0" i="0" sz="1100" u="none" cap="none" strike="noStrike">
                <a:solidFill>
                  <a:srgbClr val="000000"/>
                </a:solidFill>
                <a:latin typeface="Arial"/>
                <a:ea typeface="Arial"/>
                <a:cs typeface="Arial"/>
                <a:sym typeface="Arial"/>
              </a:endParaRPr>
            </a:p>
          </p:txBody>
        </p:sp>
      </p:grpSp>
      <p:sp>
        <p:nvSpPr>
          <p:cNvPr id="1302" name="Google Shape;1302;p257"/>
          <p:cNvSpPr txBox="1"/>
          <p:nvPr/>
        </p:nvSpPr>
        <p:spPr>
          <a:xfrm>
            <a:off x="2532934" y="1215223"/>
            <a:ext cx="67083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000" u="none" cap="none" strike="noStrike">
                <a:solidFill>
                  <a:schemeClr val="dk1"/>
                </a:solidFill>
                <a:latin typeface="Open Sans"/>
                <a:ea typeface="Open Sans"/>
                <a:cs typeface="Open Sans"/>
                <a:sym typeface="Open Sans"/>
              </a:rPr>
              <a:t>The Science we teach, </a:t>
            </a:r>
            <a:r>
              <a:rPr b="1" i="0" lang="en" sz="2000" u="none" cap="none" strike="noStrike">
                <a:solidFill>
                  <a:srgbClr val="FF0000"/>
                </a:solidFill>
                <a:latin typeface="Open Sans"/>
                <a:ea typeface="Open Sans"/>
                <a:cs typeface="Open Sans"/>
                <a:sym typeface="Open Sans"/>
              </a:rPr>
              <a:t>BIOLOGY  </a:t>
            </a:r>
            <a:endParaRPr b="0" i="0" sz="1000" u="none" cap="none" strike="noStrike">
              <a:solidFill>
                <a:srgbClr val="000000"/>
              </a:solidFill>
              <a:latin typeface="Arial"/>
              <a:ea typeface="Arial"/>
              <a:cs typeface="Arial"/>
              <a:sym typeface="Arial"/>
            </a:endParaRPr>
          </a:p>
        </p:txBody>
      </p:sp>
      <p:sp>
        <p:nvSpPr>
          <p:cNvPr id="1303" name="Google Shape;1303;p257"/>
          <p:cNvSpPr txBox="1"/>
          <p:nvPr/>
        </p:nvSpPr>
        <p:spPr>
          <a:xfrm>
            <a:off x="2896018" y="1956180"/>
            <a:ext cx="67083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000" u="none" cap="none" strike="noStrike">
                <a:solidFill>
                  <a:schemeClr val="dk1"/>
                </a:solidFill>
                <a:latin typeface="Open Sans"/>
                <a:ea typeface="Open Sans"/>
                <a:cs typeface="Open Sans"/>
                <a:sym typeface="Open Sans"/>
              </a:rPr>
              <a:t>or more broadly, the </a:t>
            </a:r>
            <a:r>
              <a:rPr b="1" i="0" lang="en" sz="2000" u="none" cap="none" strike="noStrike">
                <a:solidFill>
                  <a:srgbClr val="FF0000"/>
                </a:solidFill>
                <a:latin typeface="Open Sans"/>
                <a:ea typeface="Open Sans"/>
                <a:cs typeface="Open Sans"/>
                <a:sym typeface="Open Sans"/>
              </a:rPr>
              <a:t>LIFE SCIENCES</a:t>
            </a:r>
            <a:endParaRPr b="0" i="0" sz="1000" u="none" cap="none" strike="noStrike">
              <a:solidFill>
                <a:srgbClr val="000000"/>
              </a:solidFill>
              <a:latin typeface="Arial"/>
              <a:ea typeface="Arial"/>
              <a:cs typeface="Arial"/>
              <a:sym typeface="Arial"/>
            </a:endParaRPr>
          </a:p>
        </p:txBody>
      </p:sp>
      <p:sp>
        <p:nvSpPr>
          <p:cNvPr id="1304" name="Google Shape;1304;p257"/>
          <p:cNvSpPr txBox="1"/>
          <p:nvPr/>
        </p:nvSpPr>
        <p:spPr>
          <a:xfrm>
            <a:off x="2764400" y="2697137"/>
            <a:ext cx="67083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000" u="none" cap="none" strike="noStrike">
                <a:solidFill>
                  <a:schemeClr val="dk1"/>
                </a:solidFill>
                <a:latin typeface="Open Sans"/>
                <a:ea typeface="Open Sans"/>
                <a:cs typeface="Open Sans"/>
                <a:sym typeface="Open Sans"/>
              </a:rPr>
              <a:t>or the </a:t>
            </a:r>
            <a:r>
              <a:rPr b="1" i="0" lang="en" sz="2000" u="none" cap="none" strike="noStrike">
                <a:solidFill>
                  <a:srgbClr val="FF0000"/>
                </a:solidFill>
                <a:latin typeface="Open Sans"/>
                <a:ea typeface="Open Sans"/>
                <a:cs typeface="Open Sans"/>
                <a:sym typeface="Open Sans"/>
              </a:rPr>
              <a:t>MOLECULAR BIOSCIENCES</a:t>
            </a:r>
            <a:endParaRPr b="0" i="0" sz="10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5" name="Shape 2975"/>
        <p:cNvGrpSpPr/>
        <p:nvPr/>
      </p:nvGrpSpPr>
      <p:grpSpPr>
        <a:xfrm>
          <a:off x="0" y="0"/>
          <a:ext cx="0" cy="0"/>
          <a:chOff x="0" y="0"/>
          <a:chExt cx="0" cy="0"/>
        </a:xfrm>
      </p:grpSpPr>
      <p:sp>
        <p:nvSpPr>
          <p:cNvPr id="2976" name="Google Shape;2976;p428"/>
          <p:cNvSpPr txBox="1"/>
          <p:nvPr/>
        </p:nvSpPr>
        <p:spPr>
          <a:xfrm>
            <a:off x="2482750" y="1765596"/>
            <a:ext cx="4296000" cy="19626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lang="en" sz="4100">
                <a:solidFill>
                  <a:schemeClr val="dk1"/>
                </a:solidFill>
                <a:latin typeface="Calibri"/>
                <a:ea typeface="Calibri"/>
                <a:cs typeface="Calibri"/>
                <a:sym typeface="Calibri"/>
              </a:rPr>
              <a:t>What were your “Aha!” moments from today?</a:t>
            </a:r>
            <a:endParaRPr sz="4100">
              <a:solidFill>
                <a:schemeClr val="dk1"/>
              </a:solidFill>
              <a:latin typeface="Calibri"/>
              <a:ea typeface="Calibri"/>
              <a:cs typeface="Calibri"/>
              <a:sym typeface="Calibri"/>
            </a:endParaRPr>
          </a:p>
        </p:txBody>
      </p:sp>
      <p:sp>
        <p:nvSpPr>
          <p:cNvPr id="2977" name="Google Shape;2977;p42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pic>
        <p:nvPicPr>
          <p:cNvPr descr="A purple pencil in a white circle&#10;&#10;Description automatically generated" id="2978" name="Google Shape;2978;p428"/>
          <p:cNvPicPr preferRelativeResize="0"/>
          <p:nvPr/>
        </p:nvPicPr>
        <p:blipFill rotWithShape="1">
          <a:blip r:embed="rId3">
            <a:alphaModFix/>
          </a:blip>
          <a:srcRect b="0" l="0" r="0" t="0"/>
          <a:stretch/>
        </p:blipFill>
        <p:spPr>
          <a:xfrm>
            <a:off x="8107340" y="105210"/>
            <a:ext cx="905310" cy="900180"/>
          </a:xfrm>
          <a:prstGeom prst="rect">
            <a:avLst/>
          </a:prstGeom>
          <a:noFill/>
          <a:ln>
            <a:noFill/>
          </a:ln>
        </p:spPr>
      </p:pic>
      <p:pic>
        <p:nvPicPr>
          <p:cNvPr descr="Small whitebaord with stand vector image | Public domain vectors" id="2979" name="Google Shape;2979;p428"/>
          <p:cNvPicPr preferRelativeResize="0"/>
          <p:nvPr/>
        </p:nvPicPr>
        <p:blipFill>
          <a:blip r:embed="rId4">
            <a:alphaModFix/>
          </a:blip>
          <a:stretch>
            <a:fillRect/>
          </a:stretch>
        </p:blipFill>
        <p:spPr>
          <a:xfrm>
            <a:off x="6965975" y="1518991"/>
            <a:ext cx="1846750" cy="2455785"/>
          </a:xfrm>
          <a:prstGeom prst="rect">
            <a:avLst/>
          </a:prstGeom>
          <a:noFill/>
          <a:ln>
            <a:noFill/>
          </a:ln>
        </p:spPr>
      </p:pic>
      <p:pic>
        <p:nvPicPr>
          <p:cNvPr id="2980" name="Google Shape;2980;p428"/>
          <p:cNvPicPr preferRelativeResize="0"/>
          <p:nvPr/>
        </p:nvPicPr>
        <p:blipFill>
          <a:blip r:embed="rId5">
            <a:alphaModFix/>
          </a:blip>
          <a:stretch>
            <a:fillRect/>
          </a:stretch>
        </p:blipFill>
        <p:spPr>
          <a:xfrm>
            <a:off x="152400" y="1675334"/>
            <a:ext cx="2143125" cy="2143125"/>
          </a:xfrm>
          <a:prstGeom prst="rect">
            <a:avLst/>
          </a:prstGeom>
          <a:noFill/>
          <a:ln>
            <a:noFill/>
          </a:ln>
        </p:spPr>
      </p:pic>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4" name="Shape 2984"/>
        <p:cNvGrpSpPr/>
        <p:nvPr/>
      </p:nvGrpSpPr>
      <p:grpSpPr>
        <a:xfrm>
          <a:off x="0" y="0"/>
          <a:ext cx="0" cy="0"/>
          <a:chOff x="0" y="0"/>
          <a:chExt cx="0" cy="0"/>
        </a:xfrm>
      </p:grpSpPr>
      <p:pic>
        <p:nvPicPr>
          <p:cNvPr id="2985" name="Google Shape;2985;p429">
            <a:hlinkClick r:id="rId3"/>
          </p:cNvPr>
          <p:cNvPicPr preferRelativeResize="0"/>
          <p:nvPr/>
        </p:nvPicPr>
        <p:blipFill>
          <a:blip r:embed="rId4">
            <a:alphaModFix/>
          </a:blip>
          <a:stretch>
            <a:fillRect/>
          </a:stretch>
        </p:blipFill>
        <p:spPr>
          <a:xfrm>
            <a:off x="0" y="769048"/>
            <a:ext cx="9143998" cy="3605403"/>
          </a:xfrm>
          <a:prstGeom prst="rect">
            <a:avLst/>
          </a:prstGeom>
          <a:noFill/>
          <a:ln>
            <a:noFill/>
          </a:ln>
        </p:spPr>
      </p:pic>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9" name="Shape 2989"/>
        <p:cNvGrpSpPr/>
        <p:nvPr/>
      </p:nvGrpSpPr>
      <p:grpSpPr>
        <a:xfrm>
          <a:off x="0" y="0"/>
          <a:ext cx="0" cy="0"/>
          <a:chOff x="0" y="0"/>
          <a:chExt cx="0" cy="0"/>
        </a:xfrm>
      </p:grpSpPr>
      <p:sp>
        <p:nvSpPr>
          <p:cNvPr id="2990" name="Google Shape;2990;p430"/>
          <p:cNvSpPr txBox="1"/>
          <p:nvPr>
            <p:ph type="title"/>
          </p:nvPr>
        </p:nvSpPr>
        <p:spPr>
          <a:xfrm>
            <a:off x="485774" y="718725"/>
            <a:ext cx="8317200" cy="338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260"/>
              <a:t>Graduate Credit from the Teachers College of San Joaquin </a:t>
            </a:r>
            <a:endParaRPr b="1" sz="2260"/>
          </a:p>
        </p:txBody>
      </p:sp>
      <p:sp>
        <p:nvSpPr>
          <p:cNvPr id="2991" name="Google Shape;2991;p430"/>
          <p:cNvSpPr txBox="1"/>
          <p:nvPr>
            <p:ph idx="1" type="body"/>
          </p:nvPr>
        </p:nvSpPr>
        <p:spPr>
          <a:xfrm>
            <a:off x="400775" y="1326350"/>
            <a:ext cx="8552700" cy="3488700"/>
          </a:xfrm>
          <a:prstGeom prst="rect">
            <a:avLst/>
          </a:prstGeom>
        </p:spPr>
        <p:txBody>
          <a:bodyPr anchorCtr="0" anchor="t" bIns="34275" lIns="68575" spcFirstLastPara="1" rIns="68575" wrap="square" tIns="34275">
            <a:noAutofit/>
          </a:bodyPr>
          <a:lstStyle/>
          <a:p>
            <a:pPr indent="-336550" lvl="0" marL="457200" rtl="0" algn="l">
              <a:spcBef>
                <a:spcPts val="0"/>
              </a:spcBef>
              <a:spcAft>
                <a:spcPts val="0"/>
              </a:spcAft>
              <a:buSzPts val="1700"/>
              <a:buChar char="•"/>
            </a:pPr>
            <a:r>
              <a:rPr lang="en" sz="1700"/>
              <a:t>3 Graduate Credits Available</a:t>
            </a:r>
            <a:endParaRPr sz="1700"/>
          </a:p>
          <a:p>
            <a:pPr indent="-336550" lvl="0" marL="457200" rtl="0" algn="l">
              <a:spcBef>
                <a:spcPts val="0"/>
              </a:spcBef>
              <a:spcAft>
                <a:spcPts val="0"/>
              </a:spcAft>
              <a:buSzPts val="1700"/>
              <a:buChar char="•"/>
            </a:pPr>
            <a:r>
              <a:rPr lang="en" sz="1700"/>
              <a:t>$95/credit payable to the TCSJ</a:t>
            </a:r>
            <a:endParaRPr sz="1700"/>
          </a:p>
          <a:p>
            <a:pPr indent="-336550" lvl="0" marL="457200" rtl="0" algn="l">
              <a:spcBef>
                <a:spcPts val="0"/>
              </a:spcBef>
              <a:spcAft>
                <a:spcPts val="0"/>
              </a:spcAft>
              <a:buSzPts val="1700"/>
              <a:buChar char="•"/>
            </a:pPr>
            <a:r>
              <a:rPr lang="en" sz="1700"/>
              <a:t>Additional Assignments: Lesson plan on </a:t>
            </a:r>
            <a:endParaRPr sz="1700"/>
          </a:p>
          <a:p>
            <a:pPr indent="0" lvl="0" marL="457200" rtl="0" algn="l">
              <a:spcBef>
                <a:spcPts val="500"/>
              </a:spcBef>
              <a:spcAft>
                <a:spcPts val="0"/>
              </a:spcAft>
              <a:buNone/>
            </a:pPr>
            <a:r>
              <a:rPr lang="en" sz="1700"/>
              <a:t>incorporating one of the kits into your class(s)</a:t>
            </a:r>
            <a:endParaRPr sz="1700"/>
          </a:p>
          <a:p>
            <a:pPr indent="0" lvl="0" marL="0" rtl="0" algn="l">
              <a:spcBef>
                <a:spcPts val="500"/>
              </a:spcBef>
              <a:spcAft>
                <a:spcPts val="0"/>
              </a:spcAft>
              <a:buNone/>
            </a:pPr>
            <a:r>
              <a:t/>
            </a:r>
            <a:endParaRPr sz="1700"/>
          </a:p>
          <a:p>
            <a:pPr indent="0" lvl="0" marL="2743200" rtl="0" algn="l">
              <a:spcBef>
                <a:spcPts val="500"/>
              </a:spcBef>
              <a:spcAft>
                <a:spcPts val="0"/>
              </a:spcAft>
              <a:buNone/>
            </a:pPr>
            <a:r>
              <a:rPr lang="en" sz="1700"/>
              <a:t>To apply:</a:t>
            </a:r>
            <a:endParaRPr sz="1700"/>
          </a:p>
          <a:p>
            <a:pPr indent="-336550" lvl="0" marL="3200400" rtl="0" algn="l">
              <a:spcBef>
                <a:spcPts val="500"/>
              </a:spcBef>
              <a:spcAft>
                <a:spcPts val="0"/>
              </a:spcAft>
              <a:buSzPts val="1700"/>
              <a:buChar char="•"/>
            </a:pPr>
            <a:r>
              <a:rPr lang="en" sz="1700"/>
              <a:t>Submit your lesson to </a:t>
            </a:r>
            <a:r>
              <a:rPr lang="en" sz="1700" u="sng">
                <a:solidFill>
                  <a:schemeClr val="hlink"/>
                </a:solidFill>
                <a:hlinkClick r:id="rId3"/>
              </a:rPr>
              <a:t>contactus@3dmoleculardesigns.com</a:t>
            </a:r>
            <a:r>
              <a:rPr lang="en" sz="1700"/>
              <a:t> to get an updated Certificate of Completion (reflection 45 hours)</a:t>
            </a:r>
            <a:endParaRPr sz="1700"/>
          </a:p>
          <a:p>
            <a:pPr indent="-355600" lvl="0" marL="3200400" rtl="0" algn="l">
              <a:spcBef>
                <a:spcPts val="0"/>
              </a:spcBef>
              <a:spcAft>
                <a:spcPts val="0"/>
              </a:spcAft>
              <a:buSzPts val="2000"/>
              <a:buChar char="•"/>
            </a:pPr>
            <a:r>
              <a:rPr lang="en" sz="1700"/>
              <a:t>Complete form at </a:t>
            </a:r>
            <a:r>
              <a:rPr lang="en" sz="1700" u="sng">
                <a:solidFill>
                  <a:schemeClr val="hlink"/>
                </a:solidFill>
                <a:hlinkClick r:id="rId4"/>
              </a:rPr>
              <a:t>https://www.forms.teacherscollegesj.edu//3dm</a:t>
            </a:r>
            <a:r>
              <a:rPr lang="en" sz="2000" u="sng">
                <a:solidFill>
                  <a:schemeClr val="hlink"/>
                </a:solidFill>
                <a:hlinkClick r:id="rId5"/>
              </a:rPr>
              <a:t>d</a:t>
            </a:r>
            <a:endParaRPr sz="2000"/>
          </a:p>
          <a:p>
            <a:pPr indent="-336550" lvl="0" marL="3200400" rtl="0" algn="l">
              <a:spcBef>
                <a:spcPts val="0"/>
              </a:spcBef>
              <a:spcAft>
                <a:spcPts val="0"/>
              </a:spcAft>
              <a:buSzPts val="1700"/>
              <a:buChar char="•"/>
            </a:pPr>
            <a:r>
              <a:rPr lang="en" sz="1700"/>
              <a:t>Pay $285 to TCSJ</a:t>
            </a:r>
            <a:endParaRPr sz="1700"/>
          </a:p>
        </p:txBody>
      </p:sp>
      <p:pic>
        <p:nvPicPr>
          <p:cNvPr id="2992" name="Google Shape;2992;p430"/>
          <p:cNvPicPr preferRelativeResize="0"/>
          <p:nvPr/>
        </p:nvPicPr>
        <p:blipFill>
          <a:blip r:embed="rId6">
            <a:alphaModFix/>
          </a:blip>
          <a:stretch>
            <a:fillRect/>
          </a:stretch>
        </p:blipFill>
        <p:spPr>
          <a:xfrm>
            <a:off x="5716875" y="1326350"/>
            <a:ext cx="3086100" cy="682200"/>
          </a:xfrm>
          <a:prstGeom prst="rect">
            <a:avLst/>
          </a:prstGeom>
          <a:noFill/>
          <a:ln>
            <a:noFill/>
          </a:ln>
        </p:spPr>
      </p:pic>
      <p:pic>
        <p:nvPicPr>
          <p:cNvPr id="2993" name="Google Shape;2993;p430"/>
          <p:cNvPicPr preferRelativeResize="0"/>
          <p:nvPr/>
        </p:nvPicPr>
        <p:blipFill>
          <a:blip r:embed="rId7">
            <a:alphaModFix/>
          </a:blip>
          <a:stretch>
            <a:fillRect/>
          </a:stretch>
        </p:blipFill>
        <p:spPr>
          <a:xfrm>
            <a:off x="400775" y="2767175"/>
            <a:ext cx="2578199" cy="2047875"/>
          </a:xfrm>
          <a:prstGeom prst="rect">
            <a:avLst/>
          </a:prstGeom>
          <a:noFill/>
          <a:ln>
            <a:noFill/>
          </a:ln>
        </p:spPr>
      </p:pic>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7" name="Shape 2997"/>
        <p:cNvGrpSpPr/>
        <p:nvPr/>
      </p:nvGrpSpPr>
      <p:grpSpPr>
        <a:xfrm>
          <a:off x="0" y="0"/>
          <a:ext cx="0" cy="0"/>
          <a:chOff x="0" y="0"/>
          <a:chExt cx="0" cy="0"/>
        </a:xfrm>
      </p:grpSpPr>
      <p:sp>
        <p:nvSpPr>
          <p:cNvPr id="2998" name="Google Shape;2998;p431"/>
          <p:cNvSpPr txBox="1"/>
          <p:nvPr>
            <p:ph type="title"/>
          </p:nvPr>
        </p:nvSpPr>
        <p:spPr>
          <a:xfrm>
            <a:off x="233200" y="91512"/>
            <a:ext cx="8481000" cy="973800"/>
          </a:xfrm>
          <a:prstGeom prst="rect">
            <a:avLst/>
          </a:prstGeom>
        </p:spPr>
        <p:txBody>
          <a:bodyPr anchorCtr="0" anchor="t" bIns="34275" lIns="68575" spcFirstLastPara="1" rIns="68575" wrap="square" tIns="34275">
            <a:normAutofit/>
          </a:bodyPr>
          <a:lstStyle/>
          <a:p>
            <a:pPr indent="0" lvl="0" marL="0" rtl="0" algn="l">
              <a:lnSpc>
                <a:spcPct val="171195"/>
              </a:lnSpc>
              <a:spcBef>
                <a:spcPts val="0"/>
              </a:spcBef>
              <a:spcAft>
                <a:spcPts val="0"/>
              </a:spcAft>
              <a:buClr>
                <a:schemeClr val="dk1"/>
              </a:buClr>
              <a:buSzPts val="1100"/>
              <a:buFont typeface="Arial"/>
              <a:buNone/>
            </a:pPr>
            <a:r>
              <a:rPr lang="en" sz="3200">
                <a:latin typeface="Arial"/>
                <a:ea typeface="Arial"/>
                <a:cs typeface="Arial"/>
                <a:sym typeface="Arial"/>
              </a:rPr>
              <a:t>MMW Texas Welcome Party</a:t>
            </a:r>
            <a:endParaRPr sz="3200"/>
          </a:p>
        </p:txBody>
      </p:sp>
      <p:sp>
        <p:nvSpPr>
          <p:cNvPr id="2999" name="Google Shape;2999;p431"/>
          <p:cNvSpPr txBox="1"/>
          <p:nvPr>
            <p:ph idx="1" type="body"/>
          </p:nvPr>
        </p:nvSpPr>
        <p:spPr>
          <a:xfrm>
            <a:off x="148675" y="1065300"/>
            <a:ext cx="5753100" cy="3497400"/>
          </a:xfrm>
          <a:prstGeom prst="rect">
            <a:avLst/>
          </a:prstGeom>
        </p:spPr>
        <p:txBody>
          <a:bodyPr anchorCtr="0" anchor="t" bIns="34275" lIns="68575" spcFirstLastPara="1" rIns="68575" wrap="square" tIns="34275">
            <a:normAutofit fontScale="77500"/>
          </a:bodyPr>
          <a:lstStyle/>
          <a:p>
            <a:pPr indent="0" lvl="0" marL="0" rtl="0" algn="l">
              <a:lnSpc>
                <a:spcPct val="171195"/>
              </a:lnSpc>
              <a:spcBef>
                <a:spcPts val="0"/>
              </a:spcBef>
              <a:spcAft>
                <a:spcPts val="0"/>
              </a:spcAft>
              <a:buClr>
                <a:schemeClr val="dk1"/>
              </a:buClr>
              <a:buSzPct val="95652"/>
              <a:buFont typeface="Arial"/>
              <a:buNone/>
            </a:pPr>
            <a:r>
              <a:t/>
            </a:r>
            <a:endParaRPr b="1" sz="1150">
              <a:solidFill>
                <a:srgbClr val="18A83F"/>
              </a:solidFill>
              <a:highlight>
                <a:srgbClr val="FFFFFF"/>
              </a:highlight>
              <a:latin typeface="Arial"/>
              <a:ea typeface="Arial"/>
              <a:cs typeface="Arial"/>
              <a:sym typeface="Arial"/>
            </a:endParaRPr>
          </a:p>
          <a:p>
            <a:pPr indent="0" lvl="0" marL="0" rtl="0" algn="l">
              <a:lnSpc>
                <a:spcPct val="171195"/>
              </a:lnSpc>
              <a:spcBef>
                <a:spcPts val="0"/>
              </a:spcBef>
              <a:spcAft>
                <a:spcPts val="0"/>
              </a:spcAft>
              <a:buNone/>
            </a:pPr>
            <a:r>
              <a:rPr b="1" lang="en" sz="2595">
                <a:solidFill>
                  <a:srgbClr val="0B672E"/>
                </a:solidFill>
                <a:highlight>
                  <a:srgbClr val="FFFFFF"/>
                </a:highlight>
                <a:latin typeface="Arial"/>
                <a:ea typeface="Arial"/>
                <a:cs typeface="Arial"/>
                <a:sym typeface="Arial"/>
              </a:rPr>
              <a:t>All are welcome and encouraged to attend!</a:t>
            </a:r>
            <a:endParaRPr b="1" sz="2795">
              <a:solidFill>
                <a:srgbClr val="18A83F"/>
              </a:solidFill>
              <a:highlight>
                <a:srgbClr val="FFFFFF"/>
              </a:highlight>
              <a:latin typeface="Arial"/>
              <a:ea typeface="Arial"/>
              <a:cs typeface="Arial"/>
              <a:sym typeface="Arial"/>
            </a:endParaRPr>
          </a:p>
          <a:p>
            <a:pPr indent="0" lvl="0" marL="457200" rtl="0" algn="l">
              <a:lnSpc>
                <a:spcPct val="171195"/>
              </a:lnSpc>
              <a:spcBef>
                <a:spcPts val="0"/>
              </a:spcBef>
              <a:spcAft>
                <a:spcPts val="0"/>
              </a:spcAft>
              <a:buClr>
                <a:schemeClr val="dk1"/>
              </a:buClr>
              <a:buSzPct val="59459"/>
              <a:buFont typeface="Arial"/>
              <a:buNone/>
            </a:pPr>
            <a:r>
              <a:rPr b="1" lang="en" sz="1850">
                <a:solidFill>
                  <a:srgbClr val="18A83F"/>
                </a:solidFill>
                <a:highlight>
                  <a:srgbClr val="FFFFFF"/>
                </a:highlight>
                <a:latin typeface="Arial"/>
                <a:ea typeface="Arial"/>
                <a:cs typeface="Arial"/>
                <a:sym typeface="Arial"/>
              </a:rPr>
              <a:t>June 8 at 5:30pm-ish</a:t>
            </a:r>
            <a:endParaRPr b="1" sz="1850">
              <a:solidFill>
                <a:srgbClr val="18A83F"/>
              </a:solidFill>
              <a:highlight>
                <a:srgbClr val="FFFFFF"/>
              </a:highlight>
              <a:latin typeface="Arial"/>
              <a:ea typeface="Arial"/>
              <a:cs typeface="Arial"/>
              <a:sym typeface="Arial"/>
            </a:endParaRPr>
          </a:p>
          <a:p>
            <a:pPr indent="0" lvl="0" marL="457200" rtl="0" algn="l">
              <a:lnSpc>
                <a:spcPct val="100000"/>
              </a:lnSpc>
              <a:spcBef>
                <a:spcPts val="0"/>
              </a:spcBef>
              <a:spcAft>
                <a:spcPts val="0"/>
              </a:spcAft>
              <a:buNone/>
            </a:pPr>
            <a:r>
              <a:rPr b="1" lang="en" sz="1850">
                <a:solidFill>
                  <a:srgbClr val="18A83F"/>
                </a:solidFill>
                <a:highlight>
                  <a:srgbClr val="FFFFFF"/>
                </a:highlight>
                <a:latin typeface="Arial"/>
                <a:ea typeface="Arial"/>
                <a:cs typeface="Arial"/>
                <a:sym typeface="Arial"/>
              </a:rPr>
              <a:t>2009 Clover Spring Drive</a:t>
            </a:r>
            <a:endParaRPr b="1" sz="1850">
              <a:solidFill>
                <a:srgbClr val="18A83F"/>
              </a:solidFill>
              <a:highlight>
                <a:srgbClr val="FFFFFF"/>
              </a:highlight>
              <a:latin typeface="Arial"/>
              <a:ea typeface="Arial"/>
              <a:cs typeface="Arial"/>
              <a:sym typeface="Arial"/>
            </a:endParaRPr>
          </a:p>
          <a:p>
            <a:pPr indent="0" lvl="0" marL="457200" rtl="0" algn="l">
              <a:lnSpc>
                <a:spcPct val="100000"/>
              </a:lnSpc>
              <a:spcBef>
                <a:spcPts val="0"/>
              </a:spcBef>
              <a:spcAft>
                <a:spcPts val="0"/>
              </a:spcAft>
              <a:buClr>
                <a:schemeClr val="dk1"/>
              </a:buClr>
              <a:buSzPct val="59459"/>
              <a:buFont typeface="Arial"/>
              <a:buNone/>
            </a:pPr>
            <a:r>
              <a:rPr b="1" lang="en" sz="1850">
                <a:solidFill>
                  <a:srgbClr val="18A83F"/>
                </a:solidFill>
                <a:highlight>
                  <a:srgbClr val="FFFFFF"/>
                </a:highlight>
                <a:latin typeface="Arial"/>
                <a:ea typeface="Arial"/>
                <a:cs typeface="Arial"/>
                <a:sym typeface="Arial"/>
              </a:rPr>
              <a:t>Haslet, TX 76052</a:t>
            </a:r>
            <a:endParaRPr b="1" sz="1850">
              <a:solidFill>
                <a:srgbClr val="18A83F"/>
              </a:solidFill>
              <a:highlight>
                <a:srgbClr val="FFFFFF"/>
              </a:highlight>
              <a:latin typeface="Arial"/>
              <a:ea typeface="Arial"/>
              <a:cs typeface="Arial"/>
              <a:sym typeface="Arial"/>
            </a:endParaRPr>
          </a:p>
          <a:p>
            <a:pPr indent="0" lvl="0" marL="457200" rtl="0" algn="l">
              <a:lnSpc>
                <a:spcPct val="171195"/>
              </a:lnSpc>
              <a:spcBef>
                <a:spcPts val="0"/>
              </a:spcBef>
              <a:spcAft>
                <a:spcPts val="0"/>
              </a:spcAft>
              <a:buClr>
                <a:schemeClr val="dk1"/>
              </a:buClr>
              <a:buSzPct val="66667"/>
              <a:buFont typeface="Arial"/>
              <a:buNone/>
            </a:pPr>
            <a:r>
              <a:t/>
            </a:r>
            <a:endParaRPr sz="1650">
              <a:solidFill>
                <a:srgbClr val="0B672E"/>
              </a:solidFill>
              <a:highlight>
                <a:srgbClr val="FFFFFF"/>
              </a:highlight>
              <a:latin typeface="Arial"/>
              <a:ea typeface="Arial"/>
              <a:cs typeface="Arial"/>
              <a:sym typeface="Arial"/>
            </a:endParaRPr>
          </a:p>
          <a:p>
            <a:pPr indent="0" lvl="0" marL="457200" rtl="0" algn="l">
              <a:lnSpc>
                <a:spcPct val="171195"/>
              </a:lnSpc>
              <a:spcBef>
                <a:spcPts val="0"/>
              </a:spcBef>
              <a:spcAft>
                <a:spcPts val="0"/>
              </a:spcAft>
              <a:buClr>
                <a:schemeClr val="dk1"/>
              </a:buClr>
              <a:buSzPct val="66667"/>
              <a:buFont typeface="Arial"/>
              <a:buNone/>
            </a:pPr>
            <a:r>
              <a:rPr lang="en" sz="1650">
                <a:solidFill>
                  <a:srgbClr val="0B672E"/>
                </a:solidFill>
                <a:highlight>
                  <a:srgbClr val="FFFFFF"/>
                </a:highlight>
                <a:latin typeface="Arial"/>
                <a:ea typeface="Arial"/>
                <a:cs typeface="Arial"/>
                <a:sym typeface="Arial"/>
              </a:rPr>
              <a:t>Chicken Fajita quesadillas and nachos</a:t>
            </a:r>
            <a:endParaRPr sz="1650">
              <a:solidFill>
                <a:srgbClr val="0B672E"/>
              </a:solidFill>
              <a:highlight>
                <a:srgbClr val="FFFFFF"/>
              </a:highlight>
              <a:latin typeface="Arial"/>
              <a:ea typeface="Arial"/>
              <a:cs typeface="Arial"/>
              <a:sym typeface="Arial"/>
            </a:endParaRPr>
          </a:p>
          <a:p>
            <a:pPr indent="0" lvl="0" marL="457200" rtl="0" algn="l">
              <a:lnSpc>
                <a:spcPct val="171195"/>
              </a:lnSpc>
              <a:spcBef>
                <a:spcPts val="0"/>
              </a:spcBef>
              <a:spcAft>
                <a:spcPts val="0"/>
              </a:spcAft>
              <a:buClr>
                <a:schemeClr val="dk1"/>
              </a:buClr>
              <a:buSzPct val="66667"/>
              <a:buFont typeface="Arial"/>
              <a:buNone/>
            </a:pPr>
            <a:r>
              <a:rPr lang="en" sz="1650">
                <a:solidFill>
                  <a:srgbClr val="0B672E"/>
                </a:solidFill>
                <a:highlight>
                  <a:srgbClr val="FFFFFF"/>
                </a:highlight>
                <a:latin typeface="Arial"/>
                <a:ea typeface="Arial"/>
                <a:cs typeface="Arial"/>
                <a:sym typeface="Arial"/>
              </a:rPr>
              <a:t>Soft drinks and water available</a:t>
            </a:r>
            <a:endParaRPr sz="1650">
              <a:solidFill>
                <a:srgbClr val="0B672E"/>
              </a:solidFill>
              <a:highlight>
                <a:srgbClr val="FFFFFF"/>
              </a:highlight>
              <a:latin typeface="Arial"/>
              <a:ea typeface="Arial"/>
              <a:cs typeface="Arial"/>
              <a:sym typeface="Arial"/>
            </a:endParaRPr>
          </a:p>
          <a:p>
            <a:pPr indent="0" lvl="0" marL="457200" rtl="0" algn="l">
              <a:lnSpc>
                <a:spcPct val="171195"/>
              </a:lnSpc>
              <a:spcBef>
                <a:spcPts val="0"/>
              </a:spcBef>
              <a:spcAft>
                <a:spcPts val="0"/>
              </a:spcAft>
              <a:buClr>
                <a:schemeClr val="dk1"/>
              </a:buClr>
              <a:buSzPct val="66667"/>
              <a:buFont typeface="Arial"/>
              <a:buNone/>
            </a:pPr>
            <a:r>
              <a:rPr lang="en" sz="1650">
                <a:solidFill>
                  <a:srgbClr val="0B672E"/>
                </a:solidFill>
                <a:highlight>
                  <a:srgbClr val="FFFFFF"/>
                </a:highlight>
                <a:latin typeface="Arial"/>
                <a:ea typeface="Arial"/>
                <a:cs typeface="Arial"/>
                <a:sym typeface="Arial"/>
              </a:rPr>
              <a:t>Pool available if you wish to lounge in the water.</a:t>
            </a:r>
            <a:endParaRPr sz="1650">
              <a:solidFill>
                <a:srgbClr val="0B672E"/>
              </a:solidFill>
              <a:highlight>
                <a:srgbClr val="FFFFFF"/>
              </a:highlight>
              <a:latin typeface="Arial"/>
              <a:ea typeface="Arial"/>
              <a:cs typeface="Arial"/>
              <a:sym typeface="Arial"/>
            </a:endParaRPr>
          </a:p>
          <a:p>
            <a:pPr indent="0" lvl="0" marL="0" rtl="0" algn="l">
              <a:spcBef>
                <a:spcPts val="800"/>
              </a:spcBef>
              <a:spcAft>
                <a:spcPts val="0"/>
              </a:spcAft>
              <a:buNone/>
            </a:pPr>
            <a:r>
              <a:t/>
            </a:r>
            <a:endParaRPr/>
          </a:p>
        </p:txBody>
      </p:sp>
      <p:pic>
        <p:nvPicPr>
          <p:cNvPr id="3000" name="Google Shape;3000;p431" title="Image.jpg"/>
          <p:cNvPicPr preferRelativeResize="0"/>
          <p:nvPr/>
        </p:nvPicPr>
        <p:blipFill>
          <a:blip r:embed="rId3">
            <a:alphaModFix/>
          </a:blip>
          <a:stretch>
            <a:fillRect/>
          </a:stretch>
        </p:blipFill>
        <p:spPr>
          <a:xfrm>
            <a:off x="4727275" y="1821550"/>
            <a:ext cx="3654851" cy="2741149"/>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4" name="Shape 3004"/>
        <p:cNvGrpSpPr/>
        <p:nvPr/>
      </p:nvGrpSpPr>
      <p:grpSpPr>
        <a:xfrm>
          <a:off x="0" y="0"/>
          <a:ext cx="0" cy="0"/>
          <a:chOff x="0" y="0"/>
          <a:chExt cx="0" cy="0"/>
        </a:xfrm>
      </p:grpSpPr>
      <p:sp>
        <p:nvSpPr>
          <p:cNvPr id="3005" name="Google Shape;3005;p432"/>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End of Day Survey</a:t>
            </a:r>
            <a:endParaRPr/>
          </a:p>
        </p:txBody>
      </p:sp>
      <p:pic>
        <p:nvPicPr>
          <p:cNvPr id="3006" name="Google Shape;3006;p432" title="Updated_MMWTXSurvey_Code.png"/>
          <p:cNvPicPr preferRelativeResize="0"/>
          <p:nvPr/>
        </p:nvPicPr>
        <p:blipFill rotWithShape="1">
          <a:blip r:embed="rId3">
            <a:alphaModFix/>
          </a:blip>
          <a:srcRect b="0" l="0" r="0" t="0"/>
          <a:stretch/>
        </p:blipFill>
        <p:spPr>
          <a:xfrm>
            <a:off x="2659675" y="805975"/>
            <a:ext cx="3824649" cy="38246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240"/>
          <p:cNvSpPr/>
          <p:nvPr/>
        </p:nvSpPr>
        <p:spPr>
          <a:xfrm>
            <a:off x="51200" y="192450"/>
            <a:ext cx="3559800" cy="1077300"/>
          </a:xfrm>
          <a:prstGeom prst="rect">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160" name="Google Shape;1160;p240"/>
          <p:cNvSpPr txBox="1"/>
          <p:nvPr>
            <p:ph idx="4294967295" type="title"/>
          </p:nvPr>
        </p:nvSpPr>
        <p:spPr>
          <a:xfrm>
            <a:off x="356475" y="0"/>
            <a:ext cx="8721000" cy="22281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Welcome Educators!</a:t>
            </a:r>
            <a:endParaRPr b="1"/>
          </a:p>
          <a:p>
            <a:pPr indent="0" lvl="0" marL="0" rtl="0" algn="l">
              <a:spcBef>
                <a:spcPts val="0"/>
              </a:spcBef>
              <a:spcAft>
                <a:spcPts val="0"/>
              </a:spcAft>
              <a:buNone/>
            </a:pPr>
            <a:r>
              <a:t/>
            </a:r>
            <a:endParaRPr b="1"/>
          </a:p>
          <a:p>
            <a:pPr indent="0" lvl="0" marL="0" rtl="0" algn="l">
              <a:spcBef>
                <a:spcPts val="0"/>
              </a:spcBef>
              <a:spcAft>
                <a:spcPts val="0"/>
              </a:spcAft>
              <a:buNone/>
            </a:pPr>
            <a:r>
              <a:rPr lang="en" sz="5000">
                <a:solidFill>
                  <a:schemeClr val="accent2"/>
                </a:solidFill>
              </a:rPr>
              <a:t>Modeling the Molecular World</a:t>
            </a:r>
            <a:endParaRPr sz="5000">
              <a:solidFill>
                <a:schemeClr val="accent2"/>
              </a:solidFill>
            </a:endParaRPr>
          </a:p>
          <a:p>
            <a:pPr indent="0" lvl="0" marL="0" rtl="0" algn="ctr">
              <a:spcBef>
                <a:spcPts val="0"/>
              </a:spcBef>
              <a:spcAft>
                <a:spcPts val="0"/>
              </a:spcAft>
              <a:buNone/>
            </a:pPr>
            <a:r>
              <a:t/>
            </a:r>
            <a:endParaRPr sz="3300">
              <a:solidFill>
                <a:schemeClr val="accent3"/>
              </a:solidFill>
            </a:endParaRPr>
          </a:p>
        </p:txBody>
      </p:sp>
      <p:sp>
        <p:nvSpPr>
          <p:cNvPr id="1161" name="Google Shape;1161;p240"/>
          <p:cNvSpPr txBox="1"/>
          <p:nvPr>
            <p:ph idx="4294967295" type="body"/>
          </p:nvPr>
        </p:nvSpPr>
        <p:spPr>
          <a:xfrm>
            <a:off x="1876100" y="1933650"/>
            <a:ext cx="4347000" cy="12762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None/>
            </a:pPr>
            <a:r>
              <a:rPr lang="en" sz="2720"/>
              <a:t>Tim Herman, PhD</a:t>
            </a:r>
            <a:endParaRPr sz="2720"/>
          </a:p>
          <a:p>
            <a:pPr indent="0" lvl="0" marL="0" rtl="0" algn="ctr">
              <a:lnSpc>
                <a:spcPct val="80000"/>
              </a:lnSpc>
              <a:spcBef>
                <a:spcPts val="0"/>
              </a:spcBef>
              <a:spcAft>
                <a:spcPts val="0"/>
              </a:spcAft>
              <a:buNone/>
            </a:pPr>
            <a:r>
              <a:rPr lang="en" sz="2720"/>
              <a:t>Heather Ryan, MPA</a:t>
            </a:r>
            <a:endParaRPr sz="2720"/>
          </a:p>
          <a:p>
            <a:pPr indent="0" lvl="0" marL="0" rtl="0" algn="ctr">
              <a:lnSpc>
                <a:spcPct val="80000"/>
              </a:lnSpc>
              <a:spcBef>
                <a:spcPts val="0"/>
              </a:spcBef>
              <a:spcAft>
                <a:spcPts val="0"/>
              </a:spcAft>
              <a:buNone/>
            </a:pPr>
            <a:r>
              <a:rPr lang="en" sz="2720"/>
              <a:t>Keri Shingleton, PhD</a:t>
            </a:r>
            <a:endParaRPr sz="2720"/>
          </a:p>
          <a:p>
            <a:pPr indent="0" lvl="0" marL="0" rtl="0" algn="ctr">
              <a:lnSpc>
                <a:spcPct val="80000"/>
              </a:lnSpc>
              <a:spcBef>
                <a:spcPts val="0"/>
              </a:spcBef>
              <a:spcAft>
                <a:spcPts val="1200"/>
              </a:spcAft>
              <a:buNone/>
            </a:pPr>
            <a:r>
              <a:t/>
            </a:r>
            <a:endParaRPr sz="2720">
              <a:solidFill>
                <a:srgbClr val="FE00E0"/>
              </a:solidFill>
            </a:endParaRPr>
          </a:p>
        </p:txBody>
      </p:sp>
      <p:sp>
        <p:nvSpPr>
          <p:cNvPr id="1162" name="Google Shape;1162;p240"/>
          <p:cNvSpPr txBox="1"/>
          <p:nvPr/>
        </p:nvSpPr>
        <p:spPr>
          <a:xfrm>
            <a:off x="5030661" y="3575025"/>
            <a:ext cx="49788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900">
                <a:solidFill>
                  <a:schemeClr val="dk2"/>
                </a:solidFill>
                <a:latin typeface="Calibri"/>
                <a:ea typeface="Calibri"/>
                <a:cs typeface="Calibri"/>
                <a:sym typeface="Calibri"/>
              </a:rPr>
              <a:t>Wifi:  NISDGuest</a:t>
            </a:r>
            <a:endParaRPr b="1" sz="2900">
              <a:solidFill>
                <a:schemeClr val="dk2"/>
              </a:solidFill>
              <a:latin typeface="Calibri"/>
              <a:ea typeface="Calibri"/>
              <a:cs typeface="Calibri"/>
              <a:sym typeface="Calibri"/>
            </a:endParaRPr>
          </a:p>
          <a:p>
            <a:pPr indent="0" lvl="0" marL="0" rtl="0" algn="l">
              <a:spcBef>
                <a:spcPts val="0"/>
              </a:spcBef>
              <a:spcAft>
                <a:spcPts val="0"/>
              </a:spcAft>
              <a:buNone/>
            </a:pPr>
            <a:r>
              <a:rPr b="1" lang="en" sz="2900">
                <a:solidFill>
                  <a:schemeClr val="dk2"/>
                </a:solidFill>
                <a:latin typeface="Calibri"/>
                <a:ea typeface="Calibri"/>
                <a:cs typeface="Calibri"/>
                <a:sym typeface="Calibri"/>
              </a:rPr>
              <a:t>Password: NorthwestISD</a:t>
            </a:r>
            <a:endParaRPr b="1" sz="2900">
              <a:solidFill>
                <a:schemeClr val="dk2"/>
              </a:solidFill>
              <a:latin typeface="Calibri"/>
              <a:ea typeface="Calibri"/>
              <a:cs typeface="Calibri"/>
              <a:sym typeface="Calibri"/>
            </a:endParaRPr>
          </a:p>
        </p:txBody>
      </p:sp>
      <p:pic>
        <p:nvPicPr>
          <p:cNvPr id="1163" name="Google Shape;1163;p240"/>
          <p:cNvPicPr preferRelativeResize="0"/>
          <p:nvPr/>
        </p:nvPicPr>
        <p:blipFill>
          <a:blip r:embed="rId3">
            <a:alphaModFix/>
          </a:blip>
          <a:stretch>
            <a:fillRect/>
          </a:stretch>
        </p:blipFill>
        <p:spPr>
          <a:xfrm>
            <a:off x="4268302" y="3694484"/>
            <a:ext cx="838374" cy="838374"/>
          </a:xfrm>
          <a:prstGeom prst="rect">
            <a:avLst/>
          </a:prstGeom>
          <a:noFill/>
          <a:ln>
            <a:noFill/>
          </a:ln>
        </p:spPr>
      </p:pic>
      <p:pic>
        <p:nvPicPr>
          <p:cNvPr id="1164" name="Google Shape;1164;p240"/>
          <p:cNvPicPr preferRelativeResize="0"/>
          <p:nvPr/>
        </p:nvPicPr>
        <p:blipFill>
          <a:blip r:embed="rId4">
            <a:alphaModFix/>
          </a:blip>
          <a:stretch>
            <a:fillRect/>
          </a:stretch>
        </p:blipFill>
        <p:spPr>
          <a:xfrm>
            <a:off x="0" y="3873749"/>
            <a:ext cx="3276903" cy="1205750"/>
          </a:xfrm>
          <a:prstGeom prst="rect">
            <a:avLst/>
          </a:prstGeom>
          <a:noFill/>
          <a:ln>
            <a:noFill/>
          </a:ln>
        </p:spPr>
      </p:pic>
      <p:sp>
        <p:nvSpPr>
          <p:cNvPr id="1165" name="Google Shape;1165;p240"/>
          <p:cNvSpPr txBox="1"/>
          <p:nvPr/>
        </p:nvSpPr>
        <p:spPr>
          <a:xfrm>
            <a:off x="475700" y="2959425"/>
            <a:ext cx="71478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800">
                <a:solidFill>
                  <a:schemeClr val="accent2"/>
                </a:solidFill>
                <a:latin typeface="Calibri"/>
                <a:ea typeface="Calibri"/>
                <a:cs typeface="Calibri"/>
                <a:sym typeface="Calibri"/>
              </a:rPr>
              <a:t>Kim Hendrix: 806 445-6705</a:t>
            </a:r>
            <a:endParaRPr sz="2800">
              <a:solidFill>
                <a:schemeClr val="accent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9" name="Shape 1309"/>
        <p:cNvGrpSpPr/>
        <p:nvPr/>
      </p:nvGrpSpPr>
      <p:grpSpPr>
        <a:xfrm>
          <a:off x="0" y="0"/>
          <a:ext cx="0" cy="0"/>
          <a:chOff x="0" y="0"/>
          <a:chExt cx="0" cy="0"/>
        </a:xfrm>
      </p:grpSpPr>
      <p:sp>
        <p:nvSpPr>
          <p:cNvPr id="1310" name="Google Shape;1310;p258"/>
          <p:cNvSpPr txBox="1"/>
          <p:nvPr/>
        </p:nvSpPr>
        <p:spPr>
          <a:xfrm>
            <a:off x="190457" y="1159088"/>
            <a:ext cx="8763000" cy="34179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600"/>
              </a:spcBef>
              <a:spcAft>
                <a:spcPts val="0"/>
              </a:spcAft>
              <a:buClr>
                <a:srgbClr val="000000"/>
              </a:buClr>
              <a:buSzPts val="2700"/>
              <a:buFont typeface="Arial"/>
              <a:buNone/>
            </a:pPr>
            <a:r>
              <a:rPr b="0" i="0" lang="en" sz="2400" u="none" cap="none" strike="noStrike">
                <a:solidFill>
                  <a:srgbClr val="000000"/>
                </a:solidFill>
                <a:highlight>
                  <a:srgbClr val="FFFFFF"/>
                </a:highlight>
                <a:latin typeface="Open Sans"/>
                <a:ea typeface="Open Sans"/>
                <a:cs typeface="Open Sans"/>
                <a:sym typeface="Open Sans"/>
              </a:rPr>
              <a:t>Charles Darwin’s </a:t>
            </a:r>
            <a:r>
              <a:rPr b="1" i="1" lang="en" sz="2400" u="none" cap="none" strike="noStrike">
                <a:solidFill>
                  <a:srgbClr val="000000"/>
                </a:solidFill>
                <a:highlight>
                  <a:srgbClr val="FFFFFF"/>
                </a:highlight>
                <a:latin typeface="Open Sans"/>
                <a:ea typeface="Open Sans"/>
                <a:cs typeface="Open Sans"/>
                <a:sym typeface="Open Sans"/>
              </a:rPr>
              <a:t>On the Origin of Species</a:t>
            </a:r>
            <a:endParaRPr b="0" i="1" sz="2400" u="none" cap="none" strike="noStrike">
              <a:solidFill>
                <a:schemeClr val="dk1"/>
              </a:solidFill>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800"/>
              <a:buFont typeface="Arial"/>
              <a:buNone/>
            </a:pPr>
            <a:r>
              <a:t/>
            </a:r>
            <a:endParaRPr b="0" i="0" sz="800" u="none" cap="none" strike="noStrike">
              <a:solidFill>
                <a:srgbClr val="000000"/>
              </a:solidFill>
              <a:highlight>
                <a:srgbClr val="FFFFFF"/>
              </a:highlight>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800"/>
              <a:buFont typeface="Arial"/>
              <a:buNone/>
            </a:pPr>
            <a:r>
              <a:t/>
            </a:r>
            <a:endParaRPr b="0" i="0" sz="800" u="none" cap="none" strike="noStrike">
              <a:solidFill>
                <a:srgbClr val="000000"/>
              </a:solidFill>
              <a:highlight>
                <a:srgbClr val="FFFFFF"/>
              </a:highlight>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2100"/>
              <a:buFont typeface="Arial"/>
              <a:buNone/>
            </a:pPr>
            <a:r>
              <a:rPr b="0" i="0" lang="en" sz="2000" u="none" cap="none" strike="noStrike">
                <a:solidFill>
                  <a:srgbClr val="000000"/>
                </a:solidFill>
                <a:highlight>
                  <a:srgbClr val="FFFFFF"/>
                </a:highlight>
                <a:latin typeface="Open Sans"/>
                <a:ea typeface="Open Sans"/>
                <a:cs typeface="Open Sans"/>
                <a:sym typeface="Open Sans"/>
              </a:rPr>
              <a:t>From the conclusion -</a:t>
            </a:r>
            <a:endParaRPr b="0" i="0" sz="2000" u="none" cap="none" strike="noStrike">
              <a:solidFill>
                <a:schemeClr val="dk1"/>
              </a:solidFill>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2100"/>
              <a:buFont typeface="Arial"/>
              <a:buNone/>
            </a:pPr>
            <a:r>
              <a:rPr b="1" i="1" lang="en" sz="2100" u="none" cap="none" strike="noStrike">
                <a:solidFill>
                  <a:srgbClr val="000000"/>
                </a:solidFill>
                <a:highlight>
                  <a:srgbClr val="FFFFFF"/>
                </a:highlight>
                <a:latin typeface="Open Sans"/>
                <a:ea typeface="Open Sans"/>
                <a:cs typeface="Open Sans"/>
                <a:sym typeface="Open Sans"/>
              </a:rPr>
              <a:t>It is interesting to contemplate </a:t>
            </a:r>
            <a:r>
              <a:rPr b="1" i="1" lang="en" sz="2100" u="none" cap="none" strike="noStrike">
                <a:solidFill>
                  <a:schemeClr val="dk1"/>
                </a:solidFill>
                <a:highlight>
                  <a:srgbClr val="FFFFFF"/>
                </a:highlight>
                <a:latin typeface="Open Sans"/>
                <a:ea typeface="Open Sans"/>
                <a:cs typeface="Open Sans"/>
                <a:sym typeface="Open Sans"/>
              </a:rPr>
              <a:t>a </a:t>
            </a:r>
            <a:r>
              <a:rPr b="1" i="1" lang="en" sz="2100" u="none" cap="none" strike="noStrike">
                <a:solidFill>
                  <a:srgbClr val="000000"/>
                </a:solidFill>
                <a:highlight>
                  <a:srgbClr val="FFFFFF"/>
                </a:highlight>
                <a:latin typeface="Open Sans"/>
                <a:ea typeface="Open Sans"/>
                <a:cs typeface="Open Sans"/>
                <a:sym typeface="Open Sans"/>
              </a:rPr>
              <a:t>tangled bank, </a:t>
            </a:r>
            <a:r>
              <a:rPr b="0" i="1" lang="en" sz="2100" u="none" cap="none" strike="noStrike">
                <a:solidFill>
                  <a:srgbClr val="000000"/>
                </a:solidFill>
                <a:highlight>
                  <a:srgbClr val="FFFFFF"/>
                </a:highlight>
                <a:latin typeface="Open Sans"/>
                <a:ea typeface="Open Sans"/>
                <a:cs typeface="Open Sans"/>
                <a:sym typeface="Open Sans"/>
              </a:rPr>
              <a:t>clothed with many plants of many kinds, with birds singing on the bushes, with various insects flitting about, and with worms crawling through the damp earth,</a:t>
            </a:r>
            <a:r>
              <a:rPr b="1" i="1" lang="en" sz="2100" u="none" cap="none" strike="noStrike">
                <a:solidFill>
                  <a:srgbClr val="000000"/>
                </a:solidFill>
                <a:highlight>
                  <a:srgbClr val="FFFFFF"/>
                </a:highlight>
                <a:latin typeface="Open Sans"/>
                <a:ea typeface="Open Sans"/>
                <a:cs typeface="Open Sans"/>
                <a:sym typeface="Open Sans"/>
              </a:rPr>
              <a:t> and to reflect that these elaborately constructed forms, so different from each other, and dependent </a:t>
            </a:r>
            <a:r>
              <a:rPr b="1" i="1" lang="en" sz="2100" u="none" cap="none" strike="noStrike">
                <a:solidFill>
                  <a:schemeClr val="dk1"/>
                </a:solidFill>
                <a:highlight>
                  <a:srgbClr val="FFFFFF"/>
                </a:highlight>
                <a:latin typeface="Open Sans"/>
                <a:ea typeface="Open Sans"/>
                <a:cs typeface="Open Sans"/>
                <a:sym typeface="Open Sans"/>
              </a:rPr>
              <a:t>upon</a:t>
            </a:r>
            <a:r>
              <a:rPr b="1" i="1" lang="en" sz="2100" u="none" cap="none" strike="noStrike">
                <a:solidFill>
                  <a:srgbClr val="7F7F7F"/>
                </a:solidFill>
                <a:highlight>
                  <a:srgbClr val="FFFFFF"/>
                </a:highlight>
                <a:latin typeface="Open Sans"/>
                <a:ea typeface="Open Sans"/>
                <a:cs typeface="Open Sans"/>
                <a:sym typeface="Open Sans"/>
              </a:rPr>
              <a:t> </a:t>
            </a:r>
            <a:r>
              <a:rPr b="1" i="1" lang="en" sz="2100" u="none" cap="none" strike="noStrike">
                <a:solidFill>
                  <a:srgbClr val="000000"/>
                </a:solidFill>
                <a:highlight>
                  <a:srgbClr val="FFFFFF"/>
                </a:highlight>
                <a:latin typeface="Open Sans"/>
                <a:ea typeface="Open Sans"/>
                <a:cs typeface="Open Sans"/>
                <a:sym typeface="Open Sans"/>
              </a:rPr>
              <a:t>each other in so complex a manner, have all been produced by laws acting around us.</a:t>
            </a:r>
            <a:endParaRPr b="0" i="1" sz="2100" u="none" cap="none" strike="noStrike">
              <a:solidFill>
                <a:schemeClr val="dk1"/>
              </a:solidFill>
              <a:latin typeface="Open Sans"/>
              <a:ea typeface="Open Sans"/>
              <a:cs typeface="Open Sans"/>
              <a:sym typeface="Open Sans"/>
            </a:endParaRPr>
          </a:p>
        </p:txBody>
      </p:sp>
      <p:sp>
        <p:nvSpPr>
          <p:cNvPr descr="Interesting Facts About Charles Darwin" id="1311" name="Google Shape;1311;p258"/>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312" name="Google Shape;1312;p258"/>
          <p:cNvPicPr preferRelativeResize="0"/>
          <p:nvPr/>
        </p:nvPicPr>
        <p:blipFill rotWithShape="1">
          <a:blip r:embed="rId3">
            <a:alphaModFix/>
          </a:blip>
          <a:srcRect b="0" l="0" r="0" t="0"/>
          <a:stretch/>
        </p:blipFill>
        <p:spPr>
          <a:xfrm>
            <a:off x="7452499" y="583752"/>
            <a:ext cx="1577748" cy="1577748"/>
          </a:xfrm>
          <a:prstGeom prst="rect">
            <a:avLst/>
          </a:prstGeom>
          <a:noFill/>
          <a:ln>
            <a:noFill/>
          </a:ln>
        </p:spPr>
      </p:pic>
      <p:sp>
        <p:nvSpPr>
          <p:cNvPr id="1313" name="Google Shape;1313;p25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7" name="Shape 1317"/>
        <p:cNvGrpSpPr/>
        <p:nvPr/>
      </p:nvGrpSpPr>
      <p:grpSpPr>
        <a:xfrm>
          <a:off x="0" y="0"/>
          <a:ext cx="0" cy="0"/>
          <a:chOff x="0" y="0"/>
          <a:chExt cx="0" cy="0"/>
        </a:xfrm>
      </p:grpSpPr>
      <p:sp>
        <p:nvSpPr>
          <p:cNvPr id="1318" name="Google Shape;1318;p259"/>
          <p:cNvSpPr txBox="1"/>
          <p:nvPr/>
        </p:nvSpPr>
        <p:spPr>
          <a:xfrm>
            <a:off x="329288" y="636711"/>
            <a:ext cx="8485500" cy="3376500"/>
          </a:xfrm>
          <a:prstGeom prst="rect">
            <a:avLst/>
          </a:prstGeom>
          <a:noFill/>
          <a:ln>
            <a:noFill/>
          </a:ln>
        </p:spPr>
        <p:txBody>
          <a:bodyPr anchorCtr="0" anchor="t" bIns="34275" lIns="68575" spcFirstLastPara="1" rIns="68575" wrap="square" tIns="34275">
            <a:spAutoFit/>
          </a:bodyPr>
          <a:lstStyle/>
          <a:p>
            <a:pPr indent="0" lvl="0" marL="0" marR="0" rtl="0" algn="ctr">
              <a:lnSpc>
                <a:spcPct val="107000"/>
              </a:lnSpc>
              <a:spcBef>
                <a:spcPts val="0"/>
              </a:spcBef>
              <a:spcAft>
                <a:spcPts val="0"/>
              </a:spcAft>
              <a:buClr>
                <a:srgbClr val="000000"/>
              </a:buClr>
              <a:buSzPts val="2400"/>
              <a:buFont typeface="Arial"/>
              <a:buNone/>
            </a:pPr>
            <a:r>
              <a:rPr b="0" i="0" lang="en" sz="2400" u="none" cap="none" strike="noStrike">
                <a:solidFill>
                  <a:schemeClr val="accent1"/>
                </a:solidFill>
                <a:latin typeface="Open Sans"/>
                <a:ea typeface="Open Sans"/>
                <a:cs typeface="Open Sans"/>
                <a:sym typeface="Open Sans"/>
              </a:rPr>
              <a:t> </a:t>
            </a:r>
            <a:r>
              <a:rPr b="0" i="0" lang="en" sz="2100" u="none" cap="none" strike="noStrike">
                <a:solidFill>
                  <a:schemeClr val="accent1"/>
                </a:solidFill>
                <a:latin typeface="Open Sans"/>
                <a:ea typeface="Open Sans"/>
                <a:cs typeface="Open Sans"/>
                <a:sym typeface="Open Sans"/>
              </a:rPr>
              <a:t>…</a:t>
            </a:r>
            <a:r>
              <a:rPr b="1" i="0" lang="en" sz="2100" u="none" cap="none" strike="noStrike">
                <a:solidFill>
                  <a:schemeClr val="accent1"/>
                </a:solidFill>
                <a:latin typeface="Open Sans"/>
                <a:ea typeface="Open Sans"/>
                <a:cs typeface="Open Sans"/>
                <a:sym typeface="Open Sans"/>
              </a:rPr>
              <a:t>struggle for survival</a:t>
            </a:r>
            <a:r>
              <a:rPr b="0" i="0" lang="en" sz="2100" u="none" cap="none" strike="noStrike">
                <a:solidFill>
                  <a:schemeClr val="accent1"/>
                </a:solidFill>
                <a:latin typeface="Open Sans"/>
                <a:ea typeface="Open Sans"/>
                <a:cs typeface="Open Sans"/>
                <a:sym typeface="Open Sans"/>
              </a:rPr>
              <a:t>…</a:t>
            </a:r>
            <a:r>
              <a:rPr b="1" i="0" lang="en" sz="2100" u="none" cap="none" strike="noStrike">
                <a:solidFill>
                  <a:schemeClr val="accent1"/>
                </a:solidFill>
                <a:latin typeface="Open Sans"/>
                <a:ea typeface="Open Sans"/>
                <a:cs typeface="Open Sans"/>
                <a:sym typeface="Open Sans"/>
              </a:rPr>
              <a:t>natural selection</a:t>
            </a:r>
            <a:r>
              <a:rPr b="0" i="0" lang="en" sz="2100" u="none" cap="none" strike="noStrike">
                <a:solidFill>
                  <a:schemeClr val="accent1"/>
                </a:solidFill>
                <a:latin typeface="Open Sans"/>
                <a:ea typeface="Open Sans"/>
                <a:cs typeface="Open Sans"/>
                <a:sym typeface="Open Sans"/>
              </a:rPr>
              <a:t>…</a:t>
            </a:r>
            <a:endParaRPr b="0" i="0" sz="2400" u="none" cap="none" strike="noStrike">
              <a:solidFill>
                <a:schemeClr val="accent1"/>
              </a:solidFill>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2400"/>
              <a:buFont typeface="Arial"/>
              <a:buNone/>
            </a:pPr>
            <a:r>
              <a:rPr b="0" i="1" lang="en" sz="2400" u="none" cap="none" strike="noStrike">
                <a:solidFill>
                  <a:schemeClr val="dk1"/>
                </a:solidFill>
                <a:latin typeface="Open Sans"/>
                <a:ea typeface="Open Sans"/>
                <a:cs typeface="Open Sans"/>
                <a:sym typeface="Open Sans"/>
              </a:rPr>
              <a:t> </a:t>
            </a:r>
            <a:r>
              <a:rPr b="0" i="1" lang="en" sz="2100" u="none" cap="none" strike="noStrike">
                <a:solidFill>
                  <a:schemeClr val="dk1"/>
                </a:solidFill>
                <a:latin typeface="Open Sans"/>
                <a:ea typeface="Open Sans"/>
                <a:cs typeface="Open Sans"/>
                <a:sym typeface="Open Sans"/>
              </a:rPr>
              <a:t>Thus, from the war of nature, from famine and death, the most exalted object which we are capable of conceiving, namely, the production of the higher animals, directly follows.</a:t>
            </a:r>
            <a:endParaRPr b="0" i="1" sz="11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800"/>
              <a:buFont typeface="Arial"/>
              <a:buNone/>
            </a:pPr>
            <a:r>
              <a:t/>
            </a:r>
            <a:endParaRPr b="0" i="1" sz="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000000"/>
                </a:solidFill>
                <a:latin typeface="Open Sans"/>
                <a:ea typeface="Open Sans"/>
                <a:cs typeface="Open Sans"/>
                <a:sym typeface="Open Sans"/>
              </a:rPr>
              <a:t>There is grandeur in this view of life, </a:t>
            </a:r>
            <a:r>
              <a:rPr b="0" i="1" lang="en" sz="2100" u="none" cap="none" strike="noStrike">
                <a:solidFill>
                  <a:srgbClr val="000000"/>
                </a:solidFill>
                <a:latin typeface="Open Sans"/>
                <a:ea typeface="Open Sans"/>
                <a:cs typeface="Open Sans"/>
                <a:sym typeface="Open Sans"/>
              </a:rPr>
              <a:t>with its several powers, having been originally breathed </a:t>
            </a:r>
            <a:r>
              <a:rPr b="0" i="1" lang="en" sz="2100" u="none" cap="none" strike="noStrike">
                <a:solidFill>
                  <a:schemeClr val="dk1"/>
                </a:solidFill>
                <a:latin typeface="Open Sans"/>
                <a:ea typeface="Open Sans"/>
                <a:cs typeface="Open Sans"/>
                <a:sym typeface="Open Sans"/>
              </a:rPr>
              <a:t>by the Creator into </a:t>
            </a:r>
            <a:r>
              <a:rPr b="0" i="1" lang="en" sz="2100" u="none" cap="none" strike="noStrike">
                <a:solidFill>
                  <a:srgbClr val="000000"/>
                </a:solidFill>
                <a:latin typeface="Open Sans"/>
                <a:ea typeface="Open Sans"/>
                <a:cs typeface="Open Sans"/>
                <a:sym typeface="Open Sans"/>
              </a:rPr>
              <a:t>a few forms or into one; and that, whilst this planet has gone cycling on according to the fixed law of gravity,</a:t>
            </a:r>
            <a:r>
              <a:rPr b="1" i="1" lang="en" sz="2100" u="none" cap="none" strike="noStrike">
                <a:solidFill>
                  <a:srgbClr val="000000"/>
                </a:solidFill>
                <a:latin typeface="Open Sans"/>
                <a:ea typeface="Open Sans"/>
                <a:cs typeface="Open Sans"/>
                <a:sym typeface="Open Sans"/>
              </a:rPr>
              <a:t> </a:t>
            </a:r>
            <a:r>
              <a:rPr b="0" i="1" lang="en" sz="2100" u="none" cap="none" strike="noStrike">
                <a:solidFill>
                  <a:srgbClr val="000000"/>
                </a:solidFill>
                <a:latin typeface="Open Sans"/>
                <a:ea typeface="Open Sans"/>
                <a:cs typeface="Open Sans"/>
                <a:sym typeface="Open Sans"/>
              </a:rPr>
              <a:t>from so simple a beginning </a:t>
            </a:r>
            <a:r>
              <a:rPr b="1" i="1" lang="en" sz="2100" u="none" cap="none" strike="noStrike">
                <a:solidFill>
                  <a:srgbClr val="000000"/>
                </a:solidFill>
                <a:latin typeface="Open Sans"/>
                <a:ea typeface="Open Sans"/>
                <a:cs typeface="Open Sans"/>
                <a:sym typeface="Open Sans"/>
              </a:rPr>
              <a:t>endless forms most beautiful </a:t>
            </a:r>
            <a:r>
              <a:rPr b="0" i="1" lang="en" sz="2100" u="none" cap="none" strike="noStrike">
                <a:solidFill>
                  <a:srgbClr val="000000"/>
                </a:solidFill>
                <a:latin typeface="Open Sans"/>
                <a:ea typeface="Open Sans"/>
                <a:cs typeface="Open Sans"/>
                <a:sym typeface="Open Sans"/>
              </a:rPr>
              <a:t>and most wonderful have been, and are being, evolved.</a:t>
            </a:r>
            <a:endParaRPr b="0" i="1" sz="1100" u="none" cap="none" strike="noStrike">
              <a:solidFill>
                <a:srgbClr val="000000"/>
              </a:solidFill>
              <a:latin typeface="Arial"/>
              <a:ea typeface="Arial"/>
              <a:cs typeface="Arial"/>
              <a:sym typeface="Arial"/>
            </a:endParaRPr>
          </a:p>
        </p:txBody>
      </p:sp>
      <p:sp>
        <p:nvSpPr>
          <p:cNvPr id="1319" name="Google Shape;1319;p25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
        <p:nvSpPr>
          <p:cNvPr id="1320" name="Google Shape;1320;p259"/>
          <p:cNvSpPr txBox="1"/>
          <p:nvPr/>
        </p:nvSpPr>
        <p:spPr>
          <a:xfrm>
            <a:off x="444284" y="4134336"/>
            <a:ext cx="79713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0" i="0" lang="en" sz="2400" u="none" cap="none" strike="noStrike">
                <a:solidFill>
                  <a:schemeClr val="dk1"/>
                </a:solidFill>
                <a:latin typeface="Open Sans"/>
                <a:ea typeface="Open Sans"/>
                <a:cs typeface="Open Sans"/>
                <a:sym typeface="Open Sans"/>
              </a:rPr>
              <a:t> </a:t>
            </a:r>
            <a:r>
              <a:rPr b="1" i="0" lang="en" sz="2400" u="none" cap="none" strike="noStrike">
                <a:solidFill>
                  <a:srgbClr val="FF0000"/>
                </a:solidFill>
                <a:latin typeface="Open Sans"/>
                <a:ea typeface="Open Sans"/>
                <a:cs typeface="Open Sans"/>
                <a:sym typeface="Open Sans"/>
              </a:rPr>
              <a:t>Darwin would have loved DNA… and proteins!</a:t>
            </a:r>
            <a:endParaRPr b="0" i="0" sz="2400" u="none" cap="none" strike="noStrike">
              <a:solidFill>
                <a:schemeClr val="dk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sp>
        <p:nvSpPr>
          <p:cNvPr descr="Headshot of Russian-born biologist and geneticist Theodosius Dobzhansky (1900 -1975) who co-wrote &quot;Radiation, Genes, and Man&quot;, circa 1960s.(Photo by Pictorial Parade/Getty Images)" id="1325" name="Google Shape;1325;p260"/>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326" name="Google Shape;1326;p260"/>
          <p:cNvPicPr preferRelativeResize="0"/>
          <p:nvPr/>
        </p:nvPicPr>
        <p:blipFill rotWithShape="1">
          <a:blip r:embed="rId3">
            <a:alphaModFix/>
          </a:blip>
          <a:srcRect b="0" l="0" r="0" t="0"/>
          <a:stretch/>
        </p:blipFill>
        <p:spPr>
          <a:xfrm>
            <a:off x="5343988" y="689390"/>
            <a:ext cx="2959739" cy="2959739"/>
          </a:xfrm>
          <a:prstGeom prst="rect">
            <a:avLst/>
          </a:prstGeom>
          <a:noFill/>
          <a:ln cap="flat" cmpd="sng" w="9525">
            <a:solidFill>
              <a:srgbClr val="000000"/>
            </a:solidFill>
            <a:prstDash val="solid"/>
            <a:round/>
            <a:headEnd len="sm" w="sm" type="none"/>
            <a:tailEnd len="sm" w="sm" type="none"/>
          </a:ln>
        </p:spPr>
      </p:pic>
      <p:sp>
        <p:nvSpPr>
          <p:cNvPr id="1327" name="Google Shape;1327;p260"/>
          <p:cNvSpPr txBox="1"/>
          <p:nvPr/>
        </p:nvSpPr>
        <p:spPr>
          <a:xfrm>
            <a:off x="840273" y="1456962"/>
            <a:ext cx="3970800" cy="17316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chemeClr val="dk1"/>
                </a:solidFill>
                <a:latin typeface="Open Sans"/>
                <a:ea typeface="Open Sans"/>
                <a:cs typeface="Open Sans"/>
                <a:sym typeface="Open Sans"/>
              </a:rPr>
              <a:t>“Nothing in biology makes sense </a:t>
            </a:r>
            <a:br>
              <a:rPr b="1" i="0" lang="en" sz="2700" u="none" cap="none" strike="noStrike">
                <a:solidFill>
                  <a:schemeClr val="dk1"/>
                </a:solidFill>
                <a:latin typeface="Open Sans"/>
                <a:ea typeface="Open Sans"/>
                <a:cs typeface="Open Sans"/>
                <a:sym typeface="Open Sans"/>
              </a:rPr>
            </a:br>
            <a:r>
              <a:rPr b="1" i="0" lang="en" sz="2700" u="none" cap="none" strike="noStrike">
                <a:solidFill>
                  <a:schemeClr val="dk1"/>
                </a:solidFill>
                <a:latin typeface="Open Sans"/>
                <a:ea typeface="Open Sans"/>
                <a:cs typeface="Open Sans"/>
                <a:sym typeface="Open Sans"/>
              </a:rPr>
              <a:t>except in the light of </a:t>
            </a:r>
            <a:r>
              <a:rPr b="1" i="0" lang="en" sz="2700" u="none" cap="none" strike="noStrike">
                <a:solidFill>
                  <a:srgbClr val="FF0000"/>
                </a:solidFill>
                <a:latin typeface="Open Sans"/>
                <a:ea typeface="Open Sans"/>
                <a:cs typeface="Open Sans"/>
                <a:sym typeface="Open Sans"/>
              </a:rPr>
              <a:t>evolution</a:t>
            </a:r>
            <a:r>
              <a:rPr b="1" i="0" lang="en" sz="2700" u="none" cap="none" strike="noStrike">
                <a:solidFill>
                  <a:schemeClr val="dk1"/>
                </a:solidFill>
                <a:latin typeface="Open Sans"/>
                <a:ea typeface="Open Sans"/>
                <a:cs typeface="Open Sans"/>
                <a:sym typeface="Open Sans"/>
              </a:rPr>
              <a:t>.” </a:t>
            </a:r>
            <a:endParaRPr b="0" i="0" sz="1100" u="none" cap="none" strike="noStrike">
              <a:solidFill>
                <a:srgbClr val="000000"/>
              </a:solidFill>
              <a:latin typeface="Arial"/>
              <a:ea typeface="Arial"/>
              <a:cs typeface="Arial"/>
              <a:sym typeface="Arial"/>
            </a:endParaRPr>
          </a:p>
        </p:txBody>
      </p:sp>
      <p:sp>
        <p:nvSpPr>
          <p:cNvPr id="1328" name="Google Shape;1328;p260"/>
          <p:cNvSpPr txBox="1"/>
          <p:nvPr/>
        </p:nvSpPr>
        <p:spPr>
          <a:xfrm>
            <a:off x="4881995" y="3800607"/>
            <a:ext cx="4000500" cy="777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rgbClr val="202124"/>
                </a:solidFill>
                <a:highlight>
                  <a:srgbClr val="FFFFFF"/>
                </a:highlight>
                <a:latin typeface="Open Sans"/>
                <a:ea typeface="Open Sans"/>
                <a:cs typeface="Open Sans"/>
                <a:sym typeface="Open Sans"/>
              </a:rPr>
              <a:t>Theodosius Dobzhansky</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202124"/>
                </a:solidFill>
                <a:highlight>
                  <a:srgbClr val="FFFFFF"/>
                </a:highlight>
                <a:latin typeface="Open Sans"/>
                <a:ea typeface="Open Sans"/>
                <a:cs typeface="Open Sans"/>
                <a:sym typeface="Open Sans"/>
              </a:rPr>
              <a:t>American geneticist and evolutionary biologist</a:t>
            </a:r>
            <a:endParaRPr b="1" i="0" sz="1800" u="none" cap="none" strike="noStrike">
              <a:solidFill>
                <a:schemeClr val="dk1"/>
              </a:solidFill>
              <a:latin typeface="Open Sans"/>
              <a:ea typeface="Open Sans"/>
              <a:cs typeface="Open Sans"/>
              <a:sym typeface="Open Sans"/>
            </a:endParaRPr>
          </a:p>
        </p:txBody>
      </p:sp>
      <p:sp>
        <p:nvSpPr>
          <p:cNvPr id="1329" name="Google Shape;1329;p260"/>
          <p:cNvSpPr txBox="1"/>
          <p:nvPr/>
        </p:nvSpPr>
        <p:spPr>
          <a:xfrm>
            <a:off x="1658412" y="4649617"/>
            <a:ext cx="65478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Open Sans"/>
                <a:ea typeface="Open Sans"/>
                <a:cs typeface="Open Sans"/>
                <a:sym typeface="Open Sans"/>
              </a:rPr>
              <a:t>The American Biology Teacher, Vol. 35, No. 3 (Mar., 1973), pp. 125-129</a:t>
            </a:r>
            <a:endParaRPr b="0" i="0" sz="1400" u="none" cap="none" strike="noStrike">
              <a:solidFill>
                <a:schemeClr val="dk1"/>
              </a:solidFill>
              <a:latin typeface="Open Sans"/>
              <a:ea typeface="Open Sans"/>
              <a:cs typeface="Open Sans"/>
              <a:sym typeface="Open Sans"/>
            </a:endParaRPr>
          </a:p>
        </p:txBody>
      </p:sp>
      <p:sp>
        <p:nvSpPr>
          <p:cNvPr id="1330" name="Google Shape;1330;p26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sp>
        <p:nvSpPr>
          <p:cNvPr id="1335" name="Google Shape;1335;p261"/>
          <p:cNvSpPr txBox="1"/>
          <p:nvPr/>
        </p:nvSpPr>
        <p:spPr>
          <a:xfrm>
            <a:off x="301336" y="1901536"/>
            <a:ext cx="68373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a:t>
            </a:r>
            <a:r>
              <a:rPr b="1" i="1" lang="en" sz="1800" u="none" cap="none" strike="noStrike">
                <a:solidFill>
                  <a:schemeClr val="dk1"/>
                </a:solidFill>
                <a:latin typeface="Open Sans"/>
                <a:ea typeface="Open Sans"/>
                <a:cs typeface="Open Sans"/>
                <a:sym typeface="Open Sans"/>
              </a:rPr>
              <a:t>The </a:t>
            </a:r>
            <a:r>
              <a:rPr b="1" i="1" lang="en" sz="1800" u="none" cap="none" strike="noStrike">
                <a:solidFill>
                  <a:srgbClr val="FF0000"/>
                </a:solidFill>
                <a:latin typeface="Open Sans"/>
                <a:ea typeface="Open Sans"/>
                <a:cs typeface="Open Sans"/>
                <a:sym typeface="Open Sans"/>
              </a:rPr>
              <a:t>unity of life </a:t>
            </a:r>
            <a:r>
              <a:rPr b="1" i="1" lang="en" sz="1800" u="none" cap="none" strike="noStrike">
                <a:solidFill>
                  <a:schemeClr val="dk1"/>
                </a:solidFill>
                <a:latin typeface="Open Sans"/>
                <a:ea typeface="Open Sans"/>
                <a:cs typeface="Open Sans"/>
                <a:sym typeface="Open Sans"/>
              </a:rPr>
              <a:t>is­­­­ no less remarkable than its </a:t>
            </a:r>
            <a:r>
              <a:rPr b="1" i="1" lang="en" sz="1800" u="none" cap="none" strike="noStrike">
                <a:solidFill>
                  <a:srgbClr val="FF0000"/>
                </a:solidFill>
                <a:latin typeface="Open Sans"/>
                <a:ea typeface="Open Sans"/>
                <a:cs typeface="Open Sans"/>
                <a:sym typeface="Open Sans"/>
              </a:rPr>
              <a:t>diversity</a:t>
            </a:r>
            <a:r>
              <a:rPr b="1" i="1" lang="en" sz="1800" u="none" cap="none" strike="noStrike">
                <a:solidFill>
                  <a:schemeClr val="dk1"/>
                </a:solidFill>
                <a:latin typeface="Open Sans"/>
                <a:ea typeface="Open Sans"/>
                <a:cs typeface="Open Sans"/>
                <a:sym typeface="Open Sans"/>
              </a:rPr>
              <a:t>.</a:t>
            </a:r>
            <a:endParaRPr b="0" i="1" sz="800" u="none" cap="none" strike="noStrike">
              <a:solidFill>
                <a:schemeClr val="dk1"/>
              </a:solidFill>
              <a:latin typeface="Open Sans"/>
              <a:ea typeface="Open Sans"/>
              <a:cs typeface="Open Sans"/>
              <a:sym typeface="Open Sans"/>
            </a:endParaRPr>
          </a:p>
        </p:txBody>
      </p:sp>
      <p:sp>
        <p:nvSpPr>
          <p:cNvPr id="1336" name="Google Shape;1336;p261"/>
          <p:cNvSpPr txBox="1"/>
          <p:nvPr/>
        </p:nvSpPr>
        <p:spPr>
          <a:xfrm>
            <a:off x="267566" y="569271"/>
            <a:ext cx="6502500" cy="11457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3000"/>
              <a:buFont typeface="Arial"/>
              <a:buNone/>
            </a:pPr>
            <a:r>
              <a:rPr b="1" i="0" lang="en" sz="3000" u="none" cap="none" strike="noStrike">
                <a:solidFill>
                  <a:schemeClr val="dk1"/>
                </a:solidFill>
                <a:latin typeface="Open Sans"/>
                <a:ea typeface="Open Sans"/>
                <a:cs typeface="Open Sans"/>
                <a:sym typeface="Open Sans"/>
              </a:rPr>
              <a:t>The Unity of Life</a:t>
            </a:r>
            <a:endParaRPr b="0" i="0" sz="800" u="none" cap="none" strike="noStrike">
              <a:solidFill>
                <a:schemeClr val="dk1"/>
              </a:solidFill>
              <a:latin typeface="Open Sans"/>
              <a:ea typeface="Open Sans"/>
              <a:cs typeface="Open Sans"/>
              <a:sym typeface="Open Sans"/>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rgbClr val="000000"/>
                </a:solidFill>
                <a:latin typeface="Open Sans"/>
                <a:ea typeface="Open Sans"/>
                <a:cs typeface="Open Sans"/>
                <a:sym typeface="Open Sans"/>
              </a:rPr>
              <a:t> </a:t>
            </a:r>
            <a:endParaRPr b="0" i="0" sz="11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800"/>
              <a:buFont typeface="Arial"/>
              <a:buNone/>
            </a:pPr>
            <a:r>
              <a:rPr b="1" i="0" lang="en" sz="800" u="none" cap="none" strike="noStrike">
                <a:solidFill>
                  <a:schemeClr val="dk1"/>
                </a:solidFill>
                <a:latin typeface="Open Sans"/>
                <a:ea typeface="Open Sans"/>
                <a:cs typeface="Open Sans"/>
                <a:sym typeface="Open Sans"/>
              </a:rPr>
              <a:t> </a:t>
            </a:r>
            <a:r>
              <a:rPr b="1" i="0" lang="en" sz="1200" u="none" cap="none" strike="noStrike">
                <a:solidFill>
                  <a:schemeClr val="dk1"/>
                </a:solidFill>
                <a:latin typeface="Open Sans"/>
                <a:ea typeface="Open Sans"/>
                <a:cs typeface="Open Sans"/>
                <a:sym typeface="Open Sans"/>
              </a:rPr>
              <a:t>Theodosius Dobzhansky</a:t>
            </a:r>
            <a:br>
              <a:rPr b="1" i="0" lang="en" sz="1200" u="none" cap="none" strike="noStrike">
                <a:solidFill>
                  <a:schemeClr val="dk1"/>
                </a:solidFill>
                <a:latin typeface="Open Sans"/>
                <a:ea typeface="Open Sans"/>
                <a:cs typeface="Open Sans"/>
                <a:sym typeface="Open Sans"/>
              </a:rPr>
            </a:br>
            <a:r>
              <a:rPr b="1" i="0" lang="en" sz="1200" u="none" cap="none" strike="noStrike">
                <a:solidFill>
                  <a:schemeClr val="dk1"/>
                </a:solidFill>
                <a:latin typeface="Open Sans"/>
                <a:ea typeface="Open Sans"/>
                <a:cs typeface="Open Sans"/>
                <a:sym typeface="Open Sans"/>
              </a:rPr>
              <a:t>The American Biology Teacher, Vol. 35, No. 3 (Mar., 1973), pp. 125-129</a:t>
            </a:r>
            <a:endParaRPr b="0" i="0" sz="800" u="none" cap="none" strike="noStrike">
              <a:solidFill>
                <a:schemeClr val="dk1"/>
              </a:solidFill>
              <a:latin typeface="Open Sans"/>
              <a:ea typeface="Open Sans"/>
              <a:cs typeface="Open Sans"/>
              <a:sym typeface="Open Sans"/>
            </a:endParaRPr>
          </a:p>
        </p:txBody>
      </p:sp>
      <p:pic>
        <p:nvPicPr>
          <p:cNvPr id="1337" name="Google Shape;1337;p261"/>
          <p:cNvPicPr preferRelativeResize="0"/>
          <p:nvPr/>
        </p:nvPicPr>
        <p:blipFill rotWithShape="1">
          <a:blip r:embed="rId3">
            <a:alphaModFix/>
          </a:blip>
          <a:srcRect b="0" l="0" r="0" t="0"/>
          <a:stretch/>
        </p:blipFill>
        <p:spPr>
          <a:xfrm>
            <a:off x="6807114" y="515687"/>
            <a:ext cx="1876672" cy="1876672"/>
          </a:xfrm>
          <a:prstGeom prst="rect">
            <a:avLst/>
          </a:prstGeom>
          <a:noFill/>
          <a:ln>
            <a:noFill/>
          </a:ln>
        </p:spPr>
      </p:pic>
      <p:sp>
        <p:nvSpPr>
          <p:cNvPr id="1338" name="Google Shape;1338;p261"/>
          <p:cNvSpPr txBox="1"/>
          <p:nvPr/>
        </p:nvSpPr>
        <p:spPr>
          <a:xfrm>
            <a:off x="301336" y="2508944"/>
            <a:ext cx="8219400" cy="24216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800"/>
              <a:buFont typeface="Arial"/>
              <a:buNone/>
            </a:pPr>
            <a:r>
              <a:rPr b="0" i="1" lang="en" sz="1800" u="none" cap="none" strike="noStrike">
                <a:solidFill>
                  <a:schemeClr val="dk1"/>
                </a:solidFill>
                <a:latin typeface="Open Sans"/>
                <a:ea typeface="Open Sans"/>
                <a:cs typeface="Open Sans"/>
                <a:sym typeface="Open Sans"/>
              </a:rPr>
              <a:t>Most forms of life are similar in many respects. The universal biologic similarities are particularly striking in the </a:t>
            </a:r>
            <a:r>
              <a:rPr b="0" i="1" lang="en" sz="1800" u="none" cap="none" strike="noStrike">
                <a:solidFill>
                  <a:schemeClr val="accent1"/>
                </a:solidFill>
                <a:latin typeface="Open Sans"/>
                <a:ea typeface="Open Sans"/>
                <a:cs typeface="Open Sans"/>
                <a:sym typeface="Open Sans"/>
              </a:rPr>
              <a:t>biochemical dimension.</a:t>
            </a:r>
            <a:r>
              <a:rPr b="0" i="1" lang="en" sz="1800" u="none" cap="none" strike="noStrike">
                <a:solidFill>
                  <a:schemeClr val="dk1"/>
                </a:solidFill>
                <a:latin typeface="Open Sans"/>
                <a:ea typeface="Open Sans"/>
                <a:cs typeface="Open Sans"/>
                <a:sym typeface="Open Sans"/>
              </a:rPr>
              <a:t> From viruses to man, heredity is coded in just two, chemically related substances: DNA and RNA. </a:t>
            </a:r>
            <a:r>
              <a:rPr b="0" i="1" lang="en" sz="1800" u="none" cap="none" strike="noStrike">
                <a:solidFill>
                  <a:srgbClr val="4A86E8"/>
                </a:solidFill>
                <a:latin typeface="Open Sans"/>
                <a:ea typeface="Open Sans"/>
                <a:cs typeface="Open Sans"/>
                <a:sym typeface="Open Sans"/>
              </a:rPr>
              <a:t>The genetic code is as simple as it is universal.</a:t>
            </a:r>
            <a:r>
              <a:rPr b="0" i="1" lang="en" sz="1800" u="none" cap="none" strike="noStrike">
                <a:solidFill>
                  <a:schemeClr val="dk1"/>
                </a:solidFill>
                <a:latin typeface="Open Sans"/>
                <a:ea typeface="Open Sans"/>
                <a:cs typeface="Open Sans"/>
                <a:sym typeface="Open Sans"/>
              </a:rPr>
              <a:t> There are only four genetic "letters" in DNA: adenine, guanine, thymine, and cytosine. Uracil replaces thymine in RNA. The entire evolutionary development of the living world has taken place not by invention of new "letters" in the genetic "alphabet" but by elaboration of ever-new combinations of these letters</a:t>
            </a:r>
            <a:r>
              <a:rPr b="1" i="1" lang="en" sz="800" u="none" cap="none" strike="noStrike">
                <a:solidFill>
                  <a:schemeClr val="dk1"/>
                </a:solidFill>
                <a:latin typeface="Open Sans"/>
                <a:ea typeface="Open Sans"/>
                <a:cs typeface="Open Sans"/>
                <a:sym typeface="Open Sans"/>
              </a:rPr>
              <a:t>.</a:t>
            </a:r>
            <a:endParaRPr b="0" i="1" sz="800" u="none" cap="none" strike="noStrike">
              <a:solidFill>
                <a:schemeClr val="dk1"/>
              </a:solidFill>
              <a:latin typeface="Open Sans"/>
              <a:ea typeface="Open Sans"/>
              <a:cs typeface="Open Sans"/>
              <a:sym typeface="Open Sans"/>
            </a:endParaRPr>
          </a:p>
        </p:txBody>
      </p:sp>
      <p:sp>
        <p:nvSpPr>
          <p:cNvPr id="1339" name="Google Shape;1339;p26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sp>
        <p:nvSpPr>
          <p:cNvPr descr="Theodosius Dobzhansky - Wikipedia" id="1344" name="Google Shape;1344;p262"/>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345" name="Google Shape;1345;p262"/>
          <p:cNvSpPr txBox="1"/>
          <p:nvPr/>
        </p:nvSpPr>
        <p:spPr>
          <a:xfrm>
            <a:off x="1035541" y="1866554"/>
            <a:ext cx="7367100" cy="900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0" i="0" lang="en" sz="2700" u="none" cap="none" strike="noStrike">
                <a:solidFill>
                  <a:schemeClr val="dk1"/>
                </a:solidFill>
                <a:latin typeface="Open Sans"/>
                <a:ea typeface="Open Sans"/>
                <a:cs typeface="Open Sans"/>
                <a:sym typeface="Open Sans"/>
              </a:rPr>
              <a:t>… and now…</a:t>
            </a:r>
            <a:r>
              <a:rPr b="1" i="0" lang="en" sz="2700" u="none" cap="none" strike="noStrike">
                <a:solidFill>
                  <a:srgbClr val="FF0000"/>
                </a:solidFill>
                <a:latin typeface="Open Sans"/>
                <a:ea typeface="Open Sans"/>
                <a:cs typeface="Open Sans"/>
                <a:sym typeface="Open Sans"/>
              </a:rPr>
              <a:t>PROTEINS</a:t>
            </a:r>
            <a:r>
              <a:rPr b="0" i="0" lang="en" sz="2700" u="none" cap="none" strike="noStrike">
                <a:solidFill>
                  <a:schemeClr val="dk1"/>
                </a:solidFill>
                <a:latin typeface="Open Sans"/>
                <a:ea typeface="Open Sans"/>
                <a:cs typeface="Open Sans"/>
                <a:sym typeface="Open Sans"/>
              </a:rPr>
              <a:t>… </a:t>
            </a:r>
            <a:r>
              <a:rPr b="0" i="1" lang="en" sz="2700" u="none" cap="none" strike="noStrike">
                <a:solidFill>
                  <a:schemeClr val="dk1"/>
                </a:solidFill>
                <a:latin typeface="Open Sans"/>
                <a:ea typeface="Open Sans"/>
                <a:cs typeface="Open Sans"/>
                <a:sym typeface="Open Sans"/>
              </a:rPr>
              <a:t>in endless forms </a:t>
            </a:r>
            <a:endParaRPr b="0" i="1"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700"/>
              <a:buFont typeface="Arial"/>
              <a:buNone/>
            </a:pPr>
            <a:r>
              <a:rPr b="0" i="1" lang="en" sz="2700" u="none" cap="none" strike="noStrike">
                <a:solidFill>
                  <a:schemeClr val="dk1"/>
                </a:solidFill>
                <a:latin typeface="Open Sans"/>
                <a:ea typeface="Open Sans"/>
                <a:cs typeface="Open Sans"/>
                <a:sym typeface="Open Sans"/>
              </a:rPr>
              <a:t>most beautiful and most wondrous.</a:t>
            </a:r>
            <a:endParaRPr b="0" i="1" sz="1100" u="none" cap="none" strike="noStrike">
              <a:solidFill>
                <a:srgbClr val="000000"/>
              </a:solidFill>
              <a:latin typeface="Arial"/>
              <a:ea typeface="Arial"/>
              <a:cs typeface="Arial"/>
              <a:sym typeface="Arial"/>
            </a:endParaRPr>
          </a:p>
        </p:txBody>
      </p:sp>
      <p:pic>
        <p:nvPicPr>
          <p:cNvPr descr="A colorful model of a molecule&#10;&#10;Description automatically generated" id="1346" name="Google Shape;1346;p262"/>
          <p:cNvPicPr preferRelativeResize="0"/>
          <p:nvPr/>
        </p:nvPicPr>
        <p:blipFill rotWithShape="1">
          <a:blip r:embed="rId3">
            <a:alphaModFix/>
          </a:blip>
          <a:srcRect b="8986" l="14135" r="20274" t="8191"/>
          <a:stretch/>
        </p:blipFill>
        <p:spPr>
          <a:xfrm>
            <a:off x="3349961" y="322532"/>
            <a:ext cx="1622652" cy="1463272"/>
          </a:xfrm>
          <a:prstGeom prst="rect">
            <a:avLst/>
          </a:prstGeom>
          <a:noFill/>
          <a:ln>
            <a:noFill/>
          </a:ln>
        </p:spPr>
      </p:pic>
      <p:pic>
        <p:nvPicPr>
          <p:cNvPr descr="A white structure with yellow and blue rods&#10;&#10;Description automatically generated" id="1347" name="Google Shape;1347;p262"/>
          <p:cNvPicPr preferRelativeResize="0"/>
          <p:nvPr/>
        </p:nvPicPr>
        <p:blipFill rotWithShape="1">
          <a:blip r:embed="rId4">
            <a:alphaModFix/>
          </a:blip>
          <a:srcRect b="0" l="0" r="0" t="0"/>
          <a:stretch/>
        </p:blipFill>
        <p:spPr>
          <a:xfrm>
            <a:off x="785237" y="423257"/>
            <a:ext cx="1778310" cy="1270010"/>
          </a:xfrm>
          <a:prstGeom prst="rect">
            <a:avLst/>
          </a:prstGeom>
          <a:noFill/>
          <a:ln>
            <a:noFill/>
          </a:ln>
        </p:spPr>
      </p:pic>
      <p:pic>
        <p:nvPicPr>
          <p:cNvPr descr="A white structure made of plastic&#10;&#10;Description automatically generated with medium confidence" id="1348" name="Google Shape;1348;p262"/>
          <p:cNvPicPr preferRelativeResize="0"/>
          <p:nvPr/>
        </p:nvPicPr>
        <p:blipFill rotWithShape="1">
          <a:blip r:embed="rId5">
            <a:alphaModFix/>
          </a:blip>
          <a:srcRect b="0" l="0" r="0" t="0"/>
          <a:stretch/>
        </p:blipFill>
        <p:spPr>
          <a:xfrm>
            <a:off x="728663" y="3187551"/>
            <a:ext cx="1223712" cy="1713084"/>
          </a:xfrm>
          <a:prstGeom prst="rect">
            <a:avLst/>
          </a:prstGeom>
          <a:noFill/>
          <a:ln>
            <a:noFill/>
          </a:ln>
        </p:spPr>
      </p:pic>
      <p:pic>
        <p:nvPicPr>
          <p:cNvPr descr="A colorful tree made out of plastic&#10;&#10;Description automatically generated" id="1349" name="Google Shape;1349;p262"/>
          <p:cNvPicPr preferRelativeResize="0"/>
          <p:nvPr/>
        </p:nvPicPr>
        <p:blipFill rotWithShape="1">
          <a:blip r:embed="rId6">
            <a:alphaModFix/>
          </a:blip>
          <a:srcRect b="0" l="0" r="0" t="0"/>
          <a:stretch/>
        </p:blipFill>
        <p:spPr>
          <a:xfrm>
            <a:off x="7262176" y="2896577"/>
            <a:ext cx="1431563" cy="2004057"/>
          </a:xfrm>
          <a:prstGeom prst="rect">
            <a:avLst/>
          </a:prstGeom>
          <a:noFill/>
          <a:ln>
            <a:noFill/>
          </a:ln>
        </p:spPr>
      </p:pic>
      <p:pic>
        <p:nvPicPr>
          <p:cNvPr descr="A colorful structure made of plastic&#10;&#10;Description automatically generated with medium confidence" id="1350" name="Google Shape;1350;p262"/>
          <p:cNvPicPr preferRelativeResize="0"/>
          <p:nvPr/>
        </p:nvPicPr>
        <p:blipFill rotWithShape="1">
          <a:blip r:embed="rId7">
            <a:alphaModFix/>
          </a:blip>
          <a:srcRect b="0" l="0" r="0" t="0"/>
          <a:stretch/>
        </p:blipFill>
        <p:spPr>
          <a:xfrm>
            <a:off x="2563388" y="3190039"/>
            <a:ext cx="1585914" cy="1585914"/>
          </a:xfrm>
          <a:prstGeom prst="rect">
            <a:avLst/>
          </a:prstGeom>
          <a:noFill/>
          <a:ln>
            <a:noFill/>
          </a:ln>
        </p:spPr>
      </p:pic>
      <p:pic>
        <p:nvPicPr>
          <p:cNvPr descr="A close-up of a model of a molecule&#10;&#10;Description automatically generated" id="1351" name="Google Shape;1351;p262"/>
          <p:cNvPicPr preferRelativeResize="0"/>
          <p:nvPr/>
        </p:nvPicPr>
        <p:blipFill rotWithShape="1">
          <a:blip r:embed="rId8">
            <a:alphaModFix/>
          </a:blip>
          <a:srcRect b="0" l="0" r="0" t="0"/>
          <a:stretch/>
        </p:blipFill>
        <p:spPr>
          <a:xfrm>
            <a:off x="4686300" y="3188795"/>
            <a:ext cx="2224134" cy="1588398"/>
          </a:xfrm>
          <a:prstGeom prst="rect">
            <a:avLst/>
          </a:prstGeom>
          <a:noFill/>
          <a:ln>
            <a:noFill/>
          </a:ln>
        </p:spPr>
      </p:pic>
      <p:pic>
        <p:nvPicPr>
          <p:cNvPr descr="A colorful plastic model of a molecule&#10;&#10;Description automatically generated" id="1352" name="Google Shape;1352;p262"/>
          <p:cNvPicPr preferRelativeResize="0"/>
          <p:nvPr/>
        </p:nvPicPr>
        <p:blipFill rotWithShape="1">
          <a:blip r:embed="rId9">
            <a:alphaModFix/>
          </a:blip>
          <a:srcRect b="0" l="0" r="0" t="0"/>
          <a:stretch/>
        </p:blipFill>
        <p:spPr>
          <a:xfrm>
            <a:off x="5603804" y="596054"/>
            <a:ext cx="1359834" cy="971148"/>
          </a:xfrm>
          <a:prstGeom prst="rect">
            <a:avLst/>
          </a:prstGeom>
          <a:noFill/>
          <a:ln>
            <a:noFill/>
          </a:ln>
        </p:spPr>
      </p:pic>
      <p:pic>
        <p:nvPicPr>
          <p:cNvPr descr="A close-up of a white object&#10;&#10;Description automatically generated" id="1353" name="Google Shape;1353;p262"/>
          <p:cNvPicPr preferRelativeResize="0"/>
          <p:nvPr/>
        </p:nvPicPr>
        <p:blipFill rotWithShape="1">
          <a:blip r:embed="rId10">
            <a:alphaModFix/>
          </a:blip>
          <a:srcRect b="13330" l="16747" r="23462" t="16549"/>
          <a:stretch/>
        </p:blipFill>
        <p:spPr>
          <a:xfrm>
            <a:off x="7594829" y="269979"/>
            <a:ext cx="858417" cy="1510115"/>
          </a:xfrm>
          <a:prstGeom prst="rect">
            <a:avLst/>
          </a:prstGeom>
          <a:noFill/>
          <a:ln>
            <a:noFill/>
          </a:ln>
        </p:spPr>
      </p:pic>
      <p:sp>
        <p:nvSpPr>
          <p:cNvPr id="1354" name="Google Shape;1354;p26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8" name="Shape 1358"/>
        <p:cNvGrpSpPr/>
        <p:nvPr/>
      </p:nvGrpSpPr>
      <p:grpSpPr>
        <a:xfrm>
          <a:off x="0" y="0"/>
          <a:ext cx="0" cy="0"/>
          <a:chOff x="0" y="0"/>
          <a:chExt cx="0" cy="0"/>
        </a:xfrm>
      </p:grpSpPr>
      <p:sp>
        <p:nvSpPr>
          <p:cNvPr id="1359" name="Google Shape;1359;p26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
        <p:nvSpPr>
          <p:cNvPr id="1360" name="Google Shape;1360;p263"/>
          <p:cNvSpPr txBox="1"/>
          <p:nvPr/>
        </p:nvSpPr>
        <p:spPr>
          <a:xfrm>
            <a:off x="1068115" y="422952"/>
            <a:ext cx="56835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1" lang="en" sz="2700" u="none" cap="none" strike="noStrike">
                <a:solidFill>
                  <a:srgbClr val="000000"/>
                </a:solidFill>
                <a:latin typeface="Arial"/>
                <a:ea typeface="Arial"/>
                <a:cs typeface="Arial"/>
                <a:sym typeface="Arial"/>
              </a:rPr>
              <a:t>One final thought,…</a:t>
            </a:r>
            <a:endParaRPr b="0" i="0" sz="1100" u="none" cap="none" strike="noStrike">
              <a:solidFill>
                <a:srgbClr val="000000"/>
              </a:solidFill>
              <a:latin typeface="Arial"/>
              <a:ea typeface="Arial"/>
              <a:cs typeface="Arial"/>
              <a:sym typeface="Arial"/>
            </a:endParaRPr>
          </a:p>
        </p:txBody>
      </p:sp>
      <p:sp>
        <p:nvSpPr>
          <p:cNvPr id="1361" name="Google Shape;1361;p263"/>
          <p:cNvSpPr txBox="1"/>
          <p:nvPr/>
        </p:nvSpPr>
        <p:spPr>
          <a:xfrm>
            <a:off x="1068115" y="1294142"/>
            <a:ext cx="75516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FF0000"/>
                </a:solidFill>
                <a:latin typeface="Arial"/>
                <a:ea typeface="Arial"/>
                <a:cs typeface="Arial"/>
                <a:sym typeface="Arial"/>
              </a:rPr>
              <a:t>Everyone will take something different from this course.</a:t>
            </a:r>
            <a:endParaRPr b="0" i="0" sz="1100" u="none" cap="none" strike="noStrike">
              <a:solidFill>
                <a:srgbClr val="000000"/>
              </a:solidFill>
              <a:latin typeface="Arial"/>
              <a:ea typeface="Arial"/>
              <a:cs typeface="Arial"/>
              <a:sym typeface="Arial"/>
            </a:endParaRPr>
          </a:p>
        </p:txBody>
      </p:sp>
      <p:sp>
        <p:nvSpPr>
          <p:cNvPr id="1362" name="Google Shape;1362;p263"/>
          <p:cNvSpPr txBox="1"/>
          <p:nvPr/>
        </p:nvSpPr>
        <p:spPr>
          <a:xfrm>
            <a:off x="945323" y="4145871"/>
            <a:ext cx="75516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i="1" lang="en" sz="2100" u="none" cap="none" strike="noStrike">
                <a:solidFill>
                  <a:srgbClr val="FF0000"/>
                </a:solidFill>
                <a:latin typeface="Arial"/>
                <a:ea typeface="Arial"/>
                <a:cs typeface="Arial"/>
                <a:sym typeface="Arial"/>
              </a:rPr>
              <a:t>Our hope is that everyone will take another step on their journey as a professional educator</a:t>
            </a:r>
            <a:endParaRPr b="0" i="0" sz="1100" u="none" cap="none" strike="noStrike">
              <a:solidFill>
                <a:srgbClr val="000000"/>
              </a:solidFill>
              <a:latin typeface="Arial"/>
              <a:ea typeface="Arial"/>
              <a:cs typeface="Arial"/>
              <a:sym typeface="Arial"/>
            </a:endParaRPr>
          </a:p>
        </p:txBody>
      </p:sp>
      <p:sp>
        <p:nvSpPr>
          <p:cNvPr id="1363" name="Google Shape;1363;p263"/>
          <p:cNvSpPr txBox="1"/>
          <p:nvPr/>
        </p:nvSpPr>
        <p:spPr>
          <a:xfrm>
            <a:off x="1478555" y="2771210"/>
            <a:ext cx="75516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000000"/>
                </a:solidFill>
                <a:latin typeface="Arial"/>
                <a:ea typeface="Arial"/>
                <a:cs typeface="Arial"/>
                <a:sym typeface="Arial"/>
              </a:rPr>
              <a:t>For some,… it will </a:t>
            </a:r>
            <a:r>
              <a:rPr b="1" i="1" lang="en" sz="2100" u="none" cap="none" strike="noStrike">
                <a:solidFill>
                  <a:schemeClr val="accent1"/>
                </a:solidFill>
                <a:latin typeface="Arial"/>
                <a:ea typeface="Arial"/>
                <a:cs typeface="Arial"/>
                <a:sym typeface="Arial"/>
              </a:rPr>
              <a:t>improved pedagogy</a:t>
            </a:r>
            <a:r>
              <a:rPr b="1" i="1" lang="en" sz="2100" u="none" cap="none" strike="noStrike">
                <a:solidFill>
                  <a:srgbClr val="000000"/>
                </a:solidFill>
                <a:latin typeface="Arial"/>
                <a:ea typeface="Arial"/>
                <a:cs typeface="Arial"/>
                <a:sym typeface="Arial"/>
              </a:rPr>
              <a:t>…. </a:t>
            </a:r>
            <a:r>
              <a:rPr b="0" i="1" lang="en" sz="2100" u="none" cap="none" strike="noStrike">
                <a:solidFill>
                  <a:srgbClr val="000000"/>
                </a:solidFill>
                <a:latin typeface="Arial"/>
                <a:ea typeface="Arial"/>
                <a:cs typeface="Arial"/>
                <a:sym typeface="Arial"/>
              </a:rPr>
              <a:t>and an appreciation for the power of modeling in the classroom</a:t>
            </a:r>
            <a:endParaRPr b="0" i="0" sz="1100" u="none" cap="none" strike="noStrike">
              <a:solidFill>
                <a:srgbClr val="000000"/>
              </a:solidFill>
              <a:latin typeface="Arial"/>
              <a:ea typeface="Arial"/>
              <a:cs typeface="Arial"/>
              <a:sym typeface="Arial"/>
            </a:endParaRPr>
          </a:p>
        </p:txBody>
      </p:sp>
      <p:sp>
        <p:nvSpPr>
          <p:cNvPr id="1364" name="Google Shape;1364;p263"/>
          <p:cNvSpPr txBox="1"/>
          <p:nvPr/>
        </p:nvSpPr>
        <p:spPr>
          <a:xfrm>
            <a:off x="1478555" y="2110815"/>
            <a:ext cx="75516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000000"/>
                </a:solidFill>
                <a:latin typeface="Arial"/>
                <a:ea typeface="Arial"/>
                <a:cs typeface="Arial"/>
                <a:sym typeface="Arial"/>
              </a:rPr>
              <a:t>For some,… it will be </a:t>
            </a:r>
            <a:r>
              <a:rPr b="1" i="1" lang="en" sz="2100" u="none" cap="none" strike="noStrike">
                <a:solidFill>
                  <a:schemeClr val="accent1"/>
                </a:solidFill>
                <a:latin typeface="Arial"/>
                <a:ea typeface="Arial"/>
                <a:cs typeface="Arial"/>
                <a:sym typeface="Arial"/>
              </a:rPr>
              <a:t>deeper content knowledge</a:t>
            </a:r>
            <a:r>
              <a:rPr b="1" i="1" lang="en" sz="2100" u="none" cap="none" strike="noStrike">
                <a:solidFill>
                  <a:srgbClr val="000000"/>
                </a:solidFill>
                <a:latin typeface="Arial"/>
                <a:ea typeface="Arial"/>
                <a:cs typeface="Arial"/>
                <a:sym typeface="Arial"/>
              </a:rPr>
              <a:t>.</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8" name="Shape 1368"/>
        <p:cNvGrpSpPr/>
        <p:nvPr/>
      </p:nvGrpSpPr>
      <p:grpSpPr>
        <a:xfrm>
          <a:off x="0" y="0"/>
          <a:ext cx="0" cy="0"/>
          <a:chOff x="0" y="0"/>
          <a:chExt cx="0" cy="0"/>
        </a:xfrm>
      </p:grpSpPr>
      <p:sp>
        <p:nvSpPr>
          <p:cNvPr id="1369" name="Google Shape;1369;p26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1370" name="Google Shape;1370;p264"/>
          <p:cNvPicPr preferRelativeResize="0"/>
          <p:nvPr/>
        </p:nvPicPr>
        <p:blipFill>
          <a:blip r:embed="rId3">
            <a:alphaModFix/>
          </a:blip>
          <a:stretch>
            <a:fillRect/>
          </a:stretch>
        </p:blipFill>
        <p:spPr>
          <a:xfrm>
            <a:off x="1711450" y="152400"/>
            <a:ext cx="6048374" cy="48387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74" name="Shape 1374"/>
        <p:cNvGrpSpPr/>
        <p:nvPr/>
      </p:nvGrpSpPr>
      <p:grpSpPr>
        <a:xfrm>
          <a:off x="0" y="0"/>
          <a:ext cx="0" cy="0"/>
          <a:chOff x="0" y="0"/>
          <a:chExt cx="0" cy="0"/>
        </a:xfrm>
      </p:grpSpPr>
      <p:sp>
        <p:nvSpPr>
          <p:cNvPr id="1375" name="Google Shape;1375;p265"/>
          <p:cNvSpPr txBox="1"/>
          <p:nvPr>
            <p:ph idx="1" type="body"/>
          </p:nvPr>
        </p:nvSpPr>
        <p:spPr>
          <a:xfrm>
            <a:off x="706925" y="1211175"/>
            <a:ext cx="7032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9" name="Shape 1379"/>
        <p:cNvGrpSpPr/>
        <p:nvPr/>
      </p:nvGrpSpPr>
      <p:grpSpPr>
        <a:xfrm>
          <a:off x="0" y="0"/>
          <a:ext cx="0" cy="0"/>
          <a:chOff x="0" y="0"/>
          <a:chExt cx="0" cy="0"/>
        </a:xfrm>
      </p:grpSpPr>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pic>
        <p:nvPicPr>
          <p:cNvPr id="1384" name="Google Shape;1384;p267"/>
          <p:cNvPicPr preferRelativeResize="0"/>
          <p:nvPr/>
        </p:nvPicPr>
        <p:blipFill rotWithShape="1">
          <a:blip r:embed="rId3">
            <a:alphaModFix/>
          </a:blip>
          <a:srcRect b="0" l="0" r="0" t="0"/>
          <a:stretch/>
        </p:blipFill>
        <p:spPr>
          <a:xfrm>
            <a:off x="4886794" y="855365"/>
            <a:ext cx="3615978" cy="3746147"/>
          </a:xfrm>
          <a:prstGeom prst="rect">
            <a:avLst/>
          </a:prstGeom>
          <a:noFill/>
          <a:ln>
            <a:noFill/>
          </a:ln>
        </p:spPr>
      </p:pic>
      <p:sp>
        <p:nvSpPr>
          <p:cNvPr id="1385" name="Google Shape;1385;p267"/>
          <p:cNvSpPr txBox="1"/>
          <p:nvPr/>
        </p:nvSpPr>
        <p:spPr>
          <a:xfrm>
            <a:off x="8021475" y="41306"/>
            <a:ext cx="1122600" cy="5079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2"/>
              </a:solidFill>
              <a:latin typeface="Calibri"/>
              <a:ea typeface="Calibri"/>
              <a:cs typeface="Calibri"/>
              <a:sym typeface="Calibri"/>
            </a:endParaRPr>
          </a:p>
        </p:txBody>
      </p:sp>
      <p:sp>
        <p:nvSpPr>
          <p:cNvPr id="1386" name="Google Shape;1386;p267"/>
          <p:cNvSpPr txBox="1"/>
          <p:nvPr/>
        </p:nvSpPr>
        <p:spPr>
          <a:xfrm>
            <a:off x="5162202" y="1159969"/>
            <a:ext cx="3228900" cy="287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2"/>
                </a:solidFill>
                <a:latin typeface="Caveat"/>
                <a:ea typeface="Caveat"/>
                <a:cs typeface="Caveat"/>
                <a:sym typeface="Caveat"/>
              </a:rPr>
              <a:t>A model (noun) is…</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5"/>
                </a:solidFill>
                <a:latin typeface="Caveat"/>
                <a:ea typeface="Caveat"/>
                <a:cs typeface="Caveat"/>
                <a:sym typeface="Caveat"/>
              </a:rPr>
              <a:t>Modeling (verb) is…</a:t>
            </a:r>
            <a:endParaRPr b="1" i="0" sz="3500" u="none" cap="none" strike="noStrike">
              <a:solidFill>
                <a:schemeClr val="accent5"/>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6"/>
                </a:solidFill>
                <a:latin typeface="Caveat"/>
                <a:ea typeface="Caveat"/>
                <a:cs typeface="Caveat"/>
                <a:sym typeface="Caveat"/>
              </a:rPr>
              <a:t>In my classroom…</a:t>
            </a:r>
            <a:endParaRPr b="1" i="0" sz="3500" u="none" cap="none" strike="noStrike">
              <a:solidFill>
                <a:schemeClr val="accent6"/>
              </a:solidFill>
              <a:latin typeface="Caveat"/>
              <a:ea typeface="Caveat"/>
              <a:cs typeface="Caveat"/>
              <a:sym typeface="Caveat"/>
            </a:endParaRPr>
          </a:p>
        </p:txBody>
      </p:sp>
      <p:sp>
        <p:nvSpPr>
          <p:cNvPr id="1387" name="Google Shape;1387;p267"/>
          <p:cNvSpPr txBox="1"/>
          <p:nvPr/>
        </p:nvSpPr>
        <p:spPr>
          <a:xfrm>
            <a:off x="1173713" y="637444"/>
            <a:ext cx="3541275" cy="186255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300">
                <a:solidFill>
                  <a:schemeClr val="accent2"/>
                </a:solidFill>
              </a:rPr>
              <a:t>What is a model?  </a:t>
            </a:r>
            <a:endParaRPr sz="2300">
              <a:solidFill>
                <a:schemeClr val="accent2"/>
              </a:solidFill>
            </a:endParaRPr>
          </a:p>
          <a:p>
            <a:pPr indent="0" lvl="0" marL="0" rtl="0" algn="l">
              <a:spcBef>
                <a:spcPts val="1200"/>
              </a:spcBef>
              <a:spcAft>
                <a:spcPts val="0"/>
              </a:spcAft>
              <a:buNone/>
            </a:pPr>
            <a:r>
              <a:rPr lang="en" sz="2300">
                <a:solidFill>
                  <a:schemeClr val="accent2"/>
                </a:solidFill>
              </a:rPr>
              <a:t>What is modeling?</a:t>
            </a:r>
            <a:endParaRPr sz="2300">
              <a:solidFill>
                <a:schemeClr val="accent2"/>
              </a:solidFill>
            </a:endParaRPr>
          </a:p>
          <a:p>
            <a:pPr indent="0" lvl="0" marL="0" rtl="0" algn="l">
              <a:spcBef>
                <a:spcPts val="1200"/>
              </a:spcBef>
              <a:spcAft>
                <a:spcPts val="1200"/>
              </a:spcAft>
              <a:buNone/>
            </a:pPr>
            <a:r>
              <a:rPr lang="en" sz="2300">
                <a:solidFill>
                  <a:schemeClr val="accent2"/>
                </a:solidFill>
              </a:rPr>
              <a:t>How do you use models in your classroom?</a:t>
            </a:r>
            <a:endParaRPr sz="1100">
              <a:solidFill>
                <a:schemeClr val="accent2"/>
              </a:solidFill>
            </a:endParaRPr>
          </a:p>
        </p:txBody>
      </p:sp>
      <p:pic>
        <p:nvPicPr>
          <p:cNvPr descr="A purple pencil in a white circle&#10;&#10;Description automatically generated" id="1388" name="Google Shape;1388;p267"/>
          <p:cNvPicPr preferRelativeResize="0"/>
          <p:nvPr/>
        </p:nvPicPr>
        <p:blipFill rotWithShape="1">
          <a:blip r:embed="rId4">
            <a:alphaModFix/>
          </a:blip>
          <a:srcRect b="0" l="0" r="0" t="0"/>
          <a:stretch/>
        </p:blipFill>
        <p:spPr>
          <a:xfrm>
            <a:off x="8107340" y="105210"/>
            <a:ext cx="905310" cy="9001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sp>
        <p:nvSpPr>
          <p:cNvPr id="1170" name="Google Shape;1170;p241"/>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Overview of the Week</a:t>
            </a:r>
            <a:endParaRPr/>
          </a:p>
        </p:txBody>
      </p:sp>
      <p:sp>
        <p:nvSpPr>
          <p:cNvPr id="1171" name="Google Shape;1171;p241"/>
          <p:cNvSpPr txBox="1"/>
          <p:nvPr>
            <p:ph idx="1" type="body"/>
          </p:nvPr>
        </p:nvSpPr>
        <p:spPr>
          <a:xfrm>
            <a:off x="686270" y="1451079"/>
            <a:ext cx="2439600" cy="589500"/>
          </a:xfrm>
          <a:prstGeom prst="rect">
            <a:avLst/>
          </a:prstGeom>
        </p:spPr>
        <p:txBody>
          <a:bodyPr anchorCtr="0" anchor="t" bIns="68575" lIns="68575" spcFirstLastPara="1" rIns="68575" wrap="square" tIns="68575">
            <a:normAutofit lnSpcReduction="20000"/>
          </a:bodyPr>
          <a:lstStyle/>
          <a:p>
            <a:pPr indent="0" lvl="0" marL="0" rtl="0" algn="ctr">
              <a:spcBef>
                <a:spcPts val="0"/>
              </a:spcBef>
              <a:spcAft>
                <a:spcPts val="0"/>
              </a:spcAft>
              <a:buNone/>
            </a:pPr>
            <a:r>
              <a:rPr b="1" lang="en" sz="3050"/>
              <a:t>Monday</a:t>
            </a:r>
            <a:r>
              <a:rPr b="1" lang="en" sz="2000"/>
              <a:t>	</a:t>
            </a:r>
            <a:endParaRPr b="1" sz="2000"/>
          </a:p>
        </p:txBody>
      </p:sp>
      <p:pic>
        <p:nvPicPr>
          <p:cNvPr id="1172" name="Google Shape;1172;p241"/>
          <p:cNvPicPr preferRelativeResize="0"/>
          <p:nvPr/>
        </p:nvPicPr>
        <p:blipFill rotWithShape="1">
          <a:blip r:embed="rId3">
            <a:alphaModFix/>
          </a:blip>
          <a:srcRect b="22642" l="0" r="0" t="21605"/>
          <a:stretch/>
        </p:blipFill>
        <p:spPr>
          <a:xfrm>
            <a:off x="512088" y="2098463"/>
            <a:ext cx="2787976" cy="1753574"/>
          </a:xfrm>
          <a:prstGeom prst="rect">
            <a:avLst/>
          </a:prstGeom>
          <a:noFill/>
          <a:ln>
            <a:noFill/>
          </a:ln>
        </p:spPr>
      </p:pic>
      <p:pic>
        <p:nvPicPr>
          <p:cNvPr id="1173" name="Google Shape;1173;p241"/>
          <p:cNvPicPr preferRelativeResize="0"/>
          <p:nvPr/>
        </p:nvPicPr>
        <p:blipFill rotWithShape="1">
          <a:blip r:embed="rId4">
            <a:alphaModFix/>
          </a:blip>
          <a:srcRect b="31529" l="0" r="0" t="22471"/>
          <a:stretch/>
        </p:blipFill>
        <p:spPr>
          <a:xfrm>
            <a:off x="5357005" y="2161274"/>
            <a:ext cx="2956644" cy="1534339"/>
          </a:xfrm>
          <a:prstGeom prst="rect">
            <a:avLst/>
          </a:prstGeom>
          <a:noFill/>
          <a:ln>
            <a:noFill/>
          </a:ln>
        </p:spPr>
      </p:pic>
      <p:sp>
        <p:nvSpPr>
          <p:cNvPr id="1174" name="Google Shape;1174;p241"/>
          <p:cNvSpPr txBox="1"/>
          <p:nvPr>
            <p:ph idx="1" type="body"/>
          </p:nvPr>
        </p:nvSpPr>
        <p:spPr>
          <a:xfrm>
            <a:off x="5357067" y="1451081"/>
            <a:ext cx="2956500" cy="589500"/>
          </a:xfrm>
          <a:prstGeom prst="rect">
            <a:avLst/>
          </a:prstGeom>
        </p:spPr>
        <p:txBody>
          <a:bodyPr anchorCtr="0" anchor="t" bIns="68575" lIns="68575" spcFirstLastPara="1" rIns="68575" wrap="square" tIns="68575">
            <a:normAutofit lnSpcReduction="20000"/>
          </a:bodyPr>
          <a:lstStyle/>
          <a:p>
            <a:pPr indent="0" lvl="0" marL="0" rtl="0" algn="ctr">
              <a:spcBef>
                <a:spcPts val="0"/>
              </a:spcBef>
              <a:spcAft>
                <a:spcPts val="0"/>
              </a:spcAft>
              <a:buNone/>
            </a:pPr>
            <a:r>
              <a:rPr b="1" lang="en" sz="3050"/>
              <a:t>Tuesday</a:t>
            </a:r>
            <a:r>
              <a:rPr b="1" lang="en" sz="2000"/>
              <a:t>	</a:t>
            </a:r>
            <a:endParaRPr b="1" sz="2000"/>
          </a:p>
        </p:txBody>
      </p:sp>
      <p:sp>
        <p:nvSpPr>
          <p:cNvPr id="1175" name="Google Shape;1175;p241"/>
          <p:cNvSpPr txBox="1"/>
          <p:nvPr>
            <p:ph idx="1" type="body"/>
          </p:nvPr>
        </p:nvSpPr>
        <p:spPr>
          <a:xfrm>
            <a:off x="633688" y="3810761"/>
            <a:ext cx="2492100" cy="589500"/>
          </a:xfrm>
          <a:prstGeom prst="rect">
            <a:avLst/>
          </a:prstGeom>
        </p:spPr>
        <p:txBody>
          <a:bodyPr anchorCtr="0" anchor="t" bIns="68575" lIns="68575" spcFirstLastPara="1" rIns="68575" wrap="square" tIns="68575">
            <a:normAutofit lnSpcReduction="20000"/>
          </a:bodyPr>
          <a:lstStyle/>
          <a:p>
            <a:pPr indent="0" lvl="0" marL="0" rtl="0" algn="ctr">
              <a:spcBef>
                <a:spcPts val="0"/>
              </a:spcBef>
              <a:spcAft>
                <a:spcPts val="0"/>
              </a:spcAft>
              <a:buNone/>
            </a:pPr>
            <a:r>
              <a:rPr b="1" lang="en" sz="3050"/>
              <a:t>Learner Lens</a:t>
            </a:r>
            <a:endParaRPr b="1" sz="2000"/>
          </a:p>
        </p:txBody>
      </p:sp>
      <p:sp>
        <p:nvSpPr>
          <p:cNvPr id="1176" name="Google Shape;1176;p241"/>
          <p:cNvSpPr txBox="1"/>
          <p:nvPr>
            <p:ph idx="1" type="body"/>
          </p:nvPr>
        </p:nvSpPr>
        <p:spPr>
          <a:xfrm>
            <a:off x="5357140" y="3742413"/>
            <a:ext cx="2956500" cy="589500"/>
          </a:xfrm>
          <a:prstGeom prst="rect">
            <a:avLst/>
          </a:prstGeom>
        </p:spPr>
        <p:txBody>
          <a:bodyPr anchorCtr="0" anchor="t" bIns="68575" lIns="68575" spcFirstLastPara="1" rIns="68575" wrap="square" tIns="68575">
            <a:normAutofit lnSpcReduction="20000"/>
          </a:bodyPr>
          <a:lstStyle/>
          <a:p>
            <a:pPr indent="0" lvl="0" marL="0" rtl="0" algn="ctr">
              <a:spcBef>
                <a:spcPts val="0"/>
              </a:spcBef>
              <a:spcAft>
                <a:spcPts val="0"/>
              </a:spcAft>
              <a:buNone/>
            </a:pPr>
            <a:r>
              <a:rPr b="1" lang="en" sz="3050"/>
              <a:t>Educator Lens</a:t>
            </a:r>
            <a:endParaRPr b="1" sz="2000"/>
          </a:p>
        </p:txBody>
      </p:sp>
      <p:sp>
        <p:nvSpPr>
          <p:cNvPr id="1177" name="Google Shape;1177;p241"/>
          <p:cNvSpPr/>
          <p:nvPr/>
        </p:nvSpPr>
        <p:spPr>
          <a:xfrm>
            <a:off x="3541900" y="2777700"/>
            <a:ext cx="1346400" cy="395100"/>
          </a:xfrm>
          <a:prstGeom prst="rightArrow">
            <a:avLst>
              <a:gd fmla="val 50000" name="adj1"/>
              <a:gd fmla="val 50000" name="adj2"/>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2" name="Shape 1392"/>
        <p:cNvGrpSpPr/>
        <p:nvPr/>
      </p:nvGrpSpPr>
      <p:grpSpPr>
        <a:xfrm>
          <a:off x="0" y="0"/>
          <a:ext cx="0" cy="0"/>
          <a:chOff x="0" y="0"/>
          <a:chExt cx="0" cy="0"/>
        </a:xfrm>
      </p:grpSpPr>
      <p:pic>
        <p:nvPicPr>
          <p:cNvPr id="1393" name="Google Shape;1393;p268"/>
          <p:cNvPicPr preferRelativeResize="0"/>
          <p:nvPr/>
        </p:nvPicPr>
        <p:blipFill rotWithShape="1">
          <a:blip r:embed="rId3">
            <a:alphaModFix/>
          </a:blip>
          <a:srcRect b="0" l="0" r="0" t="0"/>
          <a:stretch/>
        </p:blipFill>
        <p:spPr>
          <a:xfrm>
            <a:off x="4886794" y="855365"/>
            <a:ext cx="3615978" cy="3746147"/>
          </a:xfrm>
          <a:prstGeom prst="rect">
            <a:avLst/>
          </a:prstGeom>
          <a:noFill/>
          <a:ln>
            <a:noFill/>
          </a:ln>
        </p:spPr>
      </p:pic>
      <p:sp>
        <p:nvSpPr>
          <p:cNvPr id="1394" name="Google Shape;1394;p268"/>
          <p:cNvSpPr txBox="1"/>
          <p:nvPr/>
        </p:nvSpPr>
        <p:spPr>
          <a:xfrm>
            <a:off x="8021475" y="41306"/>
            <a:ext cx="1122525" cy="507825"/>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2"/>
              </a:solidFill>
              <a:latin typeface="Calibri"/>
              <a:ea typeface="Calibri"/>
              <a:cs typeface="Calibri"/>
              <a:sym typeface="Calibri"/>
            </a:endParaRPr>
          </a:p>
        </p:txBody>
      </p:sp>
      <p:pic>
        <p:nvPicPr>
          <p:cNvPr id="1395" name="Google Shape;1395;p268"/>
          <p:cNvPicPr preferRelativeResize="0"/>
          <p:nvPr/>
        </p:nvPicPr>
        <p:blipFill rotWithShape="1">
          <a:blip r:embed="rId4">
            <a:alphaModFix/>
          </a:blip>
          <a:srcRect b="0" l="0" r="0" t="0"/>
          <a:stretch/>
        </p:blipFill>
        <p:spPr>
          <a:xfrm>
            <a:off x="1964888" y="3048600"/>
            <a:ext cx="1646626" cy="1609950"/>
          </a:xfrm>
          <a:prstGeom prst="rect">
            <a:avLst/>
          </a:prstGeom>
          <a:noFill/>
          <a:ln>
            <a:noFill/>
          </a:ln>
        </p:spPr>
      </p:pic>
      <p:pic>
        <p:nvPicPr>
          <p:cNvPr descr="Icon&#10;&#10;Description automatically generated" id="1396" name="Google Shape;1396;p268"/>
          <p:cNvPicPr preferRelativeResize="0"/>
          <p:nvPr/>
        </p:nvPicPr>
        <p:blipFill rotWithShape="1">
          <a:blip r:embed="rId5">
            <a:alphaModFix/>
          </a:blip>
          <a:srcRect b="0" l="0" r="0" t="0"/>
          <a:stretch/>
        </p:blipFill>
        <p:spPr>
          <a:xfrm>
            <a:off x="8142610" y="292966"/>
            <a:ext cx="678957" cy="678957"/>
          </a:xfrm>
          <a:prstGeom prst="rect">
            <a:avLst/>
          </a:prstGeom>
          <a:noFill/>
          <a:ln>
            <a:noFill/>
          </a:ln>
        </p:spPr>
      </p:pic>
      <p:sp>
        <p:nvSpPr>
          <p:cNvPr id="1397" name="Google Shape;1397;p268"/>
          <p:cNvSpPr txBox="1"/>
          <p:nvPr/>
        </p:nvSpPr>
        <p:spPr>
          <a:xfrm>
            <a:off x="1173713" y="637444"/>
            <a:ext cx="3541275" cy="186255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300">
                <a:solidFill>
                  <a:schemeClr val="accent2"/>
                </a:solidFill>
              </a:rPr>
              <a:t>What is a model?  </a:t>
            </a:r>
            <a:endParaRPr sz="2300">
              <a:solidFill>
                <a:schemeClr val="accent2"/>
              </a:solidFill>
            </a:endParaRPr>
          </a:p>
          <a:p>
            <a:pPr indent="0" lvl="0" marL="0" rtl="0" algn="l">
              <a:spcBef>
                <a:spcPts val="1200"/>
              </a:spcBef>
              <a:spcAft>
                <a:spcPts val="0"/>
              </a:spcAft>
              <a:buNone/>
            </a:pPr>
            <a:r>
              <a:rPr lang="en" sz="2300">
                <a:solidFill>
                  <a:schemeClr val="accent2"/>
                </a:solidFill>
              </a:rPr>
              <a:t>What is modeling?</a:t>
            </a:r>
            <a:endParaRPr sz="2300">
              <a:solidFill>
                <a:schemeClr val="accent2"/>
              </a:solidFill>
            </a:endParaRPr>
          </a:p>
          <a:p>
            <a:pPr indent="0" lvl="0" marL="0" rtl="0" algn="l">
              <a:spcBef>
                <a:spcPts val="1200"/>
              </a:spcBef>
              <a:spcAft>
                <a:spcPts val="1200"/>
              </a:spcAft>
              <a:buNone/>
            </a:pPr>
            <a:r>
              <a:rPr lang="en" sz="2300">
                <a:solidFill>
                  <a:schemeClr val="accent2"/>
                </a:solidFill>
              </a:rPr>
              <a:t>How do you use models in your classroom?</a:t>
            </a:r>
            <a:endParaRPr sz="1100">
              <a:solidFill>
                <a:schemeClr val="accent2"/>
              </a:solidFill>
            </a:endParaRPr>
          </a:p>
        </p:txBody>
      </p:sp>
      <p:sp>
        <p:nvSpPr>
          <p:cNvPr id="1398" name="Google Shape;1398;p268"/>
          <p:cNvSpPr txBox="1"/>
          <p:nvPr/>
        </p:nvSpPr>
        <p:spPr>
          <a:xfrm>
            <a:off x="5162202" y="1159969"/>
            <a:ext cx="3228900" cy="287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2"/>
                </a:solidFill>
                <a:latin typeface="Caveat"/>
                <a:ea typeface="Caveat"/>
                <a:cs typeface="Caveat"/>
                <a:sym typeface="Caveat"/>
              </a:rPr>
              <a:t>A model (noun) is…</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5"/>
                </a:solidFill>
                <a:latin typeface="Caveat"/>
                <a:ea typeface="Caveat"/>
                <a:cs typeface="Caveat"/>
                <a:sym typeface="Caveat"/>
              </a:rPr>
              <a:t>Modeling (verb) is…</a:t>
            </a:r>
            <a:endParaRPr b="1" i="0" sz="3500" u="none" cap="none" strike="noStrike">
              <a:solidFill>
                <a:schemeClr val="accent5"/>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6"/>
                </a:solidFill>
                <a:latin typeface="Caveat"/>
                <a:ea typeface="Caveat"/>
                <a:cs typeface="Caveat"/>
                <a:sym typeface="Caveat"/>
              </a:rPr>
              <a:t>In my classroom…</a:t>
            </a:r>
            <a:endParaRPr b="1" i="0" sz="3500" u="none" cap="none" strike="noStrike">
              <a:solidFill>
                <a:schemeClr val="accent6"/>
              </a:solidFill>
              <a:latin typeface="Caveat"/>
              <a:ea typeface="Caveat"/>
              <a:cs typeface="Caveat"/>
              <a:sym typeface="Cavea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2" name="Shape 1402"/>
        <p:cNvGrpSpPr/>
        <p:nvPr/>
      </p:nvGrpSpPr>
      <p:grpSpPr>
        <a:xfrm>
          <a:off x="0" y="0"/>
          <a:ext cx="0" cy="0"/>
          <a:chOff x="0" y="0"/>
          <a:chExt cx="0" cy="0"/>
        </a:xfrm>
      </p:grpSpPr>
      <p:pic>
        <p:nvPicPr>
          <p:cNvPr id="1403" name="Google Shape;1403;p269"/>
          <p:cNvPicPr preferRelativeResize="0"/>
          <p:nvPr/>
        </p:nvPicPr>
        <p:blipFill rotWithShape="1">
          <a:blip r:embed="rId3">
            <a:alphaModFix/>
          </a:blip>
          <a:srcRect b="0" l="0" r="0" t="0"/>
          <a:stretch/>
        </p:blipFill>
        <p:spPr>
          <a:xfrm>
            <a:off x="4886794" y="855365"/>
            <a:ext cx="3615978" cy="3746147"/>
          </a:xfrm>
          <a:prstGeom prst="rect">
            <a:avLst/>
          </a:prstGeom>
          <a:noFill/>
          <a:ln>
            <a:noFill/>
          </a:ln>
        </p:spPr>
      </p:pic>
      <p:sp>
        <p:nvSpPr>
          <p:cNvPr id="1404" name="Google Shape;1404;p269"/>
          <p:cNvSpPr txBox="1"/>
          <p:nvPr/>
        </p:nvSpPr>
        <p:spPr>
          <a:xfrm>
            <a:off x="1173713" y="637444"/>
            <a:ext cx="3541275" cy="186255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300">
                <a:solidFill>
                  <a:schemeClr val="accent2"/>
                </a:solidFill>
              </a:rPr>
              <a:t>What is a model?  </a:t>
            </a:r>
            <a:endParaRPr sz="2300">
              <a:solidFill>
                <a:schemeClr val="accent2"/>
              </a:solidFill>
            </a:endParaRPr>
          </a:p>
          <a:p>
            <a:pPr indent="0" lvl="0" marL="0" rtl="0" algn="l">
              <a:spcBef>
                <a:spcPts val="1200"/>
              </a:spcBef>
              <a:spcAft>
                <a:spcPts val="0"/>
              </a:spcAft>
              <a:buNone/>
            </a:pPr>
            <a:r>
              <a:rPr lang="en" sz="2300">
                <a:solidFill>
                  <a:schemeClr val="accent2"/>
                </a:solidFill>
              </a:rPr>
              <a:t>What is modeling?</a:t>
            </a:r>
            <a:endParaRPr sz="2300">
              <a:solidFill>
                <a:schemeClr val="accent2"/>
              </a:solidFill>
            </a:endParaRPr>
          </a:p>
          <a:p>
            <a:pPr indent="0" lvl="0" marL="0" rtl="0" algn="l">
              <a:spcBef>
                <a:spcPts val="1200"/>
              </a:spcBef>
              <a:spcAft>
                <a:spcPts val="1200"/>
              </a:spcAft>
              <a:buNone/>
            </a:pPr>
            <a:r>
              <a:rPr lang="en" sz="2300">
                <a:solidFill>
                  <a:schemeClr val="accent2"/>
                </a:solidFill>
              </a:rPr>
              <a:t>How do you use models in your classroom?</a:t>
            </a:r>
            <a:endParaRPr sz="1100">
              <a:solidFill>
                <a:schemeClr val="accent2"/>
              </a:solidFill>
            </a:endParaRPr>
          </a:p>
        </p:txBody>
      </p:sp>
      <p:pic>
        <p:nvPicPr>
          <p:cNvPr id="1405" name="Google Shape;1405;p269"/>
          <p:cNvPicPr preferRelativeResize="0"/>
          <p:nvPr/>
        </p:nvPicPr>
        <p:blipFill rotWithShape="1">
          <a:blip r:embed="rId4">
            <a:alphaModFix/>
          </a:blip>
          <a:srcRect b="0" l="0" r="0" t="0"/>
          <a:stretch/>
        </p:blipFill>
        <p:spPr>
          <a:xfrm>
            <a:off x="1071469" y="3604481"/>
            <a:ext cx="2243138" cy="1328738"/>
          </a:xfrm>
          <a:prstGeom prst="rect">
            <a:avLst/>
          </a:prstGeom>
          <a:noFill/>
          <a:ln>
            <a:noFill/>
          </a:ln>
        </p:spPr>
      </p:pic>
      <p:sp>
        <p:nvSpPr>
          <p:cNvPr id="1406" name="Google Shape;1406;p269"/>
          <p:cNvSpPr txBox="1"/>
          <p:nvPr/>
        </p:nvSpPr>
        <p:spPr>
          <a:xfrm>
            <a:off x="5099644" y="1159969"/>
            <a:ext cx="3228900" cy="287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2"/>
                </a:solidFill>
                <a:latin typeface="Caveat"/>
                <a:ea typeface="Caveat"/>
                <a:cs typeface="Caveat"/>
                <a:sym typeface="Caveat"/>
              </a:rPr>
              <a:t>A model (noun) is…</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2"/>
                </a:solidFill>
                <a:latin typeface="Caveat"/>
                <a:ea typeface="Caveat"/>
                <a:cs typeface="Caveat"/>
                <a:sym typeface="Caveat"/>
              </a:rPr>
              <a:t>Modeling (verb) is…</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2"/>
                </a:solidFill>
                <a:latin typeface="Caveat"/>
                <a:ea typeface="Caveat"/>
                <a:cs typeface="Caveat"/>
                <a:sym typeface="Caveat"/>
              </a:rPr>
              <a:t>In my classroom…</a:t>
            </a:r>
            <a:endParaRPr b="1" i="0" sz="3500" u="none" cap="none" strike="noStrike">
              <a:solidFill>
                <a:schemeClr val="accent2"/>
              </a:solidFill>
              <a:latin typeface="Caveat"/>
              <a:ea typeface="Caveat"/>
              <a:cs typeface="Caveat"/>
              <a:sym typeface="Caveat"/>
            </a:endParaRPr>
          </a:p>
        </p:txBody>
      </p:sp>
      <p:sp>
        <p:nvSpPr>
          <p:cNvPr id="1407" name="Google Shape;1407;p269"/>
          <p:cNvSpPr txBox="1"/>
          <p:nvPr/>
        </p:nvSpPr>
        <p:spPr>
          <a:xfrm rot="-1420871">
            <a:off x="905307" y="1695693"/>
            <a:ext cx="7333304" cy="1662397"/>
          </a:xfrm>
          <a:prstGeom prst="rect">
            <a:avLst/>
          </a:prstGeom>
          <a:solidFill>
            <a:schemeClr val="lt1"/>
          </a:solidFill>
          <a:ln>
            <a:noFill/>
          </a:ln>
          <a:effectLst>
            <a:outerShdw blurRad="514350" rotWithShape="0" algn="bl">
              <a:srgbClr val="000000">
                <a:alpha val="8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chemeClr val="accent6"/>
                </a:solidFill>
                <a:latin typeface="Calibri"/>
                <a:ea typeface="Calibri"/>
                <a:cs typeface="Calibri"/>
                <a:sym typeface="Calibri"/>
              </a:rPr>
              <a:t>Save a page in your notebook for later…</a:t>
            </a:r>
            <a:endParaRPr b="1" i="0" sz="4800" u="none" cap="none" strike="noStrike">
              <a:solidFill>
                <a:schemeClr val="accent6"/>
              </a:solidFill>
              <a:latin typeface="Calibri"/>
              <a:ea typeface="Calibri"/>
              <a:cs typeface="Calibri"/>
              <a:sym typeface="Calibri"/>
            </a:endParaRPr>
          </a:p>
        </p:txBody>
      </p:sp>
      <p:pic>
        <p:nvPicPr>
          <p:cNvPr descr="Icon&#10;&#10;Description automatically generated" id="1408" name="Google Shape;1408;p269"/>
          <p:cNvPicPr preferRelativeResize="0"/>
          <p:nvPr/>
        </p:nvPicPr>
        <p:blipFill rotWithShape="1">
          <a:blip r:embed="rId5">
            <a:alphaModFix/>
          </a:blip>
          <a:srcRect b="0" l="0" r="0" t="0"/>
          <a:stretch/>
        </p:blipFill>
        <p:spPr>
          <a:xfrm>
            <a:off x="8142610" y="292966"/>
            <a:ext cx="678957" cy="67895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2" name="Shape 1412"/>
        <p:cNvGrpSpPr/>
        <p:nvPr/>
      </p:nvGrpSpPr>
      <p:grpSpPr>
        <a:xfrm>
          <a:off x="0" y="0"/>
          <a:ext cx="0" cy="0"/>
          <a:chOff x="0" y="0"/>
          <a:chExt cx="0" cy="0"/>
        </a:xfrm>
      </p:grpSpPr>
      <p:pic>
        <p:nvPicPr>
          <p:cNvPr id="1413" name="Google Shape;1413;p270"/>
          <p:cNvPicPr preferRelativeResize="0"/>
          <p:nvPr/>
        </p:nvPicPr>
        <p:blipFill>
          <a:blip r:embed="rId3">
            <a:alphaModFix/>
          </a:blip>
          <a:stretch>
            <a:fillRect/>
          </a:stretch>
        </p:blipFill>
        <p:spPr>
          <a:xfrm>
            <a:off x="152400" y="1547114"/>
            <a:ext cx="8839203" cy="204926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7" name="Shape 1417"/>
        <p:cNvGrpSpPr/>
        <p:nvPr/>
      </p:nvGrpSpPr>
      <p:grpSpPr>
        <a:xfrm>
          <a:off x="0" y="0"/>
          <a:ext cx="0" cy="0"/>
          <a:chOff x="0" y="0"/>
          <a:chExt cx="0" cy="0"/>
        </a:xfrm>
      </p:grpSpPr>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pic>
        <p:nvPicPr>
          <p:cNvPr id="1422" name="Google Shape;1422;p272"/>
          <p:cNvPicPr preferRelativeResize="0"/>
          <p:nvPr/>
        </p:nvPicPr>
        <p:blipFill rotWithShape="1">
          <a:blip r:embed="rId3">
            <a:alphaModFix/>
          </a:blip>
          <a:srcRect b="12500" l="9709" r="51323" t="35475"/>
          <a:stretch/>
        </p:blipFill>
        <p:spPr>
          <a:xfrm>
            <a:off x="5260086" y="653635"/>
            <a:ext cx="2975882" cy="2648596"/>
          </a:xfrm>
          <a:prstGeom prst="rect">
            <a:avLst/>
          </a:prstGeom>
          <a:noFill/>
          <a:ln>
            <a:noFill/>
          </a:ln>
        </p:spPr>
      </p:pic>
      <p:sp>
        <p:nvSpPr>
          <p:cNvPr id="1423" name="Google Shape;1423;p272"/>
          <p:cNvSpPr txBox="1"/>
          <p:nvPr/>
        </p:nvSpPr>
        <p:spPr>
          <a:xfrm>
            <a:off x="556941" y="1247482"/>
            <a:ext cx="4703175" cy="1085175"/>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300"/>
              <a:buFont typeface="Arial"/>
              <a:buNone/>
            </a:pPr>
            <a:r>
              <a:rPr b="1" i="0" lang="en" sz="3300" u="none" cap="none" strike="noStrike">
                <a:solidFill>
                  <a:schemeClr val="dk1"/>
                </a:solidFill>
                <a:latin typeface="Open Sans"/>
                <a:ea typeface="Open Sans"/>
                <a:cs typeface="Open Sans"/>
                <a:sym typeface="Open Sans"/>
              </a:rPr>
              <a:t>Life Happens in… </a:t>
            </a:r>
            <a:r>
              <a:rPr b="1" lang="en" sz="3300">
                <a:solidFill>
                  <a:schemeClr val="dk1"/>
                </a:solidFill>
                <a:latin typeface="Open Sans"/>
                <a:ea typeface="Open Sans"/>
                <a:cs typeface="Open Sans"/>
                <a:sym typeface="Open Sans"/>
              </a:rPr>
              <a:t>…….</a:t>
            </a:r>
            <a:r>
              <a:rPr b="1" i="0" lang="en" sz="3300" u="none" cap="none" strike="noStrike">
                <a:solidFill>
                  <a:schemeClr val="dk1"/>
                </a:solidFill>
                <a:latin typeface="Open Sans"/>
                <a:ea typeface="Open Sans"/>
                <a:cs typeface="Open Sans"/>
                <a:sym typeface="Open Sans"/>
              </a:rPr>
              <a:t>…</a:t>
            </a:r>
            <a:r>
              <a:rPr b="1" i="0" lang="en" sz="3300" u="none" cap="none" strike="noStrike">
                <a:solidFill>
                  <a:srgbClr val="FF0000"/>
                </a:solidFill>
                <a:latin typeface="Open Sans"/>
                <a:ea typeface="Open Sans"/>
                <a:cs typeface="Open Sans"/>
                <a:sym typeface="Open Sans"/>
              </a:rPr>
              <a:t>Water</a:t>
            </a:r>
            <a:r>
              <a:rPr b="1" i="0" lang="en" sz="3300" u="none" cap="none" strike="noStrike">
                <a:solidFill>
                  <a:schemeClr val="dk1"/>
                </a:solidFill>
                <a:latin typeface="Open Sans"/>
                <a:ea typeface="Open Sans"/>
                <a:cs typeface="Open Sans"/>
                <a:sym typeface="Open Sans"/>
              </a:rPr>
              <a:t>!</a:t>
            </a:r>
            <a:endParaRPr b="1" i="0" sz="2100" u="none" cap="none" strike="noStrike">
              <a:solidFill>
                <a:schemeClr val="dk1"/>
              </a:solidFill>
              <a:latin typeface="Open Sans"/>
              <a:ea typeface="Open Sans"/>
              <a:cs typeface="Open Sans"/>
              <a:sym typeface="Open Sans"/>
            </a:endParaRPr>
          </a:p>
        </p:txBody>
      </p:sp>
      <p:sp>
        <p:nvSpPr>
          <p:cNvPr id="1424" name="Google Shape;1424;p272"/>
          <p:cNvSpPr txBox="1"/>
          <p:nvPr/>
        </p:nvSpPr>
        <p:spPr>
          <a:xfrm>
            <a:off x="701981" y="3131531"/>
            <a:ext cx="7218900" cy="160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chemeClr val="dk1"/>
                </a:solidFill>
                <a:latin typeface="Open Sans"/>
                <a:ea typeface="Open Sans"/>
                <a:cs typeface="Open Sans"/>
                <a:sym typeface="Open Sans"/>
              </a:rPr>
              <a:t>You can’t understand how proteins fold, </a:t>
            </a:r>
            <a:endParaRPr b="0" i="0" sz="25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chemeClr val="dk1"/>
                </a:solidFill>
                <a:latin typeface="Open Sans"/>
                <a:ea typeface="Open Sans"/>
                <a:cs typeface="Open Sans"/>
                <a:sym typeface="Open Sans"/>
              </a:rPr>
              <a:t>or how proteins function,…</a:t>
            </a:r>
            <a:r>
              <a:rPr lang="en" sz="2500">
                <a:solidFill>
                  <a:schemeClr val="dk1"/>
                </a:solidFill>
                <a:latin typeface="Open Sans"/>
                <a:ea typeface="Open Sans"/>
                <a:cs typeface="Open Sans"/>
                <a:sym typeface="Open Sans"/>
              </a:rPr>
              <a:t>…..</a:t>
            </a:r>
            <a:r>
              <a:rPr b="0" i="0" lang="en" sz="2500" u="none" cap="none" strike="noStrike">
                <a:solidFill>
                  <a:schemeClr val="dk1"/>
                </a:solidFill>
                <a:latin typeface="Open Sans"/>
                <a:ea typeface="Open Sans"/>
                <a:cs typeface="Open Sans"/>
                <a:sym typeface="Open Sans"/>
              </a:rPr>
              <a:t> </a:t>
            </a:r>
            <a:br>
              <a:rPr b="0" i="0" lang="en" sz="2500" u="none" cap="none" strike="noStrike">
                <a:solidFill>
                  <a:schemeClr val="dk1"/>
                </a:solidFill>
                <a:latin typeface="Open Sans"/>
                <a:ea typeface="Open Sans"/>
                <a:cs typeface="Open Sans"/>
                <a:sym typeface="Open Sans"/>
              </a:rPr>
            </a:br>
            <a:r>
              <a:rPr lang="en" sz="2500">
                <a:solidFill>
                  <a:schemeClr val="dk1"/>
                </a:solidFill>
                <a:latin typeface="Open Sans"/>
                <a:ea typeface="Open Sans"/>
                <a:cs typeface="Open Sans"/>
                <a:sym typeface="Open Sans"/>
              </a:rPr>
              <a:t>…. </a:t>
            </a:r>
            <a:r>
              <a:rPr b="0" i="0" lang="en" sz="2500" u="none" cap="none" strike="noStrike">
                <a:solidFill>
                  <a:schemeClr val="dk1"/>
                </a:solidFill>
                <a:latin typeface="Open Sans"/>
                <a:ea typeface="Open Sans"/>
                <a:cs typeface="Open Sans"/>
                <a:sym typeface="Open Sans"/>
              </a:rPr>
              <a:t>without first understanding</a:t>
            </a:r>
            <a:r>
              <a:rPr lang="en" sz="2500">
                <a:solidFill>
                  <a:schemeClr val="dk1"/>
                </a:solidFill>
                <a:latin typeface="Open Sans"/>
                <a:ea typeface="Open Sans"/>
                <a:cs typeface="Open Sans"/>
                <a:sym typeface="Open Sans"/>
              </a:rPr>
              <a:t> </a:t>
            </a:r>
            <a:r>
              <a:rPr b="0" i="0" lang="en" sz="2500" u="none" cap="none" strike="noStrike">
                <a:solidFill>
                  <a:schemeClr val="dk1"/>
                </a:solidFill>
                <a:latin typeface="Open Sans"/>
                <a:ea typeface="Open Sans"/>
                <a:cs typeface="Open Sans"/>
                <a:sym typeface="Open Sans"/>
              </a:rPr>
              <a:t>the chemical </a:t>
            </a:r>
            <a:br>
              <a:rPr b="0" i="0" lang="en" sz="2500" u="none" cap="none" strike="noStrike">
                <a:solidFill>
                  <a:schemeClr val="dk1"/>
                </a:solidFill>
                <a:latin typeface="Open Sans"/>
                <a:ea typeface="Open Sans"/>
                <a:cs typeface="Open Sans"/>
                <a:sym typeface="Open Sans"/>
              </a:rPr>
            </a:br>
            <a:r>
              <a:rPr b="0" i="0" lang="en" sz="2500" u="none" cap="none" strike="noStrike">
                <a:solidFill>
                  <a:schemeClr val="dk1"/>
                </a:solidFill>
                <a:latin typeface="Open Sans"/>
                <a:ea typeface="Open Sans"/>
                <a:cs typeface="Open Sans"/>
                <a:sym typeface="Open Sans"/>
              </a:rPr>
              <a:t>     and physical properties of water.</a:t>
            </a:r>
            <a:endParaRPr b="0" i="0" sz="1100" u="none" cap="none" strike="noStrike">
              <a:solidFill>
                <a:srgbClr val="000000"/>
              </a:solidFill>
              <a:latin typeface="Arial"/>
              <a:ea typeface="Arial"/>
              <a:cs typeface="Arial"/>
              <a:sym typeface="Arial"/>
            </a:endParaRPr>
          </a:p>
        </p:txBody>
      </p:sp>
      <p:sp>
        <p:nvSpPr>
          <p:cNvPr id="1425" name="Google Shape;1425;p272"/>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0" name="Shape 1430"/>
        <p:cNvGrpSpPr/>
        <p:nvPr/>
      </p:nvGrpSpPr>
      <p:grpSpPr>
        <a:xfrm>
          <a:off x="0" y="0"/>
          <a:ext cx="0" cy="0"/>
          <a:chOff x="0" y="0"/>
          <a:chExt cx="0" cy="0"/>
        </a:xfrm>
      </p:grpSpPr>
      <p:sp>
        <p:nvSpPr>
          <p:cNvPr id="1431" name="Google Shape;1431;p273"/>
          <p:cNvSpPr txBox="1"/>
          <p:nvPr/>
        </p:nvSpPr>
        <p:spPr>
          <a:xfrm>
            <a:off x="694800" y="4912797"/>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1432" name="Google Shape;1432;p273"/>
          <p:cNvPicPr preferRelativeResize="0"/>
          <p:nvPr/>
        </p:nvPicPr>
        <p:blipFill>
          <a:blip r:embed="rId3">
            <a:alphaModFix/>
          </a:blip>
          <a:stretch>
            <a:fillRect/>
          </a:stretch>
        </p:blipFill>
        <p:spPr>
          <a:xfrm>
            <a:off x="2032975" y="2067551"/>
            <a:ext cx="5078042" cy="2953699"/>
          </a:xfrm>
          <a:prstGeom prst="rect">
            <a:avLst/>
          </a:prstGeom>
          <a:noFill/>
          <a:ln>
            <a:noFill/>
          </a:ln>
        </p:spPr>
      </p:pic>
      <p:sp>
        <p:nvSpPr>
          <p:cNvPr id="1433" name="Google Shape;1433;p273"/>
          <p:cNvSpPr txBox="1"/>
          <p:nvPr/>
        </p:nvSpPr>
        <p:spPr>
          <a:xfrm>
            <a:off x="556600" y="2448800"/>
            <a:ext cx="1329600" cy="7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Frog Egg 1</a:t>
            </a:r>
            <a:endParaRPr b="1" sz="1800">
              <a:solidFill>
                <a:schemeClr val="dk2"/>
              </a:solidFill>
              <a:latin typeface="Calibri"/>
              <a:ea typeface="Calibri"/>
              <a:cs typeface="Calibri"/>
              <a:sym typeface="Calibri"/>
            </a:endParaRPr>
          </a:p>
        </p:txBody>
      </p:sp>
      <p:sp>
        <p:nvSpPr>
          <p:cNvPr id="1434" name="Google Shape;1434;p273"/>
          <p:cNvSpPr txBox="1"/>
          <p:nvPr/>
        </p:nvSpPr>
        <p:spPr>
          <a:xfrm>
            <a:off x="556600" y="3962825"/>
            <a:ext cx="1329600" cy="7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Frog Egg 2</a:t>
            </a:r>
            <a:endParaRPr b="1" sz="1800">
              <a:solidFill>
                <a:schemeClr val="dk2"/>
              </a:solidFill>
              <a:latin typeface="Calibri"/>
              <a:ea typeface="Calibri"/>
              <a:cs typeface="Calibri"/>
              <a:sym typeface="Calibri"/>
            </a:endParaRPr>
          </a:p>
        </p:txBody>
      </p:sp>
      <p:pic>
        <p:nvPicPr>
          <p:cNvPr id="1435" name="Google Shape;1435;p273"/>
          <p:cNvPicPr preferRelativeResize="0"/>
          <p:nvPr/>
        </p:nvPicPr>
        <p:blipFill>
          <a:blip r:embed="rId4">
            <a:alphaModFix/>
          </a:blip>
          <a:stretch>
            <a:fillRect/>
          </a:stretch>
        </p:blipFill>
        <p:spPr>
          <a:xfrm>
            <a:off x="2785988" y="269175"/>
            <a:ext cx="3572024" cy="13808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0" name="Shape 1440"/>
        <p:cNvGrpSpPr/>
        <p:nvPr/>
      </p:nvGrpSpPr>
      <p:grpSpPr>
        <a:xfrm>
          <a:off x="0" y="0"/>
          <a:ext cx="0" cy="0"/>
          <a:chOff x="0" y="0"/>
          <a:chExt cx="0" cy="0"/>
        </a:xfrm>
      </p:grpSpPr>
      <p:sp>
        <p:nvSpPr>
          <p:cNvPr id="1441" name="Google Shape;1441;p274"/>
          <p:cNvSpPr txBox="1"/>
          <p:nvPr>
            <p:ph type="title"/>
          </p:nvPr>
        </p:nvSpPr>
        <p:spPr>
          <a:xfrm>
            <a:off x="233200" y="-22788"/>
            <a:ext cx="8481000"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i="0" lang="en" sz="3800" u="none" cap="none" strike="noStrike"/>
              <a:t>Let’s get started…</a:t>
            </a:r>
            <a:endParaRPr i="0" sz="3800" u="none" cap="none" strike="noStrike"/>
          </a:p>
        </p:txBody>
      </p:sp>
      <p:sp>
        <p:nvSpPr>
          <p:cNvPr id="1442" name="Google Shape;1442;p274"/>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1443" name="Google Shape;1443;p274"/>
          <p:cNvPicPr preferRelativeResize="0"/>
          <p:nvPr/>
        </p:nvPicPr>
        <p:blipFill>
          <a:blip r:embed="rId3">
            <a:alphaModFix/>
          </a:blip>
          <a:stretch>
            <a:fillRect/>
          </a:stretch>
        </p:blipFill>
        <p:spPr>
          <a:xfrm>
            <a:off x="1997475" y="1255812"/>
            <a:ext cx="5678951" cy="3303209"/>
          </a:xfrm>
          <a:prstGeom prst="rect">
            <a:avLst/>
          </a:prstGeom>
          <a:noFill/>
          <a:ln>
            <a:noFill/>
          </a:ln>
        </p:spPr>
      </p:pic>
      <p:sp>
        <p:nvSpPr>
          <p:cNvPr id="1444" name="Google Shape;1444;p274"/>
          <p:cNvSpPr txBox="1"/>
          <p:nvPr/>
        </p:nvSpPr>
        <p:spPr>
          <a:xfrm>
            <a:off x="599925" y="1983175"/>
            <a:ext cx="1329600" cy="7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Frog Egg 1</a:t>
            </a:r>
            <a:endParaRPr b="1" sz="1800">
              <a:solidFill>
                <a:schemeClr val="dk2"/>
              </a:solidFill>
              <a:latin typeface="Calibri"/>
              <a:ea typeface="Calibri"/>
              <a:cs typeface="Calibri"/>
              <a:sym typeface="Calibri"/>
            </a:endParaRPr>
          </a:p>
        </p:txBody>
      </p:sp>
      <p:sp>
        <p:nvSpPr>
          <p:cNvPr id="1445" name="Google Shape;1445;p274"/>
          <p:cNvSpPr txBox="1"/>
          <p:nvPr/>
        </p:nvSpPr>
        <p:spPr>
          <a:xfrm>
            <a:off x="599925" y="3508700"/>
            <a:ext cx="1329600" cy="7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Frog Egg 2</a:t>
            </a:r>
            <a:endParaRPr b="1" sz="1800">
              <a:solidFill>
                <a:schemeClr val="dk2"/>
              </a:solidFill>
              <a:latin typeface="Calibri"/>
              <a:ea typeface="Calibri"/>
              <a:cs typeface="Calibri"/>
              <a:sym typeface="Calibri"/>
            </a:endParaRPr>
          </a:p>
        </p:txBody>
      </p:sp>
      <p:sp>
        <p:nvSpPr>
          <p:cNvPr id="1446" name="Google Shape;1446;p274"/>
          <p:cNvSpPr txBox="1"/>
          <p:nvPr/>
        </p:nvSpPr>
        <p:spPr>
          <a:xfrm rot="-1420871">
            <a:off x="905359" y="1695663"/>
            <a:ext cx="7333304" cy="1662242"/>
          </a:xfrm>
          <a:prstGeom prst="rect">
            <a:avLst/>
          </a:prstGeom>
          <a:solidFill>
            <a:schemeClr val="lt1"/>
          </a:solidFill>
          <a:ln>
            <a:noFill/>
          </a:ln>
          <a:effectLst>
            <a:outerShdw blurRad="514350" rotWithShape="0" algn="bl">
              <a:srgbClr val="000000">
                <a:alpha val="89800"/>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chemeClr val="accent6"/>
                </a:solidFill>
                <a:latin typeface="Calibri"/>
                <a:ea typeface="Calibri"/>
                <a:cs typeface="Calibri"/>
                <a:sym typeface="Calibri"/>
              </a:rPr>
              <a:t>Save a page in your notebook for later…</a:t>
            </a:r>
            <a:endParaRPr b="1" i="0" sz="4800" u="none" cap="none" strike="noStrike">
              <a:solidFill>
                <a:schemeClr val="accent6"/>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51" name="Shape 1451"/>
        <p:cNvGrpSpPr/>
        <p:nvPr/>
      </p:nvGrpSpPr>
      <p:grpSpPr>
        <a:xfrm>
          <a:off x="0" y="0"/>
          <a:ext cx="0" cy="0"/>
          <a:chOff x="0" y="0"/>
          <a:chExt cx="0" cy="0"/>
        </a:xfrm>
      </p:grpSpPr>
      <p:pic>
        <p:nvPicPr>
          <p:cNvPr id="1452" name="Google Shape;1452;p275"/>
          <p:cNvPicPr preferRelativeResize="0"/>
          <p:nvPr/>
        </p:nvPicPr>
        <p:blipFill>
          <a:blip r:embed="rId4">
            <a:alphaModFix/>
          </a:blip>
          <a:stretch>
            <a:fillRect/>
          </a:stretch>
        </p:blipFill>
        <p:spPr>
          <a:xfrm>
            <a:off x="5098013" y="1169550"/>
            <a:ext cx="3880933" cy="3104738"/>
          </a:xfrm>
          <a:prstGeom prst="rect">
            <a:avLst/>
          </a:prstGeom>
          <a:noFill/>
          <a:ln>
            <a:noFill/>
          </a:ln>
        </p:spPr>
      </p:pic>
      <p:sp>
        <p:nvSpPr>
          <p:cNvPr id="1453" name="Google Shape;1453;p275"/>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800">
                <a:solidFill>
                  <a:srgbClr val="0B672E"/>
                </a:solidFill>
                <a:latin typeface="Calibri"/>
                <a:ea typeface="Calibri"/>
                <a:cs typeface="Calibri"/>
                <a:sym typeface="Calibri"/>
              </a:rPr>
              <a:t>Let’s Make “Cents” of  Water</a:t>
            </a:r>
            <a:endParaRPr i="0" sz="4800" u="none" cap="none" strike="noStrike">
              <a:solidFill>
                <a:srgbClr val="0B672E"/>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i="0" sz="1200" u="none" cap="none" strike="noStrike">
              <a:latin typeface="Calibri"/>
              <a:ea typeface="Calibri"/>
              <a:cs typeface="Calibri"/>
              <a:sym typeface="Calibri"/>
            </a:endParaRPr>
          </a:p>
        </p:txBody>
      </p:sp>
      <p:sp>
        <p:nvSpPr>
          <p:cNvPr id="1454" name="Google Shape;1454;p275"/>
          <p:cNvSpPr txBox="1"/>
          <p:nvPr/>
        </p:nvSpPr>
        <p:spPr>
          <a:xfrm>
            <a:off x="336075" y="3233500"/>
            <a:ext cx="5286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1" lang="en" sz="2000">
                <a:solidFill>
                  <a:srgbClr val="6C3078"/>
                </a:solidFill>
                <a:latin typeface="Calibri"/>
                <a:ea typeface="Calibri"/>
                <a:cs typeface="Calibri"/>
                <a:sym typeface="Calibri"/>
              </a:rPr>
              <a:t>“If there is magic on this planet, it is contained in water."</a:t>
            </a:r>
            <a:endParaRPr i="0" sz="20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None/>
            </a:pPr>
            <a:r>
              <a:rPr b="1" i="1" lang="en" sz="1200">
                <a:solidFill>
                  <a:srgbClr val="6C3078"/>
                </a:solidFill>
                <a:latin typeface="Calibri"/>
                <a:ea typeface="Calibri"/>
                <a:cs typeface="Calibri"/>
                <a:sym typeface="Calibri"/>
              </a:rPr>
              <a:t>~ Loren Eiseley,</a:t>
            </a:r>
            <a:endParaRPr i="0" sz="1200" u="none" cap="none" strike="noStrike">
              <a:solidFill>
                <a:srgbClr val="6C3078"/>
              </a:solidFill>
              <a:latin typeface="Calibri"/>
              <a:ea typeface="Calibri"/>
              <a:cs typeface="Calibri"/>
              <a:sym typeface="Calibri"/>
            </a:endParaRPr>
          </a:p>
        </p:txBody>
      </p:sp>
      <p:sp>
        <p:nvSpPr>
          <p:cNvPr id="1455" name="Google Shape;1455;p275"/>
          <p:cNvSpPr txBox="1"/>
          <p:nvPr/>
        </p:nvSpPr>
        <p:spPr>
          <a:xfrm>
            <a:off x="336038" y="2297588"/>
            <a:ext cx="5286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2000">
                <a:solidFill>
                  <a:srgbClr val="0B672E"/>
                </a:solidFill>
                <a:latin typeface="Calibri"/>
                <a:ea typeface="Calibri"/>
                <a:cs typeface="Calibri"/>
                <a:sym typeface="Calibri"/>
              </a:rPr>
              <a:t>Water Kit</a:t>
            </a:r>
            <a:endParaRPr i="1" sz="2000">
              <a:solidFill>
                <a:srgbClr val="0B672E"/>
              </a:solidFill>
              <a:latin typeface="Calibri"/>
              <a:ea typeface="Calibri"/>
              <a:cs typeface="Calibri"/>
              <a:sym typeface="Calibri"/>
            </a:endParaRPr>
          </a:p>
        </p:txBody>
      </p:sp>
      <p:pic>
        <p:nvPicPr>
          <p:cNvPr id="1456" name="Google Shape;1456;p275"/>
          <p:cNvPicPr preferRelativeResize="0"/>
          <p:nvPr/>
        </p:nvPicPr>
        <p:blipFill>
          <a:blip r:embed="rId5">
            <a:alphaModFix/>
          </a:blip>
          <a:stretch>
            <a:fillRect/>
          </a:stretch>
        </p:blipFill>
        <p:spPr>
          <a:xfrm>
            <a:off x="6397525" y="3362900"/>
            <a:ext cx="911400" cy="911400"/>
          </a:xfrm>
          <a:prstGeom prst="rect">
            <a:avLst/>
          </a:prstGeom>
          <a:noFill/>
          <a:ln>
            <a:noFill/>
          </a:ln>
        </p:spPr>
      </p:pic>
      <p:sp>
        <p:nvSpPr>
          <p:cNvPr id="1457" name="Google Shape;1457;p275"/>
          <p:cNvSpPr txBox="1"/>
          <p:nvPr/>
        </p:nvSpPr>
        <p:spPr>
          <a:xfrm>
            <a:off x="5276127" y="42615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i="0" sz="900" u="none" cap="none" strike="noStrike"/>
          </a:p>
        </p:txBody>
      </p:sp>
      <p:sp>
        <p:nvSpPr>
          <p:cNvPr id="1458" name="Google Shape;1458;p275"/>
          <p:cNvSpPr txBox="1"/>
          <p:nvPr/>
        </p:nvSpPr>
        <p:spPr>
          <a:xfrm>
            <a:off x="5276127" y="42615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rPr>
              <a:t>(Smith, 2021)</a:t>
            </a:r>
            <a:endParaRPr sz="900">
              <a:solidFill>
                <a:srgbClr val="A0A0A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63" name="Shape 1463"/>
        <p:cNvGrpSpPr/>
        <p:nvPr/>
      </p:nvGrpSpPr>
      <p:grpSpPr>
        <a:xfrm>
          <a:off x="0" y="0"/>
          <a:ext cx="0" cy="0"/>
          <a:chOff x="0" y="0"/>
          <a:chExt cx="0" cy="0"/>
        </a:xfrm>
      </p:grpSpPr>
      <p:sp>
        <p:nvSpPr>
          <p:cNvPr id="1464" name="Google Shape;1464;p276"/>
          <p:cNvSpPr txBox="1"/>
          <p:nvPr>
            <p:ph idx="1" type="subTitle"/>
          </p:nvPr>
        </p:nvSpPr>
        <p:spPr>
          <a:xfrm>
            <a:off x="870806" y="749289"/>
            <a:ext cx="6858000" cy="3889200"/>
          </a:xfrm>
          <a:prstGeom prst="rect">
            <a:avLst/>
          </a:prstGeom>
        </p:spPr>
        <p:txBody>
          <a:bodyPr anchorCtr="0" anchor="t" bIns="25700" lIns="51425" spcFirstLastPara="1" rIns="51425" wrap="square" tIns="25700">
            <a:normAutofit lnSpcReduction="20000"/>
          </a:bodyPr>
          <a:lstStyle/>
          <a:p>
            <a:pPr indent="0" lvl="0" marL="0" rtl="0" algn="l">
              <a:spcBef>
                <a:spcPts val="800"/>
              </a:spcBef>
              <a:spcAft>
                <a:spcPts val="0"/>
              </a:spcAft>
              <a:buClr>
                <a:schemeClr val="dk1"/>
              </a:buClr>
              <a:buSzPts val="800"/>
              <a:buFont typeface="Arial"/>
              <a:buNone/>
            </a:pPr>
            <a:r>
              <a:rPr lang="en"/>
              <a:t>SEP’s:</a:t>
            </a:r>
            <a:endParaRPr/>
          </a:p>
          <a:p>
            <a:pPr indent="-254000" lvl="0" marL="342900" rtl="0" algn="l">
              <a:spcBef>
                <a:spcPts val="800"/>
              </a:spcBef>
              <a:spcAft>
                <a:spcPts val="0"/>
              </a:spcAft>
              <a:buSzPts val="1400"/>
              <a:buChar char="●"/>
            </a:pPr>
            <a:r>
              <a:rPr lang="en"/>
              <a:t>Using models for sensemaking</a:t>
            </a:r>
            <a:endParaRPr/>
          </a:p>
          <a:p>
            <a:pPr indent="-254000" lvl="0" marL="342900" rtl="0" algn="l">
              <a:spcBef>
                <a:spcPts val="0"/>
              </a:spcBef>
              <a:spcAft>
                <a:spcPts val="0"/>
              </a:spcAft>
              <a:buSzPts val="1400"/>
              <a:buChar char="●"/>
            </a:pPr>
            <a:r>
              <a:rPr lang="en"/>
              <a:t>Constructing models (detergent step)</a:t>
            </a:r>
            <a:endParaRPr/>
          </a:p>
          <a:p>
            <a:pPr indent="-254000" lvl="0" marL="342900" rtl="0" algn="l">
              <a:spcBef>
                <a:spcPts val="0"/>
              </a:spcBef>
              <a:spcAft>
                <a:spcPts val="0"/>
              </a:spcAft>
              <a:buSzPts val="1400"/>
              <a:buChar char="●"/>
            </a:pPr>
            <a:r>
              <a:rPr lang="en"/>
              <a:t>Data collection</a:t>
            </a:r>
            <a:endParaRPr/>
          </a:p>
          <a:p>
            <a:pPr indent="-254000" lvl="0" marL="342900" rtl="0" algn="l">
              <a:spcBef>
                <a:spcPts val="0"/>
              </a:spcBef>
              <a:spcAft>
                <a:spcPts val="0"/>
              </a:spcAft>
              <a:buSzPts val="1400"/>
              <a:buChar char="●"/>
            </a:pPr>
            <a:r>
              <a:rPr lang="en"/>
              <a:t>Constructing an explanation with models and data.</a:t>
            </a:r>
            <a:endParaRPr/>
          </a:p>
          <a:p>
            <a:pPr indent="0" lvl="0" marL="0" rtl="0" algn="l">
              <a:spcBef>
                <a:spcPts val="800"/>
              </a:spcBef>
              <a:spcAft>
                <a:spcPts val="0"/>
              </a:spcAft>
              <a:buClr>
                <a:schemeClr val="dk1"/>
              </a:buClr>
              <a:buSzPts val="800"/>
              <a:buFont typeface="Arial"/>
              <a:buNone/>
            </a:pPr>
            <a:r>
              <a:t/>
            </a:r>
            <a:endParaRPr/>
          </a:p>
          <a:p>
            <a:pPr indent="0" lvl="0" marL="0" rtl="0" algn="l">
              <a:spcBef>
                <a:spcPts val="800"/>
              </a:spcBef>
              <a:spcAft>
                <a:spcPts val="0"/>
              </a:spcAft>
              <a:buClr>
                <a:schemeClr val="dk1"/>
              </a:buClr>
              <a:buSzPts val="800"/>
              <a:buFont typeface="Arial"/>
              <a:buNone/>
            </a:pPr>
            <a:r>
              <a:rPr lang="en"/>
              <a:t>DCI’s</a:t>
            </a:r>
            <a:endParaRPr/>
          </a:p>
          <a:p>
            <a:pPr indent="-254000" lvl="0" marL="342900" rtl="0" algn="l">
              <a:spcBef>
                <a:spcPts val="800"/>
              </a:spcBef>
              <a:spcAft>
                <a:spcPts val="0"/>
              </a:spcAft>
              <a:buSzPts val="1400"/>
              <a:buChar char="●"/>
            </a:pPr>
            <a:r>
              <a:rPr lang="en"/>
              <a:t>Some in PS and ES, not LS</a:t>
            </a:r>
            <a:endParaRPr/>
          </a:p>
          <a:p>
            <a:pPr indent="0" lvl="0" marL="0" rtl="0" algn="l">
              <a:spcBef>
                <a:spcPts val="800"/>
              </a:spcBef>
              <a:spcAft>
                <a:spcPts val="0"/>
              </a:spcAft>
              <a:buClr>
                <a:schemeClr val="dk1"/>
              </a:buClr>
              <a:buSzPts val="800"/>
              <a:buFont typeface="Arial"/>
              <a:buNone/>
            </a:pPr>
            <a:r>
              <a:t/>
            </a:r>
            <a:endParaRPr/>
          </a:p>
          <a:p>
            <a:pPr indent="0" lvl="0" marL="0" rtl="0" algn="l">
              <a:spcBef>
                <a:spcPts val="800"/>
              </a:spcBef>
              <a:spcAft>
                <a:spcPts val="0"/>
              </a:spcAft>
              <a:buClr>
                <a:schemeClr val="dk1"/>
              </a:buClr>
              <a:buSzPts val="800"/>
              <a:buFont typeface="Arial"/>
              <a:buNone/>
            </a:pPr>
            <a:r>
              <a:rPr lang="en"/>
              <a:t>C3:</a:t>
            </a:r>
            <a:endParaRPr/>
          </a:p>
          <a:p>
            <a:pPr indent="-254000" lvl="0" marL="342900" rtl="0" algn="l">
              <a:spcBef>
                <a:spcPts val="800"/>
              </a:spcBef>
              <a:spcAft>
                <a:spcPts val="0"/>
              </a:spcAft>
              <a:buSzPts val="1400"/>
              <a:buChar char="●"/>
            </a:pPr>
            <a:r>
              <a:rPr lang="en"/>
              <a:t>Patterns</a:t>
            </a:r>
            <a:endParaRPr/>
          </a:p>
          <a:p>
            <a:pPr indent="-254000" lvl="0" marL="342900" rtl="0" algn="l">
              <a:spcBef>
                <a:spcPts val="0"/>
              </a:spcBef>
              <a:spcAft>
                <a:spcPts val="0"/>
              </a:spcAft>
              <a:buSzPts val="1400"/>
              <a:buChar char="●"/>
            </a:pPr>
            <a:r>
              <a:rPr lang="en"/>
              <a:t>Scale and proportion</a:t>
            </a:r>
            <a:endParaRPr/>
          </a:p>
          <a:p>
            <a:pPr indent="0" lvl="0" marL="0" rtl="0" algn="l">
              <a:spcBef>
                <a:spcPts val="800"/>
              </a:spcBef>
              <a:spcAft>
                <a:spcPts val="0"/>
              </a:spcAft>
              <a:buClr>
                <a:schemeClr val="dk1"/>
              </a:buClr>
              <a:buSzPts val="800"/>
              <a:buFont typeface="Arial"/>
              <a:buNone/>
            </a:pPr>
            <a:r>
              <a:t/>
            </a:r>
            <a:endParaRPr/>
          </a:p>
          <a:p>
            <a:pPr indent="0" lvl="0" marL="0" rtl="0" algn="l">
              <a:spcBef>
                <a:spcPts val="80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pic>
        <p:nvPicPr>
          <p:cNvPr id="1469" name="Google Shape;1469;p277"/>
          <p:cNvPicPr preferRelativeResize="0"/>
          <p:nvPr/>
        </p:nvPicPr>
        <p:blipFill>
          <a:blip r:embed="rId3">
            <a:alphaModFix/>
          </a:blip>
          <a:stretch>
            <a:fillRect/>
          </a:stretch>
        </p:blipFill>
        <p:spPr>
          <a:xfrm>
            <a:off x="2611875" y="1065300"/>
            <a:ext cx="4408725" cy="5646502"/>
          </a:xfrm>
          <a:prstGeom prst="rect">
            <a:avLst/>
          </a:prstGeom>
          <a:noFill/>
          <a:ln>
            <a:noFill/>
          </a:ln>
        </p:spPr>
      </p:pic>
      <p:sp>
        <p:nvSpPr>
          <p:cNvPr id="1470" name="Google Shape;1470;p277"/>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Place a data table in your notebook…</a:t>
            </a:r>
            <a:endParaRPr/>
          </a:p>
        </p:txBody>
      </p:sp>
      <p:pic>
        <p:nvPicPr>
          <p:cNvPr id="1471" name="Google Shape;1471;p277"/>
          <p:cNvPicPr preferRelativeResize="0"/>
          <p:nvPr/>
        </p:nvPicPr>
        <p:blipFill>
          <a:blip r:embed="rId4">
            <a:alphaModFix/>
          </a:blip>
          <a:stretch>
            <a:fillRect/>
          </a:stretch>
        </p:blipFill>
        <p:spPr>
          <a:xfrm>
            <a:off x="3132025" y="1922463"/>
            <a:ext cx="3545199" cy="1927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81" name="Shape 1181"/>
        <p:cNvGrpSpPr/>
        <p:nvPr/>
      </p:nvGrpSpPr>
      <p:grpSpPr>
        <a:xfrm>
          <a:off x="0" y="0"/>
          <a:ext cx="0" cy="0"/>
          <a:chOff x="0" y="0"/>
          <a:chExt cx="0" cy="0"/>
        </a:xfrm>
      </p:grpSpPr>
      <p:sp>
        <p:nvSpPr>
          <p:cNvPr id="1182" name="Google Shape;1182;p242"/>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Overview of the Week</a:t>
            </a:r>
            <a:endParaRPr/>
          </a:p>
        </p:txBody>
      </p:sp>
      <p:sp>
        <p:nvSpPr>
          <p:cNvPr id="1183" name="Google Shape;1183;p242"/>
          <p:cNvSpPr txBox="1"/>
          <p:nvPr>
            <p:ph idx="1" type="body"/>
          </p:nvPr>
        </p:nvSpPr>
        <p:spPr>
          <a:xfrm>
            <a:off x="336750" y="1158250"/>
            <a:ext cx="2527500" cy="4776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000"/>
              <a:t>Wednesday</a:t>
            </a:r>
            <a:endParaRPr b="1" sz="3000"/>
          </a:p>
        </p:txBody>
      </p:sp>
      <p:pic>
        <p:nvPicPr>
          <p:cNvPr id="1184" name="Google Shape;1184;p242"/>
          <p:cNvPicPr preferRelativeResize="0"/>
          <p:nvPr/>
        </p:nvPicPr>
        <p:blipFill>
          <a:blip r:embed="rId3">
            <a:alphaModFix/>
          </a:blip>
          <a:stretch>
            <a:fillRect/>
          </a:stretch>
        </p:blipFill>
        <p:spPr>
          <a:xfrm>
            <a:off x="6591601" y="3226975"/>
            <a:ext cx="1947625" cy="1298402"/>
          </a:xfrm>
          <a:prstGeom prst="rect">
            <a:avLst/>
          </a:prstGeom>
          <a:noFill/>
          <a:ln>
            <a:noFill/>
          </a:ln>
        </p:spPr>
      </p:pic>
      <p:pic>
        <p:nvPicPr>
          <p:cNvPr id="1185" name="Google Shape;1185;p242"/>
          <p:cNvPicPr preferRelativeResize="0"/>
          <p:nvPr/>
        </p:nvPicPr>
        <p:blipFill>
          <a:blip r:embed="rId4">
            <a:alphaModFix/>
          </a:blip>
          <a:stretch>
            <a:fillRect/>
          </a:stretch>
        </p:blipFill>
        <p:spPr>
          <a:xfrm>
            <a:off x="3345038" y="1223475"/>
            <a:ext cx="2765751" cy="1558025"/>
          </a:xfrm>
          <a:prstGeom prst="rect">
            <a:avLst/>
          </a:prstGeom>
          <a:noFill/>
          <a:ln>
            <a:noFill/>
          </a:ln>
        </p:spPr>
      </p:pic>
      <p:pic>
        <p:nvPicPr>
          <p:cNvPr id="1186" name="Google Shape;1186;p242"/>
          <p:cNvPicPr preferRelativeResize="0"/>
          <p:nvPr/>
        </p:nvPicPr>
        <p:blipFill>
          <a:blip r:embed="rId5">
            <a:alphaModFix/>
          </a:blip>
          <a:stretch>
            <a:fillRect/>
          </a:stretch>
        </p:blipFill>
        <p:spPr>
          <a:xfrm>
            <a:off x="3345038" y="3079375"/>
            <a:ext cx="2765750" cy="1557710"/>
          </a:xfrm>
          <a:prstGeom prst="rect">
            <a:avLst/>
          </a:prstGeom>
          <a:noFill/>
          <a:ln>
            <a:noFill/>
          </a:ln>
        </p:spPr>
      </p:pic>
      <p:pic>
        <p:nvPicPr>
          <p:cNvPr id="1187" name="Google Shape;1187;p242"/>
          <p:cNvPicPr preferRelativeResize="0"/>
          <p:nvPr/>
        </p:nvPicPr>
        <p:blipFill>
          <a:blip r:embed="rId6">
            <a:alphaModFix/>
          </a:blip>
          <a:stretch>
            <a:fillRect/>
          </a:stretch>
        </p:blipFill>
        <p:spPr>
          <a:xfrm>
            <a:off x="43145" y="1749600"/>
            <a:ext cx="2821109" cy="5143500"/>
          </a:xfrm>
          <a:prstGeom prst="rect">
            <a:avLst/>
          </a:prstGeom>
          <a:noFill/>
          <a:ln>
            <a:noFill/>
          </a:ln>
        </p:spPr>
      </p:pic>
      <p:pic>
        <p:nvPicPr>
          <p:cNvPr id="1188" name="Google Shape;1188;p242"/>
          <p:cNvPicPr preferRelativeResize="0"/>
          <p:nvPr/>
        </p:nvPicPr>
        <p:blipFill>
          <a:blip r:embed="rId7">
            <a:alphaModFix/>
          </a:blip>
          <a:stretch>
            <a:fillRect/>
          </a:stretch>
        </p:blipFill>
        <p:spPr>
          <a:xfrm>
            <a:off x="6591600" y="997300"/>
            <a:ext cx="1947625" cy="19476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5" name="Shape 1475"/>
        <p:cNvGrpSpPr/>
        <p:nvPr/>
      </p:nvGrpSpPr>
      <p:grpSpPr>
        <a:xfrm>
          <a:off x="0" y="0"/>
          <a:ext cx="0" cy="0"/>
          <a:chOff x="0" y="0"/>
          <a:chExt cx="0" cy="0"/>
        </a:xfrm>
      </p:grpSpPr>
      <p:sp>
        <p:nvSpPr>
          <p:cNvPr id="1476" name="Google Shape;1476;p278"/>
          <p:cNvSpPr txBox="1"/>
          <p:nvPr>
            <p:ph idx="1" type="body"/>
          </p:nvPr>
        </p:nvSpPr>
        <p:spPr>
          <a:xfrm>
            <a:off x="706925" y="1271125"/>
            <a:ext cx="4395300" cy="3497400"/>
          </a:xfrm>
          <a:prstGeom prst="rect">
            <a:avLst/>
          </a:prstGeom>
        </p:spPr>
        <p:txBody>
          <a:bodyPr anchorCtr="0" anchor="t" bIns="68575" lIns="68575" spcFirstLastPara="1" rIns="68575" wrap="square" tIns="68575">
            <a:noAutofit/>
          </a:bodyPr>
          <a:lstStyle/>
          <a:p>
            <a:pPr indent="-419100" lvl="0" marL="457200" rtl="0" algn="l">
              <a:spcBef>
                <a:spcPts val="0"/>
              </a:spcBef>
              <a:spcAft>
                <a:spcPts val="0"/>
              </a:spcAft>
              <a:buSzPts val="3000"/>
              <a:buChar char="●"/>
            </a:pPr>
            <a:r>
              <a:rPr lang="en" sz="3000"/>
              <a:t>One drop at a time.</a:t>
            </a:r>
            <a:endParaRPr sz="3000"/>
          </a:p>
          <a:p>
            <a:pPr indent="-419100" lvl="0" marL="457200" rtl="0" algn="l">
              <a:spcBef>
                <a:spcPts val="0"/>
              </a:spcBef>
              <a:spcAft>
                <a:spcPts val="0"/>
              </a:spcAft>
              <a:buSzPts val="3000"/>
              <a:buChar char="●"/>
            </a:pPr>
            <a:r>
              <a:rPr lang="en" sz="3000"/>
              <a:t>Count as you drop.</a:t>
            </a:r>
            <a:endParaRPr sz="3000"/>
          </a:p>
          <a:p>
            <a:pPr indent="-419100" lvl="0" marL="457200" rtl="0" algn="l">
              <a:spcBef>
                <a:spcPts val="0"/>
              </a:spcBef>
              <a:spcAft>
                <a:spcPts val="0"/>
              </a:spcAft>
              <a:buSzPts val="3000"/>
              <a:buChar char="●"/>
            </a:pPr>
            <a:r>
              <a:rPr lang="en" sz="3000"/>
              <a:t>Remember how many drops were held </a:t>
            </a:r>
            <a:r>
              <a:rPr b="1" lang="en" sz="3000"/>
              <a:t>BEFORE</a:t>
            </a:r>
            <a:r>
              <a:rPr lang="en" sz="3000"/>
              <a:t> the water spills over the edge.</a:t>
            </a:r>
            <a:endParaRPr sz="3000"/>
          </a:p>
        </p:txBody>
      </p:sp>
      <p:pic>
        <p:nvPicPr>
          <p:cNvPr id="1477" name="Google Shape;1477;p278"/>
          <p:cNvPicPr preferRelativeResize="0"/>
          <p:nvPr/>
        </p:nvPicPr>
        <p:blipFill>
          <a:blip r:embed="rId3">
            <a:alphaModFix/>
          </a:blip>
          <a:stretch>
            <a:fillRect/>
          </a:stretch>
        </p:blipFill>
        <p:spPr>
          <a:xfrm>
            <a:off x="6098901" y="498024"/>
            <a:ext cx="2273774" cy="3040625"/>
          </a:xfrm>
          <a:prstGeom prst="rect">
            <a:avLst/>
          </a:prstGeom>
          <a:noFill/>
          <a:ln>
            <a:noFill/>
          </a:ln>
        </p:spPr>
      </p:pic>
      <p:sp>
        <p:nvSpPr>
          <p:cNvPr id="1478" name="Google Shape;1478;p278"/>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Collect your data</a:t>
            </a:r>
            <a:endParaRPr/>
          </a:p>
        </p:txBody>
      </p:sp>
      <p:pic>
        <p:nvPicPr>
          <p:cNvPr id="1479" name="Google Shape;1479;p278"/>
          <p:cNvPicPr preferRelativeResize="0"/>
          <p:nvPr/>
        </p:nvPicPr>
        <p:blipFill>
          <a:blip r:embed="rId4">
            <a:alphaModFix/>
          </a:blip>
          <a:stretch>
            <a:fillRect/>
          </a:stretch>
        </p:blipFill>
        <p:spPr>
          <a:xfrm>
            <a:off x="5260450" y="3538650"/>
            <a:ext cx="1780050" cy="769750"/>
          </a:xfrm>
          <a:prstGeom prst="rect">
            <a:avLst/>
          </a:prstGeom>
          <a:noFill/>
          <a:ln>
            <a:noFill/>
          </a:ln>
        </p:spPr>
      </p:pic>
      <p:sp>
        <p:nvSpPr>
          <p:cNvPr id="1480" name="Google Shape;1480;p278"/>
          <p:cNvSpPr txBox="1"/>
          <p:nvPr/>
        </p:nvSpPr>
        <p:spPr>
          <a:xfrm>
            <a:off x="4573377" y="43084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rPr>
              <a:t>(Smith, 2021)</a:t>
            </a:r>
            <a:endParaRPr sz="900">
              <a:solidFill>
                <a:srgbClr val="A0A0A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pic>
        <p:nvPicPr>
          <p:cNvPr id="1485" name="Google Shape;1485;p279"/>
          <p:cNvPicPr preferRelativeResize="0"/>
          <p:nvPr/>
        </p:nvPicPr>
        <p:blipFill>
          <a:blip r:embed="rId3">
            <a:alphaModFix/>
          </a:blip>
          <a:stretch>
            <a:fillRect/>
          </a:stretch>
        </p:blipFill>
        <p:spPr>
          <a:xfrm>
            <a:off x="1468208" y="1164575"/>
            <a:ext cx="5933651" cy="3531951"/>
          </a:xfrm>
          <a:prstGeom prst="rect">
            <a:avLst/>
          </a:prstGeom>
          <a:noFill/>
          <a:ln>
            <a:noFill/>
          </a:ln>
        </p:spPr>
      </p:pic>
      <p:sp>
        <p:nvSpPr>
          <p:cNvPr id="1486" name="Google Shape;1486;p279"/>
          <p:cNvSpPr txBox="1"/>
          <p:nvPr>
            <p:ph type="title"/>
          </p:nvPr>
        </p:nvSpPr>
        <p:spPr>
          <a:xfrm>
            <a:off x="194525" y="4316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Record your data</a:t>
            </a:r>
            <a:endParaRPr/>
          </a:p>
        </p:txBody>
      </p:sp>
      <p:sp>
        <p:nvSpPr>
          <p:cNvPr id="1487" name="Google Shape;1487;p279"/>
          <p:cNvSpPr txBox="1"/>
          <p:nvPr/>
        </p:nvSpPr>
        <p:spPr>
          <a:xfrm>
            <a:off x="3528264" y="2303775"/>
            <a:ext cx="1813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980000"/>
                </a:solidFill>
                <a:latin typeface="The Girl Next Door"/>
                <a:ea typeface="The Girl Next Door"/>
                <a:cs typeface="The Girl Next Door"/>
                <a:sym typeface="The Girl Next Door"/>
              </a:rPr>
              <a:t>50 drops</a:t>
            </a:r>
            <a:endParaRPr b="1" sz="1600">
              <a:solidFill>
                <a:srgbClr val="980000"/>
              </a:solidFill>
              <a:latin typeface="The Girl Next Door"/>
              <a:ea typeface="The Girl Next Door"/>
              <a:cs typeface="The Girl Next Door"/>
              <a:sym typeface="The Girl Next Door"/>
            </a:endParaRPr>
          </a:p>
          <a:p>
            <a:pPr indent="0" lvl="0" marL="0" rtl="0" algn="l">
              <a:spcBef>
                <a:spcPts val="0"/>
              </a:spcBef>
              <a:spcAft>
                <a:spcPts val="0"/>
              </a:spcAft>
              <a:buNone/>
            </a:pPr>
            <a:r>
              <a:rPr b="1" lang="en" sz="1600">
                <a:solidFill>
                  <a:srgbClr val="980000"/>
                </a:solidFill>
                <a:latin typeface="The Girl Next Door"/>
                <a:ea typeface="The Girl Next Door"/>
                <a:cs typeface="The Girl Next Door"/>
                <a:sym typeface="The Girl Next Door"/>
              </a:rPr>
              <a:t>(Failed on the 51st)</a:t>
            </a:r>
            <a:endParaRPr b="1" sz="1600">
              <a:solidFill>
                <a:srgbClr val="980000"/>
              </a:solidFill>
              <a:latin typeface="The Girl Next Door"/>
              <a:ea typeface="The Girl Next Door"/>
              <a:cs typeface="The Girl Next Door"/>
              <a:sym typeface="The Girl Next Door"/>
            </a:endParaRPr>
          </a:p>
        </p:txBody>
      </p:sp>
      <p:sp>
        <p:nvSpPr>
          <p:cNvPr id="1488" name="Google Shape;1488;p279"/>
          <p:cNvSpPr txBox="1"/>
          <p:nvPr/>
        </p:nvSpPr>
        <p:spPr>
          <a:xfrm>
            <a:off x="5888250" y="2145200"/>
            <a:ext cx="19374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solidFill>
                <a:srgbClr val="980000"/>
              </a:solidFill>
              <a:latin typeface="Calibri"/>
              <a:ea typeface="Calibri"/>
              <a:cs typeface="Calibri"/>
              <a:sym typeface="Calibri"/>
            </a:endParaRPr>
          </a:p>
        </p:txBody>
      </p:sp>
      <p:pic>
        <p:nvPicPr>
          <p:cNvPr descr="A purple pencil in a white circle&#10;&#10;Description automatically generated" id="1489" name="Google Shape;1489;p279"/>
          <p:cNvPicPr preferRelativeResize="0"/>
          <p:nvPr/>
        </p:nvPicPr>
        <p:blipFill rotWithShape="1">
          <a:blip r:embed="rId4">
            <a:alphaModFix/>
          </a:blip>
          <a:srcRect b="0" l="0" r="0" t="0"/>
          <a:stretch/>
        </p:blipFill>
        <p:spPr>
          <a:xfrm>
            <a:off x="7926365" y="371910"/>
            <a:ext cx="905310" cy="90018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3" name="Shape 1493"/>
        <p:cNvGrpSpPr/>
        <p:nvPr/>
      </p:nvGrpSpPr>
      <p:grpSpPr>
        <a:xfrm>
          <a:off x="0" y="0"/>
          <a:ext cx="0" cy="0"/>
          <a:chOff x="0" y="0"/>
          <a:chExt cx="0" cy="0"/>
        </a:xfrm>
      </p:grpSpPr>
      <p:pic>
        <p:nvPicPr>
          <p:cNvPr id="1494" name="Google Shape;1494;p280"/>
          <p:cNvPicPr preferRelativeResize="0"/>
          <p:nvPr/>
        </p:nvPicPr>
        <p:blipFill>
          <a:blip r:embed="rId3">
            <a:alphaModFix/>
          </a:blip>
          <a:stretch>
            <a:fillRect/>
          </a:stretch>
        </p:blipFill>
        <p:spPr>
          <a:xfrm>
            <a:off x="233200" y="1141500"/>
            <a:ext cx="5330125" cy="4078200"/>
          </a:xfrm>
          <a:prstGeom prst="rect">
            <a:avLst/>
          </a:prstGeom>
          <a:noFill/>
          <a:ln>
            <a:noFill/>
          </a:ln>
        </p:spPr>
      </p:pic>
      <p:sp>
        <p:nvSpPr>
          <p:cNvPr id="1495" name="Google Shape;1495;p280"/>
          <p:cNvSpPr txBox="1"/>
          <p:nvPr>
            <p:ph type="title"/>
          </p:nvPr>
        </p:nvSpPr>
        <p:spPr>
          <a:xfrm>
            <a:off x="233200" y="91512"/>
            <a:ext cx="8481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sz="3600"/>
              <a:t>It’s time to play and observe!</a:t>
            </a:r>
            <a:endParaRPr b="1" sz="3600"/>
          </a:p>
        </p:txBody>
      </p:sp>
      <p:pic>
        <p:nvPicPr>
          <p:cNvPr descr="Related image" id="1496" name="Google Shape;1496;p280"/>
          <p:cNvPicPr preferRelativeResize="0"/>
          <p:nvPr/>
        </p:nvPicPr>
        <p:blipFill rotWithShape="1">
          <a:blip r:embed="rId4">
            <a:alphaModFix/>
          </a:blip>
          <a:srcRect b="0" l="0" r="0" t="0"/>
          <a:stretch/>
        </p:blipFill>
        <p:spPr>
          <a:xfrm>
            <a:off x="5679875" y="1942500"/>
            <a:ext cx="3289300" cy="2057400"/>
          </a:xfrm>
          <a:prstGeom prst="rect">
            <a:avLst/>
          </a:prstGeom>
          <a:noFill/>
          <a:ln>
            <a:noFill/>
          </a:ln>
        </p:spPr>
      </p:pic>
      <p:cxnSp>
        <p:nvCxnSpPr>
          <p:cNvPr id="1497" name="Google Shape;1497;p280"/>
          <p:cNvCxnSpPr/>
          <p:nvPr/>
        </p:nvCxnSpPr>
        <p:spPr>
          <a:xfrm flipH="1" rot="10800000">
            <a:off x="971550" y="1716475"/>
            <a:ext cx="4143300" cy="66600"/>
          </a:xfrm>
          <a:prstGeom prst="straightConnector1">
            <a:avLst/>
          </a:prstGeom>
          <a:noFill/>
          <a:ln cap="flat" cmpd="sng" w="38100">
            <a:solidFill>
              <a:schemeClr val="accent5"/>
            </a:solidFill>
            <a:prstDash val="solid"/>
            <a:round/>
            <a:headEnd len="med" w="med" type="none"/>
            <a:tailEnd len="med" w="med" type="none"/>
          </a:ln>
        </p:spPr>
      </p:cxnSp>
      <p:cxnSp>
        <p:nvCxnSpPr>
          <p:cNvPr id="1498" name="Google Shape;1498;p280"/>
          <p:cNvCxnSpPr/>
          <p:nvPr/>
        </p:nvCxnSpPr>
        <p:spPr>
          <a:xfrm>
            <a:off x="2857500" y="1402075"/>
            <a:ext cx="0" cy="3114600"/>
          </a:xfrm>
          <a:prstGeom prst="straightConnector1">
            <a:avLst/>
          </a:prstGeom>
          <a:noFill/>
          <a:ln cap="flat" cmpd="sng" w="38100">
            <a:solidFill>
              <a:schemeClr val="accent5"/>
            </a:solidFill>
            <a:prstDash val="solid"/>
            <a:round/>
            <a:headEnd len="med" w="med" type="none"/>
            <a:tailEnd len="med" w="med" type="none"/>
          </a:ln>
        </p:spPr>
      </p:cxnSp>
      <p:pic>
        <p:nvPicPr>
          <p:cNvPr descr="Icon&#10;&#10;Description automatically generated" id="1499" name="Google Shape;1499;p280"/>
          <p:cNvPicPr preferRelativeResize="0"/>
          <p:nvPr/>
        </p:nvPicPr>
        <p:blipFill rotWithShape="1">
          <a:blip r:embed="rId5">
            <a:alphaModFix/>
          </a:blip>
          <a:srcRect b="0" l="0" r="0" t="0"/>
          <a:stretch/>
        </p:blipFill>
        <p:spPr>
          <a:xfrm>
            <a:off x="8152671" y="312290"/>
            <a:ext cx="678957" cy="678957"/>
          </a:xfrm>
          <a:prstGeom prst="rect">
            <a:avLst/>
          </a:prstGeom>
          <a:noFill/>
          <a:ln>
            <a:noFill/>
          </a:ln>
        </p:spPr>
      </p:pic>
      <p:sp>
        <p:nvSpPr>
          <p:cNvPr id="1500" name="Google Shape;1500;p280"/>
          <p:cNvSpPr txBox="1"/>
          <p:nvPr/>
        </p:nvSpPr>
        <p:spPr>
          <a:xfrm>
            <a:off x="773450" y="1268725"/>
            <a:ext cx="437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What I observe  What I wonder</a:t>
            </a:r>
            <a:endParaRPr b="1" sz="2400">
              <a:solidFill>
                <a:schemeClr val="dk2"/>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4" name="Shape 1504"/>
        <p:cNvGrpSpPr/>
        <p:nvPr/>
      </p:nvGrpSpPr>
      <p:grpSpPr>
        <a:xfrm>
          <a:off x="0" y="0"/>
          <a:ext cx="0" cy="0"/>
          <a:chOff x="0" y="0"/>
          <a:chExt cx="0" cy="0"/>
        </a:xfrm>
      </p:grpSpPr>
      <p:pic>
        <p:nvPicPr>
          <p:cNvPr id="1505" name="Google Shape;1505;p281"/>
          <p:cNvPicPr preferRelativeResize="0"/>
          <p:nvPr/>
        </p:nvPicPr>
        <p:blipFill>
          <a:blip r:embed="rId3">
            <a:alphaModFix/>
          </a:blip>
          <a:stretch>
            <a:fillRect/>
          </a:stretch>
        </p:blipFill>
        <p:spPr>
          <a:xfrm>
            <a:off x="233200" y="1141500"/>
            <a:ext cx="5330125" cy="4078200"/>
          </a:xfrm>
          <a:prstGeom prst="rect">
            <a:avLst/>
          </a:prstGeom>
          <a:noFill/>
          <a:ln>
            <a:noFill/>
          </a:ln>
        </p:spPr>
      </p:pic>
      <p:sp>
        <p:nvSpPr>
          <p:cNvPr id="1506" name="Google Shape;1506;p281"/>
          <p:cNvSpPr txBox="1"/>
          <p:nvPr>
            <p:ph type="title"/>
          </p:nvPr>
        </p:nvSpPr>
        <p:spPr>
          <a:xfrm>
            <a:off x="233200" y="91512"/>
            <a:ext cx="8481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sz="3600"/>
              <a:t>Share at your table!</a:t>
            </a:r>
            <a:endParaRPr b="1" sz="3600"/>
          </a:p>
        </p:txBody>
      </p:sp>
      <p:pic>
        <p:nvPicPr>
          <p:cNvPr descr="Related image" id="1507" name="Google Shape;1507;p281"/>
          <p:cNvPicPr preferRelativeResize="0"/>
          <p:nvPr/>
        </p:nvPicPr>
        <p:blipFill rotWithShape="1">
          <a:blip r:embed="rId4">
            <a:alphaModFix/>
          </a:blip>
          <a:srcRect b="0" l="0" r="0" t="0"/>
          <a:stretch/>
        </p:blipFill>
        <p:spPr>
          <a:xfrm>
            <a:off x="5679875" y="1942500"/>
            <a:ext cx="3289300" cy="2057400"/>
          </a:xfrm>
          <a:prstGeom prst="rect">
            <a:avLst/>
          </a:prstGeom>
          <a:noFill/>
          <a:ln>
            <a:noFill/>
          </a:ln>
        </p:spPr>
      </p:pic>
      <p:cxnSp>
        <p:nvCxnSpPr>
          <p:cNvPr id="1508" name="Google Shape;1508;p281"/>
          <p:cNvCxnSpPr/>
          <p:nvPr/>
        </p:nvCxnSpPr>
        <p:spPr>
          <a:xfrm flipH="1" rot="10800000">
            <a:off x="971550" y="1716475"/>
            <a:ext cx="4143300" cy="66600"/>
          </a:xfrm>
          <a:prstGeom prst="straightConnector1">
            <a:avLst/>
          </a:prstGeom>
          <a:noFill/>
          <a:ln cap="flat" cmpd="sng" w="38100">
            <a:solidFill>
              <a:schemeClr val="accent5"/>
            </a:solidFill>
            <a:prstDash val="solid"/>
            <a:round/>
            <a:headEnd len="med" w="med" type="none"/>
            <a:tailEnd len="med" w="med" type="none"/>
          </a:ln>
        </p:spPr>
      </p:cxnSp>
      <p:cxnSp>
        <p:nvCxnSpPr>
          <p:cNvPr id="1509" name="Google Shape;1509;p281"/>
          <p:cNvCxnSpPr/>
          <p:nvPr/>
        </p:nvCxnSpPr>
        <p:spPr>
          <a:xfrm>
            <a:off x="2857500" y="1402075"/>
            <a:ext cx="0" cy="3114600"/>
          </a:xfrm>
          <a:prstGeom prst="straightConnector1">
            <a:avLst/>
          </a:prstGeom>
          <a:noFill/>
          <a:ln cap="flat" cmpd="sng" w="38100">
            <a:solidFill>
              <a:schemeClr val="accent5"/>
            </a:solidFill>
            <a:prstDash val="solid"/>
            <a:round/>
            <a:headEnd len="med" w="med" type="none"/>
            <a:tailEnd len="med" w="med" type="none"/>
          </a:ln>
        </p:spPr>
      </p:cxnSp>
      <p:sp>
        <p:nvSpPr>
          <p:cNvPr id="1510" name="Google Shape;1510;p281"/>
          <p:cNvSpPr txBox="1"/>
          <p:nvPr/>
        </p:nvSpPr>
        <p:spPr>
          <a:xfrm>
            <a:off x="773450" y="1268725"/>
            <a:ext cx="437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What I observe  What I wonder</a:t>
            </a:r>
            <a:endParaRPr b="1" sz="2400">
              <a:solidFill>
                <a:schemeClr val="dk2"/>
              </a:solidFill>
              <a:latin typeface="Calibri"/>
              <a:ea typeface="Calibri"/>
              <a:cs typeface="Calibri"/>
              <a:sym typeface="Calibri"/>
            </a:endParaRPr>
          </a:p>
        </p:txBody>
      </p:sp>
      <p:pic>
        <p:nvPicPr>
          <p:cNvPr descr="Icon&#10;&#10;Description automatically generated" id="1511" name="Google Shape;1511;p281"/>
          <p:cNvPicPr preferRelativeResize="0"/>
          <p:nvPr/>
        </p:nvPicPr>
        <p:blipFill rotWithShape="1">
          <a:blip r:embed="rId5">
            <a:alphaModFix/>
          </a:blip>
          <a:srcRect b="0" l="0" r="0" t="0"/>
          <a:stretch/>
        </p:blipFill>
        <p:spPr>
          <a:xfrm>
            <a:off x="8152671" y="312290"/>
            <a:ext cx="678957" cy="67895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5" name="Shape 1515"/>
        <p:cNvGrpSpPr/>
        <p:nvPr/>
      </p:nvGrpSpPr>
      <p:grpSpPr>
        <a:xfrm>
          <a:off x="0" y="0"/>
          <a:ext cx="0" cy="0"/>
          <a:chOff x="0" y="0"/>
          <a:chExt cx="0" cy="0"/>
        </a:xfrm>
      </p:grpSpPr>
      <p:pic>
        <p:nvPicPr>
          <p:cNvPr id="1516" name="Google Shape;1516;p282"/>
          <p:cNvPicPr preferRelativeResize="0"/>
          <p:nvPr/>
        </p:nvPicPr>
        <p:blipFill>
          <a:blip r:embed="rId3">
            <a:alphaModFix/>
          </a:blip>
          <a:stretch>
            <a:fillRect/>
          </a:stretch>
        </p:blipFill>
        <p:spPr>
          <a:xfrm>
            <a:off x="233200" y="1141500"/>
            <a:ext cx="5330125" cy="4078200"/>
          </a:xfrm>
          <a:prstGeom prst="rect">
            <a:avLst/>
          </a:prstGeom>
          <a:noFill/>
          <a:ln>
            <a:noFill/>
          </a:ln>
        </p:spPr>
      </p:pic>
      <p:sp>
        <p:nvSpPr>
          <p:cNvPr id="1517" name="Google Shape;1517;p282"/>
          <p:cNvSpPr txBox="1"/>
          <p:nvPr>
            <p:ph type="title"/>
          </p:nvPr>
        </p:nvSpPr>
        <p:spPr>
          <a:xfrm>
            <a:off x="233200" y="91512"/>
            <a:ext cx="8481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sz="3600"/>
              <a:t>Share with the group!</a:t>
            </a:r>
            <a:endParaRPr b="1" sz="3600"/>
          </a:p>
        </p:txBody>
      </p:sp>
      <p:pic>
        <p:nvPicPr>
          <p:cNvPr descr="Related image" id="1518" name="Google Shape;1518;p282"/>
          <p:cNvPicPr preferRelativeResize="0"/>
          <p:nvPr/>
        </p:nvPicPr>
        <p:blipFill rotWithShape="1">
          <a:blip r:embed="rId4">
            <a:alphaModFix/>
          </a:blip>
          <a:srcRect b="0" l="0" r="0" t="0"/>
          <a:stretch/>
        </p:blipFill>
        <p:spPr>
          <a:xfrm>
            <a:off x="5679875" y="1942500"/>
            <a:ext cx="3289300" cy="2057400"/>
          </a:xfrm>
          <a:prstGeom prst="rect">
            <a:avLst/>
          </a:prstGeom>
          <a:noFill/>
          <a:ln>
            <a:noFill/>
          </a:ln>
        </p:spPr>
      </p:pic>
      <p:cxnSp>
        <p:nvCxnSpPr>
          <p:cNvPr id="1519" name="Google Shape;1519;p282"/>
          <p:cNvCxnSpPr/>
          <p:nvPr/>
        </p:nvCxnSpPr>
        <p:spPr>
          <a:xfrm flipH="1" rot="10800000">
            <a:off x="971550" y="1716475"/>
            <a:ext cx="4143300" cy="66600"/>
          </a:xfrm>
          <a:prstGeom prst="straightConnector1">
            <a:avLst/>
          </a:prstGeom>
          <a:noFill/>
          <a:ln cap="flat" cmpd="sng" w="38100">
            <a:solidFill>
              <a:schemeClr val="accent5"/>
            </a:solidFill>
            <a:prstDash val="solid"/>
            <a:round/>
            <a:headEnd len="med" w="med" type="none"/>
            <a:tailEnd len="med" w="med" type="none"/>
          </a:ln>
        </p:spPr>
      </p:cxnSp>
      <p:cxnSp>
        <p:nvCxnSpPr>
          <p:cNvPr id="1520" name="Google Shape;1520;p282"/>
          <p:cNvCxnSpPr/>
          <p:nvPr/>
        </p:nvCxnSpPr>
        <p:spPr>
          <a:xfrm>
            <a:off x="2857500" y="1402075"/>
            <a:ext cx="0" cy="3114600"/>
          </a:xfrm>
          <a:prstGeom prst="straightConnector1">
            <a:avLst/>
          </a:prstGeom>
          <a:noFill/>
          <a:ln cap="flat" cmpd="sng" w="38100">
            <a:solidFill>
              <a:schemeClr val="accent5"/>
            </a:solidFill>
            <a:prstDash val="solid"/>
            <a:round/>
            <a:headEnd len="med" w="med" type="none"/>
            <a:tailEnd len="med" w="med" type="none"/>
          </a:ln>
        </p:spPr>
      </p:cxnSp>
      <p:pic>
        <p:nvPicPr>
          <p:cNvPr descr="Icon&#10;&#10;Description automatically generated" id="1521" name="Google Shape;1521;p282"/>
          <p:cNvPicPr preferRelativeResize="0"/>
          <p:nvPr/>
        </p:nvPicPr>
        <p:blipFill rotWithShape="1">
          <a:blip r:embed="rId5">
            <a:alphaModFix/>
          </a:blip>
          <a:srcRect b="0" l="0" r="0" t="0"/>
          <a:stretch/>
        </p:blipFill>
        <p:spPr>
          <a:xfrm>
            <a:off x="8152671" y="312290"/>
            <a:ext cx="678957" cy="678957"/>
          </a:xfrm>
          <a:prstGeom prst="rect">
            <a:avLst/>
          </a:prstGeom>
          <a:noFill/>
          <a:ln>
            <a:noFill/>
          </a:ln>
        </p:spPr>
      </p:pic>
      <p:sp>
        <p:nvSpPr>
          <p:cNvPr id="1522" name="Google Shape;1522;p282"/>
          <p:cNvSpPr txBox="1"/>
          <p:nvPr/>
        </p:nvSpPr>
        <p:spPr>
          <a:xfrm>
            <a:off x="773450" y="1268725"/>
            <a:ext cx="437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What I observe  What I wonder</a:t>
            </a:r>
            <a:endParaRPr b="1" sz="2400">
              <a:solidFill>
                <a:schemeClr val="dk2"/>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6" name="Shape 1526"/>
        <p:cNvGrpSpPr/>
        <p:nvPr/>
      </p:nvGrpSpPr>
      <p:grpSpPr>
        <a:xfrm>
          <a:off x="0" y="0"/>
          <a:ext cx="0" cy="0"/>
          <a:chOff x="0" y="0"/>
          <a:chExt cx="0" cy="0"/>
        </a:xfrm>
      </p:grpSpPr>
      <p:pic>
        <p:nvPicPr>
          <p:cNvPr id="1527" name="Google Shape;1527;p283"/>
          <p:cNvPicPr preferRelativeResize="0"/>
          <p:nvPr/>
        </p:nvPicPr>
        <p:blipFill>
          <a:blip r:embed="rId3">
            <a:alphaModFix/>
          </a:blip>
          <a:stretch>
            <a:fillRect/>
          </a:stretch>
        </p:blipFill>
        <p:spPr>
          <a:xfrm>
            <a:off x="680475" y="2713575"/>
            <a:ext cx="3761649" cy="2878124"/>
          </a:xfrm>
          <a:prstGeom prst="rect">
            <a:avLst/>
          </a:prstGeom>
          <a:noFill/>
          <a:ln>
            <a:noFill/>
          </a:ln>
        </p:spPr>
      </p:pic>
      <p:sp>
        <p:nvSpPr>
          <p:cNvPr id="1528" name="Google Shape;1528;p283"/>
          <p:cNvSpPr txBox="1"/>
          <p:nvPr>
            <p:ph type="title"/>
          </p:nvPr>
        </p:nvSpPr>
        <p:spPr>
          <a:xfrm>
            <a:off x="233200" y="91512"/>
            <a:ext cx="8481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sz="3600"/>
              <a:t>In your notebook..</a:t>
            </a:r>
            <a:endParaRPr b="1" sz="3600"/>
          </a:p>
        </p:txBody>
      </p:sp>
      <p:pic>
        <p:nvPicPr>
          <p:cNvPr descr="Icon&#10;&#10;Description automatically generated" id="1529" name="Google Shape;1529;p283"/>
          <p:cNvPicPr preferRelativeResize="0"/>
          <p:nvPr/>
        </p:nvPicPr>
        <p:blipFill rotWithShape="1">
          <a:blip r:embed="rId4">
            <a:alphaModFix/>
          </a:blip>
          <a:srcRect b="0" l="0" r="0" t="0"/>
          <a:stretch/>
        </p:blipFill>
        <p:spPr>
          <a:xfrm>
            <a:off x="8152671" y="312290"/>
            <a:ext cx="678957" cy="678957"/>
          </a:xfrm>
          <a:prstGeom prst="rect">
            <a:avLst/>
          </a:prstGeom>
          <a:noFill/>
          <a:ln>
            <a:noFill/>
          </a:ln>
        </p:spPr>
      </p:pic>
      <p:sp>
        <p:nvSpPr>
          <p:cNvPr id="1530" name="Google Shape;1530;p283"/>
          <p:cNvSpPr txBox="1"/>
          <p:nvPr/>
        </p:nvSpPr>
        <p:spPr>
          <a:xfrm>
            <a:off x="352875" y="991250"/>
            <a:ext cx="8865300" cy="249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2"/>
                </a:solidFill>
                <a:latin typeface="Calibri"/>
                <a:ea typeface="Calibri"/>
                <a:cs typeface="Calibri"/>
                <a:sym typeface="Calibri"/>
              </a:rPr>
              <a:t>Given your experience with the water drops and the water models, develop  a model to makes sense of what you observed in the </a:t>
            </a:r>
            <a:r>
              <a:rPr lang="en" sz="3000">
                <a:solidFill>
                  <a:schemeClr val="dk2"/>
                </a:solidFill>
                <a:latin typeface="Calibri"/>
                <a:ea typeface="Calibri"/>
                <a:cs typeface="Calibri"/>
                <a:sym typeface="Calibri"/>
              </a:rPr>
              <a:t>water</a:t>
            </a:r>
            <a:r>
              <a:rPr lang="en" sz="3000">
                <a:solidFill>
                  <a:schemeClr val="dk2"/>
                </a:solidFill>
                <a:latin typeface="Calibri"/>
                <a:ea typeface="Calibri"/>
                <a:cs typeface="Calibri"/>
                <a:sym typeface="Calibri"/>
              </a:rPr>
              <a:t> drop experiment…</a:t>
            </a:r>
            <a:endParaRPr sz="3000">
              <a:solidFill>
                <a:schemeClr val="dk2"/>
              </a:solidFill>
              <a:latin typeface="Calibri"/>
              <a:ea typeface="Calibri"/>
              <a:cs typeface="Calibri"/>
              <a:sym typeface="Calibri"/>
            </a:endParaRPr>
          </a:p>
          <a:p>
            <a:pPr indent="0" lvl="0" marL="0" rtl="0" algn="l">
              <a:spcBef>
                <a:spcPts val="0"/>
              </a:spcBef>
              <a:spcAft>
                <a:spcPts val="0"/>
              </a:spcAft>
              <a:buNone/>
            </a:pPr>
            <a:r>
              <a:t/>
            </a:r>
            <a:endParaRPr sz="3000">
              <a:solidFill>
                <a:schemeClr val="dk2"/>
              </a:solidFill>
              <a:latin typeface="Calibri"/>
              <a:ea typeface="Calibri"/>
              <a:cs typeface="Calibri"/>
              <a:sym typeface="Calibri"/>
            </a:endParaRPr>
          </a:p>
          <a:p>
            <a:pPr indent="0" lvl="0" marL="0" rtl="0" algn="l">
              <a:spcBef>
                <a:spcPts val="0"/>
              </a:spcBef>
              <a:spcAft>
                <a:spcPts val="0"/>
              </a:spcAft>
              <a:buNone/>
            </a:pPr>
            <a:r>
              <a:t/>
            </a:r>
            <a:endParaRPr sz="3000">
              <a:solidFill>
                <a:schemeClr val="dk2"/>
              </a:solidFill>
              <a:latin typeface="Calibri"/>
              <a:ea typeface="Calibri"/>
              <a:cs typeface="Calibri"/>
              <a:sym typeface="Calibri"/>
            </a:endParaRPr>
          </a:p>
        </p:txBody>
      </p:sp>
      <p:pic>
        <p:nvPicPr>
          <p:cNvPr id="1531" name="Google Shape;1531;p283"/>
          <p:cNvPicPr preferRelativeResize="0"/>
          <p:nvPr/>
        </p:nvPicPr>
        <p:blipFill>
          <a:blip r:embed="rId5">
            <a:alphaModFix/>
          </a:blip>
          <a:stretch>
            <a:fillRect/>
          </a:stretch>
        </p:blipFill>
        <p:spPr>
          <a:xfrm>
            <a:off x="5679449" y="2571752"/>
            <a:ext cx="2027150" cy="2345700"/>
          </a:xfrm>
          <a:prstGeom prst="rect">
            <a:avLst/>
          </a:prstGeom>
          <a:noFill/>
          <a:ln>
            <a:noFill/>
          </a:ln>
        </p:spPr>
      </p:pic>
      <p:grpSp>
        <p:nvGrpSpPr>
          <p:cNvPr id="1532" name="Google Shape;1532;p283"/>
          <p:cNvGrpSpPr/>
          <p:nvPr/>
        </p:nvGrpSpPr>
        <p:grpSpPr>
          <a:xfrm>
            <a:off x="1759625" y="3484850"/>
            <a:ext cx="1908900" cy="689350"/>
            <a:chOff x="1759625" y="2890100"/>
            <a:chExt cx="1908900" cy="689350"/>
          </a:xfrm>
        </p:grpSpPr>
        <p:sp>
          <p:nvSpPr>
            <p:cNvPr id="1533" name="Google Shape;1533;p283"/>
            <p:cNvSpPr/>
            <p:nvPr/>
          </p:nvSpPr>
          <p:spPr>
            <a:xfrm>
              <a:off x="1759625" y="3314250"/>
              <a:ext cx="1908900" cy="265200"/>
            </a:xfrm>
            <a:prstGeom prst="rect">
              <a:avLst/>
            </a:prstGeom>
            <a:solidFill>
              <a:srgbClr val="7F60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p283"/>
            <p:cNvSpPr/>
            <p:nvPr/>
          </p:nvSpPr>
          <p:spPr>
            <a:xfrm rot="-5400000">
              <a:off x="2486525" y="2163200"/>
              <a:ext cx="455100" cy="1908900"/>
            </a:xfrm>
            <a:prstGeom prst="flowChartDelay">
              <a:avLst/>
            </a:prstGeom>
            <a:solidFill>
              <a:schemeClr val="lt1"/>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9" name="Shape 1539"/>
        <p:cNvGrpSpPr/>
        <p:nvPr/>
      </p:nvGrpSpPr>
      <p:grpSpPr>
        <a:xfrm>
          <a:off x="0" y="0"/>
          <a:ext cx="0" cy="0"/>
          <a:chOff x="0" y="0"/>
          <a:chExt cx="0" cy="0"/>
        </a:xfrm>
      </p:grpSpPr>
      <p:sp>
        <p:nvSpPr>
          <p:cNvPr id="1540" name="Google Shape;1540;p284"/>
          <p:cNvSpPr txBox="1"/>
          <p:nvPr>
            <p:ph type="title"/>
          </p:nvPr>
        </p:nvSpPr>
        <p:spPr>
          <a:xfrm>
            <a:off x="38675" y="91500"/>
            <a:ext cx="90495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SzPts val="990"/>
              <a:buNone/>
            </a:pPr>
            <a:r>
              <a:rPr lang="en" sz="3600" u="sng"/>
              <a:t>W</a:t>
            </a:r>
            <a:r>
              <a:rPr lang="en" sz="3600" u="sng"/>
              <a:t>hy</a:t>
            </a:r>
            <a:r>
              <a:rPr lang="en" sz="3200"/>
              <a:t> do the water molecules interact this way?</a:t>
            </a:r>
            <a:endParaRPr sz="3200"/>
          </a:p>
        </p:txBody>
      </p:sp>
      <p:pic>
        <p:nvPicPr>
          <p:cNvPr id="1541" name="Google Shape;1541;p284"/>
          <p:cNvPicPr preferRelativeResize="0"/>
          <p:nvPr/>
        </p:nvPicPr>
        <p:blipFill>
          <a:blip r:embed="rId3">
            <a:alphaModFix/>
          </a:blip>
          <a:stretch>
            <a:fillRect/>
          </a:stretch>
        </p:blipFill>
        <p:spPr>
          <a:xfrm rot="7556201">
            <a:off x="3846695" y="2094447"/>
            <a:ext cx="1423462" cy="1467430"/>
          </a:xfrm>
          <a:prstGeom prst="rect">
            <a:avLst/>
          </a:prstGeom>
          <a:noFill/>
          <a:ln>
            <a:noFill/>
          </a:ln>
        </p:spPr>
      </p:pic>
      <p:grpSp>
        <p:nvGrpSpPr>
          <p:cNvPr id="1542" name="Google Shape;1542;p284"/>
          <p:cNvGrpSpPr/>
          <p:nvPr/>
        </p:nvGrpSpPr>
        <p:grpSpPr>
          <a:xfrm>
            <a:off x="1604925" y="1894263"/>
            <a:ext cx="1602675" cy="1867800"/>
            <a:chOff x="1198850" y="1870950"/>
            <a:chExt cx="1602675" cy="1867800"/>
          </a:xfrm>
        </p:grpSpPr>
        <p:sp>
          <p:nvSpPr>
            <p:cNvPr id="1543" name="Google Shape;1543;p284"/>
            <p:cNvSpPr/>
            <p:nvPr/>
          </p:nvSpPr>
          <p:spPr>
            <a:xfrm>
              <a:off x="1198850" y="1986963"/>
              <a:ext cx="1498500" cy="1682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544" name="Google Shape;1544;p284"/>
            <p:cNvSpPr txBox="1"/>
            <p:nvPr/>
          </p:nvSpPr>
          <p:spPr>
            <a:xfrm>
              <a:off x="1508225" y="2181675"/>
              <a:ext cx="7833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200">
                  <a:solidFill>
                    <a:schemeClr val="dk2"/>
                  </a:solidFill>
                  <a:latin typeface="Calibri"/>
                  <a:ea typeface="Calibri"/>
                  <a:cs typeface="Calibri"/>
                  <a:sym typeface="Calibri"/>
                </a:rPr>
                <a:t>H</a:t>
              </a:r>
              <a:endParaRPr sz="7200">
                <a:solidFill>
                  <a:schemeClr val="dk2"/>
                </a:solidFill>
                <a:latin typeface="Calibri"/>
                <a:ea typeface="Calibri"/>
                <a:cs typeface="Calibri"/>
                <a:sym typeface="Calibri"/>
              </a:endParaRPr>
            </a:p>
          </p:txBody>
        </p:sp>
        <p:sp>
          <p:nvSpPr>
            <p:cNvPr id="1545" name="Google Shape;1545;p284"/>
            <p:cNvSpPr txBox="1"/>
            <p:nvPr/>
          </p:nvSpPr>
          <p:spPr>
            <a:xfrm>
              <a:off x="1691975" y="1870950"/>
              <a:ext cx="415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Calibri"/>
                  <a:ea typeface="Calibri"/>
                  <a:cs typeface="Calibri"/>
                  <a:sym typeface="Calibri"/>
                </a:rPr>
                <a:t>1</a:t>
              </a:r>
              <a:endParaRPr sz="3600">
                <a:solidFill>
                  <a:schemeClr val="dk2"/>
                </a:solidFill>
                <a:latin typeface="Calibri"/>
                <a:ea typeface="Calibri"/>
                <a:cs typeface="Calibri"/>
                <a:sym typeface="Calibri"/>
              </a:endParaRPr>
            </a:p>
          </p:txBody>
        </p:sp>
        <p:sp>
          <p:nvSpPr>
            <p:cNvPr id="1546" name="Google Shape;1546;p284"/>
            <p:cNvSpPr txBox="1"/>
            <p:nvPr/>
          </p:nvSpPr>
          <p:spPr>
            <a:xfrm>
              <a:off x="1303025" y="2999850"/>
              <a:ext cx="1498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Calibri"/>
                  <a:ea typeface="Calibri"/>
                  <a:cs typeface="Calibri"/>
                  <a:sym typeface="Calibri"/>
                </a:rPr>
                <a:t>1.008</a:t>
              </a:r>
              <a:endParaRPr sz="3600">
                <a:solidFill>
                  <a:schemeClr val="dk2"/>
                </a:solidFill>
                <a:latin typeface="Calibri"/>
                <a:ea typeface="Calibri"/>
                <a:cs typeface="Calibri"/>
                <a:sym typeface="Calibri"/>
              </a:endParaRPr>
            </a:p>
          </p:txBody>
        </p:sp>
      </p:grpSp>
      <p:grpSp>
        <p:nvGrpSpPr>
          <p:cNvPr id="1547" name="Google Shape;1547;p284"/>
          <p:cNvGrpSpPr/>
          <p:nvPr/>
        </p:nvGrpSpPr>
        <p:grpSpPr>
          <a:xfrm>
            <a:off x="6127350" y="1846113"/>
            <a:ext cx="1752200" cy="1964100"/>
            <a:chOff x="6639750" y="1870950"/>
            <a:chExt cx="1752200" cy="1964100"/>
          </a:xfrm>
        </p:grpSpPr>
        <p:sp>
          <p:nvSpPr>
            <p:cNvPr id="1548" name="Google Shape;1548;p284"/>
            <p:cNvSpPr/>
            <p:nvPr/>
          </p:nvSpPr>
          <p:spPr>
            <a:xfrm>
              <a:off x="6639750" y="1986950"/>
              <a:ext cx="1498500" cy="1682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549" name="Google Shape;1549;p284"/>
            <p:cNvSpPr txBox="1"/>
            <p:nvPr/>
          </p:nvSpPr>
          <p:spPr>
            <a:xfrm>
              <a:off x="6997350" y="2181675"/>
              <a:ext cx="7833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200">
                  <a:solidFill>
                    <a:schemeClr val="dk2"/>
                  </a:solidFill>
                  <a:latin typeface="Calibri"/>
                  <a:ea typeface="Calibri"/>
                  <a:cs typeface="Calibri"/>
                  <a:sym typeface="Calibri"/>
                </a:rPr>
                <a:t>O</a:t>
              </a:r>
              <a:endParaRPr sz="7200">
                <a:solidFill>
                  <a:schemeClr val="dk2"/>
                </a:solidFill>
                <a:latin typeface="Calibri"/>
                <a:ea typeface="Calibri"/>
                <a:cs typeface="Calibri"/>
                <a:sym typeface="Calibri"/>
              </a:endParaRPr>
            </a:p>
          </p:txBody>
        </p:sp>
        <p:sp>
          <p:nvSpPr>
            <p:cNvPr id="1550" name="Google Shape;1550;p284"/>
            <p:cNvSpPr txBox="1"/>
            <p:nvPr/>
          </p:nvSpPr>
          <p:spPr>
            <a:xfrm>
              <a:off x="7181100" y="1870950"/>
              <a:ext cx="415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Calibri"/>
                  <a:ea typeface="Calibri"/>
                  <a:cs typeface="Calibri"/>
                  <a:sym typeface="Calibri"/>
                </a:rPr>
                <a:t>8</a:t>
              </a:r>
              <a:endParaRPr sz="3600">
                <a:solidFill>
                  <a:schemeClr val="dk2"/>
                </a:solidFill>
                <a:latin typeface="Calibri"/>
                <a:ea typeface="Calibri"/>
                <a:cs typeface="Calibri"/>
                <a:sym typeface="Calibri"/>
              </a:endParaRPr>
            </a:p>
          </p:txBody>
        </p:sp>
        <p:sp>
          <p:nvSpPr>
            <p:cNvPr id="1551" name="Google Shape;1551;p284"/>
            <p:cNvSpPr txBox="1"/>
            <p:nvPr/>
          </p:nvSpPr>
          <p:spPr>
            <a:xfrm>
              <a:off x="6811550" y="3096150"/>
              <a:ext cx="1580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Calibri"/>
                  <a:ea typeface="Calibri"/>
                  <a:cs typeface="Calibri"/>
                  <a:sym typeface="Calibri"/>
                </a:rPr>
                <a:t>15.99</a:t>
              </a:r>
              <a:endParaRPr sz="3600">
                <a:solidFill>
                  <a:schemeClr val="dk2"/>
                </a:solidFill>
                <a:latin typeface="Calibri"/>
                <a:ea typeface="Calibri"/>
                <a:cs typeface="Calibri"/>
                <a:sym typeface="Calibri"/>
              </a:endParaRPr>
            </a:p>
          </p:txBody>
        </p:sp>
      </p:grpSp>
      <p:sp>
        <p:nvSpPr>
          <p:cNvPr id="1552" name="Google Shape;1552;p284"/>
          <p:cNvSpPr txBox="1"/>
          <p:nvPr/>
        </p:nvSpPr>
        <p:spPr>
          <a:xfrm>
            <a:off x="2369250" y="3989025"/>
            <a:ext cx="4150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But first… what even IS water?</a:t>
            </a:r>
            <a:endParaRPr sz="2400">
              <a:solidFill>
                <a:schemeClr val="dk2"/>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57" name="Shape 1557"/>
        <p:cNvGrpSpPr/>
        <p:nvPr/>
      </p:nvGrpSpPr>
      <p:grpSpPr>
        <a:xfrm>
          <a:off x="0" y="0"/>
          <a:ext cx="0" cy="0"/>
          <a:chOff x="0" y="0"/>
          <a:chExt cx="0" cy="0"/>
        </a:xfrm>
      </p:grpSpPr>
      <p:pic>
        <p:nvPicPr>
          <p:cNvPr id="1558" name="Google Shape;1558;p285"/>
          <p:cNvPicPr preferRelativeResize="0"/>
          <p:nvPr/>
        </p:nvPicPr>
        <p:blipFill>
          <a:blip r:embed="rId4">
            <a:alphaModFix/>
          </a:blip>
          <a:stretch>
            <a:fillRect/>
          </a:stretch>
        </p:blipFill>
        <p:spPr>
          <a:xfrm>
            <a:off x="1896888" y="1065300"/>
            <a:ext cx="5330125" cy="4078200"/>
          </a:xfrm>
          <a:prstGeom prst="rect">
            <a:avLst/>
          </a:prstGeom>
          <a:noFill/>
          <a:ln>
            <a:noFill/>
          </a:ln>
        </p:spPr>
      </p:pic>
      <p:sp>
        <p:nvSpPr>
          <p:cNvPr id="1559" name="Google Shape;1559;p285"/>
          <p:cNvSpPr txBox="1"/>
          <p:nvPr/>
        </p:nvSpPr>
        <p:spPr>
          <a:xfrm>
            <a:off x="-3039372" y="2720375"/>
            <a:ext cx="64158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100000"/>
              </a:lnSpc>
              <a:spcBef>
                <a:spcPts val="0"/>
              </a:spcBef>
              <a:spcAft>
                <a:spcPts val="0"/>
              </a:spcAft>
              <a:buNone/>
            </a:pPr>
            <a:r>
              <a:t/>
            </a:r>
            <a:endParaRPr b="0" i="0" sz="3000" u="none" cap="none" strike="noStrike">
              <a:latin typeface="Arial"/>
              <a:ea typeface="Arial"/>
              <a:cs typeface="Arial"/>
              <a:sym typeface="Arial"/>
            </a:endParaRPr>
          </a:p>
        </p:txBody>
      </p:sp>
      <p:sp>
        <p:nvSpPr>
          <p:cNvPr id="1560" name="Google Shape;1560;p285"/>
          <p:cNvSpPr/>
          <p:nvPr/>
        </p:nvSpPr>
        <p:spPr>
          <a:xfrm>
            <a:off x="4006530" y="3468960"/>
            <a:ext cx="1110840" cy="586980"/>
          </a:xfrm>
          <a:custGeom>
            <a:rect b="b" l="l" r="r" t="t"/>
            <a:pathLst>
              <a:path extrusionOk="0" h="21600" w="40866">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sp>
        <p:nvSpPr>
          <p:cNvPr id="1561" name="Google Shape;1561;p285"/>
          <p:cNvSpPr txBox="1"/>
          <p:nvPr>
            <p:ph type="title"/>
          </p:nvPr>
        </p:nvSpPr>
        <p:spPr>
          <a:xfrm>
            <a:off x="97125" y="-95250"/>
            <a:ext cx="8185800" cy="9738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990"/>
              <a:buFont typeface="Arial"/>
              <a:buNone/>
            </a:pPr>
            <a:r>
              <a:rPr b="1" lang="en" sz="3600">
                <a:solidFill>
                  <a:schemeClr val="lt1"/>
                </a:solidFill>
              </a:rPr>
              <a:t>Where ARE the electrons in water?</a:t>
            </a:r>
            <a:endParaRPr b="1" sz="3600">
              <a:solidFill>
                <a:schemeClr val="lt1"/>
              </a:solidFill>
            </a:endParaRPr>
          </a:p>
        </p:txBody>
      </p:sp>
      <p:pic>
        <p:nvPicPr>
          <p:cNvPr id="1562" name="Google Shape;1562;p285"/>
          <p:cNvPicPr preferRelativeResize="0"/>
          <p:nvPr/>
        </p:nvPicPr>
        <p:blipFill>
          <a:blip r:embed="rId5">
            <a:alphaModFix/>
          </a:blip>
          <a:stretch>
            <a:fillRect/>
          </a:stretch>
        </p:blipFill>
        <p:spPr>
          <a:xfrm>
            <a:off x="2980228" y="1366225"/>
            <a:ext cx="3520775" cy="34763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7" name="Shape 1567"/>
        <p:cNvGrpSpPr/>
        <p:nvPr/>
      </p:nvGrpSpPr>
      <p:grpSpPr>
        <a:xfrm>
          <a:off x="0" y="0"/>
          <a:ext cx="0" cy="0"/>
          <a:chOff x="0" y="0"/>
          <a:chExt cx="0" cy="0"/>
        </a:xfrm>
      </p:grpSpPr>
      <p:grpSp>
        <p:nvGrpSpPr>
          <p:cNvPr id="1568" name="Google Shape;1568;p286"/>
          <p:cNvGrpSpPr/>
          <p:nvPr/>
        </p:nvGrpSpPr>
        <p:grpSpPr>
          <a:xfrm>
            <a:off x="993975" y="1280301"/>
            <a:ext cx="1986490" cy="3787798"/>
            <a:chOff x="3941641" y="1379877"/>
            <a:chExt cx="2648653" cy="5050397"/>
          </a:xfrm>
        </p:grpSpPr>
        <p:pic>
          <p:nvPicPr>
            <p:cNvPr id="1569" name="Google Shape;1569;p286"/>
            <p:cNvPicPr preferRelativeResize="0"/>
            <p:nvPr/>
          </p:nvPicPr>
          <p:blipFill>
            <a:blip r:embed="rId3">
              <a:alphaModFix/>
            </a:blip>
            <a:stretch>
              <a:fillRect/>
            </a:stretch>
          </p:blipFill>
          <p:spPr>
            <a:xfrm>
              <a:off x="3941641" y="1379877"/>
              <a:ext cx="2648653" cy="5050397"/>
            </a:xfrm>
            <a:prstGeom prst="rect">
              <a:avLst/>
            </a:prstGeom>
            <a:noFill/>
            <a:ln>
              <a:noFill/>
            </a:ln>
          </p:spPr>
        </p:pic>
        <p:pic>
          <p:nvPicPr>
            <p:cNvPr id="1570" name="Google Shape;1570;p286"/>
            <p:cNvPicPr preferRelativeResize="0"/>
            <p:nvPr/>
          </p:nvPicPr>
          <p:blipFill>
            <a:blip r:embed="rId4">
              <a:alphaModFix/>
            </a:blip>
            <a:stretch>
              <a:fillRect/>
            </a:stretch>
          </p:blipFill>
          <p:spPr>
            <a:xfrm>
              <a:off x="4259898" y="1818613"/>
              <a:ext cx="2000026" cy="4325325"/>
            </a:xfrm>
            <a:prstGeom prst="rect">
              <a:avLst/>
            </a:prstGeom>
            <a:noFill/>
            <a:ln>
              <a:noFill/>
            </a:ln>
          </p:spPr>
        </p:pic>
      </p:grpSp>
      <p:pic>
        <p:nvPicPr>
          <p:cNvPr id="1571" name="Google Shape;1571;p286"/>
          <p:cNvPicPr preferRelativeResize="0"/>
          <p:nvPr/>
        </p:nvPicPr>
        <p:blipFill>
          <a:blip r:embed="rId5">
            <a:alphaModFix/>
          </a:blip>
          <a:stretch>
            <a:fillRect/>
          </a:stretch>
        </p:blipFill>
        <p:spPr>
          <a:xfrm rot="7556201">
            <a:off x="3761970" y="2268497"/>
            <a:ext cx="1423462" cy="1467430"/>
          </a:xfrm>
          <a:prstGeom prst="rect">
            <a:avLst/>
          </a:prstGeom>
          <a:noFill/>
          <a:ln>
            <a:noFill/>
          </a:ln>
        </p:spPr>
      </p:pic>
      <p:grpSp>
        <p:nvGrpSpPr>
          <p:cNvPr id="1572" name="Google Shape;1572;p286"/>
          <p:cNvGrpSpPr/>
          <p:nvPr/>
        </p:nvGrpSpPr>
        <p:grpSpPr>
          <a:xfrm>
            <a:off x="6172456" y="1280301"/>
            <a:ext cx="1986490" cy="3787798"/>
            <a:chOff x="2167250" y="1502802"/>
            <a:chExt cx="2648653" cy="5050397"/>
          </a:xfrm>
        </p:grpSpPr>
        <p:pic>
          <p:nvPicPr>
            <p:cNvPr id="1573" name="Google Shape;1573;p286"/>
            <p:cNvPicPr preferRelativeResize="0"/>
            <p:nvPr/>
          </p:nvPicPr>
          <p:blipFill>
            <a:blip r:embed="rId3">
              <a:alphaModFix/>
            </a:blip>
            <a:stretch>
              <a:fillRect/>
            </a:stretch>
          </p:blipFill>
          <p:spPr>
            <a:xfrm>
              <a:off x="2167250" y="1502802"/>
              <a:ext cx="2648653" cy="5050397"/>
            </a:xfrm>
            <a:prstGeom prst="rect">
              <a:avLst/>
            </a:prstGeom>
            <a:noFill/>
            <a:ln>
              <a:noFill/>
            </a:ln>
          </p:spPr>
        </p:pic>
        <p:pic>
          <p:nvPicPr>
            <p:cNvPr id="1574" name="Google Shape;1574;p286"/>
            <p:cNvPicPr preferRelativeResize="0"/>
            <p:nvPr/>
          </p:nvPicPr>
          <p:blipFill>
            <a:blip r:embed="rId6">
              <a:alphaModFix/>
            </a:blip>
            <a:stretch>
              <a:fillRect/>
            </a:stretch>
          </p:blipFill>
          <p:spPr>
            <a:xfrm>
              <a:off x="2499650" y="1932951"/>
              <a:ext cx="2018126" cy="4364401"/>
            </a:xfrm>
            <a:prstGeom prst="rect">
              <a:avLst/>
            </a:prstGeom>
            <a:noFill/>
            <a:ln>
              <a:noFill/>
            </a:ln>
          </p:spPr>
        </p:pic>
      </p:grpSp>
      <p:cxnSp>
        <p:nvCxnSpPr>
          <p:cNvPr id="1575" name="Google Shape;1575;p286"/>
          <p:cNvCxnSpPr/>
          <p:nvPr/>
        </p:nvCxnSpPr>
        <p:spPr>
          <a:xfrm>
            <a:off x="5564938" y="1919638"/>
            <a:ext cx="1248300" cy="525600"/>
          </a:xfrm>
          <a:prstGeom prst="straightConnector1">
            <a:avLst/>
          </a:prstGeom>
          <a:noFill/>
          <a:ln cap="flat" cmpd="sng" w="76200">
            <a:solidFill>
              <a:srgbClr val="FF0000"/>
            </a:solidFill>
            <a:prstDash val="solid"/>
            <a:round/>
            <a:headEnd len="med" w="med" type="none"/>
            <a:tailEnd len="med" w="med" type="triangle"/>
          </a:ln>
        </p:spPr>
      </p:cxnSp>
      <p:sp>
        <p:nvSpPr>
          <p:cNvPr id="1576" name="Google Shape;1576;p286"/>
          <p:cNvSpPr txBox="1"/>
          <p:nvPr>
            <p:ph type="title"/>
          </p:nvPr>
        </p:nvSpPr>
        <p:spPr>
          <a:xfrm>
            <a:off x="233200" y="91512"/>
            <a:ext cx="8481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SzPts val="990"/>
              <a:buNone/>
            </a:pPr>
            <a:r>
              <a:rPr lang="en" sz="3500"/>
              <a:t>But why do the molecules interact this way?</a:t>
            </a:r>
            <a:endParaRPr sz="35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81" name="Shape 1581"/>
        <p:cNvGrpSpPr/>
        <p:nvPr/>
      </p:nvGrpSpPr>
      <p:grpSpPr>
        <a:xfrm>
          <a:off x="0" y="0"/>
          <a:ext cx="0" cy="0"/>
          <a:chOff x="0" y="0"/>
          <a:chExt cx="0" cy="0"/>
        </a:xfrm>
      </p:grpSpPr>
      <p:sp>
        <p:nvSpPr>
          <p:cNvPr id="1582" name="Google Shape;1582;p287"/>
          <p:cNvSpPr/>
          <p:nvPr/>
        </p:nvSpPr>
        <p:spPr>
          <a:xfrm>
            <a:off x="1355130" y="2657340"/>
            <a:ext cx="814860" cy="835911"/>
          </a:xfrm>
          <a:custGeom>
            <a:rect b="b" l="l" r="r" t="t"/>
            <a:pathLst>
              <a:path extrusionOk="0" h="22158" w="21600">
                <a:moveTo>
                  <a:pt x="0" y="11079"/>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grpSp>
        <p:nvGrpSpPr>
          <p:cNvPr id="1583" name="Google Shape;1583;p287"/>
          <p:cNvGrpSpPr/>
          <p:nvPr/>
        </p:nvGrpSpPr>
        <p:grpSpPr>
          <a:xfrm>
            <a:off x="3207100" y="973800"/>
            <a:ext cx="2384700" cy="4084167"/>
            <a:chOff x="3207100" y="973800"/>
            <a:chExt cx="2384700" cy="4084167"/>
          </a:xfrm>
        </p:grpSpPr>
        <p:pic>
          <p:nvPicPr>
            <p:cNvPr id="1584" name="Google Shape;1584;p287"/>
            <p:cNvPicPr preferRelativeResize="0"/>
            <p:nvPr/>
          </p:nvPicPr>
          <p:blipFill rotWithShape="1">
            <a:blip r:embed="rId4">
              <a:alphaModFix/>
            </a:blip>
            <a:srcRect b="0" l="0" r="0" t="0"/>
            <a:stretch/>
          </p:blipFill>
          <p:spPr>
            <a:xfrm>
              <a:off x="3640963" y="2443285"/>
              <a:ext cx="1515512" cy="2614682"/>
            </a:xfrm>
            <a:prstGeom prst="rect">
              <a:avLst/>
            </a:prstGeom>
            <a:noFill/>
            <a:ln>
              <a:noFill/>
            </a:ln>
          </p:spPr>
        </p:pic>
        <p:sp>
          <p:nvSpPr>
            <p:cNvPr id="1585" name="Google Shape;1585;p287"/>
            <p:cNvSpPr txBox="1"/>
            <p:nvPr/>
          </p:nvSpPr>
          <p:spPr>
            <a:xfrm>
              <a:off x="3207100" y="973800"/>
              <a:ext cx="2384700" cy="530700"/>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None/>
              </a:pPr>
              <a:r>
                <a:rPr i="0" lang="en" sz="3000" u="none" cap="none" strike="noStrike">
                  <a:solidFill>
                    <a:srgbClr val="000000"/>
                  </a:solidFill>
                  <a:latin typeface="Calibri"/>
                  <a:ea typeface="Calibri"/>
                  <a:cs typeface="Calibri"/>
                  <a:sym typeface="Calibri"/>
                </a:rPr>
                <a:t>Scan a single water molecule</a:t>
              </a:r>
              <a:endParaRPr i="0" sz="3000" u="none" cap="none" strike="noStrike"/>
            </a:p>
          </p:txBody>
        </p:sp>
      </p:grpSp>
      <p:grpSp>
        <p:nvGrpSpPr>
          <p:cNvPr id="1586" name="Google Shape;1586;p287"/>
          <p:cNvGrpSpPr/>
          <p:nvPr/>
        </p:nvGrpSpPr>
        <p:grpSpPr>
          <a:xfrm>
            <a:off x="149855" y="1100950"/>
            <a:ext cx="2184000" cy="3957017"/>
            <a:chOff x="149855" y="1100950"/>
            <a:chExt cx="2184000" cy="3957017"/>
          </a:xfrm>
        </p:grpSpPr>
        <p:pic>
          <p:nvPicPr>
            <p:cNvPr id="1587" name="Google Shape;1587;p287"/>
            <p:cNvPicPr preferRelativeResize="0"/>
            <p:nvPr/>
          </p:nvPicPr>
          <p:blipFill rotWithShape="1">
            <a:blip r:embed="rId5">
              <a:alphaModFix/>
            </a:blip>
            <a:srcRect b="0" l="0" r="0" t="0"/>
            <a:stretch/>
          </p:blipFill>
          <p:spPr>
            <a:xfrm>
              <a:off x="554190" y="2443285"/>
              <a:ext cx="1515512" cy="2614682"/>
            </a:xfrm>
            <a:prstGeom prst="rect">
              <a:avLst/>
            </a:prstGeom>
            <a:noFill/>
            <a:ln>
              <a:noFill/>
            </a:ln>
          </p:spPr>
        </p:pic>
        <p:sp>
          <p:nvSpPr>
            <p:cNvPr id="1588" name="Google Shape;1588;p287"/>
            <p:cNvSpPr txBox="1"/>
            <p:nvPr/>
          </p:nvSpPr>
          <p:spPr>
            <a:xfrm>
              <a:off x="149855" y="1100950"/>
              <a:ext cx="2184000" cy="530700"/>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None/>
              </a:pPr>
              <a:r>
                <a:rPr b="0" i="0" lang="en" sz="3000" u="none" cap="none" strike="noStrike">
                  <a:solidFill>
                    <a:srgbClr val="000000"/>
                  </a:solidFill>
                  <a:latin typeface="Calibri"/>
                  <a:ea typeface="Calibri"/>
                  <a:cs typeface="Calibri"/>
                  <a:sym typeface="Calibri"/>
                </a:rPr>
                <a:t>Choose</a:t>
              </a:r>
              <a:endParaRPr b="0" i="0" sz="3000" u="none" cap="none" strike="noStrike">
                <a:latin typeface="Arial"/>
                <a:ea typeface="Arial"/>
                <a:cs typeface="Arial"/>
                <a:sym typeface="Arial"/>
              </a:endParaRPr>
            </a:p>
            <a:p>
              <a:pPr indent="0" lvl="0" marL="0" marR="0" rtl="0" algn="ctr">
                <a:lnSpc>
                  <a:spcPct val="100000"/>
                </a:lnSpc>
                <a:spcBef>
                  <a:spcPts val="0"/>
                </a:spcBef>
                <a:spcAft>
                  <a:spcPts val="0"/>
                </a:spcAft>
                <a:buNone/>
              </a:pPr>
              <a:r>
                <a:rPr b="1" i="0" lang="en" sz="3000" u="none" cap="none" strike="noStrike">
                  <a:solidFill>
                    <a:schemeClr val="accent6"/>
                  </a:solidFill>
                  <a:latin typeface="Calibri"/>
                  <a:ea typeface="Calibri"/>
                  <a:cs typeface="Calibri"/>
                  <a:sym typeface="Calibri"/>
                </a:rPr>
                <a:t>Electrons</a:t>
              </a:r>
              <a:endParaRPr b="0" i="0" sz="3000" u="none" cap="none" strike="noStrike">
                <a:solidFill>
                  <a:schemeClr val="accent6"/>
                </a:solidFill>
                <a:latin typeface="Arial"/>
                <a:ea typeface="Arial"/>
                <a:cs typeface="Arial"/>
                <a:sym typeface="Arial"/>
              </a:endParaRPr>
            </a:p>
          </p:txBody>
        </p:sp>
        <p:sp>
          <p:nvSpPr>
            <p:cNvPr id="1589" name="Google Shape;1589;p287"/>
            <p:cNvSpPr/>
            <p:nvPr/>
          </p:nvSpPr>
          <p:spPr>
            <a:xfrm>
              <a:off x="1212540" y="2968769"/>
              <a:ext cx="815100" cy="835800"/>
            </a:xfrm>
            <a:prstGeom prst="ellipse">
              <a:avLst/>
            </a:prstGeom>
            <a:noFill/>
            <a:ln cap="flat" cmpd="sng" w="88900">
              <a:solidFill>
                <a:schemeClr val="accent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accent6"/>
                  </a:solidFill>
                  <a:latin typeface="Calibri"/>
                  <a:ea typeface="Calibri"/>
                  <a:cs typeface="Calibri"/>
                  <a:sym typeface="Calibri"/>
                </a:rPr>
                <a:t> </a:t>
              </a:r>
              <a:endParaRPr sz="1100">
                <a:solidFill>
                  <a:schemeClr val="accent6"/>
                </a:solidFill>
              </a:endParaRPr>
            </a:p>
          </p:txBody>
        </p:sp>
      </p:grpSp>
      <p:grpSp>
        <p:nvGrpSpPr>
          <p:cNvPr id="1590" name="Google Shape;1590;p287"/>
          <p:cNvGrpSpPr/>
          <p:nvPr/>
        </p:nvGrpSpPr>
        <p:grpSpPr>
          <a:xfrm>
            <a:off x="6040373" y="977125"/>
            <a:ext cx="2885700" cy="4022408"/>
            <a:chOff x="6040373" y="977125"/>
            <a:chExt cx="2885700" cy="4022408"/>
          </a:xfrm>
        </p:grpSpPr>
        <p:sp>
          <p:nvSpPr>
            <p:cNvPr id="1591" name="Google Shape;1591;p287"/>
            <p:cNvSpPr/>
            <p:nvPr/>
          </p:nvSpPr>
          <p:spPr>
            <a:xfrm>
              <a:off x="6362010" y="3804570"/>
              <a:ext cx="978975" cy="507060"/>
            </a:xfrm>
            <a:custGeom>
              <a:rect b="b" l="l" r="r" t="t"/>
              <a:pathLst>
                <a:path extrusionOk="0" h="21600" w="41694">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pic>
          <p:nvPicPr>
            <p:cNvPr id="1592" name="Google Shape;1592;p287"/>
            <p:cNvPicPr preferRelativeResize="0"/>
            <p:nvPr/>
          </p:nvPicPr>
          <p:blipFill rotWithShape="1">
            <a:blip r:embed="rId6">
              <a:alphaModFix/>
            </a:blip>
            <a:srcRect b="0" l="0" r="0" t="0"/>
            <a:stretch/>
          </p:blipFill>
          <p:spPr>
            <a:xfrm>
              <a:off x="6764160" y="2384853"/>
              <a:ext cx="1505790" cy="2614681"/>
            </a:xfrm>
            <a:prstGeom prst="rect">
              <a:avLst/>
            </a:prstGeom>
            <a:noFill/>
            <a:ln>
              <a:noFill/>
            </a:ln>
          </p:spPr>
        </p:pic>
        <p:sp>
          <p:nvSpPr>
            <p:cNvPr id="1593" name="Google Shape;1593;p287"/>
            <p:cNvSpPr txBox="1"/>
            <p:nvPr/>
          </p:nvSpPr>
          <p:spPr>
            <a:xfrm>
              <a:off x="6040373" y="977125"/>
              <a:ext cx="2885700" cy="530700"/>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None/>
              </a:pPr>
              <a:r>
                <a:rPr b="0" i="0" lang="en" sz="3000" u="none" cap="none" strike="noStrike">
                  <a:solidFill>
                    <a:srgbClr val="000000"/>
                  </a:solidFill>
                  <a:latin typeface="Calibri"/>
                  <a:ea typeface="Calibri"/>
                  <a:cs typeface="Calibri"/>
                  <a:sym typeface="Calibri"/>
                </a:rPr>
                <a:t>Explore the</a:t>
              </a:r>
              <a:endParaRPr b="0" i="0" sz="3000" u="none" cap="none" strike="noStrike">
                <a:latin typeface="Arial"/>
                <a:ea typeface="Arial"/>
                <a:cs typeface="Arial"/>
                <a:sym typeface="Arial"/>
              </a:endParaRPr>
            </a:p>
            <a:p>
              <a:pPr indent="0" lvl="0" marL="0" marR="0" rtl="0" algn="ctr">
                <a:lnSpc>
                  <a:spcPct val="100000"/>
                </a:lnSpc>
                <a:spcBef>
                  <a:spcPts val="0"/>
                </a:spcBef>
                <a:spcAft>
                  <a:spcPts val="0"/>
                </a:spcAft>
                <a:buNone/>
              </a:pPr>
              <a:r>
                <a:rPr b="1" i="0" lang="en" sz="3000" u="none" cap="none" strike="noStrike">
                  <a:solidFill>
                    <a:schemeClr val="accent6"/>
                  </a:solidFill>
                  <a:latin typeface="Calibri"/>
                  <a:ea typeface="Calibri"/>
                  <a:cs typeface="Calibri"/>
                  <a:sym typeface="Calibri"/>
                </a:rPr>
                <a:t>Play </a:t>
              </a:r>
              <a:r>
                <a:rPr i="0" lang="en" sz="3000" u="none" cap="none" strike="noStrike">
                  <a:solidFill>
                    <a:schemeClr val="dk1"/>
                  </a:solidFill>
                  <a:latin typeface="Calibri"/>
                  <a:ea typeface="Calibri"/>
                  <a:cs typeface="Calibri"/>
                  <a:sym typeface="Calibri"/>
                </a:rPr>
                <a:t>and</a:t>
              </a:r>
              <a:r>
                <a:rPr b="1" i="0" lang="en" sz="3000" u="none" cap="none" strike="noStrike">
                  <a:solidFill>
                    <a:schemeClr val="accent6"/>
                  </a:solidFill>
                  <a:latin typeface="Calibri"/>
                  <a:ea typeface="Calibri"/>
                  <a:cs typeface="Calibri"/>
                  <a:sym typeface="Calibri"/>
                </a:rPr>
                <a:t> Sample </a:t>
              </a:r>
              <a:r>
                <a:rPr i="0" lang="en" sz="3000" u="none" cap="none" strike="noStrike">
                  <a:solidFill>
                    <a:schemeClr val="dk1"/>
                  </a:solidFill>
                  <a:latin typeface="Calibri"/>
                  <a:ea typeface="Calibri"/>
                  <a:cs typeface="Calibri"/>
                  <a:sym typeface="Calibri"/>
                </a:rPr>
                <a:t>buttons</a:t>
              </a:r>
              <a:endParaRPr b="0" i="0" sz="3000" u="none" cap="none" strike="noStrike">
                <a:solidFill>
                  <a:schemeClr val="dk1"/>
                </a:solidFill>
                <a:latin typeface="Arial"/>
                <a:ea typeface="Arial"/>
                <a:cs typeface="Arial"/>
                <a:sym typeface="Arial"/>
              </a:endParaRPr>
            </a:p>
          </p:txBody>
        </p:sp>
        <p:pic>
          <p:nvPicPr>
            <p:cNvPr descr="A green rectangle with white text&#10;&#10;Description automatically generated" id="1594" name="Google Shape;1594;p287"/>
            <p:cNvPicPr preferRelativeResize="0"/>
            <p:nvPr/>
          </p:nvPicPr>
          <p:blipFill rotWithShape="1">
            <a:blip r:embed="rId7">
              <a:alphaModFix/>
            </a:blip>
            <a:srcRect b="0" l="0" r="0" t="0"/>
            <a:stretch/>
          </p:blipFill>
          <p:spPr>
            <a:xfrm>
              <a:off x="7246100" y="4281090"/>
              <a:ext cx="541890" cy="207900"/>
            </a:xfrm>
            <a:prstGeom prst="rect">
              <a:avLst/>
            </a:prstGeom>
            <a:noFill/>
            <a:ln>
              <a:noFill/>
            </a:ln>
          </p:spPr>
        </p:pic>
        <p:sp>
          <p:nvSpPr>
            <p:cNvPr id="1595" name="Google Shape;1595;p287"/>
            <p:cNvSpPr/>
            <p:nvPr/>
          </p:nvSpPr>
          <p:spPr>
            <a:xfrm>
              <a:off x="7027594" y="4131562"/>
              <a:ext cx="978900" cy="507000"/>
            </a:xfrm>
            <a:prstGeom prst="ellipse">
              <a:avLst/>
            </a:prstGeom>
            <a:noFill/>
            <a:ln cap="flat" cmpd="sng" w="88900">
              <a:solidFill>
                <a:schemeClr val="accent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rgbClr val="FFFFFF"/>
                  </a:solidFill>
                  <a:latin typeface="Calibri"/>
                  <a:ea typeface="Calibri"/>
                  <a:cs typeface="Calibri"/>
                  <a:sym typeface="Calibri"/>
                </a:rPr>
                <a:t> </a:t>
              </a:r>
              <a:endParaRPr sz="1100"/>
            </a:p>
          </p:txBody>
        </p:sp>
      </p:grpSp>
      <p:sp>
        <p:nvSpPr>
          <p:cNvPr id="1596" name="Google Shape;1596;p287"/>
          <p:cNvSpPr txBox="1"/>
          <p:nvPr>
            <p:ph type="title"/>
          </p:nvPr>
        </p:nvSpPr>
        <p:spPr>
          <a:xfrm>
            <a:off x="224275" y="-152400"/>
            <a:ext cx="8784600" cy="9738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990"/>
              <a:buFont typeface="Arial"/>
              <a:buNone/>
            </a:pPr>
            <a:r>
              <a:rPr b="1" lang="en" sz="3400">
                <a:solidFill>
                  <a:schemeClr val="lt1"/>
                </a:solidFill>
              </a:rPr>
              <a:t>Explore Electrons with the 3DMD AR EDU App</a:t>
            </a:r>
            <a:endParaRPr b="1" sz="34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3"/>
                                        </p:tgtEl>
                                        <p:attrNameLst>
                                          <p:attrName>style.visibility</p:attrName>
                                        </p:attrNameLst>
                                      </p:cBhvr>
                                      <p:to>
                                        <p:strVal val="visible"/>
                                      </p:to>
                                    </p:set>
                                    <p:animEffect filter="fade" transition="in">
                                      <p:cBhvr>
                                        <p:cTn dur="1000"/>
                                        <p:tgtEl>
                                          <p:spTgt spid="15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0"/>
                                        </p:tgtEl>
                                        <p:attrNameLst>
                                          <p:attrName>style.visibility</p:attrName>
                                        </p:attrNameLst>
                                      </p:cBhvr>
                                      <p:to>
                                        <p:strVal val="visible"/>
                                      </p:to>
                                    </p:set>
                                    <p:animEffect filter="fade" transition="in">
                                      <p:cBhvr>
                                        <p:cTn dur="1000"/>
                                        <p:tgtEl>
                                          <p:spTgt spid="15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243"/>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Overview of the Week</a:t>
            </a:r>
            <a:endParaRPr/>
          </a:p>
        </p:txBody>
      </p:sp>
      <p:sp>
        <p:nvSpPr>
          <p:cNvPr id="1194" name="Google Shape;1194;p243"/>
          <p:cNvSpPr txBox="1"/>
          <p:nvPr>
            <p:ph idx="1" type="body"/>
          </p:nvPr>
        </p:nvSpPr>
        <p:spPr>
          <a:xfrm>
            <a:off x="336750" y="1158250"/>
            <a:ext cx="2527500" cy="4776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000"/>
              <a:t>Wednesday</a:t>
            </a:r>
            <a:endParaRPr b="1" sz="3000"/>
          </a:p>
        </p:txBody>
      </p:sp>
      <p:pic>
        <p:nvPicPr>
          <p:cNvPr id="1195" name="Google Shape;1195;p243"/>
          <p:cNvPicPr preferRelativeResize="0"/>
          <p:nvPr/>
        </p:nvPicPr>
        <p:blipFill>
          <a:blip r:embed="rId3">
            <a:alphaModFix/>
          </a:blip>
          <a:stretch>
            <a:fillRect/>
          </a:stretch>
        </p:blipFill>
        <p:spPr>
          <a:xfrm>
            <a:off x="4994850" y="3048730"/>
            <a:ext cx="3719350" cy="2094770"/>
          </a:xfrm>
          <a:prstGeom prst="rect">
            <a:avLst/>
          </a:prstGeom>
          <a:noFill/>
          <a:ln>
            <a:noFill/>
          </a:ln>
        </p:spPr>
      </p:pic>
      <p:pic>
        <p:nvPicPr>
          <p:cNvPr id="1196" name="Google Shape;1196;p243"/>
          <p:cNvPicPr preferRelativeResize="0"/>
          <p:nvPr/>
        </p:nvPicPr>
        <p:blipFill>
          <a:blip r:embed="rId4">
            <a:alphaModFix/>
          </a:blip>
          <a:stretch>
            <a:fillRect/>
          </a:stretch>
        </p:blipFill>
        <p:spPr>
          <a:xfrm>
            <a:off x="1143195" y="1788250"/>
            <a:ext cx="2821109" cy="5143500"/>
          </a:xfrm>
          <a:prstGeom prst="rect">
            <a:avLst/>
          </a:prstGeom>
          <a:noFill/>
          <a:ln>
            <a:noFill/>
          </a:ln>
        </p:spPr>
      </p:pic>
      <p:pic>
        <p:nvPicPr>
          <p:cNvPr id="1197" name="Google Shape;1197;p243"/>
          <p:cNvPicPr preferRelativeResize="0"/>
          <p:nvPr/>
        </p:nvPicPr>
        <p:blipFill>
          <a:blip r:embed="rId5">
            <a:alphaModFix/>
          </a:blip>
          <a:stretch>
            <a:fillRect/>
          </a:stretch>
        </p:blipFill>
        <p:spPr>
          <a:xfrm>
            <a:off x="4994850" y="886925"/>
            <a:ext cx="3719349" cy="209518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01" name="Shape 1601"/>
        <p:cNvGrpSpPr/>
        <p:nvPr/>
      </p:nvGrpSpPr>
      <p:grpSpPr>
        <a:xfrm>
          <a:off x="0" y="0"/>
          <a:ext cx="0" cy="0"/>
          <a:chOff x="0" y="0"/>
          <a:chExt cx="0" cy="0"/>
        </a:xfrm>
      </p:grpSpPr>
      <p:sp>
        <p:nvSpPr>
          <p:cNvPr id="1602" name="Google Shape;1602;p288"/>
          <p:cNvSpPr txBox="1"/>
          <p:nvPr/>
        </p:nvSpPr>
        <p:spPr>
          <a:xfrm>
            <a:off x="-3039372" y="2720375"/>
            <a:ext cx="64158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100000"/>
              </a:lnSpc>
              <a:spcBef>
                <a:spcPts val="0"/>
              </a:spcBef>
              <a:spcAft>
                <a:spcPts val="0"/>
              </a:spcAft>
              <a:buNone/>
            </a:pPr>
            <a:r>
              <a:t/>
            </a:r>
            <a:endParaRPr b="0" i="0" sz="3000" u="none" cap="none" strike="noStrike">
              <a:latin typeface="Arial"/>
              <a:ea typeface="Arial"/>
              <a:cs typeface="Arial"/>
              <a:sym typeface="Arial"/>
            </a:endParaRPr>
          </a:p>
        </p:txBody>
      </p:sp>
      <p:sp>
        <p:nvSpPr>
          <p:cNvPr id="1603" name="Google Shape;1603;p288"/>
          <p:cNvSpPr txBox="1"/>
          <p:nvPr/>
        </p:nvSpPr>
        <p:spPr>
          <a:xfrm>
            <a:off x="325975" y="1238550"/>
            <a:ext cx="5442000" cy="26664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1" i="0" lang="en" sz="3600" u="none" cap="none" strike="noStrike">
                <a:solidFill>
                  <a:srgbClr val="000000"/>
                </a:solidFill>
                <a:latin typeface="Calibri"/>
                <a:ea typeface="Calibri"/>
                <a:cs typeface="Calibri"/>
                <a:sym typeface="Calibri"/>
              </a:rPr>
              <a:t>Electrons move very, very fast!!</a:t>
            </a:r>
            <a:endParaRPr b="1" i="0" sz="3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1" sz="3600">
              <a:latin typeface="Calibri"/>
              <a:ea typeface="Calibri"/>
              <a:cs typeface="Calibri"/>
              <a:sym typeface="Calibri"/>
            </a:endParaRPr>
          </a:p>
          <a:p>
            <a:pPr indent="0" lvl="0" marL="0" marR="0" rtl="0" algn="l">
              <a:lnSpc>
                <a:spcPct val="100000"/>
              </a:lnSpc>
              <a:spcBef>
                <a:spcPts val="1400"/>
              </a:spcBef>
              <a:spcAft>
                <a:spcPts val="0"/>
              </a:spcAft>
              <a:buNone/>
            </a:pPr>
            <a:r>
              <a:rPr lang="en" sz="3600">
                <a:latin typeface="Calibri"/>
                <a:ea typeface="Calibri"/>
                <a:cs typeface="Calibri"/>
                <a:sym typeface="Calibri"/>
              </a:rPr>
              <a:t>T</a:t>
            </a:r>
            <a:r>
              <a:rPr b="0" i="0" lang="en" sz="3600" u="none" cap="none" strike="noStrike">
                <a:solidFill>
                  <a:srgbClr val="000000"/>
                </a:solidFill>
                <a:latin typeface="Calibri"/>
                <a:ea typeface="Calibri"/>
                <a:cs typeface="Calibri"/>
                <a:sym typeface="Calibri"/>
              </a:rPr>
              <a:t>he </a:t>
            </a:r>
            <a:r>
              <a:rPr b="1" i="0" lang="en" sz="3600" u="none" cap="none" strike="noStrike">
                <a:solidFill>
                  <a:srgbClr val="D200B9"/>
                </a:solidFill>
                <a:latin typeface="Calibri"/>
                <a:ea typeface="Calibri"/>
                <a:cs typeface="Calibri"/>
                <a:sym typeface="Calibri"/>
              </a:rPr>
              <a:t>Sample</a:t>
            </a:r>
            <a:r>
              <a:rPr b="0" i="0" lang="en" sz="3600" u="none" cap="none" strike="noStrike">
                <a:solidFill>
                  <a:srgbClr val="FE00E0"/>
                </a:solidFill>
                <a:latin typeface="Calibri"/>
                <a:ea typeface="Calibri"/>
                <a:cs typeface="Calibri"/>
                <a:sym typeface="Calibri"/>
              </a:rPr>
              <a:t> </a:t>
            </a:r>
            <a:r>
              <a:rPr b="0" i="0" lang="en" sz="3600" u="none" cap="none" strike="noStrike">
                <a:solidFill>
                  <a:srgbClr val="000000"/>
                </a:solidFill>
                <a:latin typeface="Calibri"/>
                <a:ea typeface="Calibri"/>
                <a:cs typeface="Calibri"/>
                <a:sym typeface="Calibri"/>
              </a:rPr>
              <a:t>button stops the electrons</a:t>
            </a:r>
            <a:r>
              <a:rPr lang="en" sz="3600">
                <a:latin typeface="Calibri"/>
                <a:ea typeface="Calibri"/>
                <a:cs typeface="Calibri"/>
                <a:sym typeface="Calibri"/>
              </a:rPr>
              <a:t> so you can see where they are</a:t>
            </a:r>
            <a:endParaRPr b="0" i="0" sz="3600" u="none" cap="none" strike="noStrike">
              <a:latin typeface="Arial"/>
              <a:ea typeface="Arial"/>
              <a:cs typeface="Arial"/>
              <a:sym typeface="Arial"/>
            </a:endParaRPr>
          </a:p>
          <a:p>
            <a:pPr indent="0" lvl="0" marL="0" marR="0" rtl="0" algn="l">
              <a:lnSpc>
                <a:spcPct val="100000"/>
              </a:lnSpc>
              <a:spcBef>
                <a:spcPts val="1400"/>
              </a:spcBef>
              <a:spcAft>
                <a:spcPts val="0"/>
              </a:spcAft>
              <a:buNone/>
            </a:pPr>
            <a:r>
              <a:t/>
            </a:r>
            <a:endParaRPr b="0" i="0" sz="3600" u="none" cap="none" strike="noStrike">
              <a:latin typeface="Arial"/>
              <a:ea typeface="Arial"/>
              <a:cs typeface="Arial"/>
              <a:sym typeface="Arial"/>
            </a:endParaRPr>
          </a:p>
        </p:txBody>
      </p:sp>
      <p:pic>
        <p:nvPicPr>
          <p:cNvPr id="1604" name="Google Shape;1604;p288"/>
          <p:cNvPicPr preferRelativeResize="0"/>
          <p:nvPr/>
        </p:nvPicPr>
        <p:blipFill rotWithShape="1">
          <a:blip r:embed="rId4">
            <a:alphaModFix/>
          </a:blip>
          <a:srcRect b="0" l="0" r="0" t="0"/>
          <a:stretch/>
        </p:blipFill>
        <p:spPr>
          <a:xfrm>
            <a:off x="6997385" y="1542615"/>
            <a:ext cx="1715039" cy="2978098"/>
          </a:xfrm>
          <a:prstGeom prst="rect">
            <a:avLst/>
          </a:prstGeom>
          <a:noFill/>
          <a:ln>
            <a:noFill/>
          </a:ln>
        </p:spPr>
      </p:pic>
      <p:sp>
        <p:nvSpPr>
          <p:cNvPr id="1605" name="Google Shape;1605;p288"/>
          <p:cNvSpPr/>
          <p:nvPr/>
        </p:nvSpPr>
        <p:spPr>
          <a:xfrm>
            <a:off x="4006530" y="3468960"/>
            <a:ext cx="1110840" cy="586980"/>
          </a:xfrm>
          <a:custGeom>
            <a:rect b="b" l="l" r="r" t="t"/>
            <a:pathLst>
              <a:path extrusionOk="0" h="21600" w="40866">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pic>
        <p:nvPicPr>
          <p:cNvPr descr="A green rectangle with white text&#10;&#10;Description automatically generated" id="1606" name="Google Shape;1606;p288"/>
          <p:cNvPicPr preferRelativeResize="0"/>
          <p:nvPr/>
        </p:nvPicPr>
        <p:blipFill rotWithShape="1">
          <a:blip r:embed="rId5">
            <a:alphaModFix/>
          </a:blip>
          <a:srcRect b="0" l="0" r="0" t="0"/>
          <a:stretch/>
        </p:blipFill>
        <p:spPr>
          <a:xfrm>
            <a:off x="7565863" y="3651613"/>
            <a:ext cx="578070" cy="221670"/>
          </a:xfrm>
          <a:prstGeom prst="rect">
            <a:avLst/>
          </a:prstGeom>
          <a:noFill/>
          <a:ln>
            <a:noFill/>
          </a:ln>
        </p:spPr>
      </p:pic>
      <p:sp>
        <p:nvSpPr>
          <p:cNvPr id="1607" name="Google Shape;1607;p288"/>
          <p:cNvSpPr/>
          <p:nvPr/>
        </p:nvSpPr>
        <p:spPr>
          <a:xfrm>
            <a:off x="7354805" y="3469045"/>
            <a:ext cx="1110900" cy="586800"/>
          </a:xfrm>
          <a:prstGeom prst="ellipse">
            <a:avLst/>
          </a:prstGeom>
          <a:noFill/>
          <a:ln cap="flat" cmpd="sng" w="88900">
            <a:solidFill>
              <a:schemeClr val="accent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rgbClr val="FFFFFF"/>
                </a:solidFill>
                <a:latin typeface="Calibri"/>
                <a:ea typeface="Calibri"/>
                <a:cs typeface="Calibri"/>
                <a:sym typeface="Calibri"/>
              </a:rPr>
              <a:t> </a:t>
            </a:r>
            <a:endParaRPr sz="1100"/>
          </a:p>
        </p:txBody>
      </p:sp>
      <p:sp>
        <p:nvSpPr>
          <p:cNvPr id="1608" name="Google Shape;1608;p288"/>
          <p:cNvSpPr txBox="1"/>
          <p:nvPr>
            <p:ph type="title"/>
          </p:nvPr>
        </p:nvSpPr>
        <p:spPr>
          <a:xfrm>
            <a:off x="59025" y="132550"/>
            <a:ext cx="8956800" cy="9738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990"/>
              <a:buFont typeface="Arial"/>
              <a:buNone/>
            </a:pPr>
            <a:r>
              <a:rPr b="1" lang="en" sz="3400">
                <a:solidFill>
                  <a:schemeClr val="lt1"/>
                </a:solidFill>
                <a:latin typeface="Arial"/>
                <a:ea typeface="Arial"/>
                <a:cs typeface="Arial"/>
                <a:sym typeface="Arial"/>
              </a:rPr>
              <a:t>Where ARE the electrons in water anyway?</a:t>
            </a:r>
            <a:endParaRPr b="1" sz="3400">
              <a:solidFill>
                <a:schemeClr val="lt1"/>
              </a:solidFill>
              <a:latin typeface="Arial"/>
              <a:ea typeface="Arial"/>
              <a:cs typeface="Arial"/>
              <a:sym typeface="Arial"/>
            </a:endParaRPr>
          </a:p>
          <a:p>
            <a:pPr indent="0" lvl="0" marL="0" rtl="0" algn="l">
              <a:spcBef>
                <a:spcPts val="0"/>
              </a:spcBef>
              <a:spcAft>
                <a:spcPts val="0"/>
              </a:spcAft>
              <a:buClr>
                <a:schemeClr val="dk1"/>
              </a:buClr>
              <a:buSzPts val="990"/>
              <a:buFont typeface="Arial"/>
              <a:buNone/>
            </a:pPr>
            <a:r>
              <a:t/>
            </a:r>
            <a:endParaRPr b="1" sz="3800">
              <a:solidFill>
                <a:schemeClr val="lt1"/>
              </a:solidFill>
            </a:endParaRPr>
          </a:p>
        </p:txBody>
      </p:sp>
      <p:pic>
        <p:nvPicPr>
          <p:cNvPr descr="A green rectangle with white text&#10;&#10;Description automatically generated" id="1609" name="Google Shape;1609;p288"/>
          <p:cNvPicPr preferRelativeResize="0"/>
          <p:nvPr/>
        </p:nvPicPr>
        <p:blipFill rotWithShape="1">
          <a:blip r:embed="rId5">
            <a:alphaModFix/>
          </a:blip>
          <a:srcRect b="0" l="0" r="0" t="0"/>
          <a:stretch/>
        </p:blipFill>
        <p:spPr>
          <a:xfrm>
            <a:off x="1141596" y="3118396"/>
            <a:ext cx="1530350" cy="5868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14" name="Shape 1614"/>
        <p:cNvGrpSpPr/>
        <p:nvPr/>
      </p:nvGrpSpPr>
      <p:grpSpPr>
        <a:xfrm>
          <a:off x="0" y="0"/>
          <a:ext cx="0" cy="0"/>
          <a:chOff x="0" y="0"/>
          <a:chExt cx="0" cy="0"/>
        </a:xfrm>
      </p:grpSpPr>
      <p:pic>
        <p:nvPicPr>
          <p:cNvPr id="1615" name="Google Shape;1615;p289"/>
          <p:cNvPicPr preferRelativeResize="0"/>
          <p:nvPr/>
        </p:nvPicPr>
        <p:blipFill>
          <a:blip r:embed="rId4">
            <a:alphaModFix/>
          </a:blip>
          <a:stretch>
            <a:fillRect/>
          </a:stretch>
        </p:blipFill>
        <p:spPr>
          <a:xfrm>
            <a:off x="4875203" y="1356450"/>
            <a:ext cx="3520775" cy="3476350"/>
          </a:xfrm>
          <a:prstGeom prst="rect">
            <a:avLst/>
          </a:prstGeom>
          <a:noFill/>
          <a:ln>
            <a:noFill/>
          </a:ln>
        </p:spPr>
      </p:pic>
      <p:pic>
        <p:nvPicPr>
          <p:cNvPr descr="Icon&#10;&#10;Description automatically generated" id="1616" name="Google Shape;1616;p289"/>
          <p:cNvPicPr preferRelativeResize="0"/>
          <p:nvPr/>
        </p:nvPicPr>
        <p:blipFill rotWithShape="1">
          <a:blip r:embed="rId5">
            <a:alphaModFix/>
          </a:blip>
          <a:srcRect b="0" l="0" r="0" t="0"/>
          <a:stretch/>
        </p:blipFill>
        <p:spPr>
          <a:xfrm>
            <a:off x="7902375" y="361735"/>
            <a:ext cx="900180" cy="900180"/>
          </a:xfrm>
          <a:prstGeom prst="rect">
            <a:avLst/>
          </a:prstGeom>
          <a:noFill/>
          <a:ln>
            <a:noFill/>
          </a:ln>
        </p:spPr>
      </p:pic>
      <p:sp>
        <p:nvSpPr>
          <p:cNvPr id="1617" name="Google Shape;1617;p289"/>
          <p:cNvSpPr txBox="1"/>
          <p:nvPr/>
        </p:nvSpPr>
        <p:spPr>
          <a:xfrm>
            <a:off x="-3039372" y="2720375"/>
            <a:ext cx="64158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100000"/>
              </a:lnSpc>
              <a:spcBef>
                <a:spcPts val="0"/>
              </a:spcBef>
              <a:spcAft>
                <a:spcPts val="0"/>
              </a:spcAft>
              <a:buNone/>
            </a:pPr>
            <a:r>
              <a:t/>
            </a:r>
            <a:endParaRPr b="0" i="0" sz="3000" u="none" cap="none" strike="noStrike">
              <a:latin typeface="Arial"/>
              <a:ea typeface="Arial"/>
              <a:cs typeface="Arial"/>
              <a:sym typeface="Arial"/>
            </a:endParaRPr>
          </a:p>
        </p:txBody>
      </p:sp>
      <p:sp>
        <p:nvSpPr>
          <p:cNvPr id="1618" name="Google Shape;1618;p289"/>
          <p:cNvSpPr txBox="1"/>
          <p:nvPr/>
        </p:nvSpPr>
        <p:spPr>
          <a:xfrm>
            <a:off x="471000" y="1571375"/>
            <a:ext cx="4175700" cy="30465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1400"/>
              </a:spcBef>
              <a:spcAft>
                <a:spcPts val="0"/>
              </a:spcAft>
              <a:buNone/>
            </a:pPr>
            <a:r>
              <a:rPr b="1" i="0" lang="en" sz="3600" u="none" cap="none" strike="noStrike">
                <a:solidFill>
                  <a:srgbClr val="D200B9"/>
                </a:solidFill>
                <a:latin typeface="Calibri"/>
                <a:ea typeface="Calibri"/>
                <a:cs typeface="Calibri"/>
                <a:sym typeface="Calibri"/>
              </a:rPr>
              <a:t>Sample</a:t>
            </a:r>
            <a:r>
              <a:rPr b="0" i="0" lang="en" sz="3600" u="none" cap="none" strike="noStrike">
                <a:solidFill>
                  <a:srgbClr val="000000"/>
                </a:solidFill>
                <a:latin typeface="Calibri"/>
                <a:ea typeface="Calibri"/>
                <a:cs typeface="Calibri"/>
                <a:sym typeface="Calibri"/>
              </a:rPr>
              <a:t> electron locations</a:t>
            </a:r>
            <a:r>
              <a:rPr b="1" i="0" lang="en" sz="3600" u="none" cap="none" strike="noStrike">
                <a:solidFill>
                  <a:srgbClr val="000000"/>
                </a:solidFill>
                <a:latin typeface="Calibri"/>
                <a:ea typeface="Calibri"/>
                <a:cs typeface="Calibri"/>
                <a:sym typeface="Calibri"/>
              </a:rPr>
              <a:t> ten times</a:t>
            </a:r>
            <a:r>
              <a:rPr b="0" i="0" lang="en" sz="3600" u="none" cap="none" strike="noStrike">
                <a:solidFill>
                  <a:srgbClr val="000000"/>
                </a:solidFill>
                <a:latin typeface="Calibri"/>
                <a:ea typeface="Calibri"/>
                <a:cs typeface="Calibri"/>
                <a:sym typeface="Calibri"/>
              </a:rPr>
              <a:t> to complete your data table.</a:t>
            </a:r>
            <a:endParaRPr b="0" i="0" sz="3600" u="none" cap="none" strike="noStrike">
              <a:latin typeface="Arial"/>
              <a:ea typeface="Arial"/>
              <a:cs typeface="Arial"/>
              <a:sym typeface="Arial"/>
            </a:endParaRPr>
          </a:p>
        </p:txBody>
      </p:sp>
      <p:sp>
        <p:nvSpPr>
          <p:cNvPr id="1619" name="Google Shape;1619;p289"/>
          <p:cNvSpPr/>
          <p:nvPr/>
        </p:nvSpPr>
        <p:spPr>
          <a:xfrm>
            <a:off x="4006530" y="3468960"/>
            <a:ext cx="1110840" cy="586980"/>
          </a:xfrm>
          <a:custGeom>
            <a:rect b="b" l="l" r="r" t="t"/>
            <a:pathLst>
              <a:path extrusionOk="0" h="21600" w="40866">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sp>
        <p:nvSpPr>
          <p:cNvPr id="1620" name="Google Shape;1620;p289"/>
          <p:cNvSpPr txBox="1"/>
          <p:nvPr>
            <p:ph type="title"/>
          </p:nvPr>
        </p:nvSpPr>
        <p:spPr>
          <a:xfrm>
            <a:off x="636975" y="-172250"/>
            <a:ext cx="6827400" cy="9738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990"/>
              <a:buFont typeface="Arial"/>
              <a:buNone/>
            </a:pPr>
            <a:r>
              <a:rPr b="1" lang="en">
                <a:solidFill>
                  <a:schemeClr val="lt1"/>
                </a:solidFill>
              </a:rPr>
              <a:t>Explore Electron Distribution</a:t>
            </a:r>
            <a:endParaRPr b="1">
              <a:solidFill>
                <a:schemeClr val="lt1"/>
              </a:solidFill>
            </a:endParaRPr>
          </a:p>
        </p:txBody>
      </p:sp>
      <p:sp>
        <p:nvSpPr>
          <p:cNvPr id="1621" name="Google Shape;1621;p289"/>
          <p:cNvSpPr/>
          <p:nvPr/>
        </p:nvSpPr>
        <p:spPr>
          <a:xfrm>
            <a:off x="5861625" y="2215975"/>
            <a:ext cx="2226852" cy="1904634"/>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26" name="Shape 1626"/>
        <p:cNvGrpSpPr/>
        <p:nvPr/>
      </p:nvGrpSpPr>
      <p:grpSpPr>
        <a:xfrm>
          <a:off x="0" y="0"/>
          <a:ext cx="0" cy="0"/>
          <a:chOff x="0" y="0"/>
          <a:chExt cx="0" cy="0"/>
        </a:xfrm>
      </p:grpSpPr>
      <p:pic>
        <p:nvPicPr>
          <p:cNvPr descr="A purple pencil in a white circle&#10;&#10;Description automatically generated" id="1627" name="Google Shape;1627;p290"/>
          <p:cNvPicPr preferRelativeResize="0"/>
          <p:nvPr/>
        </p:nvPicPr>
        <p:blipFill rotWithShape="1">
          <a:blip r:embed="rId4">
            <a:alphaModFix/>
          </a:blip>
          <a:srcRect b="0" l="0" r="0" t="0"/>
          <a:stretch/>
        </p:blipFill>
        <p:spPr>
          <a:xfrm>
            <a:off x="7926365" y="371910"/>
            <a:ext cx="905310" cy="900180"/>
          </a:xfrm>
          <a:prstGeom prst="rect">
            <a:avLst/>
          </a:prstGeom>
          <a:noFill/>
          <a:ln>
            <a:noFill/>
          </a:ln>
        </p:spPr>
      </p:pic>
      <p:sp>
        <p:nvSpPr>
          <p:cNvPr id="1628" name="Google Shape;1628;p290"/>
          <p:cNvSpPr txBox="1"/>
          <p:nvPr/>
        </p:nvSpPr>
        <p:spPr>
          <a:xfrm>
            <a:off x="0" y="1039375"/>
            <a:ext cx="5202300" cy="39294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en" sz="3000" u="none" cap="none" strike="noStrike">
                <a:solidFill>
                  <a:srgbClr val="000000"/>
                </a:solidFill>
                <a:latin typeface="Calibri"/>
                <a:ea typeface="Calibri"/>
                <a:cs typeface="Calibri"/>
                <a:sym typeface="Calibri"/>
              </a:rPr>
              <a:t>Once your data table is filled with at least ten samples, calculate the </a:t>
            </a:r>
            <a:r>
              <a:rPr b="1" i="0" lang="en" sz="3000" u="none" cap="none" strike="noStrike">
                <a:solidFill>
                  <a:srgbClr val="000000"/>
                </a:solidFill>
                <a:latin typeface="Calibri"/>
                <a:ea typeface="Calibri"/>
                <a:cs typeface="Calibri"/>
                <a:sym typeface="Calibri"/>
              </a:rPr>
              <a:t>average electrons observed near each atom</a:t>
            </a:r>
            <a:r>
              <a:rPr b="0" i="0" lang="en" sz="3000" u="none" cap="none" strike="noStrike">
                <a:solidFill>
                  <a:srgbClr val="000000"/>
                </a:solidFill>
                <a:latin typeface="Calibri"/>
                <a:ea typeface="Calibri"/>
                <a:cs typeface="Calibri"/>
                <a:sym typeface="Calibri"/>
              </a:rPr>
              <a:t>.</a:t>
            </a:r>
            <a:endParaRPr b="0" i="0" sz="30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3000">
              <a:latin typeface="Calibri"/>
              <a:ea typeface="Calibri"/>
              <a:cs typeface="Calibri"/>
              <a:sym typeface="Calibri"/>
            </a:endParaRPr>
          </a:p>
          <a:p>
            <a:pPr indent="0" lvl="0" marL="0" rtl="0" algn="l">
              <a:spcBef>
                <a:spcPts val="0"/>
              </a:spcBef>
              <a:spcAft>
                <a:spcPts val="0"/>
              </a:spcAft>
              <a:buClr>
                <a:schemeClr val="dk1"/>
              </a:buClr>
              <a:buSzPts val="1800"/>
              <a:buFont typeface="Arial"/>
              <a:buNone/>
            </a:pPr>
            <a:r>
              <a:rPr b="1" lang="en" sz="2200">
                <a:solidFill>
                  <a:srgbClr val="1F4E79"/>
                </a:solidFill>
                <a:highlight>
                  <a:srgbClr val="C9DAF8"/>
                </a:highlight>
                <a:latin typeface="Calibri"/>
                <a:ea typeface="Calibri"/>
                <a:cs typeface="Calibri"/>
                <a:sym typeface="Calibri"/>
              </a:rPr>
              <a:t>      Average of x  =  (x</a:t>
            </a:r>
            <a:r>
              <a:rPr b="1" baseline="-25000" lang="en" sz="2200">
                <a:solidFill>
                  <a:srgbClr val="1F4E79"/>
                </a:solidFill>
                <a:highlight>
                  <a:srgbClr val="C9DAF8"/>
                </a:highlight>
                <a:latin typeface="Calibri"/>
                <a:ea typeface="Calibri"/>
                <a:cs typeface="Calibri"/>
                <a:sym typeface="Calibri"/>
              </a:rPr>
              <a:t>1</a:t>
            </a:r>
            <a:r>
              <a:rPr b="1" lang="en" sz="2200">
                <a:solidFill>
                  <a:srgbClr val="1F4E79"/>
                </a:solidFill>
                <a:highlight>
                  <a:srgbClr val="C9DAF8"/>
                </a:highlight>
                <a:latin typeface="Calibri"/>
                <a:ea typeface="Calibri"/>
                <a:cs typeface="Calibri"/>
                <a:sym typeface="Calibri"/>
              </a:rPr>
              <a:t> + x</a:t>
            </a:r>
            <a:r>
              <a:rPr b="1" baseline="-25000" lang="en" sz="2200">
                <a:solidFill>
                  <a:srgbClr val="1F4E79"/>
                </a:solidFill>
                <a:highlight>
                  <a:srgbClr val="C9DAF8"/>
                </a:highlight>
                <a:latin typeface="Calibri"/>
                <a:ea typeface="Calibri"/>
                <a:cs typeface="Calibri"/>
                <a:sym typeface="Calibri"/>
              </a:rPr>
              <a:t>2</a:t>
            </a:r>
            <a:r>
              <a:rPr b="1" lang="en" sz="2200">
                <a:solidFill>
                  <a:srgbClr val="1F4E79"/>
                </a:solidFill>
                <a:highlight>
                  <a:srgbClr val="C9DAF8"/>
                </a:highlight>
                <a:latin typeface="Calibri"/>
                <a:ea typeface="Calibri"/>
                <a:cs typeface="Calibri"/>
                <a:sym typeface="Calibri"/>
              </a:rPr>
              <a:t> + x</a:t>
            </a:r>
            <a:r>
              <a:rPr b="1" baseline="-25000" lang="en" sz="2200">
                <a:solidFill>
                  <a:srgbClr val="1F4E79"/>
                </a:solidFill>
                <a:highlight>
                  <a:srgbClr val="C9DAF8"/>
                </a:highlight>
                <a:latin typeface="Calibri"/>
                <a:ea typeface="Calibri"/>
                <a:cs typeface="Calibri"/>
                <a:sym typeface="Calibri"/>
              </a:rPr>
              <a:t>3</a:t>
            </a:r>
            <a:r>
              <a:rPr b="1" lang="en" sz="2200">
                <a:solidFill>
                  <a:srgbClr val="1F4E79"/>
                </a:solidFill>
                <a:highlight>
                  <a:srgbClr val="C9DAF8"/>
                </a:highlight>
                <a:latin typeface="Calibri"/>
                <a:ea typeface="Calibri"/>
                <a:cs typeface="Calibri"/>
                <a:sym typeface="Calibri"/>
              </a:rPr>
              <a:t> +. . . x</a:t>
            </a:r>
            <a:r>
              <a:rPr b="1" baseline="-25000" lang="en" sz="2200">
                <a:solidFill>
                  <a:srgbClr val="1F4E79"/>
                </a:solidFill>
                <a:highlight>
                  <a:srgbClr val="C9DAF8"/>
                </a:highlight>
                <a:latin typeface="Calibri"/>
                <a:ea typeface="Calibri"/>
                <a:cs typeface="Calibri"/>
                <a:sym typeface="Calibri"/>
              </a:rPr>
              <a:t>n</a:t>
            </a:r>
            <a:r>
              <a:rPr b="1" lang="en" sz="2200">
                <a:solidFill>
                  <a:srgbClr val="1F4E79"/>
                </a:solidFill>
                <a:highlight>
                  <a:srgbClr val="C9DAF8"/>
                </a:highlight>
                <a:latin typeface="Calibri"/>
                <a:ea typeface="Calibri"/>
                <a:cs typeface="Calibri"/>
                <a:sym typeface="Calibri"/>
              </a:rPr>
              <a:t>) / n</a:t>
            </a:r>
            <a:endParaRPr b="1" sz="2200">
              <a:solidFill>
                <a:srgbClr val="1F4E79"/>
              </a:solidFill>
              <a:highlight>
                <a:srgbClr val="C9DAF8"/>
              </a:highlight>
              <a:latin typeface="Calibri"/>
              <a:ea typeface="Calibri"/>
              <a:cs typeface="Calibri"/>
              <a:sym typeface="Calibri"/>
            </a:endParaRPr>
          </a:p>
          <a:p>
            <a:pPr indent="0" lvl="0" marL="0" marR="0" rtl="0" algn="l">
              <a:lnSpc>
                <a:spcPct val="100000"/>
              </a:lnSpc>
              <a:spcBef>
                <a:spcPts val="2200"/>
              </a:spcBef>
              <a:spcAft>
                <a:spcPts val="0"/>
              </a:spcAft>
              <a:buNone/>
            </a:pPr>
            <a:r>
              <a:rPr b="0" i="0" lang="en" sz="3000" u="none" cap="none" strike="noStrike">
                <a:solidFill>
                  <a:srgbClr val="000000"/>
                </a:solidFill>
                <a:latin typeface="Calibri"/>
                <a:ea typeface="Calibri"/>
                <a:cs typeface="Calibri"/>
                <a:sym typeface="Calibri"/>
              </a:rPr>
              <a:t>Record these averages in the bottom row of your table.</a:t>
            </a:r>
            <a:endParaRPr b="0" i="0" sz="3000" u="none" cap="none" strike="noStrike">
              <a:latin typeface="Arial"/>
              <a:ea typeface="Arial"/>
              <a:cs typeface="Arial"/>
              <a:sym typeface="Arial"/>
            </a:endParaRPr>
          </a:p>
        </p:txBody>
      </p:sp>
      <p:grpSp>
        <p:nvGrpSpPr>
          <p:cNvPr id="1629" name="Google Shape;1629;p290"/>
          <p:cNvGrpSpPr/>
          <p:nvPr/>
        </p:nvGrpSpPr>
        <p:grpSpPr>
          <a:xfrm>
            <a:off x="5252253" y="1337100"/>
            <a:ext cx="3520775" cy="3476350"/>
            <a:chOff x="5252253" y="1337100"/>
            <a:chExt cx="3520775" cy="3476350"/>
          </a:xfrm>
        </p:grpSpPr>
        <p:pic>
          <p:nvPicPr>
            <p:cNvPr id="1630" name="Google Shape;1630;p290"/>
            <p:cNvPicPr preferRelativeResize="0"/>
            <p:nvPr/>
          </p:nvPicPr>
          <p:blipFill>
            <a:blip r:embed="rId5">
              <a:alphaModFix/>
            </a:blip>
            <a:stretch>
              <a:fillRect/>
            </a:stretch>
          </p:blipFill>
          <p:spPr>
            <a:xfrm>
              <a:off x="5252253" y="1337100"/>
              <a:ext cx="3520775" cy="3476350"/>
            </a:xfrm>
            <a:prstGeom prst="rect">
              <a:avLst/>
            </a:prstGeom>
            <a:noFill/>
            <a:ln>
              <a:noFill/>
            </a:ln>
          </p:spPr>
        </p:pic>
        <p:sp>
          <p:nvSpPr>
            <p:cNvPr id="1631" name="Google Shape;1631;p290"/>
            <p:cNvSpPr/>
            <p:nvPr/>
          </p:nvSpPr>
          <p:spPr>
            <a:xfrm>
              <a:off x="6163624" y="4204478"/>
              <a:ext cx="2315412" cy="447876"/>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grpSp>
      <p:sp>
        <p:nvSpPr>
          <p:cNvPr id="1632" name="Google Shape;1632;p290"/>
          <p:cNvSpPr txBox="1"/>
          <p:nvPr>
            <p:ph type="title"/>
          </p:nvPr>
        </p:nvSpPr>
        <p:spPr>
          <a:xfrm>
            <a:off x="357976" y="-83650"/>
            <a:ext cx="7568400" cy="9738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b="1" lang="en" sz="3600">
                <a:solidFill>
                  <a:schemeClr val="lt1"/>
                </a:solidFill>
              </a:rPr>
              <a:t>Average Observed Electron Distribution</a:t>
            </a:r>
            <a:endParaRPr b="1" sz="3600">
              <a:solidFill>
                <a:schemeClr val="lt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37" name="Shape 1637"/>
        <p:cNvGrpSpPr/>
        <p:nvPr/>
      </p:nvGrpSpPr>
      <p:grpSpPr>
        <a:xfrm>
          <a:off x="0" y="0"/>
          <a:ext cx="0" cy="0"/>
          <a:chOff x="0" y="0"/>
          <a:chExt cx="0" cy="0"/>
        </a:xfrm>
      </p:grpSpPr>
      <p:pic>
        <p:nvPicPr>
          <p:cNvPr descr="Icon&#10;&#10;Description automatically generated" id="1638" name="Google Shape;1638;p291"/>
          <p:cNvPicPr preferRelativeResize="0"/>
          <p:nvPr/>
        </p:nvPicPr>
        <p:blipFill rotWithShape="1">
          <a:blip r:embed="rId4">
            <a:alphaModFix/>
          </a:blip>
          <a:srcRect b="0" l="0" r="0" t="0"/>
          <a:stretch/>
        </p:blipFill>
        <p:spPr>
          <a:xfrm>
            <a:off x="7906415" y="370200"/>
            <a:ext cx="905310" cy="905310"/>
          </a:xfrm>
          <a:prstGeom prst="rect">
            <a:avLst/>
          </a:prstGeom>
          <a:noFill/>
          <a:ln>
            <a:noFill/>
          </a:ln>
        </p:spPr>
      </p:pic>
      <p:sp>
        <p:nvSpPr>
          <p:cNvPr id="1639" name="Google Shape;1639;p291"/>
          <p:cNvSpPr txBox="1"/>
          <p:nvPr/>
        </p:nvSpPr>
        <p:spPr>
          <a:xfrm>
            <a:off x="0" y="1839325"/>
            <a:ext cx="5733300" cy="2948100"/>
          </a:xfrm>
          <a:prstGeom prst="rect">
            <a:avLst/>
          </a:prstGeom>
          <a:noFill/>
          <a:ln>
            <a:noFill/>
          </a:ln>
        </p:spPr>
        <p:txBody>
          <a:bodyPr anchorCtr="0" anchor="t" bIns="34275" lIns="68575" spcFirstLastPara="1" rIns="68575" wrap="square" tIns="34275">
            <a:noAutofit/>
          </a:bodyPr>
          <a:lstStyle/>
          <a:p>
            <a:pPr indent="-400050" lvl="0" marL="457200" rtl="0" algn="l">
              <a:spcBef>
                <a:spcPts val="0"/>
              </a:spcBef>
              <a:spcAft>
                <a:spcPts val="0"/>
              </a:spcAft>
              <a:buClr>
                <a:schemeClr val="accent3"/>
              </a:buClr>
              <a:buSzPts val="2700"/>
              <a:buFont typeface="Calibri"/>
              <a:buChar char="●"/>
            </a:pPr>
            <a:r>
              <a:rPr b="1" lang="en" sz="2700">
                <a:solidFill>
                  <a:schemeClr val="accent3"/>
                </a:solidFill>
                <a:latin typeface="Calibri"/>
                <a:ea typeface="Calibri"/>
                <a:cs typeface="Calibri"/>
                <a:sym typeface="Calibri"/>
              </a:rPr>
              <a:t>Do electrons spend more time near the hydrogen atoms or the oxygen atom?</a:t>
            </a:r>
            <a:endParaRPr b="1" sz="2700">
              <a:solidFill>
                <a:schemeClr val="accent5"/>
              </a:solidFill>
              <a:latin typeface="Calibri"/>
              <a:ea typeface="Calibri"/>
              <a:cs typeface="Calibri"/>
              <a:sym typeface="Calibri"/>
            </a:endParaRPr>
          </a:p>
          <a:p>
            <a:pPr indent="0" lvl="0" marL="457200" marR="0" rtl="0" algn="l">
              <a:lnSpc>
                <a:spcPct val="100000"/>
              </a:lnSpc>
              <a:spcBef>
                <a:spcPts val="0"/>
              </a:spcBef>
              <a:spcAft>
                <a:spcPts val="0"/>
              </a:spcAft>
              <a:buNone/>
            </a:pPr>
            <a:r>
              <a:t/>
            </a:r>
            <a:endParaRPr b="1" i="0" sz="2700" u="none" cap="none" strike="noStrike">
              <a:solidFill>
                <a:schemeClr val="accent2"/>
              </a:solidFill>
              <a:latin typeface="Calibri"/>
              <a:ea typeface="Calibri"/>
              <a:cs typeface="Calibri"/>
              <a:sym typeface="Calibri"/>
            </a:endParaRPr>
          </a:p>
        </p:txBody>
      </p:sp>
      <p:sp>
        <p:nvSpPr>
          <p:cNvPr id="1640" name="Google Shape;1640;p291"/>
          <p:cNvSpPr txBox="1"/>
          <p:nvPr>
            <p:ph type="title"/>
          </p:nvPr>
        </p:nvSpPr>
        <p:spPr>
          <a:xfrm>
            <a:off x="311524" y="30525"/>
            <a:ext cx="7481700" cy="9738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b="1" lang="en" sz="3600">
                <a:solidFill>
                  <a:schemeClr val="lt1"/>
                </a:solidFill>
              </a:rPr>
              <a:t>Discuss at your table!</a:t>
            </a:r>
            <a:endParaRPr b="1" sz="3600">
              <a:solidFill>
                <a:schemeClr val="lt1"/>
              </a:solidFill>
            </a:endParaRPr>
          </a:p>
        </p:txBody>
      </p:sp>
      <p:grpSp>
        <p:nvGrpSpPr>
          <p:cNvPr id="1641" name="Google Shape;1641;p291"/>
          <p:cNvGrpSpPr/>
          <p:nvPr/>
        </p:nvGrpSpPr>
        <p:grpSpPr>
          <a:xfrm>
            <a:off x="5752800" y="1398870"/>
            <a:ext cx="3335310" cy="3172500"/>
            <a:chOff x="5524200" y="1398870"/>
            <a:chExt cx="3335310" cy="3172500"/>
          </a:xfrm>
        </p:grpSpPr>
        <p:grpSp>
          <p:nvGrpSpPr>
            <p:cNvPr id="1642" name="Google Shape;1642;p291"/>
            <p:cNvGrpSpPr/>
            <p:nvPr/>
          </p:nvGrpSpPr>
          <p:grpSpPr>
            <a:xfrm>
              <a:off x="5524200" y="1398870"/>
              <a:ext cx="3335310" cy="3172500"/>
              <a:chOff x="7365600" y="1865160"/>
              <a:chExt cx="4447080" cy="4230000"/>
            </a:xfrm>
          </p:grpSpPr>
          <p:pic>
            <p:nvPicPr>
              <p:cNvPr id="1643" name="Google Shape;1643;p291"/>
              <p:cNvPicPr preferRelativeResize="0"/>
              <p:nvPr/>
            </p:nvPicPr>
            <p:blipFill rotWithShape="1">
              <a:blip r:embed="rId5">
                <a:alphaModFix/>
              </a:blip>
              <a:srcRect b="0" l="0" r="0" t="0"/>
              <a:stretch/>
            </p:blipFill>
            <p:spPr>
              <a:xfrm>
                <a:off x="7365600" y="1865160"/>
                <a:ext cx="4447080" cy="4230000"/>
              </a:xfrm>
              <a:prstGeom prst="rect">
                <a:avLst/>
              </a:prstGeom>
              <a:noFill/>
              <a:ln>
                <a:noFill/>
              </a:ln>
            </p:spPr>
          </p:pic>
          <p:pic>
            <p:nvPicPr>
              <p:cNvPr id="1644" name="Google Shape;1644;p291"/>
              <p:cNvPicPr preferRelativeResize="0"/>
              <p:nvPr/>
            </p:nvPicPr>
            <p:blipFill rotWithShape="1">
              <a:blip r:embed="rId6">
                <a:alphaModFix/>
              </a:blip>
              <a:srcRect b="0" l="0" r="0" t="0"/>
              <a:stretch/>
            </p:blipFill>
            <p:spPr>
              <a:xfrm>
                <a:off x="8029440" y="3009960"/>
                <a:ext cx="610200" cy="2142720"/>
              </a:xfrm>
              <a:prstGeom prst="rect">
                <a:avLst/>
              </a:prstGeom>
              <a:noFill/>
              <a:ln>
                <a:noFill/>
              </a:ln>
            </p:spPr>
          </p:pic>
        </p:grpSp>
        <p:sp>
          <p:nvSpPr>
            <p:cNvPr id="1645" name="Google Shape;1645;p291"/>
            <p:cNvSpPr/>
            <p:nvPr/>
          </p:nvSpPr>
          <p:spPr>
            <a:xfrm>
              <a:off x="6531030" y="398709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sp>
          <p:nvSpPr>
            <p:cNvPr id="1646" name="Google Shape;1646;p291"/>
            <p:cNvSpPr/>
            <p:nvPr/>
          </p:nvSpPr>
          <p:spPr>
            <a:xfrm>
              <a:off x="6531030" y="179685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pic>
          <p:nvPicPr>
            <p:cNvPr id="1647" name="Google Shape;1647;p291"/>
            <p:cNvPicPr preferRelativeResize="0"/>
            <p:nvPr/>
          </p:nvPicPr>
          <p:blipFill>
            <a:blip r:embed="rId7">
              <a:alphaModFix/>
            </a:blip>
            <a:stretch>
              <a:fillRect/>
            </a:stretch>
          </p:blipFill>
          <p:spPr>
            <a:xfrm>
              <a:off x="5788388" y="1796847"/>
              <a:ext cx="703962" cy="287000"/>
            </a:xfrm>
            <a:prstGeom prst="rect">
              <a:avLst/>
            </a:prstGeom>
            <a:noFill/>
            <a:ln>
              <a:noFill/>
            </a:ln>
          </p:spPr>
        </p:pic>
        <p:pic>
          <p:nvPicPr>
            <p:cNvPr id="1648" name="Google Shape;1648;p291"/>
            <p:cNvPicPr preferRelativeResize="0"/>
            <p:nvPr/>
          </p:nvPicPr>
          <p:blipFill>
            <a:blip r:embed="rId8">
              <a:alphaModFix/>
            </a:blip>
            <a:stretch>
              <a:fillRect/>
            </a:stretch>
          </p:blipFill>
          <p:spPr>
            <a:xfrm>
              <a:off x="5788400" y="3964661"/>
              <a:ext cx="703950" cy="331874"/>
            </a:xfrm>
            <a:prstGeom prst="rect">
              <a:avLst/>
            </a:prstGeom>
            <a:noFill/>
            <a:ln>
              <a:noFill/>
            </a:ln>
          </p:spPr>
        </p:pic>
      </p:gr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53" name="Shape 1653"/>
        <p:cNvGrpSpPr/>
        <p:nvPr/>
      </p:nvGrpSpPr>
      <p:grpSpPr>
        <a:xfrm>
          <a:off x="0" y="0"/>
          <a:ext cx="0" cy="0"/>
          <a:chOff x="0" y="0"/>
          <a:chExt cx="0" cy="0"/>
        </a:xfrm>
      </p:grpSpPr>
      <p:pic>
        <p:nvPicPr>
          <p:cNvPr descr="Icon&#10;&#10;Description automatically generated" id="1654" name="Google Shape;1654;p292"/>
          <p:cNvPicPr preferRelativeResize="0"/>
          <p:nvPr/>
        </p:nvPicPr>
        <p:blipFill rotWithShape="1">
          <a:blip r:embed="rId4">
            <a:alphaModFix/>
          </a:blip>
          <a:srcRect b="0" l="0" r="0" t="0"/>
          <a:stretch/>
        </p:blipFill>
        <p:spPr>
          <a:xfrm>
            <a:off x="7906415" y="370200"/>
            <a:ext cx="905310" cy="905310"/>
          </a:xfrm>
          <a:prstGeom prst="rect">
            <a:avLst/>
          </a:prstGeom>
          <a:noFill/>
          <a:ln>
            <a:noFill/>
          </a:ln>
        </p:spPr>
      </p:pic>
      <p:sp>
        <p:nvSpPr>
          <p:cNvPr id="1655" name="Google Shape;1655;p292"/>
          <p:cNvSpPr txBox="1"/>
          <p:nvPr/>
        </p:nvSpPr>
        <p:spPr>
          <a:xfrm>
            <a:off x="0" y="1004325"/>
            <a:ext cx="5733300" cy="3783000"/>
          </a:xfrm>
          <a:prstGeom prst="rect">
            <a:avLst/>
          </a:prstGeom>
          <a:noFill/>
          <a:ln>
            <a:noFill/>
          </a:ln>
        </p:spPr>
        <p:txBody>
          <a:bodyPr anchorCtr="0" anchor="t" bIns="34275" lIns="68575" spcFirstLastPara="1" rIns="68575" wrap="square" tIns="34275">
            <a:noAutofit/>
          </a:bodyPr>
          <a:lstStyle/>
          <a:p>
            <a:pPr indent="-400050" lvl="0" marL="457200" rtl="0" algn="l">
              <a:spcBef>
                <a:spcPts val="0"/>
              </a:spcBef>
              <a:spcAft>
                <a:spcPts val="0"/>
              </a:spcAft>
              <a:buClr>
                <a:schemeClr val="accent3"/>
              </a:buClr>
              <a:buSzPts val="2700"/>
              <a:buFont typeface="Calibri"/>
              <a:buChar char="●"/>
            </a:pPr>
            <a:r>
              <a:rPr b="1" lang="en" sz="2700">
                <a:solidFill>
                  <a:schemeClr val="accent3"/>
                </a:solidFill>
                <a:latin typeface="Calibri"/>
                <a:ea typeface="Calibri"/>
                <a:cs typeface="Calibri"/>
                <a:sym typeface="Calibri"/>
              </a:rPr>
              <a:t>Do electrons spend more time near the hydrogen atoms or the oxygen atom?</a:t>
            </a:r>
            <a:endParaRPr b="1" sz="2700">
              <a:solidFill>
                <a:schemeClr val="accent5"/>
              </a:solidFill>
              <a:latin typeface="Calibri"/>
              <a:ea typeface="Calibri"/>
              <a:cs typeface="Calibri"/>
              <a:sym typeface="Calibri"/>
            </a:endParaRPr>
          </a:p>
          <a:p>
            <a:pPr indent="-400050" lvl="0" marL="457200" marR="0" rtl="0" algn="l">
              <a:lnSpc>
                <a:spcPct val="100000"/>
              </a:lnSpc>
              <a:spcBef>
                <a:spcPts val="0"/>
              </a:spcBef>
              <a:spcAft>
                <a:spcPts val="0"/>
              </a:spcAft>
              <a:buClr>
                <a:schemeClr val="accent6"/>
              </a:buClr>
              <a:buSzPts val="2700"/>
              <a:buFont typeface="Calibri"/>
              <a:buChar char="●"/>
            </a:pPr>
            <a:r>
              <a:rPr b="1" lang="en" sz="2700">
                <a:solidFill>
                  <a:schemeClr val="accent6"/>
                </a:solidFill>
                <a:latin typeface="Calibri"/>
                <a:ea typeface="Calibri"/>
                <a:cs typeface="Calibri"/>
                <a:sym typeface="Calibri"/>
              </a:rPr>
              <a:t>How do the number of protons compare to the average number of electrons over time for each atom?</a:t>
            </a:r>
            <a:endParaRPr b="1" i="0" sz="2700" u="none" cap="none" strike="noStrike">
              <a:solidFill>
                <a:schemeClr val="accent5"/>
              </a:solidFill>
              <a:latin typeface="Calibri"/>
              <a:ea typeface="Calibri"/>
              <a:cs typeface="Calibri"/>
              <a:sym typeface="Calibri"/>
            </a:endParaRPr>
          </a:p>
          <a:p>
            <a:pPr indent="0" lvl="0" marL="457200" marR="0" rtl="0" algn="l">
              <a:lnSpc>
                <a:spcPct val="100000"/>
              </a:lnSpc>
              <a:spcBef>
                <a:spcPts val="0"/>
              </a:spcBef>
              <a:spcAft>
                <a:spcPts val="0"/>
              </a:spcAft>
              <a:buNone/>
            </a:pPr>
            <a:r>
              <a:t/>
            </a:r>
            <a:endParaRPr b="1" i="0" sz="2700" u="none" cap="none" strike="noStrike">
              <a:solidFill>
                <a:schemeClr val="accent2"/>
              </a:solidFill>
              <a:latin typeface="Calibri"/>
              <a:ea typeface="Calibri"/>
              <a:cs typeface="Calibri"/>
              <a:sym typeface="Calibri"/>
            </a:endParaRPr>
          </a:p>
        </p:txBody>
      </p:sp>
      <p:sp>
        <p:nvSpPr>
          <p:cNvPr id="1656" name="Google Shape;1656;p292"/>
          <p:cNvSpPr txBox="1"/>
          <p:nvPr>
            <p:ph type="title"/>
          </p:nvPr>
        </p:nvSpPr>
        <p:spPr>
          <a:xfrm>
            <a:off x="311524" y="30525"/>
            <a:ext cx="7481700" cy="9738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b="1" lang="en" sz="3600">
                <a:solidFill>
                  <a:schemeClr val="lt1"/>
                </a:solidFill>
              </a:rPr>
              <a:t>Discuss at your table!</a:t>
            </a:r>
            <a:endParaRPr b="1" sz="3600">
              <a:solidFill>
                <a:schemeClr val="lt1"/>
              </a:solidFill>
            </a:endParaRPr>
          </a:p>
        </p:txBody>
      </p:sp>
      <p:grpSp>
        <p:nvGrpSpPr>
          <p:cNvPr id="1657" name="Google Shape;1657;p292"/>
          <p:cNvGrpSpPr/>
          <p:nvPr/>
        </p:nvGrpSpPr>
        <p:grpSpPr>
          <a:xfrm>
            <a:off x="5752800" y="1398870"/>
            <a:ext cx="3335310" cy="3172500"/>
            <a:chOff x="5524200" y="1398870"/>
            <a:chExt cx="3335310" cy="3172500"/>
          </a:xfrm>
        </p:grpSpPr>
        <p:grpSp>
          <p:nvGrpSpPr>
            <p:cNvPr id="1658" name="Google Shape;1658;p292"/>
            <p:cNvGrpSpPr/>
            <p:nvPr/>
          </p:nvGrpSpPr>
          <p:grpSpPr>
            <a:xfrm>
              <a:off x="5524200" y="1398870"/>
              <a:ext cx="3335310" cy="3172500"/>
              <a:chOff x="7365600" y="1865160"/>
              <a:chExt cx="4447080" cy="4230000"/>
            </a:xfrm>
          </p:grpSpPr>
          <p:pic>
            <p:nvPicPr>
              <p:cNvPr id="1659" name="Google Shape;1659;p292"/>
              <p:cNvPicPr preferRelativeResize="0"/>
              <p:nvPr/>
            </p:nvPicPr>
            <p:blipFill rotWithShape="1">
              <a:blip r:embed="rId5">
                <a:alphaModFix/>
              </a:blip>
              <a:srcRect b="0" l="0" r="0" t="0"/>
              <a:stretch/>
            </p:blipFill>
            <p:spPr>
              <a:xfrm>
                <a:off x="7365600" y="1865160"/>
                <a:ext cx="4447080" cy="4230000"/>
              </a:xfrm>
              <a:prstGeom prst="rect">
                <a:avLst/>
              </a:prstGeom>
              <a:noFill/>
              <a:ln>
                <a:noFill/>
              </a:ln>
            </p:spPr>
          </p:pic>
          <p:pic>
            <p:nvPicPr>
              <p:cNvPr id="1660" name="Google Shape;1660;p292"/>
              <p:cNvPicPr preferRelativeResize="0"/>
              <p:nvPr/>
            </p:nvPicPr>
            <p:blipFill rotWithShape="1">
              <a:blip r:embed="rId6">
                <a:alphaModFix/>
              </a:blip>
              <a:srcRect b="0" l="0" r="0" t="0"/>
              <a:stretch/>
            </p:blipFill>
            <p:spPr>
              <a:xfrm>
                <a:off x="8029440" y="3009960"/>
                <a:ext cx="610200" cy="2142720"/>
              </a:xfrm>
              <a:prstGeom prst="rect">
                <a:avLst/>
              </a:prstGeom>
              <a:noFill/>
              <a:ln>
                <a:noFill/>
              </a:ln>
            </p:spPr>
          </p:pic>
        </p:grpSp>
        <p:sp>
          <p:nvSpPr>
            <p:cNvPr id="1661" name="Google Shape;1661;p292"/>
            <p:cNvSpPr/>
            <p:nvPr/>
          </p:nvSpPr>
          <p:spPr>
            <a:xfrm>
              <a:off x="6531030" y="398709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sp>
          <p:nvSpPr>
            <p:cNvPr id="1662" name="Google Shape;1662;p292"/>
            <p:cNvSpPr/>
            <p:nvPr/>
          </p:nvSpPr>
          <p:spPr>
            <a:xfrm>
              <a:off x="6531030" y="179685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pic>
          <p:nvPicPr>
            <p:cNvPr id="1663" name="Google Shape;1663;p292"/>
            <p:cNvPicPr preferRelativeResize="0"/>
            <p:nvPr/>
          </p:nvPicPr>
          <p:blipFill>
            <a:blip r:embed="rId7">
              <a:alphaModFix/>
            </a:blip>
            <a:stretch>
              <a:fillRect/>
            </a:stretch>
          </p:blipFill>
          <p:spPr>
            <a:xfrm>
              <a:off x="5788388" y="1796847"/>
              <a:ext cx="703962" cy="287000"/>
            </a:xfrm>
            <a:prstGeom prst="rect">
              <a:avLst/>
            </a:prstGeom>
            <a:noFill/>
            <a:ln>
              <a:noFill/>
            </a:ln>
          </p:spPr>
        </p:pic>
        <p:pic>
          <p:nvPicPr>
            <p:cNvPr id="1664" name="Google Shape;1664;p292"/>
            <p:cNvPicPr preferRelativeResize="0"/>
            <p:nvPr/>
          </p:nvPicPr>
          <p:blipFill>
            <a:blip r:embed="rId8">
              <a:alphaModFix/>
            </a:blip>
            <a:stretch>
              <a:fillRect/>
            </a:stretch>
          </p:blipFill>
          <p:spPr>
            <a:xfrm>
              <a:off x="5788400" y="3964661"/>
              <a:ext cx="703950" cy="331874"/>
            </a:xfrm>
            <a:prstGeom prst="rect">
              <a:avLst/>
            </a:prstGeom>
            <a:noFill/>
            <a:ln>
              <a:noFill/>
            </a:ln>
          </p:spPr>
        </p:pic>
      </p:grpSp>
      <p:sp>
        <p:nvSpPr>
          <p:cNvPr id="1665" name="Google Shape;1665;p292"/>
          <p:cNvSpPr/>
          <p:nvPr/>
        </p:nvSpPr>
        <p:spPr>
          <a:xfrm>
            <a:off x="100925" y="1028175"/>
            <a:ext cx="5581200" cy="1288500"/>
          </a:xfrm>
          <a:prstGeom prst="rect">
            <a:avLst/>
          </a:prstGeom>
          <a:solidFill>
            <a:srgbClr val="FFFFFF">
              <a:alpha val="487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70" name="Shape 1670"/>
        <p:cNvGrpSpPr/>
        <p:nvPr/>
      </p:nvGrpSpPr>
      <p:grpSpPr>
        <a:xfrm>
          <a:off x="0" y="0"/>
          <a:ext cx="0" cy="0"/>
          <a:chOff x="0" y="0"/>
          <a:chExt cx="0" cy="0"/>
        </a:xfrm>
      </p:grpSpPr>
      <p:pic>
        <p:nvPicPr>
          <p:cNvPr descr="Icon&#10;&#10;Description automatically generated" id="1671" name="Google Shape;1671;p293"/>
          <p:cNvPicPr preferRelativeResize="0"/>
          <p:nvPr/>
        </p:nvPicPr>
        <p:blipFill rotWithShape="1">
          <a:blip r:embed="rId4">
            <a:alphaModFix/>
          </a:blip>
          <a:srcRect b="0" l="0" r="0" t="0"/>
          <a:stretch/>
        </p:blipFill>
        <p:spPr>
          <a:xfrm>
            <a:off x="7906415" y="370200"/>
            <a:ext cx="905310" cy="905310"/>
          </a:xfrm>
          <a:prstGeom prst="rect">
            <a:avLst/>
          </a:prstGeom>
          <a:noFill/>
          <a:ln>
            <a:noFill/>
          </a:ln>
        </p:spPr>
      </p:pic>
      <p:sp>
        <p:nvSpPr>
          <p:cNvPr id="1672" name="Google Shape;1672;p293"/>
          <p:cNvSpPr txBox="1"/>
          <p:nvPr/>
        </p:nvSpPr>
        <p:spPr>
          <a:xfrm>
            <a:off x="0" y="1004325"/>
            <a:ext cx="5733300" cy="3783000"/>
          </a:xfrm>
          <a:prstGeom prst="rect">
            <a:avLst/>
          </a:prstGeom>
          <a:noFill/>
          <a:ln>
            <a:noFill/>
          </a:ln>
        </p:spPr>
        <p:txBody>
          <a:bodyPr anchorCtr="0" anchor="t" bIns="34275" lIns="68575" spcFirstLastPara="1" rIns="68575" wrap="square" tIns="34275">
            <a:noAutofit/>
          </a:bodyPr>
          <a:lstStyle/>
          <a:p>
            <a:pPr indent="-400050" lvl="0" marL="457200" rtl="0" algn="l">
              <a:spcBef>
                <a:spcPts val="0"/>
              </a:spcBef>
              <a:spcAft>
                <a:spcPts val="0"/>
              </a:spcAft>
              <a:buClr>
                <a:schemeClr val="accent3"/>
              </a:buClr>
              <a:buSzPts val="2700"/>
              <a:buFont typeface="Calibri"/>
              <a:buChar char="●"/>
            </a:pPr>
            <a:r>
              <a:rPr b="1" lang="en" sz="2700">
                <a:solidFill>
                  <a:schemeClr val="accent3"/>
                </a:solidFill>
                <a:latin typeface="Calibri"/>
                <a:ea typeface="Calibri"/>
                <a:cs typeface="Calibri"/>
                <a:sym typeface="Calibri"/>
              </a:rPr>
              <a:t>Do electrons spend more time near the hydrogen atoms or the oxygen atom?</a:t>
            </a:r>
            <a:endParaRPr b="1" sz="2700">
              <a:solidFill>
                <a:schemeClr val="accent5"/>
              </a:solidFill>
              <a:latin typeface="Calibri"/>
              <a:ea typeface="Calibri"/>
              <a:cs typeface="Calibri"/>
              <a:sym typeface="Calibri"/>
            </a:endParaRPr>
          </a:p>
          <a:p>
            <a:pPr indent="-400050" lvl="0" marL="457200" marR="0" rtl="0" algn="l">
              <a:lnSpc>
                <a:spcPct val="100000"/>
              </a:lnSpc>
              <a:spcBef>
                <a:spcPts val="0"/>
              </a:spcBef>
              <a:spcAft>
                <a:spcPts val="0"/>
              </a:spcAft>
              <a:buClr>
                <a:schemeClr val="accent6"/>
              </a:buClr>
              <a:buSzPts val="2700"/>
              <a:buFont typeface="Calibri"/>
              <a:buChar char="●"/>
            </a:pPr>
            <a:r>
              <a:rPr b="1" lang="en" sz="2700">
                <a:solidFill>
                  <a:schemeClr val="accent6"/>
                </a:solidFill>
                <a:latin typeface="Calibri"/>
                <a:ea typeface="Calibri"/>
                <a:cs typeface="Calibri"/>
                <a:sym typeface="Calibri"/>
              </a:rPr>
              <a:t>How do the number of protons compare to the average number of electrons over time for each atom?</a:t>
            </a:r>
            <a:endParaRPr b="1" i="0" sz="2700" u="none" cap="none" strike="noStrike">
              <a:solidFill>
                <a:schemeClr val="accent5"/>
              </a:solidFill>
              <a:latin typeface="Calibri"/>
              <a:ea typeface="Calibri"/>
              <a:cs typeface="Calibri"/>
              <a:sym typeface="Calibri"/>
            </a:endParaRPr>
          </a:p>
          <a:p>
            <a:pPr indent="-400050" lvl="0" marL="457200" marR="0" rtl="0" algn="l">
              <a:lnSpc>
                <a:spcPct val="100000"/>
              </a:lnSpc>
              <a:spcBef>
                <a:spcPts val="0"/>
              </a:spcBef>
              <a:spcAft>
                <a:spcPts val="0"/>
              </a:spcAft>
              <a:buClr>
                <a:schemeClr val="accent5"/>
              </a:buClr>
              <a:buSzPts val="2700"/>
              <a:buFont typeface="Calibri"/>
              <a:buChar char="●"/>
            </a:pPr>
            <a:r>
              <a:rPr b="1" i="0" lang="en" sz="2700" u="none" cap="none" strike="noStrike">
                <a:solidFill>
                  <a:schemeClr val="accent5"/>
                </a:solidFill>
                <a:latin typeface="Calibri"/>
                <a:ea typeface="Calibri"/>
                <a:cs typeface="Calibri"/>
                <a:sym typeface="Calibri"/>
              </a:rPr>
              <a:t>Why might that be?</a:t>
            </a:r>
            <a:endParaRPr b="1" i="0" sz="2700" u="none" cap="none" strike="noStrike">
              <a:solidFill>
                <a:schemeClr val="accent2"/>
              </a:solidFill>
              <a:latin typeface="Calibri"/>
              <a:ea typeface="Calibri"/>
              <a:cs typeface="Calibri"/>
              <a:sym typeface="Calibri"/>
            </a:endParaRPr>
          </a:p>
        </p:txBody>
      </p:sp>
      <p:sp>
        <p:nvSpPr>
          <p:cNvPr id="1673" name="Google Shape;1673;p293"/>
          <p:cNvSpPr txBox="1"/>
          <p:nvPr>
            <p:ph type="title"/>
          </p:nvPr>
        </p:nvSpPr>
        <p:spPr>
          <a:xfrm>
            <a:off x="311524" y="30525"/>
            <a:ext cx="7481700" cy="9738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b="1" lang="en" sz="3600">
                <a:solidFill>
                  <a:schemeClr val="lt1"/>
                </a:solidFill>
              </a:rPr>
              <a:t>Discuss at your table!</a:t>
            </a:r>
            <a:endParaRPr b="1" sz="3600">
              <a:solidFill>
                <a:schemeClr val="lt1"/>
              </a:solidFill>
            </a:endParaRPr>
          </a:p>
        </p:txBody>
      </p:sp>
      <p:grpSp>
        <p:nvGrpSpPr>
          <p:cNvPr id="1674" name="Google Shape;1674;p293"/>
          <p:cNvGrpSpPr/>
          <p:nvPr/>
        </p:nvGrpSpPr>
        <p:grpSpPr>
          <a:xfrm>
            <a:off x="5752800" y="1398870"/>
            <a:ext cx="3335310" cy="3172500"/>
            <a:chOff x="5524200" y="1398870"/>
            <a:chExt cx="3335310" cy="3172500"/>
          </a:xfrm>
        </p:grpSpPr>
        <p:grpSp>
          <p:nvGrpSpPr>
            <p:cNvPr id="1675" name="Google Shape;1675;p293"/>
            <p:cNvGrpSpPr/>
            <p:nvPr/>
          </p:nvGrpSpPr>
          <p:grpSpPr>
            <a:xfrm>
              <a:off x="5524200" y="1398870"/>
              <a:ext cx="3335310" cy="3172500"/>
              <a:chOff x="7365600" y="1865160"/>
              <a:chExt cx="4447080" cy="4230000"/>
            </a:xfrm>
          </p:grpSpPr>
          <p:pic>
            <p:nvPicPr>
              <p:cNvPr id="1676" name="Google Shape;1676;p293"/>
              <p:cNvPicPr preferRelativeResize="0"/>
              <p:nvPr/>
            </p:nvPicPr>
            <p:blipFill rotWithShape="1">
              <a:blip r:embed="rId5">
                <a:alphaModFix/>
              </a:blip>
              <a:srcRect b="0" l="0" r="0" t="0"/>
              <a:stretch/>
            </p:blipFill>
            <p:spPr>
              <a:xfrm>
                <a:off x="7365600" y="1865160"/>
                <a:ext cx="4447080" cy="4230000"/>
              </a:xfrm>
              <a:prstGeom prst="rect">
                <a:avLst/>
              </a:prstGeom>
              <a:noFill/>
              <a:ln>
                <a:noFill/>
              </a:ln>
            </p:spPr>
          </p:pic>
          <p:pic>
            <p:nvPicPr>
              <p:cNvPr id="1677" name="Google Shape;1677;p293"/>
              <p:cNvPicPr preferRelativeResize="0"/>
              <p:nvPr/>
            </p:nvPicPr>
            <p:blipFill rotWithShape="1">
              <a:blip r:embed="rId6">
                <a:alphaModFix/>
              </a:blip>
              <a:srcRect b="0" l="0" r="0" t="0"/>
              <a:stretch/>
            </p:blipFill>
            <p:spPr>
              <a:xfrm>
                <a:off x="8029440" y="3009960"/>
                <a:ext cx="610200" cy="2142720"/>
              </a:xfrm>
              <a:prstGeom prst="rect">
                <a:avLst/>
              </a:prstGeom>
              <a:noFill/>
              <a:ln>
                <a:noFill/>
              </a:ln>
            </p:spPr>
          </p:pic>
        </p:grpSp>
        <p:sp>
          <p:nvSpPr>
            <p:cNvPr id="1678" name="Google Shape;1678;p293"/>
            <p:cNvSpPr/>
            <p:nvPr/>
          </p:nvSpPr>
          <p:spPr>
            <a:xfrm>
              <a:off x="6531030" y="398709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sp>
          <p:nvSpPr>
            <p:cNvPr id="1679" name="Google Shape;1679;p293"/>
            <p:cNvSpPr/>
            <p:nvPr/>
          </p:nvSpPr>
          <p:spPr>
            <a:xfrm>
              <a:off x="6531030" y="179685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pic>
          <p:nvPicPr>
            <p:cNvPr id="1680" name="Google Shape;1680;p293"/>
            <p:cNvPicPr preferRelativeResize="0"/>
            <p:nvPr/>
          </p:nvPicPr>
          <p:blipFill>
            <a:blip r:embed="rId7">
              <a:alphaModFix/>
            </a:blip>
            <a:stretch>
              <a:fillRect/>
            </a:stretch>
          </p:blipFill>
          <p:spPr>
            <a:xfrm>
              <a:off x="5788388" y="1796847"/>
              <a:ext cx="703962" cy="287000"/>
            </a:xfrm>
            <a:prstGeom prst="rect">
              <a:avLst/>
            </a:prstGeom>
            <a:noFill/>
            <a:ln>
              <a:noFill/>
            </a:ln>
          </p:spPr>
        </p:pic>
        <p:pic>
          <p:nvPicPr>
            <p:cNvPr id="1681" name="Google Shape;1681;p293"/>
            <p:cNvPicPr preferRelativeResize="0"/>
            <p:nvPr/>
          </p:nvPicPr>
          <p:blipFill>
            <a:blip r:embed="rId8">
              <a:alphaModFix/>
            </a:blip>
            <a:stretch>
              <a:fillRect/>
            </a:stretch>
          </p:blipFill>
          <p:spPr>
            <a:xfrm>
              <a:off x="5788400" y="3964661"/>
              <a:ext cx="703950" cy="331874"/>
            </a:xfrm>
            <a:prstGeom prst="rect">
              <a:avLst/>
            </a:prstGeom>
            <a:noFill/>
            <a:ln>
              <a:noFill/>
            </a:ln>
          </p:spPr>
        </p:pic>
      </p:grpSp>
      <p:sp>
        <p:nvSpPr>
          <p:cNvPr id="1682" name="Google Shape;1682;p293"/>
          <p:cNvSpPr/>
          <p:nvPr/>
        </p:nvSpPr>
        <p:spPr>
          <a:xfrm>
            <a:off x="100925" y="1028175"/>
            <a:ext cx="5581200" cy="2445000"/>
          </a:xfrm>
          <a:prstGeom prst="rect">
            <a:avLst/>
          </a:prstGeom>
          <a:solidFill>
            <a:srgbClr val="FFFFFF">
              <a:alpha val="487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87" name="Shape 1687"/>
        <p:cNvGrpSpPr/>
        <p:nvPr/>
      </p:nvGrpSpPr>
      <p:grpSpPr>
        <a:xfrm>
          <a:off x="0" y="0"/>
          <a:ext cx="0" cy="0"/>
          <a:chOff x="0" y="0"/>
          <a:chExt cx="0" cy="0"/>
        </a:xfrm>
      </p:grpSpPr>
      <p:pic>
        <p:nvPicPr>
          <p:cNvPr descr="Icon&#10;&#10;Description automatically generated" id="1688" name="Google Shape;1688;p294"/>
          <p:cNvPicPr preferRelativeResize="0"/>
          <p:nvPr/>
        </p:nvPicPr>
        <p:blipFill rotWithShape="1">
          <a:blip r:embed="rId4">
            <a:alphaModFix/>
          </a:blip>
          <a:srcRect b="0" l="0" r="0" t="0"/>
          <a:stretch/>
        </p:blipFill>
        <p:spPr>
          <a:xfrm>
            <a:off x="7906415" y="370200"/>
            <a:ext cx="905310" cy="905310"/>
          </a:xfrm>
          <a:prstGeom prst="rect">
            <a:avLst/>
          </a:prstGeom>
          <a:noFill/>
          <a:ln>
            <a:noFill/>
          </a:ln>
        </p:spPr>
      </p:pic>
      <p:sp>
        <p:nvSpPr>
          <p:cNvPr id="1689" name="Google Shape;1689;p294"/>
          <p:cNvSpPr txBox="1"/>
          <p:nvPr/>
        </p:nvSpPr>
        <p:spPr>
          <a:xfrm>
            <a:off x="0" y="1004325"/>
            <a:ext cx="5733300" cy="3783000"/>
          </a:xfrm>
          <a:prstGeom prst="rect">
            <a:avLst/>
          </a:prstGeom>
          <a:noFill/>
          <a:ln>
            <a:noFill/>
          </a:ln>
        </p:spPr>
        <p:txBody>
          <a:bodyPr anchorCtr="0" anchor="t" bIns="34275" lIns="68575" spcFirstLastPara="1" rIns="68575" wrap="square" tIns="34275">
            <a:noAutofit/>
          </a:bodyPr>
          <a:lstStyle/>
          <a:p>
            <a:pPr indent="-400050" lvl="0" marL="457200" rtl="0" algn="l">
              <a:spcBef>
                <a:spcPts val="0"/>
              </a:spcBef>
              <a:spcAft>
                <a:spcPts val="0"/>
              </a:spcAft>
              <a:buClr>
                <a:schemeClr val="accent3"/>
              </a:buClr>
              <a:buSzPts val="2700"/>
              <a:buFont typeface="Calibri"/>
              <a:buChar char="●"/>
            </a:pPr>
            <a:r>
              <a:rPr b="1" lang="en" sz="2700">
                <a:solidFill>
                  <a:schemeClr val="accent3"/>
                </a:solidFill>
                <a:latin typeface="Calibri"/>
                <a:ea typeface="Calibri"/>
                <a:cs typeface="Calibri"/>
                <a:sym typeface="Calibri"/>
              </a:rPr>
              <a:t>Do electrons spend more time near the hydrogen atoms or the oxygen atom?</a:t>
            </a:r>
            <a:endParaRPr b="1" sz="2700">
              <a:solidFill>
                <a:schemeClr val="accent5"/>
              </a:solidFill>
              <a:latin typeface="Calibri"/>
              <a:ea typeface="Calibri"/>
              <a:cs typeface="Calibri"/>
              <a:sym typeface="Calibri"/>
            </a:endParaRPr>
          </a:p>
          <a:p>
            <a:pPr indent="-400050" lvl="0" marL="457200" marR="0" rtl="0" algn="l">
              <a:lnSpc>
                <a:spcPct val="100000"/>
              </a:lnSpc>
              <a:spcBef>
                <a:spcPts val="0"/>
              </a:spcBef>
              <a:spcAft>
                <a:spcPts val="0"/>
              </a:spcAft>
              <a:buClr>
                <a:schemeClr val="accent6"/>
              </a:buClr>
              <a:buSzPts val="2700"/>
              <a:buFont typeface="Calibri"/>
              <a:buChar char="●"/>
            </a:pPr>
            <a:r>
              <a:rPr b="1" lang="en" sz="2700">
                <a:solidFill>
                  <a:schemeClr val="accent6"/>
                </a:solidFill>
                <a:latin typeface="Calibri"/>
                <a:ea typeface="Calibri"/>
                <a:cs typeface="Calibri"/>
                <a:sym typeface="Calibri"/>
              </a:rPr>
              <a:t>How do the number of protons compare to the average number of electrons over time for each atom?</a:t>
            </a:r>
            <a:endParaRPr b="1" i="0" sz="2700" u="none" cap="none" strike="noStrike">
              <a:solidFill>
                <a:schemeClr val="accent5"/>
              </a:solidFill>
              <a:latin typeface="Calibri"/>
              <a:ea typeface="Calibri"/>
              <a:cs typeface="Calibri"/>
              <a:sym typeface="Calibri"/>
            </a:endParaRPr>
          </a:p>
          <a:p>
            <a:pPr indent="-400050" lvl="0" marL="457200" marR="0" rtl="0" algn="l">
              <a:lnSpc>
                <a:spcPct val="100000"/>
              </a:lnSpc>
              <a:spcBef>
                <a:spcPts val="0"/>
              </a:spcBef>
              <a:spcAft>
                <a:spcPts val="0"/>
              </a:spcAft>
              <a:buClr>
                <a:schemeClr val="accent5"/>
              </a:buClr>
              <a:buSzPts val="2700"/>
              <a:buFont typeface="Calibri"/>
              <a:buChar char="●"/>
            </a:pPr>
            <a:r>
              <a:rPr b="1" i="0" lang="en" sz="2700" u="none" cap="none" strike="noStrike">
                <a:solidFill>
                  <a:schemeClr val="accent5"/>
                </a:solidFill>
                <a:latin typeface="Calibri"/>
                <a:ea typeface="Calibri"/>
                <a:cs typeface="Calibri"/>
                <a:sym typeface="Calibri"/>
              </a:rPr>
              <a:t>Why might that be?</a:t>
            </a:r>
            <a:endParaRPr b="1" i="0" sz="2700" u="none" cap="none" strike="noStrike">
              <a:solidFill>
                <a:schemeClr val="accent5"/>
              </a:solidFill>
              <a:latin typeface="Calibri"/>
              <a:ea typeface="Calibri"/>
              <a:cs typeface="Calibri"/>
              <a:sym typeface="Calibri"/>
            </a:endParaRPr>
          </a:p>
          <a:p>
            <a:pPr indent="-400050" lvl="0" marL="457200" marR="0" rtl="0" algn="l">
              <a:lnSpc>
                <a:spcPct val="100000"/>
              </a:lnSpc>
              <a:spcBef>
                <a:spcPts val="0"/>
              </a:spcBef>
              <a:spcAft>
                <a:spcPts val="0"/>
              </a:spcAft>
              <a:buClr>
                <a:schemeClr val="accent2"/>
              </a:buClr>
              <a:buSzPts val="2700"/>
              <a:buFont typeface="Calibri"/>
              <a:buChar char="●"/>
            </a:pPr>
            <a:r>
              <a:rPr b="1" i="0" lang="en" sz="2700" u="none" cap="none" strike="noStrike">
                <a:solidFill>
                  <a:schemeClr val="accent2"/>
                </a:solidFill>
                <a:latin typeface="Calibri"/>
                <a:ea typeface="Calibri"/>
                <a:cs typeface="Calibri"/>
                <a:sym typeface="Calibri"/>
              </a:rPr>
              <a:t>What impact might this have on the behavior of a water molecule?</a:t>
            </a:r>
            <a:endParaRPr b="1" i="0" sz="2700" u="none" cap="none" strike="noStrike">
              <a:solidFill>
                <a:schemeClr val="accent2"/>
              </a:solidFill>
              <a:latin typeface="Calibri"/>
              <a:ea typeface="Calibri"/>
              <a:cs typeface="Calibri"/>
              <a:sym typeface="Calibri"/>
            </a:endParaRPr>
          </a:p>
        </p:txBody>
      </p:sp>
      <p:sp>
        <p:nvSpPr>
          <p:cNvPr id="1690" name="Google Shape;1690;p294"/>
          <p:cNvSpPr txBox="1"/>
          <p:nvPr>
            <p:ph type="title"/>
          </p:nvPr>
        </p:nvSpPr>
        <p:spPr>
          <a:xfrm>
            <a:off x="311524" y="30525"/>
            <a:ext cx="7481700" cy="9738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b="1" lang="en" sz="3600">
                <a:solidFill>
                  <a:schemeClr val="lt1"/>
                </a:solidFill>
              </a:rPr>
              <a:t>Discuss at your table!</a:t>
            </a:r>
            <a:endParaRPr b="1" sz="3600">
              <a:solidFill>
                <a:schemeClr val="lt1"/>
              </a:solidFill>
            </a:endParaRPr>
          </a:p>
        </p:txBody>
      </p:sp>
      <p:grpSp>
        <p:nvGrpSpPr>
          <p:cNvPr id="1691" name="Google Shape;1691;p294"/>
          <p:cNvGrpSpPr/>
          <p:nvPr/>
        </p:nvGrpSpPr>
        <p:grpSpPr>
          <a:xfrm>
            <a:off x="5752800" y="1398870"/>
            <a:ext cx="3335310" cy="3172500"/>
            <a:chOff x="5524200" y="1398870"/>
            <a:chExt cx="3335310" cy="3172500"/>
          </a:xfrm>
        </p:grpSpPr>
        <p:grpSp>
          <p:nvGrpSpPr>
            <p:cNvPr id="1692" name="Google Shape;1692;p294"/>
            <p:cNvGrpSpPr/>
            <p:nvPr/>
          </p:nvGrpSpPr>
          <p:grpSpPr>
            <a:xfrm>
              <a:off x="5524200" y="1398870"/>
              <a:ext cx="3335310" cy="3172500"/>
              <a:chOff x="7365600" y="1865160"/>
              <a:chExt cx="4447080" cy="4230000"/>
            </a:xfrm>
          </p:grpSpPr>
          <p:pic>
            <p:nvPicPr>
              <p:cNvPr id="1693" name="Google Shape;1693;p294"/>
              <p:cNvPicPr preferRelativeResize="0"/>
              <p:nvPr/>
            </p:nvPicPr>
            <p:blipFill rotWithShape="1">
              <a:blip r:embed="rId5">
                <a:alphaModFix/>
              </a:blip>
              <a:srcRect b="0" l="0" r="0" t="0"/>
              <a:stretch/>
            </p:blipFill>
            <p:spPr>
              <a:xfrm>
                <a:off x="7365600" y="1865160"/>
                <a:ext cx="4447080" cy="4230000"/>
              </a:xfrm>
              <a:prstGeom prst="rect">
                <a:avLst/>
              </a:prstGeom>
              <a:noFill/>
              <a:ln>
                <a:noFill/>
              </a:ln>
            </p:spPr>
          </p:pic>
          <p:pic>
            <p:nvPicPr>
              <p:cNvPr id="1694" name="Google Shape;1694;p294"/>
              <p:cNvPicPr preferRelativeResize="0"/>
              <p:nvPr/>
            </p:nvPicPr>
            <p:blipFill rotWithShape="1">
              <a:blip r:embed="rId6">
                <a:alphaModFix/>
              </a:blip>
              <a:srcRect b="0" l="0" r="0" t="0"/>
              <a:stretch/>
            </p:blipFill>
            <p:spPr>
              <a:xfrm>
                <a:off x="8029440" y="3009960"/>
                <a:ext cx="610200" cy="2142720"/>
              </a:xfrm>
              <a:prstGeom prst="rect">
                <a:avLst/>
              </a:prstGeom>
              <a:noFill/>
              <a:ln>
                <a:noFill/>
              </a:ln>
            </p:spPr>
          </p:pic>
        </p:grpSp>
        <p:sp>
          <p:nvSpPr>
            <p:cNvPr id="1695" name="Google Shape;1695;p294"/>
            <p:cNvSpPr/>
            <p:nvPr/>
          </p:nvSpPr>
          <p:spPr>
            <a:xfrm>
              <a:off x="6531030" y="398709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sp>
          <p:nvSpPr>
            <p:cNvPr id="1696" name="Google Shape;1696;p294"/>
            <p:cNvSpPr/>
            <p:nvPr/>
          </p:nvSpPr>
          <p:spPr>
            <a:xfrm>
              <a:off x="6531030" y="179685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chemeClr val="accent6"/>
              </a:solidFill>
              <a:prstDash val="solid"/>
              <a:miter lim="8000"/>
              <a:headEnd len="sm" w="sm" type="none"/>
              <a:tailEnd len="sm" w="sm" type="none"/>
            </a:ln>
          </p:spPr>
        </p:sp>
        <p:pic>
          <p:nvPicPr>
            <p:cNvPr id="1697" name="Google Shape;1697;p294"/>
            <p:cNvPicPr preferRelativeResize="0"/>
            <p:nvPr/>
          </p:nvPicPr>
          <p:blipFill>
            <a:blip r:embed="rId7">
              <a:alphaModFix/>
            </a:blip>
            <a:stretch>
              <a:fillRect/>
            </a:stretch>
          </p:blipFill>
          <p:spPr>
            <a:xfrm>
              <a:off x="5788388" y="1796847"/>
              <a:ext cx="703962" cy="287000"/>
            </a:xfrm>
            <a:prstGeom prst="rect">
              <a:avLst/>
            </a:prstGeom>
            <a:noFill/>
            <a:ln>
              <a:noFill/>
            </a:ln>
          </p:spPr>
        </p:pic>
        <p:pic>
          <p:nvPicPr>
            <p:cNvPr id="1698" name="Google Shape;1698;p294"/>
            <p:cNvPicPr preferRelativeResize="0"/>
            <p:nvPr/>
          </p:nvPicPr>
          <p:blipFill>
            <a:blip r:embed="rId8">
              <a:alphaModFix/>
            </a:blip>
            <a:stretch>
              <a:fillRect/>
            </a:stretch>
          </p:blipFill>
          <p:spPr>
            <a:xfrm>
              <a:off x="5788400" y="3964661"/>
              <a:ext cx="703950" cy="331874"/>
            </a:xfrm>
            <a:prstGeom prst="rect">
              <a:avLst/>
            </a:prstGeom>
            <a:noFill/>
            <a:ln>
              <a:noFill/>
            </a:ln>
          </p:spPr>
        </p:pic>
      </p:grpSp>
      <p:sp>
        <p:nvSpPr>
          <p:cNvPr id="1699" name="Google Shape;1699;p294"/>
          <p:cNvSpPr/>
          <p:nvPr/>
        </p:nvSpPr>
        <p:spPr>
          <a:xfrm>
            <a:off x="100925" y="1028175"/>
            <a:ext cx="5581200" cy="2895300"/>
          </a:xfrm>
          <a:prstGeom prst="rect">
            <a:avLst/>
          </a:prstGeom>
          <a:solidFill>
            <a:srgbClr val="FFFFFF">
              <a:alpha val="487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04" name="Shape 1704"/>
        <p:cNvGrpSpPr/>
        <p:nvPr/>
      </p:nvGrpSpPr>
      <p:grpSpPr>
        <a:xfrm>
          <a:off x="0" y="0"/>
          <a:ext cx="0" cy="0"/>
          <a:chOff x="0" y="0"/>
          <a:chExt cx="0" cy="0"/>
        </a:xfrm>
      </p:grpSpPr>
      <p:pic>
        <p:nvPicPr>
          <p:cNvPr descr="Icon&#10;&#10;Description automatically generated" id="1705" name="Google Shape;1705;p295"/>
          <p:cNvPicPr preferRelativeResize="0"/>
          <p:nvPr/>
        </p:nvPicPr>
        <p:blipFill rotWithShape="1">
          <a:blip r:embed="rId4">
            <a:alphaModFix/>
          </a:blip>
          <a:srcRect b="0" l="0" r="0" t="0"/>
          <a:stretch/>
        </p:blipFill>
        <p:spPr>
          <a:xfrm>
            <a:off x="7906415" y="369700"/>
            <a:ext cx="905310" cy="905310"/>
          </a:xfrm>
          <a:prstGeom prst="rect">
            <a:avLst/>
          </a:prstGeom>
          <a:noFill/>
          <a:ln>
            <a:noFill/>
          </a:ln>
        </p:spPr>
      </p:pic>
      <p:sp>
        <p:nvSpPr>
          <p:cNvPr id="1706" name="Google Shape;1706;p295"/>
          <p:cNvSpPr txBox="1"/>
          <p:nvPr/>
        </p:nvSpPr>
        <p:spPr>
          <a:xfrm>
            <a:off x="131303" y="1088700"/>
            <a:ext cx="5931000" cy="34842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1" i="0" lang="en" sz="3100" u="none" cap="none" strike="noStrike">
                <a:solidFill>
                  <a:srgbClr val="000000"/>
                </a:solidFill>
                <a:latin typeface="Calibri"/>
                <a:ea typeface="Calibri"/>
                <a:cs typeface="Calibri"/>
                <a:sym typeface="Calibri"/>
              </a:rPr>
              <a:t>The electrons in a water molecule are not shared equally!</a:t>
            </a:r>
            <a:endParaRPr b="0" i="0" sz="3100" u="none" cap="none" strike="noStrike">
              <a:latin typeface="Arial"/>
              <a:ea typeface="Arial"/>
              <a:cs typeface="Arial"/>
              <a:sym typeface="Arial"/>
            </a:endParaRPr>
          </a:p>
          <a:p>
            <a:pPr indent="0" lvl="0" marL="0" marR="0" rtl="0" algn="l">
              <a:lnSpc>
                <a:spcPct val="100000"/>
              </a:lnSpc>
              <a:spcBef>
                <a:spcPts val="1800"/>
              </a:spcBef>
              <a:spcAft>
                <a:spcPts val="0"/>
              </a:spcAft>
              <a:buNone/>
            </a:pPr>
            <a:r>
              <a:rPr b="0" i="0" lang="en" sz="3100" u="none" cap="none" strike="noStrike">
                <a:solidFill>
                  <a:srgbClr val="000000"/>
                </a:solidFill>
                <a:latin typeface="Calibri"/>
                <a:ea typeface="Calibri"/>
                <a:cs typeface="Calibri"/>
                <a:sym typeface="Calibri"/>
              </a:rPr>
              <a:t>On average, electrons spend slightly more time near the oxygen atom </a:t>
            </a:r>
            <a:r>
              <a:rPr lang="en" sz="3100">
                <a:latin typeface="Calibri"/>
                <a:ea typeface="Calibri"/>
                <a:cs typeface="Calibri"/>
                <a:sym typeface="Calibri"/>
              </a:rPr>
              <a:t>than the hydrogen atoms</a:t>
            </a:r>
            <a:endParaRPr b="0" i="0" sz="3100" u="none" cap="none" strike="noStrike">
              <a:latin typeface="Arial"/>
              <a:ea typeface="Arial"/>
              <a:cs typeface="Arial"/>
              <a:sym typeface="Arial"/>
            </a:endParaRPr>
          </a:p>
          <a:p>
            <a:pPr indent="0" lvl="0" marL="0" marR="0" rtl="0" algn="l">
              <a:lnSpc>
                <a:spcPct val="100000"/>
              </a:lnSpc>
              <a:spcBef>
                <a:spcPts val="1800"/>
              </a:spcBef>
              <a:spcAft>
                <a:spcPts val="0"/>
              </a:spcAft>
              <a:buNone/>
            </a:pPr>
            <a:r>
              <a:rPr lang="en" sz="3100">
                <a:latin typeface="Calibri"/>
                <a:ea typeface="Calibri"/>
                <a:cs typeface="Calibri"/>
                <a:sym typeface="Calibri"/>
              </a:rPr>
              <a:t>We call this property of water </a:t>
            </a:r>
            <a:r>
              <a:rPr b="1" lang="en" sz="3100">
                <a:solidFill>
                  <a:schemeClr val="accent2"/>
                </a:solidFill>
                <a:latin typeface="Calibri"/>
                <a:ea typeface="Calibri"/>
                <a:cs typeface="Calibri"/>
                <a:sym typeface="Calibri"/>
              </a:rPr>
              <a:t>POLARITY</a:t>
            </a:r>
            <a:r>
              <a:rPr lang="en" sz="3100">
                <a:latin typeface="Calibri"/>
                <a:ea typeface="Calibri"/>
                <a:cs typeface="Calibri"/>
                <a:sym typeface="Calibri"/>
              </a:rPr>
              <a:t>!</a:t>
            </a:r>
            <a:endParaRPr b="0" i="0" sz="3100" u="none" cap="none" strike="noStrike">
              <a:latin typeface="Arial"/>
              <a:ea typeface="Arial"/>
              <a:cs typeface="Arial"/>
              <a:sym typeface="Arial"/>
            </a:endParaRPr>
          </a:p>
        </p:txBody>
      </p:sp>
      <p:pic>
        <p:nvPicPr>
          <p:cNvPr id="1707" name="Google Shape;1707;p295"/>
          <p:cNvPicPr preferRelativeResize="0"/>
          <p:nvPr/>
        </p:nvPicPr>
        <p:blipFill rotWithShape="1">
          <a:blip r:embed="rId5">
            <a:alphaModFix/>
          </a:blip>
          <a:srcRect b="0" l="0" r="0" t="0"/>
          <a:stretch/>
        </p:blipFill>
        <p:spPr>
          <a:xfrm>
            <a:off x="6131175" y="1233437"/>
            <a:ext cx="3503350" cy="3567325"/>
          </a:xfrm>
          <a:prstGeom prst="rect">
            <a:avLst/>
          </a:prstGeom>
          <a:noFill/>
          <a:ln>
            <a:noFill/>
          </a:ln>
        </p:spPr>
      </p:pic>
      <p:sp>
        <p:nvSpPr>
          <p:cNvPr id="1708" name="Google Shape;1708;p295"/>
          <p:cNvSpPr txBox="1"/>
          <p:nvPr>
            <p:ph type="title"/>
          </p:nvPr>
        </p:nvSpPr>
        <p:spPr>
          <a:xfrm>
            <a:off x="333123" y="18250"/>
            <a:ext cx="7227000" cy="9738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b="1" lang="en" sz="3600">
                <a:solidFill>
                  <a:schemeClr val="lt1"/>
                </a:solidFill>
              </a:rPr>
              <a:t>Electrons Are Not Shared Equally</a:t>
            </a:r>
            <a:endParaRPr b="1" sz="3600">
              <a:solidFill>
                <a:schemeClr val="lt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13" name="Shape 1713"/>
        <p:cNvGrpSpPr/>
        <p:nvPr/>
      </p:nvGrpSpPr>
      <p:grpSpPr>
        <a:xfrm>
          <a:off x="0" y="0"/>
          <a:ext cx="0" cy="0"/>
          <a:chOff x="0" y="0"/>
          <a:chExt cx="0" cy="0"/>
        </a:xfrm>
      </p:grpSpPr>
      <p:pic>
        <p:nvPicPr>
          <p:cNvPr id="1714" name="Google Shape;1714;p296"/>
          <p:cNvPicPr preferRelativeResize="0"/>
          <p:nvPr/>
        </p:nvPicPr>
        <p:blipFill>
          <a:blip r:embed="rId4">
            <a:alphaModFix/>
          </a:blip>
          <a:stretch>
            <a:fillRect/>
          </a:stretch>
        </p:blipFill>
        <p:spPr>
          <a:xfrm>
            <a:off x="0" y="1972025"/>
            <a:ext cx="4680601" cy="2955299"/>
          </a:xfrm>
          <a:prstGeom prst="rect">
            <a:avLst/>
          </a:prstGeom>
          <a:noFill/>
          <a:ln>
            <a:noFill/>
          </a:ln>
        </p:spPr>
      </p:pic>
      <p:sp>
        <p:nvSpPr>
          <p:cNvPr id="1715" name="Google Shape;1715;p296"/>
          <p:cNvSpPr txBox="1"/>
          <p:nvPr>
            <p:ph type="title"/>
          </p:nvPr>
        </p:nvSpPr>
        <p:spPr>
          <a:xfrm>
            <a:off x="333123" y="18250"/>
            <a:ext cx="7227000" cy="9738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b="1" lang="en" sz="3600">
                <a:solidFill>
                  <a:schemeClr val="lt1"/>
                </a:solidFill>
              </a:rPr>
              <a:t>Cohesion</a:t>
            </a:r>
            <a:endParaRPr b="1" sz="3600">
              <a:solidFill>
                <a:schemeClr val="lt1"/>
              </a:solidFill>
            </a:endParaRPr>
          </a:p>
        </p:txBody>
      </p:sp>
      <p:pic>
        <p:nvPicPr>
          <p:cNvPr id="1716" name="Google Shape;1716;p296"/>
          <p:cNvPicPr preferRelativeResize="0"/>
          <p:nvPr/>
        </p:nvPicPr>
        <p:blipFill>
          <a:blip r:embed="rId5">
            <a:alphaModFix/>
          </a:blip>
          <a:stretch>
            <a:fillRect/>
          </a:stretch>
        </p:blipFill>
        <p:spPr>
          <a:xfrm>
            <a:off x="4983774" y="992050"/>
            <a:ext cx="4093100" cy="3069825"/>
          </a:xfrm>
          <a:prstGeom prst="rect">
            <a:avLst/>
          </a:prstGeom>
          <a:noFill/>
          <a:ln>
            <a:noFill/>
          </a:ln>
        </p:spPr>
      </p:pic>
      <p:sp>
        <p:nvSpPr>
          <p:cNvPr id="1717" name="Google Shape;1717;p296"/>
          <p:cNvSpPr txBox="1"/>
          <p:nvPr/>
        </p:nvSpPr>
        <p:spPr>
          <a:xfrm>
            <a:off x="4795150" y="4835700"/>
            <a:ext cx="46806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https://commons.wikimedia.org/wiki/File:Water_Droplet_On_Leaf.jpg</a:t>
            </a:r>
            <a:endParaRPr sz="800"/>
          </a:p>
        </p:txBody>
      </p:sp>
      <p:sp>
        <p:nvSpPr>
          <p:cNvPr id="1718" name="Google Shape;1718;p296"/>
          <p:cNvSpPr txBox="1"/>
          <p:nvPr/>
        </p:nvSpPr>
        <p:spPr>
          <a:xfrm>
            <a:off x="0" y="1205375"/>
            <a:ext cx="49839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u="sng">
                <a:solidFill>
                  <a:schemeClr val="dk1"/>
                </a:solidFill>
                <a:latin typeface="Calibri"/>
                <a:ea typeface="Calibri"/>
                <a:cs typeface="Calibri"/>
                <a:sym typeface="Calibri"/>
              </a:rPr>
              <a:t>Explain with data:</a:t>
            </a:r>
            <a:endParaRPr b="1" sz="3000" u="sng">
              <a:solidFill>
                <a:schemeClr val="dk1"/>
              </a:solidFill>
              <a:latin typeface="Calibri"/>
              <a:ea typeface="Calibri"/>
              <a:cs typeface="Calibri"/>
              <a:sym typeface="Calibri"/>
            </a:endParaRPr>
          </a:p>
          <a:p>
            <a:pPr indent="0" lvl="0" marL="0" rtl="0" algn="l">
              <a:spcBef>
                <a:spcPts val="0"/>
              </a:spcBef>
              <a:spcAft>
                <a:spcPts val="0"/>
              </a:spcAft>
              <a:buNone/>
            </a:pPr>
            <a:r>
              <a:t/>
            </a:r>
            <a:endParaRPr b="1" sz="3000" u="sng">
              <a:solidFill>
                <a:schemeClr val="dk1"/>
              </a:solidFill>
              <a:latin typeface="Calibri"/>
              <a:ea typeface="Calibri"/>
              <a:cs typeface="Calibri"/>
              <a:sym typeface="Calibri"/>
            </a:endParaRPr>
          </a:p>
          <a:p>
            <a:pPr indent="-419100" lvl="0" marL="457200" rtl="0" algn="l">
              <a:spcBef>
                <a:spcPts val="0"/>
              </a:spcBef>
              <a:spcAft>
                <a:spcPts val="0"/>
              </a:spcAft>
              <a:buClr>
                <a:schemeClr val="dk1"/>
              </a:buClr>
              <a:buSzPts val="3000"/>
              <a:buFont typeface="Calibri"/>
              <a:buChar char="●"/>
            </a:pPr>
            <a:r>
              <a:rPr lang="en" sz="3000">
                <a:solidFill>
                  <a:schemeClr val="dk1"/>
                </a:solidFill>
                <a:latin typeface="Calibri"/>
                <a:ea typeface="Calibri"/>
                <a:cs typeface="Calibri"/>
                <a:sym typeface="Calibri"/>
              </a:rPr>
              <a:t>Why is a water molecule polar?</a:t>
            </a:r>
            <a:endParaRPr sz="3000">
              <a:solidFill>
                <a:schemeClr val="dk1"/>
              </a:solidFill>
              <a:latin typeface="Calibri"/>
              <a:ea typeface="Calibri"/>
              <a:cs typeface="Calibri"/>
              <a:sym typeface="Calibri"/>
            </a:endParaRPr>
          </a:p>
          <a:p>
            <a:pPr indent="0" lvl="0" marL="457200" rtl="0" algn="l">
              <a:spcBef>
                <a:spcPts val="0"/>
              </a:spcBef>
              <a:spcAft>
                <a:spcPts val="0"/>
              </a:spcAft>
              <a:buNone/>
            </a:pPr>
            <a:r>
              <a:t/>
            </a:r>
            <a:endParaRPr sz="3000">
              <a:solidFill>
                <a:schemeClr val="dk1"/>
              </a:solidFill>
              <a:latin typeface="Calibri"/>
              <a:ea typeface="Calibri"/>
              <a:cs typeface="Calibri"/>
              <a:sym typeface="Calibri"/>
            </a:endParaRPr>
          </a:p>
          <a:p>
            <a:pPr indent="-419100" lvl="0" marL="457200" rtl="0" algn="l">
              <a:spcBef>
                <a:spcPts val="0"/>
              </a:spcBef>
              <a:spcAft>
                <a:spcPts val="0"/>
              </a:spcAft>
              <a:buClr>
                <a:schemeClr val="dk1"/>
              </a:buClr>
              <a:buSzPts val="3000"/>
              <a:buFont typeface="Calibri"/>
              <a:buChar char="●"/>
            </a:pPr>
            <a:r>
              <a:rPr lang="en" sz="3000">
                <a:solidFill>
                  <a:schemeClr val="dk1"/>
                </a:solidFill>
                <a:latin typeface="Calibri"/>
                <a:ea typeface="Calibri"/>
                <a:cs typeface="Calibri"/>
                <a:sym typeface="Calibri"/>
              </a:rPr>
              <a:t>Why are water molecules cohesive?</a:t>
            </a:r>
            <a:endParaRPr sz="3000">
              <a:solidFill>
                <a:schemeClr val="dk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2" name="Shape 1722"/>
        <p:cNvGrpSpPr/>
        <p:nvPr/>
      </p:nvGrpSpPr>
      <p:grpSpPr>
        <a:xfrm>
          <a:off x="0" y="0"/>
          <a:ext cx="0" cy="0"/>
          <a:chOff x="0" y="0"/>
          <a:chExt cx="0" cy="0"/>
        </a:xfrm>
      </p:grpSpPr>
      <p:sp>
        <p:nvSpPr>
          <p:cNvPr id="1723" name="Google Shape;1723;p297"/>
          <p:cNvSpPr txBox="1"/>
          <p:nvPr>
            <p:ph type="title"/>
          </p:nvPr>
        </p:nvSpPr>
        <p:spPr>
          <a:xfrm>
            <a:off x="980250" y="113811"/>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Hydrogen bonds</a:t>
            </a:r>
            <a:endParaRPr/>
          </a:p>
        </p:txBody>
      </p:sp>
      <p:pic>
        <p:nvPicPr>
          <p:cNvPr id="1724" name="Google Shape;1724;p297"/>
          <p:cNvPicPr preferRelativeResize="0"/>
          <p:nvPr/>
        </p:nvPicPr>
        <p:blipFill>
          <a:blip r:embed="rId3">
            <a:alphaModFix/>
          </a:blip>
          <a:stretch>
            <a:fillRect/>
          </a:stretch>
        </p:blipFill>
        <p:spPr>
          <a:xfrm>
            <a:off x="2940588" y="982227"/>
            <a:ext cx="3545124" cy="37116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1" name="Shape 1201"/>
        <p:cNvGrpSpPr/>
        <p:nvPr/>
      </p:nvGrpSpPr>
      <p:grpSpPr>
        <a:xfrm>
          <a:off x="0" y="0"/>
          <a:ext cx="0" cy="0"/>
          <a:chOff x="0" y="0"/>
          <a:chExt cx="0" cy="0"/>
        </a:xfrm>
      </p:grpSpPr>
      <p:sp>
        <p:nvSpPr>
          <p:cNvPr id="1202" name="Google Shape;1202;p244"/>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Overview of the Week</a:t>
            </a:r>
            <a:endParaRPr/>
          </a:p>
        </p:txBody>
      </p:sp>
      <p:sp>
        <p:nvSpPr>
          <p:cNvPr id="1203" name="Google Shape;1203;p244"/>
          <p:cNvSpPr txBox="1"/>
          <p:nvPr>
            <p:ph idx="1" type="body"/>
          </p:nvPr>
        </p:nvSpPr>
        <p:spPr>
          <a:xfrm>
            <a:off x="357099" y="1174650"/>
            <a:ext cx="5523300" cy="4776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000"/>
              <a:t>Thursday - DNA</a:t>
            </a:r>
            <a:endParaRPr b="1" sz="3000"/>
          </a:p>
        </p:txBody>
      </p:sp>
      <p:pic>
        <p:nvPicPr>
          <p:cNvPr descr="a blue dna molecule is against a white background (Provided by Tenor)" id="1204" name="Google Shape;1204;p244"/>
          <p:cNvPicPr preferRelativeResize="0"/>
          <p:nvPr/>
        </p:nvPicPr>
        <p:blipFill rotWithShape="1">
          <a:blip r:embed="rId3">
            <a:alphaModFix/>
          </a:blip>
          <a:srcRect b="26298" l="0" r="0" t="27887"/>
          <a:stretch/>
        </p:blipFill>
        <p:spPr>
          <a:xfrm>
            <a:off x="194338" y="1652250"/>
            <a:ext cx="8755326" cy="29884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8" name="Shape 1728"/>
        <p:cNvGrpSpPr/>
        <p:nvPr/>
      </p:nvGrpSpPr>
      <p:grpSpPr>
        <a:xfrm>
          <a:off x="0" y="0"/>
          <a:ext cx="0" cy="0"/>
          <a:chOff x="0" y="0"/>
          <a:chExt cx="0" cy="0"/>
        </a:xfrm>
      </p:grpSpPr>
      <p:pic>
        <p:nvPicPr>
          <p:cNvPr id="1729" name="Google Shape;1729;p298"/>
          <p:cNvPicPr preferRelativeResize="0"/>
          <p:nvPr/>
        </p:nvPicPr>
        <p:blipFill>
          <a:blip r:embed="rId3">
            <a:alphaModFix/>
          </a:blip>
          <a:stretch>
            <a:fillRect/>
          </a:stretch>
        </p:blipFill>
        <p:spPr>
          <a:xfrm rot="-898400">
            <a:off x="6257982" y="2784743"/>
            <a:ext cx="2258025" cy="1830874"/>
          </a:xfrm>
          <a:prstGeom prst="rect">
            <a:avLst/>
          </a:prstGeom>
          <a:noFill/>
          <a:ln>
            <a:noFill/>
          </a:ln>
        </p:spPr>
      </p:pic>
      <p:pic>
        <p:nvPicPr>
          <p:cNvPr id="1730" name="Google Shape;1730;p298"/>
          <p:cNvPicPr preferRelativeResize="0"/>
          <p:nvPr/>
        </p:nvPicPr>
        <p:blipFill>
          <a:blip r:embed="rId4">
            <a:alphaModFix/>
          </a:blip>
          <a:stretch>
            <a:fillRect/>
          </a:stretch>
        </p:blipFill>
        <p:spPr>
          <a:xfrm>
            <a:off x="6059800" y="1181437"/>
            <a:ext cx="2049651" cy="1226551"/>
          </a:xfrm>
          <a:prstGeom prst="rect">
            <a:avLst/>
          </a:prstGeom>
          <a:noFill/>
          <a:ln>
            <a:noFill/>
          </a:ln>
        </p:spPr>
      </p:pic>
      <p:pic>
        <p:nvPicPr>
          <p:cNvPr id="1731" name="Google Shape;1731;p298"/>
          <p:cNvPicPr preferRelativeResize="0"/>
          <p:nvPr/>
        </p:nvPicPr>
        <p:blipFill>
          <a:blip r:embed="rId5">
            <a:alphaModFix/>
          </a:blip>
          <a:stretch>
            <a:fillRect/>
          </a:stretch>
        </p:blipFill>
        <p:spPr>
          <a:xfrm>
            <a:off x="4209150" y="2063775"/>
            <a:ext cx="1047401" cy="1079751"/>
          </a:xfrm>
          <a:prstGeom prst="rect">
            <a:avLst/>
          </a:prstGeom>
          <a:noFill/>
          <a:ln>
            <a:noFill/>
          </a:ln>
        </p:spPr>
      </p:pic>
      <p:sp>
        <p:nvSpPr>
          <p:cNvPr id="1732" name="Google Shape;1732;p298"/>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sz="3600"/>
              <a:t>Ethanol:   </a:t>
            </a:r>
            <a:r>
              <a:rPr b="1" lang="en" sz="3600"/>
              <a:t>Play and observe!</a:t>
            </a:r>
            <a:endParaRPr/>
          </a:p>
        </p:txBody>
      </p:sp>
      <p:pic>
        <p:nvPicPr>
          <p:cNvPr id="1733" name="Google Shape;1733;p298"/>
          <p:cNvPicPr preferRelativeResize="0"/>
          <p:nvPr/>
        </p:nvPicPr>
        <p:blipFill>
          <a:blip r:embed="rId6">
            <a:alphaModFix/>
          </a:blip>
          <a:stretch>
            <a:fillRect/>
          </a:stretch>
        </p:blipFill>
        <p:spPr>
          <a:xfrm>
            <a:off x="233200" y="1141500"/>
            <a:ext cx="5330125" cy="4078200"/>
          </a:xfrm>
          <a:prstGeom prst="rect">
            <a:avLst/>
          </a:prstGeom>
          <a:noFill/>
          <a:ln>
            <a:noFill/>
          </a:ln>
        </p:spPr>
      </p:pic>
      <p:cxnSp>
        <p:nvCxnSpPr>
          <p:cNvPr id="1734" name="Google Shape;1734;p298"/>
          <p:cNvCxnSpPr/>
          <p:nvPr/>
        </p:nvCxnSpPr>
        <p:spPr>
          <a:xfrm flipH="1" rot="10800000">
            <a:off x="971550" y="1716475"/>
            <a:ext cx="4143300" cy="66600"/>
          </a:xfrm>
          <a:prstGeom prst="straightConnector1">
            <a:avLst/>
          </a:prstGeom>
          <a:noFill/>
          <a:ln cap="flat" cmpd="sng" w="38100">
            <a:solidFill>
              <a:schemeClr val="accent5"/>
            </a:solidFill>
            <a:prstDash val="solid"/>
            <a:round/>
            <a:headEnd len="med" w="med" type="none"/>
            <a:tailEnd len="med" w="med" type="none"/>
          </a:ln>
        </p:spPr>
      </p:cxnSp>
      <p:cxnSp>
        <p:nvCxnSpPr>
          <p:cNvPr id="1735" name="Google Shape;1735;p298"/>
          <p:cNvCxnSpPr/>
          <p:nvPr/>
        </p:nvCxnSpPr>
        <p:spPr>
          <a:xfrm>
            <a:off x="2857500" y="1402075"/>
            <a:ext cx="0" cy="3114600"/>
          </a:xfrm>
          <a:prstGeom prst="straightConnector1">
            <a:avLst/>
          </a:prstGeom>
          <a:noFill/>
          <a:ln cap="flat" cmpd="sng" w="38100">
            <a:solidFill>
              <a:schemeClr val="accent5"/>
            </a:solidFill>
            <a:prstDash val="solid"/>
            <a:round/>
            <a:headEnd len="med" w="med" type="none"/>
            <a:tailEnd len="med" w="med" type="none"/>
          </a:ln>
        </p:spPr>
      </p:cxnSp>
      <p:sp>
        <p:nvSpPr>
          <p:cNvPr id="1736" name="Google Shape;1736;p298"/>
          <p:cNvSpPr txBox="1"/>
          <p:nvPr/>
        </p:nvSpPr>
        <p:spPr>
          <a:xfrm>
            <a:off x="773450" y="1268725"/>
            <a:ext cx="437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What I observe  What I wonder</a:t>
            </a:r>
            <a:endParaRPr b="1" sz="2400">
              <a:solidFill>
                <a:schemeClr val="dk2"/>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1" name="Shape 1741"/>
        <p:cNvGrpSpPr/>
        <p:nvPr/>
      </p:nvGrpSpPr>
      <p:grpSpPr>
        <a:xfrm>
          <a:off x="0" y="0"/>
          <a:ext cx="0" cy="0"/>
          <a:chOff x="0" y="0"/>
          <a:chExt cx="0" cy="0"/>
        </a:xfrm>
      </p:grpSpPr>
      <p:pic>
        <p:nvPicPr>
          <p:cNvPr id="1742" name="Google Shape;1742;p299"/>
          <p:cNvPicPr preferRelativeResize="0"/>
          <p:nvPr/>
        </p:nvPicPr>
        <p:blipFill>
          <a:blip r:embed="rId3">
            <a:alphaModFix/>
          </a:blip>
          <a:stretch>
            <a:fillRect/>
          </a:stretch>
        </p:blipFill>
        <p:spPr>
          <a:xfrm rot="-796066">
            <a:off x="3054920" y="1867324"/>
            <a:ext cx="2486391" cy="1807842"/>
          </a:xfrm>
          <a:prstGeom prst="rect">
            <a:avLst/>
          </a:prstGeom>
          <a:noFill/>
          <a:ln>
            <a:noFill/>
          </a:ln>
        </p:spPr>
      </p:pic>
      <p:sp>
        <p:nvSpPr>
          <p:cNvPr id="1743" name="Google Shape;1743;p299"/>
          <p:cNvSpPr txBox="1"/>
          <p:nvPr/>
        </p:nvSpPr>
        <p:spPr>
          <a:xfrm>
            <a:off x="1068000" y="1304850"/>
            <a:ext cx="1375200" cy="600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000">
                <a:solidFill>
                  <a:schemeClr val="dk1"/>
                </a:solidFill>
                <a:latin typeface="Calibri"/>
                <a:ea typeface="Calibri"/>
                <a:cs typeface="Calibri"/>
                <a:sym typeface="Calibri"/>
              </a:rPr>
              <a:t>Polar</a:t>
            </a:r>
            <a:endParaRPr b="1" sz="3000">
              <a:solidFill>
                <a:schemeClr val="dk1"/>
              </a:solidFill>
              <a:latin typeface="Calibri"/>
              <a:ea typeface="Calibri"/>
              <a:cs typeface="Calibri"/>
              <a:sym typeface="Calibri"/>
            </a:endParaRPr>
          </a:p>
        </p:txBody>
      </p:sp>
      <p:sp>
        <p:nvSpPr>
          <p:cNvPr id="1744" name="Google Shape;1744;p299"/>
          <p:cNvSpPr txBox="1"/>
          <p:nvPr/>
        </p:nvSpPr>
        <p:spPr>
          <a:xfrm>
            <a:off x="5980226" y="2472750"/>
            <a:ext cx="1967100" cy="600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000">
                <a:solidFill>
                  <a:schemeClr val="dk1"/>
                </a:solidFill>
                <a:latin typeface="Calibri"/>
                <a:ea typeface="Calibri"/>
                <a:cs typeface="Calibri"/>
                <a:sym typeface="Calibri"/>
              </a:rPr>
              <a:t>Non-Polar</a:t>
            </a:r>
            <a:endParaRPr b="1" sz="3000">
              <a:solidFill>
                <a:schemeClr val="dk1"/>
              </a:solidFill>
              <a:latin typeface="Calibri"/>
              <a:ea typeface="Calibri"/>
              <a:cs typeface="Calibri"/>
              <a:sym typeface="Calibri"/>
            </a:endParaRPr>
          </a:p>
        </p:txBody>
      </p:sp>
      <p:sp>
        <p:nvSpPr>
          <p:cNvPr id="1745" name="Google Shape;1745;p299"/>
          <p:cNvSpPr/>
          <p:nvPr/>
        </p:nvSpPr>
        <p:spPr>
          <a:xfrm rot="1326984">
            <a:off x="2307308" y="1900566"/>
            <a:ext cx="1145052" cy="351030"/>
          </a:xfrm>
          <a:prstGeom prst="rightArrow">
            <a:avLst>
              <a:gd fmla="val 50000" name="adj1"/>
              <a:gd fmla="val 50000" name="adj2"/>
            </a:avLst>
          </a:prstGeom>
          <a:solidFill>
            <a:srgbClr val="0070C0"/>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Open Sans"/>
              <a:ea typeface="Open Sans"/>
              <a:cs typeface="Open Sans"/>
              <a:sym typeface="Open Sans"/>
            </a:endParaRPr>
          </a:p>
        </p:txBody>
      </p:sp>
      <p:sp>
        <p:nvSpPr>
          <p:cNvPr id="1746" name="Google Shape;1746;p299"/>
          <p:cNvSpPr/>
          <p:nvPr/>
        </p:nvSpPr>
        <p:spPr>
          <a:xfrm rot="-1894430">
            <a:off x="3279131" y="2292796"/>
            <a:ext cx="2575455" cy="1496107"/>
          </a:xfrm>
          <a:prstGeom prst="roundRect">
            <a:avLst>
              <a:gd fmla="val 16667" name="adj"/>
            </a:avLst>
          </a:prstGeom>
          <a:noFill/>
          <a:ln cap="flat" cmpd="sng" w="38100">
            <a:solidFill>
              <a:srgbClr val="0070C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Open Sans"/>
              <a:ea typeface="Open Sans"/>
              <a:cs typeface="Open Sans"/>
              <a:sym typeface="Open Sans"/>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1" name="Shape 1751"/>
        <p:cNvGrpSpPr/>
        <p:nvPr/>
      </p:nvGrpSpPr>
      <p:grpSpPr>
        <a:xfrm>
          <a:off x="0" y="0"/>
          <a:ext cx="0" cy="0"/>
          <a:chOff x="0" y="0"/>
          <a:chExt cx="0" cy="0"/>
        </a:xfrm>
      </p:grpSpPr>
      <p:sp>
        <p:nvSpPr>
          <p:cNvPr id="1752" name="Google Shape;1752;p300"/>
          <p:cNvSpPr txBox="1"/>
          <p:nvPr>
            <p:ph type="title"/>
          </p:nvPr>
        </p:nvSpPr>
        <p:spPr>
          <a:xfrm>
            <a:off x="233200" y="91500"/>
            <a:ext cx="64404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Discuss at your table</a:t>
            </a:r>
            <a:endParaRPr/>
          </a:p>
        </p:txBody>
      </p:sp>
      <p:sp>
        <p:nvSpPr>
          <p:cNvPr id="1753" name="Google Shape;1753;p300"/>
          <p:cNvSpPr txBox="1"/>
          <p:nvPr>
            <p:ph idx="1" type="body"/>
          </p:nvPr>
        </p:nvSpPr>
        <p:spPr>
          <a:xfrm>
            <a:off x="233200" y="1065300"/>
            <a:ext cx="3837600" cy="32769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600">
                <a:solidFill>
                  <a:schemeClr val="accent5"/>
                </a:solidFill>
              </a:rPr>
              <a:t>Based on how this model behaves, </a:t>
            </a:r>
            <a:r>
              <a:rPr b="1" lang="en" sz="3600">
                <a:solidFill>
                  <a:schemeClr val="accent5"/>
                </a:solidFill>
              </a:rPr>
              <a:t>escribe your predictions of electron behavior in this molecule.</a:t>
            </a:r>
            <a:endParaRPr b="1" sz="3600">
              <a:solidFill>
                <a:schemeClr val="accent5"/>
              </a:solidFill>
            </a:endParaRPr>
          </a:p>
          <a:p>
            <a:pPr indent="0" lvl="0" marL="0" rtl="0" algn="l">
              <a:spcBef>
                <a:spcPts val="0"/>
              </a:spcBef>
              <a:spcAft>
                <a:spcPts val="0"/>
              </a:spcAft>
              <a:buNone/>
            </a:pPr>
            <a:r>
              <a:t/>
            </a:r>
            <a:endParaRPr b="1" sz="3600">
              <a:solidFill>
                <a:schemeClr val="accent5"/>
              </a:solidFill>
            </a:endParaRPr>
          </a:p>
          <a:p>
            <a:pPr indent="0" lvl="0" marL="0" rtl="0" algn="l">
              <a:spcBef>
                <a:spcPts val="0"/>
              </a:spcBef>
              <a:spcAft>
                <a:spcPts val="0"/>
              </a:spcAft>
              <a:buNone/>
            </a:pPr>
            <a:r>
              <a:t/>
            </a:r>
            <a:endParaRPr b="1" sz="3600">
              <a:solidFill>
                <a:schemeClr val="accent5"/>
              </a:solidFill>
            </a:endParaRPr>
          </a:p>
        </p:txBody>
      </p:sp>
      <p:pic>
        <p:nvPicPr>
          <p:cNvPr id="1754" name="Google Shape;1754;p300"/>
          <p:cNvPicPr preferRelativeResize="0"/>
          <p:nvPr/>
        </p:nvPicPr>
        <p:blipFill>
          <a:blip r:embed="rId3">
            <a:alphaModFix/>
          </a:blip>
          <a:stretch>
            <a:fillRect/>
          </a:stretch>
        </p:blipFill>
        <p:spPr>
          <a:xfrm rot="-898400">
            <a:off x="5314387" y="1739995"/>
            <a:ext cx="2655038" cy="2152788"/>
          </a:xfrm>
          <a:prstGeom prst="rect">
            <a:avLst/>
          </a:prstGeom>
          <a:noFill/>
          <a:ln>
            <a:noFill/>
          </a:ln>
        </p:spPr>
      </p:pic>
      <p:pic>
        <p:nvPicPr>
          <p:cNvPr descr="Icon&#10;&#10;Description automatically generated" id="1755" name="Google Shape;1755;p300"/>
          <p:cNvPicPr preferRelativeResize="0"/>
          <p:nvPr/>
        </p:nvPicPr>
        <p:blipFill rotWithShape="1">
          <a:blip r:embed="rId4">
            <a:alphaModFix/>
          </a:blip>
          <a:srcRect b="0" l="0" r="0" t="0"/>
          <a:stretch/>
        </p:blipFill>
        <p:spPr>
          <a:xfrm>
            <a:off x="7906415" y="370200"/>
            <a:ext cx="905310" cy="90531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9" name="Shape 1759"/>
        <p:cNvGrpSpPr/>
        <p:nvPr/>
      </p:nvGrpSpPr>
      <p:grpSpPr>
        <a:xfrm>
          <a:off x="0" y="0"/>
          <a:ext cx="0" cy="0"/>
          <a:chOff x="0" y="0"/>
          <a:chExt cx="0" cy="0"/>
        </a:xfrm>
      </p:grpSpPr>
      <p:pic>
        <p:nvPicPr>
          <p:cNvPr id="1760" name="Google Shape;1760;p301"/>
          <p:cNvPicPr preferRelativeResize="0"/>
          <p:nvPr/>
        </p:nvPicPr>
        <p:blipFill>
          <a:blip r:embed="rId3">
            <a:alphaModFix/>
          </a:blip>
          <a:stretch>
            <a:fillRect/>
          </a:stretch>
        </p:blipFill>
        <p:spPr>
          <a:xfrm>
            <a:off x="6555150" y="985825"/>
            <a:ext cx="1607850" cy="3823299"/>
          </a:xfrm>
          <a:prstGeom prst="rect">
            <a:avLst/>
          </a:prstGeom>
          <a:noFill/>
          <a:ln>
            <a:noFill/>
          </a:ln>
        </p:spPr>
      </p:pic>
      <p:pic>
        <p:nvPicPr>
          <p:cNvPr id="1761" name="Google Shape;1761;p301"/>
          <p:cNvPicPr preferRelativeResize="0"/>
          <p:nvPr/>
        </p:nvPicPr>
        <p:blipFill>
          <a:blip r:embed="rId4">
            <a:alphaModFix/>
          </a:blip>
          <a:stretch>
            <a:fillRect/>
          </a:stretch>
        </p:blipFill>
        <p:spPr>
          <a:xfrm rot="-898397">
            <a:off x="1967387" y="1622816"/>
            <a:ext cx="2974083" cy="2411469"/>
          </a:xfrm>
          <a:prstGeom prst="rect">
            <a:avLst/>
          </a:prstGeom>
          <a:noFill/>
          <a:ln>
            <a:noFill/>
          </a:ln>
        </p:spPr>
      </p:pic>
      <p:sp>
        <p:nvSpPr>
          <p:cNvPr id="1762" name="Google Shape;1762;p301"/>
          <p:cNvSpPr txBox="1"/>
          <p:nvPr>
            <p:ph type="title"/>
          </p:nvPr>
        </p:nvSpPr>
        <p:spPr>
          <a:xfrm>
            <a:off x="233200" y="144787"/>
            <a:ext cx="6367800" cy="9738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Is it Hydrophilic? Hydrophobic?</a:t>
            </a:r>
            <a:endParaRPr/>
          </a:p>
          <a:p>
            <a:pPr indent="0" lvl="0" marL="0" rtl="0" algn="l">
              <a:spcBef>
                <a:spcPts val="0"/>
              </a:spcBef>
              <a:spcAft>
                <a:spcPts val="0"/>
              </a:spcAft>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6" name="Shape 1766"/>
        <p:cNvGrpSpPr/>
        <p:nvPr/>
      </p:nvGrpSpPr>
      <p:grpSpPr>
        <a:xfrm>
          <a:off x="0" y="0"/>
          <a:ext cx="0" cy="0"/>
          <a:chOff x="0" y="0"/>
          <a:chExt cx="0" cy="0"/>
        </a:xfrm>
      </p:grpSpPr>
      <p:pic>
        <p:nvPicPr>
          <p:cNvPr id="1767" name="Google Shape;1767;p302"/>
          <p:cNvPicPr preferRelativeResize="0"/>
          <p:nvPr/>
        </p:nvPicPr>
        <p:blipFill>
          <a:blip r:embed="rId3">
            <a:alphaModFix/>
          </a:blip>
          <a:stretch>
            <a:fillRect/>
          </a:stretch>
        </p:blipFill>
        <p:spPr>
          <a:xfrm>
            <a:off x="6555150" y="985825"/>
            <a:ext cx="1607850" cy="3823299"/>
          </a:xfrm>
          <a:prstGeom prst="rect">
            <a:avLst/>
          </a:prstGeom>
          <a:noFill/>
          <a:ln>
            <a:noFill/>
          </a:ln>
        </p:spPr>
      </p:pic>
      <p:pic>
        <p:nvPicPr>
          <p:cNvPr id="1768" name="Google Shape;1768;p302"/>
          <p:cNvPicPr preferRelativeResize="0"/>
          <p:nvPr/>
        </p:nvPicPr>
        <p:blipFill>
          <a:blip r:embed="rId4">
            <a:alphaModFix/>
          </a:blip>
          <a:stretch>
            <a:fillRect/>
          </a:stretch>
        </p:blipFill>
        <p:spPr>
          <a:xfrm rot="-898397">
            <a:off x="1967387" y="1622816"/>
            <a:ext cx="2974083" cy="2411469"/>
          </a:xfrm>
          <a:prstGeom prst="rect">
            <a:avLst/>
          </a:prstGeom>
          <a:noFill/>
          <a:ln>
            <a:noFill/>
          </a:ln>
        </p:spPr>
      </p:pic>
      <p:sp>
        <p:nvSpPr>
          <p:cNvPr id="1769" name="Google Shape;1769;p302"/>
          <p:cNvSpPr txBox="1"/>
          <p:nvPr>
            <p:ph type="title"/>
          </p:nvPr>
        </p:nvSpPr>
        <p:spPr>
          <a:xfrm>
            <a:off x="233200" y="144787"/>
            <a:ext cx="6367800" cy="9738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Is it Hydrophilic? Hydrophobic?</a:t>
            </a:r>
            <a:endParaRPr/>
          </a:p>
          <a:p>
            <a:pPr indent="0" lvl="0" marL="0" rtl="0" algn="l">
              <a:spcBef>
                <a:spcPts val="0"/>
              </a:spcBef>
              <a:spcAft>
                <a:spcPts val="0"/>
              </a:spcAft>
              <a:buNone/>
            </a:pPr>
            <a:r>
              <a:t/>
            </a:r>
            <a:endParaRPr/>
          </a:p>
        </p:txBody>
      </p:sp>
      <p:sp>
        <p:nvSpPr>
          <p:cNvPr id="1770" name="Google Shape;1770;p302"/>
          <p:cNvSpPr/>
          <p:nvPr/>
        </p:nvSpPr>
        <p:spPr>
          <a:xfrm rot="-1381813">
            <a:off x="7336591" y="4188859"/>
            <a:ext cx="670217" cy="666987"/>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302"/>
          <p:cNvSpPr/>
          <p:nvPr/>
        </p:nvSpPr>
        <p:spPr>
          <a:xfrm rot="-2070223">
            <a:off x="1637230" y="1727258"/>
            <a:ext cx="1839849" cy="1249536"/>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302"/>
          <p:cNvSpPr/>
          <p:nvPr/>
        </p:nvSpPr>
        <p:spPr>
          <a:xfrm rot="-1382064">
            <a:off x="7200444" y="1440504"/>
            <a:ext cx="1154661" cy="740650"/>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302"/>
          <p:cNvSpPr txBox="1"/>
          <p:nvPr/>
        </p:nvSpPr>
        <p:spPr>
          <a:xfrm>
            <a:off x="126600" y="3898800"/>
            <a:ext cx="2898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2"/>
                </a:solidFill>
                <a:latin typeface="Calibri"/>
                <a:ea typeface="Calibri"/>
                <a:cs typeface="Calibri"/>
                <a:sym typeface="Calibri"/>
              </a:rPr>
              <a:t>Hydrophilic</a:t>
            </a:r>
            <a:endParaRPr b="1" sz="2400">
              <a:solidFill>
                <a:schemeClr val="accent2"/>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7" name="Shape 1777"/>
        <p:cNvGrpSpPr/>
        <p:nvPr/>
      </p:nvGrpSpPr>
      <p:grpSpPr>
        <a:xfrm>
          <a:off x="0" y="0"/>
          <a:ext cx="0" cy="0"/>
          <a:chOff x="0" y="0"/>
          <a:chExt cx="0" cy="0"/>
        </a:xfrm>
      </p:grpSpPr>
      <p:pic>
        <p:nvPicPr>
          <p:cNvPr id="1778" name="Google Shape;1778;p303"/>
          <p:cNvPicPr preferRelativeResize="0"/>
          <p:nvPr/>
        </p:nvPicPr>
        <p:blipFill>
          <a:blip r:embed="rId3">
            <a:alphaModFix/>
          </a:blip>
          <a:stretch>
            <a:fillRect/>
          </a:stretch>
        </p:blipFill>
        <p:spPr>
          <a:xfrm>
            <a:off x="6555150" y="985825"/>
            <a:ext cx="1607850" cy="3823299"/>
          </a:xfrm>
          <a:prstGeom prst="rect">
            <a:avLst/>
          </a:prstGeom>
          <a:noFill/>
          <a:ln>
            <a:noFill/>
          </a:ln>
        </p:spPr>
      </p:pic>
      <p:pic>
        <p:nvPicPr>
          <p:cNvPr id="1779" name="Google Shape;1779;p303"/>
          <p:cNvPicPr preferRelativeResize="0"/>
          <p:nvPr/>
        </p:nvPicPr>
        <p:blipFill>
          <a:blip r:embed="rId4">
            <a:alphaModFix/>
          </a:blip>
          <a:stretch>
            <a:fillRect/>
          </a:stretch>
        </p:blipFill>
        <p:spPr>
          <a:xfrm rot="-898397">
            <a:off x="1967387" y="1622816"/>
            <a:ext cx="2974083" cy="2411469"/>
          </a:xfrm>
          <a:prstGeom prst="rect">
            <a:avLst/>
          </a:prstGeom>
          <a:noFill/>
          <a:ln>
            <a:noFill/>
          </a:ln>
        </p:spPr>
      </p:pic>
      <p:sp>
        <p:nvSpPr>
          <p:cNvPr id="1780" name="Google Shape;1780;p303"/>
          <p:cNvSpPr txBox="1"/>
          <p:nvPr>
            <p:ph type="title"/>
          </p:nvPr>
        </p:nvSpPr>
        <p:spPr>
          <a:xfrm>
            <a:off x="233200" y="144787"/>
            <a:ext cx="6367800" cy="9738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Is it Hydrophilic? Hydrophobic?</a:t>
            </a:r>
            <a:endParaRPr/>
          </a:p>
          <a:p>
            <a:pPr indent="0" lvl="0" marL="0" rtl="0" algn="l">
              <a:spcBef>
                <a:spcPts val="0"/>
              </a:spcBef>
              <a:spcAft>
                <a:spcPts val="0"/>
              </a:spcAft>
              <a:buNone/>
            </a:pPr>
            <a:r>
              <a:t/>
            </a:r>
            <a:endParaRPr/>
          </a:p>
        </p:txBody>
      </p:sp>
      <p:sp>
        <p:nvSpPr>
          <p:cNvPr id="1781" name="Google Shape;1781;p303"/>
          <p:cNvSpPr/>
          <p:nvPr/>
        </p:nvSpPr>
        <p:spPr>
          <a:xfrm rot="-1381813">
            <a:off x="7336591" y="4188859"/>
            <a:ext cx="670217" cy="666987"/>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303"/>
          <p:cNvSpPr/>
          <p:nvPr/>
        </p:nvSpPr>
        <p:spPr>
          <a:xfrm rot="-2070223">
            <a:off x="1637230" y="1727258"/>
            <a:ext cx="1839849" cy="1249536"/>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303"/>
          <p:cNvSpPr/>
          <p:nvPr/>
        </p:nvSpPr>
        <p:spPr>
          <a:xfrm rot="-1382064">
            <a:off x="7200444" y="1440504"/>
            <a:ext cx="1154661" cy="740650"/>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303"/>
          <p:cNvSpPr/>
          <p:nvPr/>
        </p:nvSpPr>
        <p:spPr>
          <a:xfrm rot="-2211033">
            <a:off x="6396785" y="3988679"/>
            <a:ext cx="1421640" cy="720720"/>
          </a:xfrm>
          <a:prstGeom prst="ellipse">
            <a:avLst/>
          </a:prstGeom>
          <a:no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303"/>
          <p:cNvSpPr/>
          <p:nvPr/>
        </p:nvSpPr>
        <p:spPr>
          <a:xfrm rot="-2210643">
            <a:off x="6243329" y="1134157"/>
            <a:ext cx="1728540" cy="907560"/>
          </a:xfrm>
          <a:prstGeom prst="ellipse">
            <a:avLst/>
          </a:prstGeom>
          <a:no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303"/>
          <p:cNvSpPr/>
          <p:nvPr/>
        </p:nvSpPr>
        <p:spPr>
          <a:xfrm rot="-1262312">
            <a:off x="1966965" y="1960482"/>
            <a:ext cx="3598370" cy="2120963"/>
          </a:xfrm>
          <a:prstGeom prst="ellipse">
            <a:avLst/>
          </a:prstGeom>
          <a:no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303"/>
          <p:cNvSpPr txBox="1"/>
          <p:nvPr/>
        </p:nvSpPr>
        <p:spPr>
          <a:xfrm>
            <a:off x="126600" y="3898800"/>
            <a:ext cx="2898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2"/>
                </a:solidFill>
                <a:latin typeface="Calibri"/>
                <a:ea typeface="Calibri"/>
                <a:cs typeface="Calibri"/>
                <a:sym typeface="Calibri"/>
              </a:rPr>
              <a:t>Hydrophilic</a:t>
            </a:r>
            <a:endParaRPr b="1" sz="2400">
              <a:solidFill>
                <a:schemeClr val="accent2"/>
              </a:solidFill>
              <a:latin typeface="Calibri"/>
              <a:ea typeface="Calibri"/>
              <a:cs typeface="Calibri"/>
              <a:sym typeface="Calibri"/>
            </a:endParaRPr>
          </a:p>
        </p:txBody>
      </p:sp>
      <p:sp>
        <p:nvSpPr>
          <p:cNvPr id="1788" name="Google Shape;1788;p303"/>
          <p:cNvSpPr txBox="1"/>
          <p:nvPr/>
        </p:nvSpPr>
        <p:spPr>
          <a:xfrm>
            <a:off x="126600" y="4336500"/>
            <a:ext cx="2898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rgbClr val="0000FF"/>
                </a:solidFill>
                <a:latin typeface="Calibri"/>
                <a:ea typeface="Calibri"/>
                <a:cs typeface="Calibri"/>
                <a:sym typeface="Calibri"/>
              </a:rPr>
              <a:t>Hydrophobic</a:t>
            </a:r>
            <a:endParaRPr b="1" sz="2400">
              <a:solidFill>
                <a:srgbClr val="0000FF"/>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2" name="Shape 1792"/>
        <p:cNvGrpSpPr/>
        <p:nvPr/>
      </p:nvGrpSpPr>
      <p:grpSpPr>
        <a:xfrm>
          <a:off x="0" y="0"/>
          <a:ext cx="0" cy="0"/>
          <a:chOff x="0" y="0"/>
          <a:chExt cx="0" cy="0"/>
        </a:xfrm>
      </p:grpSpPr>
      <p:sp>
        <p:nvSpPr>
          <p:cNvPr id="1793" name="Google Shape;1793;p304"/>
          <p:cNvSpPr txBox="1"/>
          <p:nvPr>
            <p:ph type="title"/>
          </p:nvPr>
        </p:nvSpPr>
        <p:spPr>
          <a:xfrm>
            <a:off x="0" y="0"/>
            <a:ext cx="9144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SzPts val="990"/>
              <a:buNone/>
            </a:pPr>
            <a:r>
              <a:rPr lang="en" sz="3600"/>
              <a:t>What does it mean to be hydrophobic?</a:t>
            </a:r>
            <a:endParaRPr sz="3600"/>
          </a:p>
        </p:txBody>
      </p:sp>
      <p:pic>
        <p:nvPicPr>
          <p:cNvPr id="1794" name="Google Shape;1794;p304"/>
          <p:cNvPicPr preferRelativeResize="0"/>
          <p:nvPr/>
        </p:nvPicPr>
        <p:blipFill>
          <a:blip r:embed="rId3">
            <a:alphaModFix/>
          </a:blip>
          <a:stretch>
            <a:fillRect/>
          </a:stretch>
        </p:blipFill>
        <p:spPr>
          <a:xfrm>
            <a:off x="1899850" y="1025054"/>
            <a:ext cx="5344301" cy="3564275"/>
          </a:xfrm>
          <a:prstGeom prst="rect">
            <a:avLst/>
          </a:prstGeom>
          <a:noFill/>
          <a:ln>
            <a:noFill/>
          </a:ln>
        </p:spPr>
      </p:pic>
      <p:sp>
        <p:nvSpPr>
          <p:cNvPr id="1795" name="Google Shape;1795;p304"/>
          <p:cNvSpPr txBox="1"/>
          <p:nvPr/>
        </p:nvSpPr>
        <p:spPr>
          <a:xfrm>
            <a:off x="1899800" y="4589325"/>
            <a:ext cx="534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(H2 OH NO What is aquaphobia and what causes fear of water? Symptoms, celebrity sufferers and cures 2018)</a:t>
            </a:r>
            <a:endParaRPr sz="9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9" name="Shape 1799"/>
        <p:cNvGrpSpPr/>
        <p:nvPr/>
      </p:nvGrpSpPr>
      <p:grpSpPr>
        <a:xfrm>
          <a:off x="0" y="0"/>
          <a:ext cx="0" cy="0"/>
          <a:chOff x="0" y="0"/>
          <a:chExt cx="0" cy="0"/>
        </a:xfrm>
      </p:grpSpPr>
      <p:sp>
        <p:nvSpPr>
          <p:cNvPr id="1800" name="Google Shape;1800;p305"/>
          <p:cNvSpPr txBox="1"/>
          <p:nvPr>
            <p:ph type="title"/>
          </p:nvPr>
        </p:nvSpPr>
        <p:spPr>
          <a:xfrm>
            <a:off x="223525" y="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Play! What do you notice?</a:t>
            </a:r>
            <a:endParaRPr/>
          </a:p>
        </p:txBody>
      </p:sp>
      <p:pic>
        <p:nvPicPr>
          <p:cNvPr id="1801" name="Google Shape;1801;p305"/>
          <p:cNvPicPr preferRelativeResize="0"/>
          <p:nvPr/>
        </p:nvPicPr>
        <p:blipFill>
          <a:blip r:embed="rId3">
            <a:alphaModFix/>
          </a:blip>
          <a:stretch>
            <a:fillRect/>
          </a:stretch>
        </p:blipFill>
        <p:spPr>
          <a:xfrm rot="-5400000">
            <a:off x="2712174" y="360964"/>
            <a:ext cx="3719651" cy="50084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5" name="Shape 1805"/>
        <p:cNvGrpSpPr/>
        <p:nvPr/>
      </p:nvGrpSpPr>
      <p:grpSpPr>
        <a:xfrm>
          <a:off x="0" y="0"/>
          <a:ext cx="0" cy="0"/>
          <a:chOff x="0" y="0"/>
          <a:chExt cx="0" cy="0"/>
        </a:xfrm>
      </p:grpSpPr>
      <p:pic>
        <p:nvPicPr>
          <p:cNvPr id="1806" name="Google Shape;1806;p306"/>
          <p:cNvPicPr preferRelativeResize="0"/>
          <p:nvPr/>
        </p:nvPicPr>
        <p:blipFill>
          <a:blip r:embed="rId3">
            <a:alphaModFix/>
          </a:blip>
          <a:stretch>
            <a:fillRect/>
          </a:stretch>
        </p:blipFill>
        <p:spPr>
          <a:xfrm>
            <a:off x="1899850" y="1025054"/>
            <a:ext cx="5344301" cy="3564275"/>
          </a:xfrm>
          <a:prstGeom prst="rect">
            <a:avLst/>
          </a:prstGeom>
          <a:noFill/>
          <a:ln>
            <a:noFill/>
          </a:ln>
        </p:spPr>
      </p:pic>
      <p:sp>
        <p:nvSpPr>
          <p:cNvPr id="1807" name="Google Shape;1807;p306"/>
          <p:cNvSpPr txBox="1"/>
          <p:nvPr/>
        </p:nvSpPr>
        <p:spPr>
          <a:xfrm>
            <a:off x="1899800" y="4589325"/>
            <a:ext cx="534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(H2 OH NO What is aquaphobia and what causes fear of water? Symptoms, celebrity sufferers and cures 2018)</a:t>
            </a:r>
            <a:endParaRPr sz="9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
        <p:nvSpPr>
          <p:cNvPr id="1808" name="Google Shape;1808;p306"/>
          <p:cNvSpPr txBox="1"/>
          <p:nvPr>
            <p:ph type="title"/>
          </p:nvPr>
        </p:nvSpPr>
        <p:spPr>
          <a:xfrm>
            <a:off x="282350" y="-7"/>
            <a:ext cx="85791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SzPts val="990"/>
              <a:buNone/>
            </a:pPr>
            <a:r>
              <a:rPr lang="en" sz="3600"/>
              <a:t>What does it mean to be… hydrophobic?</a:t>
            </a:r>
            <a:endParaRPr sz="3600"/>
          </a:p>
        </p:txBody>
      </p:sp>
      <p:pic>
        <p:nvPicPr>
          <p:cNvPr id="1809" name="Google Shape;1809;p306"/>
          <p:cNvPicPr preferRelativeResize="0"/>
          <p:nvPr/>
        </p:nvPicPr>
        <p:blipFill>
          <a:blip r:embed="rId4">
            <a:alphaModFix/>
          </a:blip>
          <a:stretch>
            <a:fillRect/>
          </a:stretch>
        </p:blipFill>
        <p:spPr>
          <a:xfrm>
            <a:off x="2999125" y="1111654"/>
            <a:ext cx="3537601" cy="3537601"/>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3" name="Shape 1813"/>
        <p:cNvGrpSpPr/>
        <p:nvPr/>
      </p:nvGrpSpPr>
      <p:grpSpPr>
        <a:xfrm>
          <a:off x="0" y="0"/>
          <a:ext cx="0" cy="0"/>
          <a:chOff x="0" y="0"/>
          <a:chExt cx="0" cy="0"/>
        </a:xfrm>
      </p:grpSpPr>
      <p:sp>
        <p:nvSpPr>
          <p:cNvPr id="1814" name="Google Shape;1814;p307"/>
          <p:cNvSpPr txBox="1"/>
          <p:nvPr>
            <p:ph idx="1" type="body"/>
          </p:nvPr>
        </p:nvSpPr>
        <p:spPr>
          <a:xfrm>
            <a:off x="77350" y="1420250"/>
            <a:ext cx="4494600" cy="3497400"/>
          </a:xfrm>
          <a:prstGeom prst="rect">
            <a:avLst/>
          </a:prstGeom>
        </p:spPr>
        <p:txBody>
          <a:bodyPr anchorCtr="0" anchor="t" bIns="68575" lIns="68575" spcFirstLastPara="1" rIns="68575" wrap="square" tIns="68575">
            <a:noAutofit/>
          </a:bodyPr>
          <a:lstStyle/>
          <a:p>
            <a:pPr indent="0" lvl="0" marL="457200" rtl="0" algn="l">
              <a:spcBef>
                <a:spcPts val="0"/>
              </a:spcBef>
              <a:spcAft>
                <a:spcPts val="0"/>
              </a:spcAft>
              <a:buNone/>
            </a:pPr>
            <a:r>
              <a:rPr lang="en" sz="2800"/>
              <a:t>PREDICT:</a:t>
            </a:r>
            <a:endParaRPr sz="2800"/>
          </a:p>
          <a:p>
            <a:pPr indent="-406400" lvl="0" marL="457200" rtl="0" algn="l">
              <a:spcBef>
                <a:spcPts val="0"/>
              </a:spcBef>
              <a:spcAft>
                <a:spcPts val="0"/>
              </a:spcAft>
              <a:buSzPts val="2800"/>
              <a:buChar char="●"/>
            </a:pPr>
            <a:r>
              <a:rPr lang="en" sz="2800"/>
              <a:t>How many drops of ethanol  (relative to water) do you think will stay on the penny?</a:t>
            </a:r>
            <a:endParaRPr sz="2800"/>
          </a:p>
        </p:txBody>
      </p:sp>
      <p:pic>
        <p:nvPicPr>
          <p:cNvPr id="1815" name="Google Shape;1815;p307"/>
          <p:cNvPicPr preferRelativeResize="0"/>
          <p:nvPr/>
        </p:nvPicPr>
        <p:blipFill>
          <a:blip r:embed="rId3">
            <a:alphaModFix/>
          </a:blip>
          <a:stretch>
            <a:fillRect/>
          </a:stretch>
        </p:blipFill>
        <p:spPr>
          <a:xfrm>
            <a:off x="6107223" y="541972"/>
            <a:ext cx="2322352" cy="3108660"/>
          </a:xfrm>
          <a:prstGeom prst="rect">
            <a:avLst/>
          </a:prstGeom>
          <a:noFill/>
          <a:ln>
            <a:noFill/>
          </a:ln>
        </p:spPr>
      </p:pic>
      <p:sp>
        <p:nvSpPr>
          <p:cNvPr id="1816" name="Google Shape;1816;p307"/>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Make a prediction!</a:t>
            </a:r>
            <a:endParaRPr/>
          </a:p>
        </p:txBody>
      </p:sp>
      <p:pic>
        <p:nvPicPr>
          <p:cNvPr id="1817" name="Google Shape;1817;p307"/>
          <p:cNvPicPr preferRelativeResize="0"/>
          <p:nvPr/>
        </p:nvPicPr>
        <p:blipFill>
          <a:blip r:embed="rId4">
            <a:alphaModFix/>
          </a:blip>
          <a:stretch>
            <a:fillRect/>
          </a:stretch>
        </p:blipFill>
        <p:spPr>
          <a:xfrm>
            <a:off x="5509325" y="3708584"/>
            <a:ext cx="1780050" cy="769750"/>
          </a:xfrm>
          <a:prstGeom prst="rect">
            <a:avLst/>
          </a:prstGeom>
          <a:noFill/>
          <a:ln>
            <a:noFill/>
          </a:ln>
        </p:spPr>
      </p:pic>
      <p:sp>
        <p:nvSpPr>
          <p:cNvPr id="1818" name="Google Shape;1818;p307"/>
          <p:cNvSpPr txBox="1"/>
          <p:nvPr/>
        </p:nvSpPr>
        <p:spPr>
          <a:xfrm>
            <a:off x="4822252" y="4478334"/>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rPr>
              <a:t>(Smith, 2021)</a:t>
            </a:r>
            <a:endParaRPr sz="900">
              <a:solidFill>
                <a:srgbClr val="A0A0A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8" name="Shape 1208"/>
        <p:cNvGrpSpPr/>
        <p:nvPr/>
      </p:nvGrpSpPr>
      <p:grpSpPr>
        <a:xfrm>
          <a:off x="0" y="0"/>
          <a:ext cx="0" cy="0"/>
          <a:chOff x="0" y="0"/>
          <a:chExt cx="0" cy="0"/>
        </a:xfrm>
      </p:grpSpPr>
      <p:sp>
        <p:nvSpPr>
          <p:cNvPr id="1209" name="Google Shape;1209;p245"/>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Overview of the Week</a:t>
            </a:r>
            <a:endParaRPr/>
          </a:p>
        </p:txBody>
      </p:sp>
      <p:sp>
        <p:nvSpPr>
          <p:cNvPr id="1210" name="Google Shape;1210;p245"/>
          <p:cNvSpPr txBox="1"/>
          <p:nvPr>
            <p:ph idx="1" type="body"/>
          </p:nvPr>
        </p:nvSpPr>
        <p:spPr>
          <a:xfrm>
            <a:off x="428949" y="1421300"/>
            <a:ext cx="5523300" cy="4776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000"/>
              <a:t>Friday - Implementation Planning</a:t>
            </a:r>
            <a:endParaRPr b="1" sz="3000"/>
          </a:p>
        </p:txBody>
      </p:sp>
      <p:pic>
        <p:nvPicPr>
          <p:cNvPr descr="a stick figure is standing in front of a board with colored squares on it .. (Provided by Tenor)" id="1211" name="Google Shape;1211;p245"/>
          <p:cNvPicPr preferRelativeResize="0"/>
          <p:nvPr/>
        </p:nvPicPr>
        <p:blipFill>
          <a:blip r:embed="rId3">
            <a:alphaModFix/>
          </a:blip>
          <a:stretch>
            <a:fillRect/>
          </a:stretch>
        </p:blipFill>
        <p:spPr>
          <a:xfrm>
            <a:off x="5099423" y="1126925"/>
            <a:ext cx="3026675" cy="3276701"/>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2" name="Shape 1822"/>
        <p:cNvGrpSpPr/>
        <p:nvPr/>
      </p:nvGrpSpPr>
      <p:grpSpPr>
        <a:xfrm>
          <a:off x="0" y="0"/>
          <a:ext cx="0" cy="0"/>
          <a:chOff x="0" y="0"/>
          <a:chExt cx="0" cy="0"/>
        </a:xfrm>
      </p:grpSpPr>
      <p:sp>
        <p:nvSpPr>
          <p:cNvPr id="1823" name="Google Shape;1823;p308"/>
          <p:cNvSpPr txBox="1"/>
          <p:nvPr>
            <p:ph idx="1" type="body"/>
          </p:nvPr>
        </p:nvSpPr>
        <p:spPr>
          <a:xfrm>
            <a:off x="672925" y="1275225"/>
            <a:ext cx="3899100" cy="3497400"/>
          </a:xfrm>
          <a:prstGeom prst="rect">
            <a:avLst/>
          </a:prstGeom>
        </p:spPr>
        <p:txBody>
          <a:bodyPr anchorCtr="0" anchor="t" bIns="68575" lIns="68575" spcFirstLastPara="1" rIns="68575" wrap="square" tIns="68575">
            <a:noAutofit/>
          </a:bodyPr>
          <a:lstStyle/>
          <a:p>
            <a:pPr indent="-406400" lvl="0" marL="457200" rtl="0" algn="l">
              <a:spcBef>
                <a:spcPts val="0"/>
              </a:spcBef>
              <a:spcAft>
                <a:spcPts val="0"/>
              </a:spcAft>
              <a:buSzPts val="2800"/>
              <a:buChar char="●"/>
            </a:pPr>
            <a:r>
              <a:rPr lang="en" sz="2800"/>
              <a:t>One drop at a time.</a:t>
            </a:r>
            <a:endParaRPr sz="2800"/>
          </a:p>
          <a:p>
            <a:pPr indent="-406400" lvl="0" marL="457200" rtl="0" algn="l">
              <a:spcBef>
                <a:spcPts val="0"/>
              </a:spcBef>
              <a:spcAft>
                <a:spcPts val="0"/>
              </a:spcAft>
              <a:buSzPts val="2800"/>
              <a:buChar char="●"/>
            </a:pPr>
            <a:r>
              <a:rPr lang="en" sz="2800"/>
              <a:t>Count as you drop.</a:t>
            </a:r>
            <a:endParaRPr sz="2800"/>
          </a:p>
          <a:p>
            <a:pPr indent="-406400" lvl="0" marL="457200" rtl="0" algn="l">
              <a:spcBef>
                <a:spcPts val="0"/>
              </a:spcBef>
              <a:spcAft>
                <a:spcPts val="0"/>
              </a:spcAft>
              <a:buSzPts val="2800"/>
              <a:buChar char="●"/>
            </a:pPr>
            <a:r>
              <a:rPr lang="en" sz="2800"/>
              <a:t>Remember how many drops were held BEFORE the water spills over the edge.</a:t>
            </a:r>
            <a:endParaRPr sz="2800"/>
          </a:p>
        </p:txBody>
      </p:sp>
      <p:pic>
        <p:nvPicPr>
          <p:cNvPr id="1824" name="Google Shape;1824;p308"/>
          <p:cNvPicPr preferRelativeResize="0"/>
          <p:nvPr/>
        </p:nvPicPr>
        <p:blipFill>
          <a:blip r:embed="rId3">
            <a:alphaModFix/>
          </a:blip>
          <a:stretch>
            <a:fillRect/>
          </a:stretch>
        </p:blipFill>
        <p:spPr>
          <a:xfrm>
            <a:off x="6107223" y="541972"/>
            <a:ext cx="2322352" cy="3108660"/>
          </a:xfrm>
          <a:prstGeom prst="rect">
            <a:avLst/>
          </a:prstGeom>
          <a:noFill/>
          <a:ln>
            <a:noFill/>
          </a:ln>
        </p:spPr>
      </p:pic>
      <p:sp>
        <p:nvSpPr>
          <p:cNvPr id="1825" name="Google Shape;1825;p308"/>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Now do the experiment!</a:t>
            </a:r>
            <a:endParaRPr/>
          </a:p>
        </p:txBody>
      </p:sp>
      <p:pic>
        <p:nvPicPr>
          <p:cNvPr id="1826" name="Google Shape;1826;p308"/>
          <p:cNvPicPr preferRelativeResize="0"/>
          <p:nvPr/>
        </p:nvPicPr>
        <p:blipFill>
          <a:blip r:embed="rId4">
            <a:alphaModFix/>
          </a:blip>
          <a:stretch>
            <a:fillRect/>
          </a:stretch>
        </p:blipFill>
        <p:spPr>
          <a:xfrm>
            <a:off x="5509325" y="3708584"/>
            <a:ext cx="1780050" cy="769750"/>
          </a:xfrm>
          <a:prstGeom prst="rect">
            <a:avLst/>
          </a:prstGeom>
          <a:noFill/>
          <a:ln>
            <a:noFill/>
          </a:ln>
        </p:spPr>
      </p:pic>
      <p:sp>
        <p:nvSpPr>
          <p:cNvPr id="1827" name="Google Shape;1827;p308"/>
          <p:cNvSpPr txBox="1"/>
          <p:nvPr/>
        </p:nvSpPr>
        <p:spPr>
          <a:xfrm>
            <a:off x="4822252" y="4478334"/>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rPr>
              <a:t>(Smith, 2021)</a:t>
            </a:r>
            <a:endParaRPr sz="900">
              <a:solidFill>
                <a:srgbClr val="A0A0A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1" name="Shape 1831"/>
        <p:cNvGrpSpPr/>
        <p:nvPr/>
      </p:nvGrpSpPr>
      <p:grpSpPr>
        <a:xfrm>
          <a:off x="0" y="0"/>
          <a:ext cx="0" cy="0"/>
          <a:chOff x="0" y="0"/>
          <a:chExt cx="0" cy="0"/>
        </a:xfrm>
      </p:grpSpPr>
      <p:pic>
        <p:nvPicPr>
          <p:cNvPr id="1832" name="Google Shape;1832;p309"/>
          <p:cNvPicPr preferRelativeResize="0"/>
          <p:nvPr/>
        </p:nvPicPr>
        <p:blipFill>
          <a:blip r:embed="rId3">
            <a:alphaModFix/>
          </a:blip>
          <a:stretch>
            <a:fillRect/>
          </a:stretch>
        </p:blipFill>
        <p:spPr>
          <a:xfrm>
            <a:off x="4357202" y="1741650"/>
            <a:ext cx="4427199" cy="2635251"/>
          </a:xfrm>
          <a:prstGeom prst="rect">
            <a:avLst/>
          </a:prstGeom>
          <a:noFill/>
          <a:ln>
            <a:noFill/>
          </a:ln>
        </p:spPr>
      </p:pic>
      <p:sp>
        <p:nvSpPr>
          <p:cNvPr id="1833" name="Google Shape;1833;p309"/>
          <p:cNvSpPr txBox="1"/>
          <p:nvPr>
            <p:ph type="title"/>
          </p:nvPr>
        </p:nvSpPr>
        <p:spPr>
          <a:xfrm>
            <a:off x="194525" y="4316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Record your data and discuss:</a:t>
            </a:r>
            <a:endParaRPr/>
          </a:p>
        </p:txBody>
      </p:sp>
      <p:sp>
        <p:nvSpPr>
          <p:cNvPr id="1834" name="Google Shape;1834;p309"/>
          <p:cNvSpPr txBox="1"/>
          <p:nvPr/>
        </p:nvSpPr>
        <p:spPr>
          <a:xfrm>
            <a:off x="5845401" y="2684775"/>
            <a:ext cx="1450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1"/>
                </a:solidFill>
                <a:latin typeface="The Girl Next Door"/>
                <a:ea typeface="The Girl Next Door"/>
                <a:cs typeface="The Girl Next Door"/>
                <a:sym typeface="The Girl Next Door"/>
              </a:rPr>
              <a:t>50 drops</a:t>
            </a:r>
            <a:endParaRPr b="1" sz="2400">
              <a:solidFill>
                <a:schemeClr val="accent1"/>
              </a:solidFill>
              <a:latin typeface="The Girl Next Door"/>
              <a:ea typeface="The Girl Next Door"/>
              <a:cs typeface="The Girl Next Door"/>
              <a:sym typeface="The Girl Next Door"/>
            </a:endParaRPr>
          </a:p>
        </p:txBody>
      </p:sp>
      <p:sp>
        <p:nvSpPr>
          <p:cNvPr id="1835" name="Google Shape;1835;p309"/>
          <p:cNvSpPr txBox="1"/>
          <p:nvPr/>
        </p:nvSpPr>
        <p:spPr>
          <a:xfrm>
            <a:off x="5878575" y="2145200"/>
            <a:ext cx="19374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solidFill>
                <a:srgbClr val="980000"/>
              </a:solidFill>
              <a:latin typeface="Calibri"/>
              <a:ea typeface="Calibri"/>
              <a:cs typeface="Calibri"/>
              <a:sym typeface="Calibri"/>
            </a:endParaRPr>
          </a:p>
        </p:txBody>
      </p:sp>
      <p:pic>
        <p:nvPicPr>
          <p:cNvPr descr="A purple pencil in a white circle&#10;&#10;Description automatically generated" id="1836" name="Google Shape;1836;p309"/>
          <p:cNvPicPr preferRelativeResize="0"/>
          <p:nvPr/>
        </p:nvPicPr>
        <p:blipFill rotWithShape="1">
          <a:blip r:embed="rId4">
            <a:alphaModFix/>
          </a:blip>
          <a:srcRect b="0" l="0" r="0" t="0"/>
          <a:stretch/>
        </p:blipFill>
        <p:spPr>
          <a:xfrm>
            <a:off x="7926365" y="371910"/>
            <a:ext cx="905310" cy="900180"/>
          </a:xfrm>
          <a:prstGeom prst="rect">
            <a:avLst/>
          </a:prstGeom>
          <a:noFill/>
          <a:ln>
            <a:noFill/>
          </a:ln>
        </p:spPr>
      </p:pic>
      <p:sp>
        <p:nvSpPr>
          <p:cNvPr id="1837" name="Google Shape;1837;p309"/>
          <p:cNvSpPr txBox="1"/>
          <p:nvPr/>
        </p:nvSpPr>
        <p:spPr>
          <a:xfrm>
            <a:off x="194525" y="1363250"/>
            <a:ext cx="3846900" cy="2407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400">
                <a:solidFill>
                  <a:schemeClr val="accent5"/>
                </a:solidFill>
                <a:latin typeface="Calibri"/>
                <a:ea typeface="Calibri"/>
                <a:cs typeface="Calibri"/>
                <a:sym typeface="Calibri"/>
              </a:rPr>
              <a:t>Did your Data Fit your Prediction?</a:t>
            </a:r>
            <a:endParaRPr b="1" sz="2400">
              <a:solidFill>
                <a:schemeClr val="accent5"/>
              </a:solidFill>
              <a:latin typeface="Calibri"/>
              <a:ea typeface="Calibri"/>
              <a:cs typeface="Calibri"/>
              <a:sym typeface="Calibri"/>
            </a:endParaRPr>
          </a:p>
          <a:p>
            <a:pPr indent="0" lvl="0" marL="0" rtl="0" algn="l">
              <a:lnSpc>
                <a:spcPct val="115000"/>
              </a:lnSpc>
              <a:spcBef>
                <a:spcPts val="1200"/>
              </a:spcBef>
              <a:spcAft>
                <a:spcPts val="1200"/>
              </a:spcAft>
              <a:buNone/>
            </a:pPr>
            <a:r>
              <a:rPr b="1" lang="en" sz="2400">
                <a:solidFill>
                  <a:schemeClr val="accent5"/>
                </a:solidFill>
                <a:latin typeface="Calibri"/>
                <a:ea typeface="Calibri"/>
                <a:cs typeface="Calibri"/>
                <a:sym typeface="Calibri"/>
              </a:rPr>
              <a:t>How does your interaction with the physical models help you explain your data?</a:t>
            </a:r>
            <a:endParaRPr b="1" sz="2400">
              <a:solidFill>
                <a:schemeClr val="accent5"/>
              </a:solidFill>
              <a:latin typeface="Calibri"/>
              <a:ea typeface="Calibri"/>
              <a:cs typeface="Calibri"/>
              <a:sym typeface="Calibri"/>
            </a:endParaRPr>
          </a:p>
        </p:txBody>
      </p:sp>
      <p:sp>
        <p:nvSpPr>
          <p:cNvPr id="1838" name="Google Shape;1838;p309"/>
          <p:cNvSpPr txBox="1"/>
          <p:nvPr/>
        </p:nvSpPr>
        <p:spPr>
          <a:xfrm>
            <a:off x="4572000" y="3624225"/>
            <a:ext cx="1256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1"/>
                </a:solidFill>
                <a:latin typeface="The Girl Next Door"/>
                <a:ea typeface="The Girl Next Door"/>
                <a:cs typeface="The Girl Next Door"/>
                <a:sym typeface="The Girl Next Door"/>
              </a:rPr>
              <a:t>Ethanol</a:t>
            </a:r>
            <a:endParaRPr b="1" sz="2400">
              <a:solidFill>
                <a:schemeClr val="accent1"/>
              </a:solidFill>
              <a:latin typeface="The Girl Next Door"/>
              <a:ea typeface="The Girl Next Door"/>
              <a:cs typeface="The Girl Next Door"/>
              <a:sym typeface="The Girl Next Doo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3" name="Shape 1843"/>
        <p:cNvGrpSpPr/>
        <p:nvPr/>
      </p:nvGrpSpPr>
      <p:grpSpPr>
        <a:xfrm>
          <a:off x="0" y="0"/>
          <a:ext cx="0" cy="0"/>
          <a:chOff x="0" y="0"/>
          <a:chExt cx="0" cy="0"/>
        </a:xfrm>
      </p:grpSpPr>
      <p:sp>
        <p:nvSpPr>
          <p:cNvPr id="1844" name="Google Shape;1844;p310"/>
          <p:cNvSpPr txBox="1"/>
          <p:nvPr>
            <p:ph type="title"/>
          </p:nvPr>
        </p:nvSpPr>
        <p:spPr>
          <a:xfrm>
            <a:off x="236046" y="-9"/>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solidFill>
                  <a:schemeClr val="lt2"/>
                </a:solidFill>
              </a:rPr>
              <a:t>P</a:t>
            </a:r>
            <a:r>
              <a:rPr baseline="30000" lang="en">
                <a:solidFill>
                  <a:schemeClr val="lt2"/>
                </a:solidFill>
              </a:rPr>
              <a:t>3</a:t>
            </a:r>
            <a:r>
              <a:rPr lang="en">
                <a:solidFill>
                  <a:schemeClr val="lt2"/>
                </a:solidFill>
              </a:rPr>
              <a:t>:  Play, Ponder and Predict</a:t>
            </a:r>
            <a:endParaRPr>
              <a:solidFill>
                <a:schemeClr val="dk1"/>
              </a:solidFill>
            </a:endParaRPr>
          </a:p>
        </p:txBody>
      </p:sp>
      <p:pic>
        <p:nvPicPr>
          <p:cNvPr id="1845" name="Google Shape;1845;p310"/>
          <p:cNvPicPr preferRelativeResize="0"/>
          <p:nvPr/>
        </p:nvPicPr>
        <p:blipFill>
          <a:blip r:embed="rId3">
            <a:alphaModFix/>
          </a:blip>
          <a:stretch>
            <a:fillRect/>
          </a:stretch>
        </p:blipFill>
        <p:spPr>
          <a:xfrm>
            <a:off x="1531594" y="1860337"/>
            <a:ext cx="5582960" cy="2891981"/>
          </a:xfrm>
          <a:prstGeom prst="rect">
            <a:avLst/>
          </a:prstGeom>
          <a:noFill/>
          <a:ln>
            <a:noFill/>
          </a:ln>
        </p:spPr>
      </p:pic>
      <p:sp>
        <p:nvSpPr>
          <p:cNvPr id="1846" name="Google Shape;1846;p310"/>
          <p:cNvSpPr txBox="1"/>
          <p:nvPr>
            <p:ph idx="1" type="body"/>
          </p:nvPr>
        </p:nvSpPr>
        <p:spPr>
          <a:xfrm>
            <a:off x="706925" y="1211175"/>
            <a:ext cx="7032000" cy="9117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solidFill>
                  <a:schemeClr val="accent5"/>
                </a:solidFill>
              </a:rPr>
              <a:t>How might this (hexanol) behave in water differently than the ethanol you have already considered?</a:t>
            </a:r>
            <a:endParaRPr b="1">
              <a:solidFill>
                <a:schemeClr val="accent5"/>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0" name="Shape 1850"/>
        <p:cNvGrpSpPr/>
        <p:nvPr/>
      </p:nvGrpSpPr>
      <p:grpSpPr>
        <a:xfrm>
          <a:off x="0" y="0"/>
          <a:ext cx="0" cy="0"/>
          <a:chOff x="0" y="0"/>
          <a:chExt cx="0" cy="0"/>
        </a:xfrm>
      </p:grpSpPr>
      <p:sp>
        <p:nvSpPr>
          <p:cNvPr id="1851" name="Google Shape;1851;p311"/>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Solutions!</a:t>
            </a:r>
            <a:endParaRPr/>
          </a:p>
        </p:txBody>
      </p:sp>
      <p:pic>
        <p:nvPicPr>
          <p:cNvPr id="1852" name="Google Shape;1852;p311"/>
          <p:cNvPicPr preferRelativeResize="0"/>
          <p:nvPr/>
        </p:nvPicPr>
        <p:blipFill>
          <a:blip r:embed="rId3">
            <a:alphaModFix/>
          </a:blip>
          <a:stretch>
            <a:fillRect/>
          </a:stretch>
        </p:blipFill>
        <p:spPr>
          <a:xfrm rot="1152413">
            <a:off x="2404000" y="1571788"/>
            <a:ext cx="4139404" cy="2787226"/>
          </a:xfrm>
          <a:prstGeom prst="rect">
            <a:avLst/>
          </a:prstGeom>
          <a:noFill/>
          <a:ln>
            <a:noFill/>
          </a:ln>
        </p:spPr>
      </p:pic>
      <p:pic>
        <p:nvPicPr>
          <p:cNvPr id="1853" name="Google Shape;1853;p311"/>
          <p:cNvPicPr preferRelativeResize="0"/>
          <p:nvPr/>
        </p:nvPicPr>
        <p:blipFill rotWithShape="1">
          <a:blip r:embed="rId4">
            <a:alphaModFix/>
          </a:blip>
          <a:srcRect b="0" l="0" r="0" t="0"/>
          <a:stretch/>
        </p:blipFill>
        <p:spPr>
          <a:xfrm>
            <a:off x="7904060" y="380991"/>
            <a:ext cx="900247" cy="900247"/>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8" name="Shape 1858"/>
        <p:cNvGrpSpPr/>
        <p:nvPr/>
      </p:nvGrpSpPr>
      <p:grpSpPr>
        <a:xfrm>
          <a:off x="0" y="0"/>
          <a:ext cx="0" cy="0"/>
          <a:chOff x="0" y="0"/>
          <a:chExt cx="0" cy="0"/>
        </a:xfrm>
      </p:grpSpPr>
      <p:sp>
        <p:nvSpPr>
          <p:cNvPr id="1859" name="Google Shape;1859;p31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What about pH? Can you model it?</a:t>
            </a:r>
            <a:endParaRPr/>
          </a:p>
        </p:txBody>
      </p:sp>
      <p:pic>
        <p:nvPicPr>
          <p:cNvPr id="1860" name="Google Shape;1860;p312"/>
          <p:cNvPicPr preferRelativeResize="0"/>
          <p:nvPr/>
        </p:nvPicPr>
        <p:blipFill rotWithShape="1">
          <a:blip r:embed="rId3">
            <a:alphaModFix/>
          </a:blip>
          <a:srcRect b="0" l="0" r="0" t="0"/>
          <a:stretch/>
        </p:blipFill>
        <p:spPr>
          <a:xfrm>
            <a:off x="7900547" y="358654"/>
            <a:ext cx="900247" cy="900247"/>
          </a:xfrm>
          <a:prstGeom prst="rect">
            <a:avLst/>
          </a:prstGeom>
          <a:noFill/>
          <a:ln>
            <a:noFill/>
          </a:ln>
        </p:spPr>
      </p:pic>
      <p:sp>
        <p:nvSpPr>
          <p:cNvPr id="1861" name="Google Shape;1861;p312"/>
          <p:cNvSpPr txBox="1"/>
          <p:nvPr/>
        </p:nvSpPr>
        <p:spPr>
          <a:xfrm>
            <a:off x="2994902" y="45283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https://commons.wikimedia.org/wiki/File:PH_Scale.png</a:t>
            </a:r>
            <a:endParaRPr sz="900">
              <a:solidFill>
                <a:srgbClr val="A0A0A0"/>
              </a:solidFill>
              <a:latin typeface="Calibri"/>
              <a:ea typeface="Calibri"/>
              <a:cs typeface="Calibri"/>
              <a:sym typeface="Calibri"/>
            </a:endParaRPr>
          </a:p>
        </p:txBody>
      </p:sp>
      <p:pic>
        <p:nvPicPr>
          <p:cNvPr id="1862" name="Google Shape;1862;p312"/>
          <p:cNvPicPr preferRelativeResize="0"/>
          <p:nvPr/>
        </p:nvPicPr>
        <p:blipFill>
          <a:blip r:embed="rId4">
            <a:alphaModFix/>
          </a:blip>
          <a:stretch>
            <a:fillRect/>
          </a:stretch>
        </p:blipFill>
        <p:spPr>
          <a:xfrm>
            <a:off x="1069763" y="1842952"/>
            <a:ext cx="7004475" cy="210132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7" name="Shape 1867"/>
        <p:cNvGrpSpPr/>
        <p:nvPr/>
      </p:nvGrpSpPr>
      <p:grpSpPr>
        <a:xfrm>
          <a:off x="0" y="0"/>
          <a:ext cx="0" cy="0"/>
          <a:chOff x="0" y="0"/>
          <a:chExt cx="0" cy="0"/>
        </a:xfrm>
      </p:grpSpPr>
      <p:sp>
        <p:nvSpPr>
          <p:cNvPr id="1868" name="Google Shape;1868;p313"/>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What about pH? Can you model it?</a:t>
            </a:r>
            <a:endParaRPr/>
          </a:p>
        </p:txBody>
      </p:sp>
      <p:pic>
        <p:nvPicPr>
          <p:cNvPr id="1869" name="Google Shape;1869;p313"/>
          <p:cNvPicPr preferRelativeResize="0"/>
          <p:nvPr/>
        </p:nvPicPr>
        <p:blipFill rotWithShape="1">
          <a:blip r:embed="rId3">
            <a:alphaModFix/>
          </a:blip>
          <a:srcRect b="0" l="0" r="0" t="0"/>
          <a:stretch/>
        </p:blipFill>
        <p:spPr>
          <a:xfrm>
            <a:off x="7900547" y="358654"/>
            <a:ext cx="900247" cy="900247"/>
          </a:xfrm>
          <a:prstGeom prst="rect">
            <a:avLst/>
          </a:prstGeom>
          <a:noFill/>
          <a:ln>
            <a:noFill/>
          </a:ln>
        </p:spPr>
      </p:pic>
      <p:sp>
        <p:nvSpPr>
          <p:cNvPr id="1870" name="Google Shape;1870;p313"/>
          <p:cNvSpPr txBox="1"/>
          <p:nvPr/>
        </p:nvSpPr>
        <p:spPr>
          <a:xfrm>
            <a:off x="2994902" y="45283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https://commons.wikimedia.org/wiki/File:PH_Scale.png</a:t>
            </a:r>
            <a:endParaRPr sz="900">
              <a:solidFill>
                <a:srgbClr val="A0A0A0"/>
              </a:solidFill>
              <a:latin typeface="Calibri"/>
              <a:ea typeface="Calibri"/>
              <a:cs typeface="Calibri"/>
              <a:sym typeface="Calibri"/>
            </a:endParaRPr>
          </a:p>
        </p:txBody>
      </p:sp>
      <p:pic>
        <p:nvPicPr>
          <p:cNvPr id="1871" name="Google Shape;1871;p313"/>
          <p:cNvPicPr preferRelativeResize="0"/>
          <p:nvPr/>
        </p:nvPicPr>
        <p:blipFill>
          <a:blip r:embed="rId4">
            <a:alphaModFix/>
          </a:blip>
          <a:stretch>
            <a:fillRect/>
          </a:stretch>
        </p:blipFill>
        <p:spPr>
          <a:xfrm>
            <a:off x="1069763" y="1842952"/>
            <a:ext cx="7004475" cy="2101325"/>
          </a:xfrm>
          <a:prstGeom prst="rect">
            <a:avLst/>
          </a:prstGeom>
          <a:noFill/>
          <a:ln>
            <a:noFill/>
          </a:ln>
        </p:spPr>
      </p:pic>
      <p:sp>
        <p:nvSpPr>
          <p:cNvPr id="1872" name="Google Shape;1872;p313"/>
          <p:cNvSpPr txBox="1"/>
          <p:nvPr/>
        </p:nvSpPr>
        <p:spPr>
          <a:xfrm>
            <a:off x="1738775" y="1319900"/>
            <a:ext cx="2445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FF0000"/>
                </a:solidFill>
                <a:latin typeface="Calibri"/>
                <a:ea typeface="Calibri"/>
                <a:cs typeface="Calibri"/>
                <a:sym typeface="Calibri"/>
              </a:rPr>
              <a:t>Increasing H</a:t>
            </a:r>
            <a:r>
              <a:rPr baseline="30000" lang="en" sz="2400">
                <a:solidFill>
                  <a:srgbClr val="FF0000"/>
                </a:solidFill>
                <a:latin typeface="Calibri"/>
                <a:ea typeface="Calibri"/>
                <a:cs typeface="Calibri"/>
                <a:sym typeface="Calibri"/>
              </a:rPr>
              <a:t>+</a:t>
            </a:r>
            <a:r>
              <a:rPr lang="en" sz="2400">
                <a:solidFill>
                  <a:srgbClr val="FF0000"/>
                </a:solidFill>
                <a:latin typeface="Calibri"/>
                <a:ea typeface="Calibri"/>
                <a:cs typeface="Calibri"/>
                <a:sym typeface="Calibri"/>
              </a:rPr>
              <a:t> ions</a:t>
            </a:r>
            <a:endParaRPr sz="2400">
              <a:solidFill>
                <a:srgbClr val="FF0000"/>
              </a:solidFill>
              <a:latin typeface="Calibri"/>
              <a:ea typeface="Calibri"/>
              <a:cs typeface="Calibri"/>
              <a:sym typeface="Calibri"/>
            </a:endParaRPr>
          </a:p>
        </p:txBody>
      </p:sp>
      <p:cxnSp>
        <p:nvCxnSpPr>
          <p:cNvPr id="1873" name="Google Shape;1873;p313"/>
          <p:cNvCxnSpPr/>
          <p:nvPr/>
        </p:nvCxnSpPr>
        <p:spPr>
          <a:xfrm rot="10800000">
            <a:off x="1617475" y="1230000"/>
            <a:ext cx="2398500" cy="0"/>
          </a:xfrm>
          <a:prstGeom prst="straightConnector1">
            <a:avLst/>
          </a:prstGeom>
          <a:noFill/>
          <a:ln cap="flat" cmpd="sng" w="28575">
            <a:solidFill>
              <a:srgbClr val="FF0000"/>
            </a:solidFill>
            <a:prstDash val="solid"/>
            <a:round/>
            <a:headEnd len="med" w="med" type="none"/>
            <a:tailEnd len="med" w="med" type="triangle"/>
          </a:ln>
        </p:spPr>
      </p:cxnSp>
      <p:sp>
        <p:nvSpPr>
          <p:cNvPr id="1874" name="Google Shape;1874;p313"/>
          <p:cNvSpPr txBox="1"/>
          <p:nvPr/>
        </p:nvSpPr>
        <p:spPr>
          <a:xfrm>
            <a:off x="4988350" y="3560350"/>
            <a:ext cx="3037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0000FF"/>
                </a:solidFill>
                <a:latin typeface="Calibri"/>
                <a:ea typeface="Calibri"/>
                <a:cs typeface="Calibri"/>
                <a:sym typeface="Calibri"/>
              </a:rPr>
              <a:t>Increasing OH</a:t>
            </a:r>
            <a:r>
              <a:rPr baseline="30000" lang="en" sz="2400">
                <a:solidFill>
                  <a:srgbClr val="0000FF"/>
                </a:solidFill>
                <a:latin typeface="Calibri"/>
                <a:ea typeface="Calibri"/>
                <a:cs typeface="Calibri"/>
                <a:sym typeface="Calibri"/>
              </a:rPr>
              <a:t>-</a:t>
            </a:r>
            <a:r>
              <a:rPr lang="en" sz="2400">
                <a:solidFill>
                  <a:srgbClr val="0000FF"/>
                </a:solidFill>
                <a:latin typeface="Calibri"/>
                <a:ea typeface="Calibri"/>
                <a:cs typeface="Calibri"/>
                <a:sym typeface="Calibri"/>
              </a:rPr>
              <a:t> ions</a:t>
            </a:r>
            <a:endParaRPr sz="2400">
              <a:solidFill>
                <a:srgbClr val="0000FF"/>
              </a:solidFill>
              <a:latin typeface="Calibri"/>
              <a:ea typeface="Calibri"/>
              <a:cs typeface="Calibri"/>
              <a:sym typeface="Calibri"/>
            </a:endParaRPr>
          </a:p>
        </p:txBody>
      </p:sp>
      <p:cxnSp>
        <p:nvCxnSpPr>
          <p:cNvPr id="1875" name="Google Shape;1875;p313"/>
          <p:cNvCxnSpPr/>
          <p:nvPr/>
        </p:nvCxnSpPr>
        <p:spPr>
          <a:xfrm>
            <a:off x="5112500" y="4176825"/>
            <a:ext cx="2292900" cy="10500"/>
          </a:xfrm>
          <a:prstGeom prst="straightConnector1">
            <a:avLst/>
          </a:prstGeom>
          <a:noFill/>
          <a:ln cap="flat" cmpd="sng" w="28575">
            <a:solidFill>
              <a:srgbClr val="0B57D0"/>
            </a:solidFill>
            <a:prstDash val="solid"/>
            <a:round/>
            <a:headEnd len="med" w="med" type="none"/>
            <a:tailEnd len="med" w="med" type="triangle"/>
          </a:ln>
        </p:spPr>
      </p:cxn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9" name="Shape 1879"/>
        <p:cNvGrpSpPr/>
        <p:nvPr/>
      </p:nvGrpSpPr>
      <p:grpSpPr>
        <a:xfrm>
          <a:off x="0" y="0"/>
          <a:ext cx="0" cy="0"/>
          <a:chOff x="0" y="0"/>
          <a:chExt cx="0" cy="0"/>
        </a:xfrm>
      </p:grpSpPr>
      <p:sp>
        <p:nvSpPr>
          <p:cNvPr id="1880" name="Google Shape;1880;p314"/>
          <p:cNvSpPr/>
          <p:nvPr/>
        </p:nvSpPr>
        <p:spPr>
          <a:xfrm>
            <a:off x="698850" y="1746400"/>
            <a:ext cx="7746300" cy="3294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chemeClr val="accent2"/>
                </a:solidFill>
                <a:latin typeface="Calibri"/>
                <a:ea typeface="Calibri"/>
                <a:cs typeface="Calibri"/>
                <a:sym typeface="Calibri"/>
              </a:rPr>
              <a:t>On the whiteboard in the back…</a:t>
            </a:r>
            <a:endParaRPr b="1" sz="3000">
              <a:solidFill>
                <a:schemeClr val="accent2"/>
              </a:solidFill>
              <a:latin typeface="Calibri"/>
              <a:ea typeface="Calibri"/>
              <a:cs typeface="Calibri"/>
              <a:sym typeface="Calibri"/>
            </a:endParaRPr>
          </a:p>
          <a:p>
            <a:pPr indent="0" lvl="0" marL="0" rtl="0" algn="l">
              <a:spcBef>
                <a:spcPts val="0"/>
              </a:spcBef>
              <a:spcAft>
                <a:spcPts val="0"/>
              </a:spcAft>
              <a:buNone/>
            </a:pPr>
            <a:r>
              <a:rPr b="1" lang="en" sz="3000">
                <a:solidFill>
                  <a:schemeClr val="accent2"/>
                </a:solidFill>
                <a:latin typeface="Calibri"/>
                <a:ea typeface="Calibri"/>
                <a:cs typeface="Calibri"/>
                <a:sym typeface="Calibri"/>
              </a:rPr>
              <a:t>Write down moments in the lesson that you think exemplified…</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Wonder</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Explore</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Explain</a:t>
            </a:r>
            <a:endParaRPr b="1" sz="3000">
              <a:solidFill>
                <a:schemeClr val="accent2"/>
              </a:solidFill>
              <a:latin typeface="Calibri"/>
              <a:ea typeface="Calibri"/>
              <a:cs typeface="Calibri"/>
              <a:sym typeface="Calibri"/>
            </a:endParaRPr>
          </a:p>
        </p:txBody>
      </p:sp>
      <p:pic>
        <p:nvPicPr>
          <p:cNvPr id="1881" name="Google Shape;1881;p314"/>
          <p:cNvPicPr preferRelativeResize="0"/>
          <p:nvPr/>
        </p:nvPicPr>
        <p:blipFill>
          <a:blip r:embed="rId3">
            <a:alphaModFix/>
          </a:blip>
          <a:stretch>
            <a:fillRect/>
          </a:stretch>
        </p:blipFill>
        <p:spPr>
          <a:xfrm>
            <a:off x="664625" y="-2"/>
            <a:ext cx="7532876" cy="174640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5" name="Shape 1885"/>
        <p:cNvGrpSpPr/>
        <p:nvPr/>
      </p:nvGrpSpPr>
      <p:grpSpPr>
        <a:xfrm>
          <a:off x="0" y="0"/>
          <a:ext cx="0" cy="0"/>
          <a:chOff x="0" y="0"/>
          <a:chExt cx="0" cy="0"/>
        </a:xfrm>
      </p:grpSpPr>
      <p:sp>
        <p:nvSpPr>
          <p:cNvPr id="1886" name="Google Shape;1886;p315"/>
          <p:cNvSpPr txBox="1"/>
          <p:nvPr>
            <p:ph type="title"/>
          </p:nvPr>
        </p:nvSpPr>
        <p:spPr>
          <a:xfrm>
            <a:off x="534376" y="796369"/>
            <a:ext cx="8238150" cy="544500"/>
          </a:xfrm>
          <a:prstGeom prst="rect">
            <a:avLst/>
          </a:prstGeom>
          <a:noFill/>
          <a:ln>
            <a:noFill/>
          </a:ln>
        </p:spPr>
        <p:txBody>
          <a:bodyPr anchorCtr="0" anchor="t" bIns="34275" lIns="68575" spcFirstLastPara="1" rIns="68575" wrap="square" tIns="34275">
            <a:normAutofit/>
          </a:bodyPr>
          <a:lstStyle/>
          <a:p>
            <a:pPr indent="0" lvl="0" marL="0" marR="0" rtl="0" algn="l">
              <a:lnSpc>
                <a:spcPct val="100000"/>
              </a:lnSpc>
              <a:spcBef>
                <a:spcPts val="0"/>
              </a:spcBef>
              <a:spcAft>
                <a:spcPts val="0"/>
              </a:spcAft>
              <a:buClr>
                <a:srgbClr val="000000"/>
              </a:buClr>
              <a:buSzPts val="1800"/>
              <a:buFont typeface="Arial"/>
              <a:buNone/>
            </a:pPr>
            <a:r>
              <a:rPr b="1" i="0" lang="en" sz="3000" u="none" cap="none" strike="noStrike">
                <a:solidFill>
                  <a:schemeClr val="accent1"/>
                </a:solidFill>
                <a:latin typeface="Calibri"/>
                <a:ea typeface="Calibri"/>
                <a:cs typeface="Calibri"/>
                <a:sym typeface="Calibri"/>
              </a:rPr>
              <a:t>Break</a:t>
            </a:r>
            <a:endParaRPr b="1" sz="3000">
              <a:solidFill>
                <a:schemeClr val="accent1"/>
              </a:solidFill>
              <a:latin typeface="Calibri"/>
              <a:ea typeface="Calibri"/>
              <a:cs typeface="Calibri"/>
              <a:sym typeface="Calibri"/>
            </a:endParaRPr>
          </a:p>
        </p:txBody>
      </p:sp>
      <p:pic>
        <p:nvPicPr>
          <p:cNvPr descr="Set a timer for 9 minutes. This 9 minute timer with alarm silently counts down to 00:00 and then alerts you with a gentle alarm sound.&#10;&#10;What Is the 9 Minute Timer?&#10;If you're looking for a timer to help you stay on track with your work, a 9 minute countdown is a great option. You can use it to break up your work time into manageable chunks, and it can also help you avoid getting bogged down with one task for too long.&#10;&#10;How to Set a 9 Minute Timer&#10;There are a few different ways to set a 9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9 Minute Alarm?&#10;This timer is perfect for work or study sessions. It's also great for any activity where you want to be sure to take a break every 9 minutes, such as cooking, laundry, or working out.&#10;&#10;Online Timer - https://timer.onlinealarmkur.com/en/" id="1887" name="Google Shape;1887;p315" title="9 Minute Timer">
            <a:hlinkClick r:id="rId3"/>
          </p:cNvPr>
          <p:cNvPicPr preferRelativeResize="0"/>
          <p:nvPr/>
        </p:nvPicPr>
        <p:blipFill>
          <a:blip r:embed="rId4">
            <a:alphaModFix/>
          </a:blip>
          <a:stretch>
            <a:fillRect/>
          </a:stretch>
        </p:blipFill>
        <p:spPr>
          <a:xfrm>
            <a:off x="2128900" y="1511280"/>
            <a:ext cx="5273825" cy="2966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7"/>
                                        </p:tgtEl>
                                        <p:attrNameLst>
                                          <p:attrName>style.visibility</p:attrName>
                                        </p:attrNameLst>
                                      </p:cBhvr>
                                      <p:to>
                                        <p:strVal val="visible"/>
                                      </p:to>
                                    </p:set>
                                    <p:animEffect filter="fade" transition="in">
                                      <p:cBhvr>
                                        <p:cTn dur="1000"/>
                                        <p:tgtEl>
                                          <p:spTgt spid="18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1" name="Shape 1891"/>
        <p:cNvGrpSpPr/>
        <p:nvPr/>
      </p:nvGrpSpPr>
      <p:grpSpPr>
        <a:xfrm>
          <a:off x="0" y="0"/>
          <a:ext cx="0" cy="0"/>
          <a:chOff x="0" y="0"/>
          <a:chExt cx="0" cy="0"/>
        </a:xfrm>
      </p:grpSpPr>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6" name="Shape 1896"/>
        <p:cNvGrpSpPr/>
        <p:nvPr/>
      </p:nvGrpSpPr>
      <p:grpSpPr>
        <a:xfrm>
          <a:off x="0" y="0"/>
          <a:ext cx="0" cy="0"/>
          <a:chOff x="0" y="0"/>
          <a:chExt cx="0" cy="0"/>
        </a:xfrm>
      </p:grpSpPr>
      <p:sp>
        <p:nvSpPr>
          <p:cNvPr id="1897" name="Google Shape;1897;p317"/>
          <p:cNvSpPr txBox="1"/>
          <p:nvPr>
            <p:ph type="title"/>
          </p:nvPr>
        </p:nvSpPr>
        <p:spPr>
          <a:xfrm>
            <a:off x="233200" y="53412"/>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i="0" lang="en" sz="3300" u="none" cap="none" strike="noStrike"/>
              <a:t>What have you learned?</a:t>
            </a:r>
            <a:endParaRPr i="0" sz="3300" u="none" cap="none" strike="noStrike"/>
          </a:p>
        </p:txBody>
      </p:sp>
      <p:sp>
        <p:nvSpPr>
          <p:cNvPr id="1898" name="Google Shape;1898;p317"/>
          <p:cNvSpPr txBox="1"/>
          <p:nvPr>
            <p:ph idx="1" type="body"/>
          </p:nvPr>
        </p:nvSpPr>
        <p:spPr>
          <a:xfrm>
            <a:off x="89125" y="1461725"/>
            <a:ext cx="5036400" cy="1788900"/>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0"/>
              </a:spcBef>
              <a:spcAft>
                <a:spcPts val="0"/>
              </a:spcAft>
              <a:buClr>
                <a:srgbClr val="00B050"/>
              </a:buClr>
              <a:buSzPts val="3200"/>
              <a:buChar char="●"/>
            </a:pPr>
            <a:r>
              <a:rPr b="1" i="0" lang="en" sz="3200" u="none" cap="none" strike="noStrike">
                <a:solidFill>
                  <a:srgbClr val="00B050"/>
                </a:solidFill>
              </a:rPr>
              <a:t>What questions can you answer? </a:t>
            </a:r>
            <a:endParaRPr b="1" i="0" sz="3200" u="none" cap="none" strike="noStrike">
              <a:solidFill>
                <a:srgbClr val="00B050"/>
              </a:solidFill>
            </a:endParaRPr>
          </a:p>
          <a:p>
            <a:pPr indent="-431800" lvl="0" marL="457200" marR="0" rtl="0" algn="l">
              <a:lnSpc>
                <a:spcPct val="100000"/>
              </a:lnSpc>
              <a:spcBef>
                <a:spcPts val="0"/>
              </a:spcBef>
              <a:spcAft>
                <a:spcPts val="0"/>
              </a:spcAft>
              <a:buClr>
                <a:srgbClr val="00B050"/>
              </a:buClr>
              <a:buSzPts val="3200"/>
              <a:buChar char="●"/>
            </a:pPr>
            <a:r>
              <a:rPr b="1" i="0" lang="en" sz="3200" u="none" cap="none" strike="noStrike">
                <a:solidFill>
                  <a:srgbClr val="00B050"/>
                </a:solidFill>
              </a:rPr>
              <a:t>What new questions do you have? </a:t>
            </a:r>
            <a:endParaRPr b="1" i="0" sz="3200" u="none" cap="none" strike="noStrike">
              <a:solidFill>
                <a:srgbClr val="00B050"/>
              </a:solidFill>
            </a:endParaRPr>
          </a:p>
          <a:p>
            <a:pPr indent="-431800" lvl="0" marL="457200" marR="0" rtl="0" algn="l">
              <a:lnSpc>
                <a:spcPct val="100000"/>
              </a:lnSpc>
              <a:spcBef>
                <a:spcPts val="0"/>
              </a:spcBef>
              <a:spcAft>
                <a:spcPts val="0"/>
              </a:spcAft>
              <a:buClr>
                <a:srgbClr val="00B050"/>
              </a:buClr>
              <a:buSzPts val="3200"/>
              <a:buChar char="●"/>
            </a:pPr>
            <a:r>
              <a:rPr b="1" i="0" lang="en" sz="3200" u="none" cap="none" strike="noStrike">
                <a:solidFill>
                  <a:srgbClr val="00B050"/>
                </a:solidFill>
              </a:rPr>
              <a:t>What more do you need to know? </a:t>
            </a:r>
            <a:endParaRPr b="1" i="0" sz="3200" u="none" cap="none" strike="noStrike">
              <a:solidFill>
                <a:srgbClr val="00B050"/>
              </a:solidFill>
            </a:endParaRPr>
          </a:p>
        </p:txBody>
      </p:sp>
      <p:sp>
        <p:nvSpPr>
          <p:cNvPr id="1899" name="Google Shape;1899;p317"/>
          <p:cNvSpPr txBox="1"/>
          <p:nvPr/>
        </p:nvSpPr>
        <p:spPr>
          <a:xfrm>
            <a:off x="4497025" y="2877900"/>
            <a:ext cx="4325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1900" name="Google Shape;1900;p317"/>
          <p:cNvPicPr preferRelativeResize="0"/>
          <p:nvPr/>
        </p:nvPicPr>
        <p:blipFill rotWithShape="1">
          <a:blip r:embed="rId3">
            <a:alphaModFix/>
          </a:blip>
          <a:srcRect b="0" l="0" r="0" t="0"/>
          <a:stretch/>
        </p:blipFill>
        <p:spPr>
          <a:xfrm>
            <a:off x="8152667" y="312289"/>
            <a:ext cx="678957" cy="678957"/>
          </a:xfrm>
          <a:prstGeom prst="rect">
            <a:avLst/>
          </a:prstGeom>
          <a:noFill/>
          <a:ln>
            <a:noFill/>
          </a:ln>
        </p:spPr>
      </p:pic>
      <p:pic>
        <p:nvPicPr>
          <p:cNvPr id="1901" name="Google Shape;1901;p317"/>
          <p:cNvPicPr preferRelativeResize="0"/>
          <p:nvPr/>
        </p:nvPicPr>
        <p:blipFill>
          <a:blip r:embed="rId4">
            <a:alphaModFix/>
          </a:blip>
          <a:stretch>
            <a:fillRect/>
          </a:stretch>
        </p:blipFill>
        <p:spPr>
          <a:xfrm>
            <a:off x="5047575" y="1677299"/>
            <a:ext cx="4096431" cy="1788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pic>
        <p:nvPicPr>
          <p:cNvPr id="1217" name="Google Shape;1217;p246"/>
          <p:cNvPicPr preferRelativeResize="0"/>
          <p:nvPr/>
        </p:nvPicPr>
        <p:blipFill>
          <a:blip r:embed="rId3">
            <a:alphaModFix/>
          </a:blip>
          <a:stretch>
            <a:fillRect/>
          </a:stretch>
        </p:blipFill>
        <p:spPr>
          <a:xfrm>
            <a:off x="-149700" y="0"/>
            <a:ext cx="9443401" cy="5284249"/>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05" name="Shape 1905"/>
        <p:cNvGrpSpPr/>
        <p:nvPr/>
      </p:nvGrpSpPr>
      <p:grpSpPr>
        <a:xfrm>
          <a:off x="0" y="0"/>
          <a:ext cx="0" cy="0"/>
          <a:chOff x="0" y="0"/>
          <a:chExt cx="0" cy="0"/>
        </a:xfrm>
      </p:grpSpPr>
      <p:sp>
        <p:nvSpPr>
          <p:cNvPr id="1906" name="Google Shape;1906;p318"/>
          <p:cNvSpPr txBox="1"/>
          <p:nvPr/>
        </p:nvSpPr>
        <p:spPr>
          <a:xfrm>
            <a:off x="701450" y="1139946"/>
            <a:ext cx="7754400" cy="905400"/>
          </a:xfrm>
          <a:prstGeom prst="rect">
            <a:avLst/>
          </a:prstGeom>
          <a:noFill/>
          <a:ln>
            <a:noFill/>
          </a:ln>
        </p:spPr>
        <p:txBody>
          <a:bodyPr anchorCtr="0" anchor="t" bIns="34275" lIns="68575" spcFirstLastPara="1" rIns="68575" wrap="square" tIns="34275">
            <a:normAutofit/>
          </a:bodyPr>
          <a:lstStyle/>
          <a:p>
            <a:pPr indent="0" lvl="0" marL="0" marR="0" rtl="0" algn="ctr">
              <a:lnSpc>
                <a:spcPct val="100000"/>
              </a:lnSpc>
              <a:spcBef>
                <a:spcPts val="0"/>
              </a:spcBef>
              <a:spcAft>
                <a:spcPts val="0"/>
              </a:spcAft>
              <a:buClr>
                <a:schemeClr val="dk1"/>
              </a:buClr>
              <a:buSzPts val="600"/>
              <a:buFont typeface="Arial"/>
              <a:buNone/>
            </a:pPr>
            <a:r>
              <a:rPr b="1" i="0" lang="en" sz="2400" u="none" cap="none" strike="noStrike">
                <a:solidFill>
                  <a:schemeClr val="accent2"/>
                </a:solidFill>
                <a:latin typeface="Calibri"/>
                <a:ea typeface="Calibri"/>
                <a:cs typeface="Calibri"/>
                <a:sym typeface="Calibri"/>
              </a:rPr>
              <a:t>What can we explain?  What might we explore next?</a:t>
            </a:r>
            <a:endParaRPr b="0" i="0" sz="2400" u="none" cap="none" strike="noStrike">
              <a:solidFill>
                <a:schemeClr val="accent2"/>
              </a:solidFill>
              <a:latin typeface="Calibri"/>
              <a:ea typeface="Calibri"/>
              <a:cs typeface="Calibri"/>
              <a:sym typeface="Calibri"/>
            </a:endParaRPr>
          </a:p>
        </p:txBody>
      </p:sp>
      <p:sp>
        <p:nvSpPr>
          <p:cNvPr id="1907" name="Google Shape;1907;p318"/>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1908" name="Google Shape;1908;p318"/>
          <p:cNvSpPr txBox="1"/>
          <p:nvPr/>
        </p:nvSpPr>
        <p:spPr>
          <a:xfrm>
            <a:off x="8654213" y="4191938"/>
            <a:ext cx="685800" cy="461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1909" name="Google Shape;1909;p318"/>
          <p:cNvPicPr preferRelativeResize="0"/>
          <p:nvPr/>
        </p:nvPicPr>
        <p:blipFill rotWithShape="1">
          <a:blip r:embed="rId4">
            <a:alphaModFix/>
          </a:blip>
          <a:srcRect b="0" l="0" r="0" t="0"/>
          <a:stretch/>
        </p:blipFill>
        <p:spPr>
          <a:xfrm>
            <a:off x="8115872" y="84413"/>
            <a:ext cx="905276" cy="905276"/>
          </a:xfrm>
          <a:prstGeom prst="rect">
            <a:avLst/>
          </a:prstGeom>
          <a:noFill/>
          <a:ln>
            <a:noFill/>
          </a:ln>
        </p:spPr>
      </p:pic>
      <p:sp>
        <p:nvSpPr>
          <p:cNvPr id="1910" name="Google Shape;1910;p318"/>
          <p:cNvSpPr txBox="1"/>
          <p:nvPr/>
        </p:nvSpPr>
        <p:spPr>
          <a:xfrm>
            <a:off x="214150" y="50158"/>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4000"/>
              <a:buFont typeface="Arial"/>
              <a:buNone/>
            </a:pPr>
            <a:r>
              <a:rPr b="1" i="0" lang="en" sz="3300" u="none" cap="none" strike="noStrike">
                <a:solidFill>
                  <a:srgbClr val="FFFFFF"/>
                </a:solidFill>
                <a:latin typeface="Calibri"/>
                <a:ea typeface="Calibri"/>
                <a:cs typeface="Calibri"/>
                <a:sym typeface="Calibri"/>
              </a:rPr>
              <a:t>Regrounding in the Phenomenon</a:t>
            </a:r>
            <a:endParaRPr b="1" i="0" sz="3300" u="none" cap="none" strike="noStrike">
              <a:solidFill>
                <a:srgbClr val="FFFFFF"/>
              </a:solidFill>
              <a:latin typeface="Calibri"/>
              <a:ea typeface="Calibri"/>
              <a:cs typeface="Calibri"/>
              <a:sym typeface="Calibri"/>
            </a:endParaRPr>
          </a:p>
        </p:txBody>
      </p:sp>
      <p:sp>
        <p:nvSpPr>
          <p:cNvPr id="1911" name="Google Shape;1911;p318"/>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1912" name="Google Shape;1912;p318"/>
          <p:cNvPicPr preferRelativeResize="0"/>
          <p:nvPr/>
        </p:nvPicPr>
        <p:blipFill>
          <a:blip r:embed="rId5">
            <a:alphaModFix/>
          </a:blip>
          <a:stretch>
            <a:fillRect/>
          </a:stretch>
        </p:blipFill>
        <p:spPr>
          <a:xfrm>
            <a:off x="1111025" y="1599901"/>
            <a:ext cx="6518974" cy="28468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17" name="Shape 1917"/>
        <p:cNvGrpSpPr/>
        <p:nvPr/>
      </p:nvGrpSpPr>
      <p:grpSpPr>
        <a:xfrm>
          <a:off x="0" y="0"/>
          <a:ext cx="0" cy="0"/>
          <a:chOff x="0" y="0"/>
          <a:chExt cx="0" cy="0"/>
        </a:xfrm>
      </p:grpSpPr>
      <p:pic>
        <p:nvPicPr>
          <p:cNvPr id="1918" name="Google Shape;1918;p319"/>
          <p:cNvPicPr preferRelativeResize="0"/>
          <p:nvPr/>
        </p:nvPicPr>
        <p:blipFill rotWithShape="1">
          <a:blip r:embed="rId4">
            <a:alphaModFix/>
          </a:blip>
          <a:srcRect b="0" l="0" r="0" t="0"/>
          <a:stretch/>
        </p:blipFill>
        <p:spPr>
          <a:xfrm>
            <a:off x="5358694" y="1428356"/>
            <a:ext cx="3499556" cy="2334207"/>
          </a:xfrm>
          <a:prstGeom prst="rect">
            <a:avLst/>
          </a:prstGeom>
          <a:noFill/>
          <a:ln>
            <a:noFill/>
          </a:ln>
        </p:spPr>
      </p:pic>
      <p:sp>
        <p:nvSpPr>
          <p:cNvPr id="1919" name="Google Shape;1919;p319"/>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0B672E"/>
                </a:solidFill>
                <a:latin typeface="Calibri"/>
                <a:ea typeface="Calibri"/>
                <a:cs typeface="Calibri"/>
                <a:sym typeface="Calibri"/>
              </a:rPr>
              <a:t>Life on the Inside</a:t>
            </a:r>
            <a:endParaRPr b="1" i="0" sz="4800" u="none" cap="none" strike="noStrike">
              <a:solidFill>
                <a:srgbClr val="0B672E"/>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1920" name="Google Shape;1920;p319"/>
          <p:cNvSpPr txBox="1"/>
          <p:nvPr/>
        </p:nvSpPr>
        <p:spPr>
          <a:xfrm>
            <a:off x="336075" y="2375350"/>
            <a:ext cx="5286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rgbClr val="6C3078"/>
                </a:solidFill>
                <a:latin typeface="Calibri"/>
                <a:ea typeface="Calibri"/>
                <a:cs typeface="Calibri"/>
                <a:sym typeface="Calibri"/>
              </a:rPr>
              <a:t>Water is the driving force of all of nature.</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800"/>
              </a:spcBef>
              <a:spcAft>
                <a:spcPts val="0"/>
              </a:spcAft>
              <a:buClr>
                <a:srgbClr val="000000"/>
              </a:buClr>
              <a:buSzPts val="1200"/>
              <a:buFont typeface="Arial"/>
              <a:buNone/>
            </a:pPr>
            <a:r>
              <a:rPr b="1" i="1" lang="en" sz="1400" u="none" cap="none" strike="noStrike">
                <a:solidFill>
                  <a:srgbClr val="6C3078"/>
                </a:solidFill>
                <a:latin typeface="Calibri"/>
                <a:ea typeface="Calibri"/>
                <a:cs typeface="Calibri"/>
                <a:sym typeface="Calibri"/>
              </a:rPr>
              <a:t>~Leonardo da Vinci</a:t>
            </a:r>
            <a:endParaRPr b="1" i="1" sz="1400" u="none" cap="none" strike="noStrike">
              <a:solidFill>
                <a:srgbClr val="6C3078"/>
              </a:solidFill>
              <a:latin typeface="Calibri"/>
              <a:ea typeface="Calibri"/>
              <a:cs typeface="Calibri"/>
              <a:sym typeface="Calibri"/>
            </a:endParaRPr>
          </a:p>
        </p:txBody>
      </p:sp>
      <p:pic>
        <p:nvPicPr>
          <p:cNvPr descr="Logo&#10;&#10;Description automatically generated" id="1921" name="Google Shape;1921;p319"/>
          <p:cNvPicPr preferRelativeResize="0"/>
          <p:nvPr/>
        </p:nvPicPr>
        <p:blipFill rotWithShape="1">
          <a:blip r:embed="rId5">
            <a:alphaModFix/>
          </a:blip>
          <a:srcRect b="0" l="0" r="0" t="0"/>
          <a:stretch/>
        </p:blipFill>
        <p:spPr>
          <a:xfrm>
            <a:off x="1919666" y="4085271"/>
            <a:ext cx="2118725" cy="761250"/>
          </a:xfrm>
          <a:prstGeom prst="rect">
            <a:avLst/>
          </a:prstGeom>
          <a:noFill/>
          <a:ln>
            <a:noFill/>
          </a:ln>
        </p:spPr>
      </p:pic>
      <p:sp>
        <p:nvSpPr>
          <p:cNvPr id="1922" name="Google Shape;1922;p319"/>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Phospholipid and Membrane Transport Kit</a:t>
            </a:r>
            <a:endParaRPr b="0" i="0" sz="2000" u="none" cap="none" strike="noStrike">
              <a:solidFill>
                <a:srgbClr val="0B672E"/>
              </a:solidFill>
              <a:latin typeface="Calibri"/>
              <a:ea typeface="Calibri"/>
              <a:cs typeface="Calibri"/>
              <a:sym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27" name="Shape 1927"/>
        <p:cNvGrpSpPr/>
        <p:nvPr/>
      </p:nvGrpSpPr>
      <p:grpSpPr>
        <a:xfrm>
          <a:off x="0" y="0"/>
          <a:ext cx="0" cy="0"/>
          <a:chOff x="0" y="0"/>
          <a:chExt cx="0" cy="0"/>
        </a:xfrm>
      </p:grpSpPr>
      <p:sp>
        <p:nvSpPr>
          <p:cNvPr id="1928" name="Google Shape;1928;p32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929" name="Google Shape;1929;p320"/>
          <p:cNvSpPr txBox="1"/>
          <p:nvPr/>
        </p:nvSpPr>
        <p:spPr>
          <a:xfrm>
            <a:off x="486469" y="1270800"/>
            <a:ext cx="35970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2100">
              <a:solidFill>
                <a:schemeClr val="dk1"/>
              </a:solidFill>
              <a:latin typeface="Open Sans"/>
              <a:ea typeface="Open Sans"/>
              <a:cs typeface="Open Sans"/>
              <a:sym typeface="Open Sans"/>
            </a:endParaRPr>
          </a:p>
        </p:txBody>
      </p:sp>
      <p:sp>
        <p:nvSpPr>
          <p:cNvPr id="1930" name="Google Shape;1930;p320"/>
          <p:cNvSpPr txBox="1"/>
          <p:nvPr>
            <p:ph idx="1" type="body"/>
          </p:nvPr>
        </p:nvSpPr>
        <p:spPr>
          <a:xfrm>
            <a:off x="320700" y="1211175"/>
            <a:ext cx="59067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sz="3000">
                <a:solidFill>
                  <a:schemeClr val="accent5"/>
                </a:solidFill>
              </a:rPr>
              <a:t>What elements do you see?</a:t>
            </a:r>
            <a:endParaRPr b="1" sz="3000">
              <a:solidFill>
                <a:schemeClr val="accent5"/>
              </a:solidFill>
            </a:endParaRPr>
          </a:p>
          <a:p>
            <a:pPr indent="0" lvl="0" marL="0" rtl="0" algn="l">
              <a:spcBef>
                <a:spcPts val="0"/>
              </a:spcBef>
              <a:spcAft>
                <a:spcPts val="0"/>
              </a:spcAft>
              <a:buNone/>
            </a:pPr>
            <a:r>
              <a:rPr b="1" lang="en" sz="3000">
                <a:solidFill>
                  <a:schemeClr val="accent2"/>
                </a:solidFill>
              </a:rPr>
              <a:t>What chemical properties might this molecule have?</a:t>
            </a:r>
            <a:endParaRPr b="1" sz="3000">
              <a:solidFill>
                <a:schemeClr val="accent2"/>
              </a:solidFill>
            </a:endParaRPr>
          </a:p>
          <a:p>
            <a:pPr indent="0" lvl="0" marL="0" rtl="0" algn="l">
              <a:spcBef>
                <a:spcPts val="0"/>
              </a:spcBef>
              <a:spcAft>
                <a:spcPts val="0"/>
              </a:spcAft>
              <a:buNone/>
            </a:pPr>
            <a:r>
              <a:rPr b="1" lang="en" sz="3000">
                <a:solidFill>
                  <a:schemeClr val="accent6"/>
                </a:solidFill>
              </a:rPr>
              <a:t>What new questions do you have?</a:t>
            </a:r>
            <a:endParaRPr b="1" sz="3000">
              <a:solidFill>
                <a:schemeClr val="accent6"/>
              </a:solidFill>
            </a:endParaRPr>
          </a:p>
        </p:txBody>
      </p:sp>
      <p:sp>
        <p:nvSpPr>
          <p:cNvPr id="1931" name="Google Shape;1931;p320"/>
          <p:cNvSpPr txBox="1"/>
          <p:nvPr>
            <p:ph type="title"/>
          </p:nvPr>
        </p:nvSpPr>
        <p:spPr>
          <a:xfrm>
            <a:off x="222726" y="94850"/>
            <a:ext cx="75162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Let’s Play!</a:t>
            </a:r>
            <a:endParaRPr/>
          </a:p>
        </p:txBody>
      </p:sp>
      <p:pic>
        <p:nvPicPr>
          <p:cNvPr id="1932" name="Google Shape;1932;p320"/>
          <p:cNvPicPr preferRelativeResize="0"/>
          <p:nvPr/>
        </p:nvPicPr>
        <p:blipFill rotWithShape="1">
          <a:blip r:embed="rId4">
            <a:alphaModFix/>
          </a:blip>
          <a:srcRect b="0" l="35111" r="24419" t="0"/>
          <a:stretch/>
        </p:blipFill>
        <p:spPr>
          <a:xfrm>
            <a:off x="6342350" y="1068650"/>
            <a:ext cx="2397624" cy="3838773"/>
          </a:xfrm>
          <a:prstGeom prst="rect">
            <a:avLst/>
          </a:prstGeom>
          <a:noFill/>
          <a:ln>
            <a:noFill/>
          </a:ln>
        </p:spPr>
      </p:pic>
      <p:pic>
        <p:nvPicPr>
          <p:cNvPr id="1933" name="Google Shape;1933;p320"/>
          <p:cNvPicPr preferRelativeResize="0"/>
          <p:nvPr/>
        </p:nvPicPr>
        <p:blipFill rotWithShape="1">
          <a:blip r:embed="rId5">
            <a:alphaModFix/>
          </a:blip>
          <a:srcRect b="0" l="0" r="0" t="0"/>
          <a:stretch/>
        </p:blipFill>
        <p:spPr>
          <a:xfrm>
            <a:off x="7904249" y="368392"/>
            <a:ext cx="900247" cy="900247"/>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8" name="Shape 1938"/>
        <p:cNvGrpSpPr/>
        <p:nvPr/>
      </p:nvGrpSpPr>
      <p:grpSpPr>
        <a:xfrm>
          <a:off x="0" y="0"/>
          <a:ext cx="0" cy="0"/>
          <a:chOff x="0" y="0"/>
          <a:chExt cx="0" cy="0"/>
        </a:xfrm>
      </p:grpSpPr>
      <p:sp>
        <p:nvSpPr>
          <p:cNvPr id="1939" name="Google Shape;1939;p321"/>
          <p:cNvSpPr txBox="1"/>
          <p:nvPr>
            <p:ph type="title"/>
          </p:nvPr>
        </p:nvSpPr>
        <p:spPr>
          <a:xfrm>
            <a:off x="980250" y="113811"/>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Parts of a phospholipid</a:t>
            </a:r>
            <a:endParaRPr/>
          </a:p>
        </p:txBody>
      </p:sp>
      <p:sp>
        <p:nvSpPr>
          <p:cNvPr id="1940" name="Google Shape;1940;p32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941" name="Google Shape;1941;p321"/>
          <p:cNvPicPr preferRelativeResize="0"/>
          <p:nvPr/>
        </p:nvPicPr>
        <p:blipFill>
          <a:blip r:embed="rId3">
            <a:alphaModFix/>
          </a:blip>
          <a:stretch>
            <a:fillRect/>
          </a:stretch>
        </p:blipFill>
        <p:spPr>
          <a:xfrm>
            <a:off x="4411125" y="1555716"/>
            <a:ext cx="4295250" cy="2389459"/>
          </a:xfrm>
          <a:prstGeom prst="rect">
            <a:avLst/>
          </a:prstGeom>
          <a:noFill/>
          <a:ln>
            <a:noFill/>
          </a:ln>
        </p:spPr>
      </p:pic>
      <p:sp>
        <p:nvSpPr>
          <p:cNvPr id="1942" name="Google Shape;1942;p321"/>
          <p:cNvSpPr txBox="1"/>
          <p:nvPr/>
        </p:nvSpPr>
        <p:spPr>
          <a:xfrm flipH="1">
            <a:off x="7599336" y="2777952"/>
            <a:ext cx="3975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100">
                <a:solidFill>
                  <a:schemeClr val="dk1"/>
                </a:solidFill>
                <a:latin typeface="Open Sans"/>
                <a:ea typeface="Open Sans"/>
                <a:cs typeface="Open Sans"/>
                <a:sym typeface="Open Sans"/>
              </a:rPr>
              <a:t>1</a:t>
            </a:r>
            <a:endParaRPr sz="2100">
              <a:solidFill>
                <a:schemeClr val="dk1"/>
              </a:solidFill>
              <a:latin typeface="Open Sans"/>
              <a:ea typeface="Open Sans"/>
              <a:cs typeface="Open Sans"/>
              <a:sym typeface="Open Sans"/>
            </a:endParaRPr>
          </a:p>
        </p:txBody>
      </p:sp>
      <p:sp>
        <p:nvSpPr>
          <p:cNvPr id="1943" name="Google Shape;1943;p321"/>
          <p:cNvSpPr txBox="1"/>
          <p:nvPr/>
        </p:nvSpPr>
        <p:spPr>
          <a:xfrm>
            <a:off x="7881220" y="2812238"/>
            <a:ext cx="2259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100">
                <a:solidFill>
                  <a:schemeClr val="dk1"/>
                </a:solidFill>
                <a:latin typeface="Open Sans"/>
                <a:ea typeface="Open Sans"/>
                <a:cs typeface="Open Sans"/>
                <a:sym typeface="Open Sans"/>
              </a:rPr>
              <a:t>2</a:t>
            </a:r>
            <a:endParaRPr sz="2100">
              <a:solidFill>
                <a:schemeClr val="dk1"/>
              </a:solidFill>
              <a:latin typeface="Open Sans"/>
              <a:ea typeface="Open Sans"/>
              <a:cs typeface="Open Sans"/>
              <a:sym typeface="Open Sans"/>
            </a:endParaRPr>
          </a:p>
        </p:txBody>
      </p:sp>
      <p:sp>
        <p:nvSpPr>
          <p:cNvPr id="1944" name="Google Shape;1944;p321"/>
          <p:cNvSpPr txBox="1"/>
          <p:nvPr/>
        </p:nvSpPr>
        <p:spPr>
          <a:xfrm>
            <a:off x="8065063" y="2812240"/>
            <a:ext cx="3975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100">
                <a:solidFill>
                  <a:schemeClr val="dk1"/>
                </a:solidFill>
                <a:latin typeface="Open Sans"/>
                <a:ea typeface="Open Sans"/>
                <a:cs typeface="Open Sans"/>
                <a:sym typeface="Open Sans"/>
              </a:rPr>
              <a:t>3</a:t>
            </a:r>
            <a:endParaRPr sz="2100">
              <a:solidFill>
                <a:schemeClr val="dk1"/>
              </a:solidFill>
              <a:latin typeface="Open Sans"/>
              <a:ea typeface="Open Sans"/>
              <a:cs typeface="Open Sans"/>
              <a:sym typeface="Open Sans"/>
            </a:endParaRPr>
          </a:p>
        </p:txBody>
      </p:sp>
      <p:pic>
        <p:nvPicPr>
          <p:cNvPr id="1945" name="Google Shape;1945;p321"/>
          <p:cNvPicPr preferRelativeResize="0"/>
          <p:nvPr/>
        </p:nvPicPr>
        <p:blipFill rotWithShape="1">
          <a:blip r:embed="rId4">
            <a:alphaModFix/>
          </a:blip>
          <a:srcRect b="0" l="35111" r="24419" t="0"/>
          <a:stretch/>
        </p:blipFill>
        <p:spPr>
          <a:xfrm>
            <a:off x="2070925" y="1256300"/>
            <a:ext cx="1643203" cy="263090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9" name="Shape 1949"/>
        <p:cNvGrpSpPr/>
        <p:nvPr/>
      </p:nvGrpSpPr>
      <p:grpSpPr>
        <a:xfrm>
          <a:off x="0" y="0"/>
          <a:ext cx="0" cy="0"/>
          <a:chOff x="0" y="0"/>
          <a:chExt cx="0" cy="0"/>
        </a:xfrm>
      </p:grpSpPr>
      <p:pic>
        <p:nvPicPr>
          <p:cNvPr id="1950" name="Google Shape;1950;p322"/>
          <p:cNvPicPr preferRelativeResize="0"/>
          <p:nvPr/>
        </p:nvPicPr>
        <p:blipFill>
          <a:blip r:embed="rId3">
            <a:alphaModFix/>
          </a:blip>
          <a:stretch>
            <a:fillRect/>
          </a:stretch>
        </p:blipFill>
        <p:spPr>
          <a:xfrm>
            <a:off x="2245725" y="2253600"/>
            <a:ext cx="983450" cy="2711663"/>
          </a:xfrm>
          <a:prstGeom prst="rect">
            <a:avLst/>
          </a:prstGeom>
          <a:noFill/>
          <a:ln>
            <a:noFill/>
          </a:ln>
        </p:spPr>
      </p:pic>
      <p:pic>
        <p:nvPicPr>
          <p:cNvPr id="1951" name="Google Shape;1951;p322"/>
          <p:cNvPicPr preferRelativeResize="0"/>
          <p:nvPr/>
        </p:nvPicPr>
        <p:blipFill>
          <a:blip r:embed="rId4">
            <a:alphaModFix/>
          </a:blip>
          <a:stretch>
            <a:fillRect/>
          </a:stretch>
        </p:blipFill>
        <p:spPr>
          <a:xfrm>
            <a:off x="4572000" y="2253637"/>
            <a:ext cx="983453" cy="2711600"/>
          </a:xfrm>
          <a:prstGeom prst="rect">
            <a:avLst/>
          </a:prstGeom>
          <a:noFill/>
          <a:ln>
            <a:noFill/>
          </a:ln>
        </p:spPr>
      </p:pic>
      <p:pic>
        <p:nvPicPr>
          <p:cNvPr id="1952" name="Google Shape;1952;p322"/>
          <p:cNvPicPr preferRelativeResize="0"/>
          <p:nvPr/>
        </p:nvPicPr>
        <p:blipFill>
          <a:blip r:embed="rId5">
            <a:alphaModFix/>
          </a:blip>
          <a:stretch>
            <a:fillRect/>
          </a:stretch>
        </p:blipFill>
        <p:spPr>
          <a:xfrm>
            <a:off x="3339477" y="1592310"/>
            <a:ext cx="1897300" cy="858590"/>
          </a:xfrm>
          <a:prstGeom prst="rect">
            <a:avLst/>
          </a:prstGeom>
          <a:noFill/>
          <a:ln>
            <a:noFill/>
          </a:ln>
        </p:spPr>
      </p:pic>
      <p:pic>
        <p:nvPicPr>
          <p:cNvPr id="1953" name="Google Shape;1953;p322"/>
          <p:cNvPicPr preferRelativeResize="0"/>
          <p:nvPr/>
        </p:nvPicPr>
        <p:blipFill>
          <a:blip r:embed="rId6">
            <a:alphaModFix/>
          </a:blip>
          <a:stretch>
            <a:fillRect/>
          </a:stretch>
        </p:blipFill>
        <p:spPr>
          <a:xfrm>
            <a:off x="5408274" y="358400"/>
            <a:ext cx="840325" cy="1558200"/>
          </a:xfrm>
          <a:prstGeom prst="rect">
            <a:avLst/>
          </a:prstGeom>
          <a:noFill/>
          <a:ln>
            <a:noFill/>
          </a:ln>
        </p:spPr>
      </p:pic>
      <p:sp>
        <p:nvSpPr>
          <p:cNvPr id="1954" name="Google Shape;1954;p322"/>
          <p:cNvSpPr txBox="1"/>
          <p:nvPr/>
        </p:nvSpPr>
        <p:spPr>
          <a:xfrm>
            <a:off x="1117575" y="0"/>
            <a:ext cx="47928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700">
                <a:solidFill>
                  <a:srgbClr val="595959"/>
                </a:solidFill>
                <a:latin typeface="Montserrat"/>
                <a:ea typeface="Montserrat"/>
                <a:cs typeface="Montserrat"/>
                <a:sym typeface="Montserrat"/>
              </a:rPr>
              <a:t>Could you build it?</a:t>
            </a:r>
            <a:endParaRPr b="1" sz="2700">
              <a:solidFill>
                <a:srgbClr val="595959"/>
              </a:solidFill>
              <a:latin typeface="Montserrat"/>
              <a:ea typeface="Montserrat"/>
              <a:cs typeface="Montserrat"/>
              <a:sym typeface="Montserrat"/>
            </a:endParaRPr>
          </a:p>
        </p:txBody>
      </p:sp>
      <p:sp>
        <p:nvSpPr>
          <p:cNvPr id="1955" name="Google Shape;1955;p322"/>
          <p:cNvSpPr txBox="1"/>
          <p:nvPr/>
        </p:nvSpPr>
        <p:spPr>
          <a:xfrm>
            <a:off x="1971849" y="5597227"/>
            <a:ext cx="40941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700">
                <a:solidFill>
                  <a:srgbClr val="595959"/>
                </a:solidFill>
                <a:latin typeface="Montserrat"/>
                <a:ea typeface="Montserrat"/>
                <a:cs typeface="Montserrat"/>
                <a:sym typeface="Montserrat"/>
              </a:rPr>
              <a:t>Fatty Acids x2</a:t>
            </a:r>
            <a:endParaRPr b="1" sz="2700">
              <a:solidFill>
                <a:srgbClr val="595959"/>
              </a:solidFill>
              <a:latin typeface="Montserrat"/>
              <a:ea typeface="Montserrat"/>
              <a:cs typeface="Montserrat"/>
              <a:sym typeface="Montserrat"/>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60" name="Shape 1960"/>
        <p:cNvGrpSpPr/>
        <p:nvPr/>
      </p:nvGrpSpPr>
      <p:grpSpPr>
        <a:xfrm>
          <a:off x="0" y="0"/>
          <a:ext cx="0" cy="0"/>
          <a:chOff x="0" y="0"/>
          <a:chExt cx="0" cy="0"/>
        </a:xfrm>
      </p:grpSpPr>
      <p:sp>
        <p:nvSpPr>
          <p:cNvPr id="1961" name="Google Shape;1961;p323"/>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962" name="Google Shape;1962;p323"/>
          <p:cNvSpPr txBox="1"/>
          <p:nvPr/>
        </p:nvSpPr>
        <p:spPr>
          <a:xfrm>
            <a:off x="7284386" y="3606001"/>
            <a:ext cx="6543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700">
                <a:solidFill>
                  <a:srgbClr val="BFBFBF"/>
                </a:solidFill>
                <a:latin typeface="Calibri"/>
                <a:ea typeface="Calibri"/>
                <a:cs typeface="Calibri"/>
                <a:sym typeface="Calibri"/>
              </a:rPr>
              <a:t>Reference text</a:t>
            </a:r>
            <a:endParaRPr sz="1100"/>
          </a:p>
        </p:txBody>
      </p:sp>
      <p:sp>
        <p:nvSpPr>
          <p:cNvPr id="1963" name="Google Shape;1963;p323"/>
          <p:cNvSpPr txBox="1"/>
          <p:nvPr/>
        </p:nvSpPr>
        <p:spPr>
          <a:xfrm>
            <a:off x="1528913" y="1923750"/>
            <a:ext cx="65982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2100">
              <a:solidFill>
                <a:schemeClr val="dk1"/>
              </a:solidFill>
              <a:latin typeface="Open Sans"/>
              <a:ea typeface="Open Sans"/>
              <a:cs typeface="Open Sans"/>
              <a:sym typeface="Open Sans"/>
            </a:endParaRPr>
          </a:p>
        </p:txBody>
      </p:sp>
      <p:pic>
        <p:nvPicPr>
          <p:cNvPr id="1964" name="Google Shape;1964;p323"/>
          <p:cNvPicPr preferRelativeResize="0"/>
          <p:nvPr/>
        </p:nvPicPr>
        <p:blipFill rotWithShape="1">
          <a:blip r:embed="rId4">
            <a:alphaModFix/>
          </a:blip>
          <a:srcRect b="0" l="0" r="0" t="0"/>
          <a:stretch/>
        </p:blipFill>
        <p:spPr>
          <a:xfrm>
            <a:off x="7891334" y="367351"/>
            <a:ext cx="905277" cy="900248"/>
          </a:xfrm>
          <a:prstGeom prst="rect">
            <a:avLst/>
          </a:prstGeom>
          <a:noFill/>
          <a:ln>
            <a:noFill/>
          </a:ln>
        </p:spPr>
      </p:pic>
      <p:sp>
        <p:nvSpPr>
          <p:cNvPr id="1965" name="Google Shape;1965;p323"/>
          <p:cNvSpPr txBox="1"/>
          <p:nvPr>
            <p:ph idx="1" type="body"/>
          </p:nvPr>
        </p:nvSpPr>
        <p:spPr>
          <a:xfrm>
            <a:off x="339925" y="1211175"/>
            <a:ext cx="49638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sz="3000">
                <a:solidFill>
                  <a:srgbClr val="1F4E79"/>
                </a:solidFill>
              </a:rPr>
              <a:t>On your own:</a:t>
            </a:r>
            <a:r>
              <a:rPr b="1" lang="en" sz="3000"/>
              <a:t> </a:t>
            </a:r>
            <a:r>
              <a:rPr lang="en" sz="3000"/>
              <a:t>Sketch a simplified model of a phospholipid in your notebook that represents the basic structures found in all phospholipids.</a:t>
            </a:r>
            <a:endParaRPr sz="3000"/>
          </a:p>
        </p:txBody>
      </p:sp>
      <p:pic>
        <p:nvPicPr>
          <p:cNvPr id="1966" name="Google Shape;1966;p323"/>
          <p:cNvPicPr preferRelativeResize="0"/>
          <p:nvPr/>
        </p:nvPicPr>
        <p:blipFill rotWithShape="1">
          <a:blip r:embed="rId5">
            <a:alphaModFix/>
          </a:blip>
          <a:srcRect b="0" l="35111" r="24419" t="0"/>
          <a:stretch/>
        </p:blipFill>
        <p:spPr>
          <a:xfrm>
            <a:off x="5361125" y="1004700"/>
            <a:ext cx="2397624" cy="3838773"/>
          </a:xfrm>
          <a:prstGeom prst="rect">
            <a:avLst/>
          </a:prstGeom>
          <a:noFill/>
          <a:ln>
            <a:noFill/>
          </a:ln>
        </p:spPr>
      </p:pic>
      <p:sp>
        <p:nvSpPr>
          <p:cNvPr id="1967" name="Google Shape;1967;p323"/>
          <p:cNvSpPr txBox="1"/>
          <p:nvPr>
            <p:ph type="title"/>
          </p:nvPr>
        </p:nvSpPr>
        <p:spPr>
          <a:xfrm>
            <a:off x="222727" y="0"/>
            <a:ext cx="64866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Formalize Your Observations</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72" name="Shape 1972"/>
        <p:cNvGrpSpPr/>
        <p:nvPr/>
      </p:nvGrpSpPr>
      <p:grpSpPr>
        <a:xfrm>
          <a:off x="0" y="0"/>
          <a:ext cx="0" cy="0"/>
          <a:chOff x="0" y="0"/>
          <a:chExt cx="0" cy="0"/>
        </a:xfrm>
      </p:grpSpPr>
      <p:sp>
        <p:nvSpPr>
          <p:cNvPr id="1973" name="Google Shape;1973;p32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974" name="Google Shape;1974;p324"/>
          <p:cNvSpPr txBox="1"/>
          <p:nvPr/>
        </p:nvSpPr>
        <p:spPr>
          <a:xfrm>
            <a:off x="7284386" y="3606001"/>
            <a:ext cx="6543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700">
                <a:solidFill>
                  <a:srgbClr val="BFBFBF"/>
                </a:solidFill>
                <a:latin typeface="Calibri"/>
                <a:ea typeface="Calibri"/>
                <a:cs typeface="Calibri"/>
                <a:sym typeface="Calibri"/>
              </a:rPr>
              <a:t>Reference text</a:t>
            </a:r>
            <a:endParaRPr sz="1100"/>
          </a:p>
        </p:txBody>
      </p:sp>
      <p:sp>
        <p:nvSpPr>
          <p:cNvPr id="1975" name="Google Shape;1975;p324"/>
          <p:cNvSpPr txBox="1"/>
          <p:nvPr/>
        </p:nvSpPr>
        <p:spPr>
          <a:xfrm>
            <a:off x="1528913" y="1923750"/>
            <a:ext cx="65982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2100">
              <a:solidFill>
                <a:schemeClr val="dk1"/>
              </a:solidFill>
              <a:latin typeface="Open Sans"/>
              <a:ea typeface="Open Sans"/>
              <a:cs typeface="Open Sans"/>
              <a:sym typeface="Open Sans"/>
            </a:endParaRPr>
          </a:p>
        </p:txBody>
      </p:sp>
      <p:pic>
        <p:nvPicPr>
          <p:cNvPr id="1976" name="Google Shape;1976;p324"/>
          <p:cNvPicPr preferRelativeResize="0"/>
          <p:nvPr/>
        </p:nvPicPr>
        <p:blipFill rotWithShape="1">
          <a:blip r:embed="rId4">
            <a:alphaModFix/>
          </a:blip>
          <a:srcRect b="0" l="0" r="0" t="0"/>
          <a:stretch/>
        </p:blipFill>
        <p:spPr>
          <a:xfrm>
            <a:off x="7891334" y="367351"/>
            <a:ext cx="905277" cy="900248"/>
          </a:xfrm>
          <a:prstGeom prst="rect">
            <a:avLst/>
          </a:prstGeom>
          <a:noFill/>
          <a:ln>
            <a:noFill/>
          </a:ln>
        </p:spPr>
      </p:pic>
      <p:sp>
        <p:nvSpPr>
          <p:cNvPr id="1977" name="Google Shape;1977;p324"/>
          <p:cNvSpPr txBox="1"/>
          <p:nvPr>
            <p:ph idx="1" type="body"/>
          </p:nvPr>
        </p:nvSpPr>
        <p:spPr>
          <a:xfrm>
            <a:off x="706925" y="1211175"/>
            <a:ext cx="3887400" cy="34974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000"/>
              <a:t>Did your model include?</a:t>
            </a:r>
            <a:endParaRPr b="1" sz="3000"/>
          </a:p>
          <a:p>
            <a:pPr indent="-419100" lvl="0" marL="457200" rtl="0" algn="l">
              <a:spcBef>
                <a:spcPts val="0"/>
              </a:spcBef>
              <a:spcAft>
                <a:spcPts val="0"/>
              </a:spcAft>
              <a:buSzPts val="3000"/>
              <a:buChar char="●"/>
            </a:pPr>
            <a:r>
              <a:rPr lang="en" sz="3000"/>
              <a:t>Phosphate Head Group</a:t>
            </a:r>
            <a:endParaRPr sz="3000"/>
          </a:p>
          <a:p>
            <a:pPr indent="-419100" lvl="0" marL="457200" rtl="0" algn="l">
              <a:spcBef>
                <a:spcPts val="0"/>
              </a:spcBef>
              <a:spcAft>
                <a:spcPts val="0"/>
              </a:spcAft>
              <a:buSzPts val="3000"/>
              <a:buChar char="●"/>
            </a:pPr>
            <a:r>
              <a:rPr lang="en" sz="3000"/>
              <a:t>Glycerol</a:t>
            </a:r>
            <a:endParaRPr sz="3000"/>
          </a:p>
          <a:p>
            <a:pPr indent="-419100" lvl="0" marL="457200" rtl="0" algn="l">
              <a:spcBef>
                <a:spcPts val="0"/>
              </a:spcBef>
              <a:spcAft>
                <a:spcPts val="0"/>
              </a:spcAft>
              <a:buSzPts val="3000"/>
              <a:buChar char="●"/>
            </a:pPr>
            <a:r>
              <a:rPr lang="en" sz="3000"/>
              <a:t>Lipid Tails</a:t>
            </a:r>
            <a:endParaRPr sz="3000"/>
          </a:p>
        </p:txBody>
      </p:sp>
      <p:pic>
        <p:nvPicPr>
          <p:cNvPr id="1978" name="Google Shape;1978;p324"/>
          <p:cNvPicPr preferRelativeResize="0"/>
          <p:nvPr/>
        </p:nvPicPr>
        <p:blipFill rotWithShape="1">
          <a:blip r:embed="rId5">
            <a:alphaModFix/>
          </a:blip>
          <a:srcRect b="0" l="35111" r="24419" t="0"/>
          <a:stretch/>
        </p:blipFill>
        <p:spPr>
          <a:xfrm>
            <a:off x="5361125" y="1004700"/>
            <a:ext cx="2397624" cy="3838773"/>
          </a:xfrm>
          <a:prstGeom prst="rect">
            <a:avLst/>
          </a:prstGeom>
          <a:noFill/>
          <a:ln>
            <a:noFill/>
          </a:ln>
        </p:spPr>
      </p:pic>
      <p:sp>
        <p:nvSpPr>
          <p:cNvPr id="1979" name="Google Shape;1979;p324"/>
          <p:cNvSpPr txBox="1"/>
          <p:nvPr>
            <p:ph type="title"/>
          </p:nvPr>
        </p:nvSpPr>
        <p:spPr>
          <a:xfrm>
            <a:off x="222727" y="0"/>
            <a:ext cx="64866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Formalize Your Observations</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4" name="Shape 1984"/>
        <p:cNvGrpSpPr/>
        <p:nvPr/>
      </p:nvGrpSpPr>
      <p:grpSpPr>
        <a:xfrm>
          <a:off x="0" y="0"/>
          <a:ext cx="0" cy="0"/>
          <a:chOff x="0" y="0"/>
          <a:chExt cx="0" cy="0"/>
        </a:xfrm>
      </p:grpSpPr>
      <p:sp>
        <p:nvSpPr>
          <p:cNvPr id="1985" name="Google Shape;1985;p325"/>
          <p:cNvSpPr txBox="1"/>
          <p:nvPr>
            <p:ph type="title"/>
          </p:nvPr>
        </p:nvSpPr>
        <p:spPr>
          <a:xfrm>
            <a:off x="980250" y="209995"/>
            <a:ext cx="78279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SzPts val="990"/>
              <a:buNone/>
            </a:pPr>
            <a:r>
              <a:rPr lang="en" sz="3100"/>
              <a:t>How did this molecule interact with water?</a:t>
            </a:r>
            <a:endParaRPr sz="3100"/>
          </a:p>
        </p:txBody>
      </p:sp>
      <p:sp>
        <p:nvSpPr>
          <p:cNvPr id="1986" name="Google Shape;1986;p32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987" name="Google Shape;1987;p325"/>
          <p:cNvPicPr preferRelativeResize="0"/>
          <p:nvPr/>
        </p:nvPicPr>
        <p:blipFill>
          <a:blip r:embed="rId3">
            <a:alphaModFix/>
          </a:blip>
          <a:stretch>
            <a:fillRect/>
          </a:stretch>
        </p:blipFill>
        <p:spPr>
          <a:xfrm>
            <a:off x="2812487" y="1269400"/>
            <a:ext cx="3519027" cy="3519002"/>
          </a:xfrm>
          <a:prstGeom prst="rect">
            <a:avLst/>
          </a:prstGeom>
          <a:noFill/>
          <a:ln>
            <a:noFill/>
          </a:ln>
        </p:spPr>
      </p:pic>
      <p:pic>
        <p:nvPicPr>
          <p:cNvPr id="1988" name="Google Shape;1988;p325"/>
          <p:cNvPicPr preferRelativeResize="0"/>
          <p:nvPr/>
        </p:nvPicPr>
        <p:blipFill rotWithShape="1">
          <a:blip r:embed="rId4">
            <a:alphaModFix/>
          </a:blip>
          <a:srcRect b="0" l="0" r="0" t="0"/>
          <a:stretch/>
        </p:blipFill>
        <p:spPr>
          <a:xfrm>
            <a:off x="8188488" y="160207"/>
            <a:ext cx="905276" cy="905276"/>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93" name="Shape 1993"/>
        <p:cNvGrpSpPr/>
        <p:nvPr/>
      </p:nvGrpSpPr>
      <p:grpSpPr>
        <a:xfrm>
          <a:off x="0" y="0"/>
          <a:ext cx="0" cy="0"/>
          <a:chOff x="0" y="0"/>
          <a:chExt cx="0" cy="0"/>
        </a:xfrm>
      </p:grpSpPr>
      <p:pic>
        <p:nvPicPr>
          <p:cNvPr id="1994" name="Google Shape;1994;p326"/>
          <p:cNvPicPr preferRelativeResize="0"/>
          <p:nvPr/>
        </p:nvPicPr>
        <p:blipFill>
          <a:blip r:embed="rId4">
            <a:alphaModFix/>
          </a:blip>
          <a:stretch>
            <a:fillRect/>
          </a:stretch>
        </p:blipFill>
        <p:spPr>
          <a:xfrm>
            <a:off x="2200400" y="1677547"/>
            <a:ext cx="6820749" cy="3266964"/>
          </a:xfrm>
          <a:prstGeom prst="rect">
            <a:avLst/>
          </a:prstGeom>
          <a:noFill/>
          <a:ln>
            <a:noFill/>
          </a:ln>
        </p:spPr>
      </p:pic>
      <p:sp>
        <p:nvSpPr>
          <p:cNvPr id="1995" name="Google Shape;1995;p32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996" name="Google Shape;1996;p326"/>
          <p:cNvSpPr txBox="1"/>
          <p:nvPr/>
        </p:nvSpPr>
        <p:spPr>
          <a:xfrm>
            <a:off x="1528913" y="1923750"/>
            <a:ext cx="65982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2100">
              <a:solidFill>
                <a:schemeClr val="dk1"/>
              </a:solidFill>
              <a:latin typeface="Open Sans"/>
              <a:ea typeface="Open Sans"/>
              <a:cs typeface="Open Sans"/>
              <a:sym typeface="Open Sans"/>
            </a:endParaRPr>
          </a:p>
        </p:txBody>
      </p:sp>
      <p:pic>
        <p:nvPicPr>
          <p:cNvPr descr="Icon&#10;&#10;Description automatically generated" id="1997" name="Google Shape;1997;p326"/>
          <p:cNvPicPr preferRelativeResize="0"/>
          <p:nvPr/>
        </p:nvPicPr>
        <p:blipFill rotWithShape="1">
          <a:blip r:embed="rId5">
            <a:alphaModFix/>
          </a:blip>
          <a:srcRect b="0" l="0" r="0" t="0"/>
          <a:stretch/>
        </p:blipFill>
        <p:spPr>
          <a:xfrm>
            <a:off x="7909249" y="373186"/>
            <a:ext cx="905276" cy="905276"/>
          </a:xfrm>
          <a:prstGeom prst="rect">
            <a:avLst/>
          </a:prstGeom>
          <a:noFill/>
          <a:ln>
            <a:noFill/>
          </a:ln>
        </p:spPr>
      </p:pic>
      <p:sp>
        <p:nvSpPr>
          <p:cNvPr id="1998" name="Google Shape;1998;p326"/>
          <p:cNvSpPr txBox="1"/>
          <p:nvPr>
            <p:ph idx="1" type="body"/>
          </p:nvPr>
        </p:nvSpPr>
        <p:spPr>
          <a:xfrm>
            <a:off x="338500" y="1282022"/>
            <a:ext cx="8475900" cy="485400"/>
          </a:xfrm>
          <a:prstGeom prst="rect">
            <a:avLst/>
          </a:prstGeom>
        </p:spPr>
        <p:txBody>
          <a:bodyPr anchorCtr="0" anchor="t" bIns="68575" lIns="68575" spcFirstLastPara="1" rIns="68575" wrap="square" tIns="68575">
            <a:noAutofit/>
          </a:bodyPr>
          <a:lstStyle/>
          <a:p>
            <a:pPr indent="0" lvl="0" marL="0" rtl="0" algn="ctr">
              <a:lnSpc>
                <a:spcPct val="95000"/>
              </a:lnSpc>
              <a:spcBef>
                <a:spcPts val="0"/>
              </a:spcBef>
              <a:spcAft>
                <a:spcPts val="0"/>
              </a:spcAft>
              <a:buSzPts val="935"/>
              <a:buNone/>
            </a:pPr>
            <a:r>
              <a:rPr lang="en" sz="2240"/>
              <a:t>Molecules that contain polar and nonpolar regions are </a:t>
            </a:r>
            <a:r>
              <a:rPr b="1" lang="en" sz="2240">
                <a:solidFill>
                  <a:srgbClr val="0071BC"/>
                </a:solidFill>
              </a:rPr>
              <a:t>amphipathic</a:t>
            </a:r>
            <a:r>
              <a:rPr lang="en" sz="2240"/>
              <a:t>. </a:t>
            </a:r>
            <a:endParaRPr sz="2240"/>
          </a:p>
        </p:txBody>
      </p:sp>
      <p:sp>
        <p:nvSpPr>
          <p:cNvPr id="1999" name="Google Shape;1999;p326"/>
          <p:cNvSpPr txBox="1"/>
          <p:nvPr>
            <p:ph type="title"/>
          </p:nvPr>
        </p:nvSpPr>
        <p:spPr>
          <a:xfrm>
            <a:off x="241075" y="95025"/>
            <a:ext cx="72372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One molecule, many properties…</a:t>
            </a:r>
            <a:endParaRPr b="1"/>
          </a:p>
        </p:txBody>
      </p:sp>
      <p:sp>
        <p:nvSpPr>
          <p:cNvPr id="2000" name="Google Shape;2000;p326"/>
          <p:cNvSpPr txBox="1"/>
          <p:nvPr>
            <p:ph idx="1" type="body"/>
          </p:nvPr>
        </p:nvSpPr>
        <p:spPr>
          <a:xfrm>
            <a:off x="590075" y="4617316"/>
            <a:ext cx="8475900" cy="4854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b="1" lang="en" sz="2200">
                <a:solidFill>
                  <a:schemeClr val="accent5"/>
                </a:solidFill>
              </a:rPr>
              <a:t>Where do you find polar and nonpolar properties on these models?</a:t>
            </a:r>
            <a:endParaRPr b="1" sz="2200">
              <a:solidFill>
                <a:schemeClr val="accent5"/>
              </a:solidFill>
            </a:endParaRPr>
          </a:p>
        </p:txBody>
      </p:sp>
      <p:pic>
        <p:nvPicPr>
          <p:cNvPr id="2001" name="Google Shape;2001;p326"/>
          <p:cNvPicPr preferRelativeResize="0"/>
          <p:nvPr/>
        </p:nvPicPr>
        <p:blipFill>
          <a:blip r:embed="rId6">
            <a:alphaModFix/>
          </a:blip>
          <a:stretch>
            <a:fillRect/>
          </a:stretch>
        </p:blipFill>
        <p:spPr>
          <a:xfrm rot="-5400000">
            <a:off x="415237" y="2230774"/>
            <a:ext cx="1923174" cy="1923200"/>
          </a:xfrm>
          <a:prstGeom prst="rect">
            <a:avLst/>
          </a:prstGeom>
          <a:noFill/>
          <a:ln>
            <a:noFill/>
          </a:ln>
        </p:spPr>
      </p:pic>
      <p:sp>
        <p:nvSpPr>
          <p:cNvPr id="2002" name="Google Shape;2002;p326"/>
          <p:cNvSpPr txBox="1"/>
          <p:nvPr/>
        </p:nvSpPr>
        <p:spPr>
          <a:xfrm>
            <a:off x="8201675" y="6892125"/>
            <a:ext cx="917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06" name="Shape 2006"/>
        <p:cNvGrpSpPr/>
        <p:nvPr/>
      </p:nvGrpSpPr>
      <p:grpSpPr>
        <a:xfrm>
          <a:off x="0" y="0"/>
          <a:ext cx="0" cy="0"/>
          <a:chOff x="0" y="0"/>
          <a:chExt cx="0" cy="0"/>
        </a:xfrm>
      </p:grpSpPr>
      <p:sp>
        <p:nvSpPr>
          <p:cNvPr id="2007" name="Google Shape;2007;p327"/>
          <p:cNvSpPr txBox="1"/>
          <p:nvPr/>
        </p:nvSpPr>
        <p:spPr>
          <a:xfrm>
            <a:off x="449749" y="114300"/>
            <a:ext cx="4317900" cy="1197900"/>
          </a:xfrm>
          <a:prstGeom prst="rect">
            <a:avLst/>
          </a:prstGeom>
          <a:noFill/>
          <a:ln cap="flat" cmpd="sng" w="14300">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Calibri"/>
              <a:buNone/>
            </a:pPr>
            <a:r>
              <a:rPr lang="en" sz="3400">
                <a:solidFill>
                  <a:schemeClr val="dk1"/>
                </a:solidFill>
                <a:latin typeface="Calibri"/>
                <a:ea typeface="Calibri"/>
                <a:cs typeface="Calibri"/>
                <a:sym typeface="Calibri"/>
              </a:rPr>
              <a:t>How do phospholipids form membranes?</a:t>
            </a:r>
            <a:endParaRPr sz="2400">
              <a:solidFill>
                <a:schemeClr val="dk1"/>
              </a:solidFill>
            </a:endParaRPr>
          </a:p>
          <a:p>
            <a:pPr indent="0" lvl="0" marL="0" marR="0" rtl="0" algn="ctr">
              <a:lnSpc>
                <a:spcPct val="90000"/>
              </a:lnSpc>
              <a:spcBef>
                <a:spcPts val="500"/>
              </a:spcBef>
              <a:spcAft>
                <a:spcPts val="500"/>
              </a:spcAft>
              <a:buClr>
                <a:schemeClr val="dk1"/>
              </a:buClr>
              <a:buSzPts val="2100"/>
              <a:buFont typeface="Calibri"/>
              <a:buNone/>
            </a:pPr>
            <a:r>
              <a:t/>
            </a:r>
            <a:endParaRPr sz="3400">
              <a:solidFill>
                <a:schemeClr val="dk1"/>
              </a:solidFill>
              <a:latin typeface="Calibri"/>
              <a:ea typeface="Calibri"/>
              <a:cs typeface="Calibri"/>
              <a:sym typeface="Calibri"/>
            </a:endParaRPr>
          </a:p>
        </p:txBody>
      </p:sp>
      <p:pic>
        <p:nvPicPr>
          <p:cNvPr id="2008" name="Google Shape;2008;p327"/>
          <p:cNvPicPr preferRelativeResize="0"/>
          <p:nvPr/>
        </p:nvPicPr>
        <p:blipFill>
          <a:blip r:embed="rId3">
            <a:alphaModFix/>
          </a:blip>
          <a:stretch>
            <a:fillRect/>
          </a:stretch>
        </p:blipFill>
        <p:spPr>
          <a:xfrm>
            <a:off x="4489297" y="114300"/>
            <a:ext cx="3687807" cy="4914901"/>
          </a:xfrm>
          <a:prstGeom prst="rect">
            <a:avLst/>
          </a:prstGeom>
          <a:noFill/>
          <a:ln>
            <a:noFill/>
          </a:ln>
        </p:spPr>
      </p:pic>
      <p:sp>
        <p:nvSpPr>
          <p:cNvPr id="2009" name="Google Shape;2009;p327"/>
          <p:cNvSpPr txBox="1"/>
          <p:nvPr/>
        </p:nvSpPr>
        <p:spPr>
          <a:xfrm>
            <a:off x="482610" y="1978538"/>
            <a:ext cx="4252200" cy="25617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b="1" lang="en" sz="2300">
                <a:solidFill>
                  <a:schemeClr val="dk1"/>
                </a:solidFill>
                <a:latin typeface="Calibri"/>
                <a:ea typeface="Calibri"/>
                <a:cs typeface="Calibri"/>
                <a:sym typeface="Calibri"/>
              </a:rPr>
              <a:t>Membrane Modeling Challenge 1</a:t>
            </a:r>
            <a:r>
              <a:rPr lang="en" sz="2300">
                <a:solidFill>
                  <a:schemeClr val="dk1"/>
                </a:solidFill>
                <a:latin typeface="Calibri"/>
                <a:ea typeface="Calibri"/>
                <a:cs typeface="Calibri"/>
                <a:sym typeface="Calibri"/>
              </a:rPr>
              <a:t>  </a:t>
            </a:r>
            <a:endParaRPr sz="2300">
              <a:solidFill>
                <a:schemeClr val="dk1"/>
              </a:solidFill>
            </a:endParaRPr>
          </a:p>
          <a:p>
            <a:pPr indent="101600" lvl="0" marL="0" marR="0" rtl="0" algn="l">
              <a:lnSpc>
                <a:spcPct val="90000"/>
              </a:lnSpc>
              <a:spcBef>
                <a:spcPts val="500"/>
              </a:spcBef>
              <a:spcAft>
                <a:spcPts val="0"/>
              </a:spcAft>
              <a:buClr>
                <a:schemeClr val="dk1"/>
              </a:buClr>
              <a:buSzPts val="1500"/>
              <a:buFont typeface="Arial"/>
              <a:buNone/>
            </a:pPr>
            <a:r>
              <a:t/>
            </a:r>
            <a:endParaRPr sz="2300">
              <a:solidFill>
                <a:schemeClr val="dk1"/>
              </a:solidFill>
              <a:latin typeface="Calibri"/>
              <a:ea typeface="Calibri"/>
              <a:cs typeface="Calibri"/>
              <a:sym typeface="Calibri"/>
            </a:endParaRPr>
          </a:p>
          <a:p>
            <a:pPr indent="0" lvl="0" marL="342900" marR="0" rtl="0" algn="l">
              <a:lnSpc>
                <a:spcPct val="90000"/>
              </a:lnSpc>
              <a:spcBef>
                <a:spcPts val="500"/>
              </a:spcBef>
              <a:spcAft>
                <a:spcPts val="500"/>
              </a:spcAft>
              <a:buNone/>
            </a:pPr>
            <a:r>
              <a:rPr lang="en" sz="2300">
                <a:solidFill>
                  <a:schemeClr val="dk1"/>
                </a:solidFill>
                <a:latin typeface="Calibri"/>
                <a:ea typeface="Calibri"/>
                <a:cs typeface="Calibri"/>
                <a:sym typeface="Calibri"/>
              </a:rPr>
              <a:t>Using what you now know about phospholipid molecules, model what happens when 10 molecules of phospholipids are dropped on the surface of water.</a:t>
            </a:r>
            <a:endParaRPr sz="2300">
              <a:solidFill>
                <a:schemeClr val="dk1"/>
              </a:solidFill>
            </a:endParaRPr>
          </a:p>
        </p:txBody>
      </p:sp>
      <p:pic>
        <p:nvPicPr>
          <p:cNvPr id="2010" name="Google Shape;2010;p327"/>
          <p:cNvPicPr preferRelativeResize="0"/>
          <p:nvPr/>
        </p:nvPicPr>
        <p:blipFill>
          <a:blip r:embed="rId4">
            <a:alphaModFix/>
          </a:blip>
          <a:stretch>
            <a:fillRect/>
          </a:stretch>
        </p:blipFill>
        <p:spPr>
          <a:xfrm>
            <a:off x="4765141" y="1163831"/>
            <a:ext cx="3136106" cy="31289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2" name="Shape 1222"/>
        <p:cNvGrpSpPr/>
        <p:nvPr/>
      </p:nvGrpSpPr>
      <p:grpSpPr>
        <a:xfrm>
          <a:off x="0" y="0"/>
          <a:ext cx="0" cy="0"/>
          <a:chOff x="0" y="0"/>
          <a:chExt cx="0" cy="0"/>
        </a:xfrm>
      </p:grpSpPr>
      <p:sp>
        <p:nvSpPr>
          <p:cNvPr id="1223" name="Google Shape;1223;p247"/>
          <p:cNvSpPr txBox="1"/>
          <p:nvPr>
            <p:ph type="title"/>
          </p:nvPr>
        </p:nvSpPr>
        <p:spPr>
          <a:xfrm>
            <a:off x="233200" y="12"/>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800"/>
              <a:t>Email on 6/1</a:t>
            </a:r>
            <a:endParaRPr sz="3800"/>
          </a:p>
        </p:txBody>
      </p:sp>
      <p:pic>
        <p:nvPicPr>
          <p:cNvPr id="1224" name="Google Shape;1224;p247"/>
          <p:cNvPicPr preferRelativeResize="0"/>
          <p:nvPr/>
        </p:nvPicPr>
        <p:blipFill>
          <a:blip r:embed="rId3">
            <a:alphaModFix/>
          </a:blip>
          <a:stretch>
            <a:fillRect/>
          </a:stretch>
        </p:blipFill>
        <p:spPr>
          <a:xfrm>
            <a:off x="4986000" y="1134675"/>
            <a:ext cx="3551624" cy="2207150"/>
          </a:xfrm>
          <a:prstGeom prst="rect">
            <a:avLst/>
          </a:prstGeom>
          <a:noFill/>
          <a:ln>
            <a:noFill/>
          </a:ln>
        </p:spPr>
      </p:pic>
      <p:pic>
        <p:nvPicPr>
          <p:cNvPr id="1225" name="Google Shape;1225;p247"/>
          <p:cNvPicPr preferRelativeResize="0"/>
          <p:nvPr/>
        </p:nvPicPr>
        <p:blipFill>
          <a:blip r:embed="rId4">
            <a:alphaModFix/>
          </a:blip>
          <a:stretch>
            <a:fillRect/>
          </a:stretch>
        </p:blipFill>
        <p:spPr>
          <a:xfrm>
            <a:off x="5017225" y="3502700"/>
            <a:ext cx="3489197" cy="1618524"/>
          </a:xfrm>
          <a:prstGeom prst="rect">
            <a:avLst/>
          </a:prstGeom>
          <a:noFill/>
          <a:ln>
            <a:noFill/>
          </a:ln>
        </p:spPr>
      </p:pic>
      <p:pic>
        <p:nvPicPr>
          <p:cNvPr id="1226" name="Google Shape;1226;p247"/>
          <p:cNvPicPr preferRelativeResize="0"/>
          <p:nvPr/>
        </p:nvPicPr>
        <p:blipFill>
          <a:blip r:embed="rId5">
            <a:alphaModFix/>
          </a:blip>
          <a:stretch>
            <a:fillRect/>
          </a:stretch>
        </p:blipFill>
        <p:spPr>
          <a:xfrm>
            <a:off x="354575" y="1134674"/>
            <a:ext cx="3709251" cy="4008826"/>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14" name="Shape 2014"/>
        <p:cNvGrpSpPr/>
        <p:nvPr/>
      </p:nvGrpSpPr>
      <p:grpSpPr>
        <a:xfrm>
          <a:off x="0" y="0"/>
          <a:ext cx="0" cy="0"/>
          <a:chOff x="0" y="0"/>
          <a:chExt cx="0" cy="0"/>
        </a:xfrm>
      </p:grpSpPr>
      <p:sp>
        <p:nvSpPr>
          <p:cNvPr id="2015" name="Google Shape;2015;p328"/>
          <p:cNvSpPr txBox="1"/>
          <p:nvPr/>
        </p:nvSpPr>
        <p:spPr>
          <a:xfrm>
            <a:off x="449749" y="114300"/>
            <a:ext cx="4317900" cy="1197900"/>
          </a:xfrm>
          <a:prstGeom prst="rect">
            <a:avLst/>
          </a:prstGeom>
          <a:noFill/>
          <a:ln cap="flat" cmpd="sng" w="14300">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Calibri"/>
              <a:buNone/>
            </a:pPr>
            <a:r>
              <a:rPr lang="en" sz="3400">
                <a:solidFill>
                  <a:schemeClr val="dk1"/>
                </a:solidFill>
                <a:latin typeface="Calibri"/>
                <a:ea typeface="Calibri"/>
                <a:cs typeface="Calibri"/>
                <a:sym typeface="Calibri"/>
              </a:rPr>
              <a:t>How do phospholipids form membranes?</a:t>
            </a:r>
            <a:endParaRPr sz="2400">
              <a:solidFill>
                <a:schemeClr val="dk1"/>
              </a:solidFill>
            </a:endParaRPr>
          </a:p>
          <a:p>
            <a:pPr indent="0" lvl="0" marL="0" marR="0" rtl="0" algn="ctr">
              <a:lnSpc>
                <a:spcPct val="90000"/>
              </a:lnSpc>
              <a:spcBef>
                <a:spcPts val="500"/>
              </a:spcBef>
              <a:spcAft>
                <a:spcPts val="500"/>
              </a:spcAft>
              <a:buClr>
                <a:schemeClr val="dk1"/>
              </a:buClr>
              <a:buSzPts val="2100"/>
              <a:buFont typeface="Calibri"/>
              <a:buNone/>
            </a:pPr>
            <a:r>
              <a:t/>
            </a:r>
            <a:endParaRPr sz="3400">
              <a:solidFill>
                <a:schemeClr val="dk1"/>
              </a:solidFill>
              <a:latin typeface="Calibri"/>
              <a:ea typeface="Calibri"/>
              <a:cs typeface="Calibri"/>
              <a:sym typeface="Calibri"/>
            </a:endParaRPr>
          </a:p>
        </p:txBody>
      </p:sp>
      <p:pic>
        <p:nvPicPr>
          <p:cNvPr id="2016" name="Google Shape;2016;p328"/>
          <p:cNvPicPr preferRelativeResize="0"/>
          <p:nvPr/>
        </p:nvPicPr>
        <p:blipFill>
          <a:blip r:embed="rId3">
            <a:alphaModFix/>
          </a:blip>
          <a:stretch>
            <a:fillRect/>
          </a:stretch>
        </p:blipFill>
        <p:spPr>
          <a:xfrm>
            <a:off x="4489297" y="114300"/>
            <a:ext cx="3687807" cy="4914901"/>
          </a:xfrm>
          <a:prstGeom prst="rect">
            <a:avLst/>
          </a:prstGeom>
          <a:noFill/>
          <a:ln>
            <a:noFill/>
          </a:ln>
        </p:spPr>
      </p:pic>
      <p:sp>
        <p:nvSpPr>
          <p:cNvPr id="2017" name="Google Shape;2017;p328"/>
          <p:cNvSpPr txBox="1"/>
          <p:nvPr/>
        </p:nvSpPr>
        <p:spPr>
          <a:xfrm>
            <a:off x="482610" y="1978538"/>
            <a:ext cx="4252200" cy="25617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b="1" lang="en" sz="2300">
                <a:solidFill>
                  <a:schemeClr val="dk1"/>
                </a:solidFill>
                <a:latin typeface="Calibri"/>
                <a:ea typeface="Calibri"/>
                <a:cs typeface="Calibri"/>
                <a:sym typeface="Calibri"/>
              </a:rPr>
              <a:t>Membrane Modeling Challenge 1</a:t>
            </a:r>
            <a:r>
              <a:rPr lang="en" sz="2300">
                <a:solidFill>
                  <a:schemeClr val="dk1"/>
                </a:solidFill>
                <a:latin typeface="Calibri"/>
                <a:ea typeface="Calibri"/>
                <a:cs typeface="Calibri"/>
                <a:sym typeface="Calibri"/>
              </a:rPr>
              <a:t>  </a:t>
            </a:r>
            <a:endParaRPr sz="2300">
              <a:solidFill>
                <a:schemeClr val="dk1"/>
              </a:solidFill>
            </a:endParaRPr>
          </a:p>
          <a:p>
            <a:pPr indent="101600" lvl="0" marL="0" marR="0" rtl="0" algn="l">
              <a:lnSpc>
                <a:spcPct val="90000"/>
              </a:lnSpc>
              <a:spcBef>
                <a:spcPts val="500"/>
              </a:spcBef>
              <a:spcAft>
                <a:spcPts val="0"/>
              </a:spcAft>
              <a:buClr>
                <a:schemeClr val="dk1"/>
              </a:buClr>
              <a:buSzPts val="1500"/>
              <a:buFont typeface="Arial"/>
              <a:buNone/>
            </a:pPr>
            <a:r>
              <a:t/>
            </a:r>
            <a:endParaRPr sz="2300">
              <a:solidFill>
                <a:schemeClr val="dk1"/>
              </a:solidFill>
              <a:latin typeface="Calibri"/>
              <a:ea typeface="Calibri"/>
              <a:cs typeface="Calibri"/>
              <a:sym typeface="Calibri"/>
            </a:endParaRPr>
          </a:p>
          <a:p>
            <a:pPr indent="0" lvl="0" marL="342900" marR="0" rtl="0" algn="l">
              <a:lnSpc>
                <a:spcPct val="90000"/>
              </a:lnSpc>
              <a:spcBef>
                <a:spcPts val="500"/>
              </a:spcBef>
              <a:spcAft>
                <a:spcPts val="500"/>
              </a:spcAft>
              <a:buNone/>
            </a:pPr>
            <a:r>
              <a:rPr lang="en" sz="2300">
                <a:solidFill>
                  <a:schemeClr val="dk1"/>
                </a:solidFill>
                <a:latin typeface="Calibri"/>
                <a:ea typeface="Calibri"/>
                <a:cs typeface="Calibri"/>
                <a:sym typeface="Calibri"/>
              </a:rPr>
              <a:t>Using what you now know about phospholipid molecules, model what happens when 10 molecules of phospholipids are dropped on the surface of water.</a:t>
            </a:r>
            <a:endParaRPr sz="2300">
              <a:solidFill>
                <a:schemeClr val="dk1"/>
              </a:solidFill>
            </a:endParaRPr>
          </a:p>
        </p:txBody>
      </p:sp>
      <p:pic>
        <p:nvPicPr>
          <p:cNvPr id="2018" name="Google Shape;2018;p328"/>
          <p:cNvPicPr preferRelativeResize="0"/>
          <p:nvPr/>
        </p:nvPicPr>
        <p:blipFill>
          <a:blip r:embed="rId4">
            <a:alphaModFix/>
          </a:blip>
          <a:stretch>
            <a:fillRect/>
          </a:stretch>
        </p:blipFill>
        <p:spPr>
          <a:xfrm>
            <a:off x="4765141" y="1163831"/>
            <a:ext cx="3136106" cy="3128963"/>
          </a:xfrm>
          <a:prstGeom prst="rect">
            <a:avLst/>
          </a:prstGeom>
          <a:noFill/>
          <a:ln>
            <a:noFill/>
          </a:ln>
        </p:spPr>
      </p:pic>
      <p:pic>
        <p:nvPicPr>
          <p:cNvPr id="2019" name="Google Shape;2019;p328"/>
          <p:cNvPicPr preferRelativeResize="0"/>
          <p:nvPr/>
        </p:nvPicPr>
        <p:blipFill>
          <a:blip r:embed="rId5">
            <a:alphaModFix/>
          </a:blip>
          <a:stretch>
            <a:fillRect/>
          </a:stretch>
        </p:blipFill>
        <p:spPr>
          <a:xfrm>
            <a:off x="466528" y="1785956"/>
            <a:ext cx="4513031" cy="2133825"/>
          </a:xfrm>
          <a:prstGeom prst="rect">
            <a:avLst/>
          </a:prstGeom>
          <a:noFill/>
          <a:ln>
            <a:noFill/>
          </a:ln>
        </p:spPr>
      </p:pic>
      <p:pic>
        <p:nvPicPr>
          <p:cNvPr id="2020" name="Google Shape;2020;p328"/>
          <p:cNvPicPr preferRelativeResize="0"/>
          <p:nvPr/>
        </p:nvPicPr>
        <p:blipFill rotWithShape="1">
          <a:blip r:embed="rId6">
            <a:alphaModFix/>
          </a:blip>
          <a:srcRect b="0" l="0" r="0" t="0"/>
          <a:stretch/>
        </p:blipFill>
        <p:spPr>
          <a:xfrm>
            <a:off x="5110123" y="838228"/>
            <a:ext cx="2879000" cy="473975"/>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024" name="Shape 2024"/>
        <p:cNvGrpSpPr/>
        <p:nvPr/>
      </p:nvGrpSpPr>
      <p:grpSpPr>
        <a:xfrm>
          <a:off x="0" y="0"/>
          <a:ext cx="0" cy="0"/>
          <a:chOff x="0" y="0"/>
          <a:chExt cx="0" cy="0"/>
        </a:xfrm>
      </p:grpSpPr>
      <p:pic>
        <p:nvPicPr>
          <p:cNvPr id="2025" name="Google Shape;2025;p329"/>
          <p:cNvPicPr preferRelativeResize="0"/>
          <p:nvPr/>
        </p:nvPicPr>
        <p:blipFill>
          <a:blip r:embed="rId3">
            <a:alphaModFix/>
          </a:blip>
          <a:stretch>
            <a:fillRect/>
          </a:stretch>
        </p:blipFill>
        <p:spPr>
          <a:xfrm>
            <a:off x="852656" y="689175"/>
            <a:ext cx="3342225" cy="4454324"/>
          </a:xfrm>
          <a:prstGeom prst="rect">
            <a:avLst/>
          </a:prstGeom>
          <a:noFill/>
          <a:ln>
            <a:noFill/>
          </a:ln>
        </p:spPr>
      </p:pic>
      <p:sp>
        <p:nvSpPr>
          <p:cNvPr id="2026" name="Google Shape;2026;p329"/>
          <p:cNvSpPr/>
          <p:nvPr/>
        </p:nvSpPr>
        <p:spPr>
          <a:xfrm>
            <a:off x="97969" y="0"/>
            <a:ext cx="1192200" cy="8082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2027" name="Google Shape;2027;p329"/>
          <p:cNvSpPr txBox="1"/>
          <p:nvPr/>
        </p:nvSpPr>
        <p:spPr>
          <a:xfrm>
            <a:off x="3960113" y="394725"/>
            <a:ext cx="4416600" cy="25356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None/>
            </a:pPr>
            <a:r>
              <a:rPr b="1" lang="en" sz="2900">
                <a:solidFill>
                  <a:schemeClr val="dk1"/>
                </a:solidFill>
                <a:latin typeface="Calibri"/>
                <a:ea typeface="Calibri"/>
                <a:cs typeface="Calibri"/>
                <a:sym typeface="Calibri"/>
              </a:rPr>
              <a:t>Membrane Modeling Challenge 2</a:t>
            </a:r>
            <a:r>
              <a:rPr lang="en" sz="2900">
                <a:solidFill>
                  <a:schemeClr val="dk1"/>
                </a:solidFill>
                <a:latin typeface="Calibri"/>
                <a:ea typeface="Calibri"/>
                <a:cs typeface="Calibri"/>
                <a:sym typeface="Calibri"/>
              </a:rPr>
              <a:t>  </a:t>
            </a:r>
            <a:endParaRPr sz="1700">
              <a:solidFill>
                <a:schemeClr val="dk1"/>
              </a:solidFill>
            </a:endParaRPr>
          </a:p>
          <a:p>
            <a:pPr indent="152400" lvl="0" marL="0" marR="0" rtl="0" algn="l">
              <a:lnSpc>
                <a:spcPct val="90000"/>
              </a:lnSpc>
              <a:spcBef>
                <a:spcPts val="500"/>
              </a:spcBef>
              <a:spcAft>
                <a:spcPts val="0"/>
              </a:spcAft>
              <a:buClr>
                <a:schemeClr val="lt1"/>
              </a:buClr>
              <a:buSzPts val="2400"/>
              <a:buFont typeface="Arial"/>
              <a:buNone/>
            </a:pPr>
            <a:r>
              <a:t/>
            </a:r>
            <a:endParaRPr sz="2900">
              <a:solidFill>
                <a:schemeClr val="dk1"/>
              </a:solidFill>
              <a:latin typeface="Calibri"/>
              <a:ea typeface="Calibri"/>
              <a:cs typeface="Calibri"/>
              <a:sym typeface="Calibri"/>
            </a:endParaRPr>
          </a:p>
          <a:p>
            <a:pPr indent="0" lvl="0" marL="342900" marR="0" rtl="0" algn="l">
              <a:lnSpc>
                <a:spcPct val="90000"/>
              </a:lnSpc>
              <a:spcBef>
                <a:spcPts val="500"/>
              </a:spcBef>
              <a:spcAft>
                <a:spcPts val="500"/>
              </a:spcAft>
              <a:buNone/>
            </a:pPr>
            <a:r>
              <a:rPr lang="en" sz="2900">
                <a:solidFill>
                  <a:schemeClr val="dk1"/>
                </a:solidFill>
                <a:latin typeface="Calibri"/>
                <a:ea typeface="Calibri"/>
                <a:cs typeface="Calibri"/>
                <a:sym typeface="Calibri"/>
              </a:rPr>
              <a:t>Using the same 10 phospholipids, arrange them in the beaker so that they are </a:t>
            </a:r>
            <a:r>
              <a:rPr b="1" lang="en" sz="2900">
                <a:solidFill>
                  <a:schemeClr val="dk1"/>
                </a:solidFill>
                <a:latin typeface="Calibri"/>
                <a:ea typeface="Calibri"/>
                <a:cs typeface="Calibri"/>
                <a:sym typeface="Calibri"/>
              </a:rPr>
              <a:t>submerged </a:t>
            </a:r>
            <a:r>
              <a:rPr lang="en" sz="2900">
                <a:solidFill>
                  <a:schemeClr val="dk1"/>
                </a:solidFill>
                <a:latin typeface="Calibri"/>
                <a:ea typeface="Calibri"/>
                <a:cs typeface="Calibri"/>
                <a:sym typeface="Calibri"/>
              </a:rPr>
              <a:t>in the water while still maintaining the correct hydrophobic/hydrophilic interactions. </a:t>
            </a:r>
            <a:endParaRPr sz="1700">
              <a:solidFill>
                <a:schemeClr val="dk1"/>
              </a:solidFill>
            </a:endParaRPr>
          </a:p>
        </p:txBody>
      </p:sp>
      <p:pic>
        <p:nvPicPr>
          <p:cNvPr id="2028" name="Google Shape;2028;p329"/>
          <p:cNvPicPr preferRelativeResize="0"/>
          <p:nvPr/>
        </p:nvPicPr>
        <p:blipFill>
          <a:blip r:embed="rId4">
            <a:alphaModFix/>
          </a:blip>
          <a:stretch>
            <a:fillRect/>
          </a:stretch>
        </p:blipFill>
        <p:spPr>
          <a:xfrm>
            <a:off x="1001616" y="1565663"/>
            <a:ext cx="3136106" cy="3128963"/>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032" name="Shape 2032"/>
        <p:cNvGrpSpPr/>
        <p:nvPr/>
      </p:nvGrpSpPr>
      <p:grpSpPr>
        <a:xfrm>
          <a:off x="0" y="0"/>
          <a:ext cx="0" cy="0"/>
          <a:chOff x="0" y="0"/>
          <a:chExt cx="0" cy="0"/>
        </a:xfrm>
      </p:grpSpPr>
      <p:pic>
        <p:nvPicPr>
          <p:cNvPr id="2033" name="Google Shape;2033;p330"/>
          <p:cNvPicPr preferRelativeResize="0"/>
          <p:nvPr/>
        </p:nvPicPr>
        <p:blipFill>
          <a:blip r:embed="rId3">
            <a:alphaModFix/>
          </a:blip>
          <a:stretch>
            <a:fillRect/>
          </a:stretch>
        </p:blipFill>
        <p:spPr>
          <a:xfrm>
            <a:off x="852656" y="689175"/>
            <a:ext cx="3342225" cy="4454324"/>
          </a:xfrm>
          <a:prstGeom prst="rect">
            <a:avLst/>
          </a:prstGeom>
          <a:noFill/>
          <a:ln>
            <a:noFill/>
          </a:ln>
        </p:spPr>
      </p:pic>
      <p:pic>
        <p:nvPicPr>
          <p:cNvPr id="2034" name="Google Shape;2034;p330"/>
          <p:cNvPicPr preferRelativeResize="0"/>
          <p:nvPr/>
        </p:nvPicPr>
        <p:blipFill>
          <a:blip r:embed="rId4">
            <a:alphaModFix/>
          </a:blip>
          <a:stretch>
            <a:fillRect/>
          </a:stretch>
        </p:blipFill>
        <p:spPr>
          <a:xfrm>
            <a:off x="1001616" y="1565663"/>
            <a:ext cx="3136106" cy="3128963"/>
          </a:xfrm>
          <a:prstGeom prst="rect">
            <a:avLst/>
          </a:prstGeom>
          <a:noFill/>
          <a:ln>
            <a:noFill/>
          </a:ln>
        </p:spPr>
      </p:pic>
      <p:pic>
        <p:nvPicPr>
          <p:cNvPr id="2035" name="Google Shape;2035;p330"/>
          <p:cNvPicPr preferRelativeResize="0"/>
          <p:nvPr/>
        </p:nvPicPr>
        <p:blipFill rotWithShape="1">
          <a:blip r:embed="rId5">
            <a:alphaModFix/>
          </a:blip>
          <a:srcRect b="0" l="0" r="0" t="0"/>
          <a:stretch/>
        </p:blipFill>
        <p:spPr>
          <a:xfrm>
            <a:off x="2023966" y="2361772"/>
            <a:ext cx="1442410" cy="1429297"/>
          </a:xfrm>
          <a:prstGeom prst="rect">
            <a:avLst/>
          </a:prstGeom>
          <a:noFill/>
          <a:ln>
            <a:noFill/>
          </a:ln>
        </p:spPr>
      </p:pic>
      <p:sp>
        <p:nvSpPr>
          <p:cNvPr id="2036" name="Google Shape;2036;p330"/>
          <p:cNvSpPr txBox="1"/>
          <p:nvPr/>
        </p:nvSpPr>
        <p:spPr>
          <a:xfrm>
            <a:off x="3960113" y="394725"/>
            <a:ext cx="4416600" cy="25356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None/>
            </a:pPr>
            <a:r>
              <a:rPr b="1" lang="en" sz="2900">
                <a:solidFill>
                  <a:schemeClr val="dk1"/>
                </a:solidFill>
                <a:latin typeface="Calibri"/>
                <a:ea typeface="Calibri"/>
                <a:cs typeface="Calibri"/>
                <a:sym typeface="Calibri"/>
              </a:rPr>
              <a:t>Membrane Modeling Challenge 2</a:t>
            </a:r>
            <a:r>
              <a:rPr lang="en" sz="2900">
                <a:solidFill>
                  <a:schemeClr val="dk1"/>
                </a:solidFill>
                <a:latin typeface="Calibri"/>
                <a:ea typeface="Calibri"/>
                <a:cs typeface="Calibri"/>
                <a:sym typeface="Calibri"/>
              </a:rPr>
              <a:t>  </a:t>
            </a:r>
            <a:endParaRPr sz="1700">
              <a:solidFill>
                <a:schemeClr val="dk1"/>
              </a:solidFill>
            </a:endParaRPr>
          </a:p>
          <a:p>
            <a:pPr indent="152400" lvl="0" marL="0" marR="0" rtl="0" algn="l">
              <a:lnSpc>
                <a:spcPct val="90000"/>
              </a:lnSpc>
              <a:spcBef>
                <a:spcPts val="500"/>
              </a:spcBef>
              <a:spcAft>
                <a:spcPts val="0"/>
              </a:spcAft>
              <a:buClr>
                <a:schemeClr val="lt1"/>
              </a:buClr>
              <a:buSzPts val="2400"/>
              <a:buFont typeface="Arial"/>
              <a:buNone/>
            </a:pPr>
            <a:r>
              <a:t/>
            </a:r>
            <a:endParaRPr sz="2900">
              <a:solidFill>
                <a:schemeClr val="dk1"/>
              </a:solidFill>
              <a:latin typeface="Calibri"/>
              <a:ea typeface="Calibri"/>
              <a:cs typeface="Calibri"/>
              <a:sym typeface="Calibri"/>
            </a:endParaRPr>
          </a:p>
          <a:p>
            <a:pPr indent="0" lvl="0" marL="342900" marR="0" rtl="0" algn="l">
              <a:lnSpc>
                <a:spcPct val="90000"/>
              </a:lnSpc>
              <a:spcBef>
                <a:spcPts val="500"/>
              </a:spcBef>
              <a:spcAft>
                <a:spcPts val="500"/>
              </a:spcAft>
              <a:buNone/>
            </a:pPr>
            <a:r>
              <a:rPr lang="en" sz="2900">
                <a:solidFill>
                  <a:schemeClr val="dk1"/>
                </a:solidFill>
                <a:latin typeface="Calibri"/>
                <a:ea typeface="Calibri"/>
                <a:cs typeface="Calibri"/>
                <a:sym typeface="Calibri"/>
              </a:rPr>
              <a:t>Using the same 10 phospholipids, arrange them in the beaker so that they are </a:t>
            </a:r>
            <a:r>
              <a:rPr b="1" lang="en" sz="2900">
                <a:solidFill>
                  <a:schemeClr val="dk1"/>
                </a:solidFill>
                <a:latin typeface="Calibri"/>
                <a:ea typeface="Calibri"/>
                <a:cs typeface="Calibri"/>
                <a:sym typeface="Calibri"/>
              </a:rPr>
              <a:t>submerged </a:t>
            </a:r>
            <a:r>
              <a:rPr lang="en" sz="2900">
                <a:solidFill>
                  <a:schemeClr val="dk1"/>
                </a:solidFill>
                <a:latin typeface="Calibri"/>
                <a:ea typeface="Calibri"/>
                <a:cs typeface="Calibri"/>
                <a:sym typeface="Calibri"/>
              </a:rPr>
              <a:t>in the water while still maintaining the correct hydrophobic/hydrophilic interactions. </a:t>
            </a:r>
            <a:endParaRPr sz="1700">
              <a:solidFill>
                <a:schemeClr val="dk1"/>
              </a:solidFill>
            </a:endParaRPr>
          </a:p>
        </p:txBody>
      </p:sp>
      <p:pic>
        <p:nvPicPr>
          <p:cNvPr id="2037" name="Google Shape;2037;p330"/>
          <p:cNvPicPr preferRelativeResize="0"/>
          <p:nvPr/>
        </p:nvPicPr>
        <p:blipFill>
          <a:blip r:embed="rId6">
            <a:alphaModFix/>
          </a:blip>
          <a:stretch>
            <a:fillRect/>
          </a:stretch>
        </p:blipFill>
        <p:spPr>
          <a:xfrm>
            <a:off x="4298462" y="1579413"/>
            <a:ext cx="4197535" cy="198465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1" name="Shape 2041"/>
        <p:cNvGrpSpPr/>
        <p:nvPr/>
      </p:nvGrpSpPr>
      <p:grpSpPr>
        <a:xfrm>
          <a:off x="0" y="0"/>
          <a:ext cx="0" cy="0"/>
          <a:chOff x="0" y="0"/>
          <a:chExt cx="0" cy="0"/>
        </a:xfrm>
      </p:grpSpPr>
      <p:pic>
        <p:nvPicPr>
          <p:cNvPr id="2042" name="Google Shape;2042;p331"/>
          <p:cNvPicPr preferRelativeResize="0"/>
          <p:nvPr/>
        </p:nvPicPr>
        <p:blipFill rotWithShape="1">
          <a:blip r:embed="rId3">
            <a:alphaModFix/>
          </a:blip>
          <a:srcRect b="0" l="22393" r="14172" t="0"/>
          <a:stretch/>
        </p:blipFill>
        <p:spPr>
          <a:xfrm>
            <a:off x="990025" y="370824"/>
            <a:ext cx="2618600" cy="4128026"/>
          </a:xfrm>
          <a:prstGeom prst="rect">
            <a:avLst/>
          </a:prstGeom>
          <a:noFill/>
          <a:ln>
            <a:noFill/>
          </a:ln>
        </p:spPr>
      </p:pic>
      <p:pic>
        <p:nvPicPr>
          <p:cNvPr id="2043" name="Google Shape;2043;p331"/>
          <p:cNvPicPr preferRelativeResize="0"/>
          <p:nvPr/>
        </p:nvPicPr>
        <p:blipFill>
          <a:blip r:embed="rId4">
            <a:alphaModFix/>
          </a:blip>
          <a:stretch>
            <a:fillRect/>
          </a:stretch>
        </p:blipFill>
        <p:spPr>
          <a:xfrm>
            <a:off x="3165013" y="1259969"/>
            <a:ext cx="5753456" cy="2623575"/>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47" name="Shape 2047"/>
        <p:cNvGrpSpPr/>
        <p:nvPr/>
      </p:nvGrpSpPr>
      <p:grpSpPr>
        <a:xfrm>
          <a:off x="0" y="0"/>
          <a:ext cx="0" cy="0"/>
          <a:chOff x="0" y="0"/>
          <a:chExt cx="0" cy="0"/>
        </a:xfrm>
      </p:grpSpPr>
      <p:sp>
        <p:nvSpPr>
          <p:cNvPr id="2048" name="Google Shape;2048;p332"/>
          <p:cNvSpPr txBox="1"/>
          <p:nvPr>
            <p:ph type="title"/>
          </p:nvPr>
        </p:nvSpPr>
        <p:spPr>
          <a:xfrm>
            <a:off x="3810688" y="1108038"/>
            <a:ext cx="6883800" cy="408300"/>
          </a:xfrm>
          <a:prstGeom prst="rect">
            <a:avLst/>
          </a:prstGeom>
          <a:noFill/>
          <a:ln>
            <a:noFill/>
          </a:ln>
        </p:spPr>
        <p:txBody>
          <a:bodyPr anchorCtr="0" anchor="b"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Calibri"/>
              <a:buNone/>
            </a:pPr>
            <a:r>
              <a:rPr lang="en" sz="3100"/>
              <a:t>How are membranes formed?</a:t>
            </a:r>
            <a:endParaRPr/>
          </a:p>
          <a:p>
            <a:pPr indent="0" lvl="0" marL="0" rtl="0" algn="l">
              <a:lnSpc>
                <a:spcPct val="90000"/>
              </a:lnSpc>
              <a:spcBef>
                <a:spcPts val="0"/>
              </a:spcBef>
              <a:spcAft>
                <a:spcPts val="0"/>
              </a:spcAft>
              <a:buClr>
                <a:schemeClr val="dk1"/>
              </a:buClr>
              <a:buSzPct val="100000"/>
              <a:buFont typeface="Calibri"/>
              <a:buNone/>
            </a:pPr>
            <a:r>
              <a:t/>
            </a:r>
            <a:endParaRPr sz="3100"/>
          </a:p>
        </p:txBody>
      </p:sp>
      <p:cxnSp>
        <p:nvCxnSpPr>
          <p:cNvPr id="2049" name="Google Shape;2049;p332"/>
          <p:cNvCxnSpPr/>
          <p:nvPr/>
        </p:nvCxnSpPr>
        <p:spPr>
          <a:xfrm>
            <a:off x="3810700" y="1586338"/>
            <a:ext cx="4731900" cy="0"/>
          </a:xfrm>
          <a:prstGeom prst="straightConnector1">
            <a:avLst/>
          </a:prstGeom>
          <a:noFill/>
          <a:ln cap="flat" cmpd="sng" w="14300">
            <a:solidFill>
              <a:srgbClr val="93ABE1"/>
            </a:solidFill>
            <a:prstDash val="solid"/>
            <a:miter lim="800000"/>
            <a:headEnd len="sm" w="sm" type="none"/>
            <a:tailEnd len="sm" w="sm" type="none"/>
          </a:ln>
        </p:spPr>
      </p:cxnSp>
      <p:sp>
        <p:nvSpPr>
          <p:cNvPr id="2050" name="Google Shape;2050;p332"/>
          <p:cNvSpPr txBox="1"/>
          <p:nvPr/>
        </p:nvSpPr>
        <p:spPr>
          <a:xfrm>
            <a:off x="3995513" y="1828800"/>
            <a:ext cx="4668600" cy="28392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b="1" lang="en" sz="2400">
                <a:solidFill>
                  <a:schemeClr val="dk1"/>
                </a:solidFill>
                <a:latin typeface="Calibri"/>
                <a:ea typeface="Calibri"/>
                <a:cs typeface="Calibri"/>
                <a:sym typeface="Calibri"/>
              </a:rPr>
              <a:t>Membrane Modeling Challenge 3</a:t>
            </a:r>
            <a:endParaRPr sz="2400">
              <a:solidFill>
                <a:schemeClr val="dk1"/>
              </a:solidFill>
              <a:latin typeface="Calibri"/>
              <a:ea typeface="Calibri"/>
              <a:cs typeface="Calibri"/>
              <a:sym typeface="Calibri"/>
            </a:endParaRPr>
          </a:p>
          <a:p>
            <a:pPr indent="152400" lvl="0" marL="0" marR="0" rtl="0" algn="l">
              <a:lnSpc>
                <a:spcPct val="90000"/>
              </a:lnSpc>
              <a:spcBef>
                <a:spcPts val="50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lnSpc>
                <a:spcPct val="90000"/>
              </a:lnSpc>
              <a:spcBef>
                <a:spcPts val="500"/>
              </a:spcBef>
              <a:spcAft>
                <a:spcPts val="500"/>
              </a:spcAft>
              <a:buNone/>
            </a:pPr>
            <a:r>
              <a:rPr lang="en" sz="2400">
                <a:solidFill>
                  <a:schemeClr val="dk1"/>
                </a:solidFill>
                <a:latin typeface="Calibri"/>
                <a:ea typeface="Calibri"/>
                <a:cs typeface="Calibri"/>
                <a:sym typeface="Calibri"/>
              </a:rPr>
              <a:t>Using as many phospholipids as you need… create a membrane that can CONTAIN water as well as be surrounded by water. </a:t>
            </a:r>
            <a:endParaRPr sz="1100"/>
          </a:p>
        </p:txBody>
      </p:sp>
      <p:pic>
        <p:nvPicPr>
          <p:cNvPr id="2051" name="Google Shape;2051;p332"/>
          <p:cNvPicPr preferRelativeResize="0"/>
          <p:nvPr/>
        </p:nvPicPr>
        <p:blipFill>
          <a:blip r:embed="rId3">
            <a:alphaModFix/>
          </a:blip>
          <a:stretch>
            <a:fillRect/>
          </a:stretch>
        </p:blipFill>
        <p:spPr>
          <a:xfrm>
            <a:off x="509756" y="689175"/>
            <a:ext cx="3342225" cy="4454324"/>
          </a:xfrm>
          <a:prstGeom prst="rect">
            <a:avLst/>
          </a:prstGeom>
          <a:noFill/>
          <a:ln>
            <a:noFill/>
          </a:ln>
        </p:spPr>
      </p:pic>
      <p:grpSp>
        <p:nvGrpSpPr>
          <p:cNvPr id="2052" name="Google Shape;2052;p332"/>
          <p:cNvGrpSpPr/>
          <p:nvPr/>
        </p:nvGrpSpPr>
        <p:grpSpPr>
          <a:xfrm>
            <a:off x="508031" y="0"/>
            <a:ext cx="1198461" cy="808283"/>
            <a:chOff x="143975" y="0"/>
            <a:chExt cx="1597948" cy="1077710"/>
          </a:xfrm>
        </p:grpSpPr>
        <p:sp>
          <p:nvSpPr>
            <p:cNvPr id="2053" name="Google Shape;2053;p332"/>
            <p:cNvSpPr/>
            <p:nvPr/>
          </p:nvSpPr>
          <p:spPr>
            <a:xfrm>
              <a:off x="143975" y="66450"/>
              <a:ext cx="1589400" cy="8526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grpSp>
          <p:nvGrpSpPr>
            <p:cNvPr id="2054" name="Google Shape;2054;p332"/>
            <p:cNvGrpSpPr/>
            <p:nvPr/>
          </p:nvGrpSpPr>
          <p:grpSpPr>
            <a:xfrm>
              <a:off x="152401" y="0"/>
              <a:ext cx="1589522" cy="1077710"/>
              <a:chOff x="13250" y="14875"/>
              <a:chExt cx="2418996" cy="1379381"/>
            </a:xfrm>
          </p:grpSpPr>
          <p:pic>
            <p:nvPicPr>
              <p:cNvPr id="2055" name="Google Shape;2055;p332"/>
              <p:cNvPicPr preferRelativeResize="0"/>
              <p:nvPr/>
            </p:nvPicPr>
            <p:blipFill>
              <a:blip r:embed="rId4">
                <a:alphaModFix/>
              </a:blip>
              <a:stretch>
                <a:fillRect/>
              </a:stretch>
            </p:blipFill>
            <p:spPr>
              <a:xfrm>
                <a:off x="1182750" y="14875"/>
                <a:ext cx="1249496" cy="1325700"/>
              </a:xfrm>
              <a:prstGeom prst="rect">
                <a:avLst/>
              </a:prstGeom>
              <a:noFill/>
              <a:ln>
                <a:noFill/>
              </a:ln>
            </p:spPr>
          </p:pic>
          <p:pic>
            <p:nvPicPr>
              <p:cNvPr id="2056" name="Google Shape;2056;p332"/>
              <p:cNvPicPr preferRelativeResize="0"/>
              <p:nvPr/>
            </p:nvPicPr>
            <p:blipFill>
              <a:blip r:embed="rId5">
                <a:alphaModFix/>
              </a:blip>
              <a:stretch>
                <a:fillRect/>
              </a:stretch>
            </p:blipFill>
            <p:spPr>
              <a:xfrm>
                <a:off x="13250" y="45050"/>
                <a:ext cx="1457750" cy="1349206"/>
              </a:xfrm>
              <a:prstGeom prst="rect">
                <a:avLst/>
              </a:prstGeom>
              <a:noFill/>
              <a:ln>
                <a:noFill/>
              </a:ln>
            </p:spPr>
          </p:pic>
        </p:grpSp>
      </p:grpSp>
      <p:pic>
        <p:nvPicPr>
          <p:cNvPr id="2057" name="Google Shape;2057;p332"/>
          <p:cNvPicPr preferRelativeResize="0"/>
          <p:nvPr/>
        </p:nvPicPr>
        <p:blipFill>
          <a:blip r:embed="rId6">
            <a:alphaModFix/>
          </a:blip>
          <a:stretch>
            <a:fillRect/>
          </a:stretch>
        </p:blipFill>
        <p:spPr>
          <a:xfrm>
            <a:off x="658716" y="1565663"/>
            <a:ext cx="3136106" cy="3128963"/>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61" name="Shape 2061"/>
        <p:cNvGrpSpPr/>
        <p:nvPr/>
      </p:nvGrpSpPr>
      <p:grpSpPr>
        <a:xfrm>
          <a:off x="0" y="0"/>
          <a:ext cx="0" cy="0"/>
          <a:chOff x="0" y="0"/>
          <a:chExt cx="0" cy="0"/>
        </a:xfrm>
      </p:grpSpPr>
      <p:sp>
        <p:nvSpPr>
          <p:cNvPr id="2062" name="Google Shape;2062;p333"/>
          <p:cNvSpPr txBox="1"/>
          <p:nvPr>
            <p:ph type="title"/>
          </p:nvPr>
        </p:nvSpPr>
        <p:spPr>
          <a:xfrm>
            <a:off x="3838369" y="1091419"/>
            <a:ext cx="5193600" cy="408300"/>
          </a:xfrm>
          <a:prstGeom prst="rect">
            <a:avLst/>
          </a:prstGeom>
          <a:noFill/>
          <a:ln>
            <a:noFill/>
          </a:ln>
        </p:spPr>
        <p:txBody>
          <a:bodyPr anchorCtr="0" anchor="b"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Calibri"/>
              <a:buNone/>
            </a:pPr>
            <a:r>
              <a:rPr lang="en" sz="3100"/>
              <a:t>How are membranes formed?</a:t>
            </a:r>
            <a:endParaRPr sz="3100"/>
          </a:p>
        </p:txBody>
      </p:sp>
      <p:cxnSp>
        <p:nvCxnSpPr>
          <p:cNvPr id="2063" name="Google Shape;2063;p333"/>
          <p:cNvCxnSpPr/>
          <p:nvPr/>
        </p:nvCxnSpPr>
        <p:spPr>
          <a:xfrm>
            <a:off x="3810700" y="1586338"/>
            <a:ext cx="4731900" cy="0"/>
          </a:xfrm>
          <a:prstGeom prst="straightConnector1">
            <a:avLst/>
          </a:prstGeom>
          <a:noFill/>
          <a:ln cap="flat" cmpd="sng" w="14300">
            <a:solidFill>
              <a:srgbClr val="93ABE1"/>
            </a:solidFill>
            <a:prstDash val="solid"/>
            <a:miter lim="800000"/>
            <a:headEnd len="sm" w="sm" type="none"/>
            <a:tailEnd len="sm" w="sm" type="none"/>
          </a:ln>
        </p:spPr>
      </p:cxnSp>
      <p:sp>
        <p:nvSpPr>
          <p:cNvPr id="2064" name="Google Shape;2064;p333"/>
          <p:cNvSpPr txBox="1"/>
          <p:nvPr/>
        </p:nvSpPr>
        <p:spPr>
          <a:xfrm>
            <a:off x="3838373" y="1828800"/>
            <a:ext cx="4939800" cy="28392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b="1" lang="en" sz="2400">
                <a:solidFill>
                  <a:schemeClr val="dk1"/>
                </a:solidFill>
                <a:latin typeface="Calibri"/>
                <a:ea typeface="Calibri"/>
                <a:cs typeface="Calibri"/>
                <a:sym typeface="Calibri"/>
              </a:rPr>
              <a:t>Membrane Modeling Challenge 3</a:t>
            </a:r>
            <a:endParaRPr sz="2400">
              <a:solidFill>
                <a:schemeClr val="dk1"/>
              </a:solidFill>
              <a:latin typeface="Calibri"/>
              <a:ea typeface="Calibri"/>
              <a:cs typeface="Calibri"/>
              <a:sym typeface="Calibri"/>
            </a:endParaRPr>
          </a:p>
          <a:p>
            <a:pPr indent="152400" lvl="0" marL="0" marR="0" rtl="0" algn="l">
              <a:lnSpc>
                <a:spcPct val="90000"/>
              </a:lnSpc>
              <a:spcBef>
                <a:spcPts val="50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lnSpc>
                <a:spcPct val="90000"/>
              </a:lnSpc>
              <a:spcBef>
                <a:spcPts val="500"/>
              </a:spcBef>
              <a:spcAft>
                <a:spcPts val="500"/>
              </a:spcAft>
              <a:buNone/>
            </a:pPr>
            <a:r>
              <a:rPr lang="en" sz="2400">
                <a:solidFill>
                  <a:schemeClr val="dk1"/>
                </a:solidFill>
                <a:latin typeface="Calibri"/>
                <a:ea typeface="Calibri"/>
                <a:cs typeface="Calibri"/>
                <a:sym typeface="Calibri"/>
              </a:rPr>
              <a:t>Using as many phospholipids as you need… create a membrane that can CONTAIN water as well as be surrounded by water. </a:t>
            </a:r>
            <a:endParaRPr sz="1100"/>
          </a:p>
        </p:txBody>
      </p:sp>
      <p:grpSp>
        <p:nvGrpSpPr>
          <p:cNvPr id="2065" name="Google Shape;2065;p333"/>
          <p:cNvGrpSpPr/>
          <p:nvPr/>
        </p:nvGrpSpPr>
        <p:grpSpPr>
          <a:xfrm>
            <a:off x="508031" y="0"/>
            <a:ext cx="1198461" cy="808283"/>
            <a:chOff x="143975" y="0"/>
            <a:chExt cx="1597948" cy="1077710"/>
          </a:xfrm>
        </p:grpSpPr>
        <p:sp>
          <p:nvSpPr>
            <p:cNvPr id="2066" name="Google Shape;2066;p333"/>
            <p:cNvSpPr/>
            <p:nvPr/>
          </p:nvSpPr>
          <p:spPr>
            <a:xfrm>
              <a:off x="143975" y="66450"/>
              <a:ext cx="1589400" cy="8526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grpSp>
          <p:nvGrpSpPr>
            <p:cNvPr id="2067" name="Google Shape;2067;p333"/>
            <p:cNvGrpSpPr/>
            <p:nvPr/>
          </p:nvGrpSpPr>
          <p:grpSpPr>
            <a:xfrm>
              <a:off x="152401" y="0"/>
              <a:ext cx="1589522" cy="1077710"/>
              <a:chOff x="13250" y="14875"/>
              <a:chExt cx="2418996" cy="1379381"/>
            </a:xfrm>
          </p:grpSpPr>
          <p:pic>
            <p:nvPicPr>
              <p:cNvPr id="2068" name="Google Shape;2068;p333"/>
              <p:cNvPicPr preferRelativeResize="0"/>
              <p:nvPr/>
            </p:nvPicPr>
            <p:blipFill>
              <a:blip r:embed="rId3">
                <a:alphaModFix/>
              </a:blip>
              <a:stretch>
                <a:fillRect/>
              </a:stretch>
            </p:blipFill>
            <p:spPr>
              <a:xfrm>
                <a:off x="1182750" y="14875"/>
                <a:ext cx="1249496" cy="1325700"/>
              </a:xfrm>
              <a:prstGeom prst="rect">
                <a:avLst/>
              </a:prstGeom>
              <a:noFill/>
              <a:ln>
                <a:noFill/>
              </a:ln>
            </p:spPr>
          </p:pic>
          <p:pic>
            <p:nvPicPr>
              <p:cNvPr id="2069" name="Google Shape;2069;p333"/>
              <p:cNvPicPr preferRelativeResize="0"/>
              <p:nvPr/>
            </p:nvPicPr>
            <p:blipFill>
              <a:blip r:embed="rId4">
                <a:alphaModFix/>
              </a:blip>
              <a:stretch>
                <a:fillRect/>
              </a:stretch>
            </p:blipFill>
            <p:spPr>
              <a:xfrm>
                <a:off x="13250" y="45050"/>
                <a:ext cx="1457750" cy="1349206"/>
              </a:xfrm>
              <a:prstGeom prst="rect">
                <a:avLst/>
              </a:prstGeom>
              <a:noFill/>
              <a:ln>
                <a:noFill/>
              </a:ln>
            </p:spPr>
          </p:pic>
        </p:grpSp>
      </p:grpSp>
      <p:pic>
        <p:nvPicPr>
          <p:cNvPr id="2070" name="Google Shape;2070;p333"/>
          <p:cNvPicPr preferRelativeResize="0"/>
          <p:nvPr/>
        </p:nvPicPr>
        <p:blipFill>
          <a:blip r:embed="rId5">
            <a:alphaModFix/>
          </a:blip>
          <a:stretch>
            <a:fillRect/>
          </a:stretch>
        </p:blipFill>
        <p:spPr>
          <a:xfrm>
            <a:off x="4336437" y="1672894"/>
            <a:ext cx="4197535" cy="1984650"/>
          </a:xfrm>
          <a:prstGeom prst="rect">
            <a:avLst/>
          </a:prstGeom>
          <a:noFill/>
          <a:ln>
            <a:noFill/>
          </a:ln>
        </p:spPr>
      </p:pic>
      <p:grpSp>
        <p:nvGrpSpPr>
          <p:cNvPr id="2071" name="Google Shape;2071;p333"/>
          <p:cNvGrpSpPr/>
          <p:nvPr/>
        </p:nvGrpSpPr>
        <p:grpSpPr>
          <a:xfrm>
            <a:off x="509756" y="689175"/>
            <a:ext cx="3342225" cy="4454324"/>
            <a:chOff x="679675" y="918900"/>
            <a:chExt cx="4456300" cy="5939099"/>
          </a:xfrm>
        </p:grpSpPr>
        <p:pic>
          <p:nvPicPr>
            <p:cNvPr id="2072" name="Google Shape;2072;p333"/>
            <p:cNvPicPr preferRelativeResize="0"/>
            <p:nvPr/>
          </p:nvPicPr>
          <p:blipFill>
            <a:blip r:embed="rId6">
              <a:alphaModFix/>
            </a:blip>
            <a:stretch>
              <a:fillRect/>
            </a:stretch>
          </p:blipFill>
          <p:spPr>
            <a:xfrm>
              <a:off x="679675" y="918900"/>
              <a:ext cx="4456300" cy="5939099"/>
            </a:xfrm>
            <a:prstGeom prst="rect">
              <a:avLst/>
            </a:prstGeom>
            <a:noFill/>
            <a:ln>
              <a:noFill/>
            </a:ln>
          </p:spPr>
        </p:pic>
        <p:pic>
          <p:nvPicPr>
            <p:cNvPr id="2073" name="Google Shape;2073;p333"/>
            <p:cNvPicPr preferRelativeResize="0"/>
            <p:nvPr/>
          </p:nvPicPr>
          <p:blipFill>
            <a:blip r:embed="rId7">
              <a:alphaModFix/>
            </a:blip>
            <a:stretch>
              <a:fillRect/>
            </a:stretch>
          </p:blipFill>
          <p:spPr>
            <a:xfrm>
              <a:off x="878288" y="2087550"/>
              <a:ext cx="4181475" cy="4171950"/>
            </a:xfrm>
            <a:prstGeom prst="rect">
              <a:avLst/>
            </a:prstGeom>
            <a:noFill/>
            <a:ln>
              <a:noFill/>
            </a:ln>
          </p:spPr>
        </p:pic>
        <p:pic>
          <p:nvPicPr>
            <p:cNvPr id="2074" name="Google Shape;2074;p333"/>
            <p:cNvPicPr preferRelativeResize="0"/>
            <p:nvPr/>
          </p:nvPicPr>
          <p:blipFill>
            <a:blip r:embed="rId8">
              <a:alphaModFix/>
            </a:blip>
            <a:stretch>
              <a:fillRect/>
            </a:stretch>
          </p:blipFill>
          <p:spPr>
            <a:xfrm>
              <a:off x="1772450" y="2616200"/>
              <a:ext cx="2971800" cy="2895600"/>
            </a:xfrm>
            <a:prstGeom prst="rect">
              <a:avLst/>
            </a:prstGeom>
            <a:noFill/>
            <a:ln>
              <a:noFill/>
            </a:ln>
          </p:spPr>
        </p:pic>
      </p:grpSp>
      <p:pic>
        <p:nvPicPr>
          <p:cNvPr id="2075" name="Google Shape;2075;p333"/>
          <p:cNvPicPr preferRelativeResize="0"/>
          <p:nvPr/>
        </p:nvPicPr>
        <p:blipFill>
          <a:blip r:embed="rId7">
            <a:alphaModFix/>
          </a:blip>
          <a:stretch>
            <a:fillRect/>
          </a:stretch>
        </p:blipFill>
        <p:spPr>
          <a:xfrm>
            <a:off x="773016" y="1679963"/>
            <a:ext cx="3136106" cy="3128963"/>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9" name="Shape 2079"/>
        <p:cNvGrpSpPr/>
        <p:nvPr/>
      </p:nvGrpSpPr>
      <p:grpSpPr>
        <a:xfrm>
          <a:off x="0" y="0"/>
          <a:ext cx="0" cy="0"/>
          <a:chOff x="0" y="0"/>
          <a:chExt cx="0" cy="0"/>
        </a:xfrm>
      </p:grpSpPr>
      <p:grpSp>
        <p:nvGrpSpPr>
          <p:cNvPr id="2080" name="Google Shape;2080;p334"/>
          <p:cNvGrpSpPr/>
          <p:nvPr/>
        </p:nvGrpSpPr>
        <p:grpSpPr>
          <a:xfrm>
            <a:off x="171450" y="0"/>
            <a:ext cx="1198461" cy="808283"/>
            <a:chOff x="143975" y="0"/>
            <a:chExt cx="1597948" cy="1077710"/>
          </a:xfrm>
        </p:grpSpPr>
        <p:sp>
          <p:nvSpPr>
            <p:cNvPr id="2081" name="Google Shape;2081;p334"/>
            <p:cNvSpPr/>
            <p:nvPr/>
          </p:nvSpPr>
          <p:spPr>
            <a:xfrm>
              <a:off x="143975" y="66450"/>
              <a:ext cx="1589400" cy="8526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grpSp>
          <p:nvGrpSpPr>
            <p:cNvPr id="2082" name="Google Shape;2082;p334"/>
            <p:cNvGrpSpPr/>
            <p:nvPr/>
          </p:nvGrpSpPr>
          <p:grpSpPr>
            <a:xfrm>
              <a:off x="152401" y="0"/>
              <a:ext cx="1589522" cy="1077710"/>
              <a:chOff x="13250" y="14875"/>
              <a:chExt cx="2418996" cy="1379381"/>
            </a:xfrm>
          </p:grpSpPr>
          <p:pic>
            <p:nvPicPr>
              <p:cNvPr id="2083" name="Google Shape;2083;p334"/>
              <p:cNvPicPr preferRelativeResize="0"/>
              <p:nvPr/>
            </p:nvPicPr>
            <p:blipFill>
              <a:blip r:embed="rId3">
                <a:alphaModFix/>
              </a:blip>
              <a:stretch>
                <a:fillRect/>
              </a:stretch>
            </p:blipFill>
            <p:spPr>
              <a:xfrm>
                <a:off x="1182750" y="14875"/>
                <a:ext cx="1249496" cy="1325700"/>
              </a:xfrm>
              <a:prstGeom prst="rect">
                <a:avLst/>
              </a:prstGeom>
              <a:noFill/>
              <a:ln>
                <a:noFill/>
              </a:ln>
            </p:spPr>
          </p:pic>
          <p:pic>
            <p:nvPicPr>
              <p:cNvPr id="2084" name="Google Shape;2084;p334"/>
              <p:cNvPicPr preferRelativeResize="0"/>
              <p:nvPr/>
            </p:nvPicPr>
            <p:blipFill>
              <a:blip r:embed="rId4">
                <a:alphaModFix/>
              </a:blip>
              <a:stretch>
                <a:fillRect/>
              </a:stretch>
            </p:blipFill>
            <p:spPr>
              <a:xfrm>
                <a:off x="13250" y="45050"/>
                <a:ext cx="1457750" cy="1349206"/>
              </a:xfrm>
              <a:prstGeom prst="rect">
                <a:avLst/>
              </a:prstGeom>
              <a:noFill/>
              <a:ln>
                <a:noFill/>
              </a:ln>
            </p:spPr>
          </p:pic>
        </p:grpSp>
      </p:grpSp>
      <p:pic>
        <p:nvPicPr>
          <p:cNvPr id="2085" name="Google Shape;2085;p334"/>
          <p:cNvPicPr preferRelativeResize="0"/>
          <p:nvPr/>
        </p:nvPicPr>
        <p:blipFill>
          <a:blip r:embed="rId5">
            <a:alphaModFix/>
          </a:blip>
          <a:stretch>
            <a:fillRect/>
          </a:stretch>
        </p:blipFill>
        <p:spPr>
          <a:xfrm>
            <a:off x="7444197" y="114300"/>
            <a:ext cx="378619" cy="364331"/>
          </a:xfrm>
          <a:prstGeom prst="rect">
            <a:avLst/>
          </a:prstGeom>
          <a:noFill/>
          <a:ln>
            <a:noFill/>
          </a:ln>
        </p:spPr>
      </p:pic>
      <p:grpSp>
        <p:nvGrpSpPr>
          <p:cNvPr id="2086" name="Google Shape;2086;p334"/>
          <p:cNvGrpSpPr/>
          <p:nvPr/>
        </p:nvGrpSpPr>
        <p:grpSpPr>
          <a:xfrm>
            <a:off x="2900887" y="599869"/>
            <a:ext cx="3342225" cy="4454324"/>
            <a:chOff x="679675" y="918900"/>
            <a:chExt cx="4456300" cy="5939099"/>
          </a:xfrm>
        </p:grpSpPr>
        <p:pic>
          <p:nvPicPr>
            <p:cNvPr id="2087" name="Google Shape;2087;p334"/>
            <p:cNvPicPr preferRelativeResize="0"/>
            <p:nvPr/>
          </p:nvPicPr>
          <p:blipFill>
            <a:blip r:embed="rId6">
              <a:alphaModFix/>
            </a:blip>
            <a:stretch>
              <a:fillRect/>
            </a:stretch>
          </p:blipFill>
          <p:spPr>
            <a:xfrm>
              <a:off x="679675" y="918900"/>
              <a:ext cx="4456300" cy="5939099"/>
            </a:xfrm>
            <a:prstGeom prst="rect">
              <a:avLst/>
            </a:prstGeom>
            <a:noFill/>
            <a:ln>
              <a:noFill/>
            </a:ln>
          </p:spPr>
        </p:pic>
        <p:pic>
          <p:nvPicPr>
            <p:cNvPr id="2088" name="Google Shape;2088;p334"/>
            <p:cNvPicPr preferRelativeResize="0"/>
            <p:nvPr/>
          </p:nvPicPr>
          <p:blipFill>
            <a:blip r:embed="rId7">
              <a:alphaModFix/>
            </a:blip>
            <a:stretch>
              <a:fillRect/>
            </a:stretch>
          </p:blipFill>
          <p:spPr>
            <a:xfrm>
              <a:off x="878288" y="2087550"/>
              <a:ext cx="4181475" cy="4171950"/>
            </a:xfrm>
            <a:prstGeom prst="rect">
              <a:avLst/>
            </a:prstGeom>
            <a:noFill/>
            <a:ln>
              <a:noFill/>
            </a:ln>
          </p:spPr>
        </p:pic>
        <p:pic>
          <p:nvPicPr>
            <p:cNvPr id="2089" name="Google Shape;2089;p334"/>
            <p:cNvPicPr preferRelativeResize="0"/>
            <p:nvPr/>
          </p:nvPicPr>
          <p:blipFill>
            <a:blip r:embed="rId8">
              <a:alphaModFix/>
            </a:blip>
            <a:stretch>
              <a:fillRect/>
            </a:stretch>
          </p:blipFill>
          <p:spPr>
            <a:xfrm>
              <a:off x="1772450" y="2616200"/>
              <a:ext cx="2971800" cy="2895600"/>
            </a:xfrm>
            <a:prstGeom prst="rect">
              <a:avLst/>
            </a:prstGeom>
            <a:noFill/>
            <a:ln>
              <a:noFill/>
            </a:ln>
          </p:spPr>
        </p:pic>
      </p:gr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3" name="Shape 2093"/>
        <p:cNvGrpSpPr/>
        <p:nvPr/>
      </p:nvGrpSpPr>
      <p:grpSpPr>
        <a:xfrm>
          <a:off x="0" y="0"/>
          <a:ext cx="0" cy="0"/>
          <a:chOff x="0" y="0"/>
          <a:chExt cx="0" cy="0"/>
        </a:xfrm>
      </p:grpSpPr>
      <p:sp>
        <p:nvSpPr>
          <p:cNvPr id="2094" name="Google Shape;2094;p335"/>
          <p:cNvSpPr txBox="1"/>
          <p:nvPr/>
        </p:nvSpPr>
        <p:spPr>
          <a:xfrm>
            <a:off x="979318" y="1556810"/>
            <a:ext cx="7185300" cy="2608500"/>
          </a:xfrm>
          <a:prstGeom prst="rect">
            <a:avLst/>
          </a:prstGeom>
          <a:noFill/>
          <a:ln>
            <a:noFill/>
          </a:ln>
        </p:spPr>
        <p:txBody>
          <a:bodyPr anchorCtr="0" anchor="t" bIns="34275" lIns="68575" spcFirstLastPara="1" rIns="68575" wrap="square" tIns="34275">
            <a:noAutofit/>
          </a:bodyPr>
          <a:lstStyle/>
          <a:p>
            <a:pPr indent="-425450" lvl="0" marL="431800" marR="0" rtl="0" algn="l">
              <a:spcBef>
                <a:spcPts val="0"/>
              </a:spcBef>
              <a:spcAft>
                <a:spcPts val="0"/>
              </a:spcAft>
              <a:buClr>
                <a:schemeClr val="dk1"/>
              </a:buClr>
              <a:buSzPts val="3300"/>
              <a:buFont typeface="Arial"/>
              <a:buChar char="•"/>
            </a:pPr>
            <a:r>
              <a:rPr lang="en" sz="3300">
                <a:solidFill>
                  <a:schemeClr val="dk1"/>
                </a:solidFill>
                <a:latin typeface="Calibri"/>
                <a:ea typeface="Calibri"/>
                <a:cs typeface="Calibri"/>
                <a:sym typeface="Calibri"/>
              </a:rPr>
              <a:t>Draw your model of a membrane in your science notebook….</a:t>
            </a:r>
            <a:endParaRPr sz="1100"/>
          </a:p>
          <a:p>
            <a:pPr indent="-425450" lvl="0" marL="431800" marR="0" rtl="0" algn="l">
              <a:spcBef>
                <a:spcPts val="0"/>
              </a:spcBef>
              <a:spcAft>
                <a:spcPts val="0"/>
              </a:spcAft>
              <a:buClr>
                <a:schemeClr val="dk1"/>
              </a:buClr>
              <a:buSzPts val="3300"/>
              <a:buFont typeface="Arial"/>
              <a:buChar char="•"/>
            </a:pPr>
            <a:r>
              <a:rPr lang="en" sz="3300">
                <a:solidFill>
                  <a:schemeClr val="dk1"/>
                </a:solidFill>
                <a:latin typeface="Calibri"/>
                <a:ea typeface="Calibri"/>
                <a:cs typeface="Calibri"/>
                <a:sym typeface="Calibri"/>
              </a:rPr>
              <a:t>For 2 minutes… write what you know about the structure of a membrane from this activity.</a:t>
            </a:r>
            <a:endParaRPr sz="1100"/>
          </a:p>
        </p:txBody>
      </p:sp>
      <p:pic>
        <p:nvPicPr>
          <p:cNvPr id="2095" name="Google Shape;2095;p335"/>
          <p:cNvPicPr preferRelativeResize="0"/>
          <p:nvPr/>
        </p:nvPicPr>
        <p:blipFill>
          <a:blip r:embed="rId3">
            <a:alphaModFix/>
          </a:blip>
          <a:stretch>
            <a:fillRect/>
          </a:stretch>
        </p:blipFill>
        <p:spPr>
          <a:xfrm>
            <a:off x="511856" y="0"/>
            <a:ext cx="1328208" cy="1328208"/>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9" name="Shape 2099"/>
        <p:cNvGrpSpPr/>
        <p:nvPr/>
      </p:nvGrpSpPr>
      <p:grpSpPr>
        <a:xfrm>
          <a:off x="0" y="0"/>
          <a:ext cx="0" cy="0"/>
          <a:chOff x="0" y="0"/>
          <a:chExt cx="0" cy="0"/>
        </a:xfrm>
      </p:grpSpPr>
      <p:pic>
        <p:nvPicPr>
          <p:cNvPr id="2100" name="Google Shape;2100;p336"/>
          <p:cNvPicPr preferRelativeResize="0"/>
          <p:nvPr/>
        </p:nvPicPr>
        <p:blipFill>
          <a:blip r:embed="rId3">
            <a:alphaModFix/>
          </a:blip>
          <a:stretch>
            <a:fillRect/>
          </a:stretch>
        </p:blipFill>
        <p:spPr>
          <a:xfrm>
            <a:off x="3935960" y="1080282"/>
            <a:ext cx="4733344" cy="3076688"/>
          </a:xfrm>
          <a:prstGeom prst="rect">
            <a:avLst/>
          </a:prstGeom>
          <a:noFill/>
          <a:ln>
            <a:noFill/>
          </a:ln>
        </p:spPr>
      </p:pic>
      <p:sp>
        <p:nvSpPr>
          <p:cNvPr id="2101" name="Google Shape;2101;p336"/>
          <p:cNvSpPr txBox="1"/>
          <p:nvPr/>
        </p:nvSpPr>
        <p:spPr>
          <a:xfrm>
            <a:off x="5979979" y="1701487"/>
            <a:ext cx="1881600" cy="18780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11300">
                <a:solidFill>
                  <a:srgbClr val="0000FF"/>
                </a:solidFill>
                <a:latin typeface="Calibri"/>
                <a:ea typeface="Calibri"/>
                <a:cs typeface="Calibri"/>
                <a:sym typeface="Calibri"/>
              </a:rPr>
              <a:t>?</a:t>
            </a:r>
            <a:endParaRPr b="1" sz="11300">
              <a:solidFill>
                <a:srgbClr val="0000FF"/>
              </a:solidFill>
              <a:latin typeface="Calibri"/>
              <a:ea typeface="Calibri"/>
              <a:cs typeface="Calibri"/>
              <a:sym typeface="Calibri"/>
            </a:endParaRPr>
          </a:p>
        </p:txBody>
      </p:sp>
      <p:pic>
        <p:nvPicPr>
          <p:cNvPr id="2102" name="Google Shape;2102;p336"/>
          <p:cNvPicPr preferRelativeResize="0"/>
          <p:nvPr/>
        </p:nvPicPr>
        <p:blipFill>
          <a:blip r:embed="rId4">
            <a:alphaModFix/>
          </a:blip>
          <a:stretch>
            <a:fillRect/>
          </a:stretch>
        </p:blipFill>
        <p:spPr>
          <a:xfrm>
            <a:off x="3968625" y="41065"/>
            <a:ext cx="1127808" cy="1109005"/>
          </a:xfrm>
          <a:prstGeom prst="rect">
            <a:avLst/>
          </a:prstGeom>
          <a:noFill/>
          <a:ln>
            <a:noFill/>
          </a:ln>
        </p:spPr>
      </p:pic>
      <p:pic>
        <p:nvPicPr>
          <p:cNvPr id="2103" name="Google Shape;2103;p336"/>
          <p:cNvPicPr preferRelativeResize="0"/>
          <p:nvPr/>
        </p:nvPicPr>
        <p:blipFill>
          <a:blip r:embed="rId4">
            <a:alphaModFix/>
          </a:blip>
          <a:stretch>
            <a:fillRect/>
          </a:stretch>
        </p:blipFill>
        <p:spPr>
          <a:xfrm>
            <a:off x="5052825" y="41065"/>
            <a:ext cx="1127808" cy="1109005"/>
          </a:xfrm>
          <a:prstGeom prst="rect">
            <a:avLst/>
          </a:prstGeom>
          <a:noFill/>
          <a:ln>
            <a:noFill/>
          </a:ln>
        </p:spPr>
      </p:pic>
      <p:pic>
        <p:nvPicPr>
          <p:cNvPr id="2104" name="Google Shape;2104;p336"/>
          <p:cNvPicPr preferRelativeResize="0"/>
          <p:nvPr/>
        </p:nvPicPr>
        <p:blipFill>
          <a:blip r:embed="rId4">
            <a:alphaModFix/>
          </a:blip>
          <a:stretch>
            <a:fillRect/>
          </a:stretch>
        </p:blipFill>
        <p:spPr>
          <a:xfrm>
            <a:off x="5979966" y="163671"/>
            <a:ext cx="1127808" cy="1109005"/>
          </a:xfrm>
          <a:prstGeom prst="rect">
            <a:avLst/>
          </a:prstGeom>
          <a:noFill/>
          <a:ln>
            <a:noFill/>
          </a:ln>
        </p:spPr>
      </p:pic>
      <p:pic>
        <p:nvPicPr>
          <p:cNvPr id="2105" name="Google Shape;2105;p336"/>
          <p:cNvPicPr preferRelativeResize="0"/>
          <p:nvPr/>
        </p:nvPicPr>
        <p:blipFill>
          <a:blip r:embed="rId4">
            <a:alphaModFix/>
          </a:blip>
          <a:stretch>
            <a:fillRect/>
          </a:stretch>
        </p:blipFill>
        <p:spPr>
          <a:xfrm>
            <a:off x="6477600" y="3"/>
            <a:ext cx="1127808" cy="1109005"/>
          </a:xfrm>
          <a:prstGeom prst="rect">
            <a:avLst/>
          </a:prstGeom>
          <a:noFill/>
          <a:ln>
            <a:noFill/>
          </a:ln>
        </p:spPr>
      </p:pic>
      <p:pic>
        <p:nvPicPr>
          <p:cNvPr id="2106" name="Google Shape;2106;p336"/>
          <p:cNvPicPr preferRelativeResize="0"/>
          <p:nvPr/>
        </p:nvPicPr>
        <p:blipFill>
          <a:blip r:embed="rId4">
            <a:alphaModFix/>
          </a:blip>
          <a:stretch>
            <a:fillRect/>
          </a:stretch>
        </p:blipFill>
        <p:spPr>
          <a:xfrm>
            <a:off x="7563769" y="41065"/>
            <a:ext cx="1127808" cy="1109005"/>
          </a:xfrm>
          <a:prstGeom prst="rect">
            <a:avLst/>
          </a:prstGeom>
          <a:noFill/>
          <a:ln>
            <a:noFill/>
          </a:ln>
        </p:spPr>
      </p:pic>
      <p:pic>
        <p:nvPicPr>
          <p:cNvPr id="2107" name="Google Shape;2107;p336"/>
          <p:cNvPicPr preferRelativeResize="0"/>
          <p:nvPr/>
        </p:nvPicPr>
        <p:blipFill>
          <a:blip r:embed="rId4">
            <a:alphaModFix/>
          </a:blip>
          <a:stretch>
            <a:fillRect/>
          </a:stretch>
        </p:blipFill>
        <p:spPr>
          <a:xfrm>
            <a:off x="7107769" y="4155865"/>
            <a:ext cx="1127808" cy="1109005"/>
          </a:xfrm>
          <a:prstGeom prst="rect">
            <a:avLst/>
          </a:prstGeom>
          <a:noFill/>
          <a:ln>
            <a:noFill/>
          </a:ln>
        </p:spPr>
      </p:pic>
      <p:pic>
        <p:nvPicPr>
          <p:cNvPr id="2108" name="Google Shape;2108;p336"/>
          <p:cNvPicPr preferRelativeResize="0"/>
          <p:nvPr/>
        </p:nvPicPr>
        <p:blipFill>
          <a:blip r:embed="rId4">
            <a:alphaModFix/>
          </a:blip>
          <a:stretch>
            <a:fillRect/>
          </a:stretch>
        </p:blipFill>
        <p:spPr>
          <a:xfrm>
            <a:off x="3966975" y="3927265"/>
            <a:ext cx="1127808" cy="1109005"/>
          </a:xfrm>
          <a:prstGeom prst="rect">
            <a:avLst/>
          </a:prstGeom>
          <a:noFill/>
          <a:ln>
            <a:noFill/>
          </a:ln>
        </p:spPr>
      </p:pic>
      <p:pic>
        <p:nvPicPr>
          <p:cNvPr id="2109" name="Google Shape;2109;p336"/>
          <p:cNvPicPr preferRelativeResize="0"/>
          <p:nvPr/>
        </p:nvPicPr>
        <p:blipFill>
          <a:blip r:embed="rId4">
            <a:alphaModFix/>
          </a:blip>
          <a:stretch>
            <a:fillRect/>
          </a:stretch>
        </p:blipFill>
        <p:spPr>
          <a:xfrm>
            <a:off x="4436916" y="4164171"/>
            <a:ext cx="1127808" cy="1109005"/>
          </a:xfrm>
          <a:prstGeom prst="rect">
            <a:avLst/>
          </a:prstGeom>
          <a:noFill/>
          <a:ln>
            <a:noFill/>
          </a:ln>
        </p:spPr>
      </p:pic>
      <p:pic>
        <p:nvPicPr>
          <p:cNvPr id="2110" name="Google Shape;2110;p336"/>
          <p:cNvPicPr preferRelativeResize="0"/>
          <p:nvPr/>
        </p:nvPicPr>
        <p:blipFill>
          <a:blip r:embed="rId4">
            <a:alphaModFix/>
          </a:blip>
          <a:stretch>
            <a:fillRect/>
          </a:stretch>
        </p:blipFill>
        <p:spPr>
          <a:xfrm>
            <a:off x="4934550" y="4000503"/>
            <a:ext cx="1127808" cy="1109005"/>
          </a:xfrm>
          <a:prstGeom prst="rect">
            <a:avLst/>
          </a:prstGeom>
          <a:noFill/>
          <a:ln>
            <a:noFill/>
          </a:ln>
        </p:spPr>
      </p:pic>
      <p:pic>
        <p:nvPicPr>
          <p:cNvPr id="2111" name="Google Shape;2111;p336"/>
          <p:cNvPicPr preferRelativeResize="0"/>
          <p:nvPr/>
        </p:nvPicPr>
        <p:blipFill>
          <a:blip r:embed="rId4">
            <a:alphaModFix/>
          </a:blip>
          <a:stretch>
            <a:fillRect/>
          </a:stretch>
        </p:blipFill>
        <p:spPr>
          <a:xfrm>
            <a:off x="6020719" y="4041565"/>
            <a:ext cx="1127808" cy="1109005"/>
          </a:xfrm>
          <a:prstGeom prst="rect">
            <a:avLst/>
          </a:prstGeom>
          <a:noFill/>
          <a:ln>
            <a:noFill/>
          </a:ln>
        </p:spPr>
      </p:pic>
      <p:grpSp>
        <p:nvGrpSpPr>
          <p:cNvPr id="2112" name="Google Shape;2112;p336"/>
          <p:cNvGrpSpPr/>
          <p:nvPr/>
        </p:nvGrpSpPr>
        <p:grpSpPr>
          <a:xfrm>
            <a:off x="503301" y="0"/>
            <a:ext cx="1881455" cy="842625"/>
            <a:chOff x="2077668" y="4098875"/>
            <a:chExt cx="2508607" cy="1123500"/>
          </a:xfrm>
        </p:grpSpPr>
        <p:sp>
          <p:nvSpPr>
            <p:cNvPr id="2113" name="Google Shape;2113;p336"/>
            <p:cNvSpPr/>
            <p:nvPr/>
          </p:nvSpPr>
          <p:spPr>
            <a:xfrm>
              <a:off x="2077675" y="4098875"/>
              <a:ext cx="2508600" cy="11235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grpSp>
          <p:nvGrpSpPr>
            <p:cNvPr id="2114" name="Google Shape;2114;p336"/>
            <p:cNvGrpSpPr/>
            <p:nvPr/>
          </p:nvGrpSpPr>
          <p:grpSpPr>
            <a:xfrm>
              <a:off x="2077668" y="4098900"/>
              <a:ext cx="2508582" cy="1123424"/>
              <a:chOff x="2077668" y="4098900"/>
              <a:chExt cx="2508582" cy="1123424"/>
            </a:xfrm>
          </p:grpSpPr>
          <p:pic>
            <p:nvPicPr>
              <p:cNvPr id="2115" name="Google Shape;2115;p336"/>
              <p:cNvPicPr preferRelativeResize="0"/>
              <p:nvPr/>
            </p:nvPicPr>
            <p:blipFill>
              <a:blip r:embed="rId5">
                <a:alphaModFix/>
              </a:blip>
              <a:stretch>
                <a:fillRect/>
              </a:stretch>
            </p:blipFill>
            <p:spPr>
              <a:xfrm>
                <a:off x="2895425" y="4098900"/>
                <a:ext cx="872219" cy="1100324"/>
              </a:xfrm>
              <a:prstGeom prst="rect">
                <a:avLst/>
              </a:prstGeom>
              <a:noFill/>
              <a:ln>
                <a:noFill/>
              </a:ln>
            </p:spPr>
          </p:pic>
          <p:pic>
            <p:nvPicPr>
              <p:cNvPr id="2116" name="Google Shape;2116;p336"/>
              <p:cNvPicPr preferRelativeResize="0"/>
              <p:nvPr/>
            </p:nvPicPr>
            <p:blipFill>
              <a:blip r:embed="rId6">
                <a:alphaModFix/>
              </a:blip>
              <a:stretch>
                <a:fillRect/>
              </a:stretch>
            </p:blipFill>
            <p:spPr>
              <a:xfrm>
                <a:off x="2077668" y="4122000"/>
                <a:ext cx="999857" cy="1100324"/>
              </a:xfrm>
              <a:prstGeom prst="rect">
                <a:avLst/>
              </a:prstGeom>
              <a:noFill/>
              <a:ln>
                <a:noFill/>
              </a:ln>
            </p:spPr>
          </p:pic>
          <p:pic>
            <p:nvPicPr>
              <p:cNvPr id="2117" name="Google Shape;2117;p336"/>
              <p:cNvPicPr preferRelativeResize="0"/>
              <p:nvPr/>
            </p:nvPicPr>
            <p:blipFill>
              <a:blip r:embed="rId7">
                <a:alphaModFix/>
              </a:blip>
              <a:stretch>
                <a:fillRect/>
              </a:stretch>
            </p:blipFill>
            <p:spPr>
              <a:xfrm>
                <a:off x="3576524" y="4146563"/>
                <a:ext cx="1009726" cy="852600"/>
              </a:xfrm>
              <a:prstGeom prst="rect">
                <a:avLst/>
              </a:prstGeom>
              <a:noFill/>
              <a:ln>
                <a:noFill/>
              </a:ln>
            </p:spPr>
          </p:pic>
        </p:grpSp>
      </p:grpSp>
      <p:pic>
        <p:nvPicPr>
          <p:cNvPr id="2118" name="Google Shape;2118;p336"/>
          <p:cNvPicPr preferRelativeResize="0"/>
          <p:nvPr/>
        </p:nvPicPr>
        <p:blipFill>
          <a:blip r:embed="rId4">
            <a:alphaModFix/>
          </a:blip>
          <a:stretch>
            <a:fillRect/>
          </a:stretch>
        </p:blipFill>
        <p:spPr>
          <a:xfrm>
            <a:off x="3968625" y="4155865"/>
            <a:ext cx="1127808" cy="1109005"/>
          </a:xfrm>
          <a:prstGeom prst="rect">
            <a:avLst/>
          </a:prstGeom>
          <a:noFill/>
          <a:ln>
            <a:noFill/>
          </a:ln>
        </p:spPr>
      </p:pic>
      <p:pic>
        <p:nvPicPr>
          <p:cNvPr id="2119" name="Google Shape;2119;p336"/>
          <p:cNvPicPr preferRelativeResize="0"/>
          <p:nvPr/>
        </p:nvPicPr>
        <p:blipFill>
          <a:blip r:embed="rId4">
            <a:alphaModFix/>
          </a:blip>
          <a:stretch>
            <a:fillRect/>
          </a:stretch>
        </p:blipFill>
        <p:spPr>
          <a:xfrm>
            <a:off x="5052825" y="4155865"/>
            <a:ext cx="1127808" cy="1109005"/>
          </a:xfrm>
          <a:prstGeom prst="rect">
            <a:avLst/>
          </a:prstGeom>
          <a:noFill/>
          <a:ln>
            <a:noFill/>
          </a:ln>
        </p:spPr>
      </p:pic>
      <p:pic>
        <p:nvPicPr>
          <p:cNvPr id="2120" name="Google Shape;2120;p336"/>
          <p:cNvPicPr preferRelativeResize="0"/>
          <p:nvPr/>
        </p:nvPicPr>
        <p:blipFill>
          <a:blip r:embed="rId4">
            <a:alphaModFix/>
          </a:blip>
          <a:stretch>
            <a:fillRect/>
          </a:stretch>
        </p:blipFill>
        <p:spPr>
          <a:xfrm>
            <a:off x="5979966" y="4278471"/>
            <a:ext cx="1127808" cy="1109005"/>
          </a:xfrm>
          <a:prstGeom prst="rect">
            <a:avLst/>
          </a:prstGeom>
          <a:noFill/>
          <a:ln>
            <a:noFill/>
          </a:ln>
        </p:spPr>
      </p:pic>
      <p:pic>
        <p:nvPicPr>
          <p:cNvPr id="2121" name="Google Shape;2121;p336"/>
          <p:cNvPicPr preferRelativeResize="0"/>
          <p:nvPr/>
        </p:nvPicPr>
        <p:blipFill>
          <a:blip r:embed="rId4">
            <a:alphaModFix/>
          </a:blip>
          <a:stretch>
            <a:fillRect/>
          </a:stretch>
        </p:blipFill>
        <p:spPr>
          <a:xfrm>
            <a:off x="6477600" y="4114803"/>
            <a:ext cx="1127808" cy="1109005"/>
          </a:xfrm>
          <a:prstGeom prst="rect">
            <a:avLst/>
          </a:prstGeom>
          <a:noFill/>
          <a:ln>
            <a:noFill/>
          </a:ln>
        </p:spPr>
      </p:pic>
      <p:pic>
        <p:nvPicPr>
          <p:cNvPr id="2122" name="Google Shape;2122;p336"/>
          <p:cNvPicPr preferRelativeResize="0"/>
          <p:nvPr/>
        </p:nvPicPr>
        <p:blipFill>
          <a:blip r:embed="rId4">
            <a:alphaModFix/>
          </a:blip>
          <a:stretch>
            <a:fillRect/>
          </a:stretch>
        </p:blipFill>
        <p:spPr>
          <a:xfrm>
            <a:off x="7563769" y="4155865"/>
            <a:ext cx="1127808" cy="1109005"/>
          </a:xfrm>
          <a:prstGeom prst="rect">
            <a:avLst/>
          </a:prstGeom>
          <a:noFill/>
          <a:ln>
            <a:noFill/>
          </a:ln>
        </p:spPr>
      </p:pic>
      <p:grpSp>
        <p:nvGrpSpPr>
          <p:cNvPr id="2123" name="Google Shape;2123;p336"/>
          <p:cNvGrpSpPr/>
          <p:nvPr/>
        </p:nvGrpSpPr>
        <p:grpSpPr>
          <a:xfrm>
            <a:off x="570709" y="1545927"/>
            <a:ext cx="2147937" cy="2851955"/>
            <a:chOff x="679675" y="918900"/>
            <a:chExt cx="4456300" cy="5939099"/>
          </a:xfrm>
        </p:grpSpPr>
        <p:pic>
          <p:nvPicPr>
            <p:cNvPr id="2124" name="Google Shape;2124;p336"/>
            <p:cNvPicPr preferRelativeResize="0"/>
            <p:nvPr/>
          </p:nvPicPr>
          <p:blipFill>
            <a:blip r:embed="rId8">
              <a:alphaModFix/>
            </a:blip>
            <a:stretch>
              <a:fillRect/>
            </a:stretch>
          </p:blipFill>
          <p:spPr>
            <a:xfrm>
              <a:off x="679675" y="918900"/>
              <a:ext cx="4456300" cy="5939099"/>
            </a:xfrm>
            <a:prstGeom prst="rect">
              <a:avLst/>
            </a:prstGeom>
            <a:noFill/>
            <a:ln>
              <a:noFill/>
            </a:ln>
          </p:spPr>
        </p:pic>
        <p:pic>
          <p:nvPicPr>
            <p:cNvPr id="2125" name="Google Shape;2125;p336"/>
            <p:cNvPicPr preferRelativeResize="0"/>
            <p:nvPr/>
          </p:nvPicPr>
          <p:blipFill>
            <a:blip r:embed="rId9">
              <a:alphaModFix/>
            </a:blip>
            <a:stretch>
              <a:fillRect/>
            </a:stretch>
          </p:blipFill>
          <p:spPr>
            <a:xfrm>
              <a:off x="878288" y="2087550"/>
              <a:ext cx="4181475" cy="4171950"/>
            </a:xfrm>
            <a:prstGeom prst="rect">
              <a:avLst/>
            </a:prstGeom>
            <a:noFill/>
            <a:ln>
              <a:noFill/>
            </a:ln>
          </p:spPr>
        </p:pic>
        <p:pic>
          <p:nvPicPr>
            <p:cNvPr id="2126" name="Google Shape;2126;p336"/>
            <p:cNvPicPr preferRelativeResize="0"/>
            <p:nvPr/>
          </p:nvPicPr>
          <p:blipFill>
            <a:blip r:embed="rId10">
              <a:alphaModFix/>
            </a:blip>
            <a:stretch>
              <a:fillRect/>
            </a:stretch>
          </p:blipFill>
          <p:spPr>
            <a:xfrm>
              <a:off x="1772450" y="2616200"/>
              <a:ext cx="2971800" cy="2895600"/>
            </a:xfrm>
            <a:prstGeom prst="rect">
              <a:avLst/>
            </a:prstGeom>
            <a:noFill/>
            <a:ln>
              <a:noFill/>
            </a:ln>
          </p:spPr>
        </p:pic>
      </p:grpSp>
      <p:sp>
        <p:nvSpPr>
          <p:cNvPr id="2127" name="Google Shape;2127;p336"/>
          <p:cNvSpPr/>
          <p:nvPr/>
        </p:nvSpPr>
        <p:spPr>
          <a:xfrm>
            <a:off x="1562700" y="2291963"/>
            <a:ext cx="669900" cy="565800"/>
          </a:xfrm>
          <a:prstGeom prst="rect">
            <a:avLst/>
          </a:prstGeom>
          <a:noFill/>
          <a:ln cap="flat" cmpd="sng" w="28575">
            <a:solidFill>
              <a:srgbClr val="0000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2128" name="Google Shape;2128;p336"/>
          <p:cNvSpPr/>
          <p:nvPr/>
        </p:nvSpPr>
        <p:spPr>
          <a:xfrm>
            <a:off x="3935963" y="7088"/>
            <a:ext cx="4755600" cy="5143500"/>
          </a:xfrm>
          <a:prstGeom prst="rect">
            <a:avLst/>
          </a:prstGeom>
          <a:noFill/>
          <a:ln cap="flat" cmpd="sng" w="28575">
            <a:solidFill>
              <a:srgbClr val="0000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cxnSp>
        <p:nvCxnSpPr>
          <p:cNvPr id="2129" name="Google Shape;2129;p336"/>
          <p:cNvCxnSpPr>
            <a:stCxn id="2127" idx="3"/>
          </p:cNvCxnSpPr>
          <p:nvPr/>
        </p:nvCxnSpPr>
        <p:spPr>
          <a:xfrm flipH="1" rot="10800000">
            <a:off x="2232600" y="-14737"/>
            <a:ext cx="1726500" cy="2589600"/>
          </a:xfrm>
          <a:prstGeom prst="straightConnector1">
            <a:avLst/>
          </a:prstGeom>
          <a:noFill/>
          <a:ln cap="flat" cmpd="sng" w="28575">
            <a:solidFill>
              <a:srgbClr val="0000FF"/>
            </a:solidFill>
            <a:prstDash val="solid"/>
            <a:round/>
            <a:headEnd len="med" w="med" type="none"/>
            <a:tailEnd len="med" w="med" type="none"/>
          </a:ln>
        </p:spPr>
      </p:cxn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3" name="Shape 2133"/>
        <p:cNvGrpSpPr/>
        <p:nvPr/>
      </p:nvGrpSpPr>
      <p:grpSpPr>
        <a:xfrm>
          <a:off x="0" y="0"/>
          <a:ext cx="0" cy="0"/>
          <a:chOff x="0" y="0"/>
          <a:chExt cx="0" cy="0"/>
        </a:xfrm>
      </p:grpSpPr>
      <p:sp>
        <p:nvSpPr>
          <p:cNvPr id="2134" name="Google Shape;2134;p337"/>
          <p:cNvSpPr txBox="1"/>
          <p:nvPr>
            <p:ph idx="1" type="body"/>
          </p:nvPr>
        </p:nvSpPr>
        <p:spPr>
          <a:xfrm>
            <a:off x="762144" y="924315"/>
            <a:ext cx="7935900" cy="3998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sp>
        <p:nvSpPr>
          <p:cNvPr id="2135" name="Google Shape;2135;p337"/>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