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2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61" r:id="rId6"/>
    <p:sldMasterId id="2147483762" r:id="rId7"/>
    <p:sldMasterId id="2147483763" r:id="rId8"/>
    <p:sldMasterId id="2147483764" r:id="rId9"/>
    <p:sldMasterId id="2147483765" r:id="rId10"/>
  </p:sldMasterIdLst>
  <p:notesMasterIdLst>
    <p:notesMasterId r:id="rId11"/>
  </p:notes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 id="284" r:id="rId40"/>
    <p:sldId id="285" r:id="rId41"/>
    <p:sldId id="286" r:id="rId42"/>
    <p:sldId id="287" r:id="rId43"/>
    <p:sldId id="288" r:id="rId44"/>
    <p:sldId id="289" r:id="rId45"/>
    <p:sldId id="290" r:id="rId46"/>
    <p:sldId id="291" r:id="rId47"/>
    <p:sldId id="292" r:id="rId48"/>
    <p:sldId id="293" r:id="rId49"/>
    <p:sldId id="294" r:id="rId50"/>
    <p:sldId id="295" r:id="rId51"/>
    <p:sldId id="296" r:id="rId52"/>
    <p:sldId id="297" r:id="rId53"/>
    <p:sldId id="298" r:id="rId54"/>
    <p:sldId id="299" r:id="rId55"/>
    <p:sldId id="300" r:id="rId56"/>
    <p:sldId id="301" r:id="rId57"/>
    <p:sldId id="302" r:id="rId58"/>
    <p:sldId id="303" r:id="rId59"/>
    <p:sldId id="304" r:id="rId60"/>
    <p:sldId id="305" r:id="rId61"/>
    <p:sldId id="306" r:id="rId62"/>
    <p:sldId id="307" r:id="rId63"/>
    <p:sldId id="308" r:id="rId64"/>
    <p:sldId id="309" r:id="rId65"/>
    <p:sldId id="310" r:id="rId66"/>
    <p:sldId id="311" r:id="rId67"/>
    <p:sldId id="312" r:id="rId68"/>
    <p:sldId id="313" r:id="rId69"/>
    <p:sldId id="314" r:id="rId70"/>
    <p:sldId id="315" r:id="rId71"/>
    <p:sldId id="316" r:id="rId72"/>
    <p:sldId id="317" r:id="rId73"/>
    <p:sldId id="318" r:id="rId74"/>
    <p:sldId id="319" r:id="rId75"/>
    <p:sldId id="320" r:id="rId76"/>
    <p:sldId id="321" r:id="rId77"/>
    <p:sldId id="322" r:id="rId78"/>
    <p:sldId id="323" r:id="rId79"/>
    <p:sldId id="324" r:id="rId80"/>
    <p:sldId id="325" r:id="rId81"/>
    <p:sldId id="326" r:id="rId82"/>
    <p:sldId id="327" r:id="rId83"/>
    <p:sldId id="328" r:id="rId84"/>
    <p:sldId id="329" r:id="rId85"/>
    <p:sldId id="330" r:id="rId86"/>
    <p:sldId id="331" r:id="rId87"/>
    <p:sldId id="332" r:id="rId88"/>
    <p:sldId id="333" r:id="rId89"/>
    <p:sldId id="334" r:id="rId90"/>
    <p:sldId id="335" r:id="rId91"/>
    <p:sldId id="336" r:id="rId92"/>
    <p:sldId id="337" r:id="rId93"/>
    <p:sldId id="338" r:id="rId94"/>
    <p:sldId id="339" r:id="rId95"/>
    <p:sldId id="340" r:id="rId96"/>
    <p:sldId id="341" r:id="rId97"/>
    <p:sldId id="342" r:id="rId98"/>
    <p:sldId id="343" r:id="rId99"/>
    <p:sldId id="344" r:id="rId100"/>
    <p:sldId id="345" r:id="rId101"/>
    <p:sldId id="346" r:id="rId102"/>
    <p:sldId id="347" r:id="rId103"/>
    <p:sldId id="348" r:id="rId104"/>
    <p:sldId id="349" r:id="rId105"/>
    <p:sldId id="350" r:id="rId106"/>
    <p:sldId id="351" r:id="rId107"/>
    <p:sldId id="352" r:id="rId108"/>
    <p:sldId id="353" r:id="rId109"/>
    <p:sldId id="354" r:id="rId110"/>
    <p:sldId id="355" r:id="rId111"/>
    <p:sldId id="356" r:id="rId112"/>
    <p:sldId id="357" r:id="rId113"/>
    <p:sldId id="358" r:id="rId114"/>
    <p:sldId id="359" r:id="rId115"/>
    <p:sldId id="360" r:id="rId116"/>
    <p:sldId id="361" r:id="rId117"/>
    <p:sldId id="362" r:id="rId118"/>
    <p:sldId id="363" r:id="rId119"/>
    <p:sldId id="364" r:id="rId120"/>
    <p:sldId id="365" r:id="rId121"/>
    <p:sldId id="366" r:id="rId122"/>
    <p:sldId id="367" r:id="rId123"/>
    <p:sldId id="368" r:id="rId124"/>
    <p:sldId id="369" r:id="rId125"/>
    <p:sldId id="370" r:id="rId126"/>
    <p:sldId id="371" r:id="rId127"/>
    <p:sldId id="372" r:id="rId128"/>
    <p:sldId id="373" r:id="rId129"/>
    <p:sldId id="374" r:id="rId130"/>
    <p:sldId id="375" r:id="rId131"/>
    <p:sldId id="376" r:id="rId132"/>
    <p:sldId id="377" r:id="rId133"/>
    <p:sldId id="378" r:id="rId134"/>
    <p:sldId id="379" r:id="rId135"/>
    <p:sldId id="380" r:id="rId136"/>
    <p:sldId id="381" r:id="rId137"/>
    <p:sldId id="382" r:id="rId138"/>
  </p:sldIdLst>
  <p:sldSz cy="5143500" cx="9144000"/>
  <p:notesSz cx="6858000" cy="9144000"/>
  <p:embeddedFontLst>
    <p:embeddedFont>
      <p:font typeface="Open Sans"/>
      <p:regular r:id="rId139"/>
      <p:bold r:id="rId140"/>
      <p:italic r:id="rId141"/>
      <p:boldItalic r:id="rId1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Heather Ryan"/>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69E7391-10BE-48E0-8D0E-F4C33CDBCADA}">
  <a:tblStyle styleId="{969E7391-10BE-48E0-8D0E-F4C33CDBCADA}"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9.xml"/><Relationship Id="rId42" Type="http://schemas.openxmlformats.org/officeDocument/2006/relationships/slide" Target="slides/slide31.xml"/><Relationship Id="rId41" Type="http://schemas.openxmlformats.org/officeDocument/2006/relationships/slide" Target="slides/slide30.xml"/><Relationship Id="rId44" Type="http://schemas.openxmlformats.org/officeDocument/2006/relationships/slide" Target="slides/slide33.xml"/><Relationship Id="rId43" Type="http://schemas.openxmlformats.org/officeDocument/2006/relationships/slide" Target="slides/slide32.xml"/><Relationship Id="rId46" Type="http://schemas.openxmlformats.org/officeDocument/2006/relationships/slide" Target="slides/slide35.xml"/><Relationship Id="rId45" Type="http://schemas.openxmlformats.org/officeDocument/2006/relationships/slide" Target="slides/slide34.xml"/><Relationship Id="rId107" Type="http://schemas.openxmlformats.org/officeDocument/2006/relationships/slide" Target="slides/slide96.xml"/><Relationship Id="rId106" Type="http://schemas.openxmlformats.org/officeDocument/2006/relationships/slide" Target="slides/slide95.xml"/><Relationship Id="rId105" Type="http://schemas.openxmlformats.org/officeDocument/2006/relationships/slide" Target="slides/slide94.xml"/><Relationship Id="rId104" Type="http://schemas.openxmlformats.org/officeDocument/2006/relationships/slide" Target="slides/slide93.xml"/><Relationship Id="rId109" Type="http://schemas.openxmlformats.org/officeDocument/2006/relationships/slide" Target="slides/slide98.xml"/><Relationship Id="rId108" Type="http://schemas.openxmlformats.org/officeDocument/2006/relationships/slide" Target="slides/slide97.xml"/><Relationship Id="rId48" Type="http://schemas.openxmlformats.org/officeDocument/2006/relationships/slide" Target="slides/slide37.xml"/><Relationship Id="rId47" Type="http://schemas.openxmlformats.org/officeDocument/2006/relationships/slide" Target="slides/slide36.xml"/><Relationship Id="rId49" Type="http://schemas.openxmlformats.org/officeDocument/2006/relationships/slide" Target="slides/slide38.xml"/><Relationship Id="rId103" Type="http://schemas.openxmlformats.org/officeDocument/2006/relationships/slide" Target="slides/slide92.xml"/><Relationship Id="rId102" Type="http://schemas.openxmlformats.org/officeDocument/2006/relationships/slide" Target="slides/slide91.xml"/><Relationship Id="rId101" Type="http://schemas.openxmlformats.org/officeDocument/2006/relationships/slide" Target="slides/slide90.xml"/><Relationship Id="rId100" Type="http://schemas.openxmlformats.org/officeDocument/2006/relationships/slide" Target="slides/slide89.xml"/><Relationship Id="rId31" Type="http://schemas.openxmlformats.org/officeDocument/2006/relationships/slide" Target="slides/slide20.xml"/><Relationship Id="rId30" Type="http://schemas.openxmlformats.org/officeDocument/2006/relationships/slide" Target="slides/slide19.xml"/><Relationship Id="rId33" Type="http://schemas.openxmlformats.org/officeDocument/2006/relationships/slide" Target="slides/slide22.xml"/><Relationship Id="rId32" Type="http://schemas.openxmlformats.org/officeDocument/2006/relationships/slide" Target="slides/slide21.xml"/><Relationship Id="rId35" Type="http://schemas.openxmlformats.org/officeDocument/2006/relationships/slide" Target="slides/slide24.xml"/><Relationship Id="rId34" Type="http://schemas.openxmlformats.org/officeDocument/2006/relationships/slide" Target="slides/slide23.xml"/><Relationship Id="rId37" Type="http://schemas.openxmlformats.org/officeDocument/2006/relationships/slide" Target="slides/slide26.xml"/><Relationship Id="rId36" Type="http://schemas.openxmlformats.org/officeDocument/2006/relationships/slide" Target="slides/slide25.xml"/><Relationship Id="rId39" Type="http://schemas.openxmlformats.org/officeDocument/2006/relationships/slide" Target="slides/slide28.xml"/><Relationship Id="rId38" Type="http://schemas.openxmlformats.org/officeDocument/2006/relationships/slide" Target="slides/slide27.xml"/><Relationship Id="rId20" Type="http://schemas.openxmlformats.org/officeDocument/2006/relationships/slide" Target="slides/slide9.xml"/><Relationship Id="rId22" Type="http://schemas.openxmlformats.org/officeDocument/2006/relationships/slide" Target="slides/slide11.xml"/><Relationship Id="rId21" Type="http://schemas.openxmlformats.org/officeDocument/2006/relationships/slide" Target="slides/slide10.xml"/><Relationship Id="rId24" Type="http://schemas.openxmlformats.org/officeDocument/2006/relationships/slide" Target="slides/slide13.xml"/><Relationship Id="rId23" Type="http://schemas.openxmlformats.org/officeDocument/2006/relationships/slide" Target="slides/slide12.xml"/><Relationship Id="rId129" Type="http://schemas.openxmlformats.org/officeDocument/2006/relationships/slide" Target="slides/slide118.xml"/><Relationship Id="rId128" Type="http://schemas.openxmlformats.org/officeDocument/2006/relationships/slide" Target="slides/slide117.xml"/><Relationship Id="rId127" Type="http://schemas.openxmlformats.org/officeDocument/2006/relationships/slide" Target="slides/slide116.xml"/><Relationship Id="rId126" Type="http://schemas.openxmlformats.org/officeDocument/2006/relationships/slide" Target="slides/slide115.xml"/><Relationship Id="rId26" Type="http://schemas.openxmlformats.org/officeDocument/2006/relationships/slide" Target="slides/slide15.xml"/><Relationship Id="rId121" Type="http://schemas.openxmlformats.org/officeDocument/2006/relationships/slide" Target="slides/slide110.xml"/><Relationship Id="rId25" Type="http://schemas.openxmlformats.org/officeDocument/2006/relationships/slide" Target="slides/slide14.xml"/><Relationship Id="rId120" Type="http://schemas.openxmlformats.org/officeDocument/2006/relationships/slide" Target="slides/slide109.xml"/><Relationship Id="rId28" Type="http://schemas.openxmlformats.org/officeDocument/2006/relationships/slide" Target="slides/slide17.xml"/><Relationship Id="rId27" Type="http://schemas.openxmlformats.org/officeDocument/2006/relationships/slide" Target="slides/slide16.xml"/><Relationship Id="rId125" Type="http://schemas.openxmlformats.org/officeDocument/2006/relationships/slide" Target="slides/slide114.xml"/><Relationship Id="rId29" Type="http://schemas.openxmlformats.org/officeDocument/2006/relationships/slide" Target="slides/slide18.xml"/><Relationship Id="rId124" Type="http://schemas.openxmlformats.org/officeDocument/2006/relationships/slide" Target="slides/slide113.xml"/><Relationship Id="rId123" Type="http://schemas.openxmlformats.org/officeDocument/2006/relationships/slide" Target="slides/slide112.xml"/><Relationship Id="rId122" Type="http://schemas.openxmlformats.org/officeDocument/2006/relationships/slide" Target="slides/slide111.xml"/><Relationship Id="rId95" Type="http://schemas.openxmlformats.org/officeDocument/2006/relationships/slide" Target="slides/slide84.xml"/><Relationship Id="rId94" Type="http://schemas.openxmlformats.org/officeDocument/2006/relationships/slide" Target="slides/slide83.xml"/><Relationship Id="rId97" Type="http://schemas.openxmlformats.org/officeDocument/2006/relationships/slide" Target="slides/slide86.xml"/><Relationship Id="rId96" Type="http://schemas.openxmlformats.org/officeDocument/2006/relationships/slide" Target="slides/slide85.xml"/><Relationship Id="rId11" Type="http://schemas.openxmlformats.org/officeDocument/2006/relationships/notesMaster" Target="notesMasters/notesMaster1.xml"/><Relationship Id="rId99" Type="http://schemas.openxmlformats.org/officeDocument/2006/relationships/slide" Target="slides/slide88.xml"/><Relationship Id="rId10" Type="http://schemas.openxmlformats.org/officeDocument/2006/relationships/slideMaster" Target="slideMasters/slideMaster5.xml"/><Relationship Id="rId98" Type="http://schemas.openxmlformats.org/officeDocument/2006/relationships/slide" Target="slides/slide87.xml"/><Relationship Id="rId13" Type="http://schemas.openxmlformats.org/officeDocument/2006/relationships/slide" Target="slides/slide2.xml"/><Relationship Id="rId12" Type="http://schemas.openxmlformats.org/officeDocument/2006/relationships/slide" Target="slides/slide1.xml"/><Relationship Id="rId91" Type="http://schemas.openxmlformats.org/officeDocument/2006/relationships/slide" Target="slides/slide80.xml"/><Relationship Id="rId90" Type="http://schemas.openxmlformats.org/officeDocument/2006/relationships/slide" Target="slides/slide79.xml"/><Relationship Id="rId93" Type="http://schemas.openxmlformats.org/officeDocument/2006/relationships/slide" Target="slides/slide82.xml"/><Relationship Id="rId92" Type="http://schemas.openxmlformats.org/officeDocument/2006/relationships/slide" Target="slides/slide81.xml"/><Relationship Id="rId118" Type="http://schemas.openxmlformats.org/officeDocument/2006/relationships/slide" Target="slides/slide107.xml"/><Relationship Id="rId117" Type="http://schemas.openxmlformats.org/officeDocument/2006/relationships/slide" Target="slides/slide106.xml"/><Relationship Id="rId116" Type="http://schemas.openxmlformats.org/officeDocument/2006/relationships/slide" Target="slides/slide105.xml"/><Relationship Id="rId115" Type="http://schemas.openxmlformats.org/officeDocument/2006/relationships/slide" Target="slides/slide104.xml"/><Relationship Id="rId119" Type="http://schemas.openxmlformats.org/officeDocument/2006/relationships/slide" Target="slides/slide108.xml"/><Relationship Id="rId15" Type="http://schemas.openxmlformats.org/officeDocument/2006/relationships/slide" Target="slides/slide4.xml"/><Relationship Id="rId110" Type="http://schemas.openxmlformats.org/officeDocument/2006/relationships/slide" Target="slides/slide99.xml"/><Relationship Id="rId14" Type="http://schemas.openxmlformats.org/officeDocument/2006/relationships/slide" Target="slides/slide3.xml"/><Relationship Id="rId17" Type="http://schemas.openxmlformats.org/officeDocument/2006/relationships/slide" Target="slides/slide6.xml"/><Relationship Id="rId16" Type="http://schemas.openxmlformats.org/officeDocument/2006/relationships/slide" Target="slides/slide5.xml"/><Relationship Id="rId19" Type="http://schemas.openxmlformats.org/officeDocument/2006/relationships/slide" Target="slides/slide8.xml"/><Relationship Id="rId114" Type="http://schemas.openxmlformats.org/officeDocument/2006/relationships/slide" Target="slides/slide103.xml"/><Relationship Id="rId18" Type="http://schemas.openxmlformats.org/officeDocument/2006/relationships/slide" Target="slides/slide7.xml"/><Relationship Id="rId113" Type="http://schemas.openxmlformats.org/officeDocument/2006/relationships/slide" Target="slides/slide102.xml"/><Relationship Id="rId112" Type="http://schemas.openxmlformats.org/officeDocument/2006/relationships/slide" Target="slides/slide101.xml"/><Relationship Id="rId111" Type="http://schemas.openxmlformats.org/officeDocument/2006/relationships/slide" Target="slides/slide100.xml"/><Relationship Id="rId84" Type="http://schemas.openxmlformats.org/officeDocument/2006/relationships/slide" Target="slides/slide73.xml"/><Relationship Id="rId83" Type="http://schemas.openxmlformats.org/officeDocument/2006/relationships/slide" Target="slides/slide72.xml"/><Relationship Id="rId86" Type="http://schemas.openxmlformats.org/officeDocument/2006/relationships/slide" Target="slides/slide75.xml"/><Relationship Id="rId85" Type="http://schemas.openxmlformats.org/officeDocument/2006/relationships/slide" Target="slides/slide74.xml"/><Relationship Id="rId88" Type="http://schemas.openxmlformats.org/officeDocument/2006/relationships/slide" Target="slides/slide77.xml"/><Relationship Id="rId87" Type="http://schemas.openxmlformats.org/officeDocument/2006/relationships/slide" Target="slides/slide76.xml"/><Relationship Id="rId89" Type="http://schemas.openxmlformats.org/officeDocument/2006/relationships/slide" Target="slides/slide78.xml"/><Relationship Id="rId80" Type="http://schemas.openxmlformats.org/officeDocument/2006/relationships/slide" Target="slides/slide69.xml"/><Relationship Id="rId82" Type="http://schemas.openxmlformats.org/officeDocument/2006/relationships/slide" Target="slides/slide71.xml"/><Relationship Id="rId81" Type="http://schemas.openxmlformats.org/officeDocument/2006/relationships/slide" Target="slides/slide70.xml"/><Relationship Id="rId1" Type="http://schemas.openxmlformats.org/officeDocument/2006/relationships/theme" Target="theme/theme5.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4.xml"/><Relationship Id="rId142" Type="http://schemas.openxmlformats.org/officeDocument/2006/relationships/font" Target="fonts/OpenSans-boldItalic.fntdata"/><Relationship Id="rId141" Type="http://schemas.openxmlformats.org/officeDocument/2006/relationships/font" Target="fonts/OpenSans-italic.fntdata"/><Relationship Id="rId140" Type="http://schemas.openxmlformats.org/officeDocument/2006/relationships/font" Target="fonts/OpenSans-bold.fntdata"/><Relationship Id="rId5" Type="http://schemas.openxmlformats.org/officeDocument/2006/relationships/commentAuthors" Target="commentAuthors.xml"/><Relationship Id="rId6" Type="http://schemas.openxmlformats.org/officeDocument/2006/relationships/slideMaster" Target="slideMasters/slideMaster1.xml"/><Relationship Id="rId7" Type="http://schemas.openxmlformats.org/officeDocument/2006/relationships/slideMaster" Target="slideMasters/slideMaster2.xml"/><Relationship Id="rId8" Type="http://schemas.openxmlformats.org/officeDocument/2006/relationships/slideMaster" Target="slideMasters/slideMaster3.xml"/><Relationship Id="rId73" Type="http://schemas.openxmlformats.org/officeDocument/2006/relationships/slide" Target="slides/slide62.xml"/><Relationship Id="rId72" Type="http://schemas.openxmlformats.org/officeDocument/2006/relationships/slide" Target="slides/slide61.xml"/><Relationship Id="rId75" Type="http://schemas.openxmlformats.org/officeDocument/2006/relationships/slide" Target="slides/slide64.xml"/><Relationship Id="rId74" Type="http://schemas.openxmlformats.org/officeDocument/2006/relationships/slide" Target="slides/slide63.xml"/><Relationship Id="rId77" Type="http://schemas.openxmlformats.org/officeDocument/2006/relationships/slide" Target="slides/slide66.xml"/><Relationship Id="rId76" Type="http://schemas.openxmlformats.org/officeDocument/2006/relationships/slide" Target="slides/slide65.xml"/><Relationship Id="rId79" Type="http://schemas.openxmlformats.org/officeDocument/2006/relationships/slide" Target="slides/slide68.xml"/><Relationship Id="rId78" Type="http://schemas.openxmlformats.org/officeDocument/2006/relationships/slide" Target="slides/slide67.xml"/><Relationship Id="rId71" Type="http://schemas.openxmlformats.org/officeDocument/2006/relationships/slide" Target="slides/slide60.xml"/><Relationship Id="rId70" Type="http://schemas.openxmlformats.org/officeDocument/2006/relationships/slide" Target="slides/slide59.xml"/><Relationship Id="rId139" Type="http://schemas.openxmlformats.org/officeDocument/2006/relationships/font" Target="fonts/OpenSans-regular.fntdata"/><Relationship Id="rId138" Type="http://schemas.openxmlformats.org/officeDocument/2006/relationships/slide" Target="slides/slide127.xml"/><Relationship Id="rId137" Type="http://schemas.openxmlformats.org/officeDocument/2006/relationships/slide" Target="slides/slide126.xml"/><Relationship Id="rId132" Type="http://schemas.openxmlformats.org/officeDocument/2006/relationships/slide" Target="slides/slide121.xml"/><Relationship Id="rId131" Type="http://schemas.openxmlformats.org/officeDocument/2006/relationships/slide" Target="slides/slide120.xml"/><Relationship Id="rId130" Type="http://schemas.openxmlformats.org/officeDocument/2006/relationships/slide" Target="slides/slide119.xml"/><Relationship Id="rId136" Type="http://schemas.openxmlformats.org/officeDocument/2006/relationships/slide" Target="slides/slide125.xml"/><Relationship Id="rId135" Type="http://schemas.openxmlformats.org/officeDocument/2006/relationships/slide" Target="slides/slide124.xml"/><Relationship Id="rId134" Type="http://schemas.openxmlformats.org/officeDocument/2006/relationships/slide" Target="slides/slide123.xml"/><Relationship Id="rId133" Type="http://schemas.openxmlformats.org/officeDocument/2006/relationships/slide" Target="slides/slide122.xml"/><Relationship Id="rId62" Type="http://schemas.openxmlformats.org/officeDocument/2006/relationships/slide" Target="slides/slide51.xml"/><Relationship Id="rId61" Type="http://schemas.openxmlformats.org/officeDocument/2006/relationships/slide" Target="slides/slide50.xml"/><Relationship Id="rId64" Type="http://schemas.openxmlformats.org/officeDocument/2006/relationships/slide" Target="slides/slide53.xml"/><Relationship Id="rId63" Type="http://schemas.openxmlformats.org/officeDocument/2006/relationships/slide" Target="slides/slide52.xml"/><Relationship Id="rId66" Type="http://schemas.openxmlformats.org/officeDocument/2006/relationships/slide" Target="slides/slide55.xml"/><Relationship Id="rId65" Type="http://schemas.openxmlformats.org/officeDocument/2006/relationships/slide" Target="slides/slide54.xml"/><Relationship Id="rId68" Type="http://schemas.openxmlformats.org/officeDocument/2006/relationships/slide" Target="slides/slide57.xml"/><Relationship Id="rId67" Type="http://schemas.openxmlformats.org/officeDocument/2006/relationships/slide" Target="slides/slide56.xml"/><Relationship Id="rId60" Type="http://schemas.openxmlformats.org/officeDocument/2006/relationships/slide" Target="slides/slide49.xml"/><Relationship Id="rId69" Type="http://schemas.openxmlformats.org/officeDocument/2006/relationships/slide" Target="slides/slide58.xml"/><Relationship Id="rId51" Type="http://schemas.openxmlformats.org/officeDocument/2006/relationships/slide" Target="slides/slide40.xml"/><Relationship Id="rId50" Type="http://schemas.openxmlformats.org/officeDocument/2006/relationships/slide" Target="slides/slide39.xml"/><Relationship Id="rId53" Type="http://schemas.openxmlformats.org/officeDocument/2006/relationships/slide" Target="slides/slide42.xml"/><Relationship Id="rId52" Type="http://schemas.openxmlformats.org/officeDocument/2006/relationships/slide" Target="slides/slide41.xml"/><Relationship Id="rId55" Type="http://schemas.openxmlformats.org/officeDocument/2006/relationships/slide" Target="slides/slide44.xml"/><Relationship Id="rId54" Type="http://schemas.openxmlformats.org/officeDocument/2006/relationships/slide" Target="slides/slide43.xml"/><Relationship Id="rId57" Type="http://schemas.openxmlformats.org/officeDocument/2006/relationships/slide" Target="slides/slide46.xml"/><Relationship Id="rId56" Type="http://schemas.openxmlformats.org/officeDocument/2006/relationships/slide" Target="slides/slide45.xml"/><Relationship Id="rId59" Type="http://schemas.openxmlformats.org/officeDocument/2006/relationships/slide" Target="slides/slide48.xml"/><Relationship Id="rId58" Type="http://schemas.openxmlformats.org/officeDocument/2006/relationships/slide" Target="slides/slide47.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6-30T19:39:20.385">
    <p:pos x="6000" y="0"/>
    <p:text>@markhoelzer85@gmail.com insert any slides here for your session</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g2f0ee68977a_1_9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8" name="Google Shape;578;g2f0ee68977a_1_9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g3f30b2542bb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644" name="Google Shape;644;g3f30b2542bb_1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9" name="Shape 1269"/>
        <p:cNvGrpSpPr/>
        <p:nvPr/>
      </p:nvGrpSpPr>
      <p:grpSpPr>
        <a:xfrm>
          <a:off x="0" y="0"/>
          <a:ext cx="0" cy="0"/>
          <a:chOff x="0" y="0"/>
          <a:chExt cx="0" cy="0"/>
        </a:xfrm>
      </p:grpSpPr>
      <p:sp>
        <p:nvSpPr>
          <p:cNvPr id="1270" name="Google Shape;1270;g344a3e93b25_0_73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71" name="Google Shape;1271;g344a3e93b25_0_7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9" name="Shape 1279"/>
        <p:cNvGrpSpPr/>
        <p:nvPr/>
      </p:nvGrpSpPr>
      <p:grpSpPr>
        <a:xfrm>
          <a:off x="0" y="0"/>
          <a:ext cx="0" cy="0"/>
          <a:chOff x="0" y="0"/>
          <a:chExt cx="0" cy="0"/>
        </a:xfrm>
      </p:grpSpPr>
      <p:sp>
        <p:nvSpPr>
          <p:cNvPr id="1280" name="Google Shape;1280;g344a3e93b25_0_739: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81" name="Google Shape;1281;g344a3e93b25_0_7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9" name="Shape 1289"/>
        <p:cNvGrpSpPr/>
        <p:nvPr/>
      </p:nvGrpSpPr>
      <p:grpSpPr>
        <a:xfrm>
          <a:off x="0" y="0"/>
          <a:ext cx="0" cy="0"/>
          <a:chOff x="0" y="0"/>
          <a:chExt cx="0" cy="0"/>
        </a:xfrm>
      </p:grpSpPr>
      <p:sp>
        <p:nvSpPr>
          <p:cNvPr id="1290" name="Google Shape;1290;g344a3e93b25_0_74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91" name="Google Shape;1291;g344a3e93b25_0_7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8" name="Shape 1298"/>
        <p:cNvGrpSpPr/>
        <p:nvPr/>
      </p:nvGrpSpPr>
      <p:grpSpPr>
        <a:xfrm>
          <a:off x="0" y="0"/>
          <a:ext cx="0" cy="0"/>
          <a:chOff x="0" y="0"/>
          <a:chExt cx="0" cy="0"/>
        </a:xfrm>
      </p:grpSpPr>
      <p:sp>
        <p:nvSpPr>
          <p:cNvPr id="1299" name="Google Shape;1299;g344a3e93b25_0_756: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00" name="Google Shape;1300;g344a3e93b25_0_7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7" name="Shape 1307"/>
        <p:cNvGrpSpPr/>
        <p:nvPr/>
      </p:nvGrpSpPr>
      <p:grpSpPr>
        <a:xfrm>
          <a:off x="0" y="0"/>
          <a:ext cx="0" cy="0"/>
          <a:chOff x="0" y="0"/>
          <a:chExt cx="0" cy="0"/>
        </a:xfrm>
      </p:grpSpPr>
      <p:sp>
        <p:nvSpPr>
          <p:cNvPr id="1308" name="Google Shape;1308;g344a3e93b25_0_76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09" name="Google Shape;1309;g344a3e93b25_0_7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6" name="Shape 1316"/>
        <p:cNvGrpSpPr/>
        <p:nvPr/>
      </p:nvGrpSpPr>
      <p:grpSpPr>
        <a:xfrm>
          <a:off x="0" y="0"/>
          <a:ext cx="0" cy="0"/>
          <a:chOff x="0" y="0"/>
          <a:chExt cx="0" cy="0"/>
        </a:xfrm>
      </p:grpSpPr>
      <p:sp>
        <p:nvSpPr>
          <p:cNvPr id="1317" name="Google Shape;1317;g344a3e93b25_0_77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18" name="Google Shape;1318;g344a3e93b25_0_7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6" name="Shape 1326"/>
        <p:cNvGrpSpPr/>
        <p:nvPr/>
      </p:nvGrpSpPr>
      <p:grpSpPr>
        <a:xfrm>
          <a:off x="0" y="0"/>
          <a:ext cx="0" cy="0"/>
          <a:chOff x="0" y="0"/>
          <a:chExt cx="0" cy="0"/>
        </a:xfrm>
      </p:grpSpPr>
      <p:sp>
        <p:nvSpPr>
          <p:cNvPr id="1327" name="Google Shape;1327;g344a3e93b25_0_78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28" name="Google Shape;1328;g344a3e93b25_0_7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4" name="Shape 1334"/>
        <p:cNvGrpSpPr/>
        <p:nvPr/>
      </p:nvGrpSpPr>
      <p:grpSpPr>
        <a:xfrm>
          <a:off x="0" y="0"/>
          <a:ext cx="0" cy="0"/>
          <a:chOff x="0" y="0"/>
          <a:chExt cx="0" cy="0"/>
        </a:xfrm>
      </p:grpSpPr>
      <p:sp>
        <p:nvSpPr>
          <p:cNvPr id="1335" name="Google Shape;1335;g344a3e93b25_0_78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36" name="Google Shape;1336;g344a3e93b25_0_7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0" name="Shape 1340"/>
        <p:cNvGrpSpPr/>
        <p:nvPr/>
      </p:nvGrpSpPr>
      <p:grpSpPr>
        <a:xfrm>
          <a:off x="0" y="0"/>
          <a:ext cx="0" cy="0"/>
          <a:chOff x="0" y="0"/>
          <a:chExt cx="0" cy="0"/>
        </a:xfrm>
      </p:grpSpPr>
      <p:sp>
        <p:nvSpPr>
          <p:cNvPr id="1341" name="Google Shape;1341;g344a3e93b25_0_793: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42" name="Google Shape;1342;g344a3e93b25_0_7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0" name="Shape 1350"/>
        <p:cNvGrpSpPr/>
        <p:nvPr/>
      </p:nvGrpSpPr>
      <p:grpSpPr>
        <a:xfrm>
          <a:off x="0" y="0"/>
          <a:ext cx="0" cy="0"/>
          <a:chOff x="0" y="0"/>
          <a:chExt cx="0" cy="0"/>
        </a:xfrm>
      </p:grpSpPr>
      <p:sp>
        <p:nvSpPr>
          <p:cNvPr id="1351" name="Google Shape;1351;g344a3e93b25_0_80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52" name="Google Shape;1352;g344a3e93b25_0_8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g3f30b2542bb_1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Go to www.rcsb.org</a:t>
            </a:r>
            <a:endParaRPr/>
          </a:p>
        </p:txBody>
      </p:sp>
      <p:sp>
        <p:nvSpPr>
          <p:cNvPr id="653" name="Google Shape;653;g3f30b2542bb_1_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7" name="Shape 1357"/>
        <p:cNvGrpSpPr/>
        <p:nvPr/>
      </p:nvGrpSpPr>
      <p:grpSpPr>
        <a:xfrm>
          <a:off x="0" y="0"/>
          <a:ext cx="0" cy="0"/>
          <a:chOff x="0" y="0"/>
          <a:chExt cx="0" cy="0"/>
        </a:xfrm>
      </p:grpSpPr>
      <p:sp>
        <p:nvSpPr>
          <p:cNvPr id="1358" name="Google Shape;1358;g344a3e93b25_0_80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59" name="Google Shape;1359;g344a3e93b25_0_8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3" name="Shape 1363"/>
        <p:cNvGrpSpPr/>
        <p:nvPr/>
      </p:nvGrpSpPr>
      <p:grpSpPr>
        <a:xfrm>
          <a:off x="0" y="0"/>
          <a:ext cx="0" cy="0"/>
          <a:chOff x="0" y="0"/>
          <a:chExt cx="0" cy="0"/>
        </a:xfrm>
      </p:grpSpPr>
      <p:sp>
        <p:nvSpPr>
          <p:cNvPr id="1364" name="Google Shape;1364;g344a3e93b25_0_8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5" name="Google Shape;1365;g344a3e93b25_0_813: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lnSpc>
                <a:spcPct val="100000"/>
              </a:lnSpc>
              <a:spcBef>
                <a:spcPts val="0"/>
              </a:spcBef>
              <a:spcAft>
                <a:spcPts val="0"/>
              </a:spcAft>
              <a:buSzPts val="1100"/>
              <a:buNone/>
            </a:pPr>
            <a:r>
              <a:t/>
            </a:r>
            <a:endParaRPr/>
          </a:p>
        </p:txBody>
      </p:sp>
      <p:sp>
        <p:nvSpPr>
          <p:cNvPr id="1366" name="Google Shape;1366;g344a3e93b25_0_813: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4" name="Shape 1374"/>
        <p:cNvGrpSpPr/>
        <p:nvPr/>
      </p:nvGrpSpPr>
      <p:grpSpPr>
        <a:xfrm>
          <a:off x="0" y="0"/>
          <a:ext cx="0" cy="0"/>
          <a:chOff x="0" y="0"/>
          <a:chExt cx="0" cy="0"/>
        </a:xfrm>
      </p:grpSpPr>
      <p:sp>
        <p:nvSpPr>
          <p:cNvPr id="1375" name="Google Shape;1375;g344a3e93b25_0_823: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76" name="Google Shape;1376;g344a3e93b25_0_8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5" name="Shape 1385"/>
        <p:cNvGrpSpPr/>
        <p:nvPr/>
      </p:nvGrpSpPr>
      <p:grpSpPr>
        <a:xfrm>
          <a:off x="0" y="0"/>
          <a:ext cx="0" cy="0"/>
          <a:chOff x="0" y="0"/>
          <a:chExt cx="0" cy="0"/>
        </a:xfrm>
      </p:grpSpPr>
      <p:sp>
        <p:nvSpPr>
          <p:cNvPr id="1386" name="Google Shape;1386;g344a3e93b25_0_833: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87" name="Google Shape;1387;g344a3e93b25_0_8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5" name="Shape 1395"/>
        <p:cNvGrpSpPr/>
        <p:nvPr/>
      </p:nvGrpSpPr>
      <p:grpSpPr>
        <a:xfrm>
          <a:off x="0" y="0"/>
          <a:ext cx="0" cy="0"/>
          <a:chOff x="0" y="0"/>
          <a:chExt cx="0" cy="0"/>
        </a:xfrm>
      </p:grpSpPr>
      <p:sp>
        <p:nvSpPr>
          <p:cNvPr id="1396" name="Google Shape;1396;g344a3e93b25_0_84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97" name="Google Shape;1397;g344a3e93b25_0_8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4" name="Shape 1404"/>
        <p:cNvGrpSpPr/>
        <p:nvPr/>
      </p:nvGrpSpPr>
      <p:grpSpPr>
        <a:xfrm>
          <a:off x="0" y="0"/>
          <a:ext cx="0" cy="0"/>
          <a:chOff x="0" y="0"/>
          <a:chExt cx="0" cy="0"/>
        </a:xfrm>
      </p:grpSpPr>
      <p:sp>
        <p:nvSpPr>
          <p:cNvPr id="1405" name="Google Shape;1405;g344a3e93b25_0_85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06" name="Google Shape;1406;g344a3e93b25_0_8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1" name="Shape 1411"/>
        <p:cNvGrpSpPr/>
        <p:nvPr/>
      </p:nvGrpSpPr>
      <p:grpSpPr>
        <a:xfrm>
          <a:off x="0" y="0"/>
          <a:ext cx="0" cy="0"/>
          <a:chOff x="0" y="0"/>
          <a:chExt cx="0" cy="0"/>
        </a:xfrm>
      </p:grpSpPr>
      <p:sp>
        <p:nvSpPr>
          <p:cNvPr id="1412" name="Google Shape;1412;g344a3e93b25_0_856: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13" name="Google Shape;1413;g344a3e93b25_0_8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0" name="Shape 1420"/>
        <p:cNvGrpSpPr/>
        <p:nvPr/>
      </p:nvGrpSpPr>
      <p:grpSpPr>
        <a:xfrm>
          <a:off x="0" y="0"/>
          <a:ext cx="0" cy="0"/>
          <a:chOff x="0" y="0"/>
          <a:chExt cx="0" cy="0"/>
        </a:xfrm>
      </p:grpSpPr>
      <p:sp>
        <p:nvSpPr>
          <p:cNvPr id="1421" name="Google Shape;1421;g344a3e93b25_0_8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2" name="Google Shape;1422;g344a3e93b25_0_864: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lnSpc>
                <a:spcPct val="100000"/>
              </a:lnSpc>
              <a:spcBef>
                <a:spcPts val="0"/>
              </a:spcBef>
              <a:spcAft>
                <a:spcPts val="0"/>
              </a:spcAft>
              <a:buSzPts val="1100"/>
              <a:buNone/>
            </a:pPr>
            <a:r>
              <a:t/>
            </a:r>
            <a:endParaRPr/>
          </a:p>
        </p:txBody>
      </p:sp>
      <p:sp>
        <p:nvSpPr>
          <p:cNvPr id="1423" name="Google Shape;1423;g344a3e93b25_0_864: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0" name="Shape 1430"/>
        <p:cNvGrpSpPr/>
        <p:nvPr/>
      </p:nvGrpSpPr>
      <p:grpSpPr>
        <a:xfrm>
          <a:off x="0" y="0"/>
          <a:ext cx="0" cy="0"/>
          <a:chOff x="0" y="0"/>
          <a:chExt cx="0" cy="0"/>
        </a:xfrm>
      </p:grpSpPr>
      <p:sp>
        <p:nvSpPr>
          <p:cNvPr id="1431" name="Google Shape;1431;g344a3e93b25_0_873: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32" name="Google Shape;1432;g344a3e93b25_0_8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6" name="Shape 1446"/>
        <p:cNvGrpSpPr/>
        <p:nvPr/>
      </p:nvGrpSpPr>
      <p:grpSpPr>
        <a:xfrm>
          <a:off x="0" y="0"/>
          <a:ext cx="0" cy="0"/>
          <a:chOff x="0" y="0"/>
          <a:chExt cx="0" cy="0"/>
        </a:xfrm>
      </p:grpSpPr>
      <p:sp>
        <p:nvSpPr>
          <p:cNvPr id="1447" name="Google Shape;1447;g344a3e93b25_0_88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48" name="Google Shape;1448;g344a3e93b25_0_8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g3f30b2542bb_1_1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g3f30b2542bb_1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3" name="Shape 1453"/>
        <p:cNvGrpSpPr/>
        <p:nvPr/>
      </p:nvGrpSpPr>
      <p:grpSpPr>
        <a:xfrm>
          <a:off x="0" y="0"/>
          <a:ext cx="0" cy="0"/>
          <a:chOff x="0" y="0"/>
          <a:chExt cx="0" cy="0"/>
        </a:xfrm>
      </p:grpSpPr>
      <p:sp>
        <p:nvSpPr>
          <p:cNvPr id="1454" name="Google Shape;1454;g33d51a3072a_1_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5" name="Google Shape;1455;g33d51a3072a_1_2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7" name="Shape 1457"/>
        <p:cNvGrpSpPr/>
        <p:nvPr/>
      </p:nvGrpSpPr>
      <p:grpSpPr>
        <a:xfrm>
          <a:off x="0" y="0"/>
          <a:ext cx="0" cy="0"/>
          <a:chOff x="0" y="0"/>
          <a:chExt cx="0" cy="0"/>
        </a:xfrm>
      </p:grpSpPr>
      <p:sp>
        <p:nvSpPr>
          <p:cNvPr id="1458" name="Google Shape;1458;g3f00e936204_0_3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9" name="Google Shape;1459;g3f00e936204_0_3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5" name="Shape 1465"/>
        <p:cNvGrpSpPr/>
        <p:nvPr/>
      </p:nvGrpSpPr>
      <p:grpSpPr>
        <a:xfrm>
          <a:off x="0" y="0"/>
          <a:ext cx="0" cy="0"/>
          <a:chOff x="0" y="0"/>
          <a:chExt cx="0" cy="0"/>
        </a:xfrm>
      </p:grpSpPr>
      <p:sp>
        <p:nvSpPr>
          <p:cNvPr id="1466" name="Google Shape;1466;g3f00e936204_0_3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7" name="Google Shape;1467;g3f00e936204_0_3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1" name="Shape 1471"/>
        <p:cNvGrpSpPr/>
        <p:nvPr/>
      </p:nvGrpSpPr>
      <p:grpSpPr>
        <a:xfrm>
          <a:off x="0" y="0"/>
          <a:ext cx="0" cy="0"/>
          <a:chOff x="0" y="0"/>
          <a:chExt cx="0" cy="0"/>
        </a:xfrm>
      </p:grpSpPr>
      <p:sp>
        <p:nvSpPr>
          <p:cNvPr id="1472" name="Google Shape;1472;g2f0ee68977a_1_9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3" name="Google Shape;1473;g2f0ee68977a_1_9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8" name="Shape 1478"/>
        <p:cNvGrpSpPr/>
        <p:nvPr/>
      </p:nvGrpSpPr>
      <p:grpSpPr>
        <a:xfrm>
          <a:off x="0" y="0"/>
          <a:ext cx="0" cy="0"/>
          <a:chOff x="0" y="0"/>
          <a:chExt cx="0" cy="0"/>
        </a:xfrm>
      </p:grpSpPr>
      <p:sp>
        <p:nvSpPr>
          <p:cNvPr id="1479" name="Google Shape;1479;g3f00e936204_0_3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0" name="Google Shape;1480;g3f00e936204_0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6" name="Shape 1486"/>
        <p:cNvGrpSpPr/>
        <p:nvPr/>
      </p:nvGrpSpPr>
      <p:grpSpPr>
        <a:xfrm>
          <a:off x="0" y="0"/>
          <a:ext cx="0" cy="0"/>
          <a:chOff x="0" y="0"/>
          <a:chExt cx="0" cy="0"/>
        </a:xfrm>
      </p:grpSpPr>
      <p:sp>
        <p:nvSpPr>
          <p:cNvPr id="1487" name="Google Shape;1487;g344a3e93b25_0_10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8" name="Google Shape;1488;g344a3e93b25_0_10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2" name="Shape 1492"/>
        <p:cNvGrpSpPr/>
        <p:nvPr/>
      </p:nvGrpSpPr>
      <p:grpSpPr>
        <a:xfrm>
          <a:off x="0" y="0"/>
          <a:ext cx="0" cy="0"/>
          <a:chOff x="0" y="0"/>
          <a:chExt cx="0" cy="0"/>
        </a:xfrm>
      </p:grpSpPr>
      <p:sp>
        <p:nvSpPr>
          <p:cNvPr id="1493" name="Google Shape;1493;g33d51a3072a_1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4" name="Google Shape;1494;g33d51a3072a_1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9" name="Shape 1499"/>
        <p:cNvGrpSpPr/>
        <p:nvPr/>
      </p:nvGrpSpPr>
      <p:grpSpPr>
        <a:xfrm>
          <a:off x="0" y="0"/>
          <a:ext cx="0" cy="0"/>
          <a:chOff x="0" y="0"/>
          <a:chExt cx="0" cy="0"/>
        </a:xfrm>
      </p:grpSpPr>
      <p:sp>
        <p:nvSpPr>
          <p:cNvPr id="1500" name="Google Shape;1500;g3f321105ec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1" name="Google Shape;1501;g3f321105ec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g3f30b2542bb_1_2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3f30b2542bb_1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g3f30b2542bb_1_35: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683" name="Google Shape;683;g3f30b2542bb_1_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3f30b2542bb_1_4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g3f30b2542bb_1_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g3f30b2542bb_1_5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g3f30b2542bb_1_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g3f30b2542bb_1_5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g3f30b2542bb_1_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g3f30b2542bb_1_6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g3f30b2542bb_1_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9" name="Shape 719"/>
        <p:cNvGrpSpPr/>
        <p:nvPr/>
      </p:nvGrpSpPr>
      <p:grpSpPr>
        <a:xfrm>
          <a:off x="0" y="0"/>
          <a:ext cx="0" cy="0"/>
          <a:chOff x="0" y="0"/>
          <a:chExt cx="0" cy="0"/>
        </a:xfrm>
      </p:grpSpPr>
      <p:sp>
        <p:nvSpPr>
          <p:cNvPr id="720" name="Google Shape;720;g3f30b2542bb_1_6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g3f30b2542bb_1_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3f331d858c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2" name="Google Shape;582;g3f331d858c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8" name="Shape 728"/>
        <p:cNvGrpSpPr/>
        <p:nvPr/>
      </p:nvGrpSpPr>
      <p:grpSpPr>
        <a:xfrm>
          <a:off x="0" y="0"/>
          <a:ext cx="0" cy="0"/>
          <a:chOff x="0" y="0"/>
          <a:chExt cx="0" cy="0"/>
        </a:xfrm>
      </p:grpSpPr>
      <p:sp>
        <p:nvSpPr>
          <p:cNvPr id="729" name="Google Shape;729;g3f30b2542bb_1_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730" name="Google Shape;730;g3f30b2542bb_1_7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g3f30b2542bb_1_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737" name="Google Shape;737;g3f30b2542bb_1_8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g3f30b2542bb_1_8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Go to www.rcsb.org</a:t>
            </a:r>
            <a:endParaRPr/>
          </a:p>
        </p:txBody>
      </p:sp>
      <p:sp>
        <p:nvSpPr>
          <p:cNvPr id="744" name="Google Shape;744;g3f30b2542bb_1_8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g3f30b2542bb_1_9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Go to www.rcsb.org</a:t>
            </a:r>
            <a:endParaRPr/>
          </a:p>
        </p:txBody>
      </p:sp>
      <p:sp>
        <p:nvSpPr>
          <p:cNvPr id="751" name="Google Shape;751;g3f30b2542bb_1_9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g3f30b2542bb_1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7" name="Google Shape;757;g3f30b2542bb_1_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Arial"/>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g3f00e936204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1" name="Google Shape;761;g3f00e936204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 name="Shape 763"/>
        <p:cNvGrpSpPr/>
        <p:nvPr/>
      </p:nvGrpSpPr>
      <p:grpSpPr>
        <a:xfrm>
          <a:off x="0" y="0"/>
          <a:ext cx="0" cy="0"/>
          <a:chOff x="0" y="0"/>
          <a:chExt cx="0" cy="0"/>
        </a:xfrm>
      </p:grpSpPr>
      <p:sp>
        <p:nvSpPr>
          <p:cNvPr id="764" name="Google Shape;764;g33d51a3072a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5" name="Google Shape;765;g33d51a3072a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g2f0ee68977a_1_39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2" name="Google Shape;772;g2f0ee68977a_1_39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5" name="Shape 775"/>
        <p:cNvGrpSpPr/>
        <p:nvPr/>
      </p:nvGrpSpPr>
      <p:grpSpPr>
        <a:xfrm>
          <a:off x="0" y="0"/>
          <a:ext cx="0" cy="0"/>
          <a:chOff x="0" y="0"/>
          <a:chExt cx="0" cy="0"/>
        </a:xfrm>
      </p:grpSpPr>
      <p:sp>
        <p:nvSpPr>
          <p:cNvPr id="776" name="Google Shape;776;g2f0ee68977a_1_3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7" name="Google Shape;777;g2f0ee68977a_1_3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g3f00e936204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4" name="Google Shape;784;g3f00e936204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3f00e936204_0_83: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9" name="Google Shape;589;g3f00e936204_0_83: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t/>
            </a:r>
            <a:endParaRPr/>
          </a:p>
        </p:txBody>
      </p:sp>
      <p:sp>
        <p:nvSpPr>
          <p:cNvPr id="590" name="Google Shape;590;g3f00e936204_0_83: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g3f2f411b7eb_0_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88" name="Google Shape;788;g3f2f411b7e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3" name="Shape 793"/>
        <p:cNvGrpSpPr/>
        <p:nvPr/>
      </p:nvGrpSpPr>
      <p:grpSpPr>
        <a:xfrm>
          <a:off x="0" y="0"/>
          <a:ext cx="0" cy="0"/>
          <a:chOff x="0" y="0"/>
          <a:chExt cx="0" cy="0"/>
        </a:xfrm>
      </p:grpSpPr>
      <p:sp>
        <p:nvSpPr>
          <p:cNvPr id="794" name="Google Shape;794;g3f2f411b7eb_0_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5" name="Google Shape;795;g3f2f411b7eb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g3f2f411b7eb_0_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0" name="Google Shape;800;g3f2f411b7eb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6" name="Shape 806"/>
        <p:cNvGrpSpPr/>
        <p:nvPr/>
      </p:nvGrpSpPr>
      <p:grpSpPr>
        <a:xfrm>
          <a:off x="0" y="0"/>
          <a:ext cx="0" cy="0"/>
          <a:chOff x="0" y="0"/>
          <a:chExt cx="0" cy="0"/>
        </a:xfrm>
      </p:grpSpPr>
      <p:sp>
        <p:nvSpPr>
          <p:cNvPr id="807" name="Google Shape;807;g3f2f411b7eb_0_17: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08" name="Google Shape;808;g3f2f411b7eb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g3f2f411b7eb_0_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8" name="Google Shape;818;g3f2f411b7eb_0_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0" name="Shape 840"/>
        <p:cNvGrpSpPr/>
        <p:nvPr/>
      </p:nvGrpSpPr>
      <p:grpSpPr>
        <a:xfrm>
          <a:off x="0" y="0"/>
          <a:ext cx="0" cy="0"/>
          <a:chOff x="0" y="0"/>
          <a:chExt cx="0" cy="0"/>
        </a:xfrm>
      </p:grpSpPr>
      <p:sp>
        <p:nvSpPr>
          <p:cNvPr id="841" name="Google Shape;841;g3f2f411b7eb_0_49: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42" name="Google Shape;842;g3f2f411b7eb_0_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8" name="Shape 848"/>
        <p:cNvGrpSpPr/>
        <p:nvPr/>
      </p:nvGrpSpPr>
      <p:grpSpPr>
        <a:xfrm>
          <a:off x="0" y="0"/>
          <a:ext cx="0" cy="0"/>
          <a:chOff x="0" y="0"/>
          <a:chExt cx="0" cy="0"/>
        </a:xfrm>
      </p:grpSpPr>
      <p:sp>
        <p:nvSpPr>
          <p:cNvPr id="849" name="Google Shape;849;g3f2f411b7eb_0_56: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50" name="Google Shape;850;g3f2f411b7eb_0_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6" name="Shape 856"/>
        <p:cNvGrpSpPr/>
        <p:nvPr/>
      </p:nvGrpSpPr>
      <p:grpSpPr>
        <a:xfrm>
          <a:off x="0" y="0"/>
          <a:ext cx="0" cy="0"/>
          <a:chOff x="0" y="0"/>
          <a:chExt cx="0" cy="0"/>
        </a:xfrm>
      </p:grpSpPr>
      <p:sp>
        <p:nvSpPr>
          <p:cNvPr id="857" name="Google Shape;857;g3f2f411b7eb_0_63: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58" name="Google Shape;858;g3f2f411b7eb_0_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2" name="Shape 862"/>
        <p:cNvGrpSpPr/>
        <p:nvPr/>
      </p:nvGrpSpPr>
      <p:grpSpPr>
        <a:xfrm>
          <a:off x="0" y="0"/>
          <a:ext cx="0" cy="0"/>
          <a:chOff x="0" y="0"/>
          <a:chExt cx="0" cy="0"/>
        </a:xfrm>
      </p:grpSpPr>
      <p:sp>
        <p:nvSpPr>
          <p:cNvPr id="863" name="Google Shape;863;g3f2f411b7eb_0_6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4" name="Google Shape;864;g3f2f411b7eb_0_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8" name="Shape 868"/>
        <p:cNvGrpSpPr/>
        <p:nvPr/>
      </p:nvGrpSpPr>
      <p:grpSpPr>
        <a:xfrm>
          <a:off x="0" y="0"/>
          <a:ext cx="0" cy="0"/>
          <a:chOff x="0" y="0"/>
          <a:chExt cx="0" cy="0"/>
        </a:xfrm>
      </p:grpSpPr>
      <p:sp>
        <p:nvSpPr>
          <p:cNvPr id="869" name="Google Shape;869;g3f2f411b7eb_0_7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0" name="Google Shape;870;g3f2f411b7eb_0_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2f0ee68977a_1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1" name="Google Shape;601;g2f0ee68977a_1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5" name="Shape 875"/>
        <p:cNvGrpSpPr/>
        <p:nvPr/>
      </p:nvGrpSpPr>
      <p:grpSpPr>
        <a:xfrm>
          <a:off x="0" y="0"/>
          <a:ext cx="0" cy="0"/>
          <a:chOff x="0" y="0"/>
          <a:chExt cx="0" cy="0"/>
        </a:xfrm>
      </p:grpSpPr>
      <p:sp>
        <p:nvSpPr>
          <p:cNvPr id="876" name="Google Shape;876;g3f2f411b7eb_0_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877" name="Google Shape;877;g3f2f411b7eb_0_7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8" name="Shape 888"/>
        <p:cNvGrpSpPr/>
        <p:nvPr/>
      </p:nvGrpSpPr>
      <p:grpSpPr>
        <a:xfrm>
          <a:off x="0" y="0"/>
          <a:ext cx="0" cy="0"/>
          <a:chOff x="0" y="0"/>
          <a:chExt cx="0" cy="0"/>
        </a:xfrm>
      </p:grpSpPr>
      <p:sp>
        <p:nvSpPr>
          <p:cNvPr id="889" name="Google Shape;889;g3f2f411b7eb_0_9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0" name="Google Shape;890;g3f2f411b7eb_0_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 name="Shape 901"/>
        <p:cNvGrpSpPr/>
        <p:nvPr/>
      </p:nvGrpSpPr>
      <p:grpSpPr>
        <a:xfrm>
          <a:off x="0" y="0"/>
          <a:ext cx="0" cy="0"/>
          <a:chOff x="0" y="0"/>
          <a:chExt cx="0" cy="0"/>
        </a:xfrm>
      </p:grpSpPr>
      <p:sp>
        <p:nvSpPr>
          <p:cNvPr id="902" name="Google Shape;902;g3f2f411b7eb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3" name="Google Shape;903;g3f2f411b7eb_0_10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6" name="Shape 906"/>
        <p:cNvGrpSpPr/>
        <p:nvPr/>
      </p:nvGrpSpPr>
      <p:grpSpPr>
        <a:xfrm>
          <a:off x="0" y="0"/>
          <a:ext cx="0" cy="0"/>
          <a:chOff x="0" y="0"/>
          <a:chExt cx="0" cy="0"/>
        </a:xfrm>
      </p:grpSpPr>
      <p:sp>
        <p:nvSpPr>
          <p:cNvPr id="907" name="Google Shape;907;g3f2f411b7eb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8" name="Google Shape;908;g3f2f411b7eb_0_10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5" name="Shape 915"/>
        <p:cNvGrpSpPr/>
        <p:nvPr/>
      </p:nvGrpSpPr>
      <p:grpSpPr>
        <a:xfrm>
          <a:off x="0" y="0"/>
          <a:ext cx="0" cy="0"/>
          <a:chOff x="0" y="0"/>
          <a:chExt cx="0" cy="0"/>
        </a:xfrm>
      </p:grpSpPr>
      <p:sp>
        <p:nvSpPr>
          <p:cNvPr id="916" name="Google Shape;916;g3f2f411b7eb_0_115: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17" name="Google Shape;917;g3f2f411b7eb_0_1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2" name="Shape 922"/>
        <p:cNvGrpSpPr/>
        <p:nvPr/>
      </p:nvGrpSpPr>
      <p:grpSpPr>
        <a:xfrm>
          <a:off x="0" y="0"/>
          <a:ext cx="0" cy="0"/>
          <a:chOff x="0" y="0"/>
          <a:chExt cx="0" cy="0"/>
        </a:xfrm>
      </p:grpSpPr>
      <p:sp>
        <p:nvSpPr>
          <p:cNvPr id="923" name="Google Shape;923;g3f2f411b7eb_0_12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24" name="Google Shape;924;g3f2f411b7eb_0_1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8" name="Shape 928"/>
        <p:cNvGrpSpPr/>
        <p:nvPr/>
      </p:nvGrpSpPr>
      <p:grpSpPr>
        <a:xfrm>
          <a:off x="0" y="0"/>
          <a:ext cx="0" cy="0"/>
          <a:chOff x="0" y="0"/>
          <a:chExt cx="0" cy="0"/>
        </a:xfrm>
      </p:grpSpPr>
      <p:sp>
        <p:nvSpPr>
          <p:cNvPr id="929" name="Google Shape;929;g3f2f411b7eb_0_1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30" name="Google Shape;930;g3f2f411b7eb_0_1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5" name="Shape 935"/>
        <p:cNvGrpSpPr/>
        <p:nvPr/>
      </p:nvGrpSpPr>
      <p:grpSpPr>
        <a:xfrm>
          <a:off x="0" y="0"/>
          <a:ext cx="0" cy="0"/>
          <a:chOff x="0" y="0"/>
          <a:chExt cx="0" cy="0"/>
        </a:xfrm>
      </p:grpSpPr>
      <p:sp>
        <p:nvSpPr>
          <p:cNvPr id="936" name="Google Shape;936;g3f2f411b7eb_0_1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37" name="Google Shape;937;g3f2f411b7eb_0_1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1" name="Shape 941"/>
        <p:cNvGrpSpPr/>
        <p:nvPr/>
      </p:nvGrpSpPr>
      <p:grpSpPr>
        <a:xfrm>
          <a:off x="0" y="0"/>
          <a:ext cx="0" cy="0"/>
          <a:chOff x="0" y="0"/>
          <a:chExt cx="0" cy="0"/>
        </a:xfrm>
      </p:grpSpPr>
      <p:sp>
        <p:nvSpPr>
          <p:cNvPr id="942" name="Google Shape;942;g3f2f411b7eb_0_1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43" name="Google Shape;943;g3f2f411b7eb_0_1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7" name="Shape 947"/>
        <p:cNvGrpSpPr/>
        <p:nvPr/>
      </p:nvGrpSpPr>
      <p:grpSpPr>
        <a:xfrm>
          <a:off x="0" y="0"/>
          <a:ext cx="0" cy="0"/>
          <a:chOff x="0" y="0"/>
          <a:chExt cx="0" cy="0"/>
        </a:xfrm>
      </p:grpSpPr>
      <p:sp>
        <p:nvSpPr>
          <p:cNvPr id="948" name="Google Shape;948;g3f2f411b7eb_0_1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49" name="Google Shape;949;g3f2f411b7eb_0_1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g3f2f411b7eb_0_3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4" name="Google Shape;614;g3f2f411b7eb_0_3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g3f2f411b7eb_0_1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55" name="Google Shape;955;g3f2f411b7eb_0_1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9" name="Shape 959"/>
        <p:cNvGrpSpPr/>
        <p:nvPr/>
      </p:nvGrpSpPr>
      <p:grpSpPr>
        <a:xfrm>
          <a:off x="0" y="0"/>
          <a:ext cx="0" cy="0"/>
          <a:chOff x="0" y="0"/>
          <a:chExt cx="0" cy="0"/>
        </a:xfrm>
      </p:grpSpPr>
      <p:sp>
        <p:nvSpPr>
          <p:cNvPr id="960" name="Google Shape;960;g3f2f411b7eb_0_1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61" name="Google Shape;961;g3f2f411b7eb_0_1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5" name="Shape 965"/>
        <p:cNvGrpSpPr/>
        <p:nvPr/>
      </p:nvGrpSpPr>
      <p:grpSpPr>
        <a:xfrm>
          <a:off x="0" y="0"/>
          <a:ext cx="0" cy="0"/>
          <a:chOff x="0" y="0"/>
          <a:chExt cx="0" cy="0"/>
        </a:xfrm>
      </p:grpSpPr>
      <p:sp>
        <p:nvSpPr>
          <p:cNvPr id="966" name="Google Shape;966;g3f2f411b7eb_0_1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67" name="Google Shape;967;g3f2f411b7eb_0_15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g3f2f411b7eb_0_1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73" name="Google Shape;973;g3f2f411b7eb_0_1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7" name="Shape 977"/>
        <p:cNvGrpSpPr/>
        <p:nvPr/>
      </p:nvGrpSpPr>
      <p:grpSpPr>
        <a:xfrm>
          <a:off x="0" y="0"/>
          <a:ext cx="0" cy="0"/>
          <a:chOff x="0" y="0"/>
          <a:chExt cx="0" cy="0"/>
        </a:xfrm>
      </p:grpSpPr>
      <p:sp>
        <p:nvSpPr>
          <p:cNvPr id="978" name="Google Shape;978;g3f2f411b7eb_0_16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79" name="Google Shape;979;g3f2f411b7eb_0_16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3" name="Shape 983"/>
        <p:cNvGrpSpPr/>
        <p:nvPr/>
      </p:nvGrpSpPr>
      <p:grpSpPr>
        <a:xfrm>
          <a:off x="0" y="0"/>
          <a:ext cx="0" cy="0"/>
          <a:chOff x="0" y="0"/>
          <a:chExt cx="0" cy="0"/>
        </a:xfrm>
      </p:grpSpPr>
      <p:sp>
        <p:nvSpPr>
          <p:cNvPr id="984" name="Google Shape;984;g3f2f411b7eb_0_1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85" name="Google Shape;985;g3f2f411b7eb_0_17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9" name="Shape 989"/>
        <p:cNvGrpSpPr/>
        <p:nvPr/>
      </p:nvGrpSpPr>
      <p:grpSpPr>
        <a:xfrm>
          <a:off x="0" y="0"/>
          <a:ext cx="0" cy="0"/>
          <a:chOff x="0" y="0"/>
          <a:chExt cx="0" cy="0"/>
        </a:xfrm>
      </p:grpSpPr>
      <p:sp>
        <p:nvSpPr>
          <p:cNvPr id="990" name="Google Shape;990;g3f2f411b7eb_0_1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91" name="Google Shape;991;g3f2f411b7eb_0_17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5" name="Shape 995"/>
        <p:cNvGrpSpPr/>
        <p:nvPr/>
      </p:nvGrpSpPr>
      <p:grpSpPr>
        <a:xfrm>
          <a:off x="0" y="0"/>
          <a:ext cx="0" cy="0"/>
          <a:chOff x="0" y="0"/>
          <a:chExt cx="0" cy="0"/>
        </a:xfrm>
      </p:grpSpPr>
      <p:sp>
        <p:nvSpPr>
          <p:cNvPr id="996" name="Google Shape;996;g3f2f411b7eb_0_1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97" name="Google Shape;997;g3f2f411b7eb_0_18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1" name="Shape 1001"/>
        <p:cNvGrpSpPr/>
        <p:nvPr/>
      </p:nvGrpSpPr>
      <p:grpSpPr>
        <a:xfrm>
          <a:off x="0" y="0"/>
          <a:ext cx="0" cy="0"/>
          <a:chOff x="0" y="0"/>
          <a:chExt cx="0" cy="0"/>
        </a:xfrm>
      </p:grpSpPr>
      <p:sp>
        <p:nvSpPr>
          <p:cNvPr id="1002" name="Google Shape;1002;g3f2f411b7eb_0_1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03" name="Google Shape;1003;g3f2f411b7eb_0_18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7" name="Shape 1007"/>
        <p:cNvGrpSpPr/>
        <p:nvPr/>
      </p:nvGrpSpPr>
      <p:grpSpPr>
        <a:xfrm>
          <a:off x="0" y="0"/>
          <a:ext cx="0" cy="0"/>
          <a:chOff x="0" y="0"/>
          <a:chExt cx="0" cy="0"/>
        </a:xfrm>
      </p:grpSpPr>
      <p:sp>
        <p:nvSpPr>
          <p:cNvPr id="1008" name="Google Shape;1008;g3f2f411b7eb_0_19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09" name="Google Shape;1009;g3f2f411b7eb_0_19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3f2f411b7eb_0_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1" name="Google Shape;621;g3f2f411b7eb_0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3" name="Shape 1013"/>
        <p:cNvGrpSpPr/>
        <p:nvPr/>
      </p:nvGrpSpPr>
      <p:grpSpPr>
        <a:xfrm>
          <a:off x="0" y="0"/>
          <a:ext cx="0" cy="0"/>
          <a:chOff x="0" y="0"/>
          <a:chExt cx="0" cy="0"/>
        </a:xfrm>
      </p:grpSpPr>
      <p:sp>
        <p:nvSpPr>
          <p:cNvPr id="1014" name="Google Shape;1014;g3f2f411b7eb_0_1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15" name="Google Shape;1015;g3f2f411b7eb_0_19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1" name="Shape 1021"/>
        <p:cNvGrpSpPr/>
        <p:nvPr/>
      </p:nvGrpSpPr>
      <p:grpSpPr>
        <a:xfrm>
          <a:off x="0" y="0"/>
          <a:ext cx="0" cy="0"/>
          <a:chOff x="0" y="0"/>
          <a:chExt cx="0" cy="0"/>
        </a:xfrm>
      </p:grpSpPr>
      <p:sp>
        <p:nvSpPr>
          <p:cNvPr id="1022" name="Google Shape;1022;g3f2f411b7eb_0_20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23" name="Google Shape;1023;g3f2f411b7eb_0_20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7" name="Shape 1027"/>
        <p:cNvGrpSpPr/>
        <p:nvPr/>
      </p:nvGrpSpPr>
      <p:grpSpPr>
        <a:xfrm>
          <a:off x="0" y="0"/>
          <a:ext cx="0" cy="0"/>
          <a:chOff x="0" y="0"/>
          <a:chExt cx="0" cy="0"/>
        </a:xfrm>
      </p:grpSpPr>
      <p:sp>
        <p:nvSpPr>
          <p:cNvPr id="1028" name="Google Shape;1028;g3f2f411b7eb_0_20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29" name="Google Shape;1029;g3f2f411b7eb_0_20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3" name="Shape 1033"/>
        <p:cNvGrpSpPr/>
        <p:nvPr/>
      </p:nvGrpSpPr>
      <p:grpSpPr>
        <a:xfrm>
          <a:off x="0" y="0"/>
          <a:ext cx="0" cy="0"/>
          <a:chOff x="0" y="0"/>
          <a:chExt cx="0" cy="0"/>
        </a:xfrm>
      </p:grpSpPr>
      <p:sp>
        <p:nvSpPr>
          <p:cNvPr id="1034" name="Google Shape;1034;g3f2f411b7eb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5" name="Google Shape;1035;g3f2f411b7eb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0" name="Shape 1040"/>
        <p:cNvGrpSpPr/>
        <p:nvPr/>
      </p:nvGrpSpPr>
      <p:grpSpPr>
        <a:xfrm>
          <a:off x="0" y="0"/>
          <a:ext cx="0" cy="0"/>
          <a:chOff x="0" y="0"/>
          <a:chExt cx="0" cy="0"/>
        </a:xfrm>
      </p:grpSpPr>
      <p:sp>
        <p:nvSpPr>
          <p:cNvPr id="1041" name="Google Shape;1041;g3f2f411b7eb_0_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2" name="Google Shape;1042;g3f2f411b7eb_0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4" name="Shape 1044"/>
        <p:cNvGrpSpPr/>
        <p:nvPr/>
      </p:nvGrpSpPr>
      <p:grpSpPr>
        <a:xfrm>
          <a:off x="0" y="0"/>
          <a:ext cx="0" cy="0"/>
          <a:chOff x="0" y="0"/>
          <a:chExt cx="0" cy="0"/>
        </a:xfrm>
      </p:grpSpPr>
      <p:sp>
        <p:nvSpPr>
          <p:cNvPr id="1045" name="Google Shape;1045;g3f2f411b7eb_0_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6" name="Google Shape;1046;g3f2f411b7eb_0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0" name="Shape 1050"/>
        <p:cNvGrpSpPr/>
        <p:nvPr/>
      </p:nvGrpSpPr>
      <p:grpSpPr>
        <a:xfrm>
          <a:off x="0" y="0"/>
          <a:ext cx="0" cy="0"/>
          <a:chOff x="0" y="0"/>
          <a:chExt cx="0" cy="0"/>
        </a:xfrm>
      </p:grpSpPr>
      <p:sp>
        <p:nvSpPr>
          <p:cNvPr id="1051" name="Google Shape;1051;g3f2f411b7eb_0_2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2" name="Google Shape;1052;g3f2f411b7eb_0_23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5" name="Shape 1055"/>
        <p:cNvGrpSpPr/>
        <p:nvPr/>
      </p:nvGrpSpPr>
      <p:grpSpPr>
        <a:xfrm>
          <a:off x="0" y="0"/>
          <a:ext cx="0" cy="0"/>
          <a:chOff x="0" y="0"/>
          <a:chExt cx="0" cy="0"/>
        </a:xfrm>
      </p:grpSpPr>
      <p:sp>
        <p:nvSpPr>
          <p:cNvPr id="1056" name="Google Shape;1056;g3f2f411b7eb_0_2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7" name="Google Shape;1057;g3f2f411b7eb_0_23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9" name="Shape 1059"/>
        <p:cNvGrpSpPr/>
        <p:nvPr/>
      </p:nvGrpSpPr>
      <p:grpSpPr>
        <a:xfrm>
          <a:off x="0" y="0"/>
          <a:ext cx="0" cy="0"/>
          <a:chOff x="0" y="0"/>
          <a:chExt cx="0" cy="0"/>
        </a:xfrm>
      </p:grpSpPr>
      <p:sp>
        <p:nvSpPr>
          <p:cNvPr id="1060" name="Google Shape;1060;g2f0ee68977a_1_8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g2f0ee68977a_1_85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7" name="Shape 1067"/>
        <p:cNvGrpSpPr/>
        <p:nvPr/>
      </p:nvGrpSpPr>
      <p:grpSpPr>
        <a:xfrm>
          <a:off x="0" y="0"/>
          <a:ext cx="0" cy="0"/>
          <a:chOff x="0" y="0"/>
          <a:chExt cx="0" cy="0"/>
        </a:xfrm>
      </p:grpSpPr>
      <p:sp>
        <p:nvSpPr>
          <p:cNvPr id="1068" name="Google Shape;1068;g2f0ee68977a_1_8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9" name="Google Shape;1069;g2f0ee68977a_1_8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33d51a3072a_1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8" name="Google Shape;628;g33d51a3072a_1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3" name="Shape 1073"/>
        <p:cNvGrpSpPr/>
        <p:nvPr/>
      </p:nvGrpSpPr>
      <p:grpSpPr>
        <a:xfrm>
          <a:off x="0" y="0"/>
          <a:ext cx="0" cy="0"/>
          <a:chOff x="0" y="0"/>
          <a:chExt cx="0" cy="0"/>
        </a:xfrm>
      </p:grpSpPr>
      <p:sp>
        <p:nvSpPr>
          <p:cNvPr id="1074" name="Google Shape;1074;g2f0ee68977a_1_8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5" name="Google Shape;1075;g2f0ee68977a_1_8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9" name="Shape 1079"/>
        <p:cNvGrpSpPr/>
        <p:nvPr/>
      </p:nvGrpSpPr>
      <p:grpSpPr>
        <a:xfrm>
          <a:off x="0" y="0"/>
          <a:ext cx="0" cy="0"/>
          <a:chOff x="0" y="0"/>
          <a:chExt cx="0" cy="0"/>
        </a:xfrm>
      </p:grpSpPr>
      <p:sp>
        <p:nvSpPr>
          <p:cNvPr id="1080" name="Google Shape;1080;g36e5b6a533a_3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1" name="Google Shape;1081;g36e5b6a533a_3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4" name="Shape 1084"/>
        <p:cNvGrpSpPr/>
        <p:nvPr/>
      </p:nvGrpSpPr>
      <p:grpSpPr>
        <a:xfrm>
          <a:off x="0" y="0"/>
          <a:ext cx="0" cy="0"/>
          <a:chOff x="0" y="0"/>
          <a:chExt cx="0" cy="0"/>
        </a:xfrm>
      </p:grpSpPr>
      <p:sp>
        <p:nvSpPr>
          <p:cNvPr id="1085" name="Google Shape;1085;g36e5b6a533a_3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6" name="Google Shape;1086;g36e5b6a533a_3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9" name="Shape 1089"/>
        <p:cNvGrpSpPr/>
        <p:nvPr/>
      </p:nvGrpSpPr>
      <p:grpSpPr>
        <a:xfrm>
          <a:off x="0" y="0"/>
          <a:ext cx="0" cy="0"/>
          <a:chOff x="0" y="0"/>
          <a:chExt cx="0" cy="0"/>
        </a:xfrm>
      </p:grpSpPr>
      <p:sp>
        <p:nvSpPr>
          <p:cNvPr id="1090" name="Google Shape;1090;g36e5b6a533a_3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1" name="Google Shape;1091;g36e5b6a533a_3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6" name="Shape 1096"/>
        <p:cNvGrpSpPr/>
        <p:nvPr/>
      </p:nvGrpSpPr>
      <p:grpSpPr>
        <a:xfrm>
          <a:off x="0" y="0"/>
          <a:ext cx="0" cy="0"/>
          <a:chOff x="0" y="0"/>
          <a:chExt cx="0" cy="0"/>
        </a:xfrm>
      </p:grpSpPr>
      <p:sp>
        <p:nvSpPr>
          <p:cNvPr id="1097" name="Google Shape;1097;g36e5b6a533a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8" name="Google Shape;1098;g36e5b6a533a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1" name="Shape 1101"/>
        <p:cNvGrpSpPr/>
        <p:nvPr/>
      </p:nvGrpSpPr>
      <p:grpSpPr>
        <a:xfrm>
          <a:off x="0" y="0"/>
          <a:ext cx="0" cy="0"/>
          <a:chOff x="0" y="0"/>
          <a:chExt cx="0" cy="0"/>
        </a:xfrm>
      </p:grpSpPr>
      <p:sp>
        <p:nvSpPr>
          <p:cNvPr id="1102" name="Google Shape;1102;g2f0ee68977a_3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3" name="Google Shape;1103;g2f0ee68977a_3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8" name="Shape 1108"/>
        <p:cNvGrpSpPr/>
        <p:nvPr/>
      </p:nvGrpSpPr>
      <p:grpSpPr>
        <a:xfrm>
          <a:off x="0" y="0"/>
          <a:ext cx="0" cy="0"/>
          <a:chOff x="0" y="0"/>
          <a:chExt cx="0" cy="0"/>
        </a:xfrm>
      </p:grpSpPr>
      <p:sp>
        <p:nvSpPr>
          <p:cNvPr id="1109" name="Google Shape;1109;g2f0ee68977a_3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0" name="Google Shape;1110;g2f0ee68977a_3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5" name="Shape 1115"/>
        <p:cNvGrpSpPr/>
        <p:nvPr/>
      </p:nvGrpSpPr>
      <p:grpSpPr>
        <a:xfrm>
          <a:off x="0" y="0"/>
          <a:ext cx="0" cy="0"/>
          <a:chOff x="0" y="0"/>
          <a:chExt cx="0" cy="0"/>
        </a:xfrm>
      </p:grpSpPr>
      <p:sp>
        <p:nvSpPr>
          <p:cNvPr id="1116" name="Google Shape;1116;g2f0f1fafe0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7" name="Google Shape;1117;g2f0f1fafe0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1" name="Shape 1121"/>
        <p:cNvGrpSpPr/>
        <p:nvPr/>
      </p:nvGrpSpPr>
      <p:grpSpPr>
        <a:xfrm>
          <a:off x="0" y="0"/>
          <a:ext cx="0" cy="0"/>
          <a:chOff x="0" y="0"/>
          <a:chExt cx="0" cy="0"/>
        </a:xfrm>
      </p:grpSpPr>
      <p:sp>
        <p:nvSpPr>
          <p:cNvPr id="1122" name="Google Shape;1122;g2f0ee68977a_3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3" name="Google Shape;1123;g2f0ee68977a_3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1" name="Shape 1131"/>
        <p:cNvGrpSpPr/>
        <p:nvPr/>
      </p:nvGrpSpPr>
      <p:grpSpPr>
        <a:xfrm>
          <a:off x="0" y="0"/>
          <a:ext cx="0" cy="0"/>
          <a:chOff x="0" y="0"/>
          <a:chExt cx="0" cy="0"/>
        </a:xfrm>
      </p:grpSpPr>
      <p:sp>
        <p:nvSpPr>
          <p:cNvPr id="1132" name="Google Shape;1132;g36e5b6a533a_3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3" name="Google Shape;1133;g36e5b6a533a_3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g2f0ee68977a_1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4" name="Google Shape;634;g2f0ee68977a_1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6" name="Shape 1136"/>
        <p:cNvGrpSpPr/>
        <p:nvPr/>
      </p:nvGrpSpPr>
      <p:grpSpPr>
        <a:xfrm>
          <a:off x="0" y="0"/>
          <a:ext cx="0" cy="0"/>
          <a:chOff x="0" y="0"/>
          <a:chExt cx="0" cy="0"/>
        </a:xfrm>
      </p:grpSpPr>
      <p:sp>
        <p:nvSpPr>
          <p:cNvPr id="1137" name="Google Shape;1137;g2f0ee68977a_1_8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8" name="Google Shape;1138;g2f0ee68977a_1_8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2" name="Shape 1142"/>
        <p:cNvGrpSpPr/>
        <p:nvPr/>
      </p:nvGrpSpPr>
      <p:grpSpPr>
        <a:xfrm>
          <a:off x="0" y="0"/>
          <a:ext cx="0" cy="0"/>
          <a:chOff x="0" y="0"/>
          <a:chExt cx="0" cy="0"/>
        </a:xfrm>
      </p:grpSpPr>
      <p:sp>
        <p:nvSpPr>
          <p:cNvPr id="1143" name="Google Shape;1143;g2f0ee68977a_1_8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4" name="Google Shape;1144;g2f0ee68977a_1_8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7" name="Shape 1147"/>
        <p:cNvGrpSpPr/>
        <p:nvPr/>
      </p:nvGrpSpPr>
      <p:grpSpPr>
        <a:xfrm>
          <a:off x="0" y="0"/>
          <a:ext cx="0" cy="0"/>
          <a:chOff x="0" y="0"/>
          <a:chExt cx="0" cy="0"/>
        </a:xfrm>
      </p:grpSpPr>
      <p:sp>
        <p:nvSpPr>
          <p:cNvPr id="1148" name="Google Shape;1148;g2f0ee68977a_1_8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9" name="Google Shape;1149;g2f0ee68977a_1_8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3" name="Shape 1153"/>
        <p:cNvGrpSpPr/>
        <p:nvPr/>
      </p:nvGrpSpPr>
      <p:grpSpPr>
        <a:xfrm>
          <a:off x="0" y="0"/>
          <a:ext cx="0" cy="0"/>
          <a:chOff x="0" y="0"/>
          <a:chExt cx="0" cy="0"/>
        </a:xfrm>
      </p:grpSpPr>
      <p:sp>
        <p:nvSpPr>
          <p:cNvPr id="1154" name="Google Shape;1154;g2f0ee68977a_1_8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5" name="Google Shape;1155;g2f0ee68977a_1_8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9" name="Shape 1159"/>
        <p:cNvGrpSpPr/>
        <p:nvPr/>
      </p:nvGrpSpPr>
      <p:grpSpPr>
        <a:xfrm>
          <a:off x="0" y="0"/>
          <a:ext cx="0" cy="0"/>
          <a:chOff x="0" y="0"/>
          <a:chExt cx="0" cy="0"/>
        </a:xfrm>
      </p:grpSpPr>
      <p:sp>
        <p:nvSpPr>
          <p:cNvPr id="1160" name="Google Shape;1160;g2f0ee68977a_1_8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1" name="Google Shape;1161;g2f0ee68977a_1_8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5" name="Shape 1165"/>
        <p:cNvGrpSpPr/>
        <p:nvPr/>
      </p:nvGrpSpPr>
      <p:grpSpPr>
        <a:xfrm>
          <a:off x="0" y="0"/>
          <a:ext cx="0" cy="0"/>
          <a:chOff x="0" y="0"/>
          <a:chExt cx="0" cy="0"/>
        </a:xfrm>
      </p:grpSpPr>
      <p:sp>
        <p:nvSpPr>
          <p:cNvPr id="1166" name="Google Shape;1166;g2f0ee68977a_1_8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7" name="Google Shape;1167;g2f0ee68977a_1_8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2" name="Shape 1172"/>
        <p:cNvGrpSpPr/>
        <p:nvPr/>
      </p:nvGrpSpPr>
      <p:grpSpPr>
        <a:xfrm>
          <a:off x="0" y="0"/>
          <a:ext cx="0" cy="0"/>
          <a:chOff x="0" y="0"/>
          <a:chExt cx="0" cy="0"/>
        </a:xfrm>
      </p:grpSpPr>
      <p:sp>
        <p:nvSpPr>
          <p:cNvPr id="1173" name="Google Shape;1173;g2f0ee68977a_1_8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4" name="Google Shape;1174;g2f0ee68977a_1_8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7" name="Shape 1177"/>
        <p:cNvGrpSpPr/>
        <p:nvPr/>
      </p:nvGrpSpPr>
      <p:grpSpPr>
        <a:xfrm>
          <a:off x="0" y="0"/>
          <a:ext cx="0" cy="0"/>
          <a:chOff x="0" y="0"/>
          <a:chExt cx="0" cy="0"/>
        </a:xfrm>
      </p:grpSpPr>
      <p:sp>
        <p:nvSpPr>
          <p:cNvPr id="1178" name="Google Shape;1178;g2f0ee68977a_1_9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9" name="Google Shape;1179;g2f0ee68977a_1_9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3" name="Shape 1183"/>
        <p:cNvGrpSpPr/>
        <p:nvPr/>
      </p:nvGrpSpPr>
      <p:grpSpPr>
        <a:xfrm>
          <a:off x="0" y="0"/>
          <a:ext cx="0" cy="0"/>
          <a:chOff x="0" y="0"/>
          <a:chExt cx="0" cy="0"/>
        </a:xfrm>
      </p:grpSpPr>
      <p:sp>
        <p:nvSpPr>
          <p:cNvPr id="1184" name="Google Shape;1184;g2f0ee68977a_1_9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5" name="Google Shape;1185;g2f0ee68977a_1_9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8" name="Shape 1188"/>
        <p:cNvGrpSpPr/>
        <p:nvPr/>
      </p:nvGrpSpPr>
      <p:grpSpPr>
        <a:xfrm>
          <a:off x="0" y="0"/>
          <a:ext cx="0" cy="0"/>
          <a:chOff x="0" y="0"/>
          <a:chExt cx="0" cy="0"/>
        </a:xfrm>
      </p:grpSpPr>
      <p:sp>
        <p:nvSpPr>
          <p:cNvPr id="1189" name="Google Shape;1189;g2f0ee68977a_1_9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0" name="Google Shape;1190;g2f0ee68977a_1_9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3f00e936204_0_1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0" name="Google Shape;640;g3f00e936204_0_16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4" name="Shape 1194"/>
        <p:cNvGrpSpPr/>
        <p:nvPr/>
      </p:nvGrpSpPr>
      <p:grpSpPr>
        <a:xfrm>
          <a:off x="0" y="0"/>
          <a:ext cx="0" cy="0"/>
          <a:chOff x="0" y="0"/>
          <a:chExt cx="0" cy="0"/>
        </a:xfrm>
      </p:grpSpPr>
      <p:sp>
        <p:nvSpPr>
          <p:cNvPr id="1195" name="Google Shape;1195;g2f0ee68977a_1_9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6" name="Google Shape;1196;g2f0ee68977a_1_9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1" name="Shape 1201"/>
        <p:cNvGrpSpPr/>
        <p:nvPr/>
      </p:nvGrpSpPr>
      <p:grpSpPr>
        <a:xfrm>
          <a:off x="0" y="0"/>
          <a:ext cx="0" cy="0"/>
          <a:chOff x="0" y="0"/>
          <a:chExt cx="0" cy="0"/>
        </a:xfrm>
      </p:grpSpPr>
      <p:sp>
        <p:nvSpPr>
          <p:cNvPr id="1202" name="Google Shape;1202;g2f0ee68977a_1_9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3" name="Google Shape;1203;g2f0ee68977a_1_9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7" name="Shape 1207"/>
        <p:cNvGrpSpPr/>
        <p:nvPr/>
      </p:nvGrpSpPr>
      <p:grpSpPr>
        <a:xfrm>
          <a:off x="0" y="0"/>
          <a:ext cx="0" cy="0"/>
          <a:chOff x="0" y="0"/>
          <a:chExt cx="0" cy="0"/>
        </a:xfrm>
      </p:grpSpPr>
      <p:sp>
        <p:nvSpPr>
          <p:cNvPr id="1208" name="Google Shape;1208;g2f0ee68977a_1_9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9" name="Google Shape;1209;g2f0ee68977a_1_9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3" name="Shape 1213"/>
        <p:cNvGrpSpPr/>
        <p:nvPr/>
      </p:nvGrpSpPr>
      <p:grpSpPr>
        <a:xfrm>
          <a:off x="0" y="0"/>
          <a:ext cx="0" cy="0"/>
          <a:chOff x="0" y="0"/>
          <a:chExt cx="0" cy="0"/>
        </a:xfrm>
      </p:grpSpPr>
      <p:sp>
        <p:nvSpPr>
          <p:cNvPr id="1214" name="Google Shape;1214;g3f00e936204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5" name="Google Shape;1215;g3f00e936204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7" name="Shape 1217"/>
        <p:cNvGrpSpPr/>
        <p:nvPr/>
      </p:nvGrpSpPr>
      <p:grpSpPr>
        <a:xfrm>
          <a:off x="0" y="0"/>
          <a:ext cx="0" cy="0"/>
          <a:chOff x="0" y="0"/>
          <a:chExt cx="0" cy="0"/>
        </a:xfrm>
      </p:grpSpPr>
      <p:sp>
        <p:nvSpPr>
          <p:cNvPr id="1218" name="Google Shape;1218;g2f0ee68977a_1_6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9" name="Google Shape;1219;g2f0ee68977a_1_6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4" name="Shape 1224"/>
        <p:cNvGrpSpPr/>
        <p:nvPr/>
      </p:nvGrpSpPr>
      <p:grpSpPr>
        <a:xfrm>
          <a:off x="0" y="0"/>
          <a:ext cx="0" cy="0"/>
          <a:chOff x="0" y="0"/>
          <a:chExt cx="0" cy="0"/>
        </a:xfrm>
      </p:grpSpPr>
      <p:sp>
        <p:nvSpPr>
          <p:cNvPr id="1225" name="Google Shape;1225;g2f0ee68977a_1_6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6" name="Google Shape;1226;g2f0ee68977a_1_63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9" name="Shape 1229"/>
        <p:cNvGrpSpPr/>
        <p:nvPr/>
      </p:nvGrpSpPr>
      <p:grpSpPr>
        <a:xfrm>
          <a:off x="0" y="0"/>
          <a:ext cx="0" cy="0"/>
          <a:chOff x="0" y="0"/>
          <a:chExt cx="0" cy="0"/>
        </a:xfrm>
      </p:grpSpPr>
      <p:sp>
        <p:nvSpPr>
          <p:cNvPr id="1230" name="Google Shape;1230;g344a3e93b25_0_69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31" name="Google Shape;1231;g344a3e93b25_0_694: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5" name="Shape 1235"/>
        <p:cNvGrpSpPr/>
        <p:nvPr/>
      </p:nvGrpSpPr>
      <p:grpSpPr>
        <a:xfrm>
          <a:off x="0" y="0"/>
          <a:ext cx="0" cy="0"/>
          <a:chOff x="0" y="0"/>
          <a:chExt cx="0" cy="0"/>
        </a:xfrm>
      </p:grpSpPr>
      <p:sp>
        <p:nvSpPr>
          <p:cNvPr id="1236" name="Google Shape;1236;g344a3e93b25_0_699: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37" name="Google Shape;1237;g344a3e93b25_0_6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4" name="Shape 1244"/>
        <p:cNvGrpSpPr/>
        <p:nvPr/>
      </p:nvGrpSpPr>
      <p:grpSpPr>
        <a:xfrm>
          <a:off x="0" y="0"/>
          <a:ext cx="0" cy="0"/>
          <a:chOff x="0" y="0"/>
          <a:chExt cx="0" cy="0"/>
        </a:xfrm>
      </p:grpSpPr>
      <p:sp>
        <p:nvSpPr>
          <p:cNvPr id="1245" name="Google Shape;1245;g344a3e93b25_0_707: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46" name="Google Shape;1246;g344a3e93b25_0_7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4" name="Shape 1254"/>
        <p:cNvGrpSpPr/>
        <p:nvPr/>
      </p:nvGrpSpPr>
      <p:grpSpPr>
        <a:xfrm>
          <a:off x="0" y="0"/>
          <a:ext cx="0" cy="0"/>
          <a:chOff x="0" y="0"/>
          <a:chExt cx="0" cy="0"/>
        </a:xfrm>
      </p:grpSpPr>
      <p:sp>
        <p:nvSpPr>
          <p:cNvPr id="1255" name="Google Shape;1255;g344a3e93b25_0_716: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56" name="Google Shape;1256;g344a3e93b25_0_7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1.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5.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8.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9.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5.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5.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0.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2.jp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1.jp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73.jpg"/><Relationship Id="rId3" Type="http://schemas.openxmlformats.org/officeDocument/2006/relationships/image" Target="../media/image93.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0.jpg"/><Relationship Id="rId3" Type="http://schemas.openxmlformats.org/officeDocument/2006/relationships/image" Target="../media/image9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jp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jp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0.jp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jp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jp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jp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5.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3.png"/><Relationship Id="rId3" Type="http://schemas.openxmlformats.org/officeDocument/2006/relationships/image" Target="../media/image34.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9.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1.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5.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8.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9.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5.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0.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jp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jp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jp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jp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8.jp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jp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jp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jp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jp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2.jp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3.png"/><Relationship Id="rId3" Type="http://schemas.openxmlformats.org/officeDocument/2006/relationships/image" Target="../media/image34.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9.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508" name="Shape 508"/>
        <p:cNvGrpSpPr/>
        <p:nvPr/>
      </p:nvGrpSpPr>
      <p:grpSpPr>
        <a:xfrm>
          <a:off x="0" y="0"/>
          <a:ext cx="0" cy="0"/>
          <a:chOff x="0" y="0"/>
          <a:chExt cx="0" cy="0"/>
        </a:xfrm>
      </p:grpSpPr>
      <p:sp>
        <p:nvSpPr>
          <p:cNvPr id="509" name="Google Shape;509;p10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10" name="Google Shape;510;p105"/>
          <p:cNvSpPr txBox="1"/>
          <p:nvPr>
            <p:ph type="title"/>
          </p:nvPr>
        </p:nvSpPr>
        <p:spPr>
          <a:xfrm>
            <a:off x="233200" y="32050"/>
            <a:ext cx="8481000" cy="9738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4000"/>
              <a:buNone/>
              <a:defRPr>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11" name="Google Shape;511;p105"/>
          <p:cNvSpPr txBox="1"/>
          <p:nvPr>
            <p:ph idx="1" type="body"/>
          </p:nvPr>
        </p:nvSpPr>
        <p:spPr>
          <a:xfrm>
            <a:off x="706925" y="1211175"/>
            <a:ext cx="70320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512" name="Google Shape;512;p10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513" name="Shape 513"/>
        <p:cNvGrpSpPr/>
        <p:nvPr/>
      </p:nvGrpSpPr>
      <p:grpSpPr>
        <a:xfrm>
          <a:off x="0" y="0"/>
          <a:ext cx="0" cy="0"/>
          <a:chOff x="0" y="0"/>
          <a:chExt cx="0" cy="0"/>
        </a:xfrm>
      </p:grpSpPr>
      <p:sp>
        <p:nvSpPr>
          <p:cNvPr id="514" name="Google Shape;514;p10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15" name="Google Shape;515;p106"/>
          <p:cNvSpPr txBox="1"/>
          <p:nvPr>
            <p:ph type="title"/>
          </p:nvPr>
        </p:nvSpPr>
        <p:spPr>
          <a:xfrm>
            <a:off x="980250" y="32050"/>
            <a:ext cx="7851300" cy="973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4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16" name="Google Shape;516;p106"/>
          <p:cNvSpPr txBox="1"/>
          <p:nvPr>
            <p:ph idx="1" type="body"/>
          </p:nvPr>
        </p:nvSpPr>
        <p:spPr>
          <a:xfrm>
            <a:off x="980250" y="906375"/>
            <a:ext cx="67587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517" name="Google Shape;517;p10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518" name="Shape 518"/>
        <p:cNvGrpSpPr/>
        <p:nvPr/>
      </p:nvGrpSpPr>
      <p:grpSpPr>
        <a:xfrm>
          <a:off x="0" y="0"/>
          <a:ext cx="0" cy="0"/>
          <a:chOff x="0" y="0"/>
          <a:chExt cx="0" cy="0"/>
        </a:xfrm>
      </p:grpSpPr>
      <p:sp>
        <p:nvSpPr>
          <p:cNvPr id="519" name="Google Shape;519;p10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20" name="Google Shape;520;p10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521" name="Shape 521"/>
        <p:cNvGrpSpPr/>
        <p:nvPr/>
      </p:nvGrpSpPr>
      <p:grpSpPr>
        <a:xfrm>
          <a:off x="0" y="0"/>
          <a:ext cx="0" cy="0"/>
          <a:chOff x="0" y="0"/>
          <a:chExt cx="0" cy="0"/>
        </a:xfrm>
      </p:grpSpPr>
      <p:sp>
        <p:nvSpPr>
          <p:cNvPr id="522" name="Google Shape;522;p108"/>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Resources</a:t>
            </a:r>
            <a:endParaRPr b="1" i="0" sz="4000" u="none" cap="none" strike="noStrike">
              <a:solidFill>
                <a:srgbClr val="FFFFFF"/>
              </a:solidFill>
              <a:latin typeface="Calibri"/>
              <a:ea typeface="Calibri"/>
              <a:cs typeface="Calibri"/>
              <a:sym typeface="Calibri"/>
            </a:endParaRPr>
          </a:p>
        </p:txBody>
      </p:sp>
      <p:sp>
        <p:nvSpPr>
          <p:cNvPr id="523" name="Google Shape;523;p108"/>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524" name="Google Shape;524;p10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525" name="Shape 525"/>
        <p:cNvGrpSpPr/>
        <p:nvPr/>
      </p:nvGrpSpPr>
      <p:grpSpPr>
        <a:xfrm>
          <a:off x="0" y="0"/>
          <a:ext cx="0" cy="0"/>
          <a:chOff x="0" y="0"/>
          <a:chExt cx="0" cy="0"/>
        </a:xfrm>
      </p:grpSpPr>
      <p:sp>
        <p:nvSpPr>
          <p:cNvPr id="526" name="Google Shape;526;p10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27" name="Google Shape;527;p109"/>
          <p:cNvSpPr txBox="1"/>
          <p:nvPr>
            <p:ph type="title"/>
          </p:nvPr>
        </p:nvSpPr>
        <p:spPr>
          <a:xfrm>
            <a:off x="591850" y="41300"/>
            <a:ext cx="8128800" cy="973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4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28" name="Google Shape;528;p109"/>
          <p:cNvSpPr txBox="1"/>
          <p:nvPr>
            <p:ph idx="1" type="body"/>
          </p:nvPr>
        </p:nvSpPr>
        <p:spPr>
          <a:xfrm>
            <a:off x="591850" y="906375"/>
            <a:ext cx="75645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529" name="Google Shape;529;p10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530" name="Shape 530"/>
        <p:cNvGrpSpPr/>
        <p:nvPr/>
      </p:nvGrpSpPr>
      <p:grpSpPr>
        <a:xfrm>
          <a:off x="0" y="0"/>
          <a:ext cx="0" cy="0"/>
          <a:chOff x="0" y="0"/>
          <a:chExt cx="0" cy="0"/>
        </a:xfrm>
      </p:grpSpPr>
      <p:sp>
        <p:nvSpPr>
          <p:cNvPr id="531" name="Google Shape;531;p110"/>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532" name="Google Shape;532;p1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33" name="Google Shape;533;p11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534" name="Shape 534"/>
        <p:cNvGrpSpPr/>
        <p:nvPr/>
      </p:nvGrpSpPr>
      <p:grpSpPr>
        <a:xfrm>
          <a:off x="0" y="0"/>
          <a:ext cx="0" cy="0"/>
          <a:chOff x="0" y="0"/>
          <a:chExt cx="0" cy="0"/>
        </a:xfrm>
      </p:grpSpPr>
      <p:pic>
        <p:nvPicPr>
          <p:cNvPr descr="A graph with blue lines&#10;&#10;Description automatically generated" id="535" name="Google Shape;535;p111"/>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536" name="Shape 536"/>
        <p:cNvGrpSpPr/>
        <p:nvPr/>
      </p:nvGrpSpPr>
      <p:grpSpPr>
        <a:xfrm>
          <a:off x="0" y="0"/>
          <a:ext cx="0" cy="0"/>
          <a:chOff x="0" y="0"/>
          <a:chExt cx="0" cy="0"/>
        </a:xfrm>
      </p:grpSpPr>
      <p:sp>
        <p:nvSpPr>
          <p:cNvPr id="537" name="Google Shape;537;p112"/>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atin typeface="Calibri"/>
                <a:ea typeface="Calibri"/>
                <a:cs typeface="Calibri"/>
                <a:sym typeface="Calibri"/>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38" name="Google Shape;538;p112"/>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atin typeface="Calibri"/>
                <a:ea typeface="Calibri"/>
                <a:cs typeface="Calibri"/>
                <a:sym typeface="Calibri"/>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
        <p:nvSpPr>
          <p:cNvPr id="539" name="Google Shape;539;p11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540" name="Google Shape;540;p11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1100" u="none" cap="none" strike="noStrike">
                <a:solidFill>
                  <a:srgbClr val="CBCBCB"/>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541" name="Google Shape;541;p112"/>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2" name="Shape 542"/>
        <p:cNvGrpSpPr/>
        <p:nvPr/>
      </p:nvGrpSpPr>
      <p:grpSpPr>
        <a:xfrm>
          <a:off x="0" y="0"/>
          <a:ext cx="0" cy="0"/>
          <a:chOff x="0" y="0"/>
          <a:chExt cx="0" cy="0"/>
        </a:xfrm>
      </p:grpSpPr>
      <p:sp>
        <p:nvSpPr>
          <p:cNvPr id="543" name="Google Shape;543;p11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544" name="Google Shape;544;p11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545" name="Google Shape;545;p113"/>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46" name="Shape 546"/>
        <p:cNvGrpSpPr/>
        <p:nvPr/>
      </p:nvGrpSpPr>
      <p:grpSpPr>
        <a:xfrm>
          <a:off x="0" y="0"/>
          <a:ext cx="0" cy="0"/>
          <a:chOff x="0" y="0"/>
          <a:chExt cx="0" cy="0"/>
        </a:xfrm>
      </p:grpSpPr>
      <p:sp>
        <p:nvSpPr>
          <p:cNvPr id="547" name="Google Shape;547;p114"/>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48" name="Google Shape;548;p114"/>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549" name="Google Shape;549;p11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550" name="Google Shape;550;p11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551" name="Google Shape;551;p114"/>
          <p:cNvSpPr txBox="1"/>
          <p:nvPr>
            <p:ph idx="12" type="sldNum"/>
          </p:nvPr>
        </p:nvSpPr>
        <p:spPr>
          <a:xfrm>
            <a:off x="6868409" y="4772744"/>
            <a:ext cx="2034000" cy="273900"/>
          </a:xfrm>
          <a:prstGeom prst="rect">
            <a:avLst/>
          </a:prstGeom>
          <a:noFill/>
          <a:ln>
            <a:noFill/>
          </a:ln>
        </p:spPr>
        <p:txBody>
          <a:bodyPr anchorCtr="0" anchor="ctr" bIns="34275" lIns="68575" spcFirstLastPara="1" rIns="68575" wrap="square" tIns="342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552" name="Shape 552"/>
        <p:cNvGrpSpPr/>
        <p:nvPr/>
      </p:nvGrpSpPr>
      <p:grpSpPr>
        <a:xfrm>
          <a:off x="0" y="0"/>
          <a:ext cx="0" cy="0"/>
          <a:chOff x="0" y="0"/>
          <a:chExt cx="0" cy="0"/>
        </a:xfrm>
      </p:grpSpPr>
      <p:pic>
        <p:nvPicPr>
          <p:cNvPr id="553" name="Google Shape;553;p11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54" name="Google Shape;554;p11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555" name="Google Shape;555;p11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556" name="Google Shape;556;p115"/>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57" name="Google Shape;557;p115"/>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558" name="Shape 558"/>
        <p:cNvGrpSpPr/>
        <p:nvPr/>
      </p:nvGrpSpPr>
      <p:grpSpPr>
        <a:xfrm>
          <a:off x="0" y="0"/>
          <a:ext cx="0" cy="0"/>
          <a:chOff x="0" y="0"/>
          <a:chExt cx="0" cy="0"/>
        </a:xfrm>
      </p:grpSpPr>
      <p:pic>
        <p:nvPicPr>
          <p:cNvPr descr="A picture containing background pattern&#10;&#10;Description automatically generated" id="559" name="Google Shape;559;p11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60" name="Google Shape;560;p116"/>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61" name="Google Shape;561;p11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62" name="Google Shape;562;p11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563" name="Google Shape;563;p116"/>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p:cSld name="6_BODY Slide RIGHT 3_3">
    <p:spTree>
      <p:nvGrpSpPr>
        <p:cNvPr id="564" name="Shape 564"/>
        <p:cNvGrpSpPr/>
        <p:nvPr/>
      </p:nvGrpSpPr>
      <p:grpSpPr>
        <a:xfrm>
          <a:off x="0" y="0"/>
          <a:ext cx="0" cy="0"/>
          <a:chOff x="0" y="0"/>
          <a:chExt cx="0" cy="0"/>
        </a:xfrm>
      </p:grpSpPr>
      <p:pic>
        <p:nvPicPr>
          <p:cNvPr descr="Background pattern&#10;&#10;Description automatically generated with low confidence" id="565" name="Google Shape;565;p11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66" name="Google Shape;566;p117"/>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67" name="Google Shape;567;p117"/>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568" name="Google Shape;568;p117"/>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 your own">
  <p:cSld name="7_BODY Slide RIGHT 4">
    <p:spTree>
      <p:nvGrpSpPr>
        <p:cNvPr id="569" name="Shape 569"/>
        <p:cNvGrpSpPr/>
        <p:nvPr/>
      </p:nvGrpSpPr>
      <p:grpSpPr>
        <a:xfrm>
          <a:off x="0" y="0"/>
          <a:ext cx="0" cy="0"/>
          <a:chOff x="0" y="0"/>
          <a:chExt cx="0" cy="0"/>
        </a:xfrm>
      </p:grpSpPr>
      <p:pic>
        <p:nvPicPr>
          <p:cNvPr descr="A picture containing background pattern&#10;&#10;Description automatically generated" id="570" name="Google Shape;570;p11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71" name="Google Shape;571;p118"/>
          <p:cNvSpPr txBox="1"/>
          <p:nvPr>
            <p:ph type="title"/>
          </p:nvPr>
        </p:nvSpPr>
        <p:spPr>
          <a:xfrm>
            <a:off x="707065" y="220847"/>
            <a:ext cx="7650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72" name="Google Shape;572;p118"/>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73" name="Google Shape;573;p11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74" name="Google Shape;574;p11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575" name="Google Shape;575;p118"/>
          <p:cNvPicPr preferRelativeResize="0"/>
          <p:nvPr/>
        </p:nvPicPr>
        <p:blipFill>
          <a:blip r:embed="rId3">
            <a:alphaModFix/>
          </a:blip>
          <a:stretch>
            <a:fillRect/>
          </a:stretch>
        </p:blipFill>
        <p:spPr>
          <a:xfrm>
            <a:off x="105103" y="4455363"/>
            <a:ext cx="515451" cy="65972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50" name="Shape 50"/>
        <p:cNvGrpSpPr/>
        <p:nvPr/>
      </p:nvGrpSpPr>
      <p:grpSpPr>
        <a:xfrm>
          <a:off x="0" y="0"/>
          <a:ext cx="0" cy="0"/>
          <a:chOff x="0" y="0"/>
          <a:chExt cx="0" cy="0"/>
        </a:xfrm>
      </p:grpSpPr>
      <p:pic>
        <p:nvPicPr>
          <p:cNvPr id="51" name="Google Shape;51;p1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2" name="Google Shape;52;p13"/>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3" name="Google Shape;53;p13"/>
          <p:cNvSpPr/>
          <p:nvPr>
            <p:ph idx="2" type="pic"/>
          </p:nvPr>
        </p:nvSpPr>
        <p:spPr>
          <a:xfrm>
            <a:off x="6251239" y="2074787"/>
            <a:ext cx="3503700" cy="3503700"/>
          </a:xfrm>
          <a:prstGeom prst="rect">
            <a:avLst/>
          </a:prstGeom>
          <a:noFill/>
          <a:ln>
            <a:noFill/>
          </a:ln>
        </p:spPr>
      </p:sp>
      <p:sp>
        <p:nvSpPr>
          <p:cNvPr id="54" name="Google Shape;54;p13"/>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rgbClr val="7F7F7F"/>
              </a:buClr>
              <a:buSzPts val="1800"/>
              <a:buNone/>
              <a:defRPr sz="1800">
                <a:solidFill>
                  <a:srgbClr val="7F7F7F"/>
                </a:solidFill>
              </a:defRPr>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5" name="Shape 55"/>
        <p:cNvGrpSpPr/>
        <p:nvPr/>
      </p:nvGrpSpPr>
      <p:grpSpPr>
        <a:xfrm>
          <a:off x="0" y="0"/>
          <a:ext cx="0" cy="0"/>
          <a:chOff x="0" y="0"/>
          <a:chExt cx="0" cy="0"/>
        </a:xfrm>
      </p:grpSpPr>
      <p:sp>
        <p:nvSpPr>
          <p:cNvPr id="56" name="Google Shape;56;p14"/>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7" name="Google Shape;57;p14"/>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1200"/>
              </a:spcBef>
              <a:spcAft>
                <a:spcPts val="0"/>
              </a:spcAft>
              <a:buClr>
                <a:schemeClr val="dk1"/>
              </a:buClr>
              <a:buSzPts val="1400"/>
              <a:buChar char="○"/>
              <a:defRPr/>
            </a:lvl2pPr>
            <a:lvl3pPr indent="-317500" lvl="2" marL="1371600" rtl="0" algn="l">
              <a:lnSpc>
                <a:spcPct val="90000"/>
              </a:lnSpc>
              <a:spcBef>
                <a:spcPts val="1200"/>
              </a:spcBef>
              <a:spcAft>
                <a:spcPts val="0"/>
              </a:spcAft>
              <a:buClr>
                <a:schemeClr val="dk1"/>
              </a:buClr>
              <a:buSzPts val="1400"/>
              <a:buChar char="■"/>
              <a:defRPr/>
            </a:lvl3pPr>
            <a:lvl4pPr indent="-317500" lvl="3" marL="1828800" rtl="0" algn="l">
              <a:lnSpc>
                <a:spcPct val="90000"/>
              </a:lnSpc>
              <a:spcBef>
                <a:spcPts val="1200"/>
              </a:spcBef>
              <a:spcAft>
                <a:spcPts val="0"/>
              </a:spcAft>
              <a:buClr>
                <a:schemeClr val="dk1"/>
              </a:buClr>
              <a:buSzPts val="1400"/>
              <a:buChar char="●"/>
              <a:defRPr/>
            </a:lvl4pPr>
            <a:lvl5pPr indent="-317500" lvl="4" marL="2286000" rtl="0" algn="l">
              <a:lnSpc>
                <a:spcPct val="90000"/>
              </a:lnSpc>
              <a:spcBef>
                <a:spcPts val="1200"/>
              </a:spcBef>
              <a:spcAft>
                <a:spcPts val="0"/>
              </a:spcAft>
              <a:buClr>
                <a:schemeClr val="dk1"/>
              </a:buClr>
              <a:buSzPts val="1400"/>
              <a:buChar char="○"/>
              <a:defRPr/>
            </a:lvl5pPr>
            <a:lvl6pPr indent="-317500" lvl="5" marL="2743200" rtl="0" algn="l">
              <a:lnSpc>
                <a:spcPct val="90000"/>
              </a:lnSpc>
              <a:spcBef>
                <a:spcPts val="12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58" name="Google Shape;58;p1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9" name="Google Shape;59;p1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60" name="Google Shape;60;p1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61" name="Shape 61"/>
        <p:cNvGrpSpPr/>
        <p:nvPr/>
      </p:nvGrpSpPr>
      <p:grpSpPr>
        <a:xfrm>
          <a:off x="0" y="0"/>
          <a:ext cx="0" cy="0"/>
          <a:chOff x="0" y="0"/>
          <a:chExt cx="0" cy="0"/>
        </a:xfrm>
      </p:grpSpPr>
      <p:pic>
        <p:nvPicPr>
          <p:cNvPr id="62" name="Google Shape;62;p1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3" name="Google Shape;63;p15"/>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64" name="Google Shape;64;p1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5" name="Google Shape;65;p1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66" name="Google Shape;66;p15"/>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67" name="Shape 67"/>
        <p:cNvGrpSpPr/>
        <p:nvPr/>
      </p:nvGrpSpPr>
      <p:grpSpPr>
        <a:xfrm>
          <a:off x="0" y="0"/>
          <a:ext cx="0" cy="0"/>
          <a:chOff x="0" y="0"/>
          <a:chExt cx="0" cy="0"/>
        </a:xfrm>
      </p:grpSpPr>
      <p:pic>
        <p:nvPicPr>
          <p:cNvPr descr="Background pattern&#10;&#10;Description automatically generated with low confidence" id="68" name="Google Shape;68;p1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9" name="Google Shape;69;p16"/>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0" name="Google Shape;70;p16"/>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1" name="Google Shape;71;p16"/>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2" name="Google Shape;72;p16"/>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73" name="Shape 73"/>
        <p:cNvGrpSpPr/>
        <p:nvPr/>
      </p:nvGrpSpPr>
      <p:grpSpPr>
        <a:xfrm>
          <a:off x="0" y="0"/>
          <a:ext cx="0" cy="0"/>
          <a:chOff x="0" y="0"/>
          <a:chExt cx="0" cy="0"/>
        </a:xfrm>
      </p:grpSpPr>
      <p:pic>
        <p:nvPicPr>
          <p:cNvPr id="74" name="Google Shape;74;p17"/>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75" name="Shape 75"/>
        <p:cNvGrpSpPr/>
        <p:nvPr/>
      </p:nvGrpSpPr>
      <p:grpSpPr>
        <a:xfrm>
          <a:off x="0" y="0"/>
          <a:ext cx="0" cy="0"/>
          <a:chOff x="0" y="0"/>
          <a:chExt cx="0" cy="0"/>
        </a:xfrm>
      </p:grpSpPr>
      <p:pic>
        <p:nvPicPr>
          <p:cNvPr id="76" name="Google Shape;76;p1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7" name="Google Shape;77;p1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78" name="Google Shape;78;p18"/>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9" name="Google Shape;79;p18"/>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80" name="Google Shape;80;p1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Open Sans"/>
                <a:ea typeface="Open Sans"/>
                <a:cs typeface="Open Sans"/>
                <a:sym typeface="Open Sans"/>
              </a:defRPr>
            </a:lvl1pPr>
            <a:lvl2pPr indent="0" lvl="1" marL="0" rtl="0" algn="ctr">
              <a:spcBef>
                <a:spcPts val="0"/>
              </a:spcBef>
              <a:buNone/>
              <a:defRPr b="1" sz="900">
                <a:solidFill>
                  <a:schemeClr val="lt1"/>
                </a:solidFill>
                <a:latin typeface="Open Sans"/>
                <a:ea typeface="Open Sans"/>
                <a:cs typeface="Open Sans"/>
                <a:sym typeface="Open Sans"/>
              </a:defRPr>
            </a:lvl2pPr>
            <a:lvl3pPr indent="0" lvl="2" marL="0" rtl="0" algn="ctr">
              <a:spcBef>
                <a:spcPts val="0"/>
              </a:spcBef>
              <a:buNone/>
              <a:defRPr b="1" sz="900">
                <a:solidFill>
                  <a:schemeClr val="lt1"/>
                </a:solidFill>
                <a:latin typeface="Open Sans"/>
                <a:ea typeface="Open Sans"/>
                <a:cs typeface="Open Sans"/>
                <a:sym typeface="Open Sans"/>
              </a:defRPr>
            </a:lvl3pPr>
            <a:lvl4pPr indent="0" lvl="3" marL="0" rtl="0" algn="ctr">
              <a:spcBef>
                <a:spcPts val="0"/>
              </a:spcBef>
              <a:buNone/>
              <a:defRPr b="1" sz="900">
                <a:solidFill>
                  <a:schemeClr val="lt1"/>
                </a:solidFill>
                <a:latin typeface="Open Sans"/>
                <a:ea typeface="Open Sans"/>
                <a:cs typeface="Open Sans"/>
                <a:sym typeface="Open Sans"/>
              </a:defRPr>
            </a:lvl4pPr>
            <a:lvl5pPr indent="0" lvl="4" marL="0" rtl="0" algn="ctr">
              <a:spcBef>
                <a:spcPts val="0"/>
              </a:spcBef>
              <a:buNone/>
              <a:defRPr b="1" sz="900">
                <a:solidFill>
                  <a:schemeClr val="lt1"/>
                </a:solidFill>
                <a:latin typeface="Open Sans"/>
                <a:ea typeface="Open Sans"/>
                <a:cs typeface="Open Sans"/>
                <a:sym typeface="Open Sans"/>
              </a:defRPr>
            </a:lvl5pPr>
            <a:lvl6pPr indent="0" lvl="5" marL="0" rtl="0" algn="ctr">
              <a:spcBef>
                <a:spcPts val="0"/>
              </a:spcBef>
              <a:buNone/>
              <a:defRPr b="1" sz="900">
                <a:solidFill>
                  <a:schemeClr val="lt1"/>
                </a:solidFill>
                <a:latin typeface="Open Sans"/>
                <a:ea typeface="Open Sans"/>
                <a:cs typeface="Open Sans"/>
                <a:sym typeface="Open Sans"/>
              </a:defRPr>
            </a:lvl6pPr>
            <a:lvl7pPr indent="0" lvl="6" marL="0" rtl="0" algn="ctr">
              <a:spcBef>
                <a:spcPts val="0"/>
              </a:spcBef>
              <a:buNone/>
              <a:defRPr b="1" sz="900">
                <a:solidFill>
                  <a:schemeClr val="lt1"/>
                </a:solidFill>
                <a:latin typeface="Open Sans"/>
                <a:ea typeface="Open Sans"/>
                <a:cs typeface="Open Sans"/>
                <a:sym typeface="Open Sans"/>
              </a:defRPr>
            </a:lvl7pPr>
            <a:lvl8pPr indent="0" lvl="7" marL="0" rtl="0" algn="ctr">
              <a:spcBef>
                <a:spcPts val="0"/>
              </a:spcBef>
              <a:buNone/>
              <a:defRPr b="1" sz="900">
                <a:solidFill>
                  <a:schemeClr val="lt1"/>
                </a:solidFill>
                <a:latin typeface="Open Sans"/>
                <a:ea typeface="Open Sans"/>
                <a:cs typeface="Open Sans"/>
                <a:sym typeface="Open Sans"/>
              </a:defRPr>
            </a:lvl8pPr>
            <a:lvl9pPr indent="0" lvl="8" marL="0" rt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pic>
        <p:nvPicPr>
          <p:cNvPr id="81" name="Google Shape;81;p1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2" name="Google Shape;82;p1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83" name="Shape 83"/>
        <p:cNvGrpSpPr/>
        <p:nvPr/>
      </p:nvGrpSpPr>
      <p:grpSpPr>
        <a:xfrm>
          <a:off x="0" y="0"/>
          <a:ext cx="0" cy="0"/>
          <a:chOff x="0" y="0"/>
          <a:chExt cx="0" cy="0"/>
        </a:xfrm>
      </p:grpSpPr>
      <p:pic>
        <p:nvPicPr>
          <p:cNvPr id="84" name="Google Shape;84;p1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5" name="Google Shape;85;p1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86" name="Google Shape;86;p1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Open Sans"/>
                <a:ea typeface="Open Sans"/>
                <a:cs typeface="Open Sans"/>
                <a:sym typeface="Open Sans"/>
              </a:defRPr>
            </a:lvl1pPr>
            <a:lvl2pPr indent="0" lvl="1" marL="0" rtl="0" algn="ctr">
              <a:spcBef>
                <a:spcPts val="0"/>
              </a:spcBef>
              <a:buNone/>
              <a:defRPr b="1" sz="900">
                <a:solidFill>
                  <a:schemeClr val="lt1"/>
                </a:solidFill>
                <a:latin typeface="Open Sans"/>
                <a:ea typeface="Open Sans"/>
                <a:cs typeface="Open Sans"/>
                <a:sym typeface="Open Sans"/>
              </a:defRPr>
            </a:lvl2pPr>
            <a:lvl3pPr indent="0" lvl="2" marL="0" rtl="0" algn="ctr">
              <a:spcBef>
                <a:spcPts val="0"/>
              </a:spcBef>
              <a:buNone/>
              <a:defRPr b="1" sz="900">
                <a:solidFill>
                  <a:schemeClr val="lt1"/>
                </a:solidFill>
                <a:latin typeface="Open Sans"/>
                <a:ea typeface="Open Sans"/>
                <a:cs typeface="Open Sans"/>
                <a:sym typeface="Open Sans"/>
              </a:defRPr>
            </a:lvl3pPr>
            <a:lvl4pPr indent="0" lvl="3" marL="0" rtl="0" algn="ctr">
              <a:spcBef>
                <a:spcPts val="0"/>
              </a:spcBef>
              <a:buNone/>
              <a:defRPr b="1" sz="900">
                <a:solidFill>
                  <a:schemeClr val="lt1"/>
                </a:solidFill>
                <a:latin typeface="Open Sans"/>
                <a:ea typeface="Open Sans"/>
                <a:cs typeface="Open Sans"/>
                <a:sym typeface="Open Sans"/>
              </a:defRPr>
            </a:lvl4pPr>
            <a:lvl5pPr indent="0" lvl="4" marL="0" rtl="0" algn="ctr">
              <a:spcBef>
                <a:spcPts val="0"/>
              </a:spcBef>
              <a:buNone/>
              <a:defRPr b="1" sz="900">
                <a:solidFill>
                  <a:schemeClr val="lt1"/>
                </a:solidFill>
                <a:latin typeface="Open Sans"/>
                <a:ea typeface="Open Sans"/>
                <a:cs typeface="Open Sans"/>
                <a:sym typeface="Open Sans"/>
              </a:defRPr>
            </a:lvl5pPr>
            <a:lvl6pPr indent="0" lvl="5" marL="0" rtl="0" algn="ctr">
              <a:spcBef>
                <a:spcPts val="0"/>
              </a:spcBef>
              <a:buNone/>
              <a:defRPr b="1" sz="900">
                <a:solidFill>
                  <a:schemeClr val="lt1"/>
                </a:solidFill>
                <a:latin typeface="Open Sans"/>
                <a:ea typeface="Open Sans"/>
                <a:cs typeface="Open Sans"/>
                <a:sym typeface="Open Sans"/>
              </a:defRPr>
            </a:lvl6pPr>
            <a:lvl7pPr indent="0" lvl="6" marL="0" rtl="0" algn="ctr">
              <a:spcBef>
                <a:spcPts val="0"/>
              </a:spcBef>
              <a:buNone/>
              <a:defRPr b="1" sz="900">
                <a:solidFill>
                  <a:schemeClr val="lt1"/>
                </a:solidFill>
                <a:latin typeface="Open Sans"/>
                <a:ea typeface="Open Sans"/>
                <a:cs typeface="Open Sans"/>
                <a:sym typeface="Open Sans"/>
              </a:defRPr>
            </a:lvl7pPr>
            <a:lvl8pPr indent="0" lvl="7" marL="0" rtl="0" algn="ctr">
              <a:spcBef>
                <a:spcPts val="0"/>
              </a:spcBef>
              <a:buNone/>
              <a:defRPr b="1" sz="900">
                <a:solidFill>
                  <a:schemeClr val="lt1"/>
                </a:solidFill>
                <a:latin typeface="Open Sans"/>
                <a:ea typeface="Open Sans"/>
                <a:cs typeface="Open Sans"/>
                <a:sym typeface="Open Sans"/>
              </a:defRPr>
            </a:lvl8pPr>
            <a:lvl9pPr indent="0" lvl="8" marL="0" rt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87" name="Google Shape;87;p19"/>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88" name="Google Shape;88;p19"/>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89" name="Google Shape;89;p1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0" name="Google Shape;90;p1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91" name="Shape 91"/>
        <p:cNvGrpSpPr/>
        <p:nvPr/>
      </p:nvGrpSpPr>
      <p:grpSpPr>
        <a:xfrm>
          <a:off x="0" y="0"/>
          <a:ext cx="0" cy="0"/>
          <a:chOff x="0" y="0"/>
          <a:chExt cx="0" cy="0"/>
        </a:xfrm>
      </p:grpSpPr>
      <p:pic>
        <p:nvPicPr>
          <p:cNvPr id="92" name="Google Shape;92;p2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3" name="Google Shape;93;p2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94" name="Google Shape;94;p2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Open Sans"/>
                <a:ea typeface="Open Sans"/>
                <a:cs typeface="Open Sans"/>
                <a:sym typeface="Open Sans"/>
              </a:defRPr>
            </a:lvl1pPr>
            <a:lvl2pPr indent="0" lvl="1" marL="0" rtl="0" algn="ctr">
              <a:spcBef>
                <a:spcPts val="0"/>
              </a:spcBef>
              <a:buNone/>
              <a:defRPr b="1" sz="900">
                <a:solidFill>
                  <a:schemeClr val="lt1"/>
                </a:solidFill>
                <a:latin typeface="Open Sans"/>
                <a:ea typeface="Open Sans"/>
                <a:cs typeface="Open Sans"/>
                <a:sym typeface="Open Sans"/>
              </a:defRPr>
            </a:lvl2pPr>
            <a:lvl3pPr indent="0" lvl="2" marL="0" rtl="0" algn="ctr">
              <a:spcBef>
                <a:spcPts val="0"/>
              </a:spcBef>
              <a:buNone/>
              <a:defRPr b="1" sz="900">
                <a:solidFill>
                  <a:schemeClr val="lt1"/>
                </a:solidFill>
                <a:latin typeface="Open Sans"/>
                <a:ea typeface="Open Sans"/>
                <a:cs typeface="Open Sans"/>
                <a:sym typeface="Open Sans"/>
              </a:defRPr>
            </a:lvl3pPr>
            <a:lvl4pPr indent="0" lvl="3" marL="0" rtl="0" algn="ctr">
              <a:spcBef>
                <a:spcPts val="0"/>
              </a:spcBef>
              <a:buNone/>
              <a:defRPr b="1" sz="900">
                <a:solidFill>
                  <a:schemeClr val="lt1"/>
                </a:solidFill>
                <a:latin typeface="Open Sans"/>
                <a:ea typeface="Open Sans"/>
                <a:cs typeface="Open Sans"/>
                <a:sym typeface="Open Sans"/>
              </a:defRPr>
            </a:lvl4pPr>
            <a:lvl5pPr indent="0" lvl="4" marL="0" rtl="0" algn="ctr">
              <a:spcBef>
                <a:spcPts val="0"/>
              </a:spcBef>
              <a:buNone/>
              <a:defRPr b="1" sz="900">
                <a:solidFill>
                  <a:schemeClr val="lt1"/>
                </a:solidFill>
                <a:latin typeface="Open Sans"/>
                <a:ea typeface="Open Sans"/>
                <a:cs typeface="Open Sans"/>
                <a:sym typeface="Open Sans"/>
              </a:defRPr>
            </a:lvl5pPr>
            <a:lvl6pPr indent="0" lvl="5" marL="0" rtl="0" algn="ctr">
              <a:spcBef>
                <a:spcPts val="0"/>
              </a:spcBef>
              <a:buNone/>
              <a:defRPr b="1" sz="900">
                <a:solidFill>
                  <a:schemeClr val="lt1"/>
                </a:solidFill>
                <a:latin typeface="Open Sans"/>
                <a:ea typeface="Open Sans"/>
                <a:cs typeface="Open Sans"/>
                <a:sym typeface="Open Sans"/>
              </a:defRPr>
            </a:lvl6pPr>
            <a:lvl7pPr indent="0" lvl="6" marL="0" rtl="0" algn="ctr">
              <a:spcBef>
                <a:spcPts val="0"/>
              </a:spcBef>
              <a:buNone/>
              <a:defRPr b="1" sz="900">
                <a:solidFill>
                  <a:schemeClr val="lt1"/>
                </a:solidFill>
                <a:latin typeface="Open Sans"/>
                <a:ea typeface="Open Sans"/>
                <a:cs typeface="Open Sans"/>
                <a:sym typeface="Open Sans"/>
              </a:defRPr>
            </a:lvl7pPr>
            <a:lvl8pPr indent="0" lvl="7" marL="0" rtl="0" algn="ctr">
              <a:spcBef>
                <a:spcPts val="0"/>
              </a:spcBef>
              <a:buNone/>
              <a:defRPr b="1" sz="900">
                <a:solidFill>
                  <a:schemeClr val="lt1"/>
                </a:solidFill>
                <a:latin typeface="Open Sans"/>
                <a:ea typeface="Open Sans"/>
                <a:cs typeface="Open Sans"/>
                <a:sym typeface="Open Sans"/>
              </a:defRPr>
            </a:lvl8pPr>
            <a:lvl9pPr indent="0" lvl="8" marL="0" rt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95" name="Google Shape;95;p20"/>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6" name="Google Shape;96;p20"/>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pic>
        <p:nvPicPr>
          <p:cNvPr id="97" name="Google Shape;97;p2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8" name="Google Shape;98;p2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99" name="Shape 99"/>
        <p:cNvGrpSpPr/>
        <p:nvPr/>
      </p:nvGrpSpPr>
      <p:grpSpPr>
        <a:xfrm>
          <a:off x="0" y="0"/>
          <a:ext cx="0" cy="0"/>
          <a:chOff x="0" y="0"/>
          <a:chExt cx="0" cy="0"/>
        </a:xfrm>
      </p:grpSpPr>
      <p:pic>
        <p:nvPicPr>
          <p:cNvPr id="100" name="Google Shape;100;p2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1" name="Google Shape;101;p21"/>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2" name="Google Shape;102;p21"/>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03" name="Google Shape;103;p21"/>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Open Sans"/>
                <a:ea typeface="Open Sans"/>
                <a:cs typeface="Open Sans"/>
                <a:sym typeface="Open Sans"/>
              </a:defRPr>
            </a:lvl1pPr>
            <a:lvl2pPr indent="0" lvl="1" marL="0" rtl="0" algn="ctr">
              <a:spcBef>
                <a:spcPts val="0"/>
              </a:spcBef>
              <a:buNone/>
              <a:defRPr b="1" sz="900">
                <a:solidFill>
                  <a:schemeClr val="lt1"/>
                </a:solidFill>
                <a:latin typeface="Open Sans"/>
                <a:ea typeface="Open Sans"/>
                <a:cs typeface="Open Sans"/>
                <a:sym typeface="Open Sans"/>
              </a:defRPr>
            </a:lvl2pPr>
            <a:lvl3pPr indent="0" lvl="2" marL="0" rtl="0" algn="ctr">
              <a:spcBef>
                <a:spcPts val="0"/>
              </a:spcBef>
              <a:buNone/>
              <a:defRPr b="1" sz="900">
                <a:solidFill>
                  <a:schemeClr val="lt1"/>
                </a:solidFill>
                <a:latin typeface="Open Sans"/>
                <a:ea typeface="Open Sans"/>
                <a:cs typeface="Open Sans"/>
                <a:sym typeface="Open Sans"/>
              </a:defRPr>
            </a:lvl3pPr>
            <a:lvl4pPr indent="0" lvl="3" marL="0" rtl="0" algn="ctr">
              <a:spcBef>
                <a:spcPts val="0"/>
              </a:spcBef>
              <a:buNone/>
              <a:defRPr b="1" sz="900">
                <a:solidFill>
                  <a:schemeClr val="lt1"/>
                </a:solidFill>
                <a:latin typeface="Open Sans"/>
                <a:ea typeface="Open Sans"/>
                <a:cs typeface="Open Sans"/>
                <a:sym typeface="Open Sans"/>
              </a:defRPr>
            </a:lvl4pPr>
            <a:lvl5pPr indent="0" lvl="4" marL="0" rtl="0" algn="ctr">
              <a:spcBef>
                <a:spcPts val="0"/>
              </a:spcBef>
              <a:buNone/>
              <a:defRPr b="1" sz="900">
                <a:solidFill>
                  <a:schemeClr val="lt1"/>
                </a:solidFill>
                <a:latin typeface="Open Sans"/>
                <a:ea typeface="Open Sans"/>
                <a:cs typeface="Open Sans"/>
                <a:sym typeface="Open Sans"/>
              </a:defRPr>
            </a:lvl5pPr>
            <a:lvl6pPr indent="0" lvl="5" marL="0" rtl="0" algn="ctr">
              <a:spcBef>
                <a:spcPts val="0"/>
              </a:spcBef>
              <a:buNone/>
              <a:defRPr b="1" sz="900">
                <a:solidFill>
                  <a:schemeClr val="lt1"/>
                </a:solidFill>
                <a:latin typeface="Open Sans"/>
                <a:ea typeface="Open Sans"/>
                <a:cs typeface="Open Sans"/>
                <a:sym typeface="Open Sans"/>
              </a:defRPr>
            </a:lvl6pPr>
            <a:lvl7pPr indent="0" lvl="6" marL="0" rtl="0" algn="ctr">
              <a:spcBef>
                <a:spcPts val="0"/>
              </a:spcBef>
              <a:buNone/>
              <a:defRPr b="1" sz="900">
                <a:solidFill>
                  <a:schemeClr val="lt1"/>
                </a:solidFill>
                <a:latin typeface="Open Sans"/>
                <a:ea typeface="Open Sans"/>
                <a:cs typeface="Open Sans"/>
                <a:sym typeface="Open Sans"/>
              </a:defRPr>
            </a:lvl7pPr>
            <a:lvl8pPr indent="0" lvl="7" marL="0" rtl="0" algn="ctr">
              <a:spcBef>
                <a:spcPts val="0"/>
              </a:spcBef>
              <a:buNone/>
              <a:defRPr b="1" sz="900">
                <a:solidFill>
                  <a:schemeClr val="lt1"/>
                </a:solidFill>
                <a:latin typeface="Open Sans"/>
                <a:ea typeface="Open Sans"/>
                <a:cs typeface="Open Sans"/>
                <a:sym typeface="Open Sans"/>
              </a:defRPr>
            </a:lvl8pPr>
            <a:lvl9pPr indent="0" lvl="8" marL="0" rt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pic>
        <p:nvPicPr>
          <p:cNvPr id="104" name="Google Shape;104;p2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5" name="Google Shape;105;p21"/>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Vertical Stripe">
    <p:bg>
      <p:bgPr>
        <a:blipFill>
          <a:blip r:embed="rId2">
            <a:alphaModFix/>
          </a:blip>
          <a:stretch>
            <a:fillRect/>
          </a:stretch>
        </a:blipFill>
      </p:bgPr>
    </p:bg>
    <p:spTree>
      <p:nvGrpSpPr>
        <p:cNvPr id="106" name="Shape 106"/>
        <p:cNvGrpSpPr/>
        <p:nvPr/>
      </p:nvGrpSpPr>
      <p:grpSpPr>
        <a:xfrm>
          <a:off x="0" y="0"/>
          <a:ext cx="0" cy="0"/>
          <a:chOff x="0" y="0"/>
          <a:chExt cx="0" cy="0"/>
        </a:xfrm>
      </p:grpSpPr>
      <p:sp>
        <p:nvSpPr>
          <p:cNvPr id="107" name="Google Shape;107;p22"/>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rtl="0" algn="r">
              <a:buClr>
                <a:srgbClr val="888888"/>
              </a:buClr>
              <a:buSzPts val="900"/>
              <a:buFont typeface="Open Sans"/>
              <a:buNone/>
              <a:defRPr sz="900">
                <a:solidFill>
                  <a:srgbClr val="888888"/>
                </a:solidFill>
                <a:latin typeface="Open Sans"/>
                <a:ea typeface="Open Sans"/>
                <a:cs typeface="Open Sans"/>
                <a:sym typeface="Open Sans"/>
              </a:defRPr>
            </a:lvl1pPr>
            <a:lvl2pPr indent="0" lvl="1" marL="0" rtl="0" algn="r">
              <a:buClr>
                <a:srgbClr val="888888"/>
              </a:buClr>
              <a:buSzPts val="900"/>
              <a:buFont typeface="Open Sans"/>
              <a:buNone/>
              <a:defRPr sz="900">
                <a:solidFill>
                  <a:srgbClr val="888888"/>
                </a:solidFill>
                <a:latin typeface="Open Sans"/>
                <a:ea typeface="Open Sans"/>
                <a:cs typeface="Open Sans"/>
                <a:sym typeface="Open Sans"/>
              </a:defRPr>
            </a:lvl2pPr>
            <a:lvl3pPr indent="0" lvl="2" marL="0" rtl="0" algn="r">
              <a:buClr>
                <a:srgbClr val="888888"/>
              </a:buClr>
              <a:buSzPts val="900"/>
              <a:buFont typeface="Open Sans"/>
              <a:buNone/>
              <a:defRPr sz="900">
                <a:solidFill>
                  <a:srgbClr val="888888"/>
                </a:solidFill>
                <a:latin typeface="Open Sans"/>
                <a:ea typeface="Open Sans"/>
                <a:cs typeface="Open Sans"/>
                <a:sym typeface="Open Sans"/>
              </a:defRPr>
            </a:lvl3pPr>
            <a:lvl4pPr indent="0" lvl="3" marL="0" rtl="0" algn="r">
              <a:buClr>
                <a:srgbClr val="888888"/>
              </a:buClr>
              <a:buSzPts val="900"/>
              <a:buFont typeface="Open Sans"/>
              <a:buNone/>
              <a:defRPr sz="900">
                <a:solidFill>
                  <a:srgbClr val="888888"/>
                </a:solidFill>
                <a:latin typeface="Open Sans"/>
                <a:ea typeface="Open Sans"/>
                <a:cs typeface="Open Sans"/>
                <a:sym typeface="Open Sans"/>
              </a:defRPr>
            </a:lvl4pPr>
            <a:lvl5pPr indent="0" lvl="4" marL="0" rtl="0" algn="r">
              <a:buClr>
                <a:srgbClr val="888888"/>
              </a:buClr>
              <a:buSzPts val="900"/>
              <a:buFont typeface="Open Sans"/>
              <a:buNone/>
              <a:defRPr sz="900">
                <a:solidFill>
                  <a:srgbClr val="888888"/>
                </a:solidFill>
                <a:latin typeface="Open Sans"/>
                <a:ea typeface="Open Sans"/>
                <a:cs typeface="Open Sans"/>
                <a:sym typeface="Open Sans"/>
              </a:defRPr>
            </a:lvl5pPr>
            <a:lvl6pPr indent="0" lvl="5" marL="0" rtl="0" algn="r">
              <a:buClr>
                <a:srgbClr val="888888"/>
              </a:buClr>
              <a:buSzPts val="900"/>
              <a:buFont typeface="Open Sans"/>
              <a:buNone/>
              <a:defRPr sz="900">
                <a:solidFill>
                  <a:srgbClr val="888888"/>
                </a:solidFill>
                <a:latin typeface="Open Sans"/>
                <a:ea typeface="Open Sans"/>
                <a:cs typeface="Open Sans"/>
                <a:sym typeface="Open Sans"/>
              </a:defRPr>
            </a:lvl6pPr>
            <a:lvl7pPr indent="0" lvl="6" marL="0" rtl="0" algn="r">
              <a:buClr>
                <a:srgbClr val="888888"/>
              </a:buClr>
              <a:buSzPts val="900"/>
              <a:buFont typeface="Open Sans"/>
              <a:buNone/>
              <a:defRPr sz="900">
                <a:solidFill>
                  <a:srgbClr val="888888"/>
                </a:solidFill>
                <a:latin typeface="Open Sans"/>
                <a:ea typeface="Open Sans"/>
                <a:cs typeface="Open Sans"/>
                <a:sym typeface="Open Sans"/>
              </a:defRPr>
            </a:lvl7pPr>
            <a:lvl8pPr indent="0" lvl="7" marL="0" rtl="0" algn="r">
              <a:buClr>
                <a:srgbClr val="888888"/>
              </a:buClr>
              <a:buSzPts val="900"/>
              <a:buFont typeface="Open Sans"/>
              <a:buNone/>
              <a:defRPr sz="900">
                <a:solidFill>
                  <a:srgbClr val="888888"/>
                </a:solidFill>
                <a:latin typeface="Open Sans"/>
                <a:ea typeface="Open Sans"/>
                <a:cs typeface="Open Sans"/>
                <a:sym typeface="Open Sans"/>
              </a:defRPr>
            </a:lvl8pPr>
            <a:lvl9pPr indent="0" lvl="8" marL="0" rtl="0" algn="r">
              <a:buClr>
                <a:srgbClr val="888888"/>
              </a:buClr>
              <a:buSzPts val="900"/>
              <a:buFont typeface="Open Sans"/>
              <a:buNone/>
              <a:defRPr sz="9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
        <p:nvSpPr>
          <p:cNvPr id="108" name="Google Shape;108;p22"/>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rtl="0" algn="l">
              <a:lnSpc>
                <a:spcPct val="90000"/>
              </a:lnSpc>
              <a:spcBef>
                <a:spcPts val="0"/>
              </a:spcBef>
              <a:spcAft>
                <a:spcPts val="0"/>
              </a:spcAft>
              <a:buClr>
                <a:schemeClr val="dk1"/>
              </a:buClr>
              <a:buSzPts val="1800"/>
              <a:buChar char="●"/>
              <a:defRPr/>
            </a:lvl1pPr>
            <a:lvl2pPr indent="-323850" lvl="1" marL="914400" rtl="0" algn="l">
              <a:lnSpc>
                <a:spcPct val="90000"/>
              </a:lnSpc>
              <a:spcBef>
                <a:spcPts val="0"/>
              </a:spcBef>
              <a:spcAft>
                <a:spcPts val="0"/>
              </a:spcAft>
              <a:buClr>
                <a:schemeClr val="dk1"/>
              </a:buClr>
              <a:buSzPts val="1500"/>
              <a:buChar char="○"/>
              <a:defRPr/>
            </a:lvl2pPr>
            <a:lvl3pPr indent="-317500" lvl="2" marL="1371600" rtl="0" algn="l">
              <a:lnSpc>
                <a:spcPct val="90000"/>
              </a:lnSpc>
              <a:spcBef>
                <a:spcPts val="0"/>
              </a:spcBef>
              <a:spcAft>
                <a:spcPts val="0"/>
              </a:spcAft>
              <a:buClr>
                <a:schemeClr val="dk1"/>
              </a:buClr>
              <a:buSzPts val="1400"/>
              <a:buChar char="■"/>
              <a:defRPr/>
            </a:lvl3pPr>
            <a:lvl4pPr indent="-304800" lvl="3" marL="1828800" rtl="0" algn="l">
              <a:lnSpc>
                <a:spcPct val="90000"/>
              </a:lnSpc>
              <a:spcBef>
                <a:spcPts val="0"/>
              </a:spcBef>
              <a:spcAft>
                <a:spcPts val="0"/>
              </a:spcAft>
              <a:buClr>
                <a:schemeClr val="dk1"/>
              </a:buClr>
              <a:buSzPts val="1200"/>
              <a:buChar char="●"/>
              <a:defRPr/>
            </a:lvl4pPr>
            <a:lvl5pPr indent="-304800" lvl="4" marL="2286000" rtl="0" algn="l">
              <a:lnSpc>
                <a:spcPct val="90000"/>
              </a:lnSpc>
              <a:spcBef>
                <a:spcPts val="0"/>
              </a:spcBef>
              <a:spcAft>
                <a:spcPts val="0"/>
              </a:spcAft>
              <a:buClr>
                <a:schemeClr val="dk1"/>
              </a:buClr>
              <a:buSzPts val="1200"/>
              <a:buChar char="○"/>
              <a:defRPr/>
            </a:lvl5pPr>
            <a:lvl6pPr indent="-304800" lvl="5" marL="2743200" rtl="0" algn="l">
              <a:lnSpc>
                <a:spcPct val="90000"/>
              </a:lnSpc>
              <a:spcBef>
                <a:spcPts val="0"/>
              </a:spcBef>
              <a:spcAft>
                <a:spcPts val="0"/>
              </a:spcAft>
              <a:buClr>
                <a:schemeClr val="dk1"/>
              </a:buClr>
              <a:buSzPts val="1200"/>
              <a:buChar char="■"/>
              <a:defRPr/>
            </a:lvl6pPr>
            <a:lvl7pPr indent="-304800" lvl="6" marL="3200400" rtl="0" algn="l">
              <a:lnSpc>
                <a:spcPct val="90000"/>
              </a:lnSpc>
              <a:spcBef>
                <a:spcPts val="0"/>
              </a:spcBef>
              <a:spcAft>
                <a:spcPts val="0"/>
              </a:spcAft>
              <a:buClr>
                <a:schemeClr val="dk1"/>
              </a:buClr>
              <a:buSzPts val="1200"/>
              <a:buChar char="●"/>
              <a:defRPr/>
            </a:lvl7pPr>
            <a:lvl8pPr indent="-304800" lvl="7" marL="3657600" rtl="0" algn="l">
              <a:lnSpc>
                <a:spcPct val="90000"/>
              </a:lnSpc>
              <a:spcBef>
                <a:spcPts val="0"/>
              </a:spcBef>
              <a:spcAft>
                <a:spcPts val="0"/>
              </a:spcAft>
              <a:buClr>
                <a:schemeClr val="dk1"/>
              </a:buClr>
              <a:buSzPts val="1200"/>
              <a:buChar char="○"/>
              <a:defRPr/>
            </a:lvl8pPr>
            <a:lvl9pPr indent="-304800" lvl="8" marL="4114800" rtl="0" algn="l">
              <a:lnSpc>
                <a:spcPct val="90000"/>
              </a:lnSpc>
              <a:spcBef>
                <a:spcPts val="0"/>
              </a:spcBef>
              <a:spcAft>
                <a:spcPts val="0"/>
              </a:spcAft>
              <a:buClr>
                <a:schemeClr val="dk1"/>
              </a:buClr>
              <a:buSzPts val="1200"/>
              <a:buChar char="■"/>
              <a:defRPr/>
            </a:lvl9pPr>
          </a:lstStyle>
          <a:p/>
        </p:txBody>
      </p:sp>
      <p:sp>
        <p:nvSpPr>
          <p:cNvPr id="109" name="Google Shape;109;p2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D9D9D9"/>
              </a:buClr>
              <a:buSzPts val="800"/>
              <a:buFont typeface="Calibri"/>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
        <p:nvSpPr>
          <p:cNvPr id="110" name="Google Shape;110;p22"/>
          <p:cNvSpPr txBox="1"/>
          <p:nvPr>
            <p:ph type="title"/>
          </p:nvPr>
        </p:nvSpPr>
        <p:spPr>
          <a:xfrm>
            <a:off x="980250" y="113811"/>
            <a:ext cx="7851300" cy="973800"/>
          </a:xfrm>
          <a:prstGeom prst="rect">
            <a:avLst/>
          </a:prstGeom>
          <a:noFill/>
          <a:ln>
            <a:noFill/>
          </a:ln>
        </p:spPr>
        <p:txBody>
          <a:bodyPr anchorCtr="0" anchor="t" bIns="68575" lIns="68575" spcFirstLastPara="1" rIns="68575" wrap="square" tIns="68575">
            <a:normAutofit/>
          </a:bodyPr>
          <a:lstStyle>
            <a:lvl1pPr lvl="0" rtl="0" algn="ctr">
              <a:lnSpc>
                <a:spcPct val="90000"/>
              </a:lnSpc>
              <a:spcBef>
                <a:spcPts val="0"/>
              </a:spcBef>
              <a:spcAft>
                <a:spcPts val="0"/>
              </a:spcAft>
              <a:buClr>
                <a:schemeClr val="dk1"/>
              </a:buClr>
              <a:buSzPts val="3000"/>
              <a:buFont typeface="Open Sans"/>
              <a:buNone/>
              <a:defRPr b="1"/>
            </a:lvl1pPr>
            <a:lvl2pPr lvl="1" rtl="0">
              <a:spcBef>
                <a:spcPts val="0"/>
              </a:spcBef>
              <a:spcAft>
                <a:spcPts val="0"/>
              </a:spcAft>
              <a:buSzPts val="2100"/>
              <a:buNone/>
              <a:defRPr/>
            </a:lvl2pPr>
            <a:lvl3pPr lvl="2" rtl="0">
              <a:spcBef>
                <a:spcPts val="0"/>
              </a:spcBef>
              <a:spcAft>
                <a:spcPts val="0"/>
              </a:spcAft>
              <a:buSzPts val="2100"/>
              <a:buNone/>
              <a:defRPr/>
            </a:lvl3pPr>
            <a:lvl4pPr lvl="3" rtl="0">
              <a:spcBef>
                <a:spcPts val="0"/>
              </a:spcBef>
              <a:spcAft>
                <a:spcPts val="0"/>
              </a:spcAft>
              <a:buSzPts val="2100"/>
              <a:buNone/>
              <a:defRPr/>
            </a:lvl4pPr>
            <a:lvl5pPr lvl="4" rtl="0">
              <a:spcBef>
                <a:spcPts val="0"/>
              </a:spcBef>
              <a:spcAft>
                <a:spcPts val="0"/>
              </a:spcAft>
              <a:buSzPts val="2100"/>
              <a:buNone/>
              <a:defRPr/>
            </a:lvl5pPr>
            <a:lvl6pPr lvl="5" rtl="0">
              <a:spcBef>
                <a:spcPts val="0"/>
              </a:spcBef>
              <a:spcAft>
                <a:spcPts val="0"/>
              </a:spcAft>
              <a:buSzPts val="2100"/>
              <a:buNone/>
              <a:defRPr/>
            </a:lvl6pPr>
            <a:lvl7pPr lvl="6" rtl="0">
              <a:spcBef>
                <a:spcPts val="0"/>
              </a:spcBef>
              <a:spcAft>
                <a:spcPts val="0"/>
              </a:spcAft>
              <a:buSzPts val="2100"/>
              <a:buNone/>
              <a:defRPr/>
            </a:lvl7pPr>
            <a:lvl8pPr lvl="7" rtl="0">
              <a:spcBef>
                <a:spcPts val="0"/>
              </a:spcBef>
              <a:spcAft>
                <a:spcPts val="0"/>
              </a:spcAft>
              <a:buSzPts val="2100"/>
              <a:buNone/>
              <a:defRPr/>
            </a:lvl8pPr>
            <a:lvl9pPr lvl="8" rtl="0">
              <a:spcBef>
                <a:spcPts val="0"/>
              </a:spcBef>
              <a:spcAft>
                <a:spcPts val="0"/>
              </a:spcAft>
              <a:buSzPts val="21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2_Title slide 1">
    <p:spTree>
      <p:nvGrpSpPr>
        <p:cNvPr id="111" name="Shape 111"/>
        <p:cNvGrpSpPr/>
        <p:nvPr/>
      </p:nvGrpSpPr>
      <p:grpSpPr>
        <a:xfrm>
          <a:off x="0" y="0"/>
          <a:ext cx="0" cy="0"/>
          <a:chOff x="0" y="0"/>
          <a:chExt cx="0" cy="0"/>
        </a:xfrm>
      </p:grpSpPr>
      <p:sp>
        <p:nvSpPr>
          <p:cNvPr id="112" name="Google Shape;112;p23"/>
          <p:cNvSpPr txBox="1"/>
          <p:nvPr>
            <p:ph type="ctrTitle"/>
          </p:nvPr>
        </p:nvSpPr>
        <p:spPr>
          <a:xfrm>
            <a:off x="311708" y="744575"/>
            <a:ext cx="8520600" cy="2052600"/>
          </a:xfrm>
          <a:prstGeom prst="rect">
            <a:avLst/>
          </a:prstGeom>
          <a:noFill/>
          <a:ln>
            <a:noFill/>
          </a:ln>
        </p:spPr>
        <p:txBody>
          <a:bodyPr anchorCtr="0" anchor="b" bIns="68575" lIns="68575" spcFirstLastPara="1" rIns="68575" wrap="square" tIns="68575">
            <a:normAutofit/>
          </a:bodyPr>
          <a:lstStyle>
            <a:lvl1pPr lvl="0" rtl="0" algn="ctr">
              <a:lnSpc>
                <a:spcPct val="90000"/>
              </a:lnSpc>
              <a:spcBef>
                <a:spcPts val="0"/>
              </a:spcBef>
              <a:spcAft>
                <a:spcPts val="0"/>
              </a:spcAft>
              <a:buClr>
                <a:schemeClr val="dk1"/>
              </a:buClr>
              <a:buSzPts val="3900"/>
              <a:buFont typeface="Open Sans"/>
              <a:buNone/>
              <a:defRPr sz="5200"/>
            </a:lvl1pPr>
            <a:lvl2pPr lvl="1" rtl="0" algn="ctr">
              <a:spcBef>
                <a:spcPts val="0"/>
              </a:spcBef>
              <a:spcAft>
                <a:spcPts val="0"/>
              </a:spcAft>
              <a:buSzPts val="3900"/>
              <a:buNone/>
              <a:defRPr sz="5200"/>
            </a:lvl2pPr>
            <a:lvl3pPr lvl="2" rtl="0" algn="ctr">
              <a:spcBef>
                <a:spcPts val="0"/>
              </a:spcBef>
              <a:spcAft>
                <a:spcPts val="0"/>
              </a:spcAft>
              <a:buSzPts val="3900"/>
              <a:buNone/>
              <a:defRPr sz="5200"/>
            </a:lvl3pPr>
            <a:lvl4pPr lvl="3" rtl="0" algn="ctr">
              <a:spcBef>
                <a:spcPts val="0"/>
              </a:spcBef>
              <a:spcAft>
                <a:spcPts val="0"/>
              </a:spcAft>
              <a:buSzPts val="3900"/>
              <a:buNone/>
              <a:defRPr sz="5200"/>
            </a:lvl4pPr>
            <a:lvl5pPr lvl="4" rtl="0" algn="ctr">
              <a:spcBef>
                <a:spcPts val="0"/>
              </a:spcBef>
              <a:spcAft>
                <a:spcPts val="0"/>
              </a:spcAft>
              <a:buSzPts val="3900"/>
              <a:buNone/>
              <a:defRPr sz="5200"/>
            </a:lvl5pPr>
            <a:lvl6pPr lvl="5" rtl="0" algn="ctr">
              <a:spcBef>
                <a:spcPts val="0"/>
              </a:spcBef>
              <a:spcAft>
                <a:spcPts val="0"/>
              </a:spcAft>
              <a:buSzPts val="3900"/>
              <a:buNone/>
              <a:defRPr sz="5200"/>
            </a:lvl6pPr>
            <a:lvl7pPr lvl="6" rtl="0" algn="ctr">
              <a:spcBef>
                <a:spcPts val="0"/>
              </a:spcBef>
              <a:spcAft>
                <a:spcPts val="0"/>
              </a:spcAft>
              <a:buSzPts val="3900"/>
              <a:buNone/>
              <a:defRPr sz="5200"/>
            </a:lvl7pPr>
            <a:lvl8pPr lvl="7" rtl="0" algn="ctr">
              <a:spcBef>
                <a:spcPts val="0"/>
              </a:spcBef>
              <a:spcAft>
                <a:spcPts val="0"/>
              </a:spcAft>
              <a:buSzPts val="3900"/>
              <a:buNone/>
              <a:defRPr sz="5200"/>
            </a:lvl8pPr>
            <a:lvl9pPr lvl="8" rtl="0" algn="ctr">
              <a:spcBef>
                <a:spcPts val="0"/>
              </a:spcBef>
              <a:spcAft>
                <a:spcPts val="0"/>
              </a:spcAft>
              <a:buSzPts val="3900"/>
              <a:buNone/>
              <a:defRPr sz="5200"/>
            </a:lvl9pPr>
          </a:lstStyle>
          <a:p/>
        </p:txBody>
      </p:sp>
      <p:sp>
        <p:nvSpPr>
          <p:cNvPr id="113" name="Google Shape;113;p23"/>
          <p:cNvSpPr txBox="1"/>
          <p:nvPr>
            <p:ph idx="1" type="subTitle"/>
          </p:nvPr>
        </p:nvSpPr>
        <p:spPr>
          <a:xfrm>
            <a:off x="311700" y="2834125"/>
            <a:ext cx="8520600" cy="792600"/>
          </a:xfrm>
          <a:prstGeom prst="rect">
            <a:avLst/>
          </a:prstGeom>
          <a:noFill/>
          <a:ln>
            <a:noFill/>
          </a:ln>
        </p:spPr>
        <p:txBody>
          <a:bodyPr anchorCtr="0" anchor="t" bIns="68575" lIns="68575" spcFirstLastPara="1" rIns="68575" wrap="square" tIns="68575">
            <a:normAutofit/>
          </a:bodyPr>
          <a:lstStyle>
            <a:lvl1pPr lvl="0" rtl="0" algn="ctr">
              <a:lnSpc>
                <a:spcPct val="100000"/>
              </a:lnSpc>
              <a:spcBef>
                <a:spcPts val="0"/>
              </a:spcBef>
              <a:spcAft>
                <a:spcPts val="0"/>
              </a:spcAft>
              <a:buClr>
                <a:schemeClr val="dk1"/>
              </a:buClr>
              <a:buSzPts val="2100"/>
              <a:buNone/>
              <a:defRPr sz="2800"/>
            </a:lvl1pPr>
            <a:lvl2pPr lvl="1" rtl="0" algn="ctr">
              <a:lnSpc>
                <a:spcPct val="100000"/>
              </a:lnSpc>
              <a:spcBef>
                <a:spcPts val="0"/>
              </a:spcBef>
              <a:spcAft>
                <a:spcPts val="0"/>
              </a:spcAft>
              <a:buClr>
                <a:schemeClr val="dk1"/>
              </a:buClr>
              <a:buSzPts val="2100"/>
              <a:buNone/>
              <a:defRPr sz="2800"/>
            </a:lvl2pPr>
            <a:lvl3pPr lvl="2" rtl="0" algn="ctr">
              <a:lnSpc>
                <a:spcPct val="100000"/>
              </a:lnSpc>
              <a:spcBef>
                <a:spcPts val="0"/>
              </a:spcBef>
              <a:spcAft>
                <a:spcPts val="0"/>
              </a:spcAft>
              <a:buClr>
                <a:schemeClr val="dk1"/>
              </a:buClr>
              <a:buSzPts val="2100"/>
              <a:buNone/>
              <a:defRPr sz="2800"/>
            </a:lvl3pPr>
            <a:lvl4pPr lvl="3" rtl="0" algn="ctr">
              <a:lnSpc>
                <a:spcPct val="100000"/>
              </a:lnSpc>
              <a:spcBef>
                <a:spcPts val="0"/>
              </a:spcBef>
              <a:spcAft>
                <a:spcPts val="0"/>
              </a:spcAft>
              <a:buClr>
                <a:schemeClr val="dk1"/>
              </a:buClr>
              <a:buSzPts val="2100"/>
              <a:buNone/>
              <a:defRPr sz="2800"/>
            </a:lvl4pPr>
            <a:lvl5pPr lvl="4" rtl="0" algn="ctr">
              <a:lnSpc>
                <a:spcPct val="100000"/>
              </a:lnSpc>
              <a:spcBef>
                <a:spcPts val="0"/>
              </a:spcBef>
              <a:spcAft>
                <a:spcPts val="0"/>
              </a:spcAft>
              <a:buClr>
                <a:schemeClr val="dk1"/>
              </a:buClr>
              <a:buSzPts val="2100"/>
              <a:buNone/>
              <a:defRPr sz="2800"/>
            </a:lvl5pPr>
            <a:lvl6pPr lvl="5" rtl="0" algn="ctr">
              <a:lnSpc>
                <a:spcPct val="100000"/>
              </a:lnSpc>
              <a:spcBef>
                <a:spcPts val="0"/>
              </a:spcBef>
              <a:spcAft>
                <a:spcPts val="0"/>
              </a:spcAft>
              <a:buClr>
                <a:schemeClr val="dk1"/>
              </a:buClr>
              <a:buSzPts val="2100"/>
              <a:buNone/>
              <a:defRPr sz="2800"/>
            </a:lvl6pPr>
            <a:lvl7pPr lvl="6" rtl="0" algn="ctr">
              <a:lnSpc>
                <a:spcPct val="100000"/>
              </a:lnSpc>
              <a:spcBef>
                <a:spcPts val="0"/>
              </a:spcBef>
              <a:spcAft>
                <a:spcPts val="0"/>
              </a:spcAft>
              <a:buClr>
                <a:schemeClr val="dk1"/>
              </a:buClr>
              <a:buSzPts val="2100"/>
              <a:buNone/>
              <a:defRPr sz="2800"/>
            </a:lvl7pPr>
            <a:lvl8pPr lvl="7" rtl="0" algn="ctr">
              <a:lnSpc>
                <a:spcPct val="100000"/>
              </a:lnSpc>
              <a:spcBef>
                <a:spcPts val="0"/>
              </a:spcBef>
              <a:spcAft>
                <a:spcPts val="0"/>
              </a:spcAft>
              <a:buClr>
                <a:schemeClr val="dk1"/>
              </a:buClr>
              <a:buSzPts val="2100"/>
              <a:buNone/>
              <a:defRPr sz="2800"/>
            </a:lvl8pPr>
            <a:lvl9pPr lvl="8" rtl="0" algn="ctr">
              <a:lnSpc>
                <a:spcPct val="100000"/>
              </a:lnSpc>
              <a:spcBef>
                <a:spcPts val="0"/>
              </a:spcBef>
              <a:spcAft>
                <a:spcPts val="0"/>
              </a:spcAft>
              <a:buClr>
                <a:schemeClr val="dk1"/>
              </a:buClr>
              <a:buSzPts val="2100"/>
              <a:buNone/>
              <a:defRPr sz="2800"/>
            </a:lvl9pPr>
          </a:lstStyle>
          <a:p/>
        </p:txBody>
      </p:sp>
      <p:sp>
        <p:nvSpPr>
          <p:cNvPr id="114" name="Google Shape;114;p23"/>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rtl="0" algn="r">
              <a:buClr>
                <a:srgbClr val="888888"/>
              </a:buClr>
              <a:buSzPts val="900"/>
              <a:buFont typeface="Open Sans"/>
              <a:buNone/>
              <a:defRPr sz="900">
                <a:solidFill>
                  <a:srgbClr val="888888"/>
                </a:solidFill>
                <a:latin typeface="Open Sans"/>
                <a:ea typeface="Open Sans"/>
                <a:cs typeface="Open Sans"/>
                <a:sym typeface="Open Sans"/>
              </a:defRPr>
            </a:lvl1pPr>
            <a:lvl2pPr indent="0" lvl="1" marL="0" rtl="0" algn="r">
              <a:buClr>
                <a:srgbClr val="888888"/>
              </a:buClr>
              <a:buSzPts val="900"/>
              <a:buFont typeface="Open Sans"/>
              <a:buNone/>
              <a:defRPr sz="900">
                <a:solidFill>
                  <a:srgbClr val="888888"/>
                </a:solidFill>
                <a:latin typeface="Open Sans"/>
                <a:ea typeface="Open Sans"/>
                <a:cs typeface="Open Sans"/>
                <a:sym typeface="Open Sans"/>
              </a:defRPr>
            </a:lvl2pPr>
            <a:lvl3pPr indent="0" lvl="2" marL="0" rtl="0" algn="r">
              <a:buClr>
                <a:srgbClr val="888888"/>
              </a:buClr>
              <a:buSzPts val="900"/>
              <a:buFont typeface="Open Sans"/>
              <a:buNone/>
              <a:defRPr sz="900">
                <a:solidFill>
                  <a:srgbClr val="888888"/>
                </a:solidFill>
                <a:latin typeface="Open Sans"/>
                <a:ea typeface="Open Sans"/>
                <a:cs typeface="Open Sans"/>
                <a:sym typeface="Open Sans"/>
              </a:defRPr>
            </a:lvl3pPr>
            <a:lvl4pPr indent="0" lvl="3" marL="0" rtl="0" algn="r">
              <a:buClr>
                <a:srgbClr val="888888"/>
              </a:buClr>
              <a:buSzPts val="900"/>
              <a:buFont typeface="Open Sans"/>
              <a:buNone/>
              <a:defRPr sz="900">
                <a:solidFill>
                  <a:srgbClr val="888888"/>
                </a:solidFill>
                <a:latin typeface="Open Sans"/>
                <a:ea typeface="Open Sans"/>
                <a:cs typeface="Open Sans"/>
                <a:sym typeface="Open Sans"/>
              </a:defRPr>
            </a:lvl4pPr>
            <a:lvl5pPr indent="0" lvl="4" marL="0" rtl="0" algn="r">
              <a:buClr>
                <a:srgbClr val="888888"/>
              </a:buClr>
              <a:buSzPts val="900"/>
              <a:buFont typeface="Open Sans"/>
              <a:buNone/>
              <a:defRPr sz="900">
                <a:solidFill>
                  <a:srgbClr val="888888"/>
                </a:solidFill>
                <a:latin typeface="Open Sans"/>
                <a:ea typeface="Open Sans"/>
                <a:cs typeface="Open Sans"/>
                <a:sym typeface="Open Sans"/>
              </a:defRPr>
            </a:lvl5pPr>
            <a:lvl6pPr indent="0" lvl="5" marL="0" rtl="0" algn="r">
              <a:buClr>
                <a:srgbClr val="888888"/>
              </a:buClr>
              <a:buSzPts val="900"/>
              <a:buFont typeface="Open Sans"/>
              <a:buNone/>
              <a:defRPr sz="900">
                <a:solidFill>
                  <a:srgbClr val="888888"/>
                </a:solidFill>
                <a:latin typeface="Open Sans"/>
                <a:ea typeface="Open Sans"/>
                <a:cs typeface="Open Sans"/>
                <a:sym typeface="Open Sans"/>
              </a:defRPr>
            </a:lvl6pPr>
            <a:lvl7pPr indent="0" lvl="6" marL="0" rtl="0" algn="r">
              <a:buClr>
                <a:srgbClr val="888888"/>
              </a:buClr>
              <a:buSzPts val="900"/>
              <a:buFont typeface="Open Sans"/>
              <a:buNone/>
              <a:defRPr sz="900">
                <a:solidFill>
                  <a:srgbClr val="888888"/>
                </a:solidFill>
                <a:latin typeface="Open Sans"/>
                <a:ea typeface="Open Sans"/>
                <a:cs typeface="Open Sans"/>
                <a:sym typeface="Open Sans"/>
              </a:defRPr>
            </a:lvl7pPr>
            <a:lvl8pPr indent="0" lvl="7" marL="0" rtl="0" algn="r">
              <a:buClr>
                <a:srgbClr val="888888"/>
              </a:buClr>
              <a:buSzPts val="900"/>
              <a:buFont typeface="Open Sans"/>
              <a:buNone/>
              <a:defRPr sz="900">
                <a:solidFill>
                  <a:srgbClr val="888888"/>
                </a:solidFill>
                <a:latin typeface="Open Sans"/>
                <a:ea typeface="Open Sans"/>
                <a:cs typeface="Open Sans"/>
                <a:sym typeface="Open Sans"/>
              </a:defRPr>
            </a:lvl8pPr>
            <a:lvl9pPr indent="0" lvl="8" marL="0" rtl="0" algn="r">
              <a:buClr>
                <a:srgbClr val="888888"/>
              </a:buClr>
              <a:buSzPts val="900"/>
              <a:buFont typeface="Open Sans"/>
              <a:buNone/>
              <a:defRPr sz="9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ODY Slide RIGHT 2">
  <p:cSld name="8_BODY Slide RIGHT 2">
    <p:spTree>
      <p:nvGrpSpPr>
        <p:cNvPr id="115" name="Shape 115"/>
        <p:cNvGrpSpPr/>
        <p:nvPr/>
      </p:nvGrpSpPr>
      <p:grpSpPr>
        <a:xfrm>
          <a:off x="0" y="0"/>
          <a:ext cx="0" cy="0"/>
          <a:chOff x="0" y="0"/>
          <a:chExt cx="0" cy="0"/>
        </a:xfrm>
      </p:grpSpPr>
      <p:pic>
        <p:nvPicPr>
          <p:cNvPr descr="Background pattern&#10;&#10;Description automatically generated with low confidence" id="116" name="Google Shape;116;p2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7" name="Google Shape;117;p24"/>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8" name="Google Shape;118;p24"/>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19" name="Google Shape;119;p24"/>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20" name="Google Shape;120;p24"/>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Open Sans"/>
                <a:ea typeface="Open Sans"/>
                <a:cs typeface="Open Sans"/>
                <a:sym typeface="Open Sans"/>
              </a:defRPr>
            </a:lvl1pPr>
            <a:lvl2pPr indent="0" lvl="1" marL="0" rtl="0" algn="ctr">
              <a:spcBef>
                <a:spcPts val="0"/>
              </a:spcBef>
              <a:buNone/>
              <a:defRPr b="1" sz="900">
                <a:solidFill>
                  <a:schemeClr val="lt1"/>
                </a:solidFill>
                <a:latin typeface="Open Sans"/>
                <a:ea typeface="Open Sans"/>
                <a:cs typeface="Open Sans"/>
                <a:sym typeface="Open Sans"/>
              </a:defRPr>
            </a:lvl2pPr>
            <a:lvl3pPr indent="0" lvl="2" marL="0" rtl="0" algn="ctr">
              <a:spcBef>
                <a:spcPts val="0"/>
              </a:spcBef>
              <a:buNone/>
              <a:defRPr b="1" sz="900">
                <a:solidFill>
                  <a:schemeClr val="lt1"/>
                </a:solidFill>
                <a:latin typeface="Open Sans"/>
                <a:ea typeface="Open Sans"/>
                <a:cs typeface="Open Sans"/>
                <a:sym typeface="Open Sans"/>
              </a:defRPr>
            </a:lvl3pPr>
            <a:lvl4pPr indent="0" lvl="3" marL="0" rtl="0" algn="ctr">
              <a:spcBef>
                <a:spcPts val="0"/>
              </a:spcBef>
              <a:buNone/>
              <a:defRPr b="1" sz="900">
                <a:solidFill>
                  <a:schemeClr val="lt1"/>
                </a:solidFill>
                <a:latin typeface="Open Sans"/>
                <a:ea typeface="Open Sans"/>
                <a:cs typeface="Open Sans"/>
                <a:sym typeface="Open Sans"/>
              </a:defRPr>
            </a:lvl4pPr>
            <a:lvl5pPr indent="0" lvl="4" marL="0" rtl="0" algn="ctr">
              <a:spcBef>
                <a:spcPts val="0"/>
              </a:spcBef>
              <a:buNone/>
              <a:defRPr b="1" sz="900">
                <a:solidFill>
                  <a:schemeClr val="lt1"/>
                </a:solidFill>
                <a:latin typeface="Open Sans"/>
                <a:ea typeface="Open Sans"/>
                <a:cs typeface="Open Sans"/>
                <a:sym typeface="Open Sans"/>
              </a:defRPr>
            </a:lvl5pPr>
            <a:lvl6pPr indent="0" lvl="5" marL="0" rtl="0" algn="ctr">
              <a:spcBef>
                <a:spcPts val="0"/>
              </a:spcBef>
              <a:buNone/>
              <a:defRPr b="1" sz="900">
                <a:solidFill>
                  <a:schemeClr val="lt1"/>
                </a:solidFill>
                <a:latin typeface="Open Sans"/>
                <a:ea typeface="Open Sans"/>
                <a:cs typeface="Open Sans"/>
                <a:sym typeface="Open Sans"/>
              </a:defRPr>
            </a:lvl6pPr>
            <a:lvl7pPr indent="0" lvl="6" marL="0" rtl="0" algn="ctr">
              <a:spcBef>
                <a:spcPts val="0"/>
              </a:spcBef>
              <a:buNone/>
              <a:defRPr b="1" sz="900">
                <a:solidFill>
                  <a:schemeClr val="lt1"/>
                </a:solidFill>
                <a:latin typeface="Open Sans"/>
                <a:ea typeface="Open Sans"/>
                <a:cs typeface="Open Sans"/>
                <a:sym typeface="Open Sans"/>
              </a:defRPr>
            </a:lvl7pPr>
            <a:lvl8pPr indent="0" lvl="7" marL="0" rtl="0" algn="ctr">
              <a:spcBef>
                <a:spcPts val="0"/>
              </a:spcBef>
              <a:buNone/>
              <a:defRPr b="1" sz="900">
                <a:solidFill>
                  <a:schemeClr val="lt1"/>
                </a:solidFill>
                <a:latin typeface="Open Sans"/>
                <a:ea typeface="Open Sans"/>
                <a:cs typeface="Open Sans"/>
                <a:sym typeface="Open Sans"/>
              </a:defRPr>
            </a:lvl8pPr>
            <a:lvl9pPr indent="0" lvl="8" marL="0" rt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3">
  <p:cSld name="6_BODY Slide LEFT 3">
    <p:spTree>
      <p:nvGrpSpPr>
        <p:cNvPr id="121" name="Shape 121"/>
        <p:cNvGrpSpPr/>
        <p:nvPr/>
      </p:nvGrpSpPr>
      <p:grpSpPr>
        <a:xfrm>
          <a:off x="0" y="0"/>
          <a:ext cx="0" cy="0"/>
          <a:chOff x="0" y="0"/>
          <a:chExt cx="0" cy="0"/>
        </a:xfrm>
      </p:grpSpPr>
      <p:pic>
        <p:nvPicPr>
          <p:cNvPr id="122" name="Google Shape;122;p2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23" name="Google Shape;123;p2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24" name="Google Shape;124;p2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Open Sans"/>
                <a:ea typeface="Open Sans"/>
                <a:cs typeface="Open Sans"/>
                <a:sym typeface="Open Sans"/>
              </a:defRPr>
            </a:lvl1pPr>
            <a:lvl2pPr indent="0" lvl="1" marL="0" rtl="0" algn="ctr">
              <a:spcBef>
                <a:spcPts val="0"/>
              </a:spcBef>
              <a:buNone/>
              <a:defRPr b="1" sz="900">
                <a:solidFill>
                  <a:schemeClr val="lt1"/>
                </a:solidFill>
                <a:latin typeface="Open Sans"/>
                <a:ea typeface="Open Sans"/>
                <a:cs typeface="Open Sans"/>
                <a:sym typeface="Open Sans"/>
              </a:defRPr>
            </a:lvl2pPr>
            <a:lvl3pPr indent="0" lvl="2" marL="0" rtl="0" algn="ctr">
              <a:spcBef>
                <a:spcPts val="0"/>
              </a:spcBef>
              <a:buNone/>
              <a:defRPr b="1" sz="900">
                <a:solidFill>
                  <a:schemeClr val="lt1"/>
                </a:solidFill>
                <a:latin typeface="Open Sans"/>
                <a:ea typeface="Open Sans"/>
                <a:cs typeface="Open Sans"/>
                <a:sym typeface="Open Sans"/>
              </a:defRPr>
            </a:lvl3pPr>
            <a:lvl4pPr indent="0" lvl="3" marL="0" rtl="0" algn="ctr">
              <a:spcBef>
                <a:spcPts val="0"/>
              </a:spcBef>
              <a:buNone/>
              <a:defRPr b="1" sz="900">
                <a:solidFill>
                  <a:schemeClr val="lt1"/>
                </a:solidFill>
                <a:latin typeface="Open Sans"/>
                <a:ea typeface="Open Sans"/>
                <a:cs typeface="Open Sans"/>
                <a:sym typeface="Open Sans"/>
              </a:defRPr>
            </a:lvl4pPr>
            <a:lvl5pPr indent="0" lvl="4" marL="0" rtl="0" algn="ctr">
              <a:spcBef>
                <a:spcPts val="0"/>
              </a:spcBef>
              <a:buNone/>
              <a:defRPr b="1" sz="900">
                <a:solidFill>
                  <a:schemeClr val="lt1"/>
                </a:solidFill>
                <a:latin typeface="Open Sans"/>
                <a:ea typeface="Open Sans"/>
                <a:cs typeface="Open Sans"/>
                <a:sym typeface="Open Sans"/>
              </a:defRPr>
            </a:lvl5pPr>
            <a:lvl6pPr indent="0" lvl="5" marL="0" rtl="0" algn="ctr">
              <a:spcBef>
                <a:spcPts val="0"/>
              </a:spcBef>
              <a:buNone/>
              <a:defRPr b="1" sz="900">
                <a:solidFill>
                  <a:schemeClr val="lt1"/>
                </a:solidFill>
                <a:latin typeface="Open Sans"/>
                <a:ea typeface="Open Sans"/>
                <a:cs typeface="Open Sans"/>
                <a:sym typeface="Open Sans"/>
              </a:defRPr>
            </a:lvl6pPr>
            <a:lvl7pPr indent="0" lvl="6" marL="0" rtl="0" algn="ctr">
              <a:spcBef>
                <a:spcPts val="0"/>
              </a:spcBef>
              <a:buNone/>
              <a:defRPr b="1" sz="900">
                <a:solidFill>
                  <a:schemeClr val="lt1"/>
                </a:solidFill>
                <a:latin typeface="Open Sans"/>
                <a:ea typeface="Open Sans"/>
                <a:cs typeface="Open Sans"/>
                <a:sym typeface="Open Sans"/>
              </a:defRPr>
            </a:lvl7pPr>
            <a:lvl8pPr indent="0" lvl="7" marL="0" rtl="0" algn="ctr">
              <a:spcBef>
                <a:spcPts val="0"/>
              </a:spcBef>
              <a:buNone/>
              <a:defRPr b="1" sz="900">
                <a:solidFill>
                  <a:schemeClr val="lt1"/>
                </a:solidFill>
                <a:latin typeface="Open Sans"/>
                <a:ea typeface="Open Sans"/>
                <a:cs typeface="Open Sans"/>
                <a:sym typeface="Open Sans"/>
              </a:defRPr>
            </a:lvl8pPr>
            <a:lvl9pPr indent="0" lvl="8" marL="0" rt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125" name="Google Shape;125;p25"/>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126" name="Google Shape;126;p25"/>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3">
  <p:cSld name="7_BODY Slide RIGHT 3">
    <p:spTree>
      <p:nvGrpSpPr>
        <p:cNvPr id="127" name="Shape 127"/>
        <p:cNvGrpSpPr/>
        <p:nvPr/>
      </p:nvGrpSpPr>
      <p:grpSpPr>
        <a:xfrm>
          <a:off x="0" y="0"/>
          <a:ext cx="0" cy="0"/>
          <a:chOff x="0" y="0"/>
          <a:chExt cx="0" cy="0"/>
        </a:xfrm>
      </p:grpSpPr>
      <p:pic>
        <p:nvPicPr>
          <p:cNvPr id="128" name="Google Shape;128;p2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29" name="Google Shape;129;p26"/>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0" name="Google Shape;130;p26"/>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31" name="Google Shape;131;p26"/>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32" name="Google Shape;132;p26"/>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Open Sans"/>
                <a:ea typeface="Open Sans"/>
                <a:cs typeface="Open Sans"/>
                <a:sym typeface="Open Sans"/>
              </a:defRPr>
            </a:lvl1pPr>
            <a:lvl2pPr indent="0" lvl="1" marL="0" rtl="0" algn="ctr">
              <a:spcBef>
                <a:spcPts val="0"/>
              </a:spcBef>
              <a:buNone/>
              <a:defRPr b="1" sz="900">
                <a:solidFill>
                  <a:schemeClr val="lt1"/>
                </a:solidFill>
                <a:latin typeface="Open Sans"/>
                <a:ea typeface="Open Sans"/>
                <a:cs typeface="Open Sans"/>
                <a:sym typeface="Open Sans"/>
              </a:defRPr>
            </a:lvl2pPr>
            <a:lvl3pPr indent="0" lvl="2" marL="0" rtl="0" algn="ctr">
              <a:spcBef>
                <a:spcPts val="0"/>
              </a:spcBef>
              <a:buNone/>
              <a:defRPr b="1" sz="900">
                <a:solidFill>
                  <a:schemeClr val="lt1"/>
                </a:solidFill>
                <a:latin typeface="Open Sans"/>
                <a:ea typeface="Open Sans"/>
                <a:cs typeface="Open Sans"/>
                <a:sym typeface="Open Sans"/>
              </a:defRPr>
            </a:lvl3pPr>
            <a:lvl4pPr indent="0" lvl="3" marL="0" rtl="0" algn="ctr">
              <a:spcBef>
                <a:spcPts val="0"/>
              </a:spcBef>
              <a:buNone/>
              <a:defRPr b="1" sz="900">
                <a:solidFill>
                  <a:schemeClr val="lt1"/>
                </a:solidFill>
                <a:latin typeface="Open Sans"/>
                <a:ea typeface="Open Sans"/>
                <a:cs typeface="Open Sans"/>
                <a:sym typeface="Open Sans"/>
              </a:defRPr>
            </a:lvl4pPr>
            <a:lvl5pPr indent="0" lvl="4" marL="0" rtl="0" algn="ctr">
              <a:spcBef>
                <a:spcPts val="0"/>
              </a:spcBef>
              <a:buNone/>
              <a:defRPr b="1" sz="900">
                <a:solidFill>
                  <a:schemeClr val="lt1"/>
                </a:solidFill>
                <a:latin typeface="Open Sans"/>
                <a:ea typeface="Open Sans"/>
                <a:cs typeface="Open Sans"/>
                <a:sym typeface="Open Sans"/>
              </a:defRPr>
            </a:lvl5pPr>
            <a:lvl6pPr indent="0" lvl="5" marL="0" rtl="0" algn="ctr">
              <a:spcBef>
                <a:spcPts val="0"/>
              </a:spcBef>
              <a:buNone/>
              <a:defRPr b="1" sz="900">
                <a:solidFill>
                  <a:schemeClr val="lt1"/>
                </a:solidFill>
                <a:latin typeface="Open Sans"/>
                <a:ea typeface="Open Sans"/>
                <a:cs typeface="Open Sans"/>
                <a:sym typeface="Open Sans"/>
              </a:defRPr>
            </a:lvl6pPr>
            <a:lvl7pPr indent="0" lvl="6" marL="0" rtl="0" algn="ctr">
              <a:spcBef>
                <a:spcPts val="0"/>
              </a:spcBef>
              <a:buNone/>
              <a:defRPr b="1" sz="900">
                <a:solidFill>
                  <a:schemeClr val="lt1"/>
                </a:solidFill>
                <a:latin typeface="Open Sans"/>
                <a:ea typeface="Open Sans"/>
                <a:cs typeface="Open Sans"/>
                <a:sym typeface="Open Sans"/>
              </a:defRPr>
            </a:lvl7pPr>
            <a:lvl8pPr indent="0" lvl="7" marL="0" rtl="0" algn="ctr">
              <a:spcBef>
                <a:spcPts val="0"/>
              </a:spcBef>
              <a:buNone/>
              <a:defRPr b="1" sz="900">
                <a:solidFill>
                  <a:schemeClr val="lt1"/>
                </a:solidFill>
                <a:latin typeface="Open Sans"/>
                <a:ea typeface="Open Sans"/>
                <a:cs typeface="Open Sans"/>
                <a:sym typeface="Open Sans"/>
              </a:defRPr>
            </a:lvl8pPr>
            <a:lvl9pPr indent="0" lvl="8" marL="0" rt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133" name="Shape 133"/>
        <p:cNvGrpSpPr/>
        <p:nvPr/>
      </p:nvGrpSpPr>
      <p:grpSpPr>
        <a:xfrm>
          <a:off x="0" y="0"/>
          <a:ext cx="0" cy="0"/>
          <a:chOff x="0" y="0"/>
          <a:chExt cx="0" cy="0"/>
        </a:xfrm>
      </p:grpSpPr>
      <p:pic>
        <p:nvPicPr>
          <p:cNvPr id="134" name="Google Shape;134;p2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35" name="Google Shape;135;p2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36" name="Google Shape;136;p2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Open Sans"/>
                <a:ea typeface="Open Sans"/>
                <a:cs typeface="Open Sans"/>
                <a:sym typeface="Open Sans"/>
              </a:defRPr>
            </a:lvl1pPr>
            <a:lvl2pPr indent="0" lvl="1" marL="0" rtl="0" algn="ctr">
              <a:spcBef>
                <a:spcPts val="0"/>
              </a:spcBef>
              <a:buNone/>
              <a:defRPr b="1" sz="900">
                <a:solidFill>
                  <a:schemeClr val="lt1"/>
                </a:solidFill>
                <a:latin typeface="Open Sans"/>
                <a:ea typeface="Open Sans"/>
                <a:cs typeface="Open Sans"/>
                <a:sym typeface="Open Sans"/>
              </a:defRPr>
            </a:lvl2pPr>
            <a:lvl3pPr indent="0" lvl="2" marL="0" rtl="0" algn="ctr">
              <a:spcBef>
                <a:spcPts val="0"/>
              </a:spcBef>
              <a:buNone/>
              <a:defRPr b="1" sz="900">
                <a:solidFill>
                  <a:schemeClr val="lt1"/>
                </a:solidFill>
                <a:latin typeface="Open Sans"/>
                <a:ea typeface="Open Sans"/>
                <a:cs typeface="Open Sans"/>
                <a:sym typeface="Open Sans"/>
              </a:defRPr>
            </a:lvl3pPr>
            <a:lvl4pPr indent="0" lvl="3" marL="0" rtl="0" algn="ctr">
              <a:spcBef>
                <a:spcPts val="0"/>
              </a:spcBef>
              <a:buNone/>
              <a:defRPr b="1" sz="900">
                <a:solidFill>
                  <a:schemeClr val="lt1"/>
                </a:solidFill>
                <a:latin typeface="Open Sans"/>
                <a:ea typeface="Open Sans"/>
                <a:cs typeface="Open Sans"/>
                <a:sym typeface="Open Sans"/>
              </a:defRPr>
            </a:lvl4pPr>
            <a:lvl5pPr indent="0" lvl="4" marL="0" rtl="0" algn="ctr">
              <a:spcBef>
                <a:spcPts val="0"/>
              </a:spcBef>
              <a:buNone/>
              <a:defRPr b="1" sz="900">
                <a:solidFill>
                  <a:schemeClr val="lt1"/>
                </a:solidFill>
                <a:latin typeface="Open Sans"/>
                <a:ea typeface="Open Sans"/>
                <a:cs typeface="Open Sans"/>
                <a:sym typeface="Open Sans"/>
              </a:defRPr>
            </a:lvl5pPr>
            <a:lvl6pPr indent="0" lvl="5" marL="0" rtl="0" algn="ctr">
              <a:spcBef>
                <a:spcPts val="0"/>
              </a:spcBef>
              <a:buNone/>
              <a:defRPr b="1" sz="900">
                <a:solidFill>
                  <a:schemeClr val="lt1"/>
                </a:solidFill>
                <a:latin typeface="Open Sans"/>
                <a:ea typeface="Open Sans"/>
                <a:cs typeface="Open Sans"/>
                <a:sym typeface="Open Sans"/>
              </a:defRPr>
            </a:lvl6pPr>
            <a:lvl7pPr indent="0" lvl="6" marL="0" rtl="0" algn="ctr">
              <a:spcBef>
                <a:spcPts val="0"/>
              </a:spcBef>
              <a:buNone/>
              <a:defRPr b="1" sz="900">
                <a:solidFill>
                  <a:schemeClr val="lt1"/>
                </a:solidFill>
                <a:latin typeface="Open Sans"/>
                <a:ea typeface="Open Sans"/>
                <a:cs typeface="Open Sans"/>
                <a:sym typeface="Open Sans"/>
              </a:defRPr>
            </a:lvl7pPr>
            <a:lvl8pPr indent="0" lvl="7" marL="0" rtl="0" algn="ctr">
              <a:spcBef>
                <a:spcPts val="0"/>
              </a:spcBef>
              <a:buNone/>
              <a:defRPr b="1" sz="900">
                <a:solidFill>
                  <a:schemeClr val="lt1"/>
                </a:solidFill>
                <a:latin typeface="Open Sans"/>
                <a:ea typeface="Open Sans"/>
                <a:cs typeface="Open Sans"/>
                <a:sym typeface="Open Sans"/>
              </a:defRPr>
            </a:lvl8pPr>
            <a:lvl9pPr indent="0" lvl="8" marL="0" rt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137" name="Google Shape;137;p27"/>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138" name="Google Shape;138;p27"/>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139" name="Google Shape;139;p2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40" name="Google Shape;140;p2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141" name="Shape 141"/>
        <p:cNvGrpSpPr/>
        <p:nvPr/>
      </p:nvGrpSpPr>
      <p:grpSpPr>
        <a:xfrm>
          <a:off x="0" y="0"/>
          <a:ext cx="0" cy="0"/>
          <a:chOff x="0" y="0"/>
          <a:chExt cx="0" cy="0"/>
        </a:xfrm>
      </p:grpSpPr>
      <p:pic>
        <p:nvPicPr>
          <p:cNvPr id="142" name="Google Shape;142;p2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43" name="Google Shape;143;p28"/>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4" name="Google Shape;144;p28"/>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45" name="Google Shape;145;p2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46" name="Google Shape;146;p2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Open Sans"/>
                <a:ea typeface="Open Sans"/>
                <a:cs typeface="Open Sans"/>
                <a:sym typeface="Open Sans"/>
              </a:defRPr>
            </a:lvl1pPr>
            <a:lvl2pPr indent="0" lvl="1" marL="0" rtl="0" algn="ctr">
              <a:spcBef>
                <a:spcPts val="0"/>
              </a:spcBef>
              <a:buNone/>
              <a:defRPr b="1" sz="900">
                <a:solidFill>
                  <a:schemeClr val="lt1"/>
                </a:solidFill>
                <a:latin typeface="Open Sans"/>
                <a:ea typeface="Open Sans"/>
                <a:cs typeface="Open Sans"/>
                <a:sym typeface="Open Sans"/>
              </a:defRPr>
            </a:lvl2pPr>
            <a:lvl3pPr indent="0" lvl="2" marL="0" rtl="0" algn="ctr">
              <a:spcBef>
                <a:spcPts val="0"/>
              </a:spcBef>
              <a:buNone/>
              <a:defRPr b="1" sz="900">
                <a:solidFill>
                  <a:schemeClr val="lt1"/>
                </a:solidFill>
                <a:latin typeface="Open Sans"/>
                <a:ea typeface="Open Sans"/>
                <a:cs typeface="Open Sans"/>
                <a:sym typeface="Open Sans"/>
              </a:defRPr>
            </a:lvl3pPr>
            <a:lvl4pPr indent="0" lvl="3" marL="0" rtl="0" algn="ctr">
              <a:spcBef>
                <a:spcPts val="0"/>
              </a:spcBef>
              <a:buNone/>
              <a:defRPr b="1" sz="900">
                <a:solidFill>
                  <a:schemeClr val="lt1"/>
                </a:solidFill>
                <a:latin typeface="Open Sans"/>
                <a:ea typeface="Open Sans"/>
                <a:cs typeface="Open Sans"/>
                <a:sym typeface="Open Sans"/>
              </a:defRPr>
            </a:lvl4pPr>
            <a:lvl5pPr indent="0" lvl="4" marL="0" rtl="0" algn="ctr">
              <a:spcBef>
                <a:spcPts val="0"/>
              </a:spcBef>
              <a:buNone/>
              <a:defRPr b="1" sz="900">
                <a:solidFill>
                  <a:schemeClr val="lt1"/>
                </a:solidFill>
                <a:latin typeface="Open Sans"/>
                <a:ea typeface="Open Sans"/>
                <a:cs typeface="Open Sans"/>
                <a:sym typeface="Open Sans"/>
              </a:defRPr>
            </a:lvl5pPr>
            <a:lvl6pPr indent="0" lvl="5" marL="0" rtl="0" algn="ctr">
              <a:spcBef>
                <a:spcPts val="0"/>
              </a:spcBef>
              <a:buNone/>
              <a:defRPr b="1" sz="900">
                <a:solidFill>
                  <a:schemeClr val="lt1"/>
                </a:solidFill>
                <a:latin typeface="Open Sans"/>
                <a:ea typeface="Open Sans"/>
                <a:cs typeface="Open Sans"/>
                <a:sym typeface="Open Sans"/>
              </a:defRPr>
            </a:lvl6pPr>
            <a:lvl7pPr indent="0" lvl="6" marL="0" rtl="0" algn="ctr">
              <a:spcBef>
                <a:spcPts val="0"/>
              </a:spcBef>
              <a:buNone/>
              <a:defRPr b="1" sz="900">
                <a:solidFill>
                  <a:schemeClr val="lt1"/>
                </a:solidFill>
                <a:latin typeface="Open Sans"/>
                <a:ea typeface="Open Sans"/>
                <a:cs typeface="Open Sans"/>
                <a:sym typeface="Open Sans"/>
              </a:defRPr>
            </a:lvl7pPr>
            <a:lvl8pPr indent="0" lvl="7" marL="0" rtl="0" algn="ctr">
              <a:spcBef>
                <a:spcPts val="0"/>
              </a:spcBef>
              <a:buNone/>
              <a:defRPr b="1" sz="900">
                <a:solidFill>
                  <a:schemeClr val="lt1"/>
                </a:solidFill>
                <a:latin typeface="Open Sans"/>
                <a:ea typeface="Open Sans"/>
                <a:cs typeface="Open Sans"/>
                <a:sym typeface="Open Sans"/>
              </a:defRPr>
            </a:lvl8pPr>
            <a:lvl9pPr indent="0" lvl="8" marL="0" rt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pic>
        <p:nvPicPr>
          <p:cNvPr id="147" name="Google Shape;147;p2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48" name="Google Shape;148;p28"/>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49" name="Google Shape;149;p2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150" name="Shape 150"/>
        <p:cNvGrpSpPr/>
        <p:nvPr/>
      </p:nvGrpSpPr>
      <p:grpSpPr>
        <a:xfrm>
          <a:off x="0" y="0"/>
          <a:ext cx="0" cy="0"/>
          <a:chOff x="0" y="0"/>
          <a:chExt cx="0" cy="0"/>
        </a:xfrm>
      </p:grpSpPr>
      <p:pic>
        <p:nvPicPr>
          <p:cNvPr id="151" name="Google Shape;151;p2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52" name="Google Shape;152;p2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53" name="Google Shape;153;p2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Open Sans"/>
                <a:ea typeface="Open Sans"/>
                <a:cs typeface="Open Sans"/>
                <a:sym typeface="Open Sans"/>
              </a:defRPr>
            </a:lvl1pPr>
            <a:lvl2pPr indent="0" lvl="1" marL="0" rtl="0" algn="ctr">
              <a:spcBef>
                <a:spcPts val="0"/>
              </a:spcBef>
              <a:buNone/>
              <a:defRPr b="1" sz="900">
                <a:solidFill>
                  <a:schemeClr val="lt1"/>
                </a:solidFill>
                <a:latin typeface="Open Sans"/>
                <a:ea typeface="Open Sans"/>
                <a:cs typeface="Open Sans"/>
                <a:sym typeface="Open Sans"/>
              </a:defRPr>
            </a:lvl2pPr>
            <a:lvl3pPr indent="0" lvl="2" marL="0" rtl="0" algn="ctr">
              <a:spcBef>
                <a:spcPts val="0"/>
              </a:spcBef>
              <a:buNone/>
              <a:defRPr b="1" sz="900">
                <a:solidFill>
                  <a:schemeClr val="lt1"/>
                </a:solidFill>
                <a:latin typeface="Open Sans"/>
                <a:ea typeface="Open Sans"/>
                <a:cs typeface="Open Sans"/>
                <a:sym typeface="Open Sans"/>
              </a:defRPr>
            </a:lvl3pPr>
            <a:lvl4pPr indent="0" lvl="3" marL="0" rtl="0" algn="ctr">
              <a:spcBef>
                <a:spcPts val="0"/>
              </a:spcBef>
              <a:buNone/>
              <a:defRPr b="1" sz="900">
                <a:solidFill>
                  <a:schemeClr val="lt1"/>
                </a:solidFill>
                <a:latin typeface="Open Sans"/>
                <a:ea typeface="Open Sans"/>
                <a:cs typeface="Open Sans"/>
                <a:sym typeface="Open Sans"/>
              </a:defRPr>
            </a:lvl4pPr>
            <a:lvl5pPr indent="0" lvl="4" marL="0" rtl="0" algn="ctr">
              <a:spcBef>
                <a:spcPts val="0"/>
              </a:spcBef>
              <a:buNone/>
              <a:defRPr b="1" sz="900">
                <a:solidFill>
                  <a:schemeClr val="lt1"/>
                </a:solidFill>
                <a:latin typeface="Open Sans"/>
                <a:ea typeface="Open Sans"/>
                <a:cs typeface="Open Sans"/>
                <a:sym typeface="Open Sans"/>
              </a:defRPr>
            </a:lvl5pPr>
            <a:lvl6pPr indent="0" lvl="5" marL="0" rtl="0" algn="ctr">
              <a:spcBef>
                <a:spcPts val="0"/>
              </a:spcBef>
              <a:buNone/>
              <a:defRPr b="1" sz="900">
                <a:solidFill>
                  <a:schemeClr val="lt1"/>
                </a:solidFill>
                <a:latin typeface="Open Sans"/>
                <a:ea typeface="Open Sans"/>
                <a:cs typeface="Open Sans"/>
                <a:sym typeface="Open Sans"/>
              </a:defRPr>
            </a:lvl6pPr>
            <a:lvl7pPr indent="0" lvl="6" marL="0" rtl="0" algn="ctr">
              <a:spcBef>
                <a:spcPts val="0"/>
              </a:spcBef>
              <a:buNone/>
              <a:defRPr b="1" sz="900">
                <a:solidFill>
                  <a:schemeClr val="lt1"/>
                </a:solidFill>
                <a:latin typeface="Open Sans"/>
                <a:ea typeface="Open Sans"/>
                <a:cs typeface="Open Sans"/>
                <a:sym typeface="Open Sans"/>
              </a:defRPr>
            </a:lvl7pPr>
            <a:lvl8pPr indent="0" lvl="7" marL="0" rtl="0" algn="ctr">
              <a:spcBef>
                <a:spcPts val="0"/>
              </a:spcBef>
              <a:buNone/>
              <a:defRPr b="1" sz="900">
                <a:solidFill>
                  <a:schemeClr val="lt1"/>
                </a:solidFill>
                <a:latin typeface="Open Sans"/>
                <a:ea typeface="Open Sans"/>
                <a:cs typeface="Open Sans"/>
                <a:sym typeface="Open Sans"/>
              </a:defRPr>
            </a:lvl8pPr>
            <a:lvl9pPr indent="0" lvl="8" marL="0" rt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154" name="Google Shape;154;p29"/>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5" name="Google Shape;155;p29"/>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pic>
        <p:nvPicPr>
          <p:cNvPr id="156" name="Google Shape;156;p2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57" name="Google Shape;157;p2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3">
  <p:cSld name="13_CLOSING Slide 3">
    <p:spTree>
      <p:nvGrpSpPr>
        <p:cNvPr id="158" name="Shape 158"/>
        <p:cNvGrpSpPr/>
        <p:nvPr/>
      </p:nvGrpSpPr>
      <p:grpSpPr>
        <a:xfrm>
          <a:off x="0" y="0"/>
          <a:ext cx="0" cy="0"/>
          <a:chOff x="0" y="0"/>
          <a:chExt cx="0" cy="0"/>
        </a:xfrm>
      </p:grpSpPr>
      <p:pic>
        <p:nvPicPr>
          <p:cNvPr id="159" name="Google Shape;159;p3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160" name="Shape 160"/>
        <p:cNvGrpSpPr/>
        <p:nvPr/>
      </p:nvGrpSpPr>
      <p:grpSpPr>
        <a:xfrm>
          <a:off x="0" y="0"/>
          <a:ext cx="0" cy="0"/>
          <a:chOff x="0" y="0"/>
          <a:chExt cx="0" cy="0"/>
        </a:xfrm>
      </p:grpSpPr>
      <p:pic>
        <p:nvPicPr>
          <p:cNvPr id="161" name="Google Shape;161;p3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62" name="Google Shape;162;p3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163" name="Google Shape;163;p3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164" name="Google Shape;164;p31"/>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165" name="Google Shape;165;p31"/>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0" name="Shape 170"/>
        <p:cNvGrpSpPr/>
        <p:nvPr/>
      </p:nvGrpSpPr>
      <p:grpSpPr>
        <a:xfrm>
          <a:off x="0" y="0"/>
          <a:ext cx="0" cy="0"/>
          <a:chOff x="0" y="0"/>
          <a:chExt cx="0" cy="0"/>
        </a:xfrm>
      </p:grpSpPr>
      <p:sp>
        <p:nvSpPr>
          <p:cNvPr id="171" name="Google Shape;171;p3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72" name="Google Shape;172;p3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73" name="Google Shape;173;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4" name="Shape 174"/>
        <p:cNvGrpSpPr/>
        <p:nvPr/>
      </p:nvGrpSpPr>
      <p:grpSpPr>
        <a:xfrm>
          <a:off x="0" y="0"/>
          <a:ext cx="0" cy="0"/>
          <a:chOff x="0" y="0"/>
          <a:chExt cx="0" cy="0"/>
        </a:xfrm>
      </p:grpSpPr>
      <p:sp>
        <p:nvSpPr>
          <p:cNvPr id="175" name="Google Shape;175;p34"/>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76" name="Google Shape;176;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7" name="Shape 177"/>
        <p:cNvGrpSpPr/>
        <p:nvPr/>
      </p:nvGrpSpPr>
      <p:grpSpPr>
        <a:xfrm>
          <a:off x="0" y="0"/>
          <a:ext cx="0" cy="0"/>
          <a:chOff x="0" y="0"/>
          <a:chExt cx="0" cy="0"/>
        </a:xfrm>
      </p:grpSpPr>
      <p:sp>
        <p:nvSpPr>
          <p:cNvPr id="178" name="Google Shape;178;p3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79" name="Google Shape;179;p3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80" name="Google Shape;180;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81" name="Shape 181"/>
        <p:cNvGrpSpPr/>
        <p:nvPr/>
      </p:nvGrpSpPr>
      <p:grpSpPr>
        <a:xfrm>
          <a:off x="0" y="0"/>
          <a:ext cx="0" cy="0"/>
          <a:chOff x="0" y="0"/>
          <a:chExt cx="0" cy="0"/>
        </a:xfrm>
      </p:grpSpPr>
      <p:sp>
        <p:nvSpPr>
          <p:cNvPr id="182" name="Google Shape;182;p3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83" name="Google Shape;183;p36"/>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84" name="Google Shape;184;p36"/>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85" name="Google Shape;185;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86" name="Shape 186"/>
        <p:cNvGrpSpPr/>
        <p:nvPr/>
      </p:nvGrpSpPr>
      <p:grpSpPr>
        <a:xfrm>
          <a:off x="0" y="0"/>
          <a:ext cx="0" cy="0"/>
          <a:chOff x="0" y="0"/>
          <a:chExt cx="0" cy="0"/>
        </a:xfrm>
      </p:grpSpPr>
      <p:sp>
        <p:nvSpPr>
          <p:cNvPr id="187" name="Google Shape;187;p3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88" name="Google Shape;188;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89" name="Shape 189"/>
        <p:cNvGrpSpPr/>
        <p:nvPr/>
      </p:nvGrpSpPr>
      <p:grpSpPr>
        <a:xfrm>
          <a:off x="0" y="0"/>
          <a:ext cx="0" cy="0"/>
          <a:chOff x="0" y="0"/>
          <a:chExt cx="0" cy="0"/>
        </a:xfrm>
      </p:grpSpPr>
      <p:sp>
        <p:nvSpPr>
          <p:cNvPr id="190" name="Google Shape;190;p38"/>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91" name="Google Shape;191;p38"/>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92" name="Google Shape;192;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93" name="Shape 193"/>
        <p:cNvGrpSpPr/>
        <p:nvPr/>
      </p:nvGrpSpPr>
      <p:grpSpPr>
        <a:xfrm>
          <a:off x="0" y="0"/>
          <a:ext cx="0" cy="0"/>
          <a:chOff x="0" y="0"/>
          <a:chExt cx="0" cy="0"/>
        </a:xfrm>
      </p:grpSpPr>
      <p:sp>
        <p:nvSpPr>
          <p:cNvPr id="194" name="Google Shape;194;p39"/>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95" name="Google Shape;195;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96" name="Shape 196"/>
        <p:cNvGrpSpPr/>
        <p:nvPr/>
      </p:nvGrpSpPr>
      <p:grpSpPr>
        <a:xfrm>
          <a:off x="0" y="0"/>
          <a:ext cx="0" cy="0"/>
          <a:chOff x="0" y="0"/>
          <a:chExt cx="0" cy="0"/>
        </a:xfrm>
      </p:grpSpPr>
      <p:sp>
        <p:nvSpPr>
          <p:cNvPr id="197" name="Google Shape;197;p4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40"/>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99" name="Google Shape;199;p40"/>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200" name="Google Shape;200;p40"/>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01" name="Google Shape;201;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02" name="Shape 202"/>
        <p:cNvGrpSpPr/>
        <p:nvPr/>
      </p:nvGrpSpPr>
      <p:grpSpPr>
        <a:xfrm>
          <a:off x="0" y="0"/>
          <a:ext cx="0" cy="0"/>
          <a:chOff x="0" y="0"/>
          <a:chExt cx="0" cy="0"/>
        </a:xfrm>
      </p:grpSpPr>
      <p:sp>
        <p:nvSpPr>
          <p:cNvPr id="203" name="Google Shape;203;p41"/>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204" name="Google Shape;204;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05" name="Shape 205"/>
        <p:cNvGrpSpPr/>
        <p:nvPr/>
      </p:nvGrpSpPr>
      <p:grpSpPr>
        <a:xfrm>
          <a:off x="0" y="0"/>
          <a:ext cx="0" cy="0"/>
          <a:chOff x="0" y="0"/>
          <a:chExt cx="0" cy="0"/>
        </a:xfrm>
      </p:grpSpPr>
      <p:sp>
        <p:nvSpPr>
          <p:cNvPr id="206" name="Google Shape;206;p42"/>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207" name="Google Shape;207;p42"/>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208" name="Google Shape;208;p4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09" name="Shape 209"/>
        <p:cNvGrpSpPr/>
        <p:nvPr/>
      </p:nvGrpSpPr>
      <p:grpSpPr>
        <a:xfrm>
          <a:off x="0" y="0"/>
          <a:ext cx="0" cy="0"/>
          <a:chOff x="0" y="0"/>
          <a:chExt cx="0" cy="0"/>
        </a:xfrm>
      </p:grpSpPr>
      <p:sp>
        <p:nvSpPr>
          <p:cNvPr id="210" name="Google Shape;210;p4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211" name="Shape 211"/>
        <p:cNvGrpSpPr/>
        <p:nvPr/>
      </p:nvGrpSpPr>
      <p:grpSpPr>
        <a:xfrm>
          <a:off x="0" y="0"/>
          <a:ext cx="0" cy="0"/>
          <a:chOff x="0" y="0"/>
          <a:chExt cx="0" cy="0"/>
        </a:xfrm>
      </p:grpSpPr>
      <p:pic>
        <p:nvPicPr>
          <p:cNvPr id="212" name="Google Shape;212;p4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13" name="Google Shape;213;p44"/>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14" name="Google Shape;214;p44"/>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rgbClr val="7F7F7F"/>
              </a:buClr>
              <a:buSzPts val="1800"/>
              <a:buNone/>
              <a:defRPr sz="1800">
                <a:solidFill>
                  <a:srgbClr val="7F7F7F"/>
                </a:solidFill>
              </a:defRPr>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215" name="Shape 215"/>
        <p:cNvGrpSpPr/>
        <p:nvPr/>
      </p:nvGrpSpPr>
      <p:grpSpPr>
        <a:xfrm>
          <a:off x="0" y="0"/>
          <a:ext cx="0" cy="0"/>
          <a:chOff x="0" y="0"/>
          <a:chExt cx="0" cy="0"/>
        </a:xfrm>
      </p:grpSpPr>
      <p:pic>
        <p:nvPicPr>
          <p:cNvPr id="216" name="Google Shape;216;p4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17" name="Google Shape;217;p45"/>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218" name="Google Shape;218;p4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19" name="Google Shape;219;p4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220" name="Google Shape;220;p45"/>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221" name="Shape 221"/>
        <p:cNvGrpSpPr/>
        <p:nvPr/>
      </p:nvGrpSpPr>
      <p:grpSpPr>
        <a:xfrm>
          <a:off x="0" y="0"/>
          <a:ext cx="0" cy="0"/>
          <a:chOff x="0" y="0"/>
          <a:chExt cx="0" cy="0"/>
        </a:xfrm>
      </p:grpSpPr>
      <p:pic>
        <p:nvPicPr>
          <p:cNvPr id="222" name="Google Shape;222;p4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23" name="Google Shape;223;p4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24" name="Google Shape;224;p4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225" name="Google Shape;225;p46"/>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226" name="Google Shape;226;p46"/>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227" name="Shape 227"/>
        <p:cNvGrpSpPr/>
        <p:nvPr/>
      </p:nvGrpSpPr>
      <p:grpSpPr>
        <a:xfrm>
          <a:off x="0" y="0"/>
          <a:ext cx="0" cy="0"/>
          <a:chOff x="0" y="0"/>
          <a:chExt cx="0" cy="0"/>
        </a:xfrm>
      </p:grpSpPr>
      <p:pic>
        <p:nvPicPr>
          <p:cNvPr id="228" name="Google Shape;228;p4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29" name="Google Shape;229;p4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30" name="Google Shape;230;p4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231" name="Google Shape;231;p47"/>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32" name="Google Shape;232;p47"/>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pic>
        <p:nvPicPr>
          <p:cNvPr id="233" name="Google Shape;233;p4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34" name="Google Shape;234;p4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235" name="Shape 235"/>
        <p:cNvGrpSpPr/>
        <p:nvPr/>
      </p:nvGrpSpPr>
      <p:grpSpPr>
        <a:xfrm>
          <a:off x="0" y="0"/>
          <a:ext cx="0" cy="0"/>
          <a:chOff x="0" y="0"/>
          <a:chExt cx="0" cy="0"/>
        </a:xfrm>
      </p:grpSpPr>
      <p:pic>
        <p:nvPicPr>
          <p:cNvPr id="236" name="Google Shape;236;p4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37" name="Google Shape;237;p48"/>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38" name="Google Shape;238;p48"/>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39" name="Google Shape;239;p4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40" name="Google Shape;240;p4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241" name="Shape 241"/>
        <p:cNvGrpSpPr/>
        <p:nvPr/>
      </p:nvGrpSpPr>
      <p:grpSpPr>
        <a:xfrm>
          <a:off x="0" y="0"/>
          <a:ext cx="0" cy="0"/>
          <a:chOff x="0" y="0"/>
          <a:chExt cx="0" cy="0"/>
        </a:xfrm>
      </p:grpSpPr>
      <p:pic>
        <p:nvPicPr>
          <p:cNvPr id="242" name="Google Shape;242;p4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43" name="Google Shape;243;p4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44" name="Google Shape;244;p4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245" name="Google Shape;245;p49"/>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6" name="Google Shape;246;p49"/>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247" name="Shape 247"/>
        <p:cNvGrpSpPr/>
        <p:nvPr/>
      </p:nvGrpSpPr>
      <p:grpSpPr>
        <a:xfrm>
          <a:off x="0" y="0"/>
          <a:ext cx="0" cy="0"/>
          <a:chOff x="0" y="0"/>
          <a:chExt cx="0" cy="0"/>
        </a:xfrm>
      </p:grpSpPr>
      <p:pic>
        <p:nvPicPr>
          <p:cNvPr id="248" name="Google Shape;248;p5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49" name="Google Shape;249;p5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50" name="Google Shape;250;p5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251" name="Google Shape;251;p50"/>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252" name="Google Shape;252;p50"/>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253" name="Shape 253"/>
        <p:cNvGrpSpPr/>
        <p:nvPr/>
      </p:nvGrpSpPr>
      <p:grpSpPr>
        <a:xfrm>
          <a:off x="0" y="0"/>
          <a:ext cx="0" cy="0"/>
          <a:chOff x="0" y="0"/>
          <a:chExt cx="0" cy="0"/>
        </a:xfrm>
      </p:grpSpPr>
      <p:pic>
        <p:nvPicPr>
          <p:cNvPr id="254" name="Google Shape;254;p51"/>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255" name="Shape 255"/>
        <p:cNvGrpSpPr/>
        <p:nvPr/>
      </p:nvGrpSpPr>
      <p:grpSpPr>
        <a:xfrm>
          <a:off x="0" y="0"/>
          <a:ext cx="0" cy="0"/>
          <a:chOff x="0" y="0"/>
          <a:chExt cx="0" cy="0"/>
        </a:xfrm>
      </p:grpSpPr>
      <p:pic>
        <p:nvPicPr>
          <p:cNvPr descr="A picture containing map&#10;&#10;Description automatically generated" id="256" name="Google Shape;256;p5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257" name="Shape 257"/>
        <p:cNvGrpSpPr/>
        <p:nvPr/>
      </p:nvGrpSpPr>
      <p:grpSpPr>
        <a:xfrm>
          <a:off x="0" y="0"/>
          <a:ext cx="0" cy="0"/>
          <a:chOff x="0" y="0"/>
          <a:chExt cx="0" cy="0"/>
        </a:xfrm>
      </p:grpSpPr>
      <p:pic>
        <p:nvPicPr>
          <p:cNvPr id="258" name="Google Shape;258;p5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59" name="Google Shape;259;p53"/>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0" name="Google Shape;260;p53"/>
          <p:cNvSpPr/>
          <p:nvPr>
            <p:ph idx="2" type="pic"/>
          </p:nvPr>
        </p:nvSpPr>
        <p:spPr>
          <a:xfrm>
            <a:off x="6251239" y="2074787"/>
            <a:ext cx="3503700" cy="3503700"/>
          </a:xfrm>
          <a:prstGeom prst="rect">
            <a:avLst/>
          </a:prstGeom>
          <a:noFill/>
          <a:ln>
            <a:noFill/>
          </a:ln>
        </p:spPr>
      </p:sp>
      <p:sp>
        <p:nvSpPr>
          <p:cNvPr id="261" name="Google Shape;261;p53"/>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2" name="Shape 262"/>
        <p:cNvGrpSpPr/>
        <p:nvPr/>
      </p:nvGrpSpPr>
      <p:grpSpPr>
        <a:xfrm>
          <a:off x="0" y="0"/>
          <a:ext cx="0" cy="0"/>
          <a:chOff x="0" y="0"/>
          <a:chExt cx="0" cy="0"/>
        </a:xfrm>
      </p:grpSpPr>
      <p:sp>
        <p:nvSpPr>
          <p:cNvPr id="263" name="Google Shape;263;p54"/>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4" name="Google Shape;264;p54"/>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265" name="Google Shape;265;p5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66" name="Google Shape;266;p5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67" name="Google Shape;267;p5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268" name="Shape 268"/>
        <p:cNvGrpSpPr/>
        <p:nvPr/>
      </p:nvGrpSpPr>
      <p:grpSpPr>
        <a:xfrm>
          <a:off x="0" y="0"/>
          <a:ext cx="0" cy="0"/>
          <a:chOff x="0" y="0"/>
          <a:chExt cx="0" cy="0"/>
        </a:xfrm>
      </p:grpSpPr>
      <p:pic>
        <p:nvPicPr>
          <p:cNvPr id="269" name="Google Shape;269;p5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70" name="Google Shape;270;p5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271" name="Google Shape;271;p55"/>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2" name="Google Shape;272;p55"/>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273" name="Google Shape;273;p5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pic>
        <p:nvPicPr>
          <p:cNvPr id="274" name="Google Shape;274;p5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75" name="Google Shape;275;p5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276" name="Shape 276"/>
        <p:cNvGrpSpPr/>
        <p:nvPr/>
      </p:nvGrpSpPr>
      <p:grpSpPr>
        <a:xfrm>
          <a:off x="0" y="0"/>
          <a:ext cx="0" cy="0"/>
          <a:chOff x="0" y="0"/>
          <a:chExt cx="0" cy="0"/>
        </a:xfrm>
      </p:grpSpPr>
      <p:pic>
        <p:nvPicPr>
          <p:cNvPr id="277" name="Google Shape;277;p5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78" name="Google Shape;278;p5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279" name="Google Shape;279;p5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280" name="Google Shape;280;p56"/>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281" name="Google Shape;281;p56"/>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282" name="Google Shape;282;p5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83" name="Google Shape;283;p5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284" name="Shape 284"/>
        <p:cNvGrpSpPr/>
        <p:nvPr/>
      </p:nvGrpSpPr>
      <p:grpSpPr>
        <a:xfrm>
          <a:off x="0" y="0"/>
          <a:ext cx="0" cy="0"/>
          <a:chOff x="0" y="0"/>
          <a:chExt cx="0" cy="0"/>
        </a:xfrm>
      </p:grpSpPr>
      <p:pic>
        <p:nvPicPr>
          <p:cNvPr id="285" name="Google Shape;285;p5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86" name="Google Shape;286;p57"/>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87" name="Google Shape;287;p57"/>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288" name="Google Shape;288;p57"/>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pic>
        <p:nvPicPr>
          <p:cNvPr id="289" name="Google Shape;289;p5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90" name="Google Shape;290;p57"/>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Vertical Stripe">
    <p:bg>
      <p:bgPr>
        <a:blipFill>
          <a:blip r:embed="rId2">
            <a:alphaModFix/>
          </a:blip>
          <a:stretch>
            <a:fillRect/>
          </a:stretch>
        </a:blipFill>
      </p:bgPr>
    </p:bg>
    <p:spTree>
      <p:nvGrpSpPr>
        <p:cNvPr id="291" name="Shape 291"/>
        <p:cNvGrpSpPr/>
        <p:nvPr/>
      </p:nvGrpSpPr>
      <p:grpSpPr>
        <a:xfrm>
          <a:off x="0" y="0"/>
          <a:ext cx="0" cy="0"/>
          <a:chOff x="0" y="0"/>
          <a:chExt cx="0" cy="0"/>
        </a:xfrm>
      </p:grpSpPr>
      <p:sp>
        <p:nvSpPr>
          <p:cNvPr id="292" name="Google Shape;292;p58"/>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1pPr>
            <a:lvl2pPr indent="0" lvl="1"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2pPr>
            <a:lvl3pPr indent="0" lvl="2"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3pPr>
            <a:lvl4pPr indent="0" lvl="3"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4pPr>
            <a:lvl5pPr indent="0" lvl="4"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5pPr>
            <a:lvl6pPr indent="0" lvl="5"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6pPr>
            <a:lvl7pPr indent="0" lvl="6"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7pPr>
            <a:lvl8pPr indent="0" lvl="7"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8pPr>
            <a:lvl9pPr indent="0" lvl="8"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
        <p:nvSpPr>
          <p:cNvPr id="293" name="Google Shape;293;p58"/>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90000"/>
              </a:lnSpc>
              <a:spcBef>
                <a:spcPts val="0"/>
              </a:spcBef>
              <a:spcAft>
                <a:spcPts val="0"/>
              </a:spcAft>
              <a:buClr>
                <a:schemeClr val="dk1"/>
              </a:buClr>
              <a:buSzPts val="1800"/>
              <a:buChar char="●"/>
              <a:defRPr/>
            </a:lvl1pPr>
            <a:lvl2pPr indent="-323850" lvl="1" marL="914400" algn="l">
              <a:lnSpc>
                <a:spcPct val="90000"/>
              </a:lnSpc>
              <a:spcBef>
                <a:spcPts val="0"/>
              </a:spcBef>
              <a:spcAft>
                <a:spcPts val="0"/>
              </a:spcAft>
              <a:buClr>
                <a:schemeClr val="dk1"/>
              </a:buClr>
              <a:buSzPts val="1500"/>
              <a:buChar char="○"/>
              <a:defRPr/>
            </a:lvl2pPr>
            <a:lvl3pPr indent="-317500" lvl="2" marL="1371600" algn="l">
              <a:lnSpc>
                <a:spcPct val="90000"/>
              </a:lnSpc>
              <a:spcBef>
                <a:spcPts val="0"/>
              </a:spcBef>
              <a:spcAft>
                <a:spcPts val="0"/>
              </a:spcAft>
              <a:buClr>
                <a:schemeClr val="dk1"/>
              </a:buClr>
              <a:buSzPts val="1400"/>
              <a:buChar char="■"/>
              <a:defRPr/>
            </a:lvl3pPr>
            <a:lvl4pPr indent="-304800" lvl="3" marL="1828800" algn="l">
              <a:lnSpc>
                <a:spcPct val="90000"/>
              </a:lnSpc>
              <a:spcBef>
                <a:spcPts val="0"/>
              </a:spcBef>
              <a:spcAft>
                <a:spcPts val="0"/>
              </a:spcAft>
              <a:buClr>
                <a:schemeClr val="dk1"/>
              </a:buClr>
              <a:buSzPts val="1200"/>
              <a:buChar char="●"/>
              <a:defRPr/>
            </a:lvl4pPr>
            <a:lvl5pPr indent="-304800" lvl="4" marL="2286000" algn="l">
              <a:lnSpc>
                <a:spcPct val="90000"/>
              </a:lnSpc>
              <a:spcBef>
                <a:spcPts val="0"/>
              </a:spcBef>
              <a:spcAft>
                <a:spcPts val="0"/>
              </a:spcAft>
              <a:buClr>
                <a:schemeClr val="dk1"/>
              </a:buClr>
              <a:buSzPts val="1200"/>
              <a:buChar char="○"/>
              <a:defRPr/>
            </a:lvl5pPr>
            <a:lvl6pPr indent="-304800" lvl="5" marL="2743200" algn="l">
              <a:lnSpc>
                <a:spcPct val="90000"/>
              </a:lnSpc>
              <a:spcBef>
                <a:spcPts val="0"/>
              </a:spcBef>
              <a:spcAft>
                <a:spcPts val="0"/>
              </a:spcAft>
              <a:buClr>
                <a:schemeClr val="dk1"/>
              </a:buClr>
              <a:buSzPts val="1200"/>
              <a:buChar char="■"/>
              <a:defRPr/>
            </a:lvl6pPr>
            <a:lvl7pPr indent="-304800" lvl="6" marL="3200400" algn="l">
              <a:lnSpc>
                <a:spcPct val="90000"/>
              </a:lnSpc>
              <a:spcBef>
                <a:spcPts val="0"/>
              </a:spcBef>
              <a:spcAft>
                <a:spcPts val="0"/>
              </a:spcAft>
              <a:buClr>
                <a:schemeClr val="dk1"/>
              </a:buClr>
              <a:buSzPts val="1200"/>
              <a:buChar char="●"/>
              <a:defRPr/>
            </a:lvl7pPr>
            <a:lvl8pPr indent="-304800" lvl="7" marL="3657600" algn="l">
              <a:lnSpc>
                <a:spcPct val="90000"/>
              </a:lnSpc>
              <a:spcBef>
                <a:spcPts val="0"/>
              </a:spcBef>
              <a:spcAft>
                <a:spcPts val="0"/>
              </a:spcAft>
              <a:buClr>
                <a:schemeClr val="dk1"/>
              </a:buClr>
              <a:buSzPts val="1200"/>
              <a:buChar char="○"/>
              <a:defRPr/>
            </a:lvl8pPr>
            <a:lvl9pPr indent="-304800" lvl="8" marL="4114800" algn="l">
              <a:lnSpc>
                <a:spcPct val="90000"/>
              </a:lnSpc>
              <a:spcBef>
                <a:spcPts val="0"/>
              </a:spcBef>
              <a:spcAft>
                <a:spcPts val="0"/>
              </a:spcAft>
              <a:buClr>
                <a:schemeClr val="dk1"/>
              </a:buClr>
              <a:buSzPts val="1200"/>
              <a:buChar char="■"/>
              <a:defRPr/>
            </a:lvl9pPr>
          </a:lstStyle>
          <a:p/>
        </p:txBody>
      </p:sp>
      <p:sp>
        <p:nvSpPr>
          <p:cNvPr id="294" name="Google Shape;294;p5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D9D9D9"/>
              </a:buClr>
              <a:buSzPts val="800"/>
              <a:buFont typeface="Calibri"/>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295" name="Google Shape;295;p58"/>
          <p:cNvSpPr txBox="1"/>
          <p:nvPr>
            <p:ph type="title"/>
          </p:nvPr>
        </p:nvSpPr>
        <p:spPr>
          <a:xfrm>
            <a:off x="980250" y="113811"/>
            <a:ext cx="7851300" cy="973800"/>
          </a:xfrm>
          <a:prstGeom prst="rect">
            <a:avLst/>
          </a:prstGeom>
          <a:noFill/>
          <a:ln>
            <a:noFill/>
          </a:ln>
        </p:spPr>
        <p:txBody>
          <a:bodyPr anchorCtr="0" anchor="t" bIns="68575" lIns="68575" spcFirstLastPara="1" rIns="68575" wrap="square" tIns="68575">
            <a:normAutofit/>
          </a:bodyPr>
          <a:lstStyle>
            <a:lvl1pPr lvl="0" algn="ctr">
              <a:lnSpc>
                <a:spcPct val="90000"/>
              </a:lnSpc>
              <a:spcBef>
                <a:spcPts val="0"/>
              </a:spcBef>
              <a:spcAft>
                <a:spcPts val="0"/>
              </a:spcAft>
              <a:buClr>
                <a:schemeClr val="dk1"/>
              </a:buClr>
              <a:buSzPts val="3000"/>
              <a:buFont typeface="Open Sans"/>
              <a:buNone/>
              <a:defRPr b="1"/>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2_Title slide 1">
    <p:spTree>
      <p:nvGrpSpPr>
        <p:cNvPr id="296" name="Shape 296"/>
        <p:cNvGrpSpPr/>
        <p:nvPr/>
      </p:nvGrpSpPr>
      <p:grpSpPr>
        <a:xfrm>
          <a:off x="0" y="0"/>
          <a:ext cx="0" cy="0"/>
          <a:chOff x="0" y="0"/>
          <a:chExt cx="0" cy="0"/>
        </a:xfrm>
      </p:grpSpPr>
      <p:sp>
        <p:nvSpPr>
          <p:cNvPr id="297" name="Google Shape;297;p59"/>
          <p:cNvSpPr txBox="1"/>
          <p:nvPr>
            <p:ph type="ctrTitle"/>
          </p:nvPr>
        </p:nvSpPr>
        <p:spPr>
          <a:xfrm>
            <a:off x="311708" y="744575"/>
            <a:ext cx="8520600" cy="2052600"/>
          </a:xfrm>
          <a:prstGeom prst="rect">
            <a:avLst/>
          </a:prstGeom>
          <a:noFill/>
          <a:ln>
            <a:noFill/>
          </a:ln>
        </p:spPr>
        <p:txBody>
          <a:bodyPr anchorCtr="0" anchor="b" bIns="68575" lIns="68575" spcFirstLastPara="1" rIns="68575" wrap="square" tIns="68575">
            <a:normAutofit/>
          </a:bodyPr>
          <a:lstStyle>
            <a:lvl1pPr lvl="0" algn="ctr">
              <a:lnSpc>
                <a:spcPct val="90000"/>
              </a:lnSpc>
              <a:spcBef>
                <a:spcPts val="0"/>
              </a:spcBef>
              <a:spcAft>
                <a:spcPts val="0"/>
              </a:spcAft>
              <a:buClr>
                <a:schemeClr val="dk1"/>
              </a:buClr>
              <a:buSzPts val="3900"/>
              <a:buFont typeface="Open Sans"/>
              <a:buNone/>
              <a:defRPr sz="5200"/>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p:txBody>
      </p:sp>
      <p:sp>
        <p:nvSpPr>
          <p:cNvPr id="298" name="Google Shape;298;p59"/>
          <p:cNvSpPr txBox="1"/>
          <p:nvPr>
            <p:ph idx="1" type="subTitle"/>
          </p:nvPr>
        </p:nvSpPr>
        <p:spPr>
          <a:xfrm>
            <a:off x="311700" y="2834125"/>
            <a:ext cx="8520600" cy="7926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Clr>
                <a:schemeClr val="dk1"/>
              </a:buClr>
              <a:buSzPts val="2100"/>
              <a:buNone/>
              <a:defRPr sz="2800"/>
            </a:lvl1pPr>
            <a:lvl2pPr lvl="1" algn="ctr">
              <a:lnSpc>
                <a:spcPct val="100000"/>
              </a:lnSpc>
              <a:spcBef>
                <a:spcPts val="0"/>
              </a:spcBef>
              <a:spcAft>
                <a:spcPts val="0"/>
              </a:spcAft>
              <a:buClr>
                <a:schemeClr val="dk1"/>
              </a:buClr>
              <a:buSzPts val="2100"/>
              <a:buNone/>
              <a:defRPr sz="2800"/>
            </a:lvl2pPr>
            <a:lvl3pPr lvl="2" algn="ctr">
              <a:lnSpc>
                <a:spcPct val="100000"/>
              </a:lnSpc>
              <a:spcBef>
                <a:spcPts val="0"/>
              </a:spcBef>
              <a:spcAft>
                <a:spcPts val="0"/>
              </a:spcAft>
              <a:buClr>
                <a:schemeClr val="dk1"/>
              </a:buClr>
              <a:buSzPts val="2100"/>
              <a:buNone/>
              <a:defRPr sz="2800"/>
            </a:lvl3pPr>
            <a:lvl4pPr lvl="3" algn="ctr">
              <a:lnSpc>
                <a:spcPct val="100000"/>
              </a:lnSpc>
              <a:spcBef>
                <a:spcPts val="0"/>
              </a:spcBef>
              <a:spcAft>
                <a:spcPts val="0"/>
              </a:spcAft>
              <a:buClr>
                <a:schemeClr val="dk1"/>
              </a:buClr>
              <a:buSzPts val="2100"/>
              <a:buNone/>
              <a:defRPr sz="2800"/>
            </a:lvl4pPr>
            <a:lvl5pPr lvl="4" algn="ctr">
              <a:lnSpc>
                <a:spcPct val="100000"/>
              </a:lnSpc>
              <a:spcBef>
                <a:spcPts val="0"/>
              </a:spcBef>
              <a:spcAft>
                <a:spcPts val="0"/>
              </a:spcAft>
              <a:buClr>
                <a:schemeClr val="dk1"/>
              </a:buClr>
              <a:buSzPts val="2100"/>
              <a:buNone/>
              <a:defRPr sz="2800"/>
            </a:lvl5pPr>
            <a:lvl6pPr lvl="5" algn="ctr">
              <a:lnSpc>
                <a:spcPct val="100000"/>
              </a:lnSpc>
              <a:spcBef>
                <a:spcPts val="0"/>
              </a:spcBef>
              <a:spcAft>
                <a:spcPts val="0"/>
              </a:spcAft>
              <a:buClr>
                <a:schemeClr val="dk1"/>
              </a:buClr>
              <a:buSzPts val="2100"/>
              <a:buNone/>
              <a:defRPr sz="2800"/>
            </a:lvl6pPr>
            <a:lvl7pPr lvl="6" algn="ctr">
              <a:lnSpc>
                <a:spcPct val="100000"/>
              </a:lnSpc>
              <a:spcBef>
                <a:spcPts val="0"/>
              </a:spcBef>
              <a:spcAft>
                <a:spcPts val="0"/>
              </a:spcAft>
              <a:buClr>
                <a:schemeClr val="dk1"/>
              </a:buClr>
              <a:buSzPts val="2100"/>
              <a:buNone/>
              <a:defRPr sz="2800"/>
            </a:lvl7pPr>
            <a:lvl8pPr lvl="7" algn="ctr">
              <a:lnSpc>
                <a:spcPct val="100000"/>
              </a:lnSpc>
              <a:spcBef>
                <a:spcPts val="0"/>
              </a:spcBef>
              <a:spcAft>
                <a:spcPts val="0"/>
              </a:spcAft>
              <a:buClr>
                <a:schemeClr val="dk1"/>
              </a:buClr>
              <a:buSzPts val="2100"/>
              <a:buNone/>
              <a:defRPr sz="2800"/>
            </a:lvl8pPr>
            <a:lvl9pPr lvl="8" algn="ctr">
              <a:lnSpc>
                <a:spcPct val="100000"/>
              </a:lnSpc>
              <a:spcBef>
                <a:spcPts val="0"/>
              </a:spcBef>
              <a:spcAft>
                <a:spcPts val="0"/>
              </a:spcAft>
              <a:buClr>
                <a:schemeClr val="dk1"/>
              </a:buClr>
              <a:buSzPts val="2100"/>
              <a:buNone/>
              <a:defRPr sz="2800"/>
            </a:lvl9pPr>
          </a:lstStyle>
          <a:p/>
        </p:txBody>
      </p:sp>
      <p:sp>
        <p:nvSpPr>
          <p:cNvPr id="299" name="Google Shape;299;p59"/>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1pPr>
            <a:lvl2pPr indent="0" lvl="1"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2pPr>
            <a:lvl3pPr indent="0" lvl="2"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3pPr>
            <a:lvl4pPr indent="0" lvl="3"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4pPr>
            <a:lvl5pPr indent="0" lvl="4"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5pPr>
            <a:lvl6pPr indent="0" lvl="5"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6pPr>
            <a:lvl7pPr indent="0" lvl="6"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7pPr>
            <a:lvl8pPr indent="0" lvl="7"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8pPr>
            <a:lvl9pPr indent="0" lvl="8" marL="0" marR="0" algn="r">
              <a:lnSpc>
                <a:spcPct val="100000"/>
              </a:lnSpc>
              <a:spcBef>
                <a:spcPts val="0"/>
              </a:spcBef>
              <a:spcAft>
                <a:spcPts val="0"/>
              </a:spcAft>
              <a:buClr>
                <a:srgbClr val="888888"/>
              </a:buClr>
              <a:buSzPts val="900"/>
              <a:buFont typeface="Open Sans"/>
              <a:buNone/>
              <a:defRPr b="0" i="0" sz="9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ODY Slide RIGHT 2">
  <p:cSld name="8_BODY Slide RIGHT 2">
    <p:spTree>
      <p:nvGrpSpPr>
        <p:cNvPr id="300" name="Shape 300"/>
        <p:cNvGrpSpPr/>
        <p:nvPr/>
      </p:nvGrpSpPr>
      <p:grpSpPr>
        <a:xfrm>
          <a:off x="0" y="0"/>
          <a:ext cx="0" cy="0"/>
          <a:chOff x="0" y="0"/>
          <a:chExt cx="0" cy="0"/>
        </a:xfrm>
      </p:grpSpPr>
      <p:pic>
        <p:nvPicPr>
          <p:cNvPr descr="Background pattern&#10;&#10;Description automatically generated with low confidence" id="301" name="Google Shape;301;p6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02" name="Google Shape;302;p60"/>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03" name="Google Shape;303;p60"/>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304" name="Google Shape;304;p60"/>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305" name="Google Shape;305;p60"/>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3">
  <p:cSld name="6_BODY Slide LEFT 3">
    <p:spTree>
      <p:nvGrpSpPr>
        <p:cNvPr id="306" name="Shape 306"/>
        <p:cNvGrpSpPr/>
        <p:nvPr/>
      </p:nvGrpSpPr>
      <p:grpSpPr>
        <a:xfrm>
          <a:off x="0" y="0"/>
          <a:ext cx="0" cy="0"/>
          <a:chOff x="0" y="0"/>
          <a:chExt cx="0" cy="0"/>
        </a:xfrm>
      </p:grpSpPr>
      <p:pic>
        <p:nvPicPr>
          <p:cNvPr id="307" name="Google Shape;307;p6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08" name="Google Shape;308;p6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309" name="Google Shape;309;p6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310" name="Google Shape;310;p61"/>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311" name="Google Shape;311;p61"/>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3">
  <p:cSld name="7_BODY Slide RIGHT 3">
    <p:spTree>
      <p:nvGrpSpPr>
        <p:cNvPr id="312" name="Shape 312"/>
        <p:cNvGrpSpPr/>
        <p:nvPr/>
      </p:nvGrpSpPr>
      <p:grpSpPr>
        <a:xfrm>
          <a:off x="0" y="0"/>
          <a:ext cx="0" cy="0"/>
          <a:chOff x="0" y="0"/>
          <a:chExt cx="0" cy="0"/>
        </a:xfrm>
      </p:grpSpPr>
      <p:pic>
        <p:nvPicPr>
          <p:cNvPr id="313" name="Google Shape;313;p6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14" name="Google Shape;314;p62"/>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15" name="Google Shape;315;p62"/>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316" name="Google Shape;316;p62"/>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317" name="Google Shape;317;p62"/>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1">
  <p:cSld name="4_BODY Slide LEFT 1">
    <p:spTree>
      <p:nvGrpSpPr>
        <p:cNvPr id="318" name="Shape 318"/>
        <p:cNvGrpSpPr/>
        <p:nvPr/>
      </p:nvGrpSpPr>
      <p:grpSpPr>
        <a:xfrm>
          <a:off x="0" y="0"/>
          <a:ext cx="0" cy="0"/>
          <a:chOff x="0" y="0"/>
          <a:chExt cx="0" cy="0"/>
        </a:xfrm>
      </p:grpSpPr>
      <p:pic>
        <p:nvPicPr>
          <p:cNvPr id="319" name="Google Shape;319;p6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20" name="Google Shape;320;p63"/>
          <p:cNvSpPr txBox="1"/>
          <p:nvPr>
            <p:ph idx="1" type="body"/>
          </p:nvPr>
        </p:nvSpPr>
        <p:spPr>
          <a:xfrm>
            <a:off x="762145"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321" name="Google Shape;321;p6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100">
              <a:solidFill>
                <a:schemeClr val="lt1"/>
              </a:solidFill>
              <a:latin typeface="Arial"/>
              <a:ea typeface="Arial"/>
              <a:cs typeface="Arial"/>
              <a:sym typeface="Arial"/>
            </a:endParaRPr>
          </a:p>
        </p:txBody>
      </p:sp>
      <p:sp>
        <p:nvSpPr>
          <p:cNvPr id="322" name="Google Shape;322;p63"/>
          <p:cNvSpPr txBox="1"/>
          <p:nvPr>
            <p:ph idx="12" type="sldNum"/>
          </p:nvPr>
        </p:nvSpPr>
        <p:spPr>
          <a:xfrm>
            <a:off x="8701958" y="4724531"/>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Arial"/>
                <a:ea typeface="Arial"/>
                <a:cs typeface="Arial"/>
                <a:sym typeface="Arial"/>
              </a:defRPr>
            </a:lvl1pPr>
            <a:lvl2pPr indent="0" lvl="1" marL="0" algn="ctr">
              <a:spcBef>
                <a:spcPts val="0"/>
              </a:spcBef>
              <a:buNone/>
              <a:defRPr b="1" sz="900">
                <a:solidFill>
                  <a:schemeClr val="lt1"/>
                </a:solidFill>
                <a:latin typeface="Arial"/>
                <a:ea typeface="Arial"/>
                <a:cs typeface="Arial"/>
                <a:sym typeface="Arial"/>
              </a:defRPr>
            </a:lvl2pPr>
            <a:lvl3pPr indent="0" lvl="2" marL="0" algn="ctr">
              <a:spcBef>
                <a:spcPts val="0"/>
              </a:spcBef>
              <a:buNone/>
              <a:defRPr b="1" sz="900">
                <a:solidFill>
                  <a:schemeClr val="lt1"/>
                </a:solidFill>
                <a:latin typeface="Arial"/>
                <a:ea typeface="Arial"/>
                <a:cs typeface="Arial"/>
                <a:sym typeface="Arial"/>
              </a:defRPr>
            </a:lvl3pPr>
            <a:lvl4pPr indent="0" lvl="3" marL="0" algn="ctr">
              <a:spcBef>
                <a:spcPts val="0"/>
              </a:spcBef>
              <a:buNone/>
              <a:defRPr b="1" sz="900">
                <a:solidFill>
                  <a:schemeClr val="lt1"/>
                </a:solidFill>
                <a:latin typeface="Arial"/>
                <a:ea typeface="Arial"/>
                <a:cs typeface="Arial"/>
                <a:sym typeface="Arial"/>
              </a:defRPr>
            </a:lvl4pPr>
            <a:lvl5pPr indent="0" lvl="4" marL="0" algn="ctr">
              <a:spcBef>
                <a:spcPts val="0"/>
              </a:spcBef>
              <a:buNone/>
              <a:defRPr b="1" sz="900">
                <a:solidFill>
                  <a:schemeClr val="lt1"/>
                </a:solidFill>
                <a:latin typeface="Arial"/>
                <a:ea typeface="Arial"/>
                <a:cs typeface="Arial"/>
                <a:sym typeface="Arial"/>
              </a:defRPr>
            </a:lvl5pPr>
            <a:lvl6pPr indent="0" lvl="5" marL="0" algn="ctr">
              <a:spcBef>
                <a:spcPts val="0"/>
              </a:spcBef>
              <a:buNone/>
              <a:defRPr b="1" sz="900">
                <a:solidFill>
                  <a:schemeClr val="lt1"/>
                </a:solidFill>
                <a:latin typeface="Arial"/>
                <a:ea typeface="Arial"/>
                <a:cs typeface="Arial"/>
                <a:sym typeface="Arial"/>
              </a:defRPr>
            </a:lvl6pPr>
            <a:lvl7pPr indent="0" lvl="6" marL="0" algn="ctr">
              <a:spcBef>
                <a:spcPts val="0"/>
              </a:spcBef>
              <a:buNone/>
              <a:defRPr b="1" sz="900">
                <a:solidFill>
                  <a:schemeClr val="lt1"/>
                </a:solidFill>
                <a:latin typeface="Arial"/>
                <a:ea typeface="Arial"/>
                <a:cs typeface="Arial"/>
                <a:sym typeface="Arial"/>
              </a:defRPr>
            </a:lvl7pPr>
            <a:lvl8pPr indent="0" lvl="7" marL="0" algn="ctr">
              <a:spcBef>
                <a:spcPts val="0"/>
              </a:spcBef>
              <a:buNone/>
              <a:defRPr b="1" sz="900">
                <a:solidFill>
                  <a:schemeClr val="lt1"/>
                </a:solidFill>
                <a:latin typeface="Arial"/>
                <a:ea typeface="Arial"/>
                <a:cs typeface="Arial"/>
                <a:sym typeface="Arial"/>
              </a:defRPr>
            </a:lvl8pPr>
            <a:lvl9pPr indent="0" lvl="8" mar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323" name="Google Shape;323;p63"/>
          <p:cNvSpPr txBox="1"/>
          <p:nvPr>
            <p:ph type="title"/>
          </p:nvPr>
        </p:nvSpPr>
        <p:spPr>
          <a:xfrm>
            <a:off x="762145"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324" name="Shape 324"/>
        <p:cNvGrpSpPr/>
        <p:nvPr/>
      </p:nvGrpSpPr>
      <p:grpSpPr>
        <a:xfrm>
          <a:off x="0" y="0"/>
          <a:ext cx="0" cy="0"/>
          <a:chOff x="0" y="0"/>
          <a:chExt cx="0" cy="0"/>
        </a:xfrm>
      </p:grpSpPr>
      <p:pic>
        <p:nvPicPr>
          <p:cNvPr descr="Background pattern&#10;&#10;Description automatically generated with low confidence" id="325" name="Google Shape;325;p6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26" name="Google Shape;326;p64"/>
          <p:cNvSpPr txBox="1"/>
          <p:nvPr>
            <p:ph type="title"/>
          </p:nvPr>
        </p:nvSpPr>
        <p:spPr>
          <a:xfrm>
            <a:off x="336134" y="188618"/>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27" name="Google Shape;327;p64"/>
          <p:cNvSpPr/>
          <p:nvPr/>
        </p:nvSpPr>
        <p:spPr>
          <a:xfrm>
            <a:off x="105102" y="4805034"/>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100">
              <a:solidFill>
                <a:schemeClr val="lt1"/>
              </a:solidFill>
              <a:latin typeface="Arial"/>
              <a:ea typeface="Arial"/>
              <a:cs typeface="Arial"/>
              <a:sym typeface="Arial"/>
            </a:endParaRPr>
          </a:p>
        </p:txBody>
      </p:sp>
      <p:sp>
        <p:nvSpPr>
          <p:cNvPr id="328" name="Google Shape;328;p64"/>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100">
              <a:solidFill>
                <a:schemeClr val="lt1"/>
              </a:solidFill>
              <a:latin typeface="Arial"/>
              <a:ea typeface="Arial"/>
              <a:cs typeface="Arial"/>
              <a:sym typeface="Arial"/>
            </a:endParaRPr>
          </a:p>
        </p:txBody>
      </p:sp>
      <p:sp>
        <p:nvSpPr>
          <p:cNvPr id="329" name="Google Shape;329;p64"/>
          <p:cNvSpPr txBox="1"/>
          <p:nvPr>
            <p:ph idx="12" type="sldNum"/>
          </p:nvPr>
        </p:nvSpPr>
        <p:spPr>
          <a:xfrm>
            <a:off x="8771066" y="4724531"/>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Arial"/>
                <a:ea typeface="Arial"/>
                <a:cs typeface="Arial"/>
                <a:sym typeface="Arial"/>
              </a:defRPr>
            </a:lvl1pPr>
            <a:lvl2pPr indent="0" lvl="1" marL="0" algn="ctr">
              <a:spcBef>
                <a:spcPts val="0"/>
              </a:spcBef>
              <a:buNone/>
              <a:defRPr b="1" sz="900">
                <a:solidFill>
                  <a:schemeClr val="lt1"/>
                </a:solidFill>
                <a:latin typeface="Arial"/>
                <a:ea typeface="Arial"/>
                <a:cs typeface="Arial"/>
                <a:sym typeface="Arial"/>
              </a:defRPr>
            </a:lvl2pPr>
            <a:lvl3pPr indent="0" lvl="2" marL="0" algn="ctr">
              <a:spcBef>
                <a:spcPts val="0"/>
              </a:spcBef>
              <a:buNone/>
              <a:defRPr b="1" sz="900">
                <a:solidFill>
                  <a:schemeClr val="lt1"/>
                </a:solidFill>
                <a:latin typeface="Arial"/>
                <a:ea typeface="Arial"/>
                <a:cs typeface="Arial"/>
                <a:sym typeface="Arial"/>
              </a:defRPr>
            </a:lvl3pPr>
            <a:lvl4pPr indent="0" lvl="3" marL="0" algn="ctr">
              <a:spcBef>
                <a:spcPts val="0"/>
              </a:spcBef>
              <a:buNone/>
              <a:defRPr b="1" sz="900">
                <a:solidFill>
                  <a:schemeClr val="lt1"/>
                </a:solidFill>
                <a:latin typeface="Arial"/>
                <a:ea typeface="Arial"/>
                <a:cs typeface="Arial"/>
                <a:sym typeface="Arial"/>
              </a:defRPr>
            </a:lvl4pPr>
            <a:lvl5pPr indent="0" lvl="4" marL="0" algn="ctr">
              <a:spcBef>
                <a:spcPts val="0"/>
              </a:spcBef>
              <a:buNone/>
              <a:defRPr b="1" sz="900">
                <a:solidFill>
                  <a:schemeClr val="lt1"/>
                </a:solidFill>
                <a:latin typeface="Arial"/>
                <a:ea typeface="Arial"/>
                <a:cs typeface="Arial"/>
                <a:sym typeface="Arial"/>
              </a:defRPr>
            </a:lvl5pPr>
            <a:lvl6pPr indent="0" lvl="5" marL="0" algn="ctr">
              <a:spcBef>
                <a:spcPts val="0"/>
              </a:spcBef>
              <a:buNone/>
              <a:defRPr b="1" sz="900">
                <a:solidFill>
                  <a:schemeClr val="lt1"/>
                </a:solidFill>
                <a:latin typeface="Arial"/>
                <a:ea typeface="Arial"/>
                <a:cs typeface="Arial"/>
                <a:sym typeface="Arial"/>
              </a:defRPr>
            </a:lvl6pPr>
            <a:lvl7pPr indent="0" lvl="6" marL="0" algn="ctr">
              <a:spcBef>
                <a:spcPts val="0"/>
              </a:spcBef>
              <a:buNone/>
              <a:defRPr b="1" sz="900">
                <a:solidFill>
                  <a:schemeClr val="lt1"/>
                </a:solidFill>
                <a:latin typeface="Arial"/>
                <a:ea typeface="Arial"/>
                <a:cs typeface="Arial"/>
                <a:sym typeface="Arial"/>
              </a:defRPr>
            </a:lvl7pPr>
            <a:lvl8pPr indent="0" lvl="7" marL="0" algn="ctr">
              <a:spcBef>
                <a:spcPts val="0"/>
              </a:spcBef>
              <a:buNone/>
              <a:defRPr b="1" sz="900">
                <a:solidFill>
                  <a:schemeClr val="lt1"/>
                </a:solidFill>
                <a:latin typeface="Arial"/>
                <a:ea typeface="Arial"/>
                <a:cs typeface="Arial"/>
                <a:sym typeface="Arial"/>
              </a:defRPr>
            </a:lvl8pPr>
            <a:lvl9pPr indent="0" lvl="8" mar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334" name="Shape 334"/>
        <p:cNvGrpSpPr/>
        <p:nvPr/>
      </p:nvGrpSpPr>
      <p:grpSpPr>
        <a:xfrm>
          <a:off x="0" y="0"/>
          <a:ext cx="0" cy="0"/>
          <a:chOff x="0" y="0"/>
          <a:chExt cx="0" cy="0"/>
        </a:xfrm>
      </p:grpSpPr>
      <p:sp>
        <p:nvSpPr>
          <p:cNvPr id="335" name="Google Shape;335;p6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336" name="Google Shape;336;p66"/>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337" name="Shape 337"/>
        <p:cNvGrpSpPr/>
        <p:nvPr/>
      </p:nvGrpSpPr>
      <p:grpSpPr>
        <a:xfrm>
          <a:off x="0" y="0"/>
          <a:ext cx="0" cy="0"/>
          <a:chOff x="0" y="0"/>
          <a:chExt cx="0" cy="0"/>
        </a:xfrm>
      </p:grpSpPr>
      <p:sp>
        <p:nvSpPr>
          <p:cNvPr id="338" name="Google Shape;338;p67"/>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339" name="Google Shape;339;p67"/>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340" name="Google Shape;340;p6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341" name="Shape 341"/>
        <p:cNvGrpSpPr/>
        <p:nvPr/>
      </p:nvGrpSpPr>
      <p:grpSpPr>
        <a:xfrm>
          <a:off x="0" y="0"/>
          <a:ext cx="0" cy="0"/>
          <a:chOff x="0" y="0"/>
          <a:chExt cx="0" cy="0"/>
        </a:xfrm>
      </p:grpSpPr>
      <p:sp>
        <p:nvSpPr>
          <p:cNvPr id="342" name="Google Shape;342;p6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43" name="Google Shape;343;p68"/>
          <p:cNvSpPr txBox="1"/>
          <p:nvPr>
            <p:ph type="title"/>
          </p:nvPr>
        </p:nvSpPr>
        <p:spPr>
          <a:xfrm>
            <a:off x="233200" y="32050"/>
            <a:ext cx="8481000" cy="973800"/>
          </a:xfrm>
          <a:prstGeom prst="rect">
            <a:avLst/>
          </a:prstGeom>
          <a:noFill/>
          <a:ln>
            <a:noFill/>
          </a:ln>
        </p:spPr>
        <p:txBody>
          <a:bodyPr anchorCtr="0" anchor="t" bIns="91425" lIns="91425" spcFirstLastPara="1" rIns="91425" wrap="square" tIns="91425">
            <a:normAutofit/>
          </a:bodyPr>
          <a:lstStyle>
            <a:lvl1pPr lvl="0" rtl="0" algn="l">
              <a:lnSpc>
                <a:spcPct val="100000"/>
              </a:lnSpc>
              <a:spcBef>
                <a:spcPts val="0"/>
              </a:spcBef>
              <a:spcAft>
                <a:spcPts val="0"/>
              </a:spcAft>
              <a:buClr>
                <a:schemeClr val="lt1"/>
              </a:buClr>
              <a:buSzPts val="4000"/>
              <a:buNone/>
              <a:defRPr>
                <a:solidFill>
                  <a:schemeClr val="lt1"/>
                </a:solidFill>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344" name="Google Shape;344;p68"/>
          <p:cNvSpPr txBox="1"/>
          <p:nvPr>
            <p:ph idx="1" type="body"/>
          </p:nvPr>
        </p:nvSpPr>
        <p:spPr>
          <a:xfrm>
            <a:off x="706925" y="1211175"/>
            <a:ext cx="7032000"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345" name="Google Shape;345;p6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346" name="Shape 346"/>
        <p:cNvGrpSpPr/>
        <p:nvPr/>
      </p:nvGrpSpPr>
      <p:grpSpPr>
        <a:xfrm>
          <a:off x="0" y="0"/>
          <a:ext cx="0" cy="0"/>
          <a:chOff x="0" y="0"/>
          <a:chExt cx="0" cy="0"/>
        </a:xfrm>
      </p:grpSpPr>
      <p:sp>
        <p:nvSpPr>
          <p:cNvPr id="347" name="Google Shape;347;p6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48" name="Google Shape;348;p69"/>
          <p:cNvSpPr txBox="1"/>
          <p:nvPr>
            <p:ph type="title"/>
          </p:nvPr>
        </p:nvSpPr>
        <p:spPr>
          <a:xfrm>
            <a:off x="980250" y="32050"/>
            <a:ext cx="7851300" cy="973800"/>
          </a:xfrm>
          <a:prstGeom prst="rect">
            <a:avLst/>
          </a:prstGeom>
          <a:noFill/>
          <a:ln>
            <a:noFill/>
          </a:ln>
        </p:spPr>
        <p:txBody>
          <a:bodyPr anchorCtr="0" anchor="t" bIns="91425" lIns="91425" spcFirstLastPara="1" rIns="91425" wrap="square" tIns="91425">
            <a:normAutofit/>
          </a:bodyPr>
          <a:lstStyle>
            <a:lvl1pPr lvl="0" rtl="0" algn="ctr">
              <a:lnSpc>
                <a:spcPct val="100000"/>
              </a:lnSpc>
              <a:spcBef>
                <a:spcPts val="0"/>
              </a:spcBef>
              <a:spcAft>
                <a:spcPts val="0"/>
              </a:spcAft>
              <a:buSzPts val="40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349" name="Google Shape;349;p69"/>
          <p:cNvSpPr txBox="1"/>
          <p:nvPr>
            <p:ph idx="1" type="body"/>
          </p:nvPr>
        </p:nvSpPr>
        <p:spPr>
          <a:xfrm>
            <a:off x="980250" y="906375"/>
            <a:ext cx="6758700"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350" name="Google Shape;350;p6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351" name="Shape 351"/>
        <p:cNvGrpSpPr/>
        <p:nvPr/>
      </p:nvGrpSpPr>
      <p:grpSpPr>
        <a:xfrm>
          <a:off x="0" y="0"/>
          <a:ext cx="0" cy="0"/>
          <a:chOff x="0" y="0"/>
          <a:chExt cx="0" cy="0"/>
        </a:xfrm>
      </p:grpSpPr>
      <p:sp>
        <p:nvSpPr>
          <p:cNvPr id="352" name="Google Shape;352;p7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53" name="Google Shape;353;p7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354" name="Shape 354"/>
        <p:cNvGrpSpPr/>
        <p:nvPr/>
      </p:nvGrpSpPr>
      <p:grpSpPr>
        <a:xfrm>
          <a:off x="0" y="0"/>
          <a:ext cx="0" cy="0"/>
          <a:chOff x="0" y="0"/>
          <a:chExt cx="0" cy="0"/>
        </a:xfrm>
      </p:grpSpPr>
      <p:sp>
        <p:nvSpPr>
          <p:cNvPr id="355" name="Google Shape;355;p71"/>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Resources</a:t>
            </a:r>
            <a:endParaRPr b="1" i="0" sz="4000" u="none" cap="none" strike="noStrike">
              <a:solidFill>
                <a:srgbClr val="FFFFFF"/>
              </a:solidFill>
              <a:latin typeface="Calibri"/>
              <a:ea typeface="Calibri"/>
              <a:cs typeface="Calibri"/>
              <a:sym typeface="Calibri"/>
            </a:endParaRPr>
          </a:p>
        </p:txBody>
      </p:sp>
      <p:sp>
        <p:nvSpPr>
          <p:cNvPr id="356" name="Google Shape;356;p71"/>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357" name="Google Shape;357;p71"/>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358" name="Shape 358"/>
        <p:cNvGrpSpPr/>
        <p:nvPr/>
      </p:nvGrpSpPr>
      <p:grpSpPr>
        <a:xfrm>
          <a:off x="0" y="0"/>
          <a:ext cx="0" cy="0"/>
          <a:chOff x="0" y="0"/>
          <a:chExt cx="0" cy="0"/>
        </a:xfrm>
      </p:grpSpPr>
      <p:sp>
        <p:nvSpPr>
          <p:cNvPr id="359" name="Google Shape;359;p7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60" name="Google Shape;360;p72"/>
          <p:cNvSpPr txBox="1"/>
          <p:nvPr>
            <p:ph type="title"/>
          </p:nvPr>
        </p:nvSpPr>
        <p:spPr>
          <a:xfrm>
            <a:off x="591850" y="41300"/>
            <a:ext cx="8128800" cy="973800"/>
          </a:xfrm>
          <a:prstGeom prst="rect">
            <a:avLst/>
          </a:prstGeom>
          <a:noFill/>
          <a:ln>
            <a:noFill/>
          </a:ln>
        </p:spPr>
        <p:txBody>
          <a:bodyPr anchorCtr="0" anchor="t" bIns="91425" lIns="91425" spcFirstLastPara="1" rIns="91425" wrap="square" tIns="91425">
            <a:normAutofit/>
          </a:bodyPr>
          <a:lstStyle>
            <a:lvl1pPr lvl="0" rtl="0" algn="ctr">
              <a:lnSpc>
                <a:spcPct val="100000"/>
              </a:lnSpc>
              <a:spcBef>
                <a:spcPts val="0"/>
              </a:spcBef>
              <a:spcAft>
                <a:spcPts val="0"/>
              </a:spcAft>
              <a:buSzPts val="40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361" name="Google Shape;361;p72"/>
          <p:cNvSpPr txBox="1"/>
          <p:nvPr>
            <p:ph idx="1" type="body"/>
          </p:nvPr>
        </p:nvSpPr>
        <p:spPr>
          <a:xfrm>
            <a:off x="591850" y="906375"/>
            <a:ext cx="7564500"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362" name="Google Shape;362;p7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363" name="Shape 363"/>
        <p:cNvGrpSpPr/>
        <p:nvPr/>
      </p:nvGrpSpPr>
      <p:grpSpPr>
        <a:xfrm>
          <a:off x="0" y="0"/>
          <a:ext cx="0" cy="0"/>
          <a:chOff x="0" y="0"/>
          <a:chExt cx="0" cy="0"/>
        </a:xfrm>
      </p:grpSpPr>
      <p:sp>
        <p:nvSpPr>
          <p:cNvPr id="364" name="Google Shape;364;p73"/>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365" name="Google Shape;365;p7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66" name="Google Shape;366;p7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367" name="Shape 367"/>
        <p:cNvGrpSpPr/>
        <p:nvPr/>
      </p:nvGrpSpPr>
      <p:grpSpPr>
        <a:xfrm>
          <a:off x="0" y="0"/>
          <a:ext cx="0" cy="0"/>
          <a:chOff x="0" y="0"/>
          <a:chExt cx="0" cy="0"/>
        </a:xfrm>
      </p:grpSpPr>
      <p:pic>
        <p:nvPicPr>
          <p:cNvPr descr="A graph with blue lines&#10;&#10;Description automatically generated" id="368" name="Google Shape;368;p74"/>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369" name="Shape 369"/>
        <p:cNvGrpSpPr/>
        <p:nvPr/>
      </p:nvGrpSpPr>
      <p:grpSpPr>
        <a:xfrm>
          <a:off x="0" y="0"/>
          <a:ext cx="0" cy="0"/>
          <a:chOff x="0" y="0"/>
          <a:chExt cx="0" cy="0"/>
        </a:xfrm>
      </p:grpSpPr>
      <p:sp>
        <p:nvSpPr>
          <p:cNvPr id="370" name="Google Shape;370;p75"/>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dk1"/>
              </a:buClr>
              <a:buSzPts val="4500"/>
              <a:buFont typeface="Calibri"/>
              <a:buNone/>
              <a:defRPr sz="4500">
                <a:latin typeface="Calibri"/>
                <a:ea typeface="Calibri"/>
                <a:cs typeface="Calibri"/>
                <a:sym typeface="Calibri"/>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371" name="Google Shape;371;p75"/>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1"/>
              </a:buClr>
              <a:buSzPts val="1800"/>
              <a:buNone/>
              <a:defRPr sz="1800">
                <a:latin typeface="Calibri"/>
                <a:ea typeface="Calibri"/>
                <a:cs typeface="Calibri"/>
                <a:sym typeface="Calibri"/>
              </a:defRPr>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
        <p:nvSpPr>
          <p:cNvPr id="372" name="Google Shape;372;p7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73" name="Google Shape;373;p7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CBCBCB"/>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74" name="Google Shape;374;p75"/>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75" name="Shape 375"/>
        <p:cNvGrpSpPr/>
        <p:nvPr/>
      </p:nvGrpSpPr>
      <p:grpSpPr>
        <a:xfrm>
          <a:off x="0" y="0"/>
          <a:ext cx="0" cy="0"/>
          <a:chOff x="0" y="0"/>
          <a:chExt cx="0" cy="0"/>
        </a:xfrm>
      </p:grpSpPr>
      <p:sp>
        <p:nvSpPr>
          <p:cNvPr id="376" name="Google Shape;376;p7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77" name="Google Shape;377;p7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78" name="Google Shape;378;p76"/>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79" name="Shape 379"/>
        <p:cNvGrpSpPr/>
        <p:nvPr/>
      </p:nvGrpSpPr>
      <p:grpSpPr>
        <a:xfrm>
          <a:off x="0" y="0"/>
          <a:ext cx="0" cy="0"/>
          <a:chOff x="0" y="0"/>
          <a:chExt cx="0" cy="0"/>
        </a:xfrm>
      </p:grpSpPr>
      <p:sp>
        <p:nvSpPr>
          <p:cNvPr id="380" name="Google Shape;380;p77"/>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381" name="Google Shape;381;p77"/>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1200"/>
              </a:spcBef>
              <a:spcAft>
                <a:spcPts val="0"/>
              </a:spcAft>
              <a:buClr>
                <a:schemeClr val="dk1"/>
              </a:buClr>
              <a:buSzPts val="1400"/>
              <a:buChar char="○"/>
              <a:defRPr/>
            </a:lvl2pPr>
            <a:lvl3pPr indent="-317500" lvl="2" marL="1371600" rtl="0" algn="l">
              <a:lnSpc>
                <a:spcPct val="90000"/>
              </a:lnSpc>
              <a:spcBef>
                <a:spcPts val="1200"/>
              </a:spcBef>
              <a:spcAft>
                <a:spcPts val="0"/>
              </a:spcAft>
              <a:buClr>
                <a:schemeClr val="dk1"/>
              </a:buClr>
              <a:buSzPts val="1400"/>
              <a:buChar char="■"/>
              <a:defRPr/>
            </a:lvl3pPr>
            <a:lvl4pPr indent="-317500" lvl="3" marL="1828800" rtl="0" algn="l">
              <a:lnSpc>
                <a:spcPct val="90000"/>
              </a:lnSpc>
              <a:spcBef>
                <a:spcPts val="1200"/>
              </a:spcBef>
              <a:spcAft>
                <a:spcPts val="0"/>
              </a:spcAft>
              <a:buClr>
                <a:schemeClr val="dk1"/>
              </a:buClr>
              <a:buSzPts val="1400"/>
              <a:buChar char="●"/>
              <a:defRPr/>
            </a:lvl4pPr>
            <a:lvl5pPr indent="-317500" lvl="4" marL="2286000" rtl="0" algn="l">
              <a:lnSpc>
                <a:spcPct val="90000"/>
              </a:lnSpc>
              <a:spcBef>
                <a:spcPts val="1200"/>
              </a:spcBef>
              <a:spcAft>
                <a:spcPts val="0"/>
              </a:spcAft>
              <a:buClr>
                <a:schemeClr val="dk1"/>
              </a:buClr>
              <a:buSzPts val="1400"/>
              <a:buChar char="○"/>
              <a:defRPr/>
            </a:lvl5pPr>
            <a:lvl6pPr indent="-317500" lvl="5" marL="2743200" rtl="0" algn="l">
              <a:lnSpc>
                <a:spcPct val="90000"/>
              </a:lnSpc>
              <a:spcBef>
                <a:spcPts val="12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382" name="Google Shape;382;p7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83" name="Google Shape;383;p7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84" name="Google Shape;384;p77"/>
          <p:cNvSpPr txBox="1"/>
          <p:nvPr>
            <p:ph idx="12" type="sldNum"/>
          </p:nvPr>
        </p:nvSpPr>
        <p:spPr>
          <a:xfrm>
            <a:off x="6868409" y="4772744"/>
            <a:ext cx="2034000" cy="273900"/>
          </a:xfrm>
          <a:prstGeom prst="rect">
            <a:avLst/>
          </a:prstGeom>
          <a:noFill/>
          <a:ln>
            <a:noFill/>
          </a:ln>
        </p:spPr>
        <p:txBody>
          <a:bodyPr anchorCtr="0" anchor="ctr" bIns="34275" lIns="68575" spcFirstLastPara="1" rIns="68575" wrap="square" tIns="342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385" name="Shape 385"/>
        <p:cNvGrpSpPr/>
        <p:nvPr/>
      </p:nvGrpSpPr>
      <p:grpSpPr>
        <a:xfrm>
          <a:off x="0" y="0"/>
          <a:ext cx="0" cy="0"/>
          <a:chOff x="0" y="0"/>
          <a:chExt cx="0" cy="0"/>
        </a:xfrm>
      </p:grpSpPr>
      <p:pic>
        <p:nvPicPr>
          <p:cNvPr id="386" name="Google Shape;386;p7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87" name="Google Shape;387;p78"/>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88" name="Google Shape;388;p78"/>
          <p:cNvSpPr/>
          <p:nvPr>
            <p:ph idx="2" type="pic"/>
          </p:nvPr>
        </p:nvSpPr>
        <p:spPr>
          <a:xfrm>
            <a:off x="6251239" y="2074787"/>
            <a:ext cx="3503700" cy="3503700"/>
          </a:xfrm>
          <a:prstGeom prst="rect">
            <a:avLst/>
          </a:prstGeom>
          <a:noFill/>
          <a:ln>
            <a:noFill/>
          </a:ln>
        </p:spPr>
      </p:sp>
      <p:sp>
        <p:nvSpPr>
          <p:cNvPr id="389" name="Google Shape;389;p78"/>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390" name="Shape 390"/>
        <p:cNvGrpSpPr/>
        <p:nvPr/>
      </p:nvGrpSpPr>
      <p:grpSpPr>
        <a:xfrm>
          <a:off x="0" y="0"/>
          <a:ext cx="0" cy="0"/>
          <a:chOff x="0" y="0"/>
          <a:chExt cx="0" cy="0"/>
        </a:xfrm>
      </p:grpSpPr>
      <p:pic>
        <p:nvPicPr>
          <p:cNvPr id="391" name="Google Shape;391;p7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92" name="Google Shape;392;p7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393" name="Google Shape;393;p7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394" name="Google Shape;394;p79"/>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95" name="Google Shape;395;p79"/>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pic>
        <p:nvPicPr>
          <p:cNvPr id="396" name="Google Shape;396;p7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97" name="Google Shape;397;p7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398" name="Shape 398"/>
        <p:cNvGrpSpPr/>
        <p:nvPr/>
      </p:nvGrpSpPr>
      <p:grpSpPr>
        <a:xfrm>
          <a:off x="0" y="0"/>
          <a:ext cx="0" cy="0"/>
          <a:chOff x="0" y="0"/>
          <a:chExt cx="0" cy="0"/>
        </a:xfrm>
      </p:grpSpPr>
      <p:pic>
        <p:nvPicPr>
          <p:cNvPr descr="Background pattern&#10;&#10;Description automatically generated with low confidence" id="399" name="Google Shape;399;p8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00" name="Google Shape;400;p80"/>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01" name="Google Shape;401;p80"/>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02" name="Google Shape;402;p80"/>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03" name="Google Shape;403;p80"/>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404" name="Shape 404"/>
        <p:cNvGrpSpPr/>
        <p:nvPr/>
      </p:nvGrpSpPr>
      <p:grpSpPr>
        <a:xfrm>
          <a:off x="0" y="0"/>
          <a:ext cx="0" cy="0"/>
          <a:chOff x="0" y="0"/>
          <a:chExt cx="0" cy="0"/>
        </a:xfrm>
      </p:grpSpPr>
      <p:pic>
        <p:nvPicPr>
          <p:cNvPr id="405" name="Google Shape;405;p8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06" name="Google Shape;406;p81"/>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07" name="Google Shape;407;p81"/>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408" name="Google Shape;408;p81"/>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pic>
        <p:nvPicPr>
          <p:cNvPr id="409" name="Google Shape;409;p8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10" name="Google Shape;410;p81"/>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411" name="Shape 411"/>
        <p:cNvGrpSpPr/>
        <p:nvPr/>
      </p:nvGrpSpPr>
      <p:grpSpPr>
        <a:xfrm>
          <a:off x="0" y="0"/>
          <a:ext cx="0" cy="0"/>
          <a:chOff x="0" y="0"/>
          <a:chExt cx="0" cy="0"/>
        </a:xfrm>
      </p:grpSpPr>
      <p:pic>
        <p:nvPicPr>
          <p:cNvPr id="412" name="Google Shape;412;p8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13" name="Google Shape;413;p8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414" name="Google Shape;414;p8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415" name="Google Shape;415;p82"/>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416" name="Google Shape;416;p82"/>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417" name="Google Shape;417;p8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18" name="Google Shape;418;p8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419" name="Shape 419"/>
        <p:cNvGrpSpPr/>
        <p:nvPr/>
      </p:nvGrpSpPr>
      <p:grpSpPr>
        <a:xfrm>
          <a:off x="0" y="0"/>
          <a:ext cx="0" cy="0"/>
          <a:chOff x="0" y="0"/>
          <a:chExt cx="0" cy="0"/>
        </a:xfrm>
      </p:grpSpPr>
      <p:pic>
        <p:nvPicPr>
          <p:cNvPr id="420" name="Google Shape;420;p8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21" name="Google Shape;421;p83"/>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422" name="Google Shape;422;p8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23" name="Google Shape;423;p8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24" name="Google Shape;424;p83"/>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29" name="Shape 429"/>
        <p:cNvGrpSpPr/>
        <p:nvPr/>
      </p:nvGrpSpPr>
      <p:grpSpPr>
        <a:xfrm>
          <a:off x="0" y="0"/>
          <a:ext cx="0" cy="0"/>
          <a:chOff x="0" y="0"/>
          <a:chExt cx="0" cy="0"/>
        </a:xfrm>
      </p:grpSpPr>
      <p:sp>
        <p:nvSpPr>
          <p:cNvPr id="430" name="Google Shape;430;p8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31" name="Google Shape;431;p85"/>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432" name="Google Shape;432;p8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33" name="Shape 433"/>
        <p:cNvGrpSpPr/>
        <p:nvPr/>
      </p:nvGrpSpPr>
      <p:grpSpPr>
        <a:xfrm>
          <a:off x="0" y="0"/>
          <a:ext cx="0" cy="0"/>
          <a:chOff x="0" y="0"/>
          <a:chExt cx="0" cy="0"/>
        </a:xfrm>
      </p:grpSpPr>
      <p:sp>
        <p:nvSpPr>
          <p:cNvPr id="434" name="Google Shape;434;p86"/>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435" name="Google Shape;435;p8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36" name="Shape 436"/>
        <p:cNvGrpSpPr/>
        <p:nvPr/>
      </p:nvGrpSpPr>
      <p:grpSpPr>
        <a:xfrm>
          <a:off x="0" y="0"/>
          <a:ext cx="0" cy="0"/>
          <a:chOff x="0" y="0"/>
          <a:chExt cx="0" cy="0"/>
        </a:xfrm>
      </p:grpSpPr>
      <p:sp>
        <p:nvSpPr>
          <p:cNvPr id="437" name="Google Shape;437;p8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38" name="Google Shape;438;p8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39" name="Google Shape;439;p8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40" name="Shape 440"/>
        <p:cNvGrpSpPr/>
        <p:nvPr/>
      </p:nvGrpSpPr>
      <p:grpSpPr>
        <a:xfrm>
          <a:off x="0" y="0"/>
          <a:ext cx="0" cy="0"/>
          <a:chOff x="0" y="0"/>
          <a:chExt cx="0" cy="0"/>
        </a:xfrm>
      </p:grpSpPr>
      <p:sp>
        <p:nvSpPr>
          <p:cNvPr id="441" name="Google Shape;441;p8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42" name="Google Shape;442;p88"/>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43" name="Google Shape;443;p88"/>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44" name="Google Shape;444;p8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45" name="Shape 445"/>
        <p:cNvGrpSpPr/>
        <p:nvPr/>
      </p:nvGrpSpPr>
      <p:grpSpPr>
        <a:xfrm>
          <a:off x="0" y="0"/>
          <a:ext cx="0" cy="0"/>
          <a:chOff x="0" y="0"/>
          <a:chExt cx="0" cy="0"/>
        </a:xfrm>
      </p:grpSpPr>
      <p:sp>
        <p:nvSpPr>
          <p:cNvPr id="446" name="Google Shape;446;p89"/>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47" name="Google Shape;447;p8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48" name="Shape 448"/>
        <p:cNvGrpSpPr/>
        <p:nvPr/>
      </p:nvGrpSpPr>
      <p:grpSpPr>
        <a:xfrm>
          <a:off x="0" y="0"/>
          <a:ext cx="0" cy="0"/>
          <a:chOff x="0" y="0"/>
          <a:chExt cx="0" cy="0"/>
        </a:xfrm>
      </p:grpSpPr>
      <p:sp>
        <p:nvSpPr>
          <p:cNvPr id="449" name="Google Shape;449;p90"/>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50" name="Google Shape;450;p90"/>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51" name="Google Shape;451;p9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52" name="Shape 452"/>
        <p:cNvGrpSpPr/>
        <p:nvPr/>
      </p:nvGrpSpPr>
      <p:grpSpPr>
        <a:xfrm>
          <a:off x="0" y="0"/>
          <a:ext cx="0" cy="0"/>
          <a:chOff x="0" y="0"/>
          <a:chExt cx="0" cy="0"/>
        </a:xfrm>
      </p:grpSpPr>
      <p:sp>
        <p:nvSpPr>
          <p:cNvPr id="453" name="Google Shape;453;p91"/>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54" name="Google Shape;454;p9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5" name="Shape 455"/>
        <p:cNvGrpSpPr/>
        <p:nvPr/>
      </p:nvGrpSpPr>
      <p:grpSpPr>
        <a:xfrm>
          <a:off x="0" y="0"/>
          <a:ext cx="0" cy="0"/>
          <a:chOff x="0" y="0"/>
          <a:chExt cx="0" cy="0"/>
        </a:xfrm>
      </p:grpSpPr>
      <p:sp>
        <p:nvSpPr>
          <p:cNvPr id="456" name="Google Shape;456;p92"/>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92"/>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58" name="Google Shape;458;p92"/>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59" name="Google Shape;459;p92"/>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60" name="Google Shape;460;p9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1" name="Shape 461"/>
        <p:cNvGrpSpPr/>
        <p:nvPr/>
      </p:nvGrpSpPr>
      <p:grpSpPr>
        <a:xfrm>
          <a:off x="0" y="0"/>
          <a:ext cx="0" cy="0"/>
          <a:chOff x="0" y="0"/>
          <a:chExt cx="0" cy="0"/>
        </a:xfrm>
      </p:grpSpPr>
      <p:sp>
        <p:nvSpPr>
          <p:cNvPr id="462" name="Google Shape;462;p93"/>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63" name="Google Shape;463;p9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4" name="Shape 464"/>
        <p:cNvGrpSpPr/>
        <p:nvPr/>
      </p:nvGrpSpPr>
      <p:grpSpPr>
        <a:xfrm>
          <a:off x="0" y="0"/>
          <a:ext cx="0" cy="0"/>
          <a:chOff x="0" y="0"/>
          <a:chExt cx="0" cy="0"/>
        </a:xfrm>
      </p:grpSpPr>
      <p:sp>
        <p:nvSpPr>
          <p:cNvPr id="465" name="Google Shape;465;p94"/>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6" name="Google Shape;466;p94"/>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67" name="Google Shape;467;p9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68" name="Shape 468"/>
        <p:cNvGrpSpPr/>
        <p:nvPr/>
      </p:nvGrpSpPr>
      <p:grpSpPr>
        <a:xfrm>
          <a:off x="0" y="0"/>
          <a:ext cx="0" cy="0"/>
          <a:chOff x="0" y="0"/>
          <a:chExt cx="0" cy="0"/>
        </a:xfrm>
      </p:grpSpPr>
      <p:sp>
        <p:nvSpPr>
          <p:cNvPr id="469" name="Google Shape;469;p9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470" name="Shape 470"/>
        <p:cNvGrpSpPr/>
        <p:nvPr/>
      </p:nvGrpSpPr>
      <p:grpSpPr>
        <a:xfrm>
          <a:off x="0" y="0"/>
          <a:ext cx="0" cy="0"/>
          <a:chOff x="0" y="0"/>
          <a:chExt cx="0" cy="0"/>
        </a:xfrm>
      </p:grpSpPr>
      <p:pic>
        <p:nvPicPr>
          <p:cNvPr id="471" name="Google Shape;471;p9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72" name="Google Shape;472;p9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73" name="Google Shape;473;p9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474" name="Google Shape;474;p96"/>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75" name="Google Shape;475;p96"/>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476" name="Shape 476"/>
        <p:cNvGrpSpPr/>
        <p:nvPr/>
      </p:nvGrpSpPr>
      <p:grpSpPr>
        <a:xfrm>
          <a:off x="0" y="0"/>
          <a:ext cx="0" cy="0"/>
          <a:chOff x="0" y="0"/>
          <a:chExt cx="0" cy="0"/>
        </a:xfrm>
      </p:grpSpPr>
      <p:pic>
        <p:nvPicPr>
          <p:cNvPr id="477" name="Google Shape;477;p9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78" name="Google Shape;478;p97"/>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79" name="Google Shape;479;p97"/>
          <p:cNvSpPr/>
          <p:nvPr>
            <p:ph idx="2" type="pic"/>
          </p:nvPr>
        </p:nvSpPr>
        <p:spPr>
          <a:xfrm>
            <a:off x="6251239" y="2074787"/>
            <a:ext cx="3503700" cy="3503700"/>
          </a:xfrm>
          <a:prstGeom prst="rect">
            <a:avLst/>
          </a:prstGeom>
          <a:noFill/>
          <a:ln>
            <a:noFill/>
          </a:ln>
        </p:spPr>
      </p:sp>
      <p:sp>
        <p:nvSpPr>
          <p:cNvPr id="480" name="Google Shape;480;p97"/>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481" name="Shape 481"/>
        <p:cNvGrpSpPr/>
        <p:nvPr/>
      </p:nvGrpSpPr>
      <p:grpSpPr>
        <a:xfrm>
          <a:off x="0" y="0"/>
          <a:ext cx="0" cy="0"/>
          <a:chOff x="0" y="0"/>
          <a:chExt cx="0" cy="0"/>
        </a:xfrm>
      </p:grpSpPr>
      <p:pic>
        <p:nvPicPr>
          <p:cNvPr id="482" name="Google Shape;482;p9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83" name="Google Shape;483;p98"/>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484" name="Google Shape;484;p9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85" name="Google Shape;485;p9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86" name="Google Shape;486;p98"/>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487" name="Shape 487"/>
        <p:cNvGrpSpPr/>
        <p:nvPr/>
      </p:nvGrpSpPr>
      <p:grpSpPr>
        <a:xfrm>
          <a:off x="0" y="0"/>
          <a:ext cx="0" cy="0"/>
          <a:chOff x="0" y="0"/>
          <a:chExt cx="0" cy="0"/>
        </a:xfrm>
      </p:grpSpPr>
      <p:pic>
        <p:nvPicPr>
          <p:cNvPr descr="Background pattern&#10;&#10;Description automatically generated with low confidence" id="488" name="Google Shape;488;p9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89" name="Google Shape;489;p99"/>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90" name="Google Shape;490;p99"/>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91" name="Google Shape;491;p99"/>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92" name="Google Shape;492;p99"/>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493" name="Shape 493"/>
        <p:cNvGrpSpPr/>
        <p:nvPr/>
      </p:nvGrpSpPr>
      <p:grpSpPr>
        <a:xfrm>
          <a:off x="0" y="0"/>
          <a:ext cx="0" cy="0"/>
          <a:chOff x="0" y="0"/>
          <a:chExt cx="0" cy="0"/>
        </a:xfrm>
      </p:grpSpPr>
      <p:pic>
        <p:nvPicPr>
          <p:cNvPr id="494" name="Google Shape;494;p10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495" name="Shape 495"/>
        <p:cNvGrpSpPr/>
        <p:nvPr/>
      </p:nvGrpSpPr>
      <p:grpSpPr>
        <a:xfrm>
          <a:off x="0" y="0"/>
          <a:ext cx="0" cy="0"/>
          <a:chOff x="0" y="0"/>
          <a:chExt cx="0" cy="0"/>
        </a:xfrm>
      </p:grpSpPr>
      <p:pic>
        <p:nvPicPr>
          <p:cNvPr id="496" name="Google Shape;496;p101"/>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501" name="Shape 501"/>
        <p:cNvGrpSpPr/>
        <p:nvPr/>
      </p:nvGrpSpPr>
      <p:grpSpPr>
        <a:xfrm>
          <a:off x="0" y="0"/>
          <a:ext cx="0" cy="0"/>
          <a:chOff x="0" y="0"/>
          <a:chExt cx="0" cy="0"/>
        </a:xfrm>
      </p:grpSpPr>
      <p:sp>
        <p:nvSpPr>
          <p:cNvPr id="502" name="Google Shape;502;p10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503" name="Google Shape;503;p103"/>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504" name="Shape 504"/>
        <p:cNvGrpSpPr/>
        <p:nvPr/>
      </p:nvGrpSpPr>
      <p:grpSpPr>
        <a:xfrm>
          <a:off x="0" y="0"/>
          <a:ext cx="0" cy="0"/>
          <a:chOff x="0" y="0"/>
          <a:chExt cx="0" cy="0"/>
        </a:xfrm>
      </p:grpSpPr>
      <p:sp>
        <p:nvSpPr>
          <p:cNvPr id="505" name="Google Shape;505;p104"/>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506" name="Google Shape;506;p104"/>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507" name="Google Shape;507;p10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theme" Target="../theme/theme5.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50.xml"/><Relationship Id="rId22" Type="http://schemas.openxmlformats.org/officeDocument/2006/relationships/slideLayout" Target="../slideLayouts/slideLayout52.xml"/><Relationship Id="rId21" Type="http://schemas.openxmlformats.org/officeDocument/2006/relationships/slideLayout" Target="../slideLayouts/slideLayout51.xml"/><Relationship Id="rId24" Type="http://schemas.openxmlformats.org/officeDocument/2006/relationships/slideLayout" Target="../slideLayouts/slideLayout54.xml"/><Relationship Id="rId23" Type="http://schemas.openxmlformats.org/officeDocument/2006/relationships/slideLayout" Target="../slideLayouts/slideLayout53.xml"/><Relationship Id="rId1" Type="http://schemas.openxmlformats.org/officeDocument/2006/relationships/slideLayout" Target="../slideLayouts/slideLayout31.xml"/><Relationship Id="rId2" Type="http://schemas.openxmlformats.org/officeDocument/2006/relationships/slideLayout" Target="../slideLayouts/slideLayout32.xml"/><Relationship Id="rId3" Type="http://schemas.openxmlformats.org/officeDocument/2006/relationships/slideLayout" Target="../slideLayouts/slideLayout33.xml"/><Relationship Id="rId4" Type="http://schemas.openxmlformats.org/officeDocument/2006/relationships/slideLayout" Target="../slideLayouts/slideLayout34.xml"/><Relationship Id="rId9" Type="http://schemas.openxmlformats.org/officeDocument/2006/relationships/slideLayout" Target="../slideLayouts/slideLayout39.xml"/><Relationship Id="rId26" Type="http://schemas.openxmlformats.org/officeDocument/2006/relationships/slideLayout" Target="../slideLayouts/slideLayout56.xml"/><Relationship Id="rId25" Type="http://schemas.openxmlformats.org/officeDocument/2006/relationships/slideLayout" Target="../slideLayouts/slideLayout55.xml"/><Relationship Id="rId28" Type="http://schemas.openxmlformats.org/officeDocument/2006/relationships/slideLayout" Target="../slideLayouts/slideLayout58.xml"/><Relationship Id="rId27" Type="http://schemas.openxmlformats.org/officeDocument/2006/relationships/slideLayout" Target="../slideLayouts/slideLayout57.xml"/><Relationship Id="rId5" Type="http://schemas.openxmlformats.org/officeDocument/2006/relationships/slideLayout" Target="../slideLayouts/slideLayout35.xml"/><Relationship Id="rId6" Type="http://schemas.openxmlformats.org/officeDocument/2006/relationships/slideLayout" Target="../slideLayouts/slideLayout36.xml"/><Relationship Id="rId29" Type="http://schemas.openxmlformats.org/officeDocument/2006/relationships/slideLayout" Target="../slideLayouts/slideLayout59.xml"/><Relationship Id="rId7" Type="http://schemas.openxmlformats.org/officeDocument/2006/relationships/slideLayout" Target="../slideLayouts/slideLayout37.xml"/><Relationship Id="rId8" Type="http://schemas.openxmlformats.org/officeDocument/2006/relationships/slideLayout" Target="../slideLayouts/slideLayout38.xml"/><Relationship Id="rId31" Type="http://schemas.openxmlformats.org/officeDocument/2006/relationships/slideLayout" Target="../slideLayouts/slideLayout61.xml"/><Relationship Id="rId30" Type="http://schemas.openxmlformats.org/officeDocument/2006/relationships/slideLayout" Target="../slideLayouts/slideLayout60.xml"/><Relationship Id="rId11" Type="http://schemas.openxmlformats.org/officeDocument/2006/relationships/slideLayout" Target="../slideLayouts/slideLayout41.xml"/><Relationship Id="rId33" Type="http://schemas.openxmlformats.org/officeDocument/2006/relationships/theme" Target="../theme/theme1.xml"/><Relationship Id="rId10" Type="http://schemas.openxmlformats.org/officeDocument/2006/relationships/slideLayout" Target="../slideLayouts/slideLayout40.xml"/><Relationship Id="rId32" Type="http://schemas.openxmlformats.org/officeDocument/2006/relationships/slideLayout" Target="../slideLayouts/slideLayout62.xml"/><Relationship Id="rId13" Type="http://schemas.openxmlformats.org/officeDocument/2006/relationships/slideLayout" Target="../slideLayouts/slideLayout43.xml"/><Relationship Id="rId12" Type="http://schemas.openxmlformats.org/officeDocument/2006/relationships/slideLayout" Target="../slideLayouts/slideLayout42.xml"/><Relationship Id="rId15" Type="http://schemas.openxmlformats.org/officeDocument/2006/relationships/slideLayout" Target="../slideLayouts/slideLayout45.xml"/><Relationship Id="rId14" Type="http://schemas.openxmlformats.org/officeDocument/2006/relationships/slideLayout" Target="../slideLayouts/slideLayout44.xml"/><Relationship Id="rId17" Type="http://schemas.openxmlformats.org/officeDocument/2006/relationships/slideLayout" Target="../slideLayouts/slideLayout47.xml"/><Relationship Id="rId16" Type="http://schemas.openxmlformats.org/officeDocument/2006/relationships/slideLayout" Target="../slideLayouts/slideLayout46.xml"/><Relationship Id="rId19" Type="http://schemas.openxmlformats.org/officeDocument/2006/relationships/slideLayout" Target="../slideLayouts/slideLayout49.xml"/><Relationship Id="rId18" Type="http://schemas.openxmlformats.org/officeDocument/2006/relationships/slideLayout" Target="../slideLayouts/slideLayout48.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slideLayout" Target="../slideLayouts/slideLayout64.xml"/><Relationship Id="rId3" Type="http://schemas.openxmlformats.org/officeDocument/2006/relationships/slideLayout" Target="../slideLayouts/slideLayout65.xml"/><Relationship Id="rId4" Type="http://schemas.openxmlformats.org/officeDocument/2006/relationships/slideLayout" Target="../slideLayouts/slideLayout66.xml"/><Relationship Id="rId9" Type="http://schemas.openxmlformats.org/officeDocument/2006/relationships/slideLayout" Target="../slideLayouts/slideLayout71.xml"/><Relationship Id="rId5" Type="http://schemas.openxmlformats.org/officeDocument/2006/relationships/slideLayout" Target="../slideLayouts/slideLayout67.xml"/><Relationship Id="rId6" Type="http://schemas.openxmlformats.org/officeDocument/2006/relationships/slideLayout" Target="../slideLayouts/slideLayout68.xml"/><Relationship Id="rId7" Type="http://schemas.openxmlformats.org/officeDocument/2006/relationships/slideLayout" Target="../slideLayouts/slideLayout69.xml"/><Relationship Id="rId8" Type="http://schemas.openxmlformats.org/officeDocument/2006/relationships/slideLayout" Target="../slideLayouts/slideLayout70.xml"/><Relationship Id="rId11" Type="http://schemas.openxmlformats.org/officeDocument/2006/relationships/slideLayout" Target="../slideLayouts/slideLayout73.xml"/><Relationship Id="rId10" Type="http://schemas.openxmlformats.org/officeDocument/2006/relationships/slideLayout" Target="../slideLayouts/slideLayout72.xml"/><Relationship Id="rId13" Type="http://schemas.openxmlformats.org/officeDocument/2006/relationships/slideLayout" Target="../slideLayouts/slideLayout75.xml"/><Relationship Id="rId12" Type="http://schemas.openxmlformats.org/officeDocument/2006/relationships/slideLayout" Target="../slideLayouts/slideLayout74.xml"/><Relationship Id="rId15" Type="http://schemas.openxmlformats.org/officeDocument/2006/relationships/slideLayout" Target="../slideLayouts/slideLayout77.xml"/><Relationship Id="rId14" Type="http://schemas.openxmlformats.org/officeDocument/2006/relationships/slideLayout" Target="../slideLayouts/slideLayout76.xml"/><Relationship Id="rId17" Type="http://schemas.openxmlformats.org/officeDocument/2006/relationships/slideLayout" Target="../slideLayouts/slideLayout79.xml"/><Relationship Id="rId16" Type="http://schemas.openxmlformats.org/officeDocument/2006/relationships/slideLayout" Target="../slideLayouts/slideLayout78.xml"/><Relationship Id="rId19" Type="http://schemas.openxmlformats.org/officeDocument/2006/relationships/theme" Target="../theme/theme3.xml"/><Relationship Id="rId18" Type="http://schemas.openxmlformats.org/officeDocument/2006/relationships/slideLayout" Target="../slideLayouts/slideLayout80.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slideLayout" Target="../slideLayouts/slideLayout82.xml"/><Relationship Id="rId3" Type="http://schemas.openxmlformats.org/officeDocument/2006/relationships/slideLayout" Target="../slideLayouts/slideLayout83.xml"/><Relationship Id="rId4" Type="http://schemas.openxmlformats.org/officeDocument/2006/relationships/slideLayout" Target="../slideLayouts/slideLayout84.xml"/><Relationship Id="rId9" Type="http://schemas.openxmlformats.org/officeDocument/2006/relationships/slideLayout" Target="../slideLayouts/slideLayout89.xml"/><Relationship Id="rId5" Type="http://schemas.openxmlformats.org/officeDocument/2006/relationships/slideLayout" Target="../slideLayouts/slideLayout85.xml"/><Relationship Id="rId6" Type="http://schemas.openxmlformats.org/officeDocument/2006/relationships/slideLayout" Target="../slideLayouts/slideLayout86.xml"/><Relationship Id="rId7" Type="http://schemas.openxmlformats.org/officeDocument/2006/relationships/slideLayout" Target="../slideLayouts/slideLayout87.xml"/><Relationship Id="rId8" Type="http://schemas.openxmlformats.org/officeDocument/2006/relationships/slideLayout" Target="../slideLayouts/slideLayout88.xml"/><Relationship Id="rId11" Type="http://schemas.openxmlformats.org/officeDocument/2006/relationships/slideLayout" Target="../slideLayouts/slideLayout91.xml"/><Relationship Id="rId10" Type="http://schemas.openxmlformats.org/officeDocument/2006/relationships/slideLayout" Target="../slideLayouts/slideLayout90.xml"/><Relationship Id="rId13" Type="http://schemas.openxmlformats.org/officeDocument/2006/relationships/slideLayout" Target="../slideLayouts/slideLayout93.xml"/><Relationship Id="rId12" Type="http://schemas.openxmlformats.org/officeDocument/2006/relationships/slideLayout" Target="../slideLayouts/slideLayout92.xml"/><Relationship Id="rId15" Type="http://schemas.openxmlformats.org/officeDocument/2006/relationships/slideLayout" Target="../slideLayouts/slideLayout95.xml"/><Relationship Id="rId14" Type="http://schemas.openxmlformats.org/officeDocument/2006/relationships/slideLayout" Target="../slideLayouts/slideLayout94.xml"/><Relationship Id="rId17" Type="http://schemas.openxmlformats.org/officeDocument/2006/relationships/slideLayout" Target="../slideLayouts/slideLayout97.xml"/><Relationship Id="rId16" Type="http://schemas.openxmlformats.org/officeDocument/2006/relationships/slideLayout" Target="../slideLayouts/slideLayout96.xml"/><Relationship Id="rId18" Type="http://schemas.openxmlformats.org/officeDocument/2006/relationships/theme" Target="../theme/theme6.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98.xml"/><Relationship Id="rId2" Type="http://schemas.openxmlformats.org/officeDocument/2006/relationships/slideLayout" Target="../slideLayouts/slideLayout99.xml"/><Relationship Id="rId3" Type="http://schemas.openxmlformats.org/officeDocument/2006/relationships/slideLayout" Target="../slideLayouts/slideLayout100.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5" Type="http://schemas.openxmlformats.org/officeDocument/2006/relationships/slideLayout" Target="../slideLayouts/slideLayout102.xml"/><Relationship Id="rId6" Type="http://schemas.openxmlformats.org/officeDocument/2006/relationships/slideLayout" Target="../slideLayouts/slideLayout103.xml"/><Relationship Id="rId7" Type="http://schemas.openxmlformats.org/officeDocument/2006/relationships/slideLayout" Target="../slideLayouts/slideLayout104.xml"/><Relationship Id="rId8" Type="http://schemas.openxmlformats.org/officeDocument/2006/relationships/slideLayout" Target="../slideLayouts/slideLayout105.xml"/><Relationship Id="rId11" Type="http://schemas.openxmlformats.org/officeDocument/2006/relationships/slideLayout" Target="../slideLayouts/slideLayout108.xml"/><Relationship Id="rId10" Type="http://schemas.openxmlformats.org/officeDocument/2006/relationships/slideLayout" Target="../slideLayouts/slideLayout107.xml"/><Relationship Id="rId13" Type="http://schemas.openxmlformats.org/officeDocument/2006/relationships/slideLayout" Target="../slideLayouts/slideLayout110.xml"/><Relationship Id="rId12" Type="http://schemas.openxmlformats.org/officeDocument/2006/relationships/slideLayout" Target="../slideLayouts/slideLayout109.xml"/><Relationship Id="rId15" Type="http://schemas.openxmlformats.org/officeDocument/2006/relationships/slideLayout" Target="../slideLayouts/slideLayout112.xml"/><Relationship Id="rId14" Type="http://schemas.openxmlformats.org/officeDocument/2006/relationships/slideLayout" Target="../slideLayouts/slideLayout111.xml"/><Relationship Id="rId17" Type="http://schemas.openxmlformats.org/officeDocument/2006/relationships/theme" Target="../theme/theme4.xml"/><Relationship Id="rId16" Type="http://schemas.openxmlformats.org/officeDocument/2006/relationships/slideLayout" Target="../slideLayouts/slideLayout11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66" name="Shape 166"/>
        <p:cNvGrpSpPr/>
        <p:nvPr/>
      </p:nvGrpSpPr>
      <p:grpSpPr>
        <a:xfrm>
          <a:off x="0" y="0"/>
          <a:ext cx="0" cy="0"/>
          <a:chOff x="0" y="0"/>
          <a:chExt cx="0" cy="0"/>
        </a:xfrm>
      </p:grpSpPr>
      <p:sp>
        <p:nvSpPr>
          <p:cNvPr id="167" name="Google Shape;167;p3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68" name="Google Shape;168;p3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0"/>
              </a:spcBef>
              <a:spcAft>
                <a:spcPts val="0"/>
              </a:spcAft>
              <a:buClr>
                <a:schemeClr val="dk2"/>
              </a:buClr>
              <a:buSzPts val="1400"/>
              <a:buChar char="○"/>
              <a:defRPr>
                <a:solidFill>
                  <a:schemeClr val="dk2"/>
                </a:solidFill>
              </a:defRPr>
            </a:lvl2pPr>
            <a:lvl3pPr indent="-317500" lvl="2" marL="1371600" rtl="0">
              <a:lnSpc>
                <a:spcPct val="115000"/>
              </a:lnSpc>
              <a:spcBef>
                <a:spcPts val="0"/>
              </a:spcBef>
              <a:spcAft>
                <a:spcPts val="0"/>
              </a:spcAft>
              <a:buClr>
                <a:schemeClr val="dk2"/>
              </a:buClr>
              <a:buSzPts val="1400"/>
              <a:buChar char="■"/>
              <a:defRPr>
                <a:solidFill>
                  <a:schemeClr val="dk2"/>
                </a:solidFill>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169" name="Google Shape;169;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 id="2147483699" r:id="rId22"/>
    <p:sldLayoutId id="2147483700" r:id="rId23"/>
    <p:sldLayoutId id="2147483701" r:id="rId24"/>
    <p:sldLayoutId id="2147483702" r:id="rId25"/>
    <p:sldLayoutId id="2147483703" r:id="rId26"/>
    <p:sldLayoutId id="2147483704" r:id="rId27"/>
    <p:sldLayoutId id="2147483705" r:id="rId28"/>
    <p:sldLayoutId id="2147483706" r:id="rId29"/>
    <p:sldLayoutId id="2147483707" r:id="rId30"/>
    <p:sldLayoutId id="2147483708" r:id="rId31"/>
    <p:sldLayoutId id="2147483709" r:id="rId3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30" name="Shape 330"/>
        <p:cNvGrpSpPr/>
        <p:nvPr/>
      </p:nvGrpSpPr>
      <p:grpSpPr>
        <a:xfrm>
          <a:off x="0" y="0"/>
          <a:ext cx="0" cy="0"/>
          <a:chOff x="0" y="0"/>
          <a:chExt cx="0" cy="0"/>
        </a:xfrm>
      </p:grpSpPr>
      <p:sp>
        <p:nvSpPr>
          <p:cNvPr id="331" name="Google Shape;331;p6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9pPr>
          </a:lstStyle>
          <a:p/>
        </p:txBody>
      </p:sp>
      <p:sp>
        <p:nvSpPr>
          <p:cNvPr id="332" name="Google Shape;332;p6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marR="0" rtl="0" algn="l">
              <a:lnSpc>
                <a:spcPct val="115000"/>
              </a:lnSpc>
              <a:spcBef>
                <a:spcPts val="0"/>
              </a:spcBef>
              <a:spcAft>
                <a:spcPts val="0"/>
              </a:spcAft>
              <a:buClr>
                <a:schemeClr val="dk2"/>
              </a:buClr>
              <a:buSzPts val="2400"/>
              <a:buFont typeface="Calibri"/>
              <a:buChar char="●"/>
              <a:defRPr b="0" i="0" sz="2400" u="none" cap="none" strike="noStrike">
                <a:solidFill>
                  <a:schemeClr val="dk2"/>
                </a:solidFill>
                <a:latin typeface="Calibri"/>
                <a:ea typeface="Calibri"/>
                <a:cs typeface="Calibri"/>
                <a:sym typeface="Calibri"/>
              </a:defRPr>
            </a:lvl1pPr>
            <a:lvl2pPr indent="-355600" lvl="1" marL="914400" marR="0" rtl="0" algn="l">
              <a:lnSpc>
                <a:spcPct val="115000"/>
              </a:lnSpc>
              <a:spcBef>
                <a:spcPts val="0"/>
              </a:spcBef>
              <a:spcAft>
                <a:spcPts val="0"/>
              </a:spcAft>
              <a:buClr>
                <a:schemeClr val="dk2"/>
              </a:buClr>
              <a:buSzPts val="2000"/>
              <a:buFont typeface="Calibri"/>
              <a:buChar char="○"/>
              <a:defRPr b="0" i="0" sz="2000" u="none" cap="none" strike="noStrike">
                <a:solidFill>
                  <a:schemeClr val="dk2"/>
                </a:solidFill>
                <a:latin typeface="Calibri"/>
                <a:ea typeface="Calibri"/>
                <a:cs typeface="Calibri"/>
                <a:sym typeface="Calibri"/>
              </a:defRPr>
            </a:lvl2pPr>
            <a:lvl3pPr indent="-342900" lvl="2" marL="13716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3pPr>
            <a:lvl4pPr indent="-330200" lvl="3" marL="1828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4pPr>
            <a:lvl5pPr indent="-330200" lvl="4" marL="22860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5pPr>
            <a:lvl6pPr indent="-330200" lvl="5" marL="27432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6pPr>
            <a:lvl7pPr indent="-330200" lvl="6" marL="32004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7pPr>
            <a:lvl8pPr indent="-330200" lvl="7" marL="36576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8pPr>
            <a:lvl9pPr indent="-330200" lvl="8" marL="4114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9pPr>
          </a:lstStyle>
          <a:p/>
        </p:txBody>
      </p:sp>
      <p:sp>
        <p:nvSpPr>
          <p:cNvPr id="333" name="Google Shape;333;p6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425" name="Shape 425"/>
        <p:cNvGrpSpPr/>
        <p:nvPr/>
      </p:nvGrpSpPr>
      <p:grpSpPr>
        <a:xfrm>
          <a:off x="0" y="0"/>
          <a:ext cx="0" cy="0"/>
          <a:chOff x="0" y="0"/>
          <a:chExt cx="0" cy="0"/>
        </a:xfrm>
      </p:grpSpPr>
      <p:sp>
        <p:nvSpPr>
          <p:cNvPr id="426" name="Google Shape;426;p8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427" name="Google Shape;427;p8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428" name="Google Shape;428;p8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497" name="Shape 497"/>
        <p:cNvGrpSpPr/>
        <p:nvPr/>
      </p:nvGrpSpPr>
      <p:grpSpPr>
        <a:xfrm>
          <a:off x="0" y="0"/>
          <a:ext cx="0" cy="0"/>
          <a:chOff x="0" y="0"/>
          <a:chExt cx="0" cy="0"/>
        </a:xfrm>
      </p:grpSpPr>
      <p:sp>
        <p:nvSpPr>
          <p:cNvPr id="498" name="Google Shape;498;p10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algn="l">
              <a:lnSpc>
                <a:spcPct val="10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9pPr>
          </a:lstStyle>
          <a:p/>
        </p:txBody>
      </p:sp>
      <p:sp>
        <p:nvSpPr>
          <p:cNvPr id="499" name="Google Shape;499;p10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marR="0" algn="l">
              <a:lnSpc>
                <a:spcPct val="115000"/>
              </a:lnSpc>
              <a:spcBef>
                <a:spcPts val="0"/>
              </a:spcBef>
              <a:spcAft>
                <a:spcPts val="0"/>
              </a:spcAft>
              <a:buClr>
                <a:schemeClr val="dk2"/>
              </a:buClr>
              <a:buSzPts val="2400"/>
              <a:buFont typeface="Calibri"/>
              <a:buChar char="●"/>
              <a:defRPr b="0" i="0" sz="2400" u="none" cap="none" strike="noStrike">
                <a:solidFill>
                  <a:schemeClr val="dk2"/>
                </a:solidFill>
                <a:latin typeface="Calibri"/>
                <a:ea typeface="Calibri"/>
                <a:cs typeface="Calibri"/>
                <a:sym typeface="Calibri"/>
              </a:defRPr>
            </a:lvl1pPr>
            <a:lvl2pPr indent="-355600" lvl="1" marL="914400" marR="0" algn="l">
              <a:lnSpc>
                <a:spcPct val="115000"/>
              </a:lnSpc>
              <a:spcBef>
                <a:spcPts val="0"/>
              </a:spcBef>
              <a:spcAft>
                <a:spcPts val="0"/>
              </a:spcAft>
              <a:buClr>
                <a:schemeClr val="dk2"/>
              </a:buClr>
              <a:buSzPts val="2000"/>
              <a:buFont typeface="Calibri"/>
              <a:buChar char="○"/>
              <a:defRPr b="0" i="0" sz="2000" u="none" cap="none" strike="noStrike">
                <a:solidFill>
                  <a:schemeClr val="dk2"/>
                </a:solidFill>
                <a:latin typeface="Calibri"/>
                <a:ea typeface="Calibri"/>
                <a:cs typeface="Calibri"/>
                <a:sym typeface="Calibri"/>
              </a:defRPr>
            </a:lvl2pPr>
            <a:lvl3pPr indent="-342900" lvl="2" marL="1371600" marR="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3pPr>
            <a:lvl4pPr indent="-330200" lvl="3" marL="18288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4pPr>
            <a:lvl5pPr indent="-330200" lvl="4" marL="22860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5pPr>
            <a:lvl6pPr indent="-330200" lvl="5" marL="27432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6pPr>
            <a:lvl7pPr indent="-330200" lvl="6" marL="32004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7pPr>
            <a:lvl8pPr indent="-330200" lvl="7" marL="36576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8pPr>
            <a:lvl9pPr indent="-330200" lvl="8" marL="4114800" marR="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9pPr>
          </a:lstStyle>
          <a:p/>
        </p:txBody>
      </p:sp>
      <p:sp>
        <p:nvSpPr>
          <p:cNvPr id="500" name="Google Shape;500;p10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10.xml"/><Relationship Id="rId3" Type="http://schemas.openxmlformats.org/officeDocument/2006/relationships/image" Target="../media/image89.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101.xml"/><Relationship Id="rId3" Type="http://schemas.openxmlformats.org/officeDocument/2006/relationships/image" Target="../media/image197.png"/><Relationship Id="rId4" Type="http://schemas.openxmlformats.org/officeDocument/2006/relationships/image" Target="../media/image191.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02.xml"/><Relationship Id="rId3" Type="http://schemas.openxmlformats.org/officeDocument/2006/relationships/image" Target="../media/image205.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03.xml"/><Relationship Id="rId3" Type="http://schemas.openxmlformats.org/officeDocument/2006/relationships/image" Target="../media/image209.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04.xml"/><Relationship Id="rId3" Type="http://schemas.openxmlformats.org/officeDocument/2006/relationships/image" Target="../media/image196.png"/><Relationship Id="rId4" Type="http://schemas.openxmlformats.org/officeDocument/2006/relationships/image" Target="../media/image207.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05.xml"/><Relationship Id="rId3" Type="http://schemas.openxmlformats.org/officeDocument/2006/relationships/image" Target="../media/image199.png"/><Relationship Id="rId4" Type="http://schemas.openxmlformats.org/officeDocument/2006/relationships/image" Target="../media/image198.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106.xml"/><Relationship Id="rId3" Type="http://schemas.openxmlformats.org/officeDocument/2006/relationships/image" Target="../media/image190.jp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07.xml"/><Relationship Id="rId3" Type="http://schemas.openxmlformats.org/officeDocument/2006/relationships/image" Target="../media/image192.jp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08.xml"/><Relationship Id="rId3" Type="http://schemas.openxmlformats.org/officeDocument/2006/relationships/image" Target="../media/image200.jpg"/><Relationship Id="rId4" Type="http://schemas.openxmlformats.org/officeDocument/2006/relationships/image" Target="../media/image202.jp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09.xml"/><Relationship Id="rId3" Type="http://schemas.openxmlformats.org/officeDocument/2006/relationships/image" Target="../media/image210.png"/><Relationship Id="rId4" Type="http://schemas.openxmlformats.org/officeDocument/2006/relationships/image" Target="../media/image19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1.xml"/><Relationship Id="rId3" Type="http://schemas.openxmlformats.org/officeDocument/2006/relationships/image" Target="../media/image90.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10.xml"/><Relationship Id="rId3" Type="http://schemas.openxmlformats.org/officeDocument/2006/relationships/image" Target="../media/image218.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11.xml"/><Relationship Id="rId3" Type="http://schemas.openxmlformats.org/officeDocument/2006/relationships/image" Target="../media/image220.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13.xml"/><Relationship Id="rId3" Type="http://schemas.openxmlformats.org/officeDocument/2006/relationships/image" Target="../media/image216.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14.xml"/><Relationship Id="rId3" Type="http://schemas.openxmlformats.org/officeDocument/2006/relationships/image" Target="../media/image217.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16.xml"/><Relationship Id="rId3" Type="http://schemas.openxmlformats.org/officeDocument/2006/relationships/image" Target="../media/image219.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17.xml"/><Relationship Id="rId3" Type="http://schemas.openxmlformats.org/officeDocument/2006/relationships/image" Target="../media/image212.jp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123.xml"/><Relationship Id="rId3" Type="http://schemas.openxmlformats.org/officeDocument/2006/relationships/image" Target="../media/image136.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124.xml"/><Relationship Id="rId3" Type="http://schemas.openxmlformats.org/officeDocument/2006/relationships/image" Target="../media/image213.jp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25.xml"/><Relationship Id="rId3" Type="http://schemas.openxmlformats.org/officeDocument/2006/relationships/image" Target="../media/image214.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126.xml"/><Relationship Id="rId3" Type="http://schemas.openxmlformats.org/officeDocument/2006/relationships/image" Target="../media/image215.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12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13.xml"/><Relationship Id="rId3" Type="http://schemas.openxmlformats.org/officeDocument/2006/relationships/image" Target="../media/image8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4.xml"/><Relationship Id="rId3" Type="http://schemas.openxmlformats.org/officeDocument/2006/relationships/hyperlink" Target="https://www.youtube.com/watch?v=cx7l9ZGFZkw" TargetMode="External"/><Relationship Id="rId4" Type="http://schemas.openxmlformats.org/officeDocument/2006/relationships/image" Target="../media/image10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5.xml"/><Relationship Id="rId3" Type="http://schemas.openxmlformats.org/officeDocument/2006/relationships/image" Target="../media/image95.jpg"/><Relationship Id="rId4" Type="http://schemas.openxmlformats.org/officeDocument/2006/relationships/hyperlink" Target="https://www.youtube.com/watch?v=P_fHJIYENdI"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16.xml"/><Relationship Id="rId3" Type="http://schemas.openxmlformats.org/officeDocument/2006/relationships/image" Target="../media/image9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19.xml"/><Relationship Id="rId3" Type="http://schemas.openxmlformats.org/officeDocument/2006/relationships/image" Target="../media/image9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2.xml"/><Relationship Id="rId3" Type="http://schemas.openxmlformats.org/officeDocument/2006/relationships/image" Target="../media/image7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20.xml"/><Relationship Id="rId3" Type="http://schemas.openxmlformats.org/officeDocument/2006/relationships/image" Target="../media/image1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21.xml"/><Relationship Id="rId3" Type="http://schemas.openxmlformats.org/officeDocument/2006/relationships/image" Target="../media/image10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22.xml"/><Relationship Id="rId3" Type="http://schemas.openxmlformats.org/officeDocument/2006/relationships/image" Target="../media/image1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26.xml"/><Relationship Id="rId3" Type="http://schemas.openxmlformats.org/officeDocument/2006/relationships/comments" Target="../comments/comment1.xml"/><Relationship Id="rId4" Type="http://schemas.openxmlformats.org/officeDocument/2006/relationships/image" Target="../media/image10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7.xml"/><Relationship Id="rId3" Type="http://schemas.openxmlformats.org/officeDocument/2006/relationships/hyperlink" Target="http://www.youtube.com/watch?v=mTPhu4wNRog" TargetMode="External"/><Relationship Id="rId4" Type="http://schemas.openxmlformats.org/officeDocument/2006/relationships/image" Target="../media/image9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28.xml"/><Relationship Id="rId3" Type="http://schemas.openxmlformats.org/officeDocument/2006/relationships/image" Target="../media/image9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3.xml"/><Relationship Id="rId3" Type="http://schemas.openxmlformats.org/officeDocument/2006/relationships/image" Target="../media/image87.jpg"/><Relationship Id="rId4" Type="http://schemas.openxmlformats.org/officeDocument/2006/relationships/image" Target="../media/image88.jpg"/><Relationship Id="rId5" Type="http://schemas.openxmlformats.org/officeDocument/2006/relationships/hyperlink" Target="https://3dmoleculardesigns.com/modeling-infection-and-immunity"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30.xml"/><Relationship Id="rId3" Type="http://schemas.openxmlformats.org/officeDocument/2006/relationships/image" Target="../media/image10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31.xml"/><Relationship Id="rId3" Type="http://schemas.openxmlformats.org/officeDocument/2006/relationships/image" Target="../media/image103.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32.xml"/><Relationship Id="rId3" Type="http://schemas.openxmlformats.org/officeDocument/2006/relationships/image" Target="../media/image100.jpg"/><Relationship Id="rId4" Type="http://schemas.openxmlformats.org/officeDocument/2006/relationships/image" Target="../media/image99.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33.xml"/><Relationship Id="rId3" Type="http://schemas.openxmlformats.org/officeDocument/2006/relationships/image" Target="../media/image162.png"/><Relationship Id="rId4" Type="http://schemas.openxmlformats.org/officeDocument/2006/relationships/image" Target="../media/image111.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34.xml"/><Relationship Id="rId3" Type="http://schemas.openxmlformats.org/officeDocument/2006/relationships/image" Target="../media/image10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35.xml"/><Relationship Id="rId3" Type="http://schemas.openxmlformats.org/officeDocument/2006/relationships/image" Target="../media/image10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36.xml"/><Relationship Id="rId3" Type="http://schemas.openxmlformats.org/officeDocument/2006/relationships/image" Target="../media/image10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37.xml"/><Relationship Id="rId3" Type="http://schemas.openxmlformats.org/officeDocument/2006/relationships/image" Target="../media/image10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notesSlide" Target="../notesSlides/notesSlide38.xml"/><Relationship Id="rId3" Type="http://schemas.openxmlformats.org/officeDocument/2006/relationships/image" Target="../media/image11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39.xml"/><Relationship Id="rId3" Type="http://schemas.openxmlformats.org/officeDocument/2006/relationships/image" Target="../media/image115.png"/><Relationship Id="rId4" Type="http://schemas.openxmlformats.org/officeDocument/2006/relationships/image" Target="../media/image113.png"/><Relationship Id="rId5" Type="http://schemas.openxmlformats.org/officeDocument/2006/relationships/image" Target="../media/image1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4.xml"/><Relationship Id="rId3" Type="http://schemas.openxmlformats.org/officeDocument/2006/relationships/image" Target="../media/image82.png"/><Relationship Id="rId4" Type="http://schemas.openxmlformats.org/officeDocument/2006/relationships/image" Target="../media/image8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40.xml"/><Relationship Id="rId3" Type="http://schemas.openxmlformats.org/officeDocument/2006/relationships/image" Target="../media/image112.jpg"/><Relationship Id="rId4" Type="http://schemas.openxmlformats.org/officeDocument/2006/relationships/image" Target="../media/image116.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42.xml"/><Relationship Id="rId3" Type="http://schemas.openxmlformats.org/officeDocument/2006/relationships/image" Target="../media/image12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43.xml"/><Relationship Id="rId3" Type="http://schemas.openxmlformats.org/officeDocument/2006/relationships/image" Target="../media/image119.png"/><Relationship Id="rId4" Type="http://schemas.openxmlformats.org/officeDocument/2006/relationships/image" Target="../media/image12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44.xml"/><Relationship Id="rId3" Type="http://schemas.openxmlformats.org/officeDocument/2006/relationships/image" Target="../media/image117.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45.xml"/><Relationship Id="rId3" Type="http://schemas.openxmlformats.org/officeDocument/2006/relationships/image" Target="../media/image118.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47.xml"/><Relationship Id="rId3" Type="http://schemas.openxmlformats.org/officeDocument/2006/relationships/image" Target="../media/image13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48.xml"/><Relationship Id="rId3" Type="http://schemas.openxmlformats.org/officeDocument/2006/relationships/image" Target="../media/image12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49.xml"/><Relationship Id="rId3" Type="http://schemas.openxmlformats.org/officeDocument/2006/relationships/image" Target="../media/image12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50.xml"/><Relationship Id="rId3" Type="http://schemas.openxmlformats.org/officeDocument/2006/relationships/image" Target="../media/image12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51.xml"/><Relationship Id="rId3" Type="http://schemas.openxmlformats.org/officeDocument/2006/relationships/image" Target="../media/image13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52.xml"/><Relationship Id="rId3" Type="http://schemas.openxmlformats.org/officeDocument/2006/relationships/image" Target="../media/image129.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53.xml"/><Relationship Id="rId3" Type="http://schemas.openxmlformats.org/officeDocument/2006/relationships/image" Target="../media/image12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54.xml"/><Relationship Id="rId3" Type="http://schemas.openxmlformats.org/officeDocument/2006/relationships/image" Target="../media/image13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55.xml"/><Relationship Id="rId3" Type="http://schemas.openxmlformats.org/officeDocument/2006/relationships/image" Target="../media/image126.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56.xml"/><Relationship Id="rId3" Type="http://schemas.openxmlformats.org/officeDocument/2006/relationships/image" Target="../media/image134.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57.xml"/><Relationship Id="rId3" Type="http://schemas.openxmlformats.org/officeDocument/2006/relationships/image" Target="../media/image146.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58.xml"/><Relationship Id="rId3" Type="http://schemas.openxmlformats.org/officeDocument/2006/relationships/image" Target="../media/image135.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59.xml"/><Relationship Id="rId3" Type="http://schemas.openxmlformats.org/officeDocument/2006/relationships/image" Target="../media/image14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60.xml"/><Relationship Id="rId3" Type="http://schemas.openxmlformats.org/officeDocument/2006/relationships/image" Target="../media/image142.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61.xml"/><Relationship Id="rId3" Type="http://schemas.openxmlformats.org/officeDocument/2006/relationships/image" Target="../media/image130.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62.xml"/><Relationship Id="rId3" Type="http://schemas.openxmlformats.org/officeDocument/2006/relationships/image" Target="../media/image158.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63.xml"/><Relationship Id="rId3" Type="http://schemas.openxmlformats.org/officeDocument/2006/relationships/image" Target="../media/image136.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66.xml"/><Relationship Id="rId3" Type="http://schemas.openxmlformats.org/officeDocument/2006/relationships/hyperlink" Target="http://www.youtube.com/watch?v=yOkoTPxIMB4" TargetMode="External"/><Relationship Id="rId4" Type="http://schemas.openxmlformats.org/officeDocument/2006/relationships/image" Target="../media/image143.jp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8.xml"/><Relationship Id="rId3" Type="http://schemas.openxmlformats.org/officeDocument/2006/relationships/image" Target="../media/image154.jp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9.xml"/><Relationship Id="rId3" Type="http://schemas.openxmlformats.org/officeDocument/2006/relationships/image" Target="../media/image14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7.xml"/><Relationship Id="rId3" Type="http://schemas.openxmlformats.org/officeDocument/2006/relationships/image" Target="../media/image98.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0.xml"/><Relationship Id="rId3" Type="http://schemas.openxmlformats.org/officeDocument/2006/relationships/image" Target="../media/image138.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1.xml"/><Relationship Id="rId3" Type="http://schemas.openxmlformats.org/officeDocument/2006/relationships/image" Target="../media/image137.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2.xml"/><Relationship Id="rId3" Type="http://schemas.openxmlformats.org/officeDocument/2006/relationships/image" Target="../media/image144.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3.xml"/><Relationship Id="rId3" Type="http://schemas.openxmlformats.org/officeDocument/2006/relationships/image" Target="../media/image139.png"/><Relationship Id="rId4" Type="http://schemas.openxmlformats.org/officeDocument/2006/relationships/image" Target="../media/image140.png"/><Relationship Id="rId5" Type="http://schemas.openxmlformats.org/officeDocument/2006/relationships/image" Target="../media/image147.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74.xml"/><Relationship Id="rId3" Type="http://schemas.openxmlformats.org/officeDocument/2006/relationships/image" Target="../media/image156.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75.xml"/><Relationship Id="rId3" Type="http://schemas.openxmlformats.org/officeDocument/2006/relationships/image" Target="../media/image157.png"/><Relationship Id="rId4" Type="http://schemas.openxmlformats.org/officeDocument/2006/relationships/image" Target="../media/image159.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76.xml"/><Relationship Id="rId3" Type="http://schemas.openxmlformats.org/officeDocument/2006/relationships/image" Target="../media/image152.png"/><Relationship Id="rId4" Type="http://schemas.openxmlformats.org/officeDocument/2006/relationships/image" Target="../media/image161.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77.xml"/><Relationship Id="rId3" Type="http://schemas.openxmlformats.org/officeDocument/2006/relationships/image" Target="../media/image155.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78.xml"/><Relationship Id="rId3" Type="http://schemas.openxmlformats.org/officeDocument/2006/relationships/image" Target="../media/image148.png"/><Relationship Id="rId4" Type="http://schemas.openxmlformats.org/officeDocument/2006/relationships/image" Target="../media/image151.png"/><Relationship Id="rId5" Type="http://schemas.openxmlformats.org/officeDocument/2006/relationships/image" Target="../media/image149.png"/><Relationship Id="rId6" Type="http://schemas.openxmlformats.org/officeDocument/2006/relationships/image" Target="../media/image150.png"/><Relationship Id="rId7" Type="http://schemas.openxmlformats.org/officeDocument/2006/relationships/image" Target="../media/image153.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79.xml"/><Relationship Id="rId3" Type="http://schemas.openxmlformats.org/officeDocument/2006/relationships/image" Target="../media/image16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8.xml"/><Relationship Id="rId3" Type="http://schemas.openxmlformats.org/officeDocument/2006/relationships/image" Target="../media/image84.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0.xml"/><Relationship Id="rId3" Type="http://schemas.openxmlformats.org/officeDocument/2006/relationships/image" Target="../media/image163.jpg"/><Relationship Id="rId4" Type="http://schemas.openxmlformats.org/officeDocument/2006/relationships/image" Target="../media/image164.jp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1.xml"/><Relationship Id="rId3" Type="http://schemas.openxmlformats.org/officeDocument/2006/relationships/image" Target="../media/image167.jp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2.xml"/><Relationship Id="rId3" Type="http://schemas.openxmlformats.org/officeDocument/2006/relationships/image" Target="../media/image194.jpg"/><Relationship Id="rId4" Type="http://schemas.openxmlformats.org/officeDocument/2006/relationships/image" Target="../media/image171.jp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3.xml"/><Relationship Id="rId3" Type="http://schemas.openxmlformats.org/officeDocument/2006/relationships/image" Target="../media/image204.jpg"/><Relationship Id="rId4" Type="http://schemas.openxmlformats.org/officeDocument/2006/relationships/image" Target="../media/image208.jp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4.xml"/><Relationship Id="rId3" Type="http://schemas.openxmlformats.org/officeDocument/2006/relationships/image" Target="../media/image170.jpg"/><Relationship Id="rId4" Type="http://schemas.openxmlformats.org/officeDocument/2006/relationships/image" Target="../media/image168.jp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5.xml"/><Relationship Id="rId3" Type="http://schemas.openxmlformats.org/officeDocument/2006/relationships/image" Target="../media/image169.jpg"/><Relationship Id="rId4" Type="http://schemas.openxmlformats.org/officeDocument/2006/relationships/image" Target="../media/image173.jpg"/><Relationship Id="rId5" Type="http://schemas.openxmlformats.org/officeDocument/2006/relationships/image" Target="../media/image201.jp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6.xml"/><Relationship Id="rId3" Type="http://schemas.openxmlformats.org/officeDocument/2006/relationships/image" Target="../media/image165.jp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7.xml"/><Relationship Id="rId3" Type="http://schemas.openxmlformats.org/officeDocument/2006/relationships/image" Target="../media/image180.jpg"/><Relationship Id="rId4" Type="http://schemas.openxmlformats.org/officeDocument/2006/relationships/image" Target="../media/image174.jp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8.xml"/><Relationship Id="rId3" Type="http://schemas.openxmlformats.org/officeDocument/2006/relationships/image" Target="../media/image172.jp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9.xml"/><Relationship Id="rId3" Type="http://schemas.openxmlformats.org/officeDocument/2006/relationships/image" Target="../media/image188.jpg"/><Relationship Id="rId4" Type="http://schemas.openxmlformats.org/officeDocument/2006/relationships/image" Target="../media/image16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0.xml"/><Relationship Id="rId3" Type="http://schemas.openxmlformats.org/officeDocument/2006/relationships/image" Target="../media/image178.jpg"/><Relationship Id="rId4" Type="http://schemas.openxmlformats.org/officeDocument/2006/relationships/image" Target="../media/image176.jpg"/><Relationship Id="rId5" Type="http://schemas.openxmlformats.org/officeDocument/2006/relationships/image" Target="../media/image185.jp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1.xml"/><Relationship Id="rId3" Type="http://schemas.openxmlformats.org/officeDocument/2006/relationships/image" Target="../media/image186.jpg"/><Relationship Id="rId4" Type="http://schemas.openxmlformats.org/officeDocument/2006/relationships/image" Target="../media/image189.jp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2.xml"/><Relationship Id="rId3" Type="http://schemas.openxmlformats.org/officeDocument/2006/relationships/image" Target="../media/image195.jpg"/><Relationship Id="rId4" Type="http://schemas.openxmlformats.org/officeDocument/2006/relationships/image" Target="../media/image187.jp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94.xml"/><Relationship Id="rId3" Type="http://schemas.openxmlformats.org/officeDocument/2006/relationships/image" Target="../media/image179.png"/><Relationship Id="rId4" Type="http://schemas.openxmlformats.org/officeDocument/2006/relationships/image" Target="../media/image177.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95.xml"/><Relationship Id="rId3" Type="http://schemas.openxmlformats.org/officeDocument/2006/relationships/hyperlink" Target="http://www.youtube.com/watch?v=u_BcMXgws6Y" TargetMode="External"/><Relationship Id="rId4" Type="http://schemas.openxmlformats.org/officeDocument/2006/relationships/image" Target="../media/image175.jp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97.xml"/><Relationship Id="rId3" Type="http://schemas.openxmlformats.org/officeDocument/2006/relationships/image" Target="../media/image181.jp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98.xml"/><Relationship Id="rId3" Type="http://schemas.openxmlformats.org/officeDocument/2006/relationships/image" Target="../media/image206.png"/><Relationship Id="rId4" Type="http://schemas.openxmlformats.org/officeDocument/2006/relationships/image" Target="../media/image182.jp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99.xml"/><Relationship Id="rId3" Type="http://schemas.openxmlformats.org/officeDocument/2006/relationships/image" Target="../media/image184.jpg"/><Relationship Id="rId4" Type="http://schemas.openxmlformats.org/officeDocument/2006/relationships/image" Target="../media/image193.png"/><Relationship Id="rId5" Type="http://schemas.openxmlformats.org/officeDocument/2006/relationships/image" Target="../media/image18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5" name="Shape 645"/>
        <p:cNvGrpSpPr/>
        <p:nvPr/>
      </p:nvGrpSpPr>
      <p:grpSpPr>
        <a:xfrm>
          <a:off x="0" y="0"/>
          <a:ext cx="0" cy="0"/>
          <a:chOff x="0" y="0"/>
          <a:chExt cx="0" cy="0"/>
        </a:xfrm>
      </p:grpSpPr>
      <p:sp>
        <p:nvSpPr>
          <p:cNvPr id="646" name="Google Shape;646;p128"/>
          <p:cNvSpPr txBox="1"/>
          <p:nvPr/>
        </p:nvSpPr>
        <p:spPr>
          <a:xfrm>
            <a:off x="2649238" y="1040768"/>
            <a:ext cx="5762400" cy="577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0" lang="en" sz="3300" u="none" cap="none" strike="noStrike">
                <a:solidFill>
                  <a:schemeClr val="dk1"/>
                </a:solidFill>
                <a:latin typeface="Calibri"/>
                <a:ea typeface="Calibri"/>
                <a:cs typeface="Calibri"/>
                <a:sym typeface="Calibri"/>
              </a:rPr>
              <a:t>The Protein Data Bank…</a:t>
            </a:r>
            <a:endParaRPr b="0" i="0" sz="1100" u="none" cap="none" strike="noStrike">
              <a:solidFill>
                <a:srgbClr val="000000"/>
              </a:solidFill>
              <a:latin typeface="Arial"/>
              <a:ea typeface="Arial"/>
              <a:cs typeface="Arial"/>
              <a:sym typeface="Arial"/>
            </a:endParaRPr>
          </a:p>
        </p:txBody>
      </p:sp>
      <p:sp>
        <p:nvSpPr>
          <p:cNvPr id="647" name="Google Shape;647;p128"/>
          <p:cNvSpPr txBox="1"/>
          <p:nvPr/>
        </p:nvSpPr>
        <p:spPr>
          <a:xfrm>
            <a:off x="2583365" y="2571751"/>
            <a:ext cx="3312900" cy="3771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1" lang="en" sz="2000" u="none" cap="none" strike="noStrike">
                <a:solidFill>
                  <a:schemeClr val="dk1"/>
                </a:solidFill>
                <a:latin typeface="Calibri"/>
                <a:ea typeface="Calibri"/>
                <a:cs typeface="Calibri"/>
                <a:sym typeface="Calibri"/>
              </a:rPr>
              <a:t>…and Molecule of the Month</a:t>
            </a:r>
            <a:endParaRPr b="1" i="1" sz="2000" u="none" cap="none" strike="noStrike">
              <a:solidFill>
                <a:srgbClr val="FF0000"/>
              </a:solidFill>
              <a:latin typeface="Calibri"/>
              <a:ea typeface="Calibri"/>
              <a:cs typeface="Calibri"/>
              <a:sym typeface="Calibri"/>
            </a:endParaRPr>
          </a:p>
        </p:txBody>
      </p:sp>
      <p:pic>
        <p:nvPicPr>
          <p:cNvPr id="648" name="Google Shape;648;p128"/>
          <p:cNvPicPr preferRelativeResize="0"/>
          <p:nvPr/>
        </p:nvPicPr>
        <p:blipFill rotWithShape="1">
          <a:blip r:embed="rId3">
            <a:alphaModFix/>
          </a:blip>
          <a:srcRect b="0" l="0" r="0" t="0"/>
          <a:stretch/>
        </p:blipFill>
        <p:spPr>
          <a:xfrm>
            <a:off x="6095470" y="1741117"/>
            <a:ext cx="2719074" cy="2940771"/>
          </a:xfrm>
          <a:prstGeom prst="rect">
            <a:avLst/>
          </a:prstGeom>
          <a:noFill/>
          <a:ln>
            <a:noFill/>
          </a:ln>
        </p:spPr>
      </p:pic>
      <p:sp>
        <p:nvSpPr>
          <p:cNvPr id="649" name="Google Shape;649;p128"/>
          <p:cNvSpPr txBox="1"/>
          <p:nvPr/>
        </p:nvSpPr>
        <p:spPr>
          <a:xfrm>
            <a:off x="1513668" y="3944318"/>
            <a:ext cx="14103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 sz="1800" u="none" cap="none" strike="noStrike">
                <a:solidFill>
                  <a:schemeClr val="dk1"/>
                </a:solidFill>
                <a:latin typeface="Arial"/>
                <a:ea typeface="Arial"/>
                <a:cs typeface="Arial"/>
                <a:sym typeface="Arial"/>
              </a:rPr>
              <a:t>Tim Herman</a:t>
            </a:r>
            <a:endParaRPr sz="1100"/>
          </a:p>
        </p:txBody>
      </p:sp>
      <p:sp>
        <p:nvSpPr>
          <p:cNvPr id="650" name="Google Shape;650;p128"/>
          <p:cNvSpPr txBox="1"/>
          <p:nvPr/>
        </p:nvSpPr>
        <p:spPr>
          <a:xfrm>
            <a:off x="1417681" y="1786292"/>
            <a:ext cx="5762400" cy="577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3300">
                <a:solidFill>
                  <a:schemeClr val="dk1"/>
                </a:solidFill>
                <a:latin typeface="Calibri"/>
                <a:ea typeface="Calibri"/>
                <a:cs typeface="Calibri"/>
                <a:sym typeface="Calibri"/>
              </a:rPr>
              <a:t>PDB101…</a:t>
            </a:r>
            <a:endParaRPr sz="1100">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4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2" name="Shape 1272"/>
        <p:cNvGrpSpPr/>
        <p:nvPr/>
      </p:nvGrpSpPr>
      <p:grpSpPr>
        <a:xfrm>
          <a:off x="0" y="0"/>
          <a:ext cx="0" cy="0"/>
          <a:chOff x="0" y="0"/>
          <a:chExt cx="0" cy="0"/>
        </a:xfrm>
      </p:grpSpPr>
      <p:sp>
        <p:nvSpPr>
          <p:cNvPr id="1273" name="Google Shape;1273;p218"/>
          <p:cNvSpPr txBox="1"/>
          <p:nvPr/>
        </p:nvSpPr>
        <p:spPr>
          <a:xfrm>
            <a:off x="538879" y="138537"/>
            <a:ext cx="76029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Open Sans"/>
                <a:ea typeface="Open Sans"/>
                <a:cs typeface="Open Sans"/>
                <a:sym typeface="Open Sans"/>
              </a:rPr>
              <a:t>Storming the Castle</a:t>
            </a:r>
            <a:r>
              <a:rPr b="0" i="0" lang="en" sz="1800" u="none" cap="none" strike="noStrike">
                <a:solidFill>
                  <a:schemeClr val="dk1"/>
                </a:solidFill>
                <a:latin typeface="Open Sans"/>
                <a:ea typeface="Open Sans"/>
                <a:cs typeface="Open Sans"/>
                <a:sym typeface="Open Sans"/>
              </a:rPr>
              <a:t>,… an exercise in critical thinking</a:t>
            </a:r>
            <a:endParaRPr b="0" i="0" sz="1400" u="none" cap="none" strike="noStrike">
              <a:solidFill>
                <a:schemeClr val="dk1"/>
              </a:solidFill>
              <a:latin typeface="Open Sans"/>
              <a:ea typeface="Open Sans"/>
              <a:cs typeface="Open Sans"/>
              <a:sym typeface="Open Sans"/>
            </a:endParaRPr>
          </a:p>
        </p:txBody>
      </p:sp>
      <p:sp>
        <p:nvSpPr>
          <p:cNvPr id="1274" name="Google Shape;1274;p218"/>
          <p:cNvSpPr txBox="1"/>
          <p:nvPr/>
        </p:nvSpPr>
        <p:spPr>
          <a:xfrm>
            <a:off x="871911" y="577082"/>
            <a:ext cx="6936900" cy="3000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rgbClr val="FF0000"/>
                </a:solidFill>
                <a:latin typeface="Open Sans"/>
                <a:ea typeface="Open Sans"/>
                <a:cs typeface="Open Sans"/>
                <a:sym typeface="Open Sans"/>
              </a:rPr>
              <a:t>How does the anthrax toxin get into our cells and kill you?</a:t>
            </a:r>
            <a:endParaRPr b="0" i="0" sz="1100" u="none" cap="none" strike="noStrike">
              <a:solidFill>
                <a:srgbClr val="000000"/>
              </a:solidFill>
              <a:latin typeface="Arial"/>
              <a:ea typeface="Arial"/>
              <a:cs typeface="Arial"/>
              <a:sym typeface="Arial"/>
            </a:endParaRPr>
          </a:p>
        </p:txBody>
      </p:sp>
      <p:sp>
        <p:nvSpPr>
          <p:cNvPr id="1275" name="Google Shape;1275;p218"/>
          <p:cNvSpPr txBox="1"/>
          <p:nvPr/>
        </p:nvSpPr>
        <p:spPr>
          <a:xfrm>
            <a:off x="943454" y="1884327"/>
            <a:ext cx="6927600" cy="1859400"/>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0"/>
              </a:spcBef>
              <a:spcAft>
                <a:spcPts val="0"/>
              </a:spcAft>
              <a:buClr>
                <a:srgbClr val="000000"/>
              </a:buClr>
              <a:buSzPts val="1500"/>
              <a:buFont typeface="Arial"/>
              <a:buNone/>
            </a:pPr>
            <a:r>
              <a:rPr b="0" i="0" lang="en" sz="1500" u="none" cap="none" strike="noStrike">
                <a:solidFill>
                  <a:schemeClr val="dk1"/>
                </a:solidFill>
                <a:latin typeface="Open Sans"/>
                <a:ea typeface="Open Sans"/>
                <a:cs typeface="Open Sans"/>
                <a:sym typeface="Open Sans"/>
              </a:rPr>
              <a:t>PA is known to be necessary for either LF or EF to enter a cell:	</a:t>
            </a:r>
            <a:endParaRPr b="0" i="0" sz="1100" u="none" cap="none" strike="noStrike">
              <a:solidFill>
                <a:srgbClr val="000000"/>
              </a:solidFill>
              <a:latin typeface="Arial"/>
              <a:ea typeface="Arial"/>
              <a:cs typeface="Arial"/>
              <a:sym typeface="Arial"/>
            </a:endParaRPr>
          </a:p>
          <a:p>
            <a:pPr indent="-247650" lvl="0" marL="254000" marR="0" rtl="0" algn="l">
              <a:lnSpc>
                <a:spcPct val="107000"/>
              </a:lnSpc>
              <a:spcBef>
                <a:spcPts val="600"/>
              </a:spcBef>
              <a:spcAft>
                <a:spcPts val="0"/>
              </a:spcAft>
              <a:buClr>
                <a:schemeClr val="dk1"/>
              </a:buClr>
              <a:buSzPts val="1500"/>
              <a:buFont typeface="Noto Sans Symbols"/>
              <a:buChar char="∙"/>
            </a:pPr>
            <a:r>
              <a:rPr b="0" i="0" lang="en" sz="1500" u="none" cap="none" strike="noStrike">
                <a:solidFill>
                  <a:schemeClr val="dk1"/>
                </a:solidFill>
                <a:latin typeface="Open Sans"/>
                <a:ea typeface="Open Sans"/>
                <a:cs typeface="Open Sans"/>
                <a:sym typeface="Open Sans"/>
              </a:rPr>
              <a:t>If you inject Protective Antigen (PA) into a mouse – it has no effect.</a:t>
            </a:r>
            <a:endParaRPr b="0" i="0" sz="1100" u="none" cap="none" strike="noStrike">
              <a:solidFill>
                <a:srgbClr val="000000"/>
              </a:solidFill>
              <a:latin typeface="Arial"/>
              <a:ea typeface="Arial"/>
              <a:cs typeface="Arial"/>
              <a:sym typeface="Arial"/>
            </a:endParaRPr>
          </a:p>
          <a:p>
            <a:pPr indent="-247650" lvl="0" marL="254000" marR="0" rtl="0" algn="l">
              <a:lnSpc>
                <a:spcPct val="107000"/>
              </a:lnSpc>
              <a:spcBef>
                <a:spcPts val="0"/>
              </a:spcBef>
              <a:spcAft>
                <a:spcPts val="0"/>
              </a:spcAft>
              <a:buClr>
                <a:schemeClr val="dk1"/>
              </a:buClr>
              <a:buSzPts val="1500"/>
              <a:buFont typeface="Noto Sans Symbols"/>
              <a:buChar char="∙"/>
            </a:pPr>
            <a:r>
              <a:rPr b="0" i="0" lang="en" sz="1500" u="none" cap="none" strike="noStrike">
                <a:solidFill>
                  <a:schemeClr val="dk1"/>
                </a:solidFill>
                <a:latin typeface="Open Sans"/>
                <a:ea typeface="Open Sans"/>
                <a:cs typeface="Open Sans"/>
                <a:sym typeface="Open Sans"/>
              </a:rPr>
              <a:t>If you inject Lethal Factor (LF) into a mouse – it has no effect.</a:t>
            </a:r>
            <a:endParaRPr b="0" i="0" sz="1100" u="none" cap="none" strike="noStrike">
              <a:solidFill>
                <a:srgbClr val="000000"/>
              </a:solidFill>
              <a:latin typeface="Arial"/>
              <a:ea typeface="Arial"/>
              <a:cs typeface="Arial"/>
              <a:sym typeface="Arial"/>
            </a:endParaRPr>
          </a:p>
          <a:p>
            <a:pPr indent="-247650" lvl="0" marL="254000" marR="0" rtl="0" algn="l">
              <a:lnSpc>
                <a:spcPct val="107000"/>
              </a:lnSpc>
              <a:spcBef>
                <a:spcPts val="0"/>
              </a:spcBef>
              <a:spcAft>
                <a:spcPts val="0"/>
              </a:spcAft>
              <a:buClr>
                <a:schemeClr val="dk1"/>
              </a:buClr>
              <a:buSzPts val="1500"/>
              <a:buFont typeface="Noto Sans Symbols"/>
              <a:buChar char="∙"/>
            </a:pPr>
            <a:r>
              <a:rPr b="0" i="0" lang="en" sz="1500" u="none" cap="none" strike="noStrike">
                <a:solidFill>
                  <a:schemeClr val="dk1"/>
                </a:solidFill>
                <a:latin typeface="Open Sans"/>
                <a:ea typeface="Open Sans"/>
                <a:cs typeface="Open Sans"/>
                <a:sym typeface="Open Sans"/>
              </a:rPr>
              <a:t>If you inject a mixture of PA and LF into a mouse – the mouse dies.</a:t>
            </a:r>
            <a:endParaRPr b="0" i="0" sz="1100" u="none" cap="none" strike="noStrike">
              <a:solidFill>
                <a:srgbClr val="000000"/>
              </a:solidFill>
              <a:latin typeface="Arial"/>
              <a:ea typeface="Arial"/>
              <a:cs typeface="Arial"/>
              <a:sym typeface="Arial"/>
            </a:endParaRPr>
          </a:p>
          <a:p>
            <a:pPr indent="-247650" lvl="0" marL="254000" marR="0" rtl="0" algn="l">
              <a:lnSpc>
                <a:spcPct val="107000"/>
              </a:lnSpc>
              <a:spcBef>
                <a:spcPts val="0"/>
              </a:spcBef>
              <a:spcAft>
                <a:spcPts val="0"/>
              </a:spcAft>
              <a:buClr>
                <a:schemeClr val="dk1"/>
              </a:buClr>
              <a:buSzPts val="1500"/>
              <a:buFont typeface="Noto Sans Symbols"/>
              <a:buChar char="∙"/>
            </a:pPr>
            <a:r>
              <a:rPr b="0" i="0" lang="en" sz="1500" u="none" cap="none" strike="noStrike">
                <a:solidFill>
                  <a:schemeClr val="dk1"/>
                </a:solidFill>
                <a:latin typeface="Open Sans"/>
                <a:ea typeface="Open Sans"/>
                <a:cs typeface="Open Sans"/>
                <a:sym typeface="Open Sans"/>
              </a:rPr>
              <a:t>A similar result is seen with PA and EF.  The injection of either PA or EF alone has no effect.  Injection of a mixture of PA and EF results in a dead mouse.</a:t>
            </a:r>
            <a:endParaRPr b="0" i="0" sz="1100" u="none" cap="none" strike="noStrike">
              <a:solidFill>
                <a:srgbClr val="000000"/>
              </a:solidFill>
              <a:latin typeface="Arial"/>
              <a:ea typeface="Arial"/>
              <a:cs typeface="Arial"/>
              <a:sym typeface="Arial"/>
            </a:endParaRPr>
          </a:p>
        </p:txBody>
      </p:sp>
      <p:sp>
        <p:nvSpPr>
          <p:cNvPr id="1276" name="Google Shape;1276;p218"/>
          <p:cNvSpPr txBox="1"/>
          <p:nvPr/>
        </p:nvSpPr>
        <p:spPr>
          <a:xfrm>
            <a:off x="423507" y="1097318"/>
            <a:ext cx="7541400" cy="515400"/>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0"/>
              </a:spcBef>
              <a:spcAft>
                <a:spcPts val="0"/>
              </a:spcAft>
              <a:buClr>
                <a:srgbClr val="000000"/>
              </a:buClr>
              <a:buSzPts val="1400"/>
              <a:buFont typeface="Arial"/>
              <a:buNone/>
            </a:pPr>
            <a:r>
              <a:rPr b="0" i="0" lang="en" sz="1400" u="none" cap="none" strike="noStrike">
                <a:solidFill>
                  <a:schemeClr val="dk1"/>
                </a:solidFill>
                <a:latin typeface="Open Sans"/>
                <a:ea typeface="Open Sans"/>
                <a:cs typeface="Open Sans"/>
                <a:sym typeface="Open Sans"/>
              </a:rPr>
              <a:t>Bacillus anthracis – hereafter known as Anthrax – produces 3 toxin proteins… Protective Antigen (PA), Lethal Factor(LF) and Edema Factor(EF).</a:t>
            </a:r>
            <a:endParaRPr b="0" i="0" sz="1400" u="none" cap="none" strike="noStrike">
              <a:solidFill>
                <a:schemeClr val="dk1"/>
              </a:solidFill>
              <a:latin typeface="Open Sans"/>
              <a:ea typeface="Open Sans"/>
              <a:cs typeface="Open Sans"/>
              <a:sym typeface="Open Sans"/>
            </a:endParaRPr>
          </a:p>
        </p:txBody>
      </p:sp>
      <p:sp>
        <p:nvSpPr>
          <p:cNvPr id="1277" name="Google Shape;1277;p218"/>
          <p:cNvSpPr txBox="1"/>
          <p:nvPr/>
        </p:nvSpPr>
        <p:spPr>
          <a:xfrm>
            <a:off x="313617" y="3784814"/>
            <a:ext cx="7557600" cy="1090800"/>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0"/>
              </a:spcBef>
              <a:spcAft>
                <a:spcPts val="0"/>
              </a:spcAft>
              <a:buClr>
                <a:srgbClr val="000000"/>
              </a:buClr>
              <a:buSzPts val="1800"/>
              <a:buFont typeface="Arial"/>
              <a:buNone/>
            </a:pPr>
            <a:r>
              <a:rPr b="1" i="0" lang="en" sz="1800" u="sng" cap="none" strike="noStrike">
                <a:solidFill>
                  <a:srgbClr val="FF0000"/>
                </a:solidFill>
                <a:latin typeface="Open Sans"/>
                <a:ea typeface="Open Sans"/>
                <a:cs typeface="Open Sans"/>
                <a:sym typeface="Open Sans"/>
              </a:rPr>
              <a:t>THE CHALLENGE:</a:t>
            </a:r>
            <a:r>
              <a:rPr b="0" i="0" lang="en" sz="1800" u="none" cap="none" strike="noStrike">
                <a:solidFill>
                  <a:srgbClr val="FF0000"/>
                </a:solidFill>
                <a:latin typeface="Open Sans"/>
                <a:ea typeface="Open Sans"/>
                <a:cs typeface="Open Sans"/>
                <a:sym typeface="Open Sans"/>
              </a:rPr>
              <a:t> </a:t>
            </a:r>
            <a:r>
              <a:rPr b="0" i="0" lang="en" sz="1500" u="none" cap="none" strike="noStrike">
                <a:solidFill>
                  <a:srgbClr val="FF0000"/>
                </a:solidFill>
                <a:latin typeface="Open Sans"/>
                <a:ea typeface="Open Sans"/>
                <a:cs typeface="Open Sans"/>
                <a:sym typeface="Open Sans"/>
              </a:rPr>
              <a:t>Consult with your group and suggest a molecular mechanism whereby these 3 proteins (PA, LF and EF) interact with each other to enter your cells… </a:t>
            </a:r>
            <a:br>
              <a:rPr b="0" i="0" lang="en" sz="1500" u="none" cap="none" strike="noStrike">
                <a:solidFill>
                  <a:srgbClr val="FF0000"/>
                </a:solidFill>
                <a:latin typeface="Open Sans"/>
                <a:ea typeface="Open Sans"/>
                <a:cs typeface="Open Sans"/>
                <a:sym typeface="Open Sans"/>
              </a:rPr>
            </a:br>
            <a:r>
              <a:rPr b="0" i="0" lang="en" sz="1500" u="none" cap="none" strike="noStrike">
                <a:solidFill>
                  <a:srgbClr val="FF0000"/>
                </a:solidFill>
                <a:latin typeface="Open Sans"/>
                <a:ea typeface="Open Sans"/>
                <a:cs typeface="Open Sans"/>
                <a:sym typeface="Open Sans"/>
              </a:rPr>
              <a:t>… and lead to  your demise. </a:t>
            </a:r>
            <a:endParaRPr b="0" i="0" sz="1400" u="none" cap="none" strike="noStrike">
              <a:solidFill>
                <a:srgbClr val="FF0000"/>
              </a:solidFill>
              <a:latin typeface="Open Sans"/>
              <a:ea typeface="Open Sans"/>
              <a:cs typeface="Open Sans"/>
              <a:sym typeface="Open Sans"/>
            </a:endParaRPr>
          </a:p>
        </p:txBody>
      </p:sp>
      <p:sp>
        <p:nvSpPr>
          <p:cNvPr id="1278" name="Google Shape;1278;p218"/>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2" name="Shape 1282"/>
        <p:cNvGrpSpPr/>
        <p:nvPr/>
      </p:nvGrpSpPr>
      <p:grpSpPr>
        <a:xfrm>
          <a:off x="0" y="0"/>
          <a:ext cx="0" cy="0"/>
          <a:chOff x="0" y="0"/>
          <a:chExt cx="0" cy="0"/>
        </a:xfrm>
      </p:grpSpPr>
      <p:pic>
        <p:nvPicPr>
          <p:cNvPr id="1283" name="Google Shape;1283;p219"/>
          <p:cNvPicPr preferRelativeResize="0"/>
          <p:nvPr/>
        </p:nvPicPr>
        <p:blipFill rotWithShape="1">
          <a:blip r:embed="rId3">
            <a:alphaModFix/>
          </a:blip>
          <a:srcRect b="10970" l="49969" r="3058" t="49138"/>
          <a:stretch/>
        </p:blipFill>
        <p:spPr>
          <a:xfrm>
            <a:off x="1016453" y="709981"/>
            <a:ext cx="7292751" cy="4128931"/>
          </a:xfrm>
          <a:prstGeom prst="rect">
            <a:avLst/>
          </a:prstGeom>
          <a:noFill/>
          <a:ln>
            <a:noFill/>
          </a:ln>
        </p:spPr>
      </p:pic>
      <p:pic>
        <p:nvPicPr>
          <p:cNvPr id="1284" name="Google Shape;1284;p219"/>
          <p:cNvPicPr preferRelativeResize="0"/>
          <p:nvPr/>
        </p:nvPicPr>
        <p:blipFill rotWithShape="1">
          <a:blip r:embed="rId4">
            <a:alphaModFix/>
          </a:blip>
          <a:srcRect b="73559" l="2266" r="70856" t="16409"/>
          <a:stretch/>
        </p:blipFill>
        <p:spPr>
          <a:xfrm>
            <a:off x="635094" y="304589"/>
            <a:ext cx="2073574" cy="515921"/>
          </a:xfrm>
          <a:prstGeom prst="rect">
            <a:avLst/>
          </a:prstGeom>
          <a:noFill/>
          <a:ln>
            <a:noFill/>
          </a:ln>
        </p:spPr>
      </p:pic>
      <p:grpSp>
        <p:nvGrpSpPr>
          <p:cNvPr id="1285" name="Google Shape;1285;p219"/>
          <p:cNvGrpSpPr/>
          <p:nvPr/>
        </p:nvGrpSpPr>
        <p:grpSpPr>
          <a:xfrm>
            <a:off x="6974344" y="256389"/>
            <a:ext cx="1079467" cy="392400"/>
            <a:chOff x="8058150" y="750067"/>
            <a:chExt cx="1439290" cy="523200"/>
          </a:xfrm>
        </p:grpSpPr>
        <p:sp>
          <p:nvSpPr>
            <p:cNvPr id="1286" name="Google Shape;1286;p219"/>
            <p:cNvSpPr txBox="1"/>
            <p:nvPr/>
          </p:nvSpPr>
          <p:spPr>
            <a:xfrm>
              <a:off x="8276740" y="750067"/>
              <a:ext cx="1220700" cy="523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FF0000"/>
                  </a:solidFill>
                  <a:latin typeface="Open Sans"/>
                  <a:ea typeface="Open Sans"/>
                  <a:cs typeface="Open Sans"/>
                  <a:sym typeface="Open Sans"/>
                </a:rPr>
                <a:t>2005</a:t>
              </a:r>
              <a:endParaRPr b="0" i="0" sz="1100" u="none" cap="none" strike="noStrike">
                <a:solidFill>
                  <a:srgbClr val="000000"/>
                </a:solidFill>
                <a:latin typeface="Arial"/>
                <a:ea typeface="Arial"/>
                <a:cs typeface="Arial"/>
                <a:sym typeface="Arial"/>
              </a:endParaRPr>
            </a:p>
          </p:txBody>
        </p:sp>
        <p:sp>
          <p:nvSpPr>
            <p:cNvPr id="1287" name="Google Shape;1287;p219"/>
            <p:cNvSpPr/>
            <p:nvPr/>
          </p:nvSpPr>
          <p:spPr>
            <a:xfrm>
              <a:off x="8058150" y="750067"/>
              <a:ext cx="1363500" cy="523200"/>
            </a:xfrm>
            <a:prstGeom prst="ellipse">
              <a:avLst/>
            </a:prstGeom>
            <a:noFill/>
            <a:ln cap="flat" cmpd="sng" w="34925">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grpSp>
      <p:sp>
        <p:nvSpPr>
          <p:cNvPr id="1288" name="Google Shape;1288;p219"/>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2" name="Shape 1292"/>
        <p:cNvGrpSpPr/>
        <p:nvPr/>
      </p:nvGrpSpPr>
      <p:grpSpPr>
        <a:xfrm>
          <a:off x="0" y="0"/>
          <a:ext cx="0" cy="0"/>
          <a:chOff x="0" y="0"/>
          <a:chExt cx="0" cy="0"/>
        </a:xfrm>
      </p:grpSpPr>
      <p:sp>
        <p:nvSpPr>
          <p:cNvPr id="1293" name="Google Shape;1293;p22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1294" name="Google Shape;1294;p220"/>
          <p:cNvPicPr preferRelativeResize="0"/>
          <p:nvPr/>
        </p:nvPicPr>
        <p:blipFill rotWithShape="1">
          <a:blip r:embed="rId3">
            <a:alphaModFix/>
          </a:blip>
          <a:srcRect b="5056" l="0" r="8164" t="17287"/>
          <a:stretch/>
        </p:blipFill>
        <p:spPr>
          <a:xfrm>
            <a:off x="962324" y="626111"/>
            <a:ext cx="7219352" cy="4069583"/>
          </a:xfrm>
          <a:prstGeom prst="rect">
            <a:avLst/>
          </a:prstGeom>
          <a:noFill/>
          <a:ln>
            <a:noFill/>
          </a:ln>
        </p:spPr>
      </p:pic>
      <p:grpSp>
        <p:nvGrpSpPr>
          <p:cNvPr id="1295" name="Google Shape;1295;p220"/>
          <p:cNvGrpSpPr/>
          <p:nvPr/>
        </p:nvGrpSpPr>
        <p:grpSpPr>
          <a:xfrm>
            <a:off x="6340430" y="1537500"/>
            <a:ext cx="1106655" cy="392400"/>
            <a:chOff x="8394060" y="1980104"/>
            <a:chExt cx="1230300" cy="523200"/>
          </a:xfrm>
        </p:grpSpPr>
        <p:sp>
          <p:nvSpPr>
            <p:cNvPr id="1296" name="Google Shape;1296;p220"/>
            <p:cNvSpPr txBox="1"/>
            <p:nvPr/>
          </p:nvSpPr>
          <p:spPr>
            <a:xfrm>
              <a:off x="8512472" y="1980104"/>
              <a:ext cx="954000" cy="523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FF0000"/>
                  </a:solidFill>
                  <a:latin typeface="Open Sans"/>
                  <a:ea typeface="Open Sans"/>
                  <a:cs typeface="Open Sans"/>
                  <a:sym typeface="Open Sans"/>
                </a:rPr>
                <a:t>2002</a:t>
              </a:r>
              <a:endParaRPr b="0" i="0" sz="1100" u="none" cap="none" strike="noStrike">
                <a:solidFill>
                  <a:srgbClr val="000000"/>
                </a:solidFill>
                <a:latin typeface="Arial"/>
                <a:ea typeface="Arial"/>
                <a:cs typeface="Arial"/>
                <a:sym typeface="Arial"/>
              </a:endParaRPr>
            </a:p>
          </p:txBody>
        </p:sp>
        <p:sp>
          <p:nvSpPr>
            <p:cNvPr id="1297" name="Google Shape;1297;p220"/>
            <p:cNvSpPr/>
            <p:nvPr/>
          </p:nvSpPr>
          <p:spPr>
            <a:xfrm>
              <a:off x="8394060" y="1980104"/>
              <a:ext cx="1230300" cy="523200"/>
            </a:xfrm>
            <a:prstGeom prst="ellipse">
              <a:avLst/>
            </a:prstGeom>
            <a:noFill/>
            <a:ln cap="flat" cmpd="sng" w="381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gr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1" name="Shape 1301"/>
        <p:cNvGrpSpPr/>
        <p:nvPr/>
      </p:nvGrpSpPr>
      <p:grpSpPr>
        <a:xfrm>
          <a:off x="0" y="0"/>
          <a:ext cx="0" cy="0"/>
          <a:chOff x="0" y="0"/>
          <a:chExt cx="0" cy="0"/>
        </a:xfrm>
      </p:grpSpPr>
      <p:pic>
        <p:nvPicPr>
          <p:cNvPr id="1302" name="Google Shape;1302;p221"/>
          <p:cNvPicPr preferRelativeResize="0"/>
          <p:nvPr/>
        </p:nvPicPr>
        <p:blipFill rotWithShape="1">
          <a:blip r:embed="rId3">
            <a:alphaModFix/>
          </a:blip>
          <a:srcRect b="7312" l="6468" r="7864" t="17000"/>
          <a:stretch/>
        </p:blipFill>
        <p:spPr>
          <a:xfrm>
            <a:off x="852755" y="565202"/>
            <a:ext cx="7284652" cy="4296251"/>
          </a:xfrm>
          <a:prstGeom prst="rect">
            <a:avLst/>
          </a:prstGeom>
          <a:noFill/>
          <a:ln>
            <a:noFill/>
          </a:ln>
        </p:spPr>
      </p:pic>
      <p:sp>
        <p:nvSpPr>
          <p:cNvPr id="1303" name="Google Shape;1303;p221"/>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grpSp>
        <p:nvGrpSpPr>
          <p:cNvPr id="1304" name="Google Shape;1304;p221"/>
          <p:cNvGrpSpPr/>
          <p:nvPr/>
        </p:nvGrpSpPr>
        <p:grpSpPr>
          <a:xfrm>
            <a:off x="5875055" y="4332116"/>
            <a:ext cx="922725" cy="392441"/>
            <a:chOff x="8698821" y="1931118"/>
            <a:chExt cx="1230300" cy="523255"/>
          </a:xfrm>
        </p:grpSpPr>
        <p:sp>
          <p:nvSpPr>
            <p:cNvPr id="1305" name="Google Shape;1305;p221"/>
            <p:cNvSpPr/>
            <p:nvPr/>
          </p:nvSpPr>
          <p:spPr>
            <a:xfrm>
              <a:off x="8698821" y="1931118"/>
              <a:ext cx="1230300" cy="523200"/>
            </a:xfrm>
            <a:prstGeom prst="ellipse">
              <a:avLst/>
            </a:prstGeom>
            <a:noFill/>
            <a:ln cap="flat" cmpd="sng" w="381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1306" name="Google Shape;1306;p221"/>
            <p:cNvSpPr txBox="1"/>
            <p:nvPr/>
          </p:nvSpPr>
          <p:spPr>
            <a:xfrm>
              <a:off x="8868806" y="1992673"/>
              <a:ext cx="1060200" cy="461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rgbClr val="FF0000"/>
                  </a:solidFill>
                  <a:latin typeface="Open Sans"/>
                  <a:ea typeface="Open Sans"/>
                  <a:cs typeface="Open Sans"/>
                  <a:sym typeface="Open Sans"/>
                </a:rPr>
                <a:t>2002</a:t>
              </a:r>
              <a:endParaRPr b="0" i="0" sz="1800" u="none" cap="none" strike="noStrike">
                <a:solidFill>
                  <a:schemeClr val="dk1"/>
                </a:solidFill>
                <a:latin typeface="Open Sans"/>
                <a:ea typeface="Open Sans"/>
                <a:cs typeface="Open Sans"/>
                <a:sym typeface="Open Sans"/>
              </a:endParaRPr>
            </a:p>
          </p:txBody>
        </p:sp>
      </p:gr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0" name="Shape 1310"/>
        <p:cNvGrpSpPr/>
        <p:nvPr/>
      </p:nvGrpSpPr>
      <p:grpSpPr>
        <a:xfrm>
          <a:off x="0" y="0"/>
          <a:ext cx="0" cy="0"/>
          <a:chOff x="0" y="0"/>
          <a:chExt cx="0" cy="0"/>
        </a:xfrm>
      </p:grpSpPr>
      <p:sp>
        <p:nvSpPr>
          <p:cNvPr id="1311" name="Google Shape;1311;p22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1312" name="Google Shape;1312;p222"/>
          <p:cNvPicPr preferRelativeResize="0"/>
          <p:nvPr/>
        </p:nvPicPr>
        <p:blipFill rotWithShape="1">
          <a:blip r:embed="rId3">
            <a:alphaModFix/>
          </a:blip>
          <a:srcRect b="36996" l="19948" r="17241" t="10549"/>
          <a:stretch/>
        </p:blipFill>
        <p:spPr>
          <a:xfrm>
            <a:off x="226088" y="627968"/>
            <a:ext cx="4845820" cy="2697984"/>
          </a:xfrm>
          <a:prstGeom prst="rect">
            <a:avLst/>
          </a:prstGeom>
          <a:noFill/>
          <a:ln>
            <a:noFill/>
          </a:ln>
        </p:spPr>
      </p:pic>
      <p:pic>
        <p:nvPicPr>
          <p:cNvPr id="1313" name="Google Shape;1313;p222"/>
          <p:cNvPicPr preferRelativeResize="0"/>
          <p:nvPr/>
        </p:nvPicPr>
        <p:blipFill rotWithShape="1">
          <a:blip r:embed="rId4">
            <a:alphaModFix/>
          </a:blip>
          <a:srcRect b="26763" l="27568" r="19294" t="24972"/>
          <a:stretch/>
        </p:blipFill>
        <p:spPr>
          <a:xfrm>
            <a:off x="3646091" y="1512602"/>
            <a:ext cx="5271826" cy="3192184"/>
          </a:xfrm>
          <a:prstGeom prst="rect">
            <a:avLst/>
          </a:prstGeom>
          <a:noFill/>
          <a:ln>
            <a:noFill/>
          </a:ln>
        </p:spPr>
      </p:pic>
      <p:sp>
        <p:nvSpPr>
          <p:cNvPr id="1314" name="Google Shape;1314;p222"/>
          <p:cNvSpPr txBox="1"/>
          <p:nvPr/>
        </p:nvSpPr>
        <p:spPr>
          <a:xfrm>
            <a:off x="362996" y="3953562"/>
            <a:ext cx="31218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Arial"/>
                <a:ea typeface="Arial"/>
                <a:cs typeface="Arial"/>
                <a:sym typeface="Arial"/>
              </a:rPr>
              <a:t>2 8 MAY 2 0 1 5 | VO L 5 2 1 | N AT U R E | 5 4 5</a:t>
            </a:r>
            <a:endParaRPr b="0" i="0" sz="3300" u="none" cap="none" strike="noStrike">
              <a:solidFill>
                <a:schemeClr val="dk1"/>
              </a:solidFill>
              <a:latin typeface="Open Sans"/>
              <a:ea typeface="Open Sans"/>
              <a:cs typeface="Open Sans"/>
              <a:sym typeface="Open Sans"/>
            </a:endParaRPr>
          </a:p>
        </p:txBody>
      </p:sp>
      <p:sp>
        <p:nvSpPr>
          <p:cNvPr id="1315" name="Google Shape;1315;p222"/>
          <p:cNvSpPr/>
          <p:nvPr/>
        </p:nvSpPr>
        <p:spPr>
          <a:xfrm>
            <a:off x="933250" y="3953550"/>
            <a:ext cx="687300" cy="302100"/>
          </a:xfrm>
          <a:prstGeom prst="ellipse">
            <a:avLst/>
          </a:prstGeom>
          <a:noFill/>
          <a:ln cap="flat" cmpd="sng" w="3175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9" name="Shape 1319"/>
        <p:cNvGrpSpPr/>
        <p:nvPr/>
      </p:nvGrpSpPr>
      <p:grpSpPr>
        <a:xfrm>
          <a:off x="0" y="0"/>
          <a:ext cx="0" cy="0"/>
          <a:chOff x="0" y="0"/>
          <a:chExt cx="0" cy="0"/>
        </a:xfrm>
      </p:grpSpPr>
      <p:pic>
        <p:nvPicPr>
          <p:cNvPr id="1320" name="Google Shape;1320;p223"/>
          <p:cNvPicPr preferRelativeResize="0"/>
          <p:nvPr/>
        </p:nvPicPr>
        <p:blipFill rotWithShape="1">
          <a:blip r:embed="rId3">
            <a:alphaModFix/>
          </a:blip>
          <a:srcRect b="57337" l="53281" r="34038" t="21190"/>
          <a:stretch/>
        </p:blipFill>
        <p:spPr>
          <a:xfrm>
            <a:off x="5726566" y="707230"/>
            <a:ext cx="3303675" cy="3729036"/>
          </a:xfrm>
          <a:prstGeom prst="rect">
            <a:avLst/>
          </a:prstGeom>
          <a:noFill/>
          <a:ln>
            <a:noFill/>
          </a:ln>
        </p:spPr>
      </p:pic>
      <p:pic>
        <p:nvPicPr>
          <p:cNvPr id="1321" name="Google Shape;1321;p223"/>
          <p:cNvPicPr preferRelativeResize="0"/>
          <p:nvPr/>
        </p:nvPicPr>
        <p:blipFill rotWithShape="1">
          <a:blip r:embed="rId4">
            <a:alphaModFix/>
          </a:blip>
          <a:srcRect b="34409" l="47166" r="15929" t="17735"/>
          <a:stretch/>
        </p:blipFill>
        <p:spPr>
          <a:xfrm>
            <a:off x="661439" y="303098"/>
            <a:ext cx="5248375" cy="4537301"/>
          </a:xfrm>
          <a:prstGeom prst="rect">
            <a:avLst/>
          </a:prstGeom>
          <a:noFill/>
          <a:ln>
            <a:noFill/>
          </a:ln>
        </p:spPr>
      </p:pic>
      <p:grpSp>
        <p:nvGrpSpPr>
          <p:cNvPr id="1322" name="Google Shape;1322;p223"/>
          <p:cNvGrpSpPr/>
          <p:nvPr/>
        </p:nvGrpSpPr>
        <p:grpSpPr>
          <a:xfrm>
            <a:off x="4839884" y="3796925"/>
            <a:ext cx="1070238" cy="392400"/>
            <a:chOff x="8394060" y="1980104"/>
            <a:chExt cx="1230300" cy="523200"/>
          </a:xfrm>
        </p:grpSpPr>
        <p:sp>
          <p:nvSpPr>
            <p:cNvPr id="1323" name="Google Shape;1323;p223"/>
            <p:cNvSpPr txBox="1"/>
            <p:nvPr/>
          </p:nvSpPr>
          <p:spPr>
            <a:xfrm>
              <a:off x="8510824" y="1980104"/>
              <a:ext cx="954000" cy="523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FF0000"/>
                  </a:solidFill>
                  <a:latin typeface="Open Sans"/>
                  <a:ea typeface="Open Sans"/>
                  <a:cs typeface="Open Sans"/>
                  <a:sym typeface="Open Sans"/>
                </a:rPr>
                <a:t>2020</a:t>
              </a:r>
              <a:endParaRPr b="0" i="0" sz="1100" u="none" cap="none" strike="noStrike">
                <a:solidFill>
                  <a:srgbClr val="000000"/>
                </a:solidFill>
                <a:latin typeface="Arial"/>
                <a:ea typeface="Arial"/>
                <a:cs typeface="Arial"/>
                <a:sym typeface="Arial"/>
              </a:endParaRPr>
            </a:p>
          </p:txBody>
        </p:sp>
        <p:sp>
          <p:nvSpPr>
            <p:cNvPr id="1324" name="Google Shape;1324;p223"/>
            <p:cNvSpPr/>
            <p:nvPr/>
          </p:nvSpPr>
          <p:spPr>
            <a:xfrm>
              <a:off x="8394060" y="1980104"/>
              <a:ext cx="1230300" cy="523200"/>
            </a:xfrm>
            <a:prstGeom prst="ellipse">
              <a:avLst/>
            </a:prstGeom>
            <a:noFill/>
            <a:ln cap="flat" cmpd="sng" w="381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grpSp>
      <p:sp>
        <p:nvSpPr>
          <p:cNvPr id="1325" name="Google Shape;1325;p223"/>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9" name="Shape 1329"/>
        <p:cNvGrpSpPr/>
        <p:nvPr/>
      </p:nvGrpSpPr>
      <p:grpSpPr>
        <a:xfrm>
          <a:off x="0" y="0"/>
          <a:ext cx="0" cy="0"/>
          <a:chOff x="0" y="0"/>
          <a:chExt cx="0" cy="0"/>
        </a:xfrm>
      </p:grpSpPr>
      <p:pic>
        <p:nvPicPr>
          <p:cNvPr descr="A colorful tree made out of plastic&#10;&#10;Description automatically generated" id="1330" name="Google Shape;1330;p224"/>
          <p:cNvPicPr preferRelativeResize="0"/>
          <p:nvPr/>
        </p:nvPicPr>
        <p:blipFill rotWithShape="1">
          <a:blip r:embed="rId3">
            <a:alphaModFix/>
          </a:blip>
          <a:srcRect b="0" l="0" r="0" t="6568"/>
          <a:stretch/>
        </p:blipFill>
        <p:spPr>
          <a:xfrm>
            <a:off x="4878557" y="246784"/>
            <a:ext cx="3674174" cy="4805794"/>
          </a:xfrm>
          <a:prstGeom prst="rect">
            <a:avLst/>
          </a:prstGeom>
          <a:noFill/>
          <a:ln>
            <a:noFill/>
          </a:ln>
        </p:spPr>
      </p:pic>
      <p:sp>
        <p:nvSpPr>
          <p:cNvPr id="1331" name="Google Shape;1331;p224"/>
          <p:cNvSpPr txBox="1"/>
          <p:nvPr/>
        </p:nvSpPr>
        <p:spPr>
          <a:xfrm>
            <a:off x="591269" y="894449"/>
            <a:ext cx="4260300" cy="36249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chemeClr val="dk1"/>
                </a:solidFill>
                <a:latin typeface="Open Sans"/>
                <a:ea typeface="Open Sans"/>
                <a:cs typeface="Open Sans"/>
                <a:sym typeface="Open Sans"/>
              </a:rPr>
              <a:t>The </a:t>
            </a:r>
            <a:r>
              <a:rPr b="1" i="0" lang="en" sz="2100" u="none" cap="none" strike="noStrike">
                <a:solidFill>
                  <a:schemeClr val="dk1"/>
                </a:solidFill>
                <a:latin typeface="Open Sans"/>
                <a:ea typeface="Open Sans"/>
                <a:cs typeface="Open Sans"/>
                <a:sym typeface="Open Sans"/>
              </a:rPr>
              <a:t>Anthrax Protective Antigen </a:t>
            </a:r>
            <a:r>
              <a:rPr b="0" i="0" lang="en" sz="2100" u="none" cap="none" strike="noStrike">
                <a:solidFill>
                  <a:schemeClr val="dk1"/>
                </a:solidFill>
                <a:latin typeface="Open Sans"/>
                <a:ea typeface="Open Sans"/>
                <a:cs typeface="Open Sans"/>
                <a:sym typeface="Open Sans"/>
              </a:rPr>
              <a:t>heptamer….following receptor-mediated endocytosis… and acidification of the endosome.</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chemeClr val="dk1"/>
                </a:solidFill>
                <a:latin typeface="Open Sans"/>
                <a:ea typeface="Open Sans"/>
                <a:cs typeface="Open Sans"/>
                <a:sym typeface="Open Sans"/>
              </a:rPr>
              <a:t>The 14-stranded beta-barrel forms a tube through which the unfolded </a:t>
            </a:r>
            <a:r>
              <a:rPr b="1" i="0" lang="en" sz="2100" u="none" cap="none" strike="noStrike">
                <a:solidFill>
                  <a:schemeClr val="dk1"/>
                </a:solidFill>
                <a:latin typeface="Open Sans"/>
                <a:ea typeface="Open Sans"/>
                <a:cs typeface="Open Sans"/>
                <a:sym typeface="Open Sans"/>
              </a:rPr>
              <a:t>Lethal Factor </a:t>
            </a:r>
            <a:r>
              <a:rPr b="0" i="0" lang="en" sz="2100" u="none" cap="none" strike="noStrike">
                <a:solidFill>
                  <a:schemeClr val="dk1"/>
                </a:solidFill>
                <a:latin typeface="Open Sans"/>
                <a:ea typeface="Open Sans"/>
                <a:cs typeface="Open Sans"/>
                <a:sym typeface="Open Sans"/>
              </a:rPr>
              <a:t>is transported across the cell membrane.</a:t>
            </a:r>
            <a:endParaRPr b="0" i="0" sz="1100" u="none" cap="none" strike="noStrike">
              <a:solidFill>
                <a:srgbClr val="000000"/>
              </a:solidFill>
              <a:latin typeface="Arial"/>
              <a:ea typeface="Arial"/>
              <a:cs typeface="Arial"/>
              <a:sym typeface="Arial"/>
            </a:endParaRPr>
          </a:p>
        </p:txBody>
      </p:sp>
      <p:sp>
        <p:nvSpPr>
          <p:cNvPr id="1332" name="Google Shape;1332;p224"/>
          <p:cNvSpPr/>
          <p:nvPr/>
        </p:nvSpPr>
        <p:spPr>
          <a:xfrm>
            <a:off x="4878557" y="246784"/>
            <a:ext cx="3674400" cy="4805700"/>
          </a:xfrm>
          <a:prstGeom prst="rect">
            <a:avLst/>
          </a:prstGeom>
          <a:noFill/>
          <a:ln cap="flat" cmpd="sng" w="5715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1333" name="Google Shape;1333;p224"/>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7" name="Shape 1337"/>
        <p:cNvGrpSpPr/>
        <p:nvPr/>
      </p:nvGrpSpPr>
      <p:grpSpPr>
        <a:xfrm>
          <a:off x="0" y="0"/>
          <a:ext cx="0" cy="0"/>
          <a:chOff x="0" y="0"/>
          <a:chExt cx="0" cy="0"/>
        </a:xfrm>
      </p:grpSpPr>
      <p:pic>
        <p:nvPicPr>
          <p:cNvPr descr="A white square box with colorful plastic flowers&#10;&#10;Description automatically generated with medium confidence" id="1338" name="Google Shape;1338;p225"/>
          <p:cNvPicPr preferRelativeResize="0"/>
          <p:nvPr/>
        </p:nvPicPr>
        <p:blipFill rotWithShape="1">
          <a:blip r:embed="rId3">
            <a:alphaModFix/>
          </a:blip>
          <a:srcRect b="14270" l="0" r="0" t="6541"/>
          <a:stretch/>
        </p:blipFill>
        <p:spPr>
          <a:xfrm>
            <a:off x="956738" y="569353"/>
            <a:ext cx="7110036" cy="4504459"/>
          </a:xfrm>
          <a:prstGeom prst="rect">
            <a:avLst/>
          </a:prstGeom>
          <a:noFill/>
          <a:ln>
            <a:noFill/>
          </a:ln>
        </p:spPr>
      </p:pic>
      <p:sp>
        <p:nvSpPr>
          <p:cNvPr id="1339" name="Google Shape;1339;p225"/>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3" name="Shape 1343"/>
        <p:cNvGrpSpPr/>
        <p:nvPr/>
      </p:nvGrpSpPr>
      <p:grpSpPr>
        <a:xfrm>
          <a:off x="0" y="0"/>
          <a:ext cx="0" cy="0"/>
          <a:chOff x="0" y="0"/>
          <a:chExt cx="0" cy="0"/>
        </a:xfrm>
      </p:grpSpPr>
      <p:grpSp>
        <p:nvGrpSpPr>
          <p:cNvPr id="1344" name="Google Shape;1344;p226"/>
          <p:cNvGrpSpPr/>
          <p:nvPr/>
        </p:nvGrpSpPr>
        <p:grpSpPr>
          <a:xfrm>
            <a:off x="536795" y="758537"/>
            <a:ext cx="7780525" cy="3553689"/>
            <a:chOff x="715726" y="1011382"/>
            <a:chExt cx="10374033" cy="4738252"/>
          </a:xfrm>
        </p:grpSpPr>
        <p:pic>
          <p:nvPicPr>
            <p:cNvPr descr="A colorful structure made of plastic&#10;&#10;Description automatically generated with medium confidence" id="1345" name="Google Shape;1345;p226"/>
            <p:cNvPicPr preferRelativeResize="0"/>
            <p:nvPr/>
          </p:nvPicPr>
          <p:blipFill rotWithShape="1">
            <a:blip r:embed="rId3">
              <a:alphaModFix/>
            </a:blip>
            <a:srcRect b="0" l="0" r="0" t="0"/>
            <a:stretch/>
          </p:blipFill>
          <p:spPr>
            <a:xfrm>
              <a:off x="6392959" y="1011382"/>
              <a:ext cx="4696692" cy="4696692"/>
            </a:xfrm>
            <a:prstGeom prst="rect">
              <a:avLst/>
            </a:prstGeom>
            <a:noFill/>
            <a:ln>
              <a:noFill/>
            </a:ln>
          </p:spPr>
        </p:pic>
        <p:pic>
          <p:nvPicPr>
            <p:cNvPr descr="A group of colorful plastic objects&#10;&#10;Description automatically generated" id="1346" name="Google Shape;1346;p226"/>
            <p:cNvPicPr preferRelativeResize="0"/>
            <p:nvPr/>
          </p:nvPicPr>
          <p:blipFill rotWithShape="1">
            <a:blip r:embed="rId4">
              <a:alphaModFix/>
            </a:blip>
            <a:srcRect b="0" l="13621" r="12715" t="0"/>
            <a:stretch/>
          </p:blipFill>
          <p:spPr>
            <a:xfrm>
              <a:off x="715726" y="1011382"/>
              <a:ext cx="5235720" cy="4738252"/>
            </a:xfrm>
            <a:prstGeom prst="rect">
              <a:avLst/>
            </a:prstGeom>
            <a:noFill/>
            <a:ln>
              <a:noFill/>
            </a:ln>
          </p:spPr>
        </p:pic>
        <p:sp>
          <p:nvSpPr>
            <p:cNvPr id="1347" name="Google Shape;1347;p226"/>
            <p:cNvSpPr/>
            <p:nvPr/>
          </p:nvSpPr>
          <p:spPr>
            <a:xfrm>
              <a:off x="715726" y="1011382"/>
              <a:ext cx="5235600" cy="4696800"/>
            </a:xfrm>
            <a:prstGeom prst="rect">
              <a:avLst/>
            </a:prstGeom>
            <a:noFill/>
            <a:ln cap="flat" cmpd="sng" w="6985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1348" name="Google Shape;1348;p226"/>
            <p:cNvSpPr/>
            <p:nvPr/>
          </p:nvSpPr>
          <p:spPr>
            <a:xfrm>
              <a:off x="6392959" y="1032161"/>
              <a:ext cx="4696800" cy="4696800"/>
            </a:xfrm>
            <a:prstGeom prst="rect">
              <a:avLst/>
            </a:prstGeom>
            <a:noFill/>
            <a:ln cap="flat" cmpd="sng" w="6985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grpSp>
      <p:sp>
        <p:nvSpPr>
          <p:cNvPr id="1349" name="Google Shape;1349;p226"/>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3" name="Shape 1353"/>
        <p:cNvGrpSpPr/>
        <p:nvPr/>
      </p:nvGrpSpPr>
      <p:grpSpPr>
        <a:xfrm>
          <a:off x="0" y="0"/>
          <a:ext cx="0" cy="0"/>
          <a:chOff x="0" y="0"/>
          <a:chExt cx="0" cy="0"/>
        </a:xfrm>
      </p:grpSpPr>
      <p:sp>
        <p:nvSpPr>
          <p:cNvPr id="1354" name="Google Shape;1354;p227"/>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1355" name="Google Shape;1355;p227"/>
          <p:cNvPicPr preferRelativeResize="0"/>
          <p:nvPr/>
        </p:nvPicPr>
        <p:blipFill rotWithShape="1">
          <a:blip r:embed="rId3">
            <a:alphaModFix/>
          </a:blip>
          <a:srcRect b="13702" l="2264" r="2597" t="24467"/>
          <a:stretch/>
        </p:blipFill>
        <p:spPr>
          <a:xfrm>
            <a:off x="587828" y="1036079"/>
            <a:ext cx="8210030" cy="3557118"/>
          </a:xfrm>
          <a:prstGeom prst="rect">
            <a:avLst/>
          </a:prstGeom>
          <a:noFill/>
          <a:ln>
            <a:noFill/>
          </a:ln>
        </p:spPr>
      </p:pic>
      <p:pic>
        <p:nvPicPr>
          <p:cNvPr id="1356" name="Google Shape;1356;p227"/>
          <p:cNvPicPr preferRelativeResize="0"/>
          <p:nvPr/>
        </p:nvPicPr>
        <p:blipFill rotWithShape="1">
          <a:blip r:embed="rId4">
            <a:alphaModFix/>
          </a:blip>
          <a:srcRect b="74302" l="2266" r="30285" t="16410"/>
          <a:stretch/>
        </p:blipFill>
        <p:spPr>
          <a:xfrm>
            <a:off x="587828" y="427055"/>
            <a:ext cx="5258663" cy="47769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sp>
        <p:nvSpPr>
          <p:cNvPr id="655" name="Google Shape;655;p129"/>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
        <p:nvSpPr>
          <p:cNvPr id="656" name="Google Shape;656;p129"/>
          <p:cNvSpPr txBox="1"/>
          <p:nvPr/>
        </p:nvSpPr>
        <p:spPr>
          <a:xfrm>
            <a:off x="638862" y="40862"/>
            <a:ext cx="61944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chemeClr val="dk1"/>
                </a:solidFill>
                <a:latin typeface="Calibri"/>
                <a:ea typeface="Calibri"/>
                <a:cs typeface="Calibri"/>
                <a:sym typeface="Calibri"/>
              </a:rPr>
              <a:t>The Protein Data Bank</a:t>
            </a:r>
            <a:endParaRPr sz="1100">
              <a:solidFill>
                <a:srgbClr val="000000"/>
              </a:solidFill>
              <a:latin typeface="Arial"/>
              <a:ea typeface="Arial"/>
              <a:cs typeface="Arial"/>
              <a:sym typeface="Arial"/>
            </a:endParaRPr>
          </a:p>
        </p:txBody>
      </p:sp>
      <p:pic>
        <p:nvPicPr>
          <p:cNvPr id="657" name="Google Shape;657;p129"/>
          <p:cNvPicPr preferRelativeResize="0"/>
          <p:nvPr/>
        </p:nvPicPr>
        <p:blipFill rotWithShape="1">
          <a:blip r:embed="rId3">
            <a:alphaModFix/>
          </a:blip>
          <a:srcRect b="5589" l="0" r="8884" t="19081"/>
          <a:stretch/>
        </p:blipFill>
        <p:spPr>
          <a:xfrm>
            <a:off x="935701" y="655862"/>
            <a:ext cx="7630332" cy="4205621"/>
          </a:xfrm>
          <a:prstGeom prst="rect">
            <a:avLst/>
          </a:prstGeom>
          <a:noFill/>
          <a:ln>
            <a:noFill/>
          </a:ln>
        </p:spPr>
      </p:pic>
      <p:sp>
        <p:nvSpPr>
          <p:cNvPr id="658" name="Google Shape;658;p129"/>
          <p:cNvSpPr/>
          <p:nvPr/>
        </p:nvSpPr>
        <p:spPr>
          <a:xfrm>
            <a:off x="2424545" y="942086"/>
            <a:ext cx="735600" cy="346200"/>
          </a:xfrm>
          <a:prstGeom prst="ellipse">
            <a:avLst/>
          </a:prstGeom>
          <a:noFill/>
          <a:ln cap="flat" cmpd="sng" w="309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None/>
            </a:pPr>
            <a:r>
              <a:t/>
            </a:r>
            <a:endParaRPr sz="1400">
              <a:solidFill>
                <a:srgbClr val="000000"/>
              </a:solidFill>
              <a:latin typeface="Arial"/>
              <a:ea typeface="Arial"/>
              <a:cs typeface="Arial"/>
              <a:sym typeface="Arial"/>
            </a:endParaRPr>
          </a:p>
        </p:txBody>
      </p:sp>
      <p:sp>
        <p:nvSpPr>
          <p:cNvPr id="659" name="Google Shape;659;p129"/>
          <p:cNvSpPr/>
          <p:nvPr/>
        </p:nvSpPr>
        <p:spPr>
          <a:xfrm>
            <a:off x="3488348" y="935909"/>
            <a:ext cx="735600" cy="346200"/>
          </a:xfrm>
          <a:prstGeom prst="ellipse">
            <a:avLst/>
          </a:prstGeom>
          <a:noFill/>
          <a:ln cap="flat" cmpd="sng" w="309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None/>
            </a:pPr>
            <a:r>
              <a:t/>
            </a:r>
            <a:endParaRPr sz="1400">
              <a:solidFill>
                <a:srgbClr val="000000"/>
              </a:solidFill>
              <a:latin typeface="Arial"/>
              <a:ea typeface="Arial"/>
              <a:cs typeface="Arial"/>
              <a:sym typeface="Arial"/>
            </a:endParaRPr>
          </a:p>
        </p:txBody>
      </p:sp>
      <p:sp>
        <p:nvSpPr>
          <p:cNvPr id="660" name="Google Shape;660;p129"/>
          <p:cNvSpPr/>
          <p:nvPr/>
        </p:nvSpPr>
        <p:spPr>
          <a:xfrm>
            <a:off x="1470078" y="1383957"/>
            <a:ext cx="735600" cy="346200"/>
          </a:xfrm>
          <a:prstGeom prst="ellipse">
            <a:avLst/>
          </a:prstGeom>
          <a:noFill/>
          <a:ln cap="flat" cmpd="sng" w="309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None/>
            </a:pPr>
            <a:r>
              <a:t/>
            </a:r>
            <a:endParaRPr sz="1400">
              <a:solidFill>
                <a:srgbClr val="000000"/>
              </a:solidFill>
              <a:latin typeface="Arial"/>
              <a:ea typeface="Arial"/>
              <a:cs typeface="Arial"/>
              <a:sym typeface="Arial"/>
            </a:endParaRPr>
          </a:p>
        </p:txBody>
      </p:sp>
      <p:sp>
        <p:nvSpPr>
          <p:cNvPr id="661" name="Google Shape;661;p129"/>
          <p:cNvSpPr/>
          <p:nvPr/>
        </p:nvSpPr>
        <p:spPr>
          <a:xfrm>
            <a:off x="6444048" y="1968845"/>
            <a:ext cx="1573500" cy="346200"/>
          </a:xfrm>
          <a:prstGeom prst="ellipse">
            <a:avLst/>
          </a:prstGeom>
          <a:noFill/>
          <a:ln cap="flat" cmpd="sng" w="309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None/>
            </a:pPr>
            <a:r>
              <a:t/>
            </a:r>
            <a:endParaRPr sz="1400">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0" name="Shape 1360"/>
        <p:cNvGrpSpPr/>
        <p:nvPr/>
      </p:nvGrpSpPr>
      <p:grpSpPr>
        <a:xfrm>
          <a:off x="0" y="0"/>
          <a:ext cx="0" cy="0"/>
          <a:chOff x="0" y="0"/>
          <a:chExt cx="0" cy="0"/>
        </a:xfrm>
      </p:grpSpPr>
      <p:sp>
        <p:nvSpPr>
          <p:cNvPr id="1361" name="Google Shape;1361;p228"/>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1362" name="Google Shape;1362;p228"/>
          <p:cNvPicPr preferRelativeResize="0"/>
          <p:nvPr/>
        </p:nvPicPr>
        <p:blipFill rotWithShape="1">
          <a:blip r:embed="rId3">
            <a:alphaModFix/>
          </a:blip>
          <a:srcRect b="16942" l="21296" r="11482" t="15696"/>
          <a:stretch/>
        </p:blipFill>
        <p:spPr>
          <a:xfrm>
            <a:off x="1228724" y="507206"/>
            <a:ext cx="6430570" cy="4295905"/>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67" name="Shape 1367"/>
        <p:cNvGrpSpPr/>
        <p:nvPr/>
      </p:nvGrpSpPr>
      <p:grpSpPr>
        <a:xfrm>
          <a:off x="0" y="0"/>
          <a:ext cx="0" cy="0"/>
          <a:chOff x="0" y="0"/>
          <a:chExt cx="0" cy="0"/>
        </a:xfrm>
      </p:grpSpPr>
      <p:sp>
        <p:nvSpPr>
          <p:cNvPr id="1368" name="Google Shape;1368;p229"/>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1369" name="Google Shape;1369;p229"/>
          <p:cNvSpPr txBox="1"/>
          <p:nvPr/>
        </p:nvSpPr>
        <p:spPr>
          <a:xfrm>
            <a:off x="486375" y="1088275"/>
            <a:ext cx="48747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0" i="0" lang="en" sz="2400" u="none" cap="none" strike="noStrike">
                <a:solidFill>
                  <a:schemeClr val="dk1"/>
                </a:solidFill>
                <a:latin typeface="Calibri"/>
                <a:ea typeface="Calibri"/>
                <a:cs typeface="Calibri"/>
                <a:sym typeface="Calibri"/>
              </a:rPr>
              <a:t>Models give meaning to words…</a:t>
            </a:r>
            <a:endParaRPr b="0" i="0" sz="1100" u="none" cap="none" strike="noStrike">
              <a:solidFill>
                <a:srgbClr val="000000"/>
              </a:solidFill>
              <a:latin typeface="Calibri"/>
              <a:ea typeface="Calibri"/>
              <a:cs typeface="Calibri"/>
              <a:sym typeface="Calibri"/>
            </a:endParaRPr>
          </a:p>
        </p:txBody>
      </p:sp>
      <p:pic>
        <p:nvPicPr>
          <p:cNvPr id="1370" name="Google Shape;1370;p229"/>
          <p:cNvPicPr preferRelativeResize="0"/>
          <p:nvPr/>
        </p:nvPicPr>
        <p:blipFill rotWithShape="1">
          <a:blip r:embed="rId3">
            <a:alphaModFix/>
          </a:blip>
          <a:srcRect b="15833" l="27410" r="33145" t="18334"/>
          <a:stretch/>
        </p:blipFill>
        <p:spPr>
          <a:xfrm>
            <a:off x="5560049" y="764851"/>
            <a:ext cx="3043237" cy="3386139"/>
          </a:xfrm>
          <a:prstGeom prst="rect">
            <a:avLst/>
          </a:prstGeom>
          <a:noFill/>
          <a:ln>
            <a:noFill/>
          </a:ln>
        </p:spPr>
      </p:pic>
      <p:sp>
        <p:nvSpPr>
          <p:cNvPr id="1371" name="Google Shape;1371;p229"/>
          <p:cNvSpPr txBox="1"/>
          <p:nvPr/>
        </p:nvSpPr>
        <p:spPr>
          <a:xfrm>
            <a:off x="486381" y="1841047"/>
            <a:ext cx="4264800" cy="10389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chemeClr val="dk1"/>
                </a:solidFill>
                <a:latin typeface="Calibri"/>
                <a:ea typeface="Calibri"/>
                <a:cs typeface="Calibri"/>
                <a:sym typeface="Calibri"/>
              </a:rPr>
              <a:t>Until you have models,… molecular visualization software (Jmol) is the next-best thing.</a:t>
            </a:r>
            <a:endParaRPr b="0" i="0" sz="1100" u="none" cap="none" strike="noStrike">
              <a:solidFill>
                <a:srgbClr val="000000"/>
              </a:solidFill>
              <a:latin typeface="Calibri"/>
              <a:ea typeface="Calibri"/>
              <a:cs typeface="Calibri"/>
              <a:sym typeface="Calibri"/>
            </a:endParaRPr>
          </a:p>
        </p:txBody>
      </p:sp>
      <p:sp>
        <p:nvSpPr>
          <p:cNvPr id="1372" name="Google Shape;1372;p229"/>
          <p:cNvSpPr txBox="1"/>
          <p:nvPr/>
        </p:nvSpPr>
        <p:spPr>
          <a:xfrm>
            <a:off x="486381" y="3388217"/>
            <a:ext cx="42648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chemeClr val="dk1"/>
                </a:solidFill>
                <a:latin typeface="Calibri"/>
                <a:ea typeface="Calibri"/>
                <a:cs typeface="Calibri"/>
                <a:sym typeface="Calibri"/>
              </a:rPr>
              <a:t>The Protein Exploratorium</a:t>
            </a:r>
            <a:endParaRPr b="1" i="0" sz="2100" u="none" cap="none" strike="noStrike">
              <a:solidFill>
                <a:schemeClr val="dk1"/>
              </a:solidFill>
              <a:latin typeface="Calibri"/>
              <a:ea typeface="Calibri"/>
              <a:cs typeface="Calibri"/>
              <a:sym typeface="Calibri"/>
            </a:endParaRPr>
          </a:p>
        </p:txBody>
      </p:sp>
      <p:sp>
        <p:nvSpPr>
          <p:cNvPr id="1373" name="Google Shape;1373;p229"/>
          <p:cNvSpPr txBox="1"/>
          <p:nvPr/>
        </p:nvSpPr>
        <p:spPr>
          <a:xfrm>
            <a:off x="6418824" y="4205525"/>
            <a:ext cx="1628400" cy="346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Open Sans"/>
                <a:ea typeface="Open Sans"/>
                <a:cs typeface="Open Sans"/>
                <a:sym typeface="Open Sans"/>
              </a:rPr>
              <a:t>Hemolysin</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77" name="Shape 1377"/>
        <p:cNvGrpSpPr/>
        <p:nvPr/>
      </p:nvGrpSpPr>
      <p:grpSpPr>
        <a:xfrm>
          <a:off x="0" y="0"/>
          <a:ext cx="0" cy="0"/>
          <a:chOff x="0" y="0"/>
          <a:chExt cx="0" cy="0"/>
        </a:xfrm>
      </p:grpSpPr>
      <p:sp>
        <p:nvSpPr>
          <p:cNvPr id="1378" name="Google Shape;1378;p230"/>
          <p:cNvSpPr txBox="1"/>
          <p:nvPr>
            <p:ph type="title"/>
          </p:nvPr>
        </p:nvSpPr>
        <p:spPr>
          <a:xfrm>
            <a:off x="343025" y="642100"/>
            <a:ext cx="8620800" cy="4083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2000"/>
              <a:buFont typeface="Open Sans"/>
              <a:buNone/>
            </a:pPr>
            <a:r>
              <a:rPr lang="en" sz="2000">
                <a:latin typeface="Calibri"/>
                <a:ea typeface="Calibri"/>
                <a:cs typeface="Calibri"/>
                <a:sym typeface="Calibri"/>
              </a:rPr>
              <a:t>Connecting the dots….</a:t>
            </a:r>
            <a:br>
              <a:rPr lang="en" sz="2000">
                <a:latin typeface="Calibri"/>
                <a:ea typeface="Calibri"/>
                <a:cs typeface="Calibri"/>
                <a:sym typeface="Calibri"/>
              </a:rPr>
            </a:br>
            <a:br>
              <a:rPr lang="en" sz="2000">
                <a:solidFill>
                  <a:srgbClr val="FF0000"/>
                </a:solidFill>
                <a:latin typeface="Calibri"/>
                <a:ea typeface="Calibri"/>
                <a:cs typeface="Calibri"/>
                <a:sym typeface="Calibri"/>
              </a:rPr>
            </a:br>
            <a:r>
              <a:rPr lang="en" sz="2000">
                <a:solidFill>
                  <a:srgbClr val="FF0000"/>
                </a:solidFill>
                <a:latin typeface="Calibri"/>
                <a:ea typeface="Calibri"/>
                <a:cs typeface="Calibri"/>
                <a:sym typeface="Calibri"/>
              </a:rPr>
              <a:t>Other Protein Translocation/ Injection Systems</a:t>
            </a:r>
            <a:endParaRPr sz="2000">
              <a:latin typeface="Calibri"/>
              <a:ea typeface="Calibri"/>
              <a:cs typeface="Calibri"/>
              <a:sym typeface="Calibri"/>
            </a:endParaRPr>
          </a:p>
        </p:txBody>
      </p:sp>
      <p:sp>
        <p:nvSpPr>
          <p:cNvPr id="1379" name="Google Shape;1379;p230"/>
          <p:cNvSpPr txBox="1"/>
          <p:nvPr/>
        </p:nvSpPr>
        <p:spPr>
          <a:xfrm>
            <a:off x="305407" y="1645040"/>
            <a:ext cx="7881300" cy="377100"/>
          </a:xfrm>
          <a:prstGeom prst="rect">
            <a:avLst/>
          </a:prstGeom>
          <a:noFill/>
          <a:ln>
            <a:noFill/>
          </a:ln>
        </p:spPr>
        <p:txBody>
          <a:bodyPr anchorCtr="0" anchor="t" bIns="34275" lIns="68575" spcFirstLastPara="1" rIns="68575" wrap="square" tIns="34275">
            <a:spAutoFit/>
          </a:bodyPr>
          <a:lstStyle/>
          <a:p>
            <a:pPr indent="-330200" lvl="0" marL="342900" marR="0" rtl="0" algn="l">
              <a:lnSpc>
                <a:spcPct val="100000"/>
              </a:lnSpc>
              <a:spcBef>
                <a:spcPts val="0"/>
              </a:spcBef>
              <a:spcAft>
                <a:spcPts val="0"/>
              </a:spcAft>
              <a:buClr>
                <a:schemeClr val="dk1"/>
              </a:buClr>
              <a:buSzPts val="2000"/>
              <a:buFont typeface="Arial"/>
              <a:buChar char="•"/>
            </a:pPr>
            <a:r>
              <a:rPr b="1" i="0" lang="en" sz="2000" u="none" cap="none" strike="noStrike">
                <a:solidFill>
                  <a:schemeClr val="dk1"/>
                </a:solidFill>
                <a:latin typeface="Calibri"/>
                <a:ea typeface="Calibri"/>
                <a:cs typeface="Calibri"/>
                <a:sym typeface="Calibri"/>
              </a:rPr>
              <a:t>Bacteriophages</a:t>
            </a:r>
            <a:r>
              <a:rPr b="0" i="0" lang="en" sz="2000" u="none" cap="none" strike="noStrike">
                <a:solidFill>
                  <a:schemeClr val="dk1"/>
                </a:solidFill>
                <a:latin typeface="Calibri"/>
                <a:ea typeface="Calibri"/>
                <a:cs typeface="Calibri"/>
                <a:sym typeface="Calibri"/>
              </a:rPr>
              <a:t> delivering phage DNA into cells (Friday)</a:t>
            </a:r>
            <a:endParaRPr b="0" i="0" sz="2000" u="none" cap="none" strike="noStrike">
              <a:solidFill>
                <a:schemeClr val="dk1"/>
              </a:solidFill>
              <a:latin typeface="Calibri"/>
              <a:ea typeface="Calibri"/>
              <a:cs typeface="Calibri"/>
              <a:sym typeface="Calibri"/>
            </a:endParaRPr>
          </a:p>
        </p:txBody>
      </p:sp>
      <p:sp>
        <p:nvSpPr>
          <p:cNvPr id="1380" name="Google Shape;1380;p230"/>
          <p:cNvSpPr txBox="1"/>
          <p:nvPr/>
        </p:nvSpPr>
        <p:spPr>
          <a:xfrm>
            <a:off x="305407" y="3966071"/>
            <a:ext cx="8038500" cy="377100"/>
          </a:xfrm>
          <a:prstGeom prst="rect">
            <a:avLst/>
          </a:prstGeom>
          <a:noFill/>
          <a:ln>
            <a:noFill/>
          </a:ln>
        </p:spPr>
        <p:txBody>
          <a:bodyPr anchorCtr="0" anchor="t" bIns="34275" lIns="68575" spcFirstLastPara="1" rIns="68575" wrap="square" tIns="34275">
            <a:spAutoFit/>
          </a:bodyPr>
          <a:lstStyle/>
          <a:p>
            <a:pPr indent="-330200" lvl="0" marL="342900" marR="0" rtl="0" algn="l">
              <a:lnSpc>
                <a:spcPct val="100000"/>
              </a:lnSpc>
              <a:spcBef>
                <a:spcPts val="0"/>
              </a:spcBef>
              <a:spcAft>
                <a:spcPts val="0"/>
              </a:spcAft>
              <a:buClr>
                <a:schemeClr val="dk1"/>
              </a:buClr>
              <a:buSzPts val="2000"/>
              <a:buFont typeface="Arial"/>
              <a:buChar char="•"/>
            </a:pPr>
            <a:r>
              <a:rPr b="1" i="0" lang="en" sz="2000" u="none" cap="none" strike="noStrike">
                <a:solidFill>
                  <a:schemeClr val="dk1"/>
                </a:solidFill>
                <a:latin typeface="Calibri"/>
                <a:ea typeface="Calibri"/>
                <a:cs typeface="Calibri"/>
                <a:sym typeface="Calibri"/>
              </a:rPr>
              <a:t>Contractile Injection Systems</a:t>
            </a:r>
            <a:r>
              <a:rPr b="0" i="0" lang="en" sz="2000" u="none" cap="none" strike="noStrike">
                <a:solidFill>
                  <a:schemeClr val="dk1"/>
                </a:solidFill>
                <a:latin typeface="Calibri"/>
                <a:ea typeface="Calibri"/>
                <a:cs typeface="Calibri"/>
                <a:sym typeface="Calibri"/>
              </a:rPr>
              <a:t> introducing proteins into cells</a:t>
            </a:r>
            <a:endParaRPr b="0" i="0" sz="2000" u="none" cap="none" strike="noStrike">
              <a:solidFill>
                <a:srgbClr val="000000"/>
              </a:solidFill>
              <a:latin typeface="Calibri"/>
              <a:ea typeface="Calibri"/>
              <a:cs typeface="Calibri"/>
              <a:sym typeface="Calibri"/>
            </a:endParaRPr>
          </a:p>
        </p:txBody>
      </p:sp>
      <p:sp>
        <p:nvSpPr>
          <p:cNvPr id="1381" name="Google Shape;1381;p230"/>
          <p:cNvSpPr txBox="1"/>
          <p:nvPr/>
        </p:nvSpPr>
        <p:spPr>
          <a:xfrm>
            <a:off x="305407" y="2169468"/>
            <a:ext cx="7140000" cy="377100"/>
          </a:xfrm>
          <a:prstGeom prst="rect">
            <a:avLst/>
          </a:prstGeom>
          <a:noFill/>
          <a:ln>
            <a:noFill/>
          </a:ln>
        </p:spPr>
        <p:txBody>
          <a:bodyPr anchorCtr="0" anchor="t" bIns="34275" lIns="68575" spcFirstLastPara="1" rIns="68575" wrap="square" tIns="34275">
            <a:spAutoFit/>
          </a:bodyPr>
          <a:lstStyle/>
          <a:p>
            <a:pPr indent="-330200" lvl="0" marL="342900" marR="0" rtl="0" algn="l">
              <a:lnSpc>
                <a:spcPct val="100000"/>
              </a:lnSpc>
              <a:spcBef>
                <a:spcPts val="0"/>
              </a:spcBef>
              <a:spcAft>
                <a:spcPts val="0"/>
              </a:spcAft>
              <a:buClr>
                <a:schemeClr val="dk1"/>
              </a:buClr>
              <a:buSzPts val="2000"/>
              <a:buFont typeface="Arial"/>
              <a:buChar char="•"/>
            </a:pPr>
            <a:r>
              <a:rPr b="1" i="0" lang="en" sz="2000" u="none" cap="none" strike="noStrike">
                <a:solidFill>
                  <a:schemeClr val="dk1"/>
                </a:solidFill>
                <a:latin typeface="Calibri"/>
                <a:ea typeface="Calibri"/>
                <a:cs typeface="Calibri"/>
                <a:sym typeface="Calibri"/>
              </a:rPr>
              <a:t>Injectisomes</a:t>
            </a:r>
            <a:r>
              <a:rPr b="0" i="0" lang="en" sz="2000" u="none" cap="none" strike="noStrike">
                <a:solidFill>
                  <a:schemeClr val="dk1"/>
                </a:solidFill>
                <a:latin typeface="Calibri"/>
                <a:ea typeface="Calibri"/>
                <a:cs typeface="Calibri"/>
                <a:sym typeface="Calibri"/>
              </a:rPr>
              <a:t> June 2024 MOTM</a:t>
            </a:r>
            <a:endParaRPr b="0" i="0" sz="2000" u="none" cap="none" strike="noStrike">
              <a:solidFill>
                <a:srgbClr val="000000"/>
              </a:solidFill>
              <a:latin typeface="Calibri"/>
              <a:ea typeface="Calibri"/>
              <a:cs typeface="Calibri"/>
              <a:sym typeface="Calibri"/>
            </a:endParaRPr>
          </a:p>
        </p:txBody>
      </p:sp>
      <p:sp>
        <p:nvSpPr>
          <p:cNvPr id="1382" name="Google Shape;1382;p230"/>
          <p:cNvSpPr txBox="1"/>
          <p:nvPr/>
        </p:nvSpPr>
        <p:spPr>
          <a:xfrm>
            <a:off x="886213" y="2616362"/>
            <a:ext cx="7519800" cy="1300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5A5A5A"/>
                </a:solidFill>
                <a:highlight>
                  <a:srgbClr val="FFFFFF"/>
                </a:highlight>
                <a:latin typeface="Calibri"/>
                <a:ea typeface="Calibri"/>
                <a:cs typeface="Calibri"/>
                <a:sym typeface="Calibri"/>
              </a:rPr>
              <a:t>Salmonella bacteria invade our cells and reproduce inside, causing life-threatening diseases like typhoid fever. As part of their pathogenic strategy, these bacteria inject several dozen types of effector proteins using a molecular needle called the injectisome.</a:t>
            </a:r>
            <a:endParaRPr b="0" i="0" sz="2000" u="none" cap="none" strike="noStrike">
              <a:solidFill>
                <a:schemeClr val="dk1"/>
              </a:solidFill>
              <a:latin typeface="Calibri"/>
              <a:ea typeface="Calibri"/>
              <a:cs typeface="Calibri"/>
              <a:sym typeface="Calibri"/>
            </a:endParaRPr>
          </a:p>
        </p:txBody>
      </p:sp>
      <p:sp>
        <p:nvSpPr>
          <p:cNvPr id="1383" name="Google Shape;1383;p230"/>
          <p:cNvSpPr txBox="1"/>
          <p:nvPr/>
        </p:nvSpPr>
        <p:spPr>
          <a:xfrm>
            <a:off x="1304698" y="4431700"/>
            <a:ext cx="3412800" cy="377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Calibri"/>
                <a:ea typeface="Calibri"/>
                <a:cs typeface="Calibri"/>
                <a:sym typeface="Calibri"/>
              </a:rPr>
              <a:t>See Feng Zhang at MIT</a:t>
            </a:r>
            <a:endParaRPr b="0" i="0" sz="2000" u="none" cap="none" strike="noStrike">
              <a:solidFill>
                <a:srgbClr val="000000"/>
              </a:solidFill>
              <a:latin typeface="Calibri"/>
              <a:ea typeface="Calibri"/>
              <a:cs typeface="Calibri"/>
              <a:sym typeface="Calibri"/>
            </a:endParaRPr>
          </a:p>
        </p:txBody>
      </p:sp>
      <p:sp>
        <p:nvSpPr>
          <p:cNvPr id="1384" name="Google Shape;1384;p230"/>
          <p:cNvSpPr txBox="1"/>
          <p:nvPr>
            <p:ph idx="12" type="sldNum"/>
          </p:nvPr>
        </p:nvSpPr>
        <p:spPr>
          <a:xfrm>
            <a:off x="8701957" y="4717672"/>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8" name="Shape 1388"/>
        <p:cNvGrpSpPr/>
        <p:nvPr/>
      </p:nvGrpSpPr>
      <p:grpSpPr>
        <a:xfrm>
          <a:off x="0" y="0"/>
          <a:ext cx="0" cy="0"/>
          <a:chOff x="0" y="0"/>
          <a:chExt cx="0" cy="0"/>
        </a:xfrm>
      </p:grpSpPr>
      <p:sp>
        <p:nvSpPr>
          <p:cNvPr id="1389" name="Google Shape;1389;p231"/>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1390" name="Google Shape;1390;p231"/>
          <p:cNvPicPr preferRelativeResize="0"/>
          <p:nvPr/>
        </p:nvPicPr>
        <p:blipFill rotWithShape="1">
          <a:blip r:embed="rId3">
            <a:alphaModFix/>
          </a:blip>
          <a:srcRect b="14686" l="54103" r="25390" t="32485"/>
          <a:stretch/>
        </p:blipFill>
        <p:spPr>
          <a:xfrm>
            <a:off x="6382801" y="1022800"/>
            <a:ext cx="2235200" cy="3838652"/>
          </a:xfrm>
          <a:prstGeom prst="rect">
            <a:avLst/>
          </a:prstGeom>
          <a:noFill/>
          <a:ln>
            <a:noFill/>
          </a:ln>
        </p:spPr>
      </p:pic>
      <p:pic>
        <p:nvPicPr>
          <p:cNvPr id="1391" name="Google Shape;1391;p231"/>
          <p:cNvPicPr preferRelativeResize="0"/>
          <p:nvPr/>
        </p:nvPicPr>
        <p:blipFill rotWithShape="1">
          <a:blip r:embed="rId3">
            <a:alphaModFix/>
          </a:blip>
          <a:srcRect b="58550" l="27612" r="45144" t="19753"/>
          <a:stretch/>
        </p:blipFill>
        <p:spPr>
          <a:xfrm>
            <a:off x="277874" y="651296"/>
            <a:ext cx="5851551" cy="3106779"/>
          </a:xfrm>
          <a:prstGeom prst="rect">
            <a:avLst/>
          </a:prstGeom>
          <a:noFill/>
          <a:ln>
            <a:noFill/>
          </a:ln>
        </p:spPr>
      </p:pic>
      <p:sp>
        <p:nvSpPr>
          <p:cNvPr id="1392" name="Google Shape;1392;p231"/>
          <p:cNvSpPr txBox="1"/>
          <p:nvPr/>
        </p:nvSpPr>
        <p:spPr>
          <a:xfrm>
            <a:off x="639041" y="3901787"/>
            <a:ext cx="1299000" cy="284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FF0000"/>
                </a:solidFill>
                <a:latin typeface="Open Sans"/>
                <a:ea typeface="Open Sans"/>
                <a:cs typeface="Open Sans"/>
                <a:sym typeface="Open Sans"/>
              </a:rPr>
              <a:t>June, 2024</a:t>
            </a:r>
            <a:endParaRPr b="0" i="0" sz="1100" u="none" cap="none" strike="noStrike">
              <a:solidFill>
                <a:srgbClr val="000000"/>
              </a:solidFill>
              <a:latin typeface="Arial"/>
              <a:ea typeface="Arial"/>
              <a:cs typeface="Arial"/>
              <a:sym typeface="Arial"/>
            </a:endParaRPr>
          </a:p>
        </p:txBody>
      </p:sp>
      <p:sp>
        <p:nvSpPr>
          <p:cNvPr id="1393" name="Google Shape;1393;p231"/>
          <p:cNvSpPr txBox="1"/>
          <p:nvPr/>
        </p:nvSpPr>
        <p:spPr>
          <a:xfrm>
            <a:off x="7085965" y="408923"/>
            <a:ext cx="1299000" cy="715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FF0000"/>
                </a:solidFill>
                <a:latin typeface="Open Sans"/>
                <a:ea typeface="Open Sans"/>
                <a:cs typeface="Open Sans"/>
                <a:sym typeface="Open Sans"/>
              </a:rPr>
              <a:t>Unfolded effector protein</a:t>
            </a:r>
            <a:endParaRPr b="0" i="0" sz="1100" u="none" cap="none" strike="noStrike">
              <a:solidFill>
                <a:srgbClr val="000000"/>
              </a:solidFill>
              <a:latin typeface="Arial"/>
              <a:ea typeface="Arial"/>
              <a:cs typeface="Arial"/>
              <a:sym typeface="Arial"/>
            </a:endParaRPr>
          </a:p>
        </p:txBody>
      </p:sp>
      <p:sp>
        <p:nvSpPr>
          <p:cNvPr id="1394" name="Google Shape;1394;p231"/>
          <p:cNvSpPr/>
          <p:nvPr/>
        </p:nvSpPr>
        <p:spPr>
          <a:xfrm rot="633661">
            <a:off x="6944564" y="659088"/>
            <a:ext cx="142169" cy="618430"/>
          </a:xfrm>
          <a:custGeom>
            <a:rect b="b" l="l" r="r" t="t"/>
            <a:pathLst>
              <a:path extrusionOk="0" h="824345" w="189506">
                <a:moveTo>
                  <a:pt x="99452" y="0"/>
                </a:moveTo>
                <a:cubicBezTo>
                  <a:pt x="43456" y="59459"/>
                  <a:pt x="-12539" y="118918"/>
                  <a:pt x="2470" y="256309"/>
                </a:cubicBezTo>
                <a:cubicBezTo>
                  <a:pt x="17479" y="393700"/>
                  <a:pt x="103492" y="609022"/>
                  <a:pt x="189506" y="824345"/>
                </a:cubicBezTo>
              </a:path>
            </a:pathLst>
          </a:custGeom>
          <a:noFill/>
          <a:ln cap="flat" cmpd="sng" w="28575">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8" name="Shape 1398"/>
        <p:cNvGrpSpPr/>
        <p:nvPr/>
      </p:nvGrpSpPr>
      <p:grpSpPr>
        <a:xfrm>
          <a:off x="0" y="0"/>
          <a:ext cx="0" cy="0"/>
          <a:chOff x="0" y="0"/>
          <a:chExt cx="0" cy="0"/>
        </a:xfrm>
      </p:grpSpPr>
      <p:sp>
        <p:nvSpPr>
          <p:cNvPr id="1399" name="Google Shape;1399;p232"/>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1400" name="Google Shape;1400;p232"/>
          <p:cNvPicPr preferRelativeResize="0"/>
          <p:nvPr/>
        </p:nvPicPr>
        <p:blipFill rotWithShape="1">
          <a:blip r:embed="rId3">
            <a:alphaModFix/>
          </a:blip>
          <a:srcRect b="6275" l="16101" r="20233" t="27670"/>
          <a:stretch/>
        </p:blipFill>
        <p:spPr>
          <a:xfrm>
            <a:off x="1142938" y="200558"/>
            <a:ext cx="6540685" cy="4523972"/>
          </a:xfrm>
          <a:prstGeom prst="rect">
            <a:avLst/>
          </a:prstGeom>
          <a:noFill/>
          <a:ln>
            <a:noFill/>
          </a:ln>
        </p:spPr>
      </p:pic>
      <p:sp>
        <p:nvSpPr>
          <p:cNvPr id="1401" name="Google Shape;1401;p232"/>
          <p:cNvSpPr txBox="1"/>
          <p:nvPr/>
        </p:nvSpPr>
        <p:spPr>
          <a:xfrm>
            <a:off x="3232150" y="4804443"/>
            <a:ext cx="4572000" cy="284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FF0000"/>
                </a:solidFill>
                <a:latin typeface="Arial"/>
                <a:ea typeface="Arial"/>
                <a:cs typeface="Arial"/>
                <a:sym typeface="Arial"/>
              </a:rPr>
              <a:t>Nature | Vol 616 | 13 April 2023 | </a:t>
            </a:r>
            <a:r>
              <a:rPr b="1" i="0" lang="en" sz="1400" u="none" cap="none" strike="noStrike">
                <a:solidFill>
                  <a:srgbClr val="FF0000"/>
                </a:solidFill>
                <a:latin typeface="Arial"/>
                <a:ea typeface="Arial"/>
                <a:cs typeface="Arial"/>
                <a:sym typeface="Arial"/>
              </a:rPr>
              <a:t>357</a:t>
            </a:r>
            <a:endParaRPr b="0" i="0" sz="1400" u="none" cap="none" strike="noStrike">
              <a:solidFill>
                <a:srgbClr val="FF0000"/>
              </a:solidFill>
              <a:latin typeface="Open Sans"/>
              <a:ea typeface="Open Sans"/>
              <a:cs typeface="Open Sans"/>
              <a:sym typeface="Open Sans"/>
            </a:endParaRPr>
          </a:p>
        </p:txBody>
      </p:sp>
      <p:sp>
        <p:nvSpPr>
          <p:cNvPr id="1402" name="Google Shape;1402;p232"/>
          <p:cNvSpPr/>
          <p:nvPr/>
        </p:nvSpPr>
        <p:spPr>
          <a:xfrm>
            <a:off x="5327650" y="1454150"/>
            <a:ext cx="635100" cy="276900"/>
          </a:xfrm>
          <a:prstGeom prst="ellipse">
            <a:avLst/>
          </a:prstGeom>
          <a:noFill/>
          <a:ln cap="flat" cmpd="sng" w="381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1403" name="Google Shape;1403;p232"/>
          <p:cNvSpPr/>
          <p:nvPr/>
        </p:nvSpPr>
        <p:spPr>
          <a:xfrm>
            <a:off x="2127250" y="1905000"/>
            <a:ext cx="635100" cy="276900"/>
          </a:xfrm>
          <a:prstGeom prst="ellipse">
            <a:avLst/>
          </a:prstGeom>
          <a:noFill/>
          <a:ln cap="flat" cmpd="sng" w="381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7" name="Shape 1407"/>
        <p:cNvGrpSpPr/>
        <p:nvPr/>
      </p:nvGrpSpPr>
      <p:grpSpPr>
        <a:xfrm>
          <a:off x="0" y="0"/>
          <a:ext cx="0" cy="0"/>
          <a:chOff x="0" y="0"/>
          <a:chExt cx="0" cy="0"/>
        </a:xfrm>
      </p:grpSpPr>
      <p:sp>
        <p:nvSpPr>
          <p:cNvPr id="1408" name="Google Shape;1408;p233"/>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1409" name="Google Shape;1409;p233"/>
          <p:cNvSpPr txBox="1"/>
          <p:nvPr/>
        </p:nvSpPr>
        <p:spPr>
          <a:xfrm>
            <a:off x="924415" y="990021"/>
            <a:ext cx="7518000" cy="3024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0" i="0" lang="en" sz="2400" u="none" cap="none" strike="noStrike">
                <a:solidFill>
                  <a:schemeClr val="dk1"/>
                </a:solidFill>
                <a:latin typeface="Calibri"/>
                <a:ea typeface="Calibri"/>
                <a:cs typeface="Calibri"/>
                <a:sym typeface="Calibri"/>
              </a:rPr>
              <a:t>For endosymbiotic bacteria, it is often advantageous to secrete factors that modulate host biology in favour of symbiont fitness</a:t>
            </a:r>
            <a:r>
              <a:rPr b="0" i="0" lang="en" sz="800" u="none" cap="none" strike="noStrike">
                <a:solidFill>
                  <a:schemeClr val="dk1"/>
                </a:solidFill>
                <a:latin typeface="Calibri"/>
                <a:ea typeface="Calibri"/>
                <a:cs typeface="Calibri"/>
                <a:sym typeface="Calibri"/>
              </a:rPr>
              <a:t>4</a:t>
            </a:r>
            <a:r>
              <a:rPr b="0" i="0" lang="en" sz="2400" u="none" cap="none" strike="noStrike">
                <a:solidFill>
                  <a:schemeClr val="dk1"/>
                </a:solidFill>
                <a:latin typeface="Calibri"/>
                <a:ea typeface="Calibri"/>
                <a:cs typeface="Calibri"/>
                <a:sym typeface="Calibri"/>
              </a:rPr>
              <a:t>. However, many such factors cannot readily pass through cellular membranes; this has led to the development of intricate systems that actively deliver payload proteins into cells. One example is the contractile injection systems (CISs), a class of syringe-like nanomachines resembling bacteriophage tails</a:t>
            </a:r>
            <a:r>
              <a:rPr lang="en" sz="800">
                <a:solidFill>
                  <a:schemeClr val="dk1"/>
                </a:solidFill>
                <a:latin typeface="Calibri"/>
                <a:ea typeface="Calibri"/>
                <a:cs typeface="Calibri"/>
                <a:sym typeface="Calibri"/>
              </a:rPr>
              <a:t>.</a:t>
            </a:r>
            <a:endParaRPr b="0" i="0" sz="2400" u="none" cap="none" strike="noStrike">
              <a:solidFill>
                <a:schemeClr val="dk1"/>
              </a:solidFill>
              <a:latin typeface="Calibri"/>
              <a:ea typeface="Calibri"/>
              <a:cs typeface="Calibri"/>
              <a:sym typeface="Calibri"/>
            </a:endParaRPr>
          </a:p>
        </p:txBody>
      </p:sp>
      <p:sp>
        <p:nvSpPr>
          <p:cNvPr id="1410" name="Google Shape;1410;p233"/>
          <p:cNvSpPr txBox="1"/>
          <p:nvPr/>
        </p:nvSpPr>
        <p:spPr>
          <a:xfrm>
            <a:off x="587750" y="317075"/>
            <a:ext cx="54033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chemeClr val="dk1"/>
                </a:solidFill>
                <a:latin typeface="Calibri"/>
                <a:ea typeface="Calibri"/>
                <a:cs typeface="Calibri"/>
                <a:sym typeface="Calibri"/>
              </a:rPr>
              <a:t>The first paragraph of Kreitz et.al.….</a:t>
            </a:r>
            <a:endParaRPr b="1" i="0" sz="2400" u="none" cap="none" strike="noStrike">
              <a:solidFill>
                <a:srgbClr val="000000"/>
              </a:solidFill>
              <a:latin typeface="Calibri"/>
              <a:ea typeface="Calibri"/>
              <a:cs typeface="Calibri"/>
              <a:sym typeface="Calibri"/>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4" name="Shape 1414"/>
        <p:cNvGrpSpPr/>
        <p:nvPr/>
      </p:nvGrpSpPr>
      <p:grpSpPr>
        <a:xfrm>
          <a:off x="0" y="0"/>
          <a:ext cx="0" cy="0"/>
          <a:chOff x="0" y="0"/>
          <a:chExt cx="0" cy="0"/>
        </a:xfrm>
      </p:grpSpPr>
      <p:sp>
        <p:nvSpPr>
          <p:cNvPr id="1415" name="Google Shape;1415;p234"/>
          <p:cNvSpPr txBox="1"/>
          <p:nvPr>
            <p:ph idx="12" type="sldNum"/>
          </p:nvPr>
        </p:nvSpPr>
        <p:spPr>
          <a:xfrm>
            <a:off x="6578299" y="3527404"/>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1416" name="Google Shape;1416;p234"/>
          <p:cNvPicPr preferRelativeResize="0"/>
          <p:nvPr/>
        </p:nvPicPr>
        <p:blipFill rotWithShape="1">
          <a:blip r:embed="rId3">
            <a:alphaModFix/>
          </a:blip>
          <a:srcRect b="33981" l="50000" r="16007" t="20850"/>
          <a:stretch/>
        </p:blipFill>
        <p:spPr>
          <a:xfrm>
            <a:off x="866834" y="446586"/>
            <a:ext cx="4829115" cy="4277944"/>
          </a:xfrm>
          <a:prstGeom prst="rect">
            <a:avLst/>
          </a:prstGeom>
          <a:noFill/>
          <a:ln>
            <a:noFill/>
          </a:ln>
        </p:spPr>
      </p:pic>
      <p:sp>
        <p:nvSpPr>
          <p:cNvPr id="1417" name="Google Shape;1417;p234"/>
          <p:cNvSpPr txBox="1"/>
          <p:nvPr/>
        </p:nvSpPr>
        <p:spPr>
          <a:xfrm>
            <a:off x="3165621" y="571500"/>
            <a:ext cx="5136900" cy="623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Open Sans"/>
                <a:ea typeface="Open Sans"/>
                <a:cs typeface="Open Sans"/>
                <a:sym typeface="Open Sans"/>
              </a:rPr>
              <a:t>Model for protein delivery via reprogrammed CISs</a:t>
            </a:r>
            <a:endParaRPr b="0" i="0" sz="1100" u="none" cap="none" strike="noStrike">
              <a:solidFill>
                <a:srgbClr val="000000"/>
              </a:solidFill>
              <a:latin typeface="Arial"/>
              <a:ea typeface="Arial"/>
              <a:cs typeface="Arial"/>
              <a:sym typeface="Arial"/>
            </a:endParaRPr>
          </a:p>
        </p:txBody>
      </p:sp>
      <p:sp>
        <p:nvSpPr>
          <p:cNvPr id="1418" name="Google Shape;1418;p234"/>
          <p:cNvSpPr txBox="1"/>
          <p:nvPr/>
        </p:nvSpPr>
        <p:spPr>
          <a:xfrm>
            <a:off x="5881999" y="1962377"/>
            <a:ext cx="1392600" cy="9003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Open Sans"/>
                <a:ea typeface="Open Sans"/>
                <a:cs typeface="Open Sans"/>
                <a:sym typeface="Open Sans"/>
              </a:rPr>
              <a:t>C</a:t>
            </a:r>
            <a:r>
              <a:rPr b="0" i="0" lang="en" sz="1800" u="none" cap="none" strike="noStrike">
                <a:solidFill>
                  <a:schemeClr val="dk1"/>
                </a:solidFill>
                <a:latin typeface="Open Sans"/>
                <a:ea typeface="Open Sans"/>
                <a:cs typeface="Open Sans"/>
                <a:sym typeface="Open Sans"/>
              </a:rPr>
              <a:t>ontractile</a:t>
            </a:r>
            <a:br>
              <a:rPr b="0" i="0" lang="en" sz="1800" u="none" cap="none" strike="noStrike">
                <a:solidFill>
                  <a:schemeClr val="dk1"/>
                </a:solidFill>
                <a:latin typeface="Open Sans"/>
                <a:ea typeface="Open Sans"/>
                <a:cs typeface="Open Sans"/>
                <a:sym typeface="Open Sans"/>
              </a:rPr>
            </a:br>
            <a:r>
              <a:rPr b="0" i="0" lang="en" sz="1800" u="none" cap="none" strike="noStrike">
                <a:solidFill>
                  <a:schemeClr val="dk1"/>
                </a:solidFill>
                <a:latin typeface="Open Sans"/>
                <a:ea typeface="Open Sans"/>
                <a:cs typeface="Open Sans"/>
                <a:sym typeface="Open Sans"/>
              </a:rPr>
              <a:t> </a:t>
            </a:r>
            <a:r>
              <a:rPr b="1" i="0" lang="en" sz="1800" u="none" cap="none" strike="noStrike">
                <a:solidFill>
                  <a:schemeClr val="dk1"/>
                </a:solidFill>
                <a:latin typeface="Open Sans"/>
                <a:ea typeface="Open Sans"/>
                <a:cs typeface="Open Sans"/>
                <a:sym typeface="Open Sans"/>
              </a:rPr>
              <a:t>I</a:t>
            </a:r>
            <a:r>
              <a:rPr b="0" i="0" lang="en" sz="1800" u="none" cap="none" strike="noStrike">
                <a:solidFill>
                  <a:schemeClr val="dk1"/>
                </a:solidFill>
                <a:latin typeface="Open Sans"/>
                <a:ea typeface="Open Sans"/>
                <a:cs typeface="Open Sans"/>
                <a:sym typeface="Open Sans"/>
              </a:rPr>
              <a:t>njection </a:t>
            </a:r>
            <a:br>
              <a:rPr b="0" i="0" lang="en" sz="1800" u="none" cap="none" strike="noStrike">
                <a:solidFill>
                  <a:schemeClr val="dk1"/>
                </a:solidFill>
                <a:latin typeface="Open Sans"/>
                <a:ea typeface="Open Sans"/>
                <a:cs typeface="Open Sans"/>
                <a:sym typeface="Open Sans"/>
              </a:rPr>
            </a:br>
            <a:r>
              <a:rPr b="1" i="0" lang="en" sz="1800" u="none" cap="none" strike="noStrike">
                <a:solidFill>
                  <a:schemeClr val="dk1"/>
                </a:solidFill>
                <a:latin typeface="Open Sans"/>
                <a:ea typeface="Open Sans"/>
                <a:cs typeface="Open Sans"/>
                <a:sym typeface="Open Sans"/>
              </a:rPr>
              <a:t>S</a:t>
            </a:r>
            <a:r>
              <a:rPr b="0" i="0" lang="en" sz="1800" u="none" cap="none" strike="noStrike">
                <a:solidFill>
                  <a:schemeClr val="dk1"/>
                </a:solidFill>
                <a:latin typeface="Open Sans"/>
                <a:ea typeface="Open Sans"/>
                <a:cs typeface="Open Sans"/>
                <a:sym typeface="Open Sans"/>
              </a:rPr>
              <a:t>ystem</a:t>
            </a:r>
            <a:endParaRPr b="0" i="0" sz="1800" u="none" cap="none" strike="noStrike">
              <a:solidFill>
                <a:schemeClr val="dk1"/>
              </a:solidFill>
              <a:latin typeface="Open Sans"/>
              <a:ea typeface="Open Sans"/>
              <a:cs typeface="Open Sans"/>
              <a:sym typeface="Open Sans"/>
            </a:endParaRPr>
          </a:p>
        </p:txBody>
      </p:sp>
      <p:cxnSp>
        <p:nvCxnSpPr>
          <p:cNvPr id="1419" name="Google Shape;1419;p234"/>
          <p:cNvCxnSpPr/>
          <p:nvPr/>
        </p:nvCxnSpPr>
        <p:spPr>
          <a:xfrm>
            <a:off x="5254951" y="1194900"/>
            <a:ext cx="706800" cy="706200"/>
          </a:xfrm>
          <a:prstGeom prst="straightConnector1">
            <a:avLst/>
          </a:prstGeom>
          <a:noFill/>
          <a:ln cap="flat" cmpd="sng" w="31750">
            <a:solidFill>
              <a:schemeClr val="dk1"/>
            </a:solidFill>
            <a:prstDash val="solid"/>
            <a:miter lim="800000"/>
            <a:headEnd len="sm" w="sm" type="none"/>
            <a:tailEnd len="med" w="med" type="triangle"/>
          </a:ln>
        </p:spPr>
      </p:cxn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4" name="Shape 1424"/>
        <p:cNvGrpSpPr/>
        <p:nvPr/>
      </p:nvGrpSpPr>
      <p:grpSpPr>
        <a:xfrm>
          <a:off x="0" y="0"/>
          <a:ext cx="0" cy="0"/>
          <a:chOff x="0" y="0"/>
          <a:chExt cx="0" cy="0"/>
        </a:xfrm>
      </p:grpSpPr>
      <p:sp>
        <p:nvSpPr>
          <p:cNvPr id="1425" name="Google Shape;1425;p235"/>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1426" name="Google Shape;1426;p235"/>
          <p:cNvSpPr txBox="1"/>
          <p:nvPr/>
        </p:nvSpPr>
        <p:spPr>
          <a:xfrm>
            <a:off x="700088" y="1166619"/>
            <a:ext cx="4957800" cy="484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0" i="0" lang="en" sz="2700" u="none" cap="none" strike="noStrike">
                <a:solidFill>
                  <a:schemeClr val="dk1"/>
                </a:solidFill>
                <a:latin typeface="Calibri"/>
                <a:ea typeface="Calibri"/>
                <a:cs typeface="Calibri"/>
                <a:sym typeface="Calibri"/>
              </a:rPr>
              <a:t>Digging deeper…</a:t>
            </a:r>
            <a:endParaRPr b="0" i="0" sz="1100" u="none" cap="none" strike="noStrike">
              <a:solidFill>
                <a:srgbClr val="000000"/>
              </a:solidFill>
              <a:latin typeface="Calibri"/>
              <a:ea typeface="Calibri"/>
              <a:cs typeface="Calibri"/>
              <a:sym typeface="Calibri"/>
            </a:endParaRPr>
          </a:p>
        </p:txBody>
      </p:sp>
      <p:sp>
        <p:nvSpPr>
          <p:cNvPr id="1427" name="Google Shape;1427;p235"/>
          <p:cNvSpPr txBox="1"/>
          <p:nvPr/>
        </p:nvSpPr>
        <p:spPr>
          <a:xfrm>
            <a:off x="700088" y="2329376"/>
            <a:ext cx="4957800" cy="484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0" i="0" lang="en" sz="2700" u="none" cap="none" strike="noStrike">
                <a:solidFill>
                  <a:schemeClr val="dk1"/>
                </a:solidFill>
                <a:latin typeface="Calibri"/>
                <a:ea typeface="Calibri"/>
                <a:cs typeface="Calibri"/>
                <a:sym typeface="Calibri"/>
              </a:rPr>
              <a:t>while avoiding rabbit holes…</a:t>
            </a:r>
            <a:endParaRPr b="0" i="0" sz="1100" u="none" cap="none" strike="noStrike">
              <a:solidFill>
                <a:srgbClr val="000000"/>
              </a:solidFill>
              <a:latin typeface="Calibri"/>
              <a:ea typeface="Calibri"/>
              <a:cs typeface="Calibri"/>
              <a:sym typeface="Calibri"/>
            </a:endParaRPr>
          </a:p>
        </p:txBody>
      </p:sp>
      <p:sp>
        <p:nvSpPr>
          <p:cNvPr id="1428" name="Google Shape;1428;p235"/>
          <p:cNvSpPr txBox="1"/>
          <p:nvPr/>
        </p:nvSpPr>
        <p:spPr>
          <a:xfrm>
            <a:off x="700088" y="3492132"/>
            <a:ext cx="4957800" cy="484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0" i="0" lang="en" sz="2700" u="none" cap="none" strike="noStrike">
                <a:solidFill>
                  <a:schemeClr val="dk1"/>
                </a:solidFill>
                <a:latin typeface="Calibri"/>
                <a:ea typeface="Calibri"/>
                <a:cs typeface="Calibri"/>
                <a:sym typeface="Calibri"/>
              </a:rPr>
              <a:t>….and knowing when to stop.</a:t>
            </a:r>
            <a:endParaRPr b="0" i="0" sz="1100" u="none" cap="none" strike="noStrike">
              <a:solidFill>
                <a:srgbClr val="000000"/>
              </a:solidFill>
              <a:latin typeface="Calibri"/>
              <a:ea typeface="Calibri"/>
              <a:cs typeface="Calibri"/>
              <a:sym typeface="Calibri"/>
            </a:endParaRPr>
          </a:p>
        </p:txBody>
      </p:sp>
      <p:pic>
        <p:nvPicPr>
          <p:cNvPr descr="239 Rabbit burrow Stock Illustrations | Depositphotos" id="1429" name="Google Shape;1429;p235"/>
          <p:cNvPicPr preferRelativeResize="0"/>
          <p:nvPr/>
        </p:nvPicPr>
        <p:blipFill rotWithShape="1">
          <a:blip r:embed="rId3">
            <a:alphaModFix/>
          </a:blip>
          <a:srcRect b="0" l="0" r="0" t="0"/>
          <a:stretch/>
        </p:blipFill>
        <p:spPr>
          <a:xfrm>
            <a:off x="5450950" y="1329400"/>
            <a:ext cx="3228900" cy="2484750"/>
          </a:xfrm>
          <a:prstGeom prst="rect">
            <a:avLst/>
          </a:prstGeom>
          <a:noFill/>
          <a:ln>
            <a:noFill/>
          </a:ln>
        </p:spPr>
      </p:pic>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3" name="Shape 1433"/>
        <p:cNvGrpSpPr/>
        <p:nvPr/>
      </p:nvGrpSpPr>
      <p:grpSpPr>
        <a:xfrm>
          <a:off x="0" y="0"/>
          <a:ext cx="0" cy="0"/>
          <a:chOff x="0" y="0"/>
          <a:chExt cx="0" cy="0"/>
        </a:xfrm>
      </p:grpSpPr>
      <p:sp>
        <p:nvSpPr>
          <p:cNvPr id="1434" name="Google Shape;1434;p236"/>
          <p:cNvSpPr txBox="1"/>
          <p:nvPr>
            <p:ph idx="12" type="sldNum"/>
          </p:nvPr>
        </p:nvSpPr>
        <p:spPr>
          <a:xfrm>
            <a:off x="6297868" y="33147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1435" name="Google Shape;1435;p236"/>
          <p:cNvSpPr txBox="1"/>
          <p:nvPr/>
        </p:nvSpPr>
        <p:spPr>
          <a:xfrm>
            <a:off x="658127" y="623035"/>
            <a:ext cx="58719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Open Sans"/>
                <a:ea typeface="Open Sans"/>
                <a:cs typeface="Open Sans"/>
                <a:sym typeface="Open Sans"/>
              </a:rPr>
              <a:t>There are things we know…</a:t>
            </a:r>
            <a:endParaRPr b="0" i="0" sz="1100" u="none" cap="none" strike="noStrike">
              <a:solidFill>
                <a:srgbClr val="000000"/>
              </a:solidFill>
              <a:latin typeface="Arial"/>
              <a:ea typeface="Arial"/>
              <a:cs typeface="Arial"/>
              <a:sym typeface="Arial"/>
            </a:endParaRPr>
          </a:p>
        </p:txBody>
      </p:sp>
      <p:sp>
        <p:nvSpPr>
          <p:cNvPr id="1436" name="Google Shape;1436;p236"/>
          <p:cNvSpPr txBox="1"/>
          <p:nvPr/>
        </p:nvSpPr>
        <p:spPr>
          <a:xfrm>
            <a:off x="541786" y="1702285"/>
            <a:ext cx="58719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Open Sans"/>
                <a:ea typeface="Open Sans"/>
                <a:cs typeface="Open Sans"/>
                <a:sym typeface="Open Sans"/>
              </a:rPr>
              <a:t>There are things we don’t know…</a:t>
            </a:r>
            <a:endParaRPr b="0" i="0" sz="1100" u="none" cap="none" strike="noStrike">
              <a:solidFill>
                <a:srgbClr val="000000"/>
              </a:solidFill>
              <a:latin typeface="Arial"/>
              <a:ea typeface="Arial"/>
              <a:cs typeface="Arial"/>
              <a:sym typeface="Arial"/>
            </a:endParaRPr>
          </a:p>
        </p:txBody>
      </p:sp>
      <p:sp>
        <p:nvSpPr>
          <p:cNvPr id="1437" name="Google Shape;1437;p236"/>
          <p:cNvSpPr txBox="1"/>
          <p:nvPr/>
        </p:nvSpPr>
        <p:spPr>
          <a:xfrm>
            <a:off x="1257041" y="1001015"/>
            <a:ext cx="5871900" cy="623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accent1"/>
                </a:solidFill>
                <a:latin typeface="Open Sans"/>
                <a:ea typeface="Open Sans"/>
                <a:cs typeface="Open Sans"/>
                <a:sym typeface="Open Sans"/>
              </a:rPr>
              <a:t>As we think deeply about what we know, we will begin to </a:t>
            </a:r>
            <a:r>
              <a:rPr b="0" i="0" lang="en" sz="1800" u="none" cap="none" strike="noStrike">
                <a:solidFill>
                  <a:srgbClr val="FF0000"/>
                </a:solidFill>
                <a:latin typeface="Open Sans"/>
                <a:ea typeface="Open Sans"/>
                <a:cs typeface="Open Sans"/>
                <a:sym typeface="Open Sans"/>
              </a:rPr>
              <a:t>ask questions</a:t>
            </a:r>
            <a:r>
              <a:rPr b="0" i="0" lang="en" sz="1800" u="none" cap="none" strike="noStrike">
                <a:solidFill>
                  <a:schemeClr val="accent1"/>
                </a:solidFill>
                <a:latin typeface="Open Sans"/>
                <a:ea typeface="Open Sans"/>
                <a:cs typeface="Open Sans"/>
                <a:sym typeface="Open Sans"/>
              </a:rPr>
              <a:t> about things we don’t know </a:t>
            </a:r>
            <a:endParaRPr b="0" i="0" sz="1100" u="none" cap="none" strike="noStrike">
              <a:solidFill>
                <a:srgbClr val="000000"/>
              </a:solidFill>
              <a:latin typeface="Arial"/>
              <a:ea typeface="Arial"/>
              <a:cs typeface="Arial"/>
              <a:sym typeface="Arial"/>
            </a:endParaRPr>
          </a:p>
        </p:txBody>
      </p:sp>
      <p:sp>
        <p:nvSpPr>
          <p:cNvPr id="1438" name="Google Shape;1438;p236"/>
          <p:cNvSpPr txBox="1"/>
          <p:nvPr/>
        </p:nvSpPr>
        <p:spPr>
          <a:xfrm>
            <a:off x="1334130" y="2451556"/>
            <a:ext cx="58719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Open Sans"/>
                <a:ea typeface="Open Sans"/>
                <a:cs typeface="Open Sans"/>
                <a:sym typeface="Open Sans"/>
              </a:rPr>
              <a:t>There are things we know we don’t know.</a:t>
            </a:r>
            <a:endParaRPr b="0" i="0" sz="1100" u="none" cap="none" strike="noStrike">
              <a:solidFill>
                <a:srgbClr val="000000"/>
              </a:solidFill>
              <a:latin typeface="Arial"/>
              <a:ea typeface="Arial"/>
              <a:cs typeface="Arial"/>
              <a:sym typeface="Arial"/>
            </a:endParaRPr>
          </a:p>
        </p:txBody>
      </p:sp>
      <p:sp>
        <p:nvSpPr>
          <p:cNvPr id="1439" name="Google Shape;1439;p236"/>
          <p:cNvSpPr txBox="1"/>
          <p:nvPr/>
        </p:nvSpPr>
        <p:spPr>
          <a:xfrm>
            <a:off x="1334125" y="3228225"/>
            <a:ext cx="64377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Open Sans"/>
                <a:ea typeface="Open Sans"/>
                <a:cs typeface="Open Sans"/>
                <a:sym typeface="Open Sans"/>
              </a:rPr>
              <a:t>There are things we don’t know we don’t know</a:t>
            </a:r>
            <a:endParaRPr b="0" i="0" sz="1100" u="none" cap="none" strike="noStrike">
              <a:solidFill>
                <a:srgbClr val="000000"/>
              </a:solidFill>
              <a:latin typeface="Arial"/>
              <a:ea typeface="Arial"/>
              <a:cs typeface="Arial"/>
              <a:sym typeface="Arial"/>
            </a:endParaRPr>
          </a:p>
        </p:txBody>
      </p:sp>
      <p:sp>
        <p:nvSpPr>
          <p:cNvPr id="1440" name="Google Shape;1440;p236"/>
          <p:cNvSpPr/>
          <p:nvPr/>
        </p:nvSpPr>
        <p:spPr>
          <a:xfrm>
            <a:off x="6327468" y="1443039"/>
            <a:ext cx="757237" cy="514350"/>
          </a:xfrm>
          <a:custGeom>
            <a:rect b="b" l="l" r="r" t="t"/>
            <a:pathLst>
              <a:path extrusionOk="0" h="685800" w="1009650">
                <a:moveTo>
                  <a:pt x="714375" y="0"/>
                </a:moveTo>
                <a:lnTo>
                  <a:pt x="1009650" y="4763"/>
                </a:lnTo>
                <a:lnTo>
                  <a:pt x="1009650" y="685800"/>
                </a:lnTo>
                <a:lnTo>
                  <a:pt x="0" y="685800"/>
                </a:lnTo>
              </a:path>
            </a:pathLst>
          </a:custGeom>
          <a:noFill/>
          <a:ln cap="flat" cmpd="sng" w="19050">
            <a:solidFill>
              <a:schemeClr val="accent1"/>
            </a:solidFill>
            <a:prstDash val="solid"/>
            <a:miter lim="800000"/>
            <a:headEnd len="sm" w="sm" type="none"/>
            <a:tailEnd len="med" w="med" type="stealth"/>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1441" name="Google Shape;1441;p236"/>
          <p:cNvSpPr txBox="1"/>
          <p:nvPr/>
        </p:nvSpPr>
        <p:spPr>
          <a:xfrm>
            <a:off x="1257041" y="2098235"/>
            <a:ext cx="5871900" cy="346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accent1"/>
                </a:solidFill>
                <a:latin typeface="Open Sans"/>
                <a:ea typeface="Open Sans"/>
                <a:cs typeface="Open Sans"/>
                <a:sym typeface="Open Sans"/>
              </a:rPr>
              <a:t>There are two kinds of things we don’t know:</a:t>
            </a:r>
            <a:endParaRPr b="0" i="0" sz="1100" u="none" cap="none" strike="noStrike">
              <a:solidFill>
                <a:srgbClr val="000000"/>
              </a:solidFill>
              <a:latin typeface="Arial"/>
              <a:ea typeface="Arial"/>
              <a:cs typeface="Arial"/>
              <a:sym typeface="Arial"/>
            </a:endParaRPr>
          </a:p>
        </p:txBody>
      </p:sp>
      <p:grpSp>
        <p:nvGrpSpPr>
          <p:cNvPr id="1442" name="Google Shape;1442;p236"/>
          <p:cNvGrpSpPr/>
          <p:nvPr/>
        </p:nvGrpSpPr>
        <p:grpSpPr>
          <a:xfrm>
            <a:off x="6470682" y="2252913"/>
            <a:ext cx="1537357" cy="1202709"/>
            <a:chOff x="6796585" y="3657600"/>
            <a:chExt cx="3145809" cy="1603612"/>
          </a:xfrm>
        </p:grpSpPr>
        <p:sp>
          <p:nvSpPr>
            <p:cNvPr id="1443" name="Google Shape;1443;p236"/>
            <p:cNvSpPr/>
            <p:nvPr/>
          </p:nvSpPr>
          <p:spPr>
            <a:xfrm>
              <a:off x="6796585" y="3657600"/>
              <a:ext cx="3145809" cy="1603612"/>
            </a:xfrm>
            <a:custGeom>
              <a:rect b="b" l="l" r="r" t="t"/>
              <a:pathLst>
                <a:path extrusionOk="0" h="1603612" w="3145809">
                  <a:moveTo>
                    <a:pt x="0" y="6824"/>
                  </a:moveTo>
                  <a:lnTo>
                    <a:pt x="3132161" y="0"/>
                  </a:lnTo>
                  <a:lnTo>
                    <a:pt x="3145809" y="1603612"/>
                  </a:lnTo>
                  <a:lnTo>
                    <a:pt x="2599899" y="1596788"/>
                  </a:lnTo>
                </a:path>
              </a:pathLst>
            </a:custGeom>
            <a:noFill/>
            <a:ln cap="flat" cmpd="sng" w="19050">
              <a:solidFill>
                <a:schemeClr val="accent1"/>
              </a:solidFill>
              <a:prstDash val="solid"/>
              <a:miter lim="800000"/>
              <a:headEnd len="sm" w="sm" type="none"/>
              <a:tailEnd len="med" w="med" type="stealth"/>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1444" name="Google Shape;1444;p236"/>
            <p:cNvSpPr/>
            <p:nvPr/>
          </p:nvSpPr>
          <p:spPr>
            <a:xfrm>
              <a:off x="8570794" y="4217158"/>
              <a:ext cx="1364776" cy="0"/>
            </a:xfrm>
            <a:custGeom>
              <a:rect b="b" l="l" r="r" t="t"/>
              <a:pathLst>
                <a:path extrusionOk="0" h="120000" w="1364776">
                  <a:moveTo>
                    <a:pt x="1364776" y="0"/>
                  </a:moveTo>
                  <a:lnTo>
                    <a:pt x="0" y="0"/>
                  </a:lnTo>
                </a:path>
              </a:pathLst>
            </a:custGeom>
            <a:noFill/>
            <a:ln cap="flat" cmpd="sng" w="19050">
              <a:solidFill>
                <a:schemeClr val="accent1"/>
              </a:solidFill>
              <a:prstDash val="solid"/>
              <a:miter lim="800000"/>
              <a:headEnd len="sm" w="sm" type="none"/>
              <a:tailEnd len="med" w="med" type="stealth"/>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grpSp>
      <p:sp>
        <p:nvSpPr>
          <p:cNvPr id="1445" name="Google Shape;1445;p236"/>
          <p:cNvSpPr txBox="1"/>
          <p:nvPr/>
        </p:nvSpPr>
        <p:spPr>
          <a:xfrm>
            <a:off x="607951" y="3742500"/>
            <a:ext cx="7928100" cy="715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100"/>
              <a:buFont typeface="Arial"/>
              <a:buNone/>
            </a:pPr>
            <a:r>
              <a:rPr b="0" i="0" lang="en" sz="2100" u="none" cap="none" strike="noStrike">
                <a:solidFill>
                  <a:srgbClr val="FF0000"/>
                </a:solidFill>
                <a:latin typeface="Calibri"/>
                <a:ea typeface="Calibri"/>
                <a:cs typeface="Calibri"/>
                <a:sym typeface="Calibri"/>
              </a:rPr>
              <a:t>A teacher’s role is to encourage students to think deeply about what they know … and identify what they don’t know.</a:t>
            </a:r>
            <a:endParaRPr b="0" i="0" sz="1100" u="none" cap="none" strike="noStrike">
              <a:solidFill>
                <a:srgbClr val="000000"/>
              </a:solidFill>
              <a:latin typeface="Calibri"/>
              <a:ea typeface="Calibri"/>
              <a:cs typeface="Calibri"/>
              <a:sym typeface="Calibri"/>
            </a:endParaRPr>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9" name="Shape 1449"/>
        <p:cNvGrpSpPr/>
        <p:nvPr/>
      </p:nvGrpSpPr>
      <p:grpSpPr>
        <a:xfrm>
          <a:off x="0" y="0"/>
          <a:ext cx="0" cy="0"/>
          <a:chOff x="0" y="0"/>
          <a:chExt cx="0" cy="0"/>
        </a:xfrm>
      </p:grpSpPr>
      <p:sp>
        <p:nvSpPr>
          <p:cNvPr id="1450" name="Google Shape;1450;p237"/>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1451" name="Google Shape;1451;p237"/>
          <p:cNvSpPr txBox="1"/>
          <p:nvPr/>
        </p:nvSpPr>
        <p:spPr>
          <a:xfrm>
            <a:off x="698156" y="889687"/>
            <a:ext cx="7537500" cy="2285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chemeClr val="accent1"/>
                </a:solidFill>
                <a:latin typeface="Calibri"/>
                <a:ea typeface="Calibri"/>
                <a:cs typeface="Calibri"/>
                <a:sym typeface="Calibri"/>
              </a:rPr>
              <a:t>Teachers should model for students…. </a:t>
            </a:r>
            <a:endParaRPr b="0" i="0" sz="2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a:p>
            <a:pPr indent="0" lvl="1" marL="342900" marR="0" rtl="0" algn="l">
              <a:lnSpc>
                <a:spcPct val="100000"/>
              </a:lnSpc>
              <a:spcBef>
                <a:spcPts val="0"/>
              </a:spcBef>
              <a:spcAft>
                <a:spcPts val="0"/>
              </a:spcAft>
              <a:buClr>
                <a:srgbClr val="000000"/>
              </a:buClr>
              <a:buSzPts val="2400"/>
              <a:buFont typeface="Arial"/>
              <a:buNone/>
            </a:pPr>
            <a:r>
              <a:rPr b="0" i="0" lang="en" sz="2400" u="none" cap="none" strike="noStrike">
                <a:solidFill>
                  <a:schemeClr val="dk1"/>
                </a:solidFill>
                <a:latin typeface="Calibri"/>
                <a:ea typeface="Calibri"/>
                <a:cs typeface="Calibri"/>
                <a:sym typeface="Calibri"/>
              </a:rPr>
              <a:t>The joy of discovering something you didn’t know</a:t>
            </a:r>
            <a:endParaRPr b="0" i="0" sz="2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a:p>
            <a:pPr indent="0" lvl="1" marL="342900" marR="0" rtl="0" algn="l">
              <a:lnSpc>
                <a:spcPct val="100000"/>
              </a:lnSpc>
              <a:spcBef>
                <a:spcPts val="0"/>
              </a:spcBef>
              <a:spcAft>
                <a:spcPts val="0"/>
              </a:spcAft>
              <a:buClr>
                <a:srgbClr val="000000"/>
              </a:buClr>
              <a:buSzPts val="2400"/>
              <a:buFont typeface="Arial"/>
              <a:buNone/>
            </a:pPr>
            <a:r>
              <a:rPr b="0" i="0" lang="en" sz="2400" u="none" cap="none" strike="noStrike">
                <a:solidFill>
                  <a:schemeClr val="dk1"/>
                </a:solidFill>
                <a:latin typeface="Calibri"/>
                <a:ea typeface="Calibri"/>
                <a:cs typeface="Calibri"/>
                <a:sym typeface="Calibri"/>
              </a:rPr>
              <a:t>The even greater joy of discovering something </a:t>
            </a:r>
            <a:br>
              <a:rPr b="0" i="0" lang="en" sz="2400" u="none" cap="none" strike="noStrike">
                <a:solidFill>
                  <a:schemeClr val="dk1"/>
                </a:solidFill>
                <a:latin typeface="Calibri"/>
                <a:ea typeface="Calibri"/>
                <a:cs typeface="Calibri"/>
                <a:sym typeface="Calibri"/>
              </a:rPr>
            </a:br>
            <a:r>
              <a:rPr b="0" i="0" lang="en" sz="2400" u="none" cap="none" strike="noStrike">
                <a:solidFill>
                  <a:schemeClr val="dk1"/>
                </a:solidFill>
                <a:latin typeface="Calibri"/>
                <a:ea typeface="Calibri"/>
                <a:cs typeface="Calibri"/>
                <a:sym typeface="Calibri"/>
              </a:rPr>
              <a:t>you didn’t even know you didn’t know.</a:t>
            </a:r>
            <a:endParaRPr b="0" i="0" sz="2400" u="none" cap="none" strike="noStrike">
              <a:solidFill>
                <a:srgbClr val="000000"/>
              </a:solidFill>
              <a:latin typeface="Calibri"/>
              <a:ea typeface="Calibri"/>
              <a:cs typeface="Calibri"/>
              <a:sym typeface="Calibri"/>
            </a:endParaRPr>
          </a:p>
        </p:txBody>
      </p:sp>
      <p:sp>
        <p:nvSpPr>
          <p:cNvPr id="1452" name="Google Shape;1452;p237"/>
          <p:cNvSpPr txBox="1"/>
          <p:nvPr/>
        </p:nvSpPr>
        <p:spPr>
          <a:xfrm>
            <a:off x="636373" y="3394885"/>
            <a:ext cx="7679700" cy="11775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chemeClr val="dk1"/>
                </a:solidFill>
                <a:latin typeface="Calibri"/>
                <a:ea typeface="Calibri"/>
                <a:cs typeface="Calibri"/>
                <a:sym typeface="Calibri"/>
              </a:rPr>
              <a:t>This discovery happens when you…</a:t>
            </a:r>
            <a:br>
              <a:rPr b="0" i="0" lang="en" sz="2400" u="none" cap="none" strike="noStrike">
                <a:solidFill>
                  <a:schemeClr val="dk1"/>
                </a:solidFill>
                <a:latin typeface="Calibri"/>
                <a:ea typeface="Calibri"/>
                <a:cs typeface="Calibri"/>
                <a:sym typeface="Calibri"/>
              </a:rPr>
            </a:br>
            <a:r>
              <a:rPr b="0" i="0" lang="en" sz="2400" u="none" cap="none" strike="noStrike">
                <a:solidFill>
                  <a:schemeClr val="dk1"/>
                </a:solidFill>
                <a:latin typeface="Calibri"/>
                <a:ea typeface="Calibri"/>
                <a:cs typeface="Calibri"/>
                <a:sym typeface="Calibri"/>
              </a:rPr>
              <a:t> slow down, focus, think deeply…</a:t>
            </a:r>
            <a:br>
              <a:rPr b="0" i="0" lang="en" sz="2400" u="none" cap="none" strike="noStrike">
                <a:solidFill>
                  <a:schemeClr val="dk1"/>
                </a:solidFill>
                <a:latin typeface="Calibri"/>
                <a:ea typeface="Calibri"/>
                <a:cs typeface="Calibri"/>
                <a:sym typeface="Calibri"/>
              </a:rPr>
            </a:br>
            <a:r>
              <a:rPr b="0" i="0" lang="en" sz="2400" u="none" cap="none" strike="noStrike">
                <a:solidFill>
                  <a:schemeClr val="dk1"/>
                </a:solidFill>
                <a:latin typeface="Calibri"/>
                <a:ea typeface="Calibri"/>
                <a:cs typeface="Calibri"/>
                <a:sym typeface="Calibri"/>
              </a:rPr>
              <a:t>and begin to </a:t>
            </a:r>
            <a:r>
              <a:rPr b="0" i="0" lang="en" sz="2400" u="none" cap="none" strike="noStrike">
                <a:solidFill>
                  <a:srgbClr val="FF0000"/>
                </a:solidFill>
                <a:latin typeface="Calibri"/>
                <a:ea typeface="Calibri"/>
                <a:cs typeface="Calibri"/>
                <a:sym typeface="Calibri"/>
              </a:rPr>
              <a:t>ask questions</a:t>
            </a:r>
            <a:r>
              <a:rPr b="0" i="0" lang="en" sz="2400" u="none" cap="none" strike="noStrike">
                <a:solidFill>
                  <a:schemeClr val="dk1"/>
                </a:solidFill>
                <a:latin typeface="Calibri"/>
                <a:ea typeface="Calibri"/>
                <a:cs typeface="Calibri"/>
                <a:sym typeface="Calibri"/>
              </a:rPr>
              <a:t>.</a:t>
            </a:r>
            <a:endParaRPr b="0" i="0" sz="2400" u="none" cap="none" strike="noStrike">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p130"/>
          <p:cNvSpPr txBox="1"/>
          <p:nvPr>
            <p:ph idx="12" type="sldNum"/>
          </p:nvPr>
        </p:nvSpPr>
        <p:spPr>
          <a:xfrm>
            <a:off x="8701958" y="4724531"/>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sp>
        <p:nvSpPr>
          <p:cNvPr id="667" name="Google Shape;667;p130"/>
          <p:cNvSpPr txBox="1"/>
          <p:nvPr/>
        </p:nvSpPr>
        <p:spPr>
          <a:xfrm>
            <a:off x="1172497" y="471948"/>
            <a:ext cx="61944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chemeClr val="dk1"/>
                </a:solidFill>
                <a:latin typeface="Arial"/>
                <a:ea typeface="Arial"/>
                <a:cs typeface="Arial"/>
                <a:sym typeface="Arial"/>
              </a:rPr>
              <a:t>The Protein Data Bank….</a:t>
            </a:r>
            <a:endParaRPr sz="1100"/>
          </a:p>
        </p:txBody>
      </p:sp>
      <p:sp>
        <p:nvSpPr>
          <p:cNvPr id="668" name="Google Shape;668;p130"/>
          <p:cNvSpPr txBox="1"/>
          <p:nvPr/>
        </p:nvSpPr>
        <p:spPr>
          <a:xfrm>
            <a:off x="1311012" y="1232922"/>
            <a:ext cx="7511700" cy="1316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700">
                <a:solidFill>
                  <a:schemeClr val="dk1"/>
                </a:solidFill>
                <a:latin typeface="Arial"/>
                <a:ea typeface="Arial"/>
                <a:cs typeface="Arial"/>
                <a:sym typeface="Arial"/>
              </a:rPr>
              <a:t>… is a repository of the </a:t>
            </a:r>
            <a:r>
              <a:rPr lang="en" sz="2700">
                <a:solidFill>
                  <a:srgbClr val="FF0000"/>
                </a:solidFill>
                <a:latin typeface="Arial"/>
                <a:ea typeface="Arial"/>
                <a:cs typeface="Arial"/>
                <a:sym typeface="Arial"/>
              </a:rPr>
              <a:t>atomic coordinates </a:t>
            </a:r>
            <a:br>
              <a:rPr lang="en" sz="2700">
                <a:solidFill>
                  <a:srgbClr val="FF0000"/>
                </a:solidFill>
                <a:latin typeface="Arial"/>
                <a:ea typeface="Arial"/>
                <a:cs typeface="Arial"/>
                <a:sym typeface="Arial"/>
              </a:rPr>
            </a:br>
            <a:r>
              <a:rPr lang="en" sz="2700">
                <a:solidFill>
                  <a:schemeClr val="dk1"/>
                </a:solidFill>
                <a:latin typeface="Arial"/>
                <a:ea typeface="Arial"/>
                <a:cs typeface="Arial"/>
                <a:sym typeface="Arial"/>
              </a:rPr>
              <a:t>that report the position in 3D space….</a:t>
            </a:r>
            <a:br>
              <a:rPr lang="en" sz="2700">
                <a:solidFill>
                  <a:schemeClr val="dk1"/>
                </a:solidFill>
                <a:latin typeface="Arial"/>
                <a:ea typeface="Arial"/>
                <a:cs typeface="Arial"/>
                <a:sym typeface="Arial"/>
              </a:rPr>
            </a:br>
            <a:r>
              <a:rPr lang="en" sz="2700">
                <a:solidFill>
                  <a:schemeClr val="dk1"/>
                </a:solidFill>
                <a:latin typeface="Arial"/>
                <a:ea typeface="Arial"/>
                <a:cs typeface="Arial"/>
                <a:sym typeface="Arial"/>
              </a:rPr>
              <a:t>of all the atoms in a protein.</a:t>
            </a:r>
            <a:endParaRPr sz="1100"/>
          </a:p>
        </p:txBody>
      </p:sp>
      <p:sp>
        <p:nvSpPr>
          <p:cNvPr id="669" name="Google Shape;669;p130"/>
          <p:cNvSpPr txBox="1"/>
          <p:nvPr/>
        </p:nvSpPr>
        <p:spPr>
          <a:xfrm>
            <a:off x="1311013" y="3092954"/>
            <a:ext cx="7209000" cy="1316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700">
                <a:solidFill>
                  <a:schemeClr val="dk1"/>
                </a:solidFill>
                <a:latin typeface="Arial"/>
                <a:ea typeface="Arial"/>
                <a:cs typeface="Arial"/>
                <a:sym typeface="Arial"/>
              </a:rPr>
              <a:t>As of today, the PDB contains the coordinates for ~</a:t>
            </a:r>
            <a:r>
              <a:rPr lang="en" sz="2700">
                <a:solidFill>
                  <a:srgbClr val="FF0000"/>
                </a:solidFill>
                <a:latin typeface="Arial"/>
                <a:ea typeface="Arial"/>
                <a:cs typeface="Arial"/>
                <a:sym typeface="Arial"/>
              </a:rPr>
              <a:t>226,000</a:t>
            </a:r>
            <a:r>
              <a:rPr lang="en" sz="2700">
                <a:solidFill>
                  <a:schemeClr val="dk1"/>
                </a:solidFill>
                <a:latin typeface="Arial"/>
                <a:ea typeface="Arial"/>
                <a:cs typeface="Arial"/>
                <a:sym typeface="Arial"/>
              </a:rPr>
              <a:t> experimentally determined protein structures.   </a:t>
            </a:r>
            <a:endParaRPr sz="1100"/>
          </a:p>
        </p:txBody>
      </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6" name="Shape 1456"/>
        <p:cNvGrpSpPr/>
        <p:nvPr/>
      </p:nvGrpSpPr>
      <p:grpSpPr>
        <a:xfrm>
          <a:off x="0" y="0"/>
          <a:ext cx="0" cy="0"/>
          <a:chOff x="0" y="0"/>
          <a:chExt cx="0" cy="0"/>
        </a:xfrm>
      </p:grpSpPr>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0" name="Shape 1460"/>
        <p:cNvGrpSpPr/>
        <p:nvPr/>
      </p:nvGrpSpPr>
      <p:grpSpPr>
        <a:xfrm>
          <a:off x="0" y="0"/>
          <a:ext cx="0" cy="0"/>
          <a:chOff x="0" y="0"/>
          <a:chExt cx="0" cy="0"/>
        </a:xfrm>
      </p:grpSpPr>
      <p:sp>
        <p:nvSpPr>
          <p:cNvPr id="1461" name="Google Shape;1461;p239"/>
          <p:cNvSpPr txBox="1"/>
          <p:nvPr>
            <p:ph type="title"/>
          </p:nvPr>
        </p:nvSpPr>
        <p:spPr>
          <a:xfrm>
            <a:off x="980250" y="32050"/>
            <a:ext cx="78513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Digital Modeling Hub Resources</a:t>
            </a:r>
            <a:endParaRPr/>
          </a:p>
        </p:txBody>
      </p:sp>
      <p:sp>
        <p:nvSpPr>
          <p:cNvPr id="1462" name="Google Shape;1462;p239"/>
          <p:cNvSpPr txBox="1"/>
          <p:nvPr>
            <p:ph idx="1" type="body"/>
          </p:nvPr>
        </p:nvSpPr>
        <p:spPr>
          <a:xfrm>
            <a:off x="1175300" y="906375"/>
            <a:ext cx="7759500" cy="5343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solidFill>
                  <a:schemeClr val="accent1"/>
                </a:solidFill>
              </a:rPr>
              <a:t>Search the DMH and explore the resources for a Kit or Model</a:t>
            </a:r>
            <a:endParaRPr>
              <a:solidFill>
                <a:schemeClr val="accent1"/>
              </a:solidFill>
            </a:endParaRPr>
          </a:p>
        </p:txBody>
      </p:sp>
      <p:sp>
        <p:nvSpPr>
          <p:cNvPr id="1463" name="Google Shape;1463;p239"/>
          <p:cNvSpPr txBox="1"/>
          <p:nvPr>
            <p:ph idx="1" type="body"/>
          </p:nvPr>
        </p:nvSpPr>
        <p:spPr>
          <a:xfrm>
            <a:off x="1277150" y="1627475"/>
            <a:ext cx="3499800" cy="3516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200"/>
              <a:t>New Resources</a:t>
            </a:r>
            <a:endParaRPr b="1" sz="2200"/>
          </a:p>
          <a:p>
            <a:pPr indent="0" lvl="0" marL="0" rtl="0" algn="l">
              <a:spcBef>
                <a:spcPts val="0"/>
              </a:spcBef>
              <a:spcAft>
                <a:spcPts val="0"/>
              </a:spcAft>
              <a:buNone/>
            </a:pPr>
            <a:r>
              <a:rPr lang="en" sz="2200"/>
              <a:t>Hemoglobin Mighty Model</a:t>
            </a:r>
            <a:endParaRPr sz="2200"/>
          </a:p>
          <a:p>
            <a:pPr indent="0" lvl="0" marL="0" rtl="0" algn="l">
              <a:spcBef>
                <a:spcPts val="0"/>
              </a:spcBef>
              <a:spcAft>
                <a:spcPts val="0"/>
              </a:spcAft>
              <a:buNone/>
            </a:pPr>
            <a:r>
              <a:rPr lang="en" sz="2200"/>
              <a:t>Molecules of Life Kit</a:t>
            </a:r>
            <a:endParaRPr sz="2200"/>
          </a:p>
          <a:p>
            <a:pPr indent="0" lvl="0" marL="0" rtl="0" algn="l">
              <a:spcBef>
                <a:spcPts val="0"/>
              </a:spcBef>
              <a:spcAft>
                <a:spcPts val="0"/>
              </a:spcAft>
              <a:buNone/>
            </a:pPr>
            <a:r>
              <a:rPr lang="en" sz="2200"/>
              <a:t>Cell Modeling Kit</a:t>
            </a:r>
            <a:endParaRPr sz="2200"/>
          </a:p>
          <a:p>
            <a:pPr indent="0" lvl="0" marL="0" rtl="0" algn="l">
              <a:spcBef>
                <a:spcPts val="0"/>
              </a:spcBef>
              <a:spcAft>
                <a:spcPts val="0"/>
              </a:spcAft>
              <a:buNone/>
            </a:pPr>
            <a:r>
              <a:rPr lang="en" sz="2200"/>
              <a:t>Alpha Helix &amp; Beta Sheets</a:t>
            </a:r>
            <a:endParaRPr sz="2200"/>
          </a:p>
          <a:p>
            <a:pPr indent="0" lvl="0" marL="0" rtl="0" algn="l">
              <a:spcBef>
                <a:spcPts val="0"/>
              </a:spcBef>
              <a:spcAft>
                <a:spcPts val="0"/>
              </a:spcAft>
              <a:buNone/>
            </a:pPr>
            <a:r>
              <a:rPr lang="en" sz="2200"/>
              <a:t>T4 Bacteriophage Model</a:t>
            </a:r>
            <a:endParaRPr sz="2200"/>
          </a:p>
          <a:p>
            <a:pPr indent="0" lvl="0" marL="0" rtl="0" algn="l">
              <a:spcBef>
                <a:spcPts val="0"/>
              </a:spcBef>
              <a:spcAft>
                <a:spcPts val="0"/>
              </a:spcAft>
              <a:buNone/>
            </a:pPr>
            <a:r>
              <a:rPr lang="en" sz="2200"/>
              <a:t>Mosaic Membrane Model</a:t>
            </a:r>
            <a:endParaRPr sz="2200"/>
          </a:p>
          <a:p>
            <a:pPr indent="0" lvl="0" marL="0" rtl="0" algn="l">
              <a:spcBef>
                <a:spcPts val="0"/>
              </a:spcBef>
              <a:spcAft>
                <a:spcPts val="0"/>
              </a:spcAft>
              <a:buNone/>
            </a:pPr>
            <a:r>
              <a:rPr lang="en" sz="2200"/>
              <a:t>Acetylcholinesterase Model</a:t>
            </a:r>
            <a:endParaRPr sz="2200"/>
          </a:p>
        </p:txBody>
      </p:sp>
      <p:sp>
        <p:nvSpPr>
          <p:cNvPr id="1464" name="Google Shape;1464;p239"/>
          <p:cNvSpPr txBox="1"/>
          <p:nvPr>
            <p:ph idx="1" type="body"/>
          </p:nvPr>
        </p:nvSpPr>
        <p:spPr>
          <a:xfrm>
            <a:off x="5331750" y="1627475"/>
            <a:ext cx="3499800" cy="3516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200"/>
              <a:t>Classic Resources</a:t>
            </a:r>
            <a:endParaRPr b="1" sz="2200"/>
          </a:p>
          <a:p>
            <a:pPr indent="0" lvl="0" marL="0" rtl="0" algn="l">
              <a:spcBef>
                <a:spcPts val="0"/>
              </a:spcBef>
              <a:spcAft>
                <a:spcPts val="0"/>
              </a:spcAft>
              <a:buNone/>
            </a:pPr>
            <a:r>
              <a:rPr lang="en" sz="2200"/>
              <a:t>Water Kit</a:t>
            </a:r>
            <a:endParaRPr sz="2200"/>
          </a:p>
          <a:p>
            <a:pPr indent="0" lvl="0" marL="0" rtl="0" algn="l">
              <a:spcBef>
                <a:spcPts val="0"/>
              </a:spcBef>
              <a:spcAft>
                <a:spcPts val="0"/>
              </a:spcAft>
              <a:buNone/>
            </a:pPr>
            <a:r>
              <a:rPr lang="en" sz="2200"/>
              <a:t>Amino Acid Starter Kit</a:t>
            </a:r>
            <a:endParaRPr sz="2200"/>
          </a:p>
          <a:p>
            <a:pPr indent="0" lvl="0" marL="0" rtl="0" algn="l">
              <a:spcBef>
                <a:spcPts val="0"/>
              </a:spcBef>
              <a:spcAft>
                <a:spcPts val="0"/>
              </a:spcAft>
              <a:buNone/>
            </a:pPr>
            <a:r>
              <a:rPr lang="en" sz="2200"/>
              <a:t>Phospholipid &amp; Membrane    </a:t>
            </a:r>
            <a:endParaRPr sz="2200"/>
          </a:p>
          <a:p>
            <a:pPr indent="0" lvl="0" marL="0" rtl="0" algn="l">
              <a:spcBef>
                <a:spcPts val="0"/>
              </a:spcBef>
              <a:spcAft>
                <a:spcPts val="0"/>
              </a:spcAft>
              <a:buNone/>
            </a:pPr>
            <a:r>
              <a:rPr lang="en" sz="2200"/>
              <a:t>       Transport Kit</a:t>
            </a:r>
            <a:endParaRPr sz="2200"/>
          </a:p>
          <a:p>
            <a:pPr indent="0" lvl="0" marL="0" rtl="0" algn="l">
              <a:spcBef>
                <a:spcPts val="0"/>
              </a:spcBef>
              <a:spcAft>
                <a:spcPts val="0"/>
              </a:spcAft>
              <a:buNone/>
            </a:pPr>
            <a:r>
              <a:rPr lang="en" sz="2200"/>
              <a:t>Enzymes in Action Kit</a:t>
            </a:r>
            <a:endParaRPr sz="2200"/>
          </a:p>
          <a:p>
            <a:pPr indent="0" lvl="0" marL="0" rtl="0" algn="l">
              <a:spcBef>
                <a:spcPts val="0"/>
              </a:spcBef>
              <a:spcAft>
                <a:spcPts val="0"/>
              </a:spcAft>
              <a:buNone/>
            </a:pPr>
            <a:r>
              <a:t/>
            </a:r>
            <a:endParaRPr sz="2200"/>
          </a:p>
        </p:txBody>
      </p:sp>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8" name="Shape 1468"/>
        <p:cNvGrpSpPr/>
        <p:nvPr/>
      </p:nvGrpSpPr>
      <p:grpSpPr>
        <a:xfrm>
          <a:off x="0" y="0"/>
          <a:ext cx="0" cy="0"/>
          <a:chOff x="0" y="0"/>
          <a:chExt cx="0" cy="0"/>
        </a:xfrm>
      </p:grpSpPr>
      <p:sp>
        <p:nvSpPr>
          <p:cNvPr id="1469" name="Google Shape;1469;p240"/>
          <p:cNvSpPr txBox="1"/>
          <p:nvPr>
            <p:ph type="title"/>
          </p:nvPr>
        </p:nvSpPr>
        <p:spPr>
          <a:xfrm>
            <a:off x="233200" y="0"/>
            <a:ext cx="8481000" cy="929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Reflection</a:t>
            </a:r>
            <a:endParaRPr b="1"/>
          </a:p>
        </p:txBody>
      </p:sp>
      <p:sp>
        <p:nvSpPr>
          <p:cNvPr id="1470" name="Google Shape;1470;p240"/>
          <p:cNvSpPr txBox="1"/>
          <p:nvPr>
            <p:ph idx="1" type="body"/>
          </p:nvPr>
        </p:nvSpPr>
        <p:spPr>
          <a:xfrm>
            <a:off x="947350" y="1230400"/>
            <a:ext cx="7052700" cy="3497400"/>
          </a:xfrm>
          <a:prstGeom prst="rect">
            <a:avLst/>
          </a:prstGeom>
        </p:spPr>
        <p:txBody>
          <a:bodyPr anchorCtr="0" anchor="t" bIns="91425" lIns="91425" spcFirstLastPara="1" rIns="91425" wrap="square" tIns="91425">
            <a:normAutofit/>
          </a:bodyPr>
          <a:lstStyle/>
          <a:p>
            <a:pPr indent="-381000" lvl="0" marL="457200" rtl="0" algn="l">
              <a:spcBef>
                <a:spcPts val="0"/>
              </a:spcBef>
              <a:spcAft>
                <a:spcPts val="0"/>
              </a:spcAft>
              <a:buSzPts val="2400"/>
              <a:buChar char="●"/>
            </a:pPr>
            <a:r>
              <a:rPr lang="en">
                <a:solidFill>
                  <a:schemeClr val="dk1"/>
                </a:solidFill>
              </a:rPr>
              <a:t>Which complex protein story from today most captured your attention?</a:t>
            </a:r>
            <a:endParaRPr>
              <a:solidFill>
                <a:schemeClr val="dk1"/>
              </a:solidFill>
            </a:endParaRPr>
          </a:p>
          <a:p>
            <a:pPr indent="0" lvl="0" marL="457200" rtl="0" algn="l">
              <a:spcBef>
                <a:spcPts val="0"/>
              </a:spcBef>
              <a:spcAft>
                <a:spcPts val="0"/>
              </a:spcAft>
              <a:buNone/>
            </a:pPr>
            <a:r>
              <a:t/>
            </a:r>
            <a:endParaRPr>
              <a:solidFill>
                <a:schemeClr val="dk1"/>
              </a:solidFill>
            </a:endParaRPr>
          </a:p>
          <a:p>
            <a:pPr indent="-381000" lvl="0" marL="457200" rtl="0" algn="l">
              <a:spcBef>
                <a:spcPts val="0"/>
              </a:spcBef>
              <a:spcAft>
                <a:spcPts val="0"/>
              </a:spcAft>
              <a:buSzPts val="2400"/>
              <a:buChar char="●"/>
            </a:pPr>
            <a:r>
              <a:rPr lang="en">
                <a:solidFill>
                  <a:schemeClr val="dk1"/>
                </a:solidFill>
              </a:rPr>
              <a:t>How did models or modeling help you make sense of the research, the mechanism, or the bigger biological story?</a:t>
            </a:r>
            <a:endParaRPr/>
          </a:p>
        </p:txBody>
      </p:sp>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4" name="Shape 1474"/>
        <p:cNvGrpSpPr/>
        <p:nvPr/>
      </p:nvGrpSpPr>
      <p:grpSpPr>
        <a:xfrm>
          <a:off x="0" y="0"/>
          <a:ext cx="0" cy="0"/>
          <a:chOff x="0" y="0"/>
          <a:chExt cx="0" cy="0"/>
        </a:xfrm>
      </p:grpSpPr>
      <p:sp>
        <p:nvSpPr>
          <p:cNvPr id="1475" name="Google Shape;1475;p241"/>
          <p:cNvSpPr txBox="1"/>
          <p:nvPr>
            <p:ph type="title"/>
          </p:nvPr>
        </p:nvSpPr>
        <p:spPr>
          <a:xfrm>
            <a:off x="233200" y="24524"/>
            <a:ext cx="8481000" cy="905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Bringing Research to Students </a:t>
            </a:r>
            <a:endParaRPr b="1"/>
          </a:p>
        </p:txBody>
      </p:sp>
      <p:sp>
        <p:nvSpPr>
          <p:cNvPr id="1476" name="Google Shape;1476;p241"/>
          <p:cNvSpPr txBox="1"/>
          <p:nvPr>
            <p:ph idx="1" type="body"/>
          </p:nvPr>
        </p:nvSpPr>
        <p:spPr>
          <a:xfrm>
            <a:off x="1010525" y="1107775"/>
            <a:ext cx="6826800" cy="4035900"/>
          </a:xfrm>
          <a:prstGeom prst="rect">
            <a:avLst/>
          </a:prstGeom>
        </p:spPr>
        <p:txBody>
          <a:bodyPr anchorCtr="0" anchor="t" bIns="91425" lIns="91425" spcFirstLastPara="1" rIns="91425" wrap="square" tIns="91425">
            <a:normAutofit fontScale="92500" lnSpcReduction="20000"/>
          </a:bodyPr>
          <a:lstStyle/>
          <a:p>
            <a:pPr indent="0" lvl="0" marL="0" rtl="0" algn="l">
              <a:lnSpc>
                <a:spcPct val="150000"/>
              </a:lnSpc>
              <a:spcBef>
                <a:spcPts val="0"/>
              </a:spcBef>
              <a:spcAft>
                <a:spcPts val="0"/>
              </a:spcAft>
              <a:buClr>
                <a:schemeClr val="dk1"/>
              </a:buClr>
              <a:buSzPct val="49066"/>
              <a:buFont typeface="Arial"/>
              <a:buNone/>
            </a:pPr>
            <a:r>
              <a:rPr lang="en" sz="2242">
                <a:solidFill>
                  <a:schemeClr val="dk1"/>
                </a:solidFill>
              </a:rPr>
              <a:t>Choose one protein story from today that you could imagine using with students.</a:t>
            </a:r>
            <a:endParaRPr sz="2242" u="sng">
              <a:solidFill>
                <a:schemeClr val="hlink"/>
              </a:solidFill>
            </a:endParaRPr>
          </a:p>
          <a:p>
            <a:pPr indent="-360283" lvl="0" marL="457200" rtl="0" algn="l">
              <a:lnSpc>
                <a:spcPct val="150000"/>
              </a:lnSpc>
              <a:spcBef>
                <a:spcPts val="0"/>
              </a:spcBef>
              <a:spcAft>
                <a:spcPts val="0"/>
              </a:spcAft>
              <a:buClr>
                <a:schemeClr val="dk1"/>
              </a:buClr>
              <a:buSzPct val="100000"/>
              <a:buChar char="●"/>
            </a:pPr>
            <a:r>
              <a:rPr lang="en" sz="2242">
                <a:solidFill>
                  <a:schemeClr val="dk1"/>
                </a:solidFill>
              </a:rPr>
              <a:t>What model or modeling experience would help students make sense of it?</a:t>
            </a:r>
            <a:endParaRPr sz="2242" u="sng">
              <a:solidFill>
                <a:schemeClr val="hlink"/>
              </a:solidFill>
            </a:endParaRPr>
          </a:p>
          <a:p>
            <a:pPr indent="-360283" lvl="0" marL="457200" rtl="0" algn="l">
              <a:lnSpc>
                <a:spcPct val="150000"/>
              </a:lnSpc>
              <a:spcBef>
                <a:spcPts val="0"/>
              </a:spcBef>
              <a:spcAft>
                <a:spcPts val="0"/>
              </a:spcAft>
              <a:buClr>
                <a:schemeClr val="dk1"/>
              </a:buClr>
              <a:buSzPct val="100000"/>
              <a:buChar char="●"/>
            </a:pPr>
            <a:r>
              <a:rPr lang="en" sz="2242">
                <a:solidFill>
                  <a:schemeClr val="dk1"/>
                </a:solidFill>
              </a:rPr>
              <a:t>What prior knowledge would students need before engaging with the story?</a:t>
            </a:r>
            <a:endParaRPr sz="2242" u="sng">
              <a:solidFill>
                <a:schemeClr val="hlink"/>
              </a:solidFill>
            </a:endParaRPr>
          </a:p>
          <a:p>
            <a:pPr indent="-360283" lvl="0" marL="457200" rtl="0" algn="l">
              <a:lnSpc>
                <a:spcPct val="150000"/>
              </a:lnSpc>
              <a:spcBef>
                <a:spcPts val="0"/>
              </a:spcBef>
              <a:spcAft>
                <a:spcPts val="0"/>
              </a:spcAft>
              <a:buClr>
                <a:schemeClr val="dk1"/>
              </a:buClr>
              <a:buSzPct val="100000"/>
              <a:buChar char="●"/>
            </a:pPr>
            <a:r>
              <a:rPr lang="en" sz="2242">
                <a:solidFill>
                  <a:schemeClr val="dk1"/>
                </a:solidFill>
              </a:rPr>
              <a:t>What required content, concepts, or skills could this research story help you teach?</a:t>
            </a:r>
            <a:endParaRPr sz="2242">
              <a:solidFill>
                <a:schemeClr val="dk1"/>
              </a:solidFill>
            </a:endParaRPr>
          </a:p>
          <a:p>
            <a:pPr indent="0" lvl="0" marL="457200" rtl="0" algn="l">
              <a:spcBef>
                <a:spcPts val="0"/>
              </a:spcBef>
              <a:spcAft>
                <a:spcPts val="0"/>
              </a:spcAft>
              <a:buNone/>
            </a:pPr>
            <a:r>
              <a:t/>
            </a:r>
            <a:endParaRPr/>
          </a:p>
        </p:txBody>
      </p:sp>
      <p:pic>
        <p:nvPicPr>
          <p:cNvPr descr="Icon&#10;&#10;Description automatically generated" id="1477" name="Google Shape;1477;p241"/>
          <p:cNvPicPr preferRelativeResize="0"/>
          <p:nvPr/>
        </p:nvPicPr>
        <p:blipFill rotWithShape="1">
          <a:blip r:embed="rId3">
            <a:alphaModFix/>
          </a:blip>
          <a:srcRect b="0" l="0" r="0" t="0"/>
          <a:stretch/>
        </p:blipFill>
        <p:spPr>
          <a:xfrm>
            <a:off x="8073680" y="145248"/>
            <a:ext cx="905276" cy="905276"/>
          </a:xfrm>
          <a:prstGeom prst="rect">
            <a:avLst/>
          </a:prstGeom>
          <a:noFill/>
          <a:ln>
            <a:noFill/>
          </a:ln>
        </p:spPr>
      </p:pic>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1" name="Shape 1481"/>
        <p:cNvGrpSpPr/>
        <p:nvPr/>
      </p:nvGrpSpPr>
      <p:grpSpPr>
        <a:xfrm>
          <a:off x="0" y="0"/>
          <a:ext cx="0" cy="0"/>
          <a:chOff x="0" y="0"/>
          <a:chExt cx="0" cy="0"/>
        </a:xfrm>
      </p:grpSpPr>
      <p:sp>
        <p:nvSpPr>
          <p:cNvPr id="1482" name="Google Shape;1482;p242"/>
          <p:cNvSpPr txBox="1"/>
          <p:nvPr>
            <p:ph type="title"/>
          </p:nvPr>
        </p:nvSpPr>
        <p:spPr>
          <a:xfrm>
            <a:off x="980250" y="32050"/>
            <a:ext cx="78513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End of Day Announcements</a:t>
            </a:r>
            <a:endParaRPr/>
          </a:p>
        </p:txBody>
      </p:sp>
      <p:sp>
        <p:nvSpPr>
          <p:cNvPr id="1483" name="Google Shape;1483;p242"/>
          <p:cNvSpPr txBox="1"/>
          <p:nvPr>
            <p:ph idx="1" type="body"/>
          </p:nvPr>
        </p:nvSpPr>
        <p:spPr>
          <a:xfrm>
            <a:off x="1244525" y="906375"/>
            <a:ext cx="6494400" cy="3743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a:t>Thursday</a:t>
            </a:r>
            <a:r>
              <a:rPr b="1" lang="en"/>
              <a:t> Focus</a:t>
            </a:r>
            <a:endParaRPr b="1"/>
          </a:p>
          <a:p>
            <a:pPr indent="-381000" lvl="0" marL="457200" rtl="0" algn="l">
              <a:lnSpc>
                <a:spcPct val="115000"/>
              </a:lnSpc>
              <a:spcBef>
                <a:spcPts val="0"/>
              </a:spcBef>
              <a:spcAft>
                <a:spcPts val="0"/>
              </a:spcAft>
              <a:buSzPts val="2400"/>
              <a:buChar char="➔"/>
            </a:pPr>
            <a:r>
              <a:rPr lang="en"/>
              <a:t>DNA</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Bring Your</a:t>
            </a:r>
            <a:endParaRPr b="1"/>
          </a:p>
          <a:p>
            <a:pPr indent="-381000" lvl="0" marL="457200" rtl="0" algn="l">
              <a:spcBef>
                <a:spcPts val="0"/>
              </a:spcBef>
              <a:spcAft>
                <a:spcPts val="0"/>
              </a:spcAft>
              <a:buSzPts val="2400"/>
              <a:buChar char="➔"/>
            </a:pPr>
            <a:r>
              <a:rPr lang="en"/>
              <a:t>Notebooks</a:t>
            </a:r>
            <a:endParaRPr/>
          </a:p>
          <a:p>
            <a:pPr indent="0" lvl="0" marL="457200" rtl="0" algn="l">
              <a:spcBef>
                <a:spcPts val="0"/>
              </a:spcBef>
              <a:spcAft>
                <a:spcPts val="0"/>
              </a:spcAft>
              <a:buNone/>
            </a:pPr>
            <a:r>
              <a:t/>
            </a:r>
            <a:endParaRPr/>
          </a:p>
          <a:p>
            <a:pPr indent="0" lvl="0" marL="0" rtl="0" algn="l">
              <a:spcBef>
                <a:spcPts val="0"/>
              </a:spcBef>
              <a:spcAft>
                <a:spcPts val="0"/>
              </a:spcAft>
              <a:buNone/>
            </a:pPr>
            <a:r>
              <a:rPr b="1" lang="en"/>
              <a:t>Evening Plans</a:t>
            </a:r>
            <a:endParaRPr b="1"/>
          </a:p>
          <a:p>
            <a:pPr indent="-381000" lvl="0" marL="457200" rtl="0" algn="l">
              <a:spcBef>
                <a:spcPts val="0"/>
              </a:spcBef>
              <a:spcAft>
                <a:spcPts val="0"/>
              </a:spcAft>
              <a:buSzPts val="2400"/>
              <a:buChar char="➔"/>
            </a:pPr>
            <a:r>
              <a:rPr lang="en"/>
              <a:t>Optional Production Lab Tour @4 PM</a:t>
            </a:r>
            <a:endParaRPr/>
          </a:p>
          <a:p>
            <a:pPr indent="-381000" lvl="0" marL="457200" rtl="0" algn="l">
              <a:spcBef>
                <a:spcPts val="0"/>
              </a:spcBef>
              <a:spcAft>
                <a:spcPts val="0"/>
              </a:spcAft>
              <a:buSzPts val="2400"/>
              <a:buChar char="➔"/>
            </a:pPr>
            <a:r>
              <a:rPr lang="en"/>
              <a:t>Dinner and/or Happy Hour @5:45 PM</a:t>
            </a:r>
            <a:endParaRPr/>
          </a:p>
        </p:txBody>
      </p:sp>
      <p:pic>
        <p:nvPicPr>
          <p:cNvPr descr="Parking sign (Provided by Getty Images)" id="1484" name="Google Shape;1484;p242"/>
          <p:cNvPicPr preferRelativeResize="0"/>
          <p:nvPr/>
        </p:nvPicPr>
        <p:blipFill>
          <a:blip r:embed="rId3">
            <a:alphaModFix/>
          </a:blip>
          <a:stretch>
            <a:fillRect/>
          </a:stretch>
        </p:blipFill>
        <p:spPr>
          <a:xfrm>
            <a:off x="7028625" y="2494950"/>
            <a:ext cx="2151398" cy="1433898"/>
          </a:xfrm>
          <a:prstGeom prst="rect">
            <a:avLst/>
          </a:prstGeom>
          <a:noFill/>
          <a:ln>
            <a:noFill/>
          </a:ln>
        </p:spPr>
      </p:pic>
      <p:sp>
        <p:nvSpPr>
          <p:cNvPr id="1485" name="Google Shape;1485;p242"/>
          <p:cNvSpPr txBox="1"/>
          <p:nvPr/>
        </p:nvSpPr>
        <p:spPr>
          <a:xfrm>
            <a:off x="7313825" y="1165475"/>
            <a:ext cx="1581000" cy="125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chemeClr val="dk2"/>
                </a:solidFill>
                <a:latin typeface="Calibri"/>
                <a:ea typeface="Calibri"/>
                <a:cs typeface="Calibri"/>
                <a:sym typeface="Calibri"/>
              </a:rPr>
              <a:t>Don’t forget to park some questions!</a:t>
            </a:r>
            <a:endParaRPr b="1" sz="2000">
              <a:solidFill>
                <a:schemeClr val="dk2"/>
              </a:solidFill>
              <a:latin typeface="Calibri"/>
              <a:ea typeface="Calibri"/>
              <a:cs typeface="Calibri"/>
              <a:sym typeface="Calibri"/>
            </a:endParaRPr>
          </a:p>
        </p:txBody>
      </p:sp>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9" name="Shape 1489"/>
        <p:cNvGrpSpPr/>
        <p:nvPr/>
      </p:nvGrpSpPr>
      <p:grpSpPr>
        <a:xfrm>
          <a:off x="0" y="0"/>
          <a:ext cx="0" cy="0"/>
          <a:chOff x="0" y="0"/>
          <a:chExt cx="0" cy="0"/>
        </a:xfrm>
      </p:grpSpPr>
      <p:sp>
        <p:nvSpPr>
          <p:cNvPr id="1490" name="Google Shape;1490;p243"/>
          <p:cNvSpPr txBox="1"/>
          <p:nvPr>
            <p:ph type="title"/>
          </p:nvPr>
        </p:nvSpPr>
        <p:spPr>
          <a:xfrm>
            <a:off x="762143" y="310601"/>
            <a:ext cx="7935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End of Day Survey</a:t>
            </a:r>
            <a:endParaRPr/>
          </a:p>
        </p:txBody>
      </p:sp>
      <p:pic>
        <p:nvPicPr>
          <p:cNvPr id="1491" name="Google Shape;1491;p243" title="MII End of Day Survey QR Code.png"/>
          <p:cNvPicPr preferRelativeResize="0"/>
          <p:nvPr/>
        </p:nvPicPr>
        <p:blipFill>
          <a:blip r:embed="rId3">
            <a:alphaModFix/>
          </a:blip>
          <a:stretch>
            <a:fillRect/>
          </a:stretch>
        </p:blipFill>
        <p:spPr>
          <a:xfrm>
            <a:off x="2659675" y="805975"/>
            <a:ext cx="3824650" cy="3824650"/>
          </a:xfrm>
          <a:prstGeom prst="rect">
            <a:avLst/>
          </a:prstGeom>
          <a:noFill/>
          <a:ln>
            <a:noFill/>
          </a:ln>
        </p:spPr>
      </p:pic>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5" name="Shape 1495"/>
        <p:cNvGrpSpPr/>
        <p:nvPr/>
      </p:nvGrpSpPr>
      <p:grpSpPr>
        <a:xfrm>
          <a:off x="0" y="0"/>
          <a:ext cx="0" cy="0"/>
          <a:chOff x="0" y="0"/>
          <a:chExt cx="0" cy="0"/>
        </a:xfrm>
      </p:grpSpPr>
      <p:sp>
        <p:nvSpPr>
          <p:cNvPr id="1496" name="Google Shape;1496;p244"/>
          <p:cNvSpPr txBox="1"/>
          <p:nvPr>
            <p:ph type="title"/>
          </p:nvPr>
        </p:nvSpPr>
        <p:spPr>
          <a:xfrm>
            <a:off x="980250" y="32050"/>
            <a:ext cx="78513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Optional </a:t>
            </a:r>
            <a:r>
              <a:rPr lang="en"/>
              <a:t>Activities</a:t>
            </a:r>
            <a:endParaRPr/>
          </a:p>
        </p:txBody>
      </p:sp>
      <p:sp>
        <p:nvSpPr>
          <p:cNvPr id="1497" name="Google Shape;1497;p244"/>
          <p:cNvSpPr txBox="1"/>
          <p:nvPr>
            <p:ph idx="1" type="body"/>
          </p:nvPr>
        </p:nvSpPr>
        <p:spPr>
          <a:xfrm>
            <a:off x="1149800" y="906375"/>
            <a:ext cx="4784400" cy="3781200"/>
          </a:xfrm>
          <a:prstGeom prst="rect">
            <a:avLst/>
          </a:prstGeom>
        </p:spPr>
        <p:txBody>
          <a:bodyPr anchorCtr="0" anchor="t" bIns="91425" lIns="91425" spcFirstLastPara="1" rIns="91425" wrap="square" tIns="91425">
            <a:normAutofit/>
          </a:bodyPr>
          <a:lstStyle/>
          <a:p>
            <a:pPr indent="0" lvl="0" marL="0" rtl="0" algn="l">
              <a:lnSpc>
                <a:spcPct val="105000"/>
              </a:lnSpc>
              <a:spcBef>
                <a:spcPts val="0"/>
              </a:spcBef>
              <a:spcAft>
                <a:spcPts val="0"/>
              </a:spcAft>
              <a:buNone/>
            </a:pPr>
            <a:r>
              <a:rPr lang="en" sz="2200"/>
              <a:t>Tour of 3DMD’s Production Labs</a:t>
            </a:r>
            <a:endParaRPr sz="2200"/>
          </a:p>
          <a:p>
            <a:pPr indent="0" lvl="0" marL="0" rtl="0" algn="l">
              <a:lnSpc>
                <a:spcPct val="105000"/>
              </a:lnSpc>
              <a:spcBef>
                <a:spcPts val="0"/>
              </a:spcBef>
              <a:spcAft>
                <a:spcPts val="0"/>
              </a:spcAft>
              <a:buNone/>
            </a:pPr>
            <a:r>
              <a:rPr lang="en" sz="2200"/>
              <a:t>		</a:t>
            </a:r>
            <a:r>
              <a:rPr lang="en" sz="2200"/>
              <a:t>Safety</a:t>
            </a:r>
            <a:r>
              <a:rPr lang="en" sz="2200"/>
              <a:t> First!</a:t>
            </a:r>
            <a:endParaRPr sz="2200"/>
          </a:p>
          <a:p>
            <a:pPr indent="0" lvl="0" marL="0" rtl="0" algn="l">
              <a:lnSpc>
                <a:spcPct val="105000"/>
              </a:lnSpc>
              <a:spcBef>
                <a:spcPts val="0"/>
              </a:spcBef>
              <a:spcAft>
                <a:spcPts val="0"/>
              </a:spcAft>
              <a:buNone/>
            </a:pPr>
            <a:r>
              <a:rPr lang="en" sz="2200"/>
              <a:t>		Foam Roller Press &amp; Kitting</a:t>
            </a:r>
            <a:endParaRPr sz="2200"/>
          </a:p>
          <a:p>
            <a:pPr indent="0" lvl="0" marL="0" rtl="0" algn="l">
              <a:lnSpc>
                <a:spcPct val="105000"/>
              </a:lnSpc>
              <a:spcBef>
                <a:spcPts val="0"/>
              </a:spcBef>
              <a:spcAft>
                <a:spcPts val="0"/>
              </a:spcAft>
              <a:buNone/>
            </a:pPr>
            <a:r>
              <a:rPr lang="en" sz="2200"/>
              <a:t>		Injection Molding</a:t>
            </a:r>
            <a:endParaRPr sz="2200"/>
          </a:p>
          <a:p>
            <a:pPr indent="0" lvl="0" marL="0" rtl="0" algn="l">
              <a:lnSpc>
                <a:spcPct val="105000"/>
              </a:lnSpc>
              <a:spcBef>
                <a:spcPts val="0"/>
              </a:spcBef>
              <a:spcAft>
                <a:spcPts val="0"/>
              </a:spcAft>
              <a:buNone/>
            </a:pPr>
            <a:r>
              <a:rPr lang="en" sz="2200"/>
              <a:t>		3D Print Lab</a:t>
            </a:r>
            <a:endParaRPr sz="2200"/>
          </a:p>
          <a:p>
            <a:pPr indent="0" lvl="0" marL="0" rtl="0" algn="l">
              <a:lnSpc>
                <a:spcPct val="105000"/>
              </a:lnSpc>
              <a:spcBef>
                <a:spcPts val="0"/>
              </a:spcBef>
              <a:spcAft>
                <a:spcPts val="0"/>
              </a:spcAft>
              <a:buNone/>
            </a:pPr>
            <a:r>
              <a:t/>
            </a:r>
            <a:endParaRPr sz="2200"/>
          </a:p>
        </p:txBody>
      </p:sp>
      <p:pic>
        <p:nvPicPr>
          <p:cNvPr id="1498" name="Google Shape;1498;p244"/>
          <p:cNvPicPr preferRelativeResize="0"/>
          <p:nvPr/>
        </p:nvPicPr>
        <p:blipFill>
          <a:blip r:embed="rId3">
            <a:alphaModFix/>
          </a:blip>
          <a:stretch>
            <a:fillRect/>
          </a:stretch>
        </p:blipFill>
        <p:spPr>
          <a:xfrm>
            <a:off x="5934200" y="1284125"/>
            <a:ext cx="2897326" cy="2897326"/>
          </a:xfrm>
          <a:prstGeom prst="rect">
            <a:avLst/>
          </a:prstGeom>
          <a:noFill/>
          <a:ln>
            <a:noFill/>
          </a:ln>
        </p:spPr>
      </p:pic>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2" name="Shape 1502"/>
        <p:cNvGrpSpPr/>
        <p:nvPr/>
      </p:nvGrpSpPr>
      <p:grpSpPr>
        <a:xfrm>
          <a:off x="0" y="0"/>
          <a:ext cx="0" cy="0"/>
          <a:chOff x="0" y="0"/>
          <a:chExt cx="0" cy="0"/>
        </a:xfrm>
      </p:grpSpPr>
      <p:sp>
        <p:nvSpPr>
          <p:cNvPr id="1503" name="Google Shape;1503;p245"/>
          <p:cNvSpPr txBox="1"/>
          <p:nvPr>
            <p:ph type="title"/>
          </p:nvPr>
        </p:nvSpPr>
        <p:spPr>
          <a:xfrm>
            <a:off x="980250" y="32050"/>
            <a:ext cx="78513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Things to Do in Milwaukee Today</a:t>
            </a:r>
            <a:endParaRPr/>
          </a:p>
        </p:txBody>
      </p:sp>
      <p:sp>
        <p:nvSpPr>
          <p:cNvPr id="1504" name="Google Shape;1504;p245"/>
          <p:cNvSpPr txBox="1"/>
          <p:nvPr>
            <p:ph idx="1" type="body"/>
          </p:nvPr>
        </p:nvSpPr>
        <p:spPr>
          <a:xfrm>
            <a:off x="980250" y="906375"/>
            <a:ext cx="6758700" cy="3497400"/>
          </a:xfrm>
          <a:prstGeom prst="rect">
            <a:avLst/>
          </a:prstGeom>
        </p:spPr>
        <p:txBody>
          <a:bodyPr anchorCtr="0" anchor="t" bIns="91425" lIns="91425" spcFirstLastPara="1" rIns="91425" wrap="square" tIns="91425">
            <a:normAutofit lnSpcReduction="10000"/>
          </a:bodyPr>
          <a:lstStyle/>
          <a:p>
            <a:pPr indent="-381000" lvl="0" marL="457200" rtl="0" algn="l">
              <a:spcBef>
                <a:spcPts val="0"/>
              </a:spcBef>
              <a:spcAft>
                <a:spcPts val="0"/>
              </a:spcAft>
              <a:buSzPts val="2400"/>
              <a:buChar char="●"/>
            </a:pPr>
            <a:r>
              <a:rPr lang="en"/>
              <a:t>Live @ the Lakefront Concert Series</a:t>
            </a:r>
            <a:br>
              <a:rPr lang="en"/>
            </a:br>
            <a:r>
              <a:rPr lang="en"/>
              <a:t>(Music on the pier of Discovery World, 20 minute </a:t>
            </a:r>
            <a:r>
              <a:rPr lang="en"/>
              <a:t>walk from Drury)</a:t>
            </a:r>
            <a:br>
              <a:rPr lang="en"/>
            </a:br>
            <a:endParaRPr/>
          </a:p>
          <a:p>
            <a:pPr indent="-381000" lvl="0" marL="457200" rtl="0" algn="l">
              <a:lnSpc>
                <a:spcPct val="100000"/>
              </a:lnSpc>
              <a:spcBef>
                <a:spcPts val="0"/>
              </a:spcBef>
              <a:spcAft>
                <a:spcPts val="0"/>
              </a:spcAft>
              <a:buSzPts val="2400"/>
              <a:buChar char="●"/>
            </a:pPr>
            <a:r>
              <a:rPr lang="en" sz="2100">
                <a:solidFill>
                  <a:schemeClr val="dk1"/>
                </a:solidFill>
                <a:latin typeface="Arial"/>
                <a:ea typeface="Arial"/>
                <a:cs typeface="Arial"/>
                <a:sym typeface="Arial"/>
              </a:rPr>
              <a:t>Dinner at spy-themed restaurant SafeHouse</a:t>
            </a:r>
            <a:br>
              <a:rPr lang="en" sz="2100">
                <a:solidFill>
                  <a:schemeClr val="dk1"/>
                </a:solidFill>
                <a:latin typeface="Arial"/>
                <a:ea typeface="Arial"/>
                <a:cs typeface="Arial"/>
                <a:sym typeface="Arial"/>
              </a:rPr>
            </a:br>
            <a:r>
              <a:rPr lang="en" sz="2100">
                <a:solidFill>
                  <a:schemeClr val="dk1"/>
                </a:solidFill>
                <a:latin typeface="Arial"/>
                <a:ea typeface="Arial"/>
                <a:cs typeface="Arial"/>
                <a:sym typeface="Arial"/>
              </a:rPr>
              <a:t>(3 minute walk from Drury)</a:t>
            </a:r>
            <a:br>
              <a:rPr lang="en" sz="2100">
                <a:solidFill>
                  <a:schemeClr val="dk1"/>
                </a:solidFill>
                <a:latin typeface="Arial"/>
                <a:ea typeface="Arial"/>
                <a:cs typeface="Arial"/>
                <a:sym typeface="Arial"/>
              </a:rPr>
            </a:br>
            <a:endParaRPr/>
          </a:p>
          <a:p>
            <a:pPr indent="-381000" lvl="0" marL="457200" rtl="0" algn="l">
              <a:spcBef>
                <a:spcPts val="0"/>
              </a:spcBef>
              <a:spcAft>
                <a:spcPts val="0"/>
              </a:spcAft>
              <a:buSzPts val="2400"/>
              <a:buChar char="●"/>
            </a:pPr>
            <a:r>
              <a:rPr lang="en"/>
              <a:t>Trivia Night at Lakefront Brewery</a:t>
            </a:r>
            <a:br>
              <a:rPr lang="en"/>
            </a:br>
            <a:r>
              <a:rPr lang="en" sz="2100">
                <a:solidFill>
                  <a:schemeClr val="dk1"/>
                </a:solidFill>
                <a:latin typeface="Arial"/>
                <a:ea typeface="Arial"/>
                <a:cs typeface="Arial"/>
                <a:sym typeface="Arial"/>
              </a:rPr>
              <a:t>(5 minute drive/30 minute walk from Drury)</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 name="Shape 673"/>
        <p:cNvGrpSpPr/>
        <p:nvPr/>
      </p:nvGrpSpPr>
      <p:grpSpPr>
        <a:xfrm>
          <a:off x="0" y="0"/>
          <a:ext cx="0" cy="0"/>
          <a:chOff x="0" y="0"/>
          <a:chExt cx="0" cy="0"/>
        </a:xfrm>
      </p:grpSpPr>
      <p:sp>
        <p:nvSpPr>
          <p:cNvPr id="674" name="Google Shape;674;p131"/>
          <p:cNvSpPr txBox="1"/>
          <p:nvPr>
            <p:ph idx="12" type="sldNum"/>
          </p:nvPr>
        </p:nvSpPr>
        <p:spPr>
          <a:xfrm>
            <a:off x="8771066" y="4724531"/>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pic>
        <p:nvPicPr>
          <p:cNvPr id="675" name="Google Shape;675;p131"/>
          <p:cNvPicPr preferRelativeResize="0"/>
          <p:nvPr/>
        </p:nvPicPr>
        <p:blipFill rotWithShape="1">
          <a:blip r:embed="rId3">
            <a:alphaModFix/>
          </a:blip>
          <a:srcRect b="51961" l="0" r="54221" t="19362"/>
          <a:stretch/>
        </p:blipFill>
        <p:spPr>
          <a:xfrm>
            <a:off x="839550" y="1817626"/>
            <a:ext cx="7288860" cy="3043827"/>
          </a:xfrm>
          <a:prstGeom prst="rect">
            <a:avLst/>
          </a:prstGeom>
          <a:noFill/>
          <a:ln>
            <a:noFill/>
          </a:ln>
        </p:spPr>
      </p:pic>
      <p:sp>
        <p:nvSpPr>
          <p:cNvPr id="676" name="Google Shape;676;p131"/>
          <p:cNvSpPr txBox="1"/>
          <p:nvPr/>
        </p:nvSpPr>
        <p:spPr>
          <a:xfrm>
            <a:off x="1099481" y="398008"/>
            <a:ext cx="6945000" cy="792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2700">
                <a:solidFill>
                  <a:schemeClr val="dk1"/>
                </a:solidFill>
                <a:latin typeface="Arial"/>
                <a:ea typeface="Arial"/>
                <a:cs typeface="Arial"/>
                <a:sym typeface="Arial"/>
              </a:rPr>
              <a:t>The pdb file (1FQY)  describing aquaporin </a:t>
            </a:r>
            <a:endParaRPr sz="1100"/>
          </a:p>
          <a:p>
            <a:pPr indent="0" lvl="0" marL="0" marR="0" rtl="0" algn="ctr">
              <a:spcBef>
                <a:spcPts val="0"/>
              </a:spcBef>
              <a:spcAft>
                <a:spcPts val="0"/>
              </a:spcAft>
              <a:buNone/>
            </a:pPr>
            <a:r>
              <a:rPr lang="en" sz="2000">
                <a:solidFill>
                  <a:schemeClr val="dk1"/>
                </a:solidFill>
                <a:latin typeface="Arial"/>
                <a:ea typeface="Arial"/>
                <a:cs typeface="Arial"/>
                <a:sym typeface="Arial"/>
              </a:rPr>
              <a:t>(233 amino acids / 1,661 atoms)</a:t>
            </a:r>
            <a:endParaRPr sz="1100"/>
          </a:p>
        </p:txBody>
      </p:sp>
      <p:sp>
        <p:nvSpPr>
          <p:cNvPr id="677" name="Google Shape;677;p131"/>
          <p:cNvSpPr txBox="1"/>
          <p:nvPr/>
        </p:nvSpPr>
        <p:spPr>
          <a:xfrm>
            <a:off x="3851755" y="1360256"/>
            <a:ext cx="5355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rgbClr val="FF0000"/>
                </a:solidFill>
                <a:latin typeface="Arial"/>
                <a:ea typeface="Arial"/>
                <a:cs typeface="Arial"/>
                <a:sym typeface="Arial"/>
              </a:rPr>
              <a:t>X</a:t>
            </a:r>
            <a:endParaRPr sz="1100"/>
          </a:p>
        </p:txBody>
      </p:sp>
      <p:sp>
        <p:nvSpPr>
          <p:cNvPr id="678" name="Google Shape;678;p131"/>
          <p:cNvSpPr txBox="1"/>
          <p:nvPr/>
        </p:nvSpPr>
        <p:spPr>
          <a:xfrm>
            <a:off x="4537555" y="1379045"/>
            <a:ext cx="5355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rgbClr val="FF0000"/>
                </a:solidFill>
                <a:latin typeface="Arial"/>
                <a:ea typeface="Arial"/>
                <a:cs typeface="Arial"/>
                <a:sym typeface="Arial"/>
              </a:rPr>
              <a:t>Y</a:t>
            </a:r>
            <a:endParaRPr sz="1100"/>
          </a:p>
        </p:txBody>
      </p:sp>
      <p:sp>
        <p:nvSpPr>
          <p:cNvPr id="679" name="Google Shape;679;p131"/>
          <p:cNvSpPr txBox="1"/>
          <p:nvPr/>
        </p:nvSpPr>
        <p:spPr>
          <a:xfrm>
            <a:off x="5223355" y="1379045"/>
            <a:ext cx="5355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rgbClr val="FF0000"/>
                </a:solidFill>
                <a:latin typeface="Arial"/>
                <a:ea typeface="Arial"/>
                <a:cs typeface="Arial"/>
                <a:sym typeface="Arial"/>
              </a:rPr>
              <a:t>Z</a:t>
            </a:r>
            <a:endParaRPr sz="1100"/>
          </a:p>
        </p:txBody>
      </p:sp>
      <p:sp>
        <p:nvSpPr>
          <p:cNvPr id="680" name="Google Shape;680;p131"/>
          <p:cNvSpPr txBox="1"/>
          <p:nvPr/>
        </p:nvSpPr>
        <p:spPr>
          <a:xfrm rot="-5400000">
            <a:off x="-371489" y="3166450"/>
            <a:ext cx="19230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rgbClr val="FF0000"/>
                </a:solidFill>
                <a:latin typeface="Arial"/>
                <a:ea typeface="Arial"/>
                <a:cs typeface="Arial"/>
                <a:sym typeface="Arial"/>
              </a:rPr>
              <a:t>Atom Records</a:t>
            </a:r>
            <a:endParaRPr sz="11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4" name="Shape 684"/>
        <p:cNvGrpSpPr/>
        <p:nvPr/>
      </p:nvGrpSpPr>
      <p:grpSpPr>
        <a:xfrm>
          <a:off x="0" y="0"/>
          <a:ext cx="0" cy="0"/>
          <a:chOff x="0" y="0"/>
          <a:chExt cx="0" cy="0"/>
        </a:xfrm>
      </p:grpSpPr>
      <p:sp>
        <p:nvSpPr>
          <p:cNvPr id="685" name="Google Shape;685;p132"/>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
        <p:nvSpPr>
          <p:cNvPr id="686" name="Google Shape;686;p132"/>
          <p:cNvSpPr txBox="1"/>
          <p:nvPr/>
        </p:nvSpPr>
        <p:spPr>
          <a:xfrm>
            <a:off x="1621536" y="621381"/>
            <a:ext cx="7667400" cy="561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200">
                <a:solidFill>
                  <a:schemeClr val="dk1"/>
                </a:solidFill>
                <a:latin typeface="Arial"/>
                <a:ea typeface="Arial"/>
                <a:cs typeface="Arial"/>
                <a:sym typeface="Arial"/>
              </a:rPr>
              <a:t>The Protein Folding Problem</a:t>
            </a:r>
            <a:endParaRPr sz="1100"/>
          </a:p>
        </p:txBody>
      </p:sp>
      <p:sp>
        <p:nvSpPr>
          <p:cNvPr id="687" name="Google Shape;687;p132"/>
          <p:cNvSpPr txBox="1"/>
          <p:nvPr/>
        </p:nvSpPr>
        <p:spPr>
          <a:xfrm>
            <a:off x="716692" y="1156274"/>
            <a:ext cx="79329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1800">
                <a:solidFill>
                  <a:srgbClr val="FF0000"/>
                </a:solidFill>
                <a:latin typeface="Arial"/>
                <a:ea typeface="Arial"/>
                <a:cs typeface="Arial"/>
                <a:sym typeface="Arial"/>
              </a:rPr>
              <a:t>Can we predict the 3D structure of a protein from its amino acid sequence?</a:t>
            </a:r>
            <a:endParaRPr sz="1100"/>
          </a:p>
        </p:txBody>
      </p:sp>
      <p:sp>
        <p:nvSpPr>
          <p:cNvPr id="688" name="Google Shape;688;p132"/>
          <p:cNvSpPr txBox="1"/>
          <p:nvPr/>
        </p:nvSpPr>
        <p:spPr>
          <a:xfrm>
            <a:off x="2133275" y="4576825"/>
            <a:ext cx="52851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u="sng">
                <a:solidFill>
                  <a:schemeClr val="dk1"/>
                </a:solidFill>
                <a:latin typeface="Arial"/>
                <a:ea typeface="Arial"/>
                <a:cs typeface="Arial"/>
                <a:sym typeface="Arial"/>
                <a:hlinkClick r:id="rId3">
                  <a:extLst>
                    <a:ext uri="{A12FA001-AC4F-418D-AE19-62706E023703}">
                      <ahyp:hlinkClr val="tx"/>
                    </a:ext>
                  </a:extLst>
                </a:hlinkClick>
              </a:rPr>
              <a:t>https://www.youtube.com/watch?v=cx7l9ZGFZkw</a:t>
            </a:r>
            <a:r>
              <a:rPr lang="en" sz="1800">
                <a:solidFill>
                  <a:schemeClr val="dk1"/>
                </a:solidFill>
                <a:latin typeface="Arial"/>
                <a:ea typeface="Arial"/>
                <a:cs typeface="Arial"/>
                <a:sym typeface="Arial"/>
              </a:rPr>
              <a:t> </a:t>
            </a:r>
            <a:endParaRPr sz="1100"/>
          </a:p>
        </p:txBody>
      </p:sp>
      <p:pic>
        <p:nvPicPr>
          <p:cNvPr id="689" name="Google Shape;689;p132"/>
          <p:cNvPicPr preferRelativeResize="0"/>
          <p:nvPr/>
        </p:nvPicPr>
        <p:blipFill rotWithShape="1">
          <a:blip r:embed="rId4">
            <a:alphaModFix/>
          </a:blip>
          <a:srcRect b="6787" l="619" r="30624" t="20781"/>
          <a:stretch/>
        </p:blipFill>
        <p:spPr>
          <a:xfrm>
            <a:off x="2517776" y="1597002"/>
            <a:ext cx="4108450" cy="288530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133"/>
          <p:cNvSpPr txBox="1"/>
          <p:nvPr/>
        </p:nvSpPr>
        <p:spPr>
          <a:xfrm>
            <a:off x="556633" y="462467"/>
            <a:ext cx="4997700" cy="715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Arial"/>
                <a:ea typeface="Arial"/>
                <a:cs typeface="Arial"/>
                <a:sym typeface="Arial"/>
              </a:rPr>
              <a:t>On December 30, 2020, the results of the CASP competition were announced.</a:t>
            </a:r>
            <a:endParaRPr sz="1100"/>
          </a:p>
        </p:txBody>
      </p:sp>
      <p:sp>
        <p:nvSpPr>
          <p:cNvPr id="695" name="Google Shape;695;p133"/>
          <p:cNvSpPr txBox="1"/>
          <p:nvPr/>
        </p:nvSpPr>
        <p:spPr>
          <a:xfrm>
            <a:off x="556633" y="3057297"/>
            <a:ext cx="7566900" cy="1362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rgbClr val="222222"/>
                </a:solidFill>
                <a:latin typeface="Calibri"/>
                <a:ea typeface="Calibri"/>
                <a:cs typeface="Calibri"/>
                <a:sym typeface="Calibri"/>
              </a:rPr>
              <a:t>“</a:t>
            </a:r>
            <a:r>
              <a:rPr i="1" lang="en" sz="2100">
                <a:solidFill>
                  <a:srgbClr val="222222"/>
                </a:solidFill>
                <a:latin typeface="Calibri"/>
                <a:ea typeface="Calibri"/>
                <a:cs typeface="Calibri"/>
                <a:sym typeface="Calibri"/>
              </a:rPr>
              <a:t>This is a big deal</a:t>
            </a:r>
            <a:r>
              <a:rPr lang="en" sz="2100">
                <a:solidFill>
                  <a:srgbClr val="222222"/>
                </a:solidFill>
                <a:latin typeface="Calibri"/>
                <a:ea typeface="Calibri"/>
                <a:cs typeface="Calibri"/>
                <a:sym typeface="Calibri"/>
              </a:rPr>
              <a:t>,” says John Moult, a computational biologist at the University of Maryland in College Park, who co-founded CASP in 1994 to improve computational methods for accurately predicting protein structures. </a:t>
            </a:r>
            <a:r>
              <a:rPr i="1" lang="en" sz="2100">
                <a:solidFill>
                  <a:srgbClr val="FF0000"/>
                </a:solidFill>
                <a:latin typeface="Calibri"/>
                <a:ea typeface="Calibri"/>
                <a:cs typeface="Calibri"/>
                <a:sym typeface="Calibri"/>
              </a:rPr>
              <a:t>“In some sense the problem is solved.”</a:t>
            </a:r>
            <a:endParaRPr sz="1100"/>
          </a:p>
        </p:txBody>
      </p:sp>
      <p:sp>
        <p:nvSpPr>
          <p:cNvPr id="696" name="Google Shape;696;p133"/>
          <p:cNvSpPr txBox="1"/>
          <p:nvPr/>
        </p:nvSpPr>
        <p:spPr>
          <a:xfrm>
            <a:off x="556633" y="1355650"/>
            <a:ext cx="5369400" cy="1362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Arial"/>
                <a:ea typeface="Arial"/>
                <a:cs typeface="Arial"/>
                <a:sym typeface="Arial"/>
              </a:rPr>
              <a:t>With this announcement came the declaration that a grand challenge in science…a solution to the </a:t>
            </a:r>
            <a:r>
              <a:rPr i="1" lang="en" sz="2100">
                <a:solidFill>
                  <a:srgbClr val="FF0000"/>
                </a:solidFill>
                <a:latin typeface="Arial"/>
                <a:ea typeface="Arial"/>
                <a:cs typeface="Arial"/>
                <a:sym typeface="Arial"/>
              </a:rPr>
              <a:t>protein folding problem</a:t>
            </a:r>
            <a:r>
              <a:rPr lang="en" sz="2100">
                <a:solidFill>
                  <a:schemeClr val="dk1"/>
                </a:solidFill>
                <a:latin typeface="Arial"/>
                <a:ea typeface="Arial"/>
                <a:cs typeface="Arial"/>
                <a:sym typeface="Arial"/>
              </a:rPr>
              <a:t>…had been solved.</a:t>
            </a:r>
            <a:endParaRPr sz="1100"/>
          </a:p>
        </p:txBody>
      </p:sp>
      <p:pic>
        <p:nvPicPr>
          <p:cNvPr id="697" name="Google Shape;697;p133"/>
          <p:cNvPicPr preferRelativeResize="0"/>
          <p:nvPr/>
        </p:nvPicPr>
        <p:blipFill rotWithShape="1">
          <a:blip r:embed="rId3">
            <a:alphaModFix/>
          </a:blip>
          <a:srcRect b="0" l="0" r="0" t="0"/>
          <a:stretch/>
        </p:blipFill>
        <p:spPr>
          <a:xfrm>
            <a:off x="6104238" y="290192"/>
            <a:ext cx="2202438" cy="2612586"/>
          </a:xfrm>
          <a:prstGeom prst="rect">
            <a:avLst/>
          </a:prstGeom>
          <a:noFill/>
          <a:ln>
            <a:noFill/>
          </a:ln>
        </p:spPr>
      </p:pic>
      <p:sp>
        <p:nvSpPr>
          <p:cNvPr id="698" name="Google Shape;698;p133"/>
          <p:cNvSpPr txBox="1"/>
          <p:nvPr/>
        </p:nvSpPr>
        <p:spPr>
          <a:xfrm>
            <a:off x="2174789" y="4527145"/>
            <a:ext cx="4572000" cy="315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600" u="sng">
                <a:solidFill>
                  <a:schemeClr val="dk1"/>
                </a:solidFill>
                <a:latin typeface="Arial"/>
                <a:ea typeface="Arial"/>
                <a:cs typeface="Arial"/>
                <a:sym typeface="Arial"/>
                <a:hlinkClick r:id="rId4">
                  <a:extLst>
                    <a:ext uri="{A12FA001-AC4F-418D-AE19-62706E023703}">
                      <ahyp:hlinkClr val="tx"/>
                    </a:ext>
                  </a:extLst>
                </a:hlinkClick>
              </a:rPr>
              <a:t>https://www.youtube.com/watch?v=P_fHJIYENdI</a:t>
            </a:r>
            <a:r>
              <a:rPr lang="en" sz="1600">
                <a:solidFill>
                  <a:schemeClr val="dk1"/>
                </a:solidFill>
                <a:latin typeface="Arial"/>
                <a:ea typeface="Arial"/>
                <a:cs typeface="Arial"/>
                <a:sym typeface="Arial"/>
              </a:rPr>
              <a:t> </a:t>
            </a:r>
            <a:endParaRPr sz="11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2" name="Shape 702"/>
        <p:cNvGrpSpPr/>
        <p:nvPr/>
      </p:nvGrpSpPr>
      <p:grpSpPr>
        <a:xfrm>
          <a:off x="0" y="0"/>
          <a:ext cx="0" cy="0"/>
          <a:chOff x="0" y="0"/>
          <a:chExt cx="0" cy="0"/>
        </a:xfrm>
      </p:grpSpPr>
      <p:pic>
        <p:nvPicPr>
          <p:cNvPr id="703" name="Google Shape;703;p134"/>
          <p:cNvPicPr preferRelativeResize="0"/>
          <p:nvPr/>
        </p:nvPicPr>
        <p:blipFill rotWithShape="1">
          <a:blip r:embed="rId3">
            <a:alphaModFix/>
          </a:blip>
          <a:srcRect b="5570" l="4135" r="5392" t="22286"/>
          <a:stretch/>
        </p:blipFill>
        <p:spPr>
          <a:xfrm>
            <a:off x="875239" y="723378"/>
            <a:ext cx="7598619" cy="4039643"/>
          </a:xfrm>
          <a:prstGeom prst="rect">
            <a:avLst/>
          </a:prstGeom>
          <a:noFill/>
          <a:ln>
            <a:noFill/>
          </a:ln>
        </p:spPr>
      </p:pic>
      <p:sp>
        <p:nvSpPr>
          <p:cNvPr id="704" name="Google Shape;704;p134"/>
          <p:cNvSpPr/>
          <p:nvPr/>
        </p:nvSpPr>
        <p:spPr>
          <a:xfrm>
            <a:off x="2386208" y="1296446"/>
            <a:ext cx="1907100" cy="958200"/>
          </a:xfrm>
          <a:prstGeom prst="ellipse">
            <a:avLst/>
          </a:prstGeom>
          <a:noFill/>
          <a:ln cap="flat" cmpd="sng" w="57150">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100">
              <a:solidFill>
                <a:schemeClr val="lt1"/>
              </a:solidFill>
              <a:latin typeface="Arial"/>
              <a:ea typeface="Arial"/>
              <a:cs typeface="Arial"/>
              <a:sym typeface="Arial"/>
            </a:endParaRPr>
          </a:p>
        </p:txBody>
      </p:sp>
      <p:sp>
        <p:nvSpPr>
          <p:cNvPr id="705" name="Google Shape;705;p134"/>
          <p:cNvSpPr txBox="1"/>
          <p:nvPr/>
        </p:nvSpPr>
        <p:spPr>
          <a:xfrm>
            <a:off x="4495802" y="240733"/>
            <a:ext cx="10995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rgbClr val="FF0000"/>
                </a:solidFill>
                <a:latin typeface="Arial"/>
                <a:ea typeface="Arial"/>
                <a:cs typeface="Arial"/>
                <a:sym typeface="Arial"/>
              </a:rPr>
              <a:t>2024</a:t>
            </a:r>
            <a:endParaRPr sz="11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9" name="Shape 709"/>
        <p:cNvGrpSpPr/>
        <p:nvPr/>
      </p:nvGrpSpPr>
      <p:grpSpPr>
        <a:xfrm>
          <a:off x="0" y="0"/>
          <a:ext cx="0" cy="0"/>
          <a:chOff x="0" y="0"/>
          <a:chExt cx="0" cy="0"/>
        </a:xfrm>
      </p:grpSpPr>
      <p:sp>
        <p:nvSpPr>
          <p:cNvPr id="710" name="Google Shape;710;p135"/>
          <p:cNvSpPr txBox="1"/>
          <p:nvPr/>
        </p:nvSpPr>
        <p:spPr>
          <a:xfrm>
            <a:off x="865414" y="476795"/>
            <a:ext cx="7491600" cy="808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chemeClr val="dk1"/>
                </a:solidFill>
                <a:latin typeface="Arial"/>
                <a:ea typeface="Arial"/>
                <a:cs typeface="Arial"/>
                <a:sym typeface="Arial"/>
              </a:rPr>
              <a:t>Now that the </a:t>
            </a:r>
            <a:r>
              <a:rPr b="1" i="1" lang="en" sz="2400">
                <a:solidFill>
                  <a:srgbClr val="FF0000"/>
                </a:solidFill>
                <a:latin typeface="Arial"/>
                <a:ea typeface="Arial"/>
                <a:cs typeface="Arial"/>
                <a:sym typeface="Arial"/>
              </a:rPr>
              <a:t>Protein Folding Problem </a:t>
            </a:r>
            <a:r>
              <a:rPr lang="en" sz="2400">
                <a:solidFill>
                  <a:schemeClr val="dk1"/>
                </a:solidFill>
                <a:latin typeface="Arial"/>
                <a:ea typeface="Arial"/>
                <a:cs typeface="Arial"/>
                <a:sym typeface="Arial"/>
              </a:rPr>
              <a:t>has been solved, </a:t>
            </a:r>
            <a:r>
              <a:rPr i="1" lang="en" sz="2400">
                <a:solidFill>
                  <a:schemeClr val="dk1"/>
                </a:solidFill>
                <a:latin typeface="Arial"/>
                <a:ea typeface="Arial"/>
                <a:cs typeface="Arial"/>
                <a:sym typeface="Arial"/>
              </a:rPr>
              <a:t>should we change how we “teach proteins”?</a:t>
            </a:r>
            <a:endParaRPr sz="1100"/>
          </a:p>
        </p:txBody>
      </p:sp>
      <p:sp>
        <p:nvSpPr>
          <p:cNvPr id="711" name="Google Shape;711;p135"/>
          <p:cNvSpPr txBox="1"/>
          <p:nvPr/>
        </p:nvSpPr>
        <p:spPr>
          <a:xfrm>
            <a:off x="888274" y="2004264"/>
            <a:ext cx="7926300" cy="2839800"/>
          </a:xfrm>
          <a:prstGeom prst="rect">
            <a:avLst/>
          </a:prstGeom>
          <a:noFill/>
          <a:ln>
            <a:noFill/>
          </a:ln>
        </p:spPr>
        <p:txBody>
          <a:bodyPr anchorCtr="0" anchor="t" bIns="34275" lIns="68575" spcFirstLastPara="1" rIns="68575" wrap="square" tIns="34275">
            <a:spAutoFit/>
          </a:bodyPr>
          <a:lstStyle/>
          <a:p>
            <a:pPr indent="-342900" lvl="0" marL="342900" marR="0" rtl="0" algn="l">
              <a:spcBef>
                <a:spcPts val="0"/>
              </a:spcBef>
              <a:spcAft>
                <a:spcPts val="0"/>
              </a:spcAft>
              <a:buClr>
                <a:schemeClr val="dk1"/>
              </a:buClr>
              <a:buSzPts val="2000"/>
              <a:buFont typeface="Arial"/>
              <a:buChar char="•"/>
            </a:pPr>
            <a:r>
              <a:rPr lang="en" sz="2000">
                <a:solidFill>
                  <a:schemeClr val="dk1"/>
                </a:solidFill>
                <a:latin typeface="Arial"/>
                <a:ea typeface="Arial"/>
                <a:cs typeface="Arial"/>
                <a:sym typeface="Arial"/>
              </a:rPr>
              <a:t>we should acknowledge this milestone achievement in the molecular biosciences.  </a:t>
            </a:r>
            <a:endParaRPr sz="1100"/>
          </a:p>
          <a:p>
            <a:pPr indent="0" lvl="0" marL="0" marR="0" rtl="0" algn="l">
              <a:spcBef>
                <a:spcPts val="0"/>
              </a:spcBef>
              <a:spcAft>
                <a:spcPts val="0"/>
              </a:spcAft>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 sz="2000">
                <a:solidFill>
                  <a:schemeClr val="dk1"/>
                </a:solidFill>
                <a:latin typeface="Arial"/>
                <a:ea typeface="Arial"/>
                <a:cs typeface="Arial"/>
                <a:sym typeface="Arial"/>
              </a:rPr>
              <a:t>we should talk about </a:t>
            </a:r>
            <a:r>
              <a:rPr lang="en" sz="2000">
                <a:solidFill>
                  <a:srgbClr val="FF0000"/>
                </a:solidFill>
                <a:latin typeface="Arial"/>
                <a:ea typeface="Arial"/>
                <a:cs typeface="Arial"/>
                <a:sym typeface="Arial"/>
              </a:rPr>
              <a:t>Artificial Intelligence</a:t>
            </a:r>
            <a:r>
              <a:rPr lang="en" sz="2000">
                <a:solidFill>
                  <a:schemeClr val="dk1"/>
                </a:solidFill>
                <a:latin typeface="Arial"/>
                <a:ea typeface="Arial"/>
                <a:cs typeface="Arial"/>
                <a:sym typeface="Arial"/>
              </a:rPr>
              <a:t>, </a:t>
            </a:r>
            <a:r>
              <a:rPr lang="en" sz="2000">
                <a:solidFill>
                  <a:srgbClr val="FF0000"/>
                </a:solidFill>
                <a:latin typeface="Arial"/>
                <a:ea typeface="Arial"/>
                <a:cs typeface="Arial"/>
                <a:sym typeface="Arial"/>
              </a:rPr>
              <a:t>Machine Learning </a:t>
            </a:r>
            <a:r>
              <a:rPr lang="en" sz="2000">
                <a:solidFill>
                  <a:schemeClr val="dk1"/>
                </a:solidFill>
                <a:latin typeface="Arial"/>
                <a:ea typeface="Arial"/>
                <a:cs typeface="Arial"/>
                <a:sym typeface="Arial"/>
              </a:rPr>
              <a:t>and the value of </a:t>
            </a:r>
            <a:r>
              <a:rPr lang="en" sz="2000">
                <a:solidFill>
                  <a:srgbClr val="FF0000"/>
                </a:solidFill>
                <a:latin typeface="Arial"/>
                <a:ea typeface="Arial"/>
                <a:cs typeface="Arial"/>
                <a:sym typeface="Arial"/>
              </a:rPr>
              <a:t>Large Datasets </a:t>
            </a:r>
            <a:r>
              <a:rPr lang="en" sz="2000">
                <a:solidFill>
                  <a:schemeClr val="dk1"/>
                </a:solidFill>
                <a:latin typeface="Arial"/>
                <a:ea typeface="Arial"/>
                <a:cs typeface="Arial"/>
                <a:sym typeface="Arial"/>
              </a:rPr>
              <a:t>of nucleotide sequences. </a:t>
            </a:r>
            <a:endParaRPr b="1" sz="2000">
              <a:solidFill>
                <a:srgbClr val="0070C0"/>
              </a:solidFill>
              <a:latin typeface="Arial"/>
              <a:ea typeface="Arial"/>
              <a:cs typeface="Arial"/>
              <a:sym typeface="Arial"/>
            </a:endParaRPr>
          </a:p>
          <a:p>
            <a:pPr indent="0" lvl="0" marL="0" marR="0" rtl="0" algn="l">
              <a:spcBef>
                <a:spcPts val="0"/>
              </a:spcBef>
              <a:spcAft>
                <a:spcPts val="0"/>
              </a:spcAft>
              <a:buNone/>
            </a:pPr>
            <a:r>
              <a:rPr lang="en" sz="2000">
                <a:solidFill>
                  <a:schemeClr val="dk1"/>
                </a:solidFill>
                <a:latin typeface="Arial"/>
                <a:ea typeface="Arial"/>
                <a:cs typeface="Arial"/>
                <a:sym typeface="Arial"/>
              </a:rPr>
              <a:t>      </a:t>
            </a:r>
            <a:endParaRPr sz="1100"/>
          </a:p>
          <a:p>
            <a:pPr indent="0" lvl="0" marL="0" marR="0" rtl="0" algn="l">
              <a:spcBef>
                <a:spcPts val="0"/>
              </a:spcBef>
              <a:spcAft>
                <a:spcPts val="0"/>
              </a:spcAft>
              <a:buNone/>
            </a:pPr>
            <a:r>
              <a:t/>
            </a:r>
            <a:endParaRPr sz="2000">
              <a:solidFill>
                <a:schemeClr val="accent1"/>
              </a:solidFill>
              <a:latin typeface="Arial"/>
              <a:ea typeface="Arial"/>
              <a:cs typeface="Arial"/>
              <a:sym typeface="Arial"/>
            </a:endParaRPr>
          </a:p>
          <a:p>
            <a:pPr indent="0" lvl="0" marL="0" marR="0" rtl="0" algn="l">
              <a:spcBef>
                <a:spcPts val="0"/>
              </a:spcBef>
              <a:spcAft>
                <a:spcPts val="0"/>
              </a:spcAft>
              <a:buNone/>
            </a:pPr>
            <a:r>
              <a:rPr lang="en" sz="2000">
                <a:solidFill>
                  <a:schemeClr val="accent1"/>
                </a:solidFill>
                <a:latin typeface="Arial"/>
                <a:ea typeface="Arial"/>
                <a:cs typeface="Arial"/>
                <a:sym typeface="Arial"/>
              </a:rPr>
              <a:t>           (we don’t have to know/teach how AlphaFold works)</a:t>
            </a:r>
            <a:endParaRPr sz="1100"/>
          </a:p>
          <a:p>
            <a:pPr indent="0" lvl="0" marL="0" marR="0" rtl="0" algn="l">
              <a:spcBef>
                <a:spcPts val="0"/>
              </a:spcBef>
              <a:spcAft>
                <a:spcPts val="0"/>
              </a:spcAft>
              <a:buNone/>
            </a:pPr>
            <a:r>
              <a:rPr lang="en" sz="2000">
                <a:solidFill>
                  <a:schemeClr val="dk1"/>
                </a:solidFill>
                <a:latin typeface="Arial"/>
                <a:ea typeface="Arial"/>
                <a:cs typeface="Arial"/>
                <a:sym typeface="Arial"/>
              </a:rPr>
              <a:t>     </a:t>
            </a:r>
            <a:endParaRPr sz="2400">
              <a:solidFill>
                <a:schemeClr val="dk1"/>
              </a:solidFill>
              <a:latin typeface="Arial"/>
              <a:ea typeface="Arial"/>
              <a:cs typeface="Arial"/>
              <a:sym typeface="Arial"/>
            </a:endParaRPr>
          </a:p>
        </p:txBody>
      </p:sp>
      <p:sp>
        <p:nvSpPr>
          <p:cNvPr id="712" name="Google Shape;712;p135"/>
          <p:cNvSpPr txBox="1"/>
          <p:nvPr/>
        </p:nvSpPr>
        <p:spPr>
          <a:xfrm>
            <a:off x="888275" y="1400300"/>
            <a:ext cx="32532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rgbClr val="FF0000"/>
                </a:solidFill>
                <a:latin typeface="Arial"/>
                <a:ea typeface="Arial"/>
                <a:cs typeface="Arial"/>
                <a:sym typeface="Arial"/>
              </a:rPr>
              <a:t>No,….but:</a:t>
            </a:r>
            <a:endParaRPr sz="11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6" name="Shape 716"/>
        <p:cNvGrpSpPr/>
        <p:nvPr/>
      </p:nvGrpSpPr>
      <p:grpSpPr>
        <a:xfrm>
          <a:off x="0" y="0"/>
          <a:ext cx="0" cy="0"/>
          <a:chOff x="0" y="0"/>
          <a:chExt cx="0" cy="0"/>
        </a:xfrm>
      </p:grpSpPr>
      <p:sp>
        <p:nvSpPr>
          <p:cNvPr id="717" name="Google Shape;717;p136"/>
          <p:cNvSpPr txBox="1"/>
          <p:nvPr/>
        </p:nvSpPr>
        <p:spPr>
          <a:xfrm>
            <a:off x="696854" y="1388062"/>
            <a:ext cx="8298300" cy="2839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rgbClr val="FF0000"/>
                </a:solidFill>
                <a:latin typeface="Arial"/>
                <a:ea typeface="Arial"/>
                <a:cs typeface="Arial"/>
                <a:sym typeface="Arial"/>
              </a:rPr>
              <a:t>The recent solution to the protein folding problem </a:t>
            </a:r>
            <a:r>
              <a:rPr lang="en" sz="1800">
                <a:solidFill>
                  <a:schemeClr val="dk1"/>
                </a:solidFill>
                <a:latin typeface="Arial"/>
                <a:ea typeface="Arial"/>
                <a:cs typeface="Arial"/>
                <a:sym typeface="Arial"/>
              </a:rPr>
              <a:t>was made possible by decades of work by researchers around the world who…</a:t>
            </a:r>
            <a:endParaRPr sz="1100"/>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1800"/>
              <a:buFont typeface="Arial"/>
              <a:buChar char="•"/>
            </a:pPr>
            <a:r>
              <a:rPr b="1" lang="en" sz="1800">
                <a:solidFill>
                  <a:schemeClr val="dk1"/>
                </a:solidFill>
                <a:latin typeface="Arial"/>
                <a:ea typeface="Arial"/>
                <a:cs typeface="Arial"/>
                <a:sym typeface="Arial"/>
              </a:rPr>
              <a:t>sequenced genes</a:t>
            </a:r>
            <a:r>
              <a:rPr lang="en" sz="1800">
                <a:solidFill>
                  <a:schemeClr val="dk1"/>
                </a:solidFill>
                <a:latin typeface="Arial"/>
                <a:ea typeface="Arial"/>
                <a:cs typeface="Arial"/>
                <a:sym typeface="Arial"/>
              </a:rPr>
              <a:t>,…and deposited these sequences in freely</a:t>
            </a:r>
            <a:br>
              <a:rPr lang="en" sz="1800">
                <a:solidFill>
                  <a:schemeClr val="dk1"/>
                </a:solidFill>
                <a:latin typeface="Arial"/>
                <a:ea typeface="Arial"/>
                <a:cs typeface="Arial"/>
                <a:sym typeface="Arial"/>
              </a:rPr>
            </a:br>
            <a:r>
              <a:rPr lang="en" sz="1800">
                <a:solidFill>
                  <a:schemeClr val="dk1"/>
                </a:solidFill>
                <a:latin typeface="Arial"/>
                <a:ea typeface="Arial"/>
                <a:cs typeface="Arial"/>
                <a:sym typeface="Arial"/>
              </a:rPr>
              <a:t>   accessible databases….(revealing coevolving amino acids)</a:t>
            </a:r>
            <a:endParaRPr sz="1100"/>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1800"/>
              <a:buFont typeface="Arial"/>
              <a:buChar char="•"/>
            </a:pPr>
            <a:r>
              <a:rPr b="1" lang="en" sz="1800">
                <a:solidFill>
                  <a:schemeClr val="dk1"/>
                </a:solidFill>
                <a:latin typeface="Arial"/>
                <a:ea typeface="Arial"/>
                <a:cs typeface="Arial"/>
                <a:sym typeface="Arial"/>
              </a:rPr>
              <a:t>determined protein structures…  </a:t>
            </a:r>
            <a:r>
              <a:rPr lang="en" sz="1800">
                <a:solidFill>
                  <a:schemeClr val="dk1"/>
                </a:solidFill>
                <a:latin typeface="Arial"/>
                <a:ea typeface="Arial"/>
                <a:cs typeface="Arial"/>
                <a:sym typeface="Arial"/>
              </a:rPr>
              <a:t>by x-ray diffraction methods, nuclear</a:t>
            </a:r>
            <a:br>
              <a:rPr lang="en" sz="1800">
                <a:solidFill>
                  <a:schemeClr val="dk1"/>
                </a:solidFill>
                <a:latin typeface="Arial"/>
                <a:ea typeface="Arial"/>
                <a:cs typeface="Arial"/>
                <a:sym typeface="Arial"/>
              </a:rPr>
            </a:br>
            <a:r>
              <a:rPr lang="en" sz="1800">
                <a:solidFill>
                  <a:schemeClr val="dk1"/>
                </a:solidFill>
                <a:latin typeface="Arial"/>
                <a:ea typeface="Arial"/>
                <a:cs typeface="Arial"/>
                <a:sym typeface="Arial"/>
              </a:rPr>
              <a:t>  magnetic resonance and most recently, by cryo-electron microscopy.</a:t>
            </a:r>
            <a:br>
              <a:rPr lang="en" sz="1800">
                <a:solidFill>
                  <a:schemeClr val="dk1"/>
                </a:solidFill>
                <a:latin typeface="Arial"/>
                <a:ea typeface="Arial"/>
                <a:cs typeface="Arial"/>
                <a:sym typeface="Arial"/>
              </a:rPr>
            </a:br>
            <a:r>
              <a:rPr lang="en" sz="1800">
                <a:solidFill>
                  <a:schemeClr val="dk1"/>
                </a:solidFill>
                <a:latin typeface="Arial"/>
                <a:ea typeface="Arial"/>
                <a:cs typeface="Arial"/>
                <a:sym typeface="Arial"/>
              </a:rPr>
              <a:t>  </a:t>
            </a:r>
            <a:endParaRPr sz="1100"/>
          </a:p>
          <a:p>
            <a:pPr indent="-342900" lvl="0" marL="342900" marR="0" rtl="0" algn="l">
              <a:spcBef>
                <a:spcPts val="0"/>
              </a:spcBef>
              <a:spcAft>
                <a:spcPts val="0"/>
              </a:spcAft>
              <a:buClr>
                <a:schemeClr val="dk1"/>
              </a:buClr>
              <a:buSzPts val="1800"/>
              <a:buFont typeface="Arial"/>
              <a:buChar char="•"/>
            </a:pPr>
            <a:r>
              <a:rPr b="1" lang="en" sz="1800">
                <a:solidFill>
                  <a:schemeClr val="dk1"/>
                </a:solidFill>
                <a:latin typeface="Arial"/>
                <a:ea typeface="Arial"/>
                <a:cs typeface="Arial"/>
                <a:sym typeface="Arial"/>
              </a:rPr>
              <a:t>and developed Artificial Intelligence systems (AlphaFold)</a:t>
            </a:r>
            <a:r>
              <a:rPr lang="en" sz="1800">
                <a:solidFill>
                  <a:schemeClr val="dk1"/>
                </a:solidFill>
                <a:latin typeface="Arial"/>
                <a:ea typeface="Arial"/>
                <a:cs typeface="Arial"/>
                <a:sym typeface="Arial"/>
              </a:rPr>
              <a:t>.   </a:t>
            </a:r>
            <a:endParaRPr sz="1100"/>
          </a:p>
        </p:txBody>
      </p:sp>
      <p:sp>
        <p:nvSpPr>
          <p:cNvPr id="718" name="Google Shape;718;p136"/>
          <p:cNvSpPr txBox="1"/>
          <p:nvPr/>
        </p:nvSpPr>
        <p:spPr>
          <a:xfrm>
            <a:off x="960938" y="596113"/>
            <a:ext cx="72222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Arial"/>
                <a:ea typeface="Arial"/>
                <a:cs typeface="Arial"/>
                <a:sym typeface="Arial"/>
              </a:rPr>
              <a:t>How was the Protein Folding Problem solved??</a:t>
            </a:r>
            <a:endParaRPr sz="11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2" name="Shape 722"/>
        <p:cNvGrpSpPr/>
        <p:nvPr/>
      </p:nvGrpSpPr>
      <p:grpSpPr>
        <a:xfrm>
          <a:off x="0" y="0"/>
          <a:ext cx="0" cy="0"/>
          <a:chOff x="0" y="0"/>
          <a:chExt cx="0" cy="0"/>
        </a:xfrm>
      </p:grpSpPr>
      <p:pic>
        <p:nvPicPr>
          <p:cNvPr id="723" name="Google Shape;723;p137"/>
          <p:cNvPicPr preferRelativeResize="0"/>
          <p:nvPr/>
        </p:nvPicPr>
        <p:blipFill rotWithShape="1">
          <a:blip r:embed="rId3">
            <a:alphaModFix/>
          </a:blip>
          <a:srcRect b="31261" l="26039" r="26840" t="43885"/>
          <a:stretch/>
        </p:blipFill>
        <p:spPr>
          <a:xfrm>
            <a:off x="739900" y="1371274"/>
            <a:ext cx="8255400" cy="2902998"/>
          </a:xfrm>
          <a:prstGeom prst="rect">
            <a:avLst/>
          </a:prstGeom>
          <a:noFill/>
          <a:ln>
            <a:noFill/>
          </a:ln>
        </p:spPr>
      </p:pic>
      <p:sp>
        <p:nvSpPr>
          <p:cNvPr id="724" name="Google Shape;724;p137"/>
          <p:cNvSpPr txBox="1"/>
          <p:nvPr/>
        </p:nvSpPr>
        <p:spPr>
          <a:xfrm>
            <a:off x="1822142" y="4620828"/>
            <a:ext cx="5499600" cy="238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100">
                <a:solidFill>
                  <a:schemeClr val="dk1"/>
                </a:solidFill>
                <a:latin typeface="Arial"/>
                <a:ea typeface="Arial"/>
                <a:cs typeface="Arial"/>
                <a:sym typeface="Arial"/>
              </a:rPr>
              <a:t>PLoS ONE   December 2011 | Volume 6 | Issue 12 | e28766</a:t>
            </a:r>
            <a:endParaRPr sz="1100"/>
          </a:p>
        </p:txBody>
      </p:sp>
      <p:sp>
        <p:nvSpPr>
          <p:cNvPr id="725" name="Google Shape;725;p137"/>
          <p:cNvSpPr txBox="1"/>
          <p:nvPr/>
        </p:nvSpPr>
        <p:spPr>
          <a:xfrm>
            <a:off x="386179" y="332222"/>
            <a:ext cx="8163000" cy="885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Arial"/>
                <a:ea typeface="Arial"/>
                <a:cs typeface="Arial"/>
                <a:sym typeface="Arial"/>
              </a:rPr>
              <a:t>Protein 3D Structure Computed from Evolutionary Sequence Variation      </a:t>
            </a:r>
            <a:r>
              <a:rPr lang="en" sz="1100">
                <a:solidFill>
                  <a:schemeClr val="dk1"/>
                </a:solidFill>
                <a:latin typeface="Arial"/>
                <a:ea typeface="Arial"/>
                <a:cs typeface="Arial"/>
                <a:sym typeface="Arial"/>
              </a:rPr>
              <a:t>Debora S. Marks1 * ., Lucy J. Colwell2., Robert Sheridan3 , Thomas A. Hopf1 , Andrea Pagnani4 , Riccardo Zecchina4,5, Chris Sander3</a:t>
            </a:r>
            <a:endParaRPr sz="1100"/>
          </a:p>
        </p:txBody>
      </p:sp>
      <p:sp>
        <p:nvSpPr>
          <p:cNvPr id="726" name="Google Shape;726;p137"/>
          <p:cNvSpPr/>
          <p:nvPr/>
        </p:nvSpPr>
        <p:spPr>
          <a:xfrm>
            <a:off x="2707851" y="3746747"/>
            <a:ext cx="1414021" cy="127669"/>
          </a:xfrm>
          <a:custGeom>
            <a:rect b="b" l="l" r="r" t="t"/>
            <a:pathLst>
              <a:path extrusionOk="0" h="170226" w="1885361">
                <a:moveTo>
                  <a:pt x="1885361" y="19397"/>
                </a:moveTo>
                <a:cubicBezTo>
                  <a:pt x="1725891" y="4471"/>
                  <a:pt x="1566421" y="-10455"/>
                  <a:pt x="1414021" y="9970"/>
                </a:cubicBezTo>
                <a:cubicBezTo>
                  <a:pt x="1261621" y="30395"/>
                  <a:pt x="1206631" y="115236"/>
                  <a:pt x="970961" y="141945"/>
                </a:cubicBezTo>
                <a:cubicBezTo>
                  <a:pt x="735291" y="168654"/>
                  <a:pt x="367645" y="169440"/>
                  <a:pt x="0" y="170226"/>
                </a:cubicBezTo>
              </a:path>
            </a:pathLst>
          </a:custGeom>
          <a:noFill/>
          <a:ln cap="flat" cmpd="sng" w="19050">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100">
              <a:solidFill>
                <a:schemeClr val="lt1"/>
              </a:solidFill>
              <a:latin typeface="Arial"/>
              <a:ea typeface="Arial"/>
              <a:cs typeface="Arial"/>
              <a:sym typeface="Arial"/>
            </a:endParaRPr>
          </a:p>
        </p:txBody>
      </p:sp>
      <p:sp>
        <p:nvSpPr>
          <p:cNvPr id="727" name="Google Shape;727;p137"/>
          <p:cNvSpPr txBox="1"/>
          <p:nvPr/>
        </p:nvSpPr>
        <p:spPr>
          <a:xfrm>
            <a:off x="4121870" y="3573623"/>
            <a:ext cx="41856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rgbClr val="FF0000"/>
                </a:solidFill>
                <a:latin typeface="Arial"/>
                <a:ea typeface="Arial"/>
                <a:cs typeface="Arial"/>
                <a:sym typeface="Arial"/>
              </a:rPr>
              <a:t>co-evolving pairs of amino acids</a:t>
            </a:r>
            <a:endParaRPr sz="11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120"/>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3DMD Photography Permissions</a:t>
            </a:r>
            <a:endParaRPr/>
          </a:p>
        </p:txBody>
      </p:sp>
      <p:sp>
        <p:nvSpPr>
          <p:cNvPr id="585" name="Google Shape;585;p120"/>
          <p:cNvSpPr txBox="1"/>
          <p:nvPr>
            <p:ph idx="1" type="body"/>
          </p:nvPr>
        </p:nvSpPr>
        <p:spPr>
          <a:xfrm>
            <a:off x="400783" y="1326356"/>
            <a:ext cx="8402400" cy="34887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id="586" name="Google Shape;586;p120" title="Photography Release QR Code.png"/>
          <p:cNvPicPr preferRelativeResize="0"/>
          <p:nvPr/>
        </p:nvPicPr>
        <p:blipFill>
          <a:blip r:embed="rId3">
            <a:alphaModFix/>
          </a:blip>
          <a:stretch>
            <a:fillRect/>
          </a:stretch>
        </p:blipFill>
        <p:spPr>
          <a:xfrm>
            <a:off x="3021976" y="1490714"/>
            <a:ext cx="3160002" cy="315997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1" name="Shape 731"/>
        <p:cNvGrpSpPr/>
        <p:nvPr/>
      </p:nvGrpSpPr>
      <p:grpSpPr>
        <a:xfrm>
          <a:off x="0" y="0"/>
          <a:ext cx="0" cy="0"/>
          <a:chOff x="0" y="0"/>
          <a:chExt cx="0" cy="0"/>
        </a:xfrm>
      </p:grpSpPr>
      <p:sp>
        <p:nvSpPr>
          <p:cNvPr id="732" name="Google Shape;732;p138"/>
          <p:cNvSpPr txBox="1"/>
          <p:nvPr/>
        </p:nvSpPr>
        <p:spPr>
          <a:xfrm>
            <a:off x="690563" y="492965"/>
            <a:ext cx="65724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alibri"/>
                <a:ea typeface="Calibri"/>
                <a:cs typeface="Calibri"/>
                <a:sym typeface="Calibri"/>
              </a:rPr>
              <a:t>PBB-101</a:t>
            </a:r>
            <a:endParaRPr sz="1100">
              <a:solidFill>
                <a:srgbClr val="000000"/>
              </a:solidFill>
              <a:latin typeface="Arial"/>
              <a:ea typeface="Arial"/>
              <a:cs typeface="Arial"/>
              <a:sym typeface="Arial"/>
            </a:endParaRPr>
          </a:p>
        </p:txBody>
      </p:sp>
      <p:sp>
        <p:nvSpPr>
          <p:cNvPr id="733" name="Google Shape;733;p138"/>
          <p:cNvSpPr txBox="1"/>
          <p:nvPr/>
        </p:nvSpPr>
        <p:spPr>
          <a:xfrm>
            <a:off x="638311" y="982981"/>
            <a:ext cx="7501200" cy="238500"/>
          </a:xfrm>
          <a:prstGeom prst="rect">
            <a:avLst/>
          </a:prstGeom>
          <a:noFill/>
          <a:ln>
            <a:noFill/>
          </a:ln>
        </p:spPr>
        <p:txBody>
          <a:bodyPr anchorCtr="0" anchor="t" bIns="34275" lIns="68575" spcFirstLastPara="1" rIns="68575" wrap="square" tIns="34275">
            <a:spAutoFit/>
          </a:bodyPr>
          <a:lstStyle/>
          <a:p>
            <a:pPr indent="0" lvl="0" marL="342900" marR="0" rtl="0" algn="l">
              <a:spcBef>
                <a:spcPts val="0"/>
              </a:spcBef>
              <a:spcAft>
                <a:spcPts val="0"/>
              </a:spcAft>
              <a:buNone/>
            </a:pPr>
            <a:r>
              <a:t/>
            </a:r>
            <a:endParaRPr sz="1100">
              <a:solidFill>
                <a:srgbClr val="000000"/>
              </a:solidFill>
              <a:latin typeface="Arial"/>
              <a:ea typeface="Arial"/>
              <a:cs typeface="Arial"/>
              <a:sym typeface="Arial"/>
            </a:endParaRPr>
          </a:p>
        </p:txBody>
      </p:sp>
      <p:pic>
        <p:nvPicPr>
          <p:cNvPr id="734" name="Google Shape;734;p138"/>
          <p:cNvPicPr preferRelativeResize="0"/>
          <p:nvPr/>
        </p:nvPicPr>
        <p:blipFill rotWithShape="1">
          <a:blip r:embed="rId3">
            <a:alphaModFix/>
          </a:blip>
          <a:srcRect b="0" l="0" r="0" t="0"/>
          <a:stretch/>
        </p:blipFill>
        <p:spPr>
          <a:xfrm>
            <a:off x="304675" y="107151"/>
            <a:ext cx="8347075" cy="485010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8" name="Shape 738"/>
        <p:cNvGrpSpPr/>
        <p:nvPr/>
      </p:nvGrpSpPr>
      <p:grpSpPr>
        <a:xfrm>
          <a:off x="0" y="0"/>
          <a:ext cx="0" cy="0"/>
          <a:chOff x="0" y="0"/>
          <a:chExt cx="0" cy="0"/>
        </a:xfrm>
      </p:grpSpPr>
      <p:sp>
        <p:nvSpPr>
          <p:cNvPr id="739" name="Google Shape;739;p139"/>
          <p:cNvSpPr txBox="1"/>
          <p:nvPr/>
        </p:nvSpPr>
        <p:spPr>
          <a:xfrm>
            <a:off x="638311" y="982981"/>
            <a:ext cx="7501200" cy="238500"/>
          </a:xfrm>
          <a:prstGeom prst="rect">
            <a:avLst/>
          </a:prstGeom>
          <a:noFill/>
          <a:ln>
            <a:noFill/>
          </a:ln>
        </p:spPr>
        <p:txBody>
          <a:bodyPr anchorCtr="0" anchor="t" bIns="34275" lIns="68575" spcFirstLastPara="1" rIns="68575" wrap="square" tIns="34275">
            <a:spAutoFit/>
          </a:bodyPr>
          <a:lstStyle/>
          <a:p>
            <a:pPr indent="0" lvl="0" marL="342900" marR="0" rtl="0" algn="l">
              <a:spcBef>
                <a:spcPts val="0"/>
              </a:spcBef>
              <a:spcAft>
                <a:spcPts val="0"/>
              </a:spcAft>
              <a:buNone/>
            </a:pPr>
            <a:r>
              <a:t/>
            </a:r>
            <a:endParaRPr sz="1100">
              <a:solidFill>
                <a:srgbClr val="000000"/>
              </a:solidFill>
              <a:latin typeface="Arial"/>
              <a:ea typeface="Arial"/>
              <a:cs typeface="Arial"/>
              <a:sym typeface="Arial"/>
            </a:endParaRPr>
          </a:p>
        </p:txBody>
      </p:sp>
      <p:pic>
        <p:nvPicPr>
          <p:cNvPr id="740" name="Google Shape;740;p139"/>
          <p:cNvPicPr preferRelativeResize="0"/>
          <p:nvPr/>
        </p:nvPicPr>
        <p:blipFill rotWithShape="1">
          <a:blip r:embed="rId3">
            <a:alphaModFix/>
          </a:blip>
          <a:srcRect b="0" l="0" r="0" t="0"/>
          <a:stretch/>
        </p:blipFill>
        <p:spPr>
          <a:xfrm>
            <a:off x="695026" y="97125"/>
            <a:ext cx="7940806" cy="4843724"/>
          </a:xfrm>
          <a:prstGeom prst="rect">
            <a:avLst/>
          </a:prstGeom>
          <a:noFill/>
          <a:ln>
            <a:noFill/>
          </a:ln>
        </p:spPr>
      </p:pic>
      <p:sp>
        <p:nvSpPr>
          <p:cNvPr id="741" name="Google Shape;741;p139"/>
          <p:cNvSpPr/>
          <p:nvPr/>
        </p:nvSpPr>
        <p:spPr>
          <a:xfrm>
            <a:off x="4620700" y="152600"/>
            <a:ext cx="3097800" cy="360600"/>
          </a:xfrm>
          <a:prstGeom prst="ellipse">
            <a:avLst/>
          </a:prstGeom>
          <a:noFill/>
          <a:ln cap="flat" cmpd="sng" w="571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None/>
            </a:pPr>
            <a:r>
              <a:t/>
            </a:r>
            <a:endParaRPr sz="1400">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5" name="Shape 745"/>
        <p:cNvGrpSpPr/>
        <p:nvPr/>
      </p:nvGrpSpPr>
      <p:grpSpPr>
        <a:xfrm>
          <a:off x="0" y="0"/>
          <a:ext cx="0" cy="0"/>
          <a:chOff x="0" y="0"/>
          <a:chExt cx="0" cy="0"/>
        </a:xfrm>
      </p:grpSpPr>
      <p:sp>
        <p:nvSpPr>
          <p:cNvPr id="746" name="Google Shape;746;p140"/>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
        <p:nvSpPr>
          <p:cNvPr id="747" name="Google Shape;747;p140"/>
          <p:cNvSpPr txBox="1"/>
          <p:nvPr/>
        </p:nvSpPr>
        <p:spPr>
          <a:xfrm>
            <a:off x="633175" y="116950"/>
            <a:ext cx="7991400" cy="677100"/>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None/>
            </a:pPr>
            <a:r>
              <a:rPr lang="en" sz="3200">
                <a:solidFill>
                  <a:srgbClr val="9900FF"/>
                </a:solidFill>
                <a:latin typeface="Arial"/>
                <a:ea typeface="Arial"/>
                <a:cs typeface="Arial"/>
                <a:sym typeface="Arial"/>
              </a:rPr>
              <a:t>Find the Zinc Fingers resources</a:t>
            </a:r>
            <a:endParaRPr sz="3200">
              <a:solidFill>
                <a:srgbClr val="1EAC4C"/>
              </a:solidFill>
              <a:latin typeface="Arial"/>
              <a:ea typeface="Arial"/>
              <a:cs typeface="Arial"/>
              <a:sym typeface="Arial"/>
            </a:endParaRPr>
          </a:p>
        </p:txBody>
      </p:sp>
      <p:pic>
        <p:nvPicPr>
          <p:cNvPr id="748" name="Google Shape;748;p140"/>
          <p:cNvPicPr preferRelativeResize="0"/>
          <p:nvPr/>
        </p:nvPicPr>
        <p:blipFill rotWithShape="1">
          <a:blip r:embed="rId3">
            <a:alphaModFix/>
          </a:blip>
          <a:srcRect b="0" l="0" r="0" t="0"/>
          <a:stretch/>
        </p:blipFill>
        <p:spPr>
          <a:xfrm>
            <a:off x="1235225" y="794051"/>
            <a:ext cx="6891382" cy="404464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2" name="Shape 752"/>
        <p:cNvGrpSpPr/>
        <p:nvPr/>
      </p:nvGrpSpPr>
      <p:grpSpPr>
        <a:xfrm>
          <a:off x="0" y="0"/>
          <a:ext cx="0" cy="0"/>
          <a:chOff x="0" y="0"/>
          <a:chExt cx="0" cy="0"/>
        </a:xfrm>
      </p:grpSpPr>
      <p:sp>
        <p:nvSpPr>
          <p:cNvPr id="753" name="Google Shape;753;p141"/>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
        <p:nvSpPr>
          <p:cNvPr id="754" name="Google Shape;754;p141"/>
          <p:cNvSpPr txBox="1"/>
          <p:nvPr/>
        </p:nvSpPr>
        <p:spPr>
          <a:xfrm>
            <a:off x="857250" y="750125"/>
            <a:ext cx="7991400" cy="3140100"/>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None/>
            </a:pPr>
            <a:r>
              <a:rPr lang="en" sz="3200">
                <a:solidFill>
                  <a:srgbClr val="9900FF"/>
                </a:solidFill>
                <a:latin typeface="Arial"/>
                <a:ea typeface="Arial"/>
                <a:cs typeface="Arial"/>
                <a:sym typeface="Arial"/>
              </a:rPr>
              <a:t>PLAY!</a:t>
            </a:r>
            <a:endParaRPr sz="3200">
              <a:solidFill>
                <a:srgbClr val="9900FF"/>
              </a:solidFill>
              <a:latin typeface="Arial"/>
              <a:ea typeface="Arial"/>
              <a:cs typeface="Arial"/>
              <a:sym typeface="Arial"/>
            </a:endParaRPr>
          </a:p>
          <a:p>
            <a:pPr indent="0" lvl="0" marL="0" marR="0" rtl="0" algn="l">
              <a:spcBef>
                <a:spcPts val="0"/>
              </a:spcBef>
              <a:spcAft>
                <a:spcPts val="0"/>
              </a:spcAft>
              <a:buNone/>
            </a:pPr>
            <a:r>
              <a:t/>
            </a:r>
            <a:endParaRPr sz="3200">
              <a:solidFill>
                <a:srgbClr val="1EAC4C"/>
              </a:solidFill>
              <a:latin typeface="Arial"/>
              <a:ea typeface="Arial"/>
              <a:cs typeface="Arial"/>
              <a:sym typeface="Arial"/>
            </a:endParaRPr>
          </a:p>
          <a:p>
            <a:pPr indent="0" lvl="0" marL="0" marR="0" rtl="0" algn="l">
              <a:spcBef>
                <a:spcPts val="0"/>
              </a:spcBef>
              <a:spcAft>
                <a:spcPts val="0"/>
              </a:spcAft>
              <a:buNone/>
            </a:pPr>
            <a:r>
              <a:rPr lang="en" sz="3200">
                <a:solidFill>
                  <a:srgbClr val="1EAC4C"/>
                </a:solidFill>
                <a:latin typeface="Arial"/>
                <a:ea typeface="Arial"/>
                <a:cs typeface="Arial"/>
                <a:sym typeface="Arial"/>
              </a:rPr>
              <a:t>What’s a protein story you’re interested in?</a:t>
            </a:r>
            <a:endParaRPr sz="3200">
              <a:solidFill>
                <a:srgbClr val="1EAC4C"/>
              </a:solidFill>
              <a:latin typeface="Arial"/>
              <a:ea typeface="Arial"/>
              <a:cs typeface="Arial"/>
              <a:sym typeface="Arial"/>
            </a:endParaRPr>
          </a:p>
          <a:p>
            <a:pPr indent="0" lvl="0" marL="0" marR="0" rtl="0" algn="l">
              <a:spcBef>
                <a:spcPts val="0"/>
              </a:spcBef>
              <a:spcAft>
                <a:spcPts val="0"/>
              </a:spcAft>
              <a:buNone/>
            </a:pPr>
            <a:r>
              <a:t/>
            </a:r>
            <a:endParaRPr sz="3200">
              <a:solidFill>
                <a:srgbClr val="1EAC4C"/>
              </a:solidFill>
              <a:latin typeface="Arial"/>
              <a:ea typeface="Arial"/>
              <a:cs typeface="Arial"/>
              <a:sym typeface="Arial"/>
            </a:endParaRPr>
          </a:p>
          <a:p>
            <a:pPr indent="0" lvl="0" marL="0" marR="0" rtl="0" algn="l">
              <a:spcBef>
                <a:spcPts val="0"/>
              </a:spcBef>
              <a:spcAft>
                <a:spcPts val="0"/>
              </a:spcAft>
              <a:buNone/>
            </a:pPr>
            <a:r>
              <a:rPr lang="en" sz="3200">
                <a:solidFill>
                  <a:srgbClr val="1EAC4C"/>
                </a:solidFill>
                <a:latin typeface="Arial"/>
                <a:ea typeface="Arial"/>
                <a:cs typeface="Arial"/>
                <a:sym typeface="Arial"/>
              </a:rPr>
              <a:t>What’s a protein you think your STUDENTS may be interested in?</a:t>
            </a:r>
            <a:endParaRPr sz="3200">
              <a:solidFill>
                <a:srgbClr val="1EAC4C"/>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8" name="Shape 758"/>
        <p:cNvGrpSpPr/>
        <p:nvPr/>
      </p:nvGrpSpPr>
      <p:grpSpPr>
        <a:xfrm>
          <a:off x="0" y="0"/>
          <a:ext cx="0" cy="0"/>
          <a:chOff x="0" y="0"/>
          <a:chExt cx="0" cy="0"/>
        </a:xfrm>
      </p:grpSpPr>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2" name="Shape 762"/>
        <p:cNvGrpSpPr/>
        <p:nvPr/>
      </p:nvGrpSpPr>
      <p:grpSpPr>
        <a:xfrm>
          <a:off x="0" y="0"/>
          <a:ext cx="0" cy="0"/>
          <a:chOff x="0" y="0"/>
          <a:chExt cx="0" cy="0"/>
        </a:xfrm>
      </p:grpSpPr>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6" name="Shape 766"/>
        <p:cNvGrpSpPr/>
        <p:nvPr/>
      </p:nvGrpSpPr>
      <p:grpSpPr>
        <a:xfrm>
          <a:off x="0" y="0"/>
          <a:ext cx="0" cy="0"/>
          <a:chOff x="0" y="0"/>
          <a:chExt cx="0" cy="0"/>
        </a:xfrm>
      </p:grpSpPr>
      <p:sp>
        <p:nvSpPr>
          <p:cNvPr id="767" name="Google Shape;767;p144"/>
          <p:cNvSpPr txBox="1"/>
          <p:nvPr>
            <p:ph type="title"/>
          </p:nvPr>
        </p:nvSpPr>
        <p:spPr>
          <a:xfrm>
            <a:off x="233200" y="32050"/>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Protein Exploratorium</a:t>
            </a:r>
            <a:endParaRPr/>
          </a:p>
        </p:txBody>
      </p:sp>
      <p:sp>
        <p:nvSpPr>
          <p:cNvPr id="768" name="Google Shape;768;p144"/>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pic>
        <p:nvPicPr>
          <p:cNvPr id="769" name="Google Shape;769;p144"/>
          <p:cNvPicPr preferRelativeResize="0"/>
          <p:nvPr/>
        </p:nvPicPr>
        <p:blipFill>
          <a:blip r:embed="rId4">
            <a:alphaModFix/>
          </a:blip>
          <a:stretch>
            <a:fillRect/>
          </a:stretch>
        </p:blipFill>
        <p:spPr>
          <a:xfrm>
            <a:off x="0" y="691100"/>
            <a:ext cx="9144000" cy="445239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pic>
        <p:nvPicPr>
          <p:cNvPr descr="Do you need a timer to help keep your kids on track? This 10 minute countdown timer with alarm and fun music is perfect for kids of all ages! Under the sea themed graphics will keep them entertained, while the alarm will let them know when it's time to get back to work.&#10;&#10;⚡Subscribe: https://bit.ly/3uUcvRk ⚡&#10;&#10;#kidstimer #10minutes #underthesea #fish" id="774" name="Google Shape;774;p145" title="10 Minute Countdown Timer for Kids with Alarm and Fun Music | Under the Sea 🐟">
            <a:hlinkClick r:id="rId3"/>
          </p:cNvPr>
          <p:cNvPicPr preferRelativeResize="0"/>
          <p:nvPr/>
        </p:nvPicPr>
        <p:blipFill>
          <a:blip r:embed="rId4">
            <a:alphaModFix/>
          </a:blip>
          <a:stretch>
            <a:fillRect/>
          </a:stretch>
        </p:blipFill>
        <p:spPr>
          <a:xfrm>
            <a:off x="2511288" y="321950"/>
            <a:ext cx="4121425" cy="2318300"/>
          </a:xfrm>
          <a:prstGeom prst="rect">
            <a:avLst/>
          </a:prstGeom>
          <a:noFill/>
          <a:ln cap="flat" cmpd="sng" w="9525">
            <a:solidFill>
              <a:schemeClr val="dk2"/>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4"/>
                                        </p:tgtEl>
                                        <p:attrNameLst>
                                          <p:attrName>style.visibility</p:attrName>
                                        </p:attrNameLst>
                                      </p:cBhvr>
                                      <p:to>
                                        <p:strVal val="visible"/>
                                      </p:to>
                                    </p:set>
                                    <p:animEffect filter="fade" transition="in">
                                      <p:cBhvr>
                                        <p:cTn dur="1000"/>
                                        <p:tgtEl>
                                          <p:spTgt spid="7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8" name="Shape 778"/>
        <p:cNvGrpSpPr/>
        <p:nvPr/>
      </p:nvGrpSpPr>
      <p:grpSpPr>
        <a:xfrm>
          <a:off x="0" y="0"/>
          <a:ext cx="0" cy="0"/>
          <a:chOff x="0" y="0"/>
          <a:chExt cx="0" cy="0"/>
        </a:xfrm>
      </p:grpSpPr>
      <p:sp>
        <p:nvSpPr>
          <p:cNvPr id="779" name="Google Shape;779;p146"/>
          <p:cNvSpPr txBox="1"/>
          <p:nvPr>
            <p:ph type="title"/>
          </p:nvPr>
        </p:nvSpPr>
        <p:spPr>
          <a:xfrm>
            <a:off x="996600" y="300275"/>
            <a:ext cx="44298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solidFill>
                  <a:schemeClr val="accent2"/>
                </a:solidFill>
              </a:rPr>
              <a:t>Model Melange</a:t>
            </a:r>
            <a:endParaRPr b="1">
              <a:solidFill>
                <a:schemeClr val="accent2"/>
              </a:solidFill>
            </a:endParaRPr>
          </a:p>
        </p:txBody>
      </p:sp>
      <p:sp>
        <p:nvSpPr>
          <p:cNvPr id="780" name="Google Shape;780;p146"/>
          <p:cNvSpPr txBox="1"/>
          <p:nvPr>
            <p:ph idx="1" type="body"/>
          </p:nvPr>
        </p:nvSpPr>
        <p:spPr>
          <a:xfrm>
            <a:off x="1446900" y="1274075"/>
            <a:ext cx="4589100" cy="3089400"/>
          </a:xfrm>
          <a:prstGeom prst="rect">
            <a:avLst/>
          </a:prstGeom>
        </p:spPr>
        <p:txBody>
          <a:bodyPr anchorCtr="0" anchor="t" bIns="91425" lIns="91425" spcFirstLastPara="1" rIns="91425" wrap="square" tIns="91425">
            <a:normAutofit/>
          </a:bodyPr>
          <a:lstStyle/>
          <a:p>
            <a:pPr indent="-381000" lvl="0" marL="457200" rtl="0" algn="l">
              <a:spcBef>
                <a:spcPts val="0"/>
              </a:spcBef>
              <a:spcAft>
                <a:spcPts val="0"/>
              </a:spcAft>
              <a:buSzPts val="2400"/>
              <a:buChar char="●"/>
            </a:pPr>
            <a:r>
              <a:rPr lang="en"/>
              <a:t>Rotate through 4 stations (12 minutes per station)</a:t>
            </a:r>
            <a:endParaRPr/>
          </a:p>
          <a:p>
            <a:pPr indent="-381000" lvl="0" marL="457200" rtl="0" algn="l">
              <a:spcBef>
                <a:spcPts val="1000"/>
              </a:spcBef>
              <a:spcAft>
                <a:spcPts val="0"/>
              </a:spcAft>
              <a:buSzPts val="2400"/>
              <a:buChar char="●"/>
            </a:pPr>
            <a:r>
              <a:rPr lang="en"/>
              <a:t>Bring your notebooks - jot down a list of the various protein stories </a:t>
            </a:r>
            <a:r>
              <a:rPr lang="en">
                <a:solidFill>
                  <a:schemeClr val="dk1"/>
                </a:solidFill>
              </a:rPr>
              <a:t>featured</a:t>
            </a:r>
            <a:endParaRPr/>
          </a:p>
          <a:p>
            <a:pPr indent="-381000" lvl="0" marL="457200" rtl="0" algn="l">
              <a:spcBef>
                <a:spcPts val="1000"/>
              </a:spcBef>
              <a:spcAft>
                <a:spcPts val="0"/>
              </a:spcAft>
              <a:buSzPts val="2400"/>
              <a:buChar char="●"/>
            </a:pPr>
            <a:r>
              <a:rPr lang="en"/>
              <a:t>Ask lots of questions!</a:t>
            </a:r>
            <a:endParaRPr/>
          </a:p>
        </p:txBody>
      </p:sp>
      <p:pic>
        <p:nvPicPr>
          <p:cNvPr id="781" name="Google Shape;781;p146"/>
          <p:cNvPicPr preferRelativeResize="0"/>
          <p:nvPr/>
        </p:nvPicPr>
        <p:blipFill rotWithShape="1">
          <a:blip r:embed="rId3">
            <a:alphaModFix/>
          </a:blip>
          <a:srcRect b="0" l="13292" r="12287" t="0"/>
          <a:stretch/>
        </p:blipFill>
        <p:spPr>
          <a:xfrm>
            <a:off x="5772575" y="224075"/>
            <a:ext cx="3058975" cy="41103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5" name="Shape 785"/>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p121"/>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grpSp>
        <p:nvGrpSpPr>
          <p:cNvPr id="593" name="Google Shape;593;p121"/>
          <p:cNvGrpSpPr/>
          <p:nvPr/>
        </p:nvGrpSpPr>
        <p:grpSpPr>
          <a:xfrm>
            <a:off x="551239" y="768125"/>
            <a:ext cx="7967189" cy="4093327"/>
            <a:chOff x="1019003" y="877582"/>
            <a:chExt cx="10622918" cy="5457769"/>
          </a:xfrm>
        </p:grpSpPr>
        <p:pic>
          <p:nvPicPr>
            <p:cNvPr descr="7P0A4323" id="594" name="Google Shape;594;p121"/>
            <p:cNvPicPr preferRelativeResize="0"/>
            <p:nvPr/>
          </p:nvPicPr>
          <p:blipFill rotWithShape="1">
            <a:blip r:embed="rId3">
              <a:alphaModFix/>
            </a:blip>
            <a:srcRect b="0" l="7568" r="12432" t="0"/>
            <a:stretch/>
          </p:blipFill>
          <p:spPr>
            <a:xfrm>
              <a:off x="7141029" y="877582"/>
              <a:ext cx="4084320" cy="2738835"/>
            </a:xfrm>
            <a:prstGeom prst="rect">
              <a:avLst/>
            </a:prstGeom>
            <a:noFill/>
            <a:ln>
              <a:noFill/>
            </a:ln>
          </p:spPr>
        </p:pic>
        <p:pic>
          <p:nvPicPr>
            <p:cNvPr descr="7P0A4311" id="595" name="Google Shape;595;p121"/>
            <p:cNvPicPr preferRelativeResize="0"/>
            <p:nvPr/>
          </p:nvPicPr>
          <p:blipFill rotWithShape="1">
            <a:blip r:embed="rId4">
              <a:alphaModFix/>
            </a:blip>
            <a:srcRect b="0" l="0" r="0" t="0"/>
            <a:stretch/>
          </p:blipFill>
          <p:spPr>
            <a:xfrm>
              <a:off x="1370512" y="3239726"/>
              <a:ext cx="4229100" cy="3095625"/>
            </a:xfrm>
            <a:prstGeom prst="rect">
              <a:avLst/>
            </a:prstGeom>
            <a:noFill/>
            <a:ln>
              <a:noFill/>
            </a:ln>
          </p:spPr>
        </p:pic>
        <p:sp>
          <p:nvSpPr>
            <p:cNvPr id="596" name="Google Shape;596;p121"/>
            <p:cNvSpPr txBox="1"/>
            <p:nvPr/>
          </p:nvSpPr>
          <p:spPr>
            <a:xfrm>
              <a:off x="1171699" y="2048097"/>
              <a:ext cx="6096000" cy="523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u="sng">
                  <a:solidFill>
                    <a:schemeClr val="dk1"/>
                  </a:solidFill>
                  <a:latin typeface="Arial"/>
                  <a:ea typeface="Arial"/>
                  <a:cs typeface="Arial"/>
                  <a:sym typeface="Arial"/>
                  <a:hlinkClick r:id="rId5">
                    <a:extLst>
                      <a:ext uri="{A12FA001-AC4F-418D-AE19-62706E023703}">
                        <ahyp:hlinkClr val="tx"/>
                      </a:ext>
                    </a:extLst>
                  </a:hlinkClick>
                </a:rPr>
                <a:t>Modeling Infection &amp; Immunity</a:t>
              </a:r>
              <a:endParaRPr b="1" sz="2100">
                <a:solidFill>
                  <a:schemeClr val="dk1"/>
                </a:solidFill>
                <a:latin typeface="Arial"/>
                <a:ea typeface="Arial"/>
                <a:cs typeface="Arial"/>
                <a:sym typeface="Arial"/>
              </a:endParaRPr>
            </a:p>
          </p:txBody>
        </p:sp>
        <p:sp>
          <p:nvSpPr>
            <p:cNvPr id="597" name="Google Shape;597;p121"/>
            <p:cNvSpPr txBox="1"/>
            <p:nvPr/>
          </p:nvSpPr>
          <p:spPr>
            <a:xfrm>
              <a:off x="1019003" y="964189"/>
              <a:ext cx="5351400" cy="8310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i="1" lang="en" sz="1800">
                  <a:solidFill>
                    <a:schemeClr val="dk1"/>
                  </a:solidFill>
                  <a:latin typeface="Arial"/>
                  <a:ea typeface="Arial"/>
                  <a:cs typeface="Arial"/>
                  <a:sym typeface="Arial"/>
                </a:rPr>
                <a:t>Join us,</a:t>
              </a:r>
              <a:endParaRPr sz="1100"/>
            </a:p>
            <a:p>
              <a:pPr indent="0" lvl="0" marL="0" marR="0" rtl="0" algn="ctr">
                <a:spcBef>
                  <a:spcPts val="0"/>
                </a:spcBef>
                <a:spcAft>
                  <a:spcPts val="0"/>
                </a:spcAft>
                <a:buNone/>
              </a:pPr>
              <a:r>
                <a:rPr i="1" lang="en" sz="1800">
                  <a:solidFill>
                    <a:schemeClr val="dk1"/>
                  </a:solidFill>
                  <a:latin typeface="Arial"/>
                  <a:ea typeface="Arial"/>
                  <a:cs typeface="Arial"/>
                  <a:sym typeface="Arial"/>
                </a:rPr>
                <a:t>at a 5-day Summer Workshop</a:t>
              </a:r>
              <a:endParaRPr sz="1100"/>
            </a:p>
          </p:txBody>
        </p:sp>
        <p:sp>
          <p:nvSpPr>
            <p:cNvPr id="598" name="Google Shape;598;p121"/>
            <p:cNvSpPr txBox="1"/>
            <p:nvPr/>
          </p:nvSpPr>
          <p:spPr>
            <a:xfrm>
              <a:off x="6370321" y="3954819"/>
              <a:ext cx="5271600" cy="19395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800">
                  <a:solidFill>
                    <a:schemeClr val="dk1"/>
                  </a:solidFill>
                  <a:latin typeface="Arial"/>
                  <a:ea typeface="Arial"/>
                  <a:cs typeface="Arial"/>
                  <a:sym typeface="Arial"/>
                </a:rPr>
                <a:t>…or…</a:t>
              </a:r>
              <a:br>
                <a:rPr lang="en"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a:p>
              <a:pPr indent="0" lvl="0" marL="0" marR="0" rtl="0" algn="ctr">
                <a:spcBef>
                  <a:spcPts val="0"/>
                </a:spcBef>
                <a:spcAft>
                  <a:spcPts val="0"/>
                </a:spcAft>
                <a:buNone/>
              </a:pPr>
              <a:r>
                <a:rPr lang="en" sz="1800">
                  <a:solidFill>
                    <a:schemeClr val="dk1"/>
                  </a:solidFill>
                  <a:latin typeface="Arial"/>
                  <a:ea typeface="Arial"/>
                  <a:cs typeface="Arial"/>
                  <a:sym typeface="Arial"/>
                </a:rPr>
                <a:t>Watch our website…</a:t>
              </a:r>
              <a:br>
                <a:rPr lang="en"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a:p>
              <a:pPr indent="0" lvl="0" marL="0" marR="0" rtl="0" algn="ctr">
                <a:spcBef>
                  <a:spcPts val="0"/>
                </a:spcBef>
                <a:spcAft>
                  <a:spcPts val="0"/>
                </a:spcAft>
                <a:buNone/>
              </a:pPr>
              <a:r>
                <a:rPr lang="en" sz="1800">
                  <a:solidFill>
                    <a:schemeClr val="dk1"/>
                  </a:solidFill>
                  <a:latin typeface="Arial"/>
                  <a:ea typeface="Arial"/>
                  <a:cs typeface="Arial"/>
                  <a:sym typeface="Arial"/>
                </a:rPr>
                <a:t>… for more videos on this subject</a:t>
              </a:r>
              <a:endParaRPr sz="1100"/>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9" name="Shape 789"/>
        <p:cNvGrpSpPr/>
        <p:nvPr/>
      </p:nvGrpSpPr>
      <p:grpSpPr>
        <a:xfrm>
          <a:off x="0" y="0"/>
          <a:ext cx="0" cy="0"/>
          <a:chOff x="0" y="0"/>
          <a:chExt cx="0" cy="0"/>
        </a:xfrm>
      </p:grpSpPr>
      <p:sp>
        <p:nvSpPr>
          <p:cNvPr id="790" name="Google Shape;790;p148"/>
          <p:cNvSpPr txBox="1"/>
          <p:nvPr/>
        </p:nvSpPr>
        <p:spPr>
          <a:xfrm>
            <a:off x="3394293" y="1094189"/>
            <a:ext cx="4679700" cy="838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500"/>
              <a:buFont typeface="Arial"/>
              <a:buNone/>
            </a:pPr>
            <a:r>
              <a:rPr b="1" i="0" lang="en" sz="2500" u="none" cap="none" strike="noStrike">
                <a:solidFill>
                  <a:schemeClr val="dk1"/>
                </a:solidFill>
                <a:latin typeface="Open Sans"/>
                <a:ea typeface="Open Sans"/>
                <a:cs typeface="Open Sans"/>
                <a:sym typeface="Open Sans"/>
              </a:rPr>
              <a:t>The Cellular Landscapes of David Goodsell</a:t>
            </a:r>
            <a:endParaRPr b="1" i="0" sz="2500" u="none" cap="none" strike="noStrike">
              <a:solidFill>
                <a:schemeClr val="dk1"/>
              </a:solidFill>
              <a:latin typeface="Open Sans"/>
              <a:ea typeface="Open Sans"/>
              <a:cs typeface="Open Sans"/>
              <a:sym typeface="Open Sans"/>
            </a:endParaRPr>
          </a:p>
        </p:txBody>
      </p:sp>
      <p:sp>
        <p:nvSpPr>
          <p:cNvPr id="791" name="Google Shape;791;p148"/>
          <p:cNvSpPr txBox="1"/>
          <p:nvPr/>
        </p:nvSpPr>
        <p:spPr>
          <a:xfrm>
            <a:off x="2068481" y="4061099"/>
            <a:ext cx="1972200" cy="409500"/>
          </a:xfrm>
          <a:prstGeom prst="rect">
            <a:avLst/>
          </a:prstGeom>
          <a:noFill/>
          <a:ln>
            <a:noFill/>
          </a:ln>
        </p:spPr>
        <p:txBody>
          <a:bodyPr anchorCtr="0" anchor="t" bIns="25700" lIns="51425" spcFirstLastPara="1" rIns="51425" wrap="square" tIns="25700">
            <a:normAutofit lnSpcReduction="10000"/>
          </a:bodyPr>
          <a:lstStyle/>
          <a:p>
            <a:pPr indent="0" lvl="0" marL="0" marR="0" rtl="0" algn="l">
              <a:lnSpc>
                <a:spcPct val="90000"/>
              </a:lnSpc>
              <a:spcBef>
                <a:spcPts val="0"/>
              </a:spcBef>
              <a:spcAft>
                <a:spcPts val="0"/>
              </a:spcAft>
              <a:buClr>
                <a:srgbClr val="7F7F7F"/>
              </a:buClr>
              <a:buSzPts val="1400"/>
              <a:buFont typeface="Arial"/>
              <a:buNone/>
            </a:pPr>
            <a:r>
              <a:rPr b="0" i="0" lang="en" sz="1400" u="none" cap="none" strike="noStrike">
                <a:solidFill>
                  <a:srgbClr val="7F7F7F"/>
                </a:solidFill>
                <a:latin typeface="Open Sans"/>
                <a:ea typeface="Open Sans"/>
                <a:cs typeface="Open Sans"/>
                <a:sym typeface="Open Sans"/>
              </a:rPr>
              <a:t>Tim Herman</a:t>
            </a:r>
            <a:endParaRPr b="0" i="0" sz="11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7F7F7F"/>
              </a:buClr>
              <a:buSzPts val="1400"/>
              <a:buFont typeface="Arial"/>
              <a:buNone/>
            </a:pPr>
            <a:r>
              <a:rPr b="0" i="0" lang="en" sz="1400" u="none" cap="none" strike="noStrike">
                <a:solidFill>
                  <a:srgbClr val="7F7F7F"/>
                </a:solidFill>
                <a:latin typeface="Open Sans"/>
                <a:ea typeface="Open Sans"/>
                <a:cs typeface="Open Sans"/>
                <a:sym typeface="Open Sans"/>
              </a:rPr>
              <a:t>3D Molecular Designs</a:t>
            </a:r>
            <a:endParaRPr b="0" i="0" sz="1100" u="none" cap="none" strike="noStrike">
              <a:solidFill>
                <a:srgbClr val="000000"/>
              </a:solidFill>
              <a:latin typeface="Arial"/>
              <a:ea typeface="Arial"/>
              <a:cs typeface="Arial"/>
              <a:sym typeface="Arial"/>
            </a:endParaRPr>
          </a:p>
        </p:txBody>
      </p:sp>
      <p:pic>
        <p:nvPicPr>
          <p:cNvPr descr="A diagram of a dna polymer&#10;&#10;Description automatically generated" id="792" name="Google Shape;792;p148"/>
          <p:cNvPicPr preferRelativeResize="0"/>
          <p:nvPr/>
        </p:nvPicPr>
        <p:blipFill rotWithShape="1">
          <a:blip r:embed="rId3">
            <a:alphaModFix/>
          </a:blip>
          <a:srcRect b="0" l="0" r="0" t="0"/>
          <a:stretch/>
        </p:blipFill>
        <p:spPr>
          <a:xfrm>
            <a:off x="3893598" y="2166474"/>
            <a:ext cx="3681100" cy="18135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6" name="Shape 796"/>
        <p:cNvGrpSpPr/>
        <p:nvPr/>
      </p:nvGrpSpPr>
      <p:grpSpPr>
        <a:xfrm>
          <a:off x="0" y="0"/>
          <a:ext cx="0" cy="0"/>
          <a:chOff x="0" y="0"/>
          <a:chExt cx="0" cy="0"/>
        </a:xfrm>
      </p:grpSpPr>
      <p:pic>
        <p:nvPicPr>
          <p:cNvPr id="797" name="Google Shape;797;p149"/>
          <p:cNvPicPr preferRelativeResize="0"/>
          <p:nvPr/>
        </p:nvPicPr>
        <p:blipFill rotWithShape="1">
          <a:blip r:embed="rId3">
            <a:alphaModFix/>
          </a:blip>
          <a:srcRect b="0" l="0" r="0" t="0"/>
          <a:stretch/>
        </p:blipFill>
        <p:spPr>
          <a:xfrm>
            <a:off x="1598668" y="0"/>
            <a:ext cx="6860065" cy="51435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sp>
        <p:nvSpPr>
          <p:cNvPr id="802" name="Google Shape;802;p150"/>
          <p:cNvSpPr txBox="1"/>
          <p:nvPr>
            <p:ph idx="12" type="sldNum"/>
          </p:nvPr>
        </p:nvSpPr>
        <p:spPr>
          <a:xfrm>
            <a:off x="8714897" y="4724531"/>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pic>
        <p:nvPicPr>
          <p:cNvPr descr="MoL2-cover.jpg" id="803" name="Google Shape;803;p150"/>
          <p:cNvPicPr preferRelativeResize="0"/>
          <p:nvPr/>
        </p:nvPicPr>
        <p:blipFill rotWithShape="1">
          <a:blip r:embed="rId3">
            <a:alphaModFix/>
          </a:blip>
          <a:srcRect b="0" l="0" r="0" t="0"/>
          <a:stretch/>
        </p:blipFill>
        <p:spPr>
          <a:xfrm>
            <a:off x="803899" y="832639"/>
            <a:ext cx="2768367" cy="3844823"/>
          </a:xfrm>
          <a:prstGeom prst="rect">
            <a:avLst/>
          </a:prstGeom>
          <a:noFill/>
          <a:ln>
            <a:noFill/>
          </a:ln>
        </p:spPr>
      </p:pic>
      <p:sp>
        <p:nvSpPr>
          <p:cNvPr id="804" name="Google Shape;804;p150"/>
          <p:cNvSpPr txBox="1"/>
          <p:nvPr/>
        </p:nvSpPr>
        <p:spPr>
          <a:xfrm>
            <a:off x="4115375" y="1240350"/>
            <a:ext cx="2172900" cy="1331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chemeClr val="dk1"/>
                </a:solidFill>
                <a:latin typeface="Calibri"/>
                <a:ea typeface="Calibri"/>
                <a:cs typeface="Calibri"/>
                <a:sym typeface="Calibri"/>
              </a:rPr>
              <a:t>David Goodsell</a:t>
            </a:r>
            <a:endParaRPr b="0" i="0" sz="14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Scripps Research institute</a:t>
            </a:r>
            <a:endParaRPr b="0" i="0" sz="14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500"/>
              <a:buFont typeface="Arial"/>
              <a:buNone/>
            </a:pPr>
            <a:r>
              <a:rPr b="0" i="1" lang="en" sz="1500" u="none" cap="none" strike="noStrike">
                <a:solidFill>
                  <a:schemeClr val="dk1"/>
                </a:solidFill>
                <a:latin typeface="Calibri"/>
                <a:ea typeface="Calibri"/>
                <a:cs typeface="Calibri"/>
                <a:sym typeface="Calibri"/>
              </a:rPr>
              <a:t>Scientist</a:t>
            </a:r>
            <a:r>
              <a:rPr i="1" lang="en" sz="1500">
                <a:solidFill>
                  <a:schemeClr val="dk1"/>
                </a:solidFill>
                <a:latin typeface="Calibri"/>
                <a:ea typeface="Calibri"/>
                <a:cs typeface="Calibri"/>
                <a:sym typeface="Calibri"/>
              </a:rPr>
              <a:t>,</a:t>
            </a:r>
            <a:r>
              <a:rPr b="0" i="1" lang="en" sz="1500" u="none" cap="none" strike="noStrike">
                <a:solidFill>
                  <a:schemeClr val="dk1"/>
                </a:solidFill>
                <a:latin typeface="Calibri"/>
                <a:ea typeface="Calibri"/>
                <a:cs typeface="Calibri"/>
                <a:sym typeface="Calibri"/>
              </a:rPr>
              <a:t> Author</a:t>
            </a:r>
            <a:r>
              <a:rPr i="1" lang="en" sz="1500">
                <a:solidFill>
                  <a:schemeClr val="dk1"/>
                </a:solidFill>
                <a:latin typeface="Calibri"/>
                <a:ea typeface="Calibri"/>
                <a:cs typeface="Calibri"/>
                <a:sym typeface="Calibri"/>
              </a:rPr>
              <a:t>,</a:t>
            </a:r>
            <a:r>
              <a:rPr b="0" i="1" lang="en" sz="1500" u="none" cap="none" strike="noStrike">
                <a:solidFill>
                  <a:schemeClr val="dk1"/>
                </a:solidFill>
                <a:latin typeface="Calibri"/>
                <a:ea typeface="Calibri"/>
                <a:cs typeface="Calibri"/>
                <a:sym typeface="Calibri"/>
              </a:rPr>
              <a:t> and Artist of all things small.</a:t>
            </a:r>
            <a:endParaRPr b="0" i="1" sz="1500" u="none" cap="none" strike="noStrike">
              <a:solidFill>
                <a:schemeClr val="dk1"/>
              </a:solidFill>
              <a:latin typeface="Calibri"/>
              <a:ea typeface="Calibri"/>
              <a:cs typeface="Calibri"/>
              <a:sym typeface="Calibri"/>
            </a:endParaRPr>
          </a:p>
        </p:txBody>
      </p:sp>
      <p:pic>
        <p:nvPicPr>
          <p:cNvPr id="805" name="Google Shape;805;p150"/>
          <p:cNvPicPr preferRelativeResize="0"/>
          <p:nvPr/>
        </p:nvPicPr>
        <p:blipFill rotWithShape="1">
          <a:blip r:embed="rId4">
            <a:alphaModFix/>
          </a:blip>
          <a:srcRect b="0" l="0" r="0" t="0"/>
          <a:stretch/>
        </p:blipFill>
        <p:spPr>
          <a:xfrm>
            <a:off x="6078237" y="2644525"/>
            <a:ext cx="1969481" cy="196948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9" name="Shape 809"/>
        <p:cNvGrpSpPr/>
        <p:nvPr/>
      </p:nvGrpSpPr>
      <p:grpSpPr>
        <a:xfrm>
          <a:off x="0" y="0"/>
          <a:ext cx="0" cy="0"/>
          <a:chOff x="0" y="0"/>
          <a:chExt cx="0" cy="0"/>
        </a:xfrm>
      </p:grpSpPr>
      <p:sp>
        <p:nvSpPr>
          <p:cNvPr id="810" name="Google Shape;810;p15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pic>
        <p:nvPicPr>
          <p:cNvPr id="811" name="Google Shape;811;p151"/>
          <p:cNvPicPr preferRelativeResize="0"/>
          <p:nvPr/>
        </p:nvPicPr>
        <p:blipFill rotWithShape="1">
          <a:blip r:embed="rId3">
            <a:alphaModFix/>
          </a:blip>
          <a:srcRect b="12041" l="33458" r="34967" t="19700"/>
          <a:stretch/>
        </p:blipFill>
        <p:spPr>
          <a:xfrm>
            <a:off x="4721466" y="392120"/>
            <a:ext cx="2945383" cy="4244814"/>
          </a:xfrm>
          <a:prstGeom prst="rect">
            <a:avLst/>
          </a:prstGeom>
          <a:noFill/>
          <a:ln>
            <a:noFill/>
          </a:ln>
        </p:spPr>
      </p:pic>
      <p:sp>
        <p:nvSpPr>
          <p:cNvPr id="812" name="Google Shape;812;p151"/>
          <p:cNvSpPr txBox="1"/>
          <p:nvPr/>
        </p:nvSpPr>
        <p:spPr>
          <a:xfrm>
            <a:off x="2935732" y="4359935"/>
            <a:ext cx="1334400" cy="2847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1E4E79"/>
                </a:solidFill>
                <a:latin typeface="Open Sans"/>
                <a:ea typeface="Open Sans"/>
                <a:cs typeface="Open Sans"/>
                <a:sym typeface="Open Sans"/>
              </a:rPr>
              <a:t>1993</a:t>
            </a:r>
            <a:endParaRPr b="0" i="0" sz="1100" u="none" cap="none" strike="noStrike">
              <a:solidFill>
                <a:srgbClr val="000000"/>
              </a:solidFill>
              <a:latin typeface="Arial"/>
              <a:ea typeface="Arial"/>
              <a:cs typeface="Arial"/>
              <a:sym typeface="Arial"/>
            </a:endParaRPr>
          </a:p>
        </p:txBody>
      </p:sp>
      <p:sp>
        <p:nvSpPr>
          <p:cNvPr id="813" name="Google Shape;813;p151"/>
          <p:cNvSpPr txBox="1"/>
          <p:nvPr/>
        </p:nvSpPr>
        <p:spPr>
          <a:xfrm>
            <a:off x="1214168" y="557470"/>
            <a:ext cx="2662800" cy="7620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chemeClr val="dk1"/>
                </a:solidFill>
                <a:latin typeface="Open Sans"/>
                <a:ea typeface="Open Sans"/>
                <a:cs typeface="Open Sans"/>
                <a:sym typeface="Open Sans"/>
              </a:rPr>
              <a:t>Imagine that we had some way to look directly at the molecules in our bodies…</a:t>
            </a:r>
            <a:endParaRPr b="0" i="0" sz="1100" u="none" cap="none" strike="noStrike">
              <a:solidFill>
                <a:srgbClr val="000000"/>
              </a:solidFill>
              <a:latin typeface="Arial"/>
              <a:ea typeface="Arial"/>
              <a:cs typeface="Arial"/>
              <a:sym typeface="Arial"/>
            </a:endParaRPr>
          </a:p>
        </p:txBody>
      </p:sp>
      <p:sp>
        <p:nvSpPr>
          <p:cNvPr id="814" name="Google Shape;814;p151"/>
          <p:cNvSpPr/>
          <p:nvPr/>
        </p:nvSpPr>
        <p:spPr>
          <a:xfrm>
            <a:off x="3328166" y="4359935"/>
            <a:ext cx="549600" cy="276900"/>
          </a:xfrm>
          <a:prstGeom prst="ellipse">
            <a:avLst/>
          </a:prstGeom>
          <a:noFill/>
          <a:ln cap="flat" cmpd="sng" w="1270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pic>
        <p:nvPicPr>
          <p:cNvPr descr="David.jpg" id="815" name="Google Shape;815;p151"/>
          <p:cNvPicPr preferRelativeResize="0"/>
          <p:nvPr/>
        </p:nvPicPr>
        <p:blipFill rotWithShape="1">
          <a:blip r:embed="rId4">
            <a:alphaModFix/>
          </a:blip>
          <a:srcRect b="0" l="0" r="0" t="0"/>
          <a:stretch/>
        </p:blipFill>
        <p:spPr>
          <a:xfrm>
            <a:off x="1319200" y="1895663"/>
            <a:ext cx="2105264" cy="225568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9" name="Shape 819"/>
        <p:cNvGrpSpPr/>
        <p:nvPr/>
      </p:nvGrpSpPr>
      <p:grpSpPr>
        <a:xfrm>
          <a:off x="0" y="0"/>
          <a:ext cx="0" cy="0"/>
          <a:chOff x="0" y="0"/>
          <a:chExt cx="0" cy="0"/>
        </a:xfrm>
      </p:grpSpPr>
      <p:sp>
        <p:nvSpPr>
          <p:cNvPr id="820" name="Google Shape;820;p15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pic>
        <p:nvPicPr>
          <p:cNvPr descr="A diagram of a cell&#10;&#10;Description automatically generated" id="821" name="Google Shape;821;p152"/>
          <p:cNvPicPr preferRelativeResize="0"/>
          <p:nvPr/>
        </p:nvPicPr>
        <p:blipFill rotWithShape="1">
          <a:blip r:embed="rId3">
            <a:alphaModFix/>
          </a:blip>
          <a:srcRect b="0" l="0" r="0" t="0"/>
          <a:stretch/>
        </p:blipFill>
        <p:spPr>
          <a:xfrm>
            <a:off x="2583118" y="760393"/>
            <a:ext cx="4271670" cy="4237982"/>
          </a:xfrm>
          <a:prstGeom prst="rect">
            <a:avLst/>
          </a:prstGeom>
          <a:noFill/>
          <a:ln>
            <a:noFill/>
          </a:ln>
        </p:spPr>
      </p:pic>
      <p:sp>
        <p:nvSpPr>
          <p:cNvPr id="822" name="Google Shape;822;p152"/>
          <p:cNvSpPr txBox="1"/>
          <p:nvPr/>
        </p:nvSpPr>
        <p:spPr>
          <a:xfrm>
            <a:off x="1901395" y="4692446"/>
            <a:ext cx="1830300" cy="253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70C0"/>
                </a:solidFill>
                <a:latin typeface="Open Sans"/>
                <a:ea typeface="Open Sans"/>
                <a:cs typeface="Open Sans"/>
                <a:sym typeface="Open Sans"/>
              </a:rPr>
              <a:t>Striated Muscle Cell</a:t>
            </a:r>
            <a:endParaRPr b="0" i="0" sz="1100" u="none" cap="none" strike="noStrike">
              <a:solidFill>
                <a:srgbClr val="000000"/>
              </a:solidFill>
              <a:latin typeface="Arial"/>
              <a:ea typeface="Arial"/>
              <a:cs typeface="Arial"/>
              <a:sym typeface="Arial"/>
            </a:endParaRPr>
          </a:p>
        </p:txBody>
      </p:sp>
      <p:sp>
        <p:nvSpPr>
          <p:cNvPr id="823" name="Google Shape;823;p152"/>
          <p:cNvSpPr txBox="1"/>
          <p:nvPr/>
        </p:nvSpPr>
        <p:spPr>
          <a:xfrm>
            <a:off x="1597675" y="2396644"/>
            <a:ext cx="1005000" cy="253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70C0"/>
                </a:solidFill>
                <a:latin typeface="Open Sans"/>
                <a:ea typeface="Open Sans"/>
                <a:cs typeface="Open Sans"/>
                <a:sym typeface="Open Sans"/>
              </a:rPr>
              <a:t>Yeast Cell</a:t>
            </a:r>
            <a:endParaRPr b="0" i="0" sz="1100" u="none" cap="none" strike="noStrike">
              <a:solidFill>
                <a:srgbClr val="000000"/>
              </a:solidFill>
              <a:latin typeface="Arial"/>
              <a:ea typeface="Arial"/>
              <a:cs typeface="Arial"/>
              <a:sym typeface="Arial"/>
            </a:endParaRPr>
          </a:p>
        </p:txBody>
      </p:sp>
      <p:sp>
        <p:nvSpPr>
          <p:cNvPr id="824" name="Google Shape;824;p152"/>
          <p:cNvSpPr txBox="1"/>
          <p:nvPr/>
        </p:nvSpPr>
        <p:spPr>
          <a:xfrm>
            <a:off x="1690883" y="1841231"/>
            <a:ext cx="1125600" cy="253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70C0"/>
                </a:solidFill>
                <a:latin typeface="Open Sans"/>
                <a:ea typeface="Open Sans"/>
                <a:cs typeface="Open Sans"/>
                <a:sym typeface="Open Sans"/>
              </a:rPr>
              <a:t>Sperm Cell</a:t>
            </a:r>
            <a:endParaRPr b="0" i="0" sz="1100" u="none" cap="none" strike="noStrike">
              <a:solidFill>
                <a:srgbClr val="000000"/>
              </a:solidFill>
              <a:latin typeface="Arial"/>
              <a:ea typeface="Arial"/>
              <a:cs typeface="Arial"/>
              <a:sym typeface="Arial"/>
            </a:endParaRPr>
          </a:p>
        </p:txBody>
      </p:sp>
      <p:sp>
        <p:nvSpPr>
          <p:cNvPr id="825" name="Google Shape;825;p152"/>
          <p:cNvSpPr txBox="1"/>
          <p:nvPr/>
        </p:nvSpPr>
        <p:spPr>
          <a:xfrm>
            <a:off x="1561357" y="4230898"/>
            <a:ext cx="1430700" cy="253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70C0"/>
                </a:solidFill>
                <a:latin typeface="Open Sans"/>
                <a:ea typeface="Open Sans"/>
                <a:cs typeface="Open Sans"/>
                <a:sym typeface="Open Sans"/>
              </a:rPr>
              <a:t>Human Skin Cell</a:t>
            </a:r>
            <a:endParaRPr b="0" i="0" sz="1100" u="none" cap="none" strike="noStrike">
              <a:solidFill>
                <a:srgbClr val="000000"/>
              </a:solidFill>
              <a:latin typeface="Arial"/>
              <a:ea typeface="Arial"/>
              <a:cs typeface="Arial"/>
              <a:sym typeface="Arial"/>
            </a:endParaRPr>
          </a:p>
        </p:txBody>
      </p:sp>
      <p:sp>
        <p:nvSpPr>
          <p:cNvPr id="826" name="Google Shape;826;p152"/>
          <p:cNvSpPr txBox="1"/>
          <p:nvPr/>
        </p:nvSpPr>
        <p:spPr>
          <a:xfrm>
            <a:off x="5644961" y="757599"/>
            <a:ext cx="795000" cy="253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70C0"/>
                </a:solidFill>
                <a:latin typeface="Open Sans"/>
                <a:ea typeface="Open Sans"/>
                <a:cs typeface="Open Sans"/>
                <a:sym typeface="Open Sans"/>
              </a:rPr>
              <a:t>Neuron</a:t>
            </a:r>
            <a:endParaRPr b="0" i="0" sz="1100" u="none" cap="none" strike="noStrike">
              <a:solidFill>
                <a:srgbClr val="000000"/>
              </a:solidFill>
              <a:latin typeface="Arial"/>
              <a:ea typeface="Arial"/>
              <a:cs typeface="Arial"/>
              <a:sym typeface="Arial"/>
            </a:endParaRPr>
          </a:p>
        </p:txBody>
      </p:sp>
      <p:sp>
        <p:nvSpPr>
          <p:cNvPr id="827" name="Google Shape;827;p152"/>
          <p:cNvSpPr txBox="1"/>
          <p:nvPr/>
        </p:nvSpPr>
        <p:spPr>
          <a:xfrm>
            <a:off x="2143889" y="1353214"/>
            <a:ext cx="867900" cy="253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70C0"/>
                </a:solidFill>
                <a:latin typeface="Open Sans"/>
                <a:ea typeface="Open Sans"/>
                <a:cs typeface="Open Sans"/>
                <a:sym typeface="Open Sans"/>
              </a:rPr>
              <a:t>Bacteria</a:t>
            </a:r>
            <a:endParaRPr b="0" i="0" sz="1100" u="none" cap="none" strike="noStrike">
              <a:solidFill>
                <a:srgbClr val="000000"/>
              </a:solidFill>
              <a:latin typeface="Arial"/>
              <a:ea typeface="Arial"/>
              <a:cs typeface="Arial"/>
              <a:sym typeface="Arial"/>
            </a:endParaRPr>
          </a:p>
        </p:txBody>
      </p:sp>
      <p:sp>
        <p:nvSpPr>
          <p:cNvPr id="828" name="Google Shape;828;p152"/>
          <p:cNvSpPr txBox="1"/>
          <p:nvPr/>
        </p:nvSpPr>
        <p:spPr>
          <a:xfrm>
            <a:off x="2397253" y="594517"/>
            <a:ext cx="1355100" cy="253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70C0"/>
                </a:solidFill>
                <a:latin typeface="Open Sans"/>
                <a:ea typeface="Open Sans"/>
                <a:cs typeface="Open Sans"/>
                <a:sym typeface="Open Sans"/>
              </a:rPr>
              <a:t>Red Blood Cell</a:t>
            </a:r>
            <a:endParaRPr b="0" i="0" sz="1100" u="none" cap="none" strike="noStrike">
              <a:solidFill>
                <a:srgbClr val="000000"/>
              </a:solidFill>
              <a:latin typeface="Arial"/>
              <a:ea typeface="Arial"/>
              <a:cs typeface="Arial"/>
              <a:sym typeface="Arial"/>
            </a:endParaRPr>
          </a:p>
        </p:txBody>
      </p:sp>
      <p:sp>
        <p:nvSpPr>
          <p:cNvPr id="829" name="Google Shape;829;p152"/>
          <p:cNvSpPr txBox="1"/>
          <p:nvPr/>
        </p:nvSpPr>
        <p:spPr>
          <a:xfrm>
            <a:off x="2355353" y="982248"/>
            <a:ext cx="1125600" cy="253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70C0"/>
                </a:solidFill>
                <a:latin typeface="Open Sans"/>
                <a:ea typeface="Open Sans"/>
                <a:cs typeface="Open Sans"/>
                <a:sym typeface="Open Sans"/>
              </a:rPr>
              <a:t>Lymphocyte</a:t>
            </a:r>
            <a:endParaRPr b="0" i="0" sz="1100" u="none" cap="none" strike="noStrike">
              <a:solidFill>
                <a:srgbClr val="000000"/>
              </a:solidFill>
              <a:latin typeface="Arial"/>
              <a:ea typeface="Arial"/>
              <a:cs typeface="Arial"/>
              <a:sym typeface="Arial"/>
            </a:endParaRPr>
          </a:p>
        </p:txBody>
      </p:sp>
      <p:cxnSp>
        <p:nvCxnSpPr>
          <p:cNvPr id="830" name="Google Shape;830;p152"/>
          <p:cNvCxnSpPr/>
          <p:nvPr/>
        </p:nvCxnSpPr>
        <p:spPr>
          <a:xfrm>
            <a:off x="2840812" y="1565893"/>
            <a:ext cx="377700" cy="251400"/>
          </a:xfrm>
          <a:prstGeom prst="straightConnector1">
            <a:avLst/>
          </a:prstGeom>
          <a:noFill/>
          <a:ln cap="flat" cmpd="sng" w="9525">
            <a:solidFill>
              <a:schemeClr val="accent1"/>
            </a:solidFill>
            <a:prstDash val="solid"/>
            <a:miter lim="800000"/>
            <a:headEnd len="sm" w="sm" type="none"/>
            <a:tailEnd len="sm" w="sm" type="none"/>
          </a:ln>
        </p:spPr>
      </p:cxnSp>
      <p:cxnSp>
        <p:nvCxnSpPr>
          <p:cNvPr id="831" name="Google Shape;831;p152"/>
          <p:cNvCxnSpPr/>
          <p:nvPr/>
        </p:nvCxnSpPr>
        <p:spPr>
          <a:xfrm>
            <a:off x="2602463" y="1994657"/>
            <a:ext cx="987300" cy="308100"/>
          </a:xfrm>
          <a:prstGeom prst="straightConnector1">
            <a:avLst/>
          </a:prstGeom>
          <a:noFill/>
          <a:ln cap="flat" cmpd="sng" w="9525">
            <a:solidFill>
              <a:schemeClr val="accent1"/>
            </a:solidFill>
            <a:prstDash val="solid"/>
            <a:miter lim="800000"/>
            <a:headEnd len="sm" w="sm" type="none"/>
            <a:tailEnd len="sm" w="sm" type="none"/>
          </a:ln>
        </p:spPr>
      </p:cxnSp>
      <p:cxnSp>
        <p:nvCxnSpPr>
          <p:cNvPr id="832" name="Google Shape;832;p152"/>
          <p:cNvCxnSpPr/>
          <p:nvPr/>
        </p:nvCxnSpPr>
        <p:spPr>
          <a:xfrm>
            <a:off x="3363324" y="857969"/>
            <a:ext cx="612900" cy="749400"/>
          </a:xfrm>
          <a:prstGeom prst="straightConnector1">
            <a:avLst/>
          </a:prstGeom>
          <a:noFill/>
          <a:ln cap="flat" cmpd="sng" w="9525">
            <a:solidFill>
              <a:schemeClr val="accent1"/>
            </a:solidFill>
            <a:prstDash val="solid"/>
            <a:miter lim="800000"/>
            <a:headEnd len="sm" w="sm" type="none"/>
            <a:tailEnd len="sm" w="sm" type="none"/>
          </a:ln>
        </p:spPr>
      </p:cxnSp>
      <p:cxnSp>
        <p:nvCxnSpPr>
          <p:cNvPr id="833" name="Google Shape;833;p152"/>
          <p:cNvCxnSpPr/>
          <p:nvPr/>
        </p:nvCxnSpPr>
        <p:spPr>
          <a:xfrm>
            <a:off x="3292325" y="1232549"/>
            <a:ext cx="701700" cy="830400"/>
          </a:xfrm>
          <a:prstGeom prst="straightConnector1">
            <a:avLst/>
          </a:prstGeom>
          <a:noFill/>
          <a:ln cap="flat" cmpd="sng" w="9525">
            <a:solidFill>
              <a:schemeClr val="accent1"/>
            </a:solidFill>
            <a:prstDash val="solid"/>
            <a:miter lim="800000"/>
            <a:headEnd len="sm" w="sm" type="none"/>
            <a:tailEnd len="sm" w="sm" type="none"/>
          </a:ln>
        </p:spPr>
      </p:cxnSp>
      <p:cxnSp>
        <p:nvCxnSpPr>
          <p:cNvPr id="834" name="Google Shape;834;p152"/>
          <p:cNvCxnSpPr/>
          <p:nvPr/>
        </p:nvCxnSpPr>
        <p:spPr>
          <a:xfrm flipH="1">
            <a:off x="5766621" y="1011515"/>
            <a:ext cx="211800" cy="468600"/>
          </a:xfrm>
          <a:prstGeom prst="straightConnector1">
            <a:avLst/>
          </a:prstGeom>
          <a:noFill/>
          <a:ln cap="flat" cmpd="sng" w="9525">
            <a:solidFill>
              <a:schemeClr val="accent1"/>
            </a:solidFill>
            <a:prstDash val="solid"/>
            <a:miter lim="800000"/>
            <a:headEnd len="sm" w="sm" type="none"/>
            <a:tailEnd len="sm" w="sm" type="none"/>
          </a:ln>
        </p:spPr>
      </p:cxnSp>
      <p:cxnSp>
        <p:nvCxnSpPr>
          <p:cNvPr id="835" name="Google Shape;835;p152"/>
          <p:cNvCxnSpPr/>
          <p:nvPr/>
        </p:nvCxnSpPr>
        <p:spPr>
          <a:xfrm flipH="1" rot="10800000">
            <a:off x="3450788" y="4484852"/>
            <a:ext cx="1013400" cy="321900"/>
          </a:xfrm>
          <a:prstGeom prst="straightConnector1">
            <a:avLst/>
          </a:prstGeom>
          <a:noFill/>
          <a:ln cap="flat" cmpd="sng" w="9525">
            <a:solidFill>
              <a:schemeClr val="accent1"/>
            </a:solidFill>
            <a:prstDash val="solid"/>
            <a:miter lim="800000"/>
            <a:headEnd len="sm" w="sm" type="none"/>
            <a:tailEnd len="sm" w="sm" type="none"/>
          </a:ln>
        </p:spPr>
      </p:cxnSp>
      <p:cxnSp>
        <p:nvCxnSpPr>
          <p:cNvPr id="836" name="Google Shape;836;p152"/>
          <p:cNvCxnSpPr/>
          <p:nvPr/>
        </p:nvCxnSpPr>
        <p:spPr>
          <a:xfrm flipH="1" rot="10800000">
            <a:off x="2928283" y="4023293"/>
            <a:ext cx="393600" cy="314100"/>
          </a:xfrm>
          <a:prstGeom prst="straightConnector1">
            <a:avLst/>
          </a:prstGeom>
          <a:noFill/>
          <a:ln cap="flat" cmpd="sng" w="9525">
            <a:solidFill>
              <a:schemeClr val="accent1"/>
            </a:solidFill>
            <a:prstDash val="solid"/>
            <a:miter lim="800000"/>
            <a:headEnd len="sm" w="sm" type="none"/>
            <a:tailEnd len="sm" w="sm" type="none"/>
          </a:ln>
        </p:spPr>
      </p:cxnSp>
      <p:cxnSp>
        <p:nvCxnSpPr>
          <p:cNvPr id="837" name="Google Shape;837;p152"/>
          <p:cNvCxnSpPr/>
          <p:nvPr/>
        </p:nvCxnSpPr>
        <p:spPr>
          <a:xfrm>
            <a:off x="2435735" y="2523602"/>
            <a:ext cx="586500" cy="0"/>
          </a:xfrm>
          <a:prstGeom prst="straightConnector1">
            <a:avLst/>
          </a:prstGeom>
          <a:noFill/>
          <a:ln cap="flat" cmpd="sng" w="9525">
            <a:solidFill>
              <a:schemeClr val="accent1"/>
            </a:solidFill>
            <a:prstDash val="solid"/>
            <a:miter lim="800000"/>
            <a:headEnd len="sm" w="sm" type="none"/>
            <a:tailEnd len="sm" w="sm" type="none"/>
          </a:ln>
        </p:spPr>
      </p:cxnSp>
      <p:sp>
        <p:nvSpPr>
          <p:cNvPr id="838" name="Google Shape;838;p152"/>
          <p:cNvSpPr txBox="1"/>
          <p:nvPr/>
        </p:nvSpPr>
        <p:spPr>
          <a:xfrm>
            <a:off x="323076" y="1449127"/>
            <a:ext cx="1340100" cy="5001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FF0000"/>
                </a:solidFill>
                <a:latin typeface="Open Sans"/>
                <a:ea typeface="Open Sans"/>
                <a:cs typeface="Open Sans"/>
                <a:sym typeface="Open Sans"/>
              </a:rPr>
              <a:t>1,000 X magnification</a:t>
            </a:r>
            <a:endParaRPr b="0" i="0" sz="1100" u="none" cap="none" strike="noStrike">
              <a:solidFill>
                <a:srgbClr val="000000"/>
              </a:solidFill>
              <a:latin typeface="Arial"/>
              <a:ea typeface="Arial"/>
              <a:cs typeface="Arial"/>
              <a:sym typeface="Arial"/>
            </a:endParaRPr>
          </a:p>
        </p:txBody>
      </p:sp>
      <p:sp>
        <p:nvSpPr>
          <p:cNvPr id="839" name="Google Shape;839;p152"/>
          <p:cNvSpPr txBox="1"/>
          <p:nvPr/>
        </p:nvSpPr>
        <p:spPr>
          <a:xfrm>
            <a:off x="492261" y="820342"/>
            <a:ext cx="13401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rgbClr val="0070C0"/>
                </a:solidFill>
                <a:latin typeface="Open Sans"/>
                <a:ea typeface="Open Sans"/>
                <a:cs typeface="Open Sans"/>
                <a:sym typeface="Open Sans"/>
              </a:rPr>
              <a:t>Cells…</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3" name="Shape 843"/>
        <p:cNvGrpSpPr/>
        <p:nvPr/>
      </p:nvGrpSpPr>
      <p:grpSpPr>
        <a:xfrm>
          <a:off x="0" y="0"/>
          <a:ext cx="0" cy="0"/>
          <a:chOff x="0" y="0"/>
          <a:chExt cx="0" cy="0"/>
        </a:xfrm>
      </p:grpSpPr>
      <p:sp>
        <p:nvSpPr>
          <p:cNvPr id="844" name="Google Shape;844;p15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pic>
        <p:nvPicPr>
          <p:cNvPr descr="A diagram of a cell&#10;&#10;Description automatically generated" id="845" name="Google Shape;845;p153"/>
          <p:cNvPicPr preferRelativeResize="0"/>
          <p:nvPr/>
        </p:nvPicPr>
        <p:blipFill rotWithShape="1">
          <a:blip r:embed="rId3">
            <a:alphaModFix/>
          </a:blip>
          <a:srcRect b="0" l="0" r="0" t="0"/>
          <a:stretch/>
        </p:blipFill>
        <p:spPr>
          <a:xfrm>
            <a:off x="3649336" y="935038"/>
            <a:ext cx="4123370" cy="3926414"/>
          </a:xfrm>
          <a:prstGeom prst="rect">
            <a:avLst/>
          </a:prstGeom>
          <a:noFill/>
          <a:ln>
            <a:noFill/>
          </a:ln>
        </p:spPr>
      </p:pic>
      <p:sp>
        <p:nvSpPr>
          <p:cNvPr id="846" name="Google Shape;846;p153"/>
          <p:cNvSpPr txBox="1"/>
          <p:nvPr/>
        </p:nvSpPr>
        <p:spPr>
          <a:xfrm>
            <a:off x="1028795" y="2306293"/>
            <a:ext cx="1413600" cy="5310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500"/>
              <a:buFont typeface="Arial"/>
              <a:buNone/>
            </a:pPr>
            <a:r>
              <a:rPr b="0" i="0" lang="en" sz="1500" u="none" cap="none" strike="noStrike">
                <a:solidFill>
                  <a:srgbClr val="FF0000"/>
                </a:solidFill>
                <a:latin typeface="Open Sans"/>
                <a:ea typeface="Open Sans"/>
                <a:cs typeface="Open Sans"/>
                <a:sym typeface="Open Sans"/>
              </a:rPr>
              <a:t>100,000 X magnification</a:t>
            </a:r>
            <a:endParaRPr b="0" i="0" sz="1100" u="none" cap="none" strike="noStrike">
              <a:solidFill>
                <a:srgbClr val="000000"/>
              </a:solidFill>
              <a:latin typeface="Arial"/>
              <a:ea typeface="Arial"/>
              <a:cs typeface="Arial"/>
              <a:sym typeface="Arial"/>
            </a:endParaRPr>
          </a:p>
        </p:txBody>
      </p:sp>
      <p:sp>
        <p:nvSpPr>
          <p:cNvPr id="847" name="Google Shape;847;p153"/>
          <p:cNvSpPr txBox="1"/>
          <p:nvPr/>
        </p:nvSpPr>
        <p:spPr>
          <a:xfrm>
            <a:off x="994258" y="1175480"/>
            <a:ext cx="1840500" cy="715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0070C0"/>
                </a:solidFill>
                <a:latin typeface="Open Sans"/>
                <a:ea typeface="Open Sans"/>
                <a:cs typeface="Open Sans"/>
                <a:sym typeface="Open Sans"/>
              </a:rPr>
              <a:t>Bacteria,…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0070C0"/>
                </a:solidFill>
                <a:latin typeface="Open Sans"/>
                <a:ea typeface="Open Sans"/>
                <a:cs typeface="Open Sans"/>
                <a:sym typeface="Open Sans"/>
              </a:rPr>
              <a:t>and Viruses</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1" name="Shape 851"/>
        <p:cNvGrpSpPr/>
        <p:nvPr/>
      </p:nvGrpSpPr>
      <p:grpSpPr>
        <a:xfrm>
          <a:off x="0" y="0"/>
          <a:ext cx="0" cy="0"/>
          <a:chOff x="0" y="0"/>
          <a:chExt cx="0" cy="0"/>
        </a:xfrm>
      </p:grpSpPr>
      <p:sp>
        <p:nvSpPr>
          <p:cNvPr id="852" name="Google Shape;852;p15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pic>
        <p:nvPicPr>
          <p:cNvPr descr="A diagram of parts of a human body&#10;&#10;Description automatically generated" id="853" name="Google Shape;853;p154"/>
          <p:cNvPicPr preferRelativeResize="0"/>
          <p:nvPr/>
        </p:nvPicPr>
        <p:blipFill rotWithShape="1">
          <a:blip r:embed="rId3">
            <a:alphaModFix/>
          </a:blip>
          <a:srcRect b="0" l="0" r="0" t="0"/>
          <a:stretch/>
        </p:blipFill>
        <p:spPr>
          <a:xfrm>
            <a:off x="3234537" y="645197"/>
            <a:ext cx="4345654" cy="4309136"/>
          </a:xfrm>
          <a:prstGeom prst="rect">
            <a:avLst/>
          </a:prstGeom>
          <a:noFill/>
          <a:ln>
            <a:noFill/>
          </a:ln>
        </p:spPr>
      </p:pic>
      <p:sp>
        <p:nvSpPr>
          <p:cNvPr id="854" name="Google Shape;854;p154"/>
          <p:cNvSpPr txBox="1"/>
          <p:nvPr/>
        </p:nvSpPr>
        <p:spPr>
          <a:xfrm>
            <a:off x="732856" y="1122305"/>
            <a:ext cx="1662000" cy="669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0070C0"/>
                </a:solidFill>
                <a:latin typeface="Open Sans"/>
                <a:ea typeface="Open Sans"/>
                <a:cs typeface="Open Sans"/>
                <a:sym typeface="Open Sans"/>
              </a:rPr>
              <a:t>Molecules</a:t>
            </a:r>
            <a:r>
              <a:rPr b="1" i="0" lang="en" sz="1800" u="none" cap="none" strike="noStrike">
                <a:solidFill>
                  <a:srgbClr val="0070C0"/>
                </a:solidFill>
                <a:latin typeface="Open Sans"/>
                <a:ea typeface="Open Sans"/>
                <a:cs typeface="Open Sans"/>
                <a:sym typeface="Open Sans"/>
              </a:rPr>
              <a:t>…</a:t>
            </a:r>
            <a:endParaRPr b="0" i="0" sz="1100" u="none" cap="none" strike="noStrike">
              <a:solidFill>
                <a:srgbClr val="000000"/>
              </a:solidFill>
              <a:latin typeface="Arial"/>
              <a:ea typeface="Arial"/>
              <a:cs typeface="Arial"/>
              <a:sym typeface="Arial"/>
            </a:endParaRPr>
          </a:p>
        </p:txBody>
      </p:sp>
      <p:sp>
        <p:nvSpPr>
          <p:cNvPr id="855" name="Google Shape;855;p154"/>
          <p:cNvSpPr txBox="1"/>
          <p:nvPr/>
        </p:nvSpPr>
        <p:spPr>
          <a:xfrm>
            <a:off x="732856" y="2292841"/>
            <a:ext cx="2020200" cy="715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FF0000"/>
                </a:solidFill>
                <a:latin typeface="Open Sans"/>
                <a:ea typeface="Open Sans"/>
                <a:cs typeface="Open Sans"/>
                <a:sym typeface="Open Sans"/>
              </a:rPr>
              <a:t>1,000,000 X magnification</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9" name="Shape 859"/>
        <p:cNvGrpSpPr/>
        <p:nvPr/>
      </p:nvGrpSpPr>
      <p:grpSpPr>
        <a:xfrm>
          <a:off x="0" y="0"/>
          <a:ext cx="0" cy="0"/>
          <a:chOff x="0" y="0"/>
          <a:chExt cx="0" cy="0"/>
        </a:xfrm>
      </p:grpSpPr>
      <p:sp>
        <p:nvSpPr>
          <p:cNvPr id="860" name="Google Shape;860;p15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pic>
        <p:nvPicPr>
          <p:cNvPr descr="A diagram of a dna polymer&#10;&#10;Description automatically generated" id="861" name="Google Shape;861;p155"/>
          <p:cNvPicPr preferRelativeResize="0"/>
          <p:nvPr/>
        </p:nvPicPr>
        <p:blipFill rotWithShape="1">
          <a:blip r:embed="rId3">
            <a:alphaModFix/>
          </a:blip>
          <a:srcRect b="0" l="0" r="0" t="0"/>
          <a:stretch/>
        </p:blipFill>
        <p:spPr>
          <a:xfrm>
            <a:off x="1816442" y="1422843"/>
            <a:ext cx="4962442" cy="2444823"/>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5" name="Shape 865"/>
        <p:cNvGrpSpPr/>
        <p:nvPr/>
      </p:nvGrpSpPr>
      <p:grpSpPr>
        <a:xfrm>
          <a:off x="0" y="0"/>
          <a:ext cx="0" cy="0"/>
          <a:chOff x="0" y="0"/>
          <a:chExt cx="0" cy="0"/>
        </a:xfrm>
      </p:grpSpPr>
      <p:sp>
        <p:nvSpPr>
          <p:cNvPr id="866" name="Google Shape;866;p156"/>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pic>
        <p:nvPicPr>
          <p:cNvPr descr="A diagram of the human spine&#10;&#10;Description automatically generated" id="867" name="Google Shape;867;p156"/>
          <p:cNvPicPr preferRelativeResize="0"/>
          <p:nvPr/>
        </p:nvPicPr>
        <p:blipFill rotWithShape="1">
          <a:blip r:embed="rId3">
            <a:alphaModFix/>
          </a:blip>
          <a:srcRect b="0" l="0" r="0" t="0"/>
          <a:stretch/>
        </p:blipFill>
        <p:spPr>
          <a:xfrm>
            <a:off x="2984157" y="357649"/>
            <a:ext cx="3067635" cy="4593859"/>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1" name="Shape 871"/>
        <p:cNvGrpSpPr/>
        <p:nvPr/>
      </p:nvGrpSpPr>
      <p:grpSpPr>
        <a:xfrm>
          <a:off x="0" y="0"/>
          <a:ext cx="0" cy="0"/>
          <a:chOff x="0" y="0"/>
          <a:chExt cx="0" cy="0"/>
        </a:xfrm>
      </p:grpSpPr>
      <p:pic>
        <p:nvPicPr>
          <p:cNvPr id="872" name="Google Shape;872;p157"/>
          <p:cNvPicPr preferRelativeResize="0"/>
          <p:nvPr/>
        </p:nvPicPr>
        <p:blipFill rotWithShape="1">
          <a:blip r:embed="rId3">
            <a:alphaModFix/>
          </a:blip>
          <a:srcRect b="0" l="0" r="0" t="0"/>
          <a:stretch/>
        </p:blipFill>
        <p:spPr>
          <a:xfrm>
            <a:off x="6137329" y="228507"/>
            <a:ext cx="2262317" cy="4362625"/>
          </a:xfrm>
          <a:prstGeom prst="rect">
            <a:avLst/>
          </a:prstGeom>
          <a:noFill/>
          <a:ln>
            <a:noFill/>
          </a:ln>
        </p:spPr>
      </p:pic>
      <p:pic>
        <p:nvPicPr>
          <p:cNvPr id="873" name="Google Shape;873;p157"/>
          <p:cNvPicPr preferRelativeResize="0"/>
          <p:nvPr/>
        </p:nvPicPr>
        <p:blipFill rotWithShape="1">
          <a:blip r:embed="rId4">
            <a:alphaModFix/>
          </a:blip>
          <a:srcRect b="0" l="0" r="0" t="0"/>
          <a:stretch/>
        </p:blipFill>
        <p:spPr>
          <a:xfrm>
            <a:off x="1751309" y="266700"/>
            <a:ext cx="3435235" cy="2205608"/>
          </a:xfrm>
          <a:prstGeom prst="rect">
            <a:avLst/>
          </a:prstGeom>
          <a:noFill/>
          <a:ln>
            <a:noFill/>
          </a:ln>
        </p:spPr>
      </p:pic>
      <p:pic>
        <p:nvPicPr>
          <p:cNvPr id="874" name="Google Shape;874;p157"/>
          <p:cNvPicPr preferRelativeResize="0"/>
          <p:nvPr/>
        </p:nvPicPr>
        <p:blipFill rotWithShape="1">
          <a:blip r:embed="rId5">
            <a:alphaModFix/>
          </a:blip>
          <a:srcRect b="4664" l="3445" r="47277" t="6494"/>
          <a:stretch/>
        </p:blipFill>
        <p:spPr>
          <a:xfrm>
            <a:off x="2484894" y="2671193"/>
            <a:ext cx="2159430" cy="220560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pic>
        <p:nvPicPr>
          <p:cNvPr id="603" name="Google Shape;603;p122"/>
          <p:cNvPicPr preferRelativeResize="0"/>
          <p:nvPr/>
        </p:nvPicPr>
        <p:blipFill>
          <a:blip r:embed="rId3">
            <a:alphaModFix/>
          </a:blip>
          <a:stretch>
            <a:fillRect/>
          </a:stretch>
        </p:blipFill>
        <p:spPr>
          <a:xfrm>
            <a:off x="179625" y="126976"/>
            <a:ext cx="6815898" cy="2905416"/>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pic>
        <p:nvPicPr>
          <p:cNvPr id="604" name="Google Shape;604;p122"/>
          <p:cNvPicPr preferRelativeResize="0"/>
          <p:nvPr/>
        </p:nvPicPr>
        <p:blipFill>
          <a:blip r:embed="rId4">
            <a:alphaModFix/>
          </a:blip>
          <a:stretch>
            <a:fillRect/>
          </a:stretch>
        </p:blipFill>
        <p:spPr>
          <a:xfrm>
            <a:off x="2724575" y="1890625"/>
            <a:ext cx="6265600" cy="3117501"/>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sp>
        <p:nvSpPr>
          <p:cNvPr id="605" name="Google Shape;605;p122"/>
          <p:cNvSpPr/>
          <p:nvPr/>
        </p:nvSpPr>
        <p:spPr>
          <a:xfrm>
            <a:off x="4184875" y="3508625"/>
            <a:ext cx="1699800" cy="195900"/>
          </a:xfrm>
          <a:prstGeom prst="rect">
            <a:avLst/>
          </a:prstGeom>
          <a:solidFill>
            <a:srgbClr val="FFFF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606" name="Google Shape;606;p122"/>
          <p:cNvSpPr txBox="1"/>
          <p:nvPr/>
        </p:nvSpPr>
        <p:spPr>
          <a:xfrm>
            <a:off x="4184875" y="3409225"/>
            <a:ext cx="16998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300">
                <a:solidFill>
                  <a:srgbClr val="FF0000"/>
                </a:solidFill>
                <a:latin typeface="Calibri"/>
                <a:ea typeface="Calibri"/>
                <a:cs typeface="Calibri"/>
                <a:sym typeface="Calibri"/>
              </a:rPr>
              <a:t>January 30, 2025 </a:t>
            </a:r>
            <a:endParaRPr b="1" sz="1300">
              <a:solidFill>
                <a:srgbClr val="FF0000"/>
              </a:solidFill>
              <a:latin typeface="Calibri"/>
              <a:ea typeface="Calibri"/>
              <a:cs typeface="Calibri"/>
              <a:sym typeface="Calibri"/>
            </a:endParaRPr>
          </a:p>
        </p:txBody>
      </p:sp>
      <p:sp>
        <p:nvSpPr>
          <p:cNvPr id="607" name="Google Shape;607;p122"/>
          <p:cNvSpPr/>
          <p:nvPr/>
        </p:nvSpPr>
        <p:spPr>
          <a:xfrm>
            <a:off x="3455225" y="3798225"/>
            <a:ext cx="3464100" cy="195900"/>
          </a:xfrm>
          <a:prstGeom prst="rect">
            <a:avLst/>
          </a:prstGeom>
          <a:solidFill>
            <a:srgbClr val="FFFF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608" name="Google Shape;608;p122"/>
          <p:cNvSpPr txBox="1"/>
          <p:nvPr/>
        </p:nvSpPr>
        <p:spPr>
          <a:xfrm>
            <a:off x="3453050" y="3694724"/>
            <a:ext cx="33366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300">
                <a:solidFill>
                  <a:srgbClr val="FF0000"/>
                </a:solidFill>
                <a:latin typeface="Calibri"/>
                <a:ea typeface="Calibri"/>
                <a:cs typeface="Calibri"/>
                <a:sym typeface="Calibri"/>
              </a:rPr>
              <a:t>Stay tuned for the announcement This Fall!</a:t>
            </a:r>
            <a:endParaRPr b="1" sz="1300">
              <a:solidFill>
                <a:srgbClr val="FF0000"/>
              </a:solidFill>
              <a:latin typeface="Calibri"/>
              <a:ea typeface="Calibri"/>
              <a:cs typeface="Calibri"/>
              <a:sym typeface="Calibri"/>
            </a:endParaRPr>
          </a:p>
        </p:txBody>
      </p:sp>
      <p:sp>
        <p:nvSpPr>
          <p:cNvPr id="609" name="Google Shape;609;p122"/>
          <p:cNvSpPr/>
          <p:nvPr/>
        </p:nvSpPr>
        <p:spPr>
          <a:xfrm flipH="1" rot="10800000">
            <a:off x="1087875" y="2048375"/>
            <a:ext cx="1509300" cy="2067900"/>
          </a:xfrm>
          <a:prstGeom prst="bentArrow">
            <a:avLst>
              <a:gd fmla="val 15791" name="adj1"/>
              <a:gd fmla="val 25000" name="adj2"/>
              <a:gd fmla="val 20571" name="adj3"/>
              <a:gd fmla="val 53221" name="adj4"/>
            </a:avLst>
          </a:prstGeom>
          <a:solidFill>
            <a:schemeClr val="accen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610" name="Google Shape;610;p122"/>
          <p:cNvSpPr/>
          <p:nvPr/>
        </p:nvSpPr>
        <p:spPr>
          <a:xfrm>
            <a:off x="88200" y="1467897"/>
            <a:ext cx="2411100" cy="588000"/>
          </a:xfrm>
          <a:prstGeom prst="ellipse">
            <a:avLst/>
          </a:prstGeom>
          <a:noFill/>
          <a:ln cap="flat" cmpd="sng" w="38100">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611" name="Google Shape;611;p122"/>
          <p:cNvSpPr/>
          <p:nvPr/>
        </p:nvSpPr>
        <p:spPr>
          <a:xfrm rot="898188">
            <a:off x="1429593" y="654958"/>
            <a:ext cx="1277303" cy="747789"/>
          </a:xfrm>
          <a:prstGeom prst="irregularSeal2">
            <a:avLst/>
          </a:prstGeom>
          <a:noFill/>
          <a:ln cap="flat" cmpd="sng" w="381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8" name="Shape 878"/>
        <p:cNvGrpSpPr/>
        <p:nvPr/>
      </p:nvGrpSpPr>
      <p:grpSpPr>
        <a:xfrm>
          <a:off x="0" y="0"/>
          <a:ext cx="0" cy="0"/>
          <a:chOff x="0" y="0"/>
          <a:chExt cx="0" cy="0"/>
        </a:xfrm>
      </p:grpSpPr>
      <p:pic>
        <p:nvPicPr>
          <p:cNvPr descr="Panorma_EM.jpg" id="879" name="Google Shape;879;p158"/>
          <p:cNvPicPr preferRelativeResize="0"/>
          <p:nvPr/>
        </p:nvPicPr>
        <p:blipFill rotWithShape="1">
          <a:blip r:embed="rId3">
            <a:alphaModFix/>
          </a:blip>
          <a:srcRect b="0" l="0" r="0" t="0"/>
          <a:stretch/>
        </p:blipFill>
        <p:spPr>
          <a:xfrm>
            <a:off x="3314700" y="1028700"/>
            <a:ext cx="2514600" cy="2199132"/>
          </a:xfrm>
          <a:prstGeom prst="rect">
            <a:avLst/>
          </a:prstGeom>
          <a:noFill/>
          <a:ln>
            <a:noFill/>
          </a:ln>
        </p:spPr>
      </p:pic>
      <p:grpSp>
        <p:nvGrpSpPr>
          <p:cNvPr id="880" name="Google Shape;880;p158"/>
          <p:cNvGrpSpPr/>
          <p:nvPr/>
        </p:nvGrpSpPr>
        <p:grpSpPr>
          <a:xfrm>
            <a:off x="1314450" y="2228852"/>
            <a:ext cx="6515101" cy="2236088"/>
            <a:chOff x="228600" y="2971800"/>
            <a:chExt cx="8686801" cy="2981451"/>
          </a:xfrm>
        </p:grpSpPr>
        <p:pic>
          <p:nvPicPr>
            <p:cNvPr descr="exploded panorama.jpg" id="881" name="Google Shape;881;p158"/>
            <p:cNvPicPr preferRelativeResize="0"/>
            <p:nvPr/>
          </p:nvPicPr>
          <p:blipFill rotWithShape="1">
            <a:blip r:embed="rId4">
              <a:alphaModFix/>
            </a:blip>
            <a:srcRect b="0" l="0" r="0" t="0"/>
            <a:stretch/>
          </p:blipFill>
          <p:spPr>
            <a:xfrm>
              <a:off x="228600" y="4800600"/>
              <a:ext cx="8686801" cy="1152651"/>
            </a:xfrm>
            <a:prstGeom prst="rect">
              <a:avLst/>
            </a:prstGeom>
            <a:noFill/>
            <a:ln>
              <a:noFill/>
            </a:ln>
          </p:spPr>
        </p:pic>
        <p:cxnSp>
          <p:nvCxnSpPr>
            <p:cNvPr id="882" name="Google Shape;882;p158"/>
            <p:cNvCxnSpPr/>
            <p:nvPr/>
          </p:nvCxnSpPr>
          <p:spPr>
            <a:xfrm flipH="1" rot="10800000">
              <a:off x="228600" y="2971800"/>
              <a:ext cx="4267200" cy="1828800"/>
            </a:xfrm>
            <a:prstGeom prst="straightConnector1">
              <a:avLst/>
            </a:prstGeom>
            <a:noFill/>
            <a:ln cap="flat" cmpd="sng" w="9525">
              <a:solidFill>
                <a:schemeClr val="dk1"/>
              </a:solidFill>
              <a:prstDash val="solid"/>
              <a:round/>
              <a:headEnd len="sm" w="sm" type="none"/>
              <a:tailEnd len="sm" w="sm" type="none"/>
            </a:ln>
          </p:spPr>
        </p:cxnSp>
        <p:cxnSp>
          <p:nvCxnSpPr>
            <p:cNvPr id="883" name="Google Shape;883;p158"/>
            <p:cNvCxnSpPr/>
            <p:nvPr/>
          </p:nvCxnSpPr>
          <p:spPr>
            <a:xfrm rot="10800000">
              <a:off x="5638800" y="2971800"/>
              <a:ext cx="3200400" cy="1828800"/>
            </a:xfrm>
            <a:prstGeom prst="straightConnector1">
              <a:avLst/>
            </a:prstGeom>
            <a:noFill/>
            <a:ln cap="flat" cmpd="sng" w="9525">
              <a:solidFill>
                <a:schemeClr val="dk1"/>
              </a:solidFill>
              <a:prstDash val="solid"/>
              <a:round/>
              <a:headEnd len="sm" w="sm" type="none"/>
              <a:tailEnd len="sm" w="sm" type="none"/>
            </a:ln>
          </p:spPr>
        </p:cxnSp>
      </p:grpSp>
      <p:sp>
        <p:nvSpPr>
          <p:cNvPr id="884" name="Google Shape;884;p158"/>
          <p:cNvSpPr txBox="1"/>
          <p:nvPr/>
        </p:nvSpPr>
        <p:spPr>
          <a:xfrm>
            <a:off x="1771650" y="678561"/>
            <a:ext cx="5600700" cy="2847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An electron micrograph of an antibody-producing B-cell</a:t>
            </a:r>
            <a:endParaRPr b="0" i="0" sz="1400" u="none" cap="none" strike="noStrike">
              <a:solidFill>
                <a:schemeClr val="dk1"/>
              </a:solidFill>
              <a:latin typeface="Calibri"/>
              <a:ea typeface="Calibri"/>
              <a:cs typeface="Calibri"/>
              <a:sym typeface="Calibri"/>
            </a:endParaRPr>
          </a:p>
        </p:txBody>
      </p:sp>
      <p:sp>
        <p:nvSpPr>
          <p:cNvPr id="885" name="Google Shape;885;p158"/>
          <p:cNvSpPr txBox="1"/>
          <p:nvPr/>
        </p:nvSpPr>
        <p:spPr>
          <a:xfrm>
            <a:off x="2743200" y="4514850"/>
            <a:ext cx="3828900" cy="2847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Arial"/>
              <a:buNone/>
            </a:pPr>
            <a:r>
              <a:rPr b="0" i="1" lang="en" sz="1400" u="none" cap="none" strike="noStrike">
                <a:solidFill>
                  <a:schemeClr val="dk1"/>
                </a:solidFill>
                <a:latin typeface="Calibri"/>
                <a:ea typeface="Calibri"/>
                <a:cs typeface="Calibri"/>
                <a:sym typeface="Calibri"/>
              </a:rPr>
              <a:t>Your flu/COVID-19 shot… in action.</a:t>
            </a:r>
            <a:endParaRPr b="0" i="1" sz="1400" u="none" cap="none" strike="noStrike">
              <a:solidFill>
                <a:schemeClr val="dk1"/>
              </a:solidFill>
              <a:latin typeface="Calibri"/>
              <a:ea typeface="Calibri"/>
              <a:cs typeface="Calibri"/>
              <a:sym typeface="Calibri"/>
            </a:endParaRPr>
          </a:p>
        </p:txBody>
      </p:sp>
      <p:sp>
        <p:nvSpPr>
          <p:cNvPr id="886" name="Google Shape;886;p158"/>
          <p:cNvSpPr txBox="1"/>
          <p:nvPr/>
        </p:nvSpPr>
        <p:spPr>
          <a:xfrm>
            <a:off x="1771650" y="213152"/>
            <a:ext cx="5600700" cy="392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100"/>
              <a:buFont typeface="Arial"/>
              <a:buNone/>
            </a:pPr>
            <a:r>
              <a:rPr b="1" i="0" lang="en" sz="2100" u="none" cap="none" strike="noStrike">
                <a:solidFill>
                  <a:schemeClr val="dk1"/>
                </a:solidFill>
                <a:latin typeface="Calibri"/>
                <a:ea typeface="Calibri"/>
                <a:cs typeface="Calibri"/>
                <a:sym typeface="Calibri"/>
              </a:rPr>
              <a:t>Tour of a Human Cell</a:t>
            </a:r>
            <a:endParaRPr b="1" i="0" sz="2100" u="none" cap="none" strike="noStrike">
              <a:solidFill>
                <a:schemeClr val="dk1"/>
              </a:solidFill>
              <a:latin typeface="Calibri"/>
              <a:ea typeface="Calibri"/>
              <a:cs typeface="Calibri"/>
              <a:sym typeface="Calibri"/>
            </a:endParaRPr>
          </a:p>
        </p:txBody>
      </p:sp>
      <p:sp>
        <p:nvSpPr>
          <p:cNvPr id="887" name="Google Shape;887;p158"/>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1" name="Shape 891"/>
        <p:cNvGrpSpPr/>
        <p:nvPr/>
      </p:nvGrpSpPr>
      <p:grpSpPr>
        <a:xfrm>
          <a:off x="0" y="0"/>
          <a:ext cx="0" cy="0"/>
          <a:chOff x="0" y="0"/>
          <a:chExt cx="0" cy="0"/>
        </a:xfrm>
      </p:grpSpPr>
      <p:sp>
        <p:nvSpPr>
          <p:cNvPr id="892" name="Google Shape;892;p159"/>
          <p:cNvSpPr txBox="1"/>
          <p:nvPr>
            <p:ph type="title"/>
          </p:nvPr>
        </p:nvSpPr>
        <p:spPr>
          <a:xfrm>
            <a:off x="2582780" y="545500"/>
            <a:ext cx="3443700" cy="425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66667"/>
              <a:buNone/>
            </a:pPr>
            <a:r>
              <a:rPr b="1" lang="en"/>
              <a:t>Tour of a Human Cell</a:t>
            </a:r>
            <a:endParaRPr b="1"/>
          </a:p>
        </p:txBody>
      </p:sp>
      <p:sp>
        <p:nvSpPr>
          <p:cNvPr id="893" name="Google Shape;893;p159"/>
          <p:cNvSpPr txBox="1"/>
          <p:nvPr>
            <p:ph idx="1" type="body"/>
          </p:nvPr>
        </p:nvSpPr>
        <p:spPr>
          <a:xfrm>
            <a:off x="237425" y="1163975"/>
            <a:ext cx="8754300" cy="37647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2400"/>
              <a:buNone/>
            </a:pPr>
            <a:r>
              <a:rPr lang="en">
                <a:solidFill>
                  <a:schemeClr val="accent2"/>
                </a:solidFill>
              </a:rPr>
              <a:t>Create sticky note “arrows” to label these items on your poster.</a:t>
            </a:r>
            <a:endParaRPr>
              <a:solidFill>
                <a:schemeClr val="accent2"/>
              </a:solidFill>
            </a:endParaRPr>
          </a:p>
        </p:txBody>
      </p:sp>
      <p:sp>
        <p:nvSpPr>
          <p:cNvPr id="894" name="Google Shape;894;p159"/>
          <p:cNvSpPr txBox="1"/>
          <p:nvPr/>
        </p:nvSpPr>
        <p:spPr>
          <a:xfrm>
            <a:off x="237425" y="1459375"/>
            <a:ext cx="35772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1" i="1" lang="en" sz="2400" u="none" cap="none" strike="noStrike">
                <a:solidFill>
                  <a:srgbClr val="FF00FF"/>
                </a:solidFill>
                <a:latin typeface="Calibri"/>
                <a:ea typeface="Calibri"/>
                <a:cs typeface="Calibri"/>
                <a:sym typeface="Calibri"/>
              </a:rPr>
              <a:t>Basic Features:</a:t>
            </a:r>
            <a:endParaRPr b="1" i="1" sz="2400" u="none" cap="none" strike="noStrike">
              <a:solidFill>
                <a:srgbClr val="FF00FF"/>
              </a:solidFill>
              <a:latin typeface="Calibri"/>
              <a:ea typeface="Calibri"/>
              <a:cs typeface="Calibri"/>
              <a:sym typeface="Calibri"/>
            </a:endParaRPr>
          </a:p>
        </p:txBody>
      </p:sp>
      <p:sp>
        <p:nvSpPr>
          <p:cNvPr id="895" name="Google Shape;895;p159"/>
          <p:cNvSpPr txBox="1"/>
          <p:nvPr/>
        </p:nvSpPr>
        <p:spPr>
          <a:xfrm>
            <a:off x="4686100" y="1459375"/>
            <a:ext cx="38952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1" i="1" lang="en" sz="2400" u="none" cap="none" strike="noStrike">
                <a:solidFill>
                  <a:srgbClr val="FF00FF"/>
                </a:solidFill>
                <a:latin typeface="Calibri"/>
                <a:ea typeface="Calibri"/>
                <a:cs typeface="Calibri"/>
                <a:sym typeface="Calibri"/>
              </a:rPr>
              <a:t>Bonus Features:</a:t>
            </a:r>
            <a:r>
              <a:rPr b="1" i="1" lang="en" sz="2400" u="none" cap="none" strike="noStrike">
                <a:solidFill>
                  <a:schemeClr val="accent6"/>
                </a:solidFill>
                <a:latin typeface="Calibri"/>
                <a:ea typeface="Calibri"/>
                <a:cs typeface="Calibri"/>
                <a:sym typeface="Calibri"/>
              </a:rPr>
              <a:t> </a:t>
            </a:r>
            <a:r>
              <a:rPr b="1" i="1" lang="en" sz="1400" u="none" cap="none" strike="noStrike">
                <a:solidFill>
                  <a:srgbClr val="980000"/>
                </a:solidFill>
                <a:latin typeface="Calibri"/>
                <a:ea typeface="Calibri"/>
                <a:cs typeface="Calibri"/>
                <a:sym typeface="Calibri"/>
              </a:rPr>
              <a:t>**Advanced Level</a:t>
            </a:r>
            <a:endParaRPr b="1" i="1" sz="1400" u="none" cap="none" strike="noStrike">
              <a:solidFill>
                <a:srgbClr val="980000"/>
              </a:solidFill>
              <a:latin typeface="Calibri"/>
              <a:ea typeface="Calibri"/>
              <a:cs typeface="Calibri"/>
              <a:sym typeface="Calibri"/>
            </a:endParaRPr>
          </a:p>
        </p:txBody>
      </p:sp>
      <p:sp>
        <p:nvSpPr>
          <p:cNvPr id="896" name="Google Shape;896;p159"/>
          <p:cNvSpPr txBox="1"/>
          <p:nvPr/>
        </p:nvSpPr>
        <p:spPr>
          <a:xfrm>
            <a:off x="233204" y="1895650"/>
            <a:ext cx="2814900" cy="2401200"/>
          </a:xfrm>
          <a:prstGeom prst="rect">
            <a:avLst/>
          </a:prstGeom>
          <a:noFill/>
          <a:ln>
            <a:noFill/>
          </a:ln>
        </p:spPr>
        <p:txBody>
          <a:bodyPr anchorCtr="0" anchor="t" bIns="91425" lIns="91425" spcFirstLastPara="1" rIns="91425" wrap="square" tIns="91425">
            <a:spAutoFit/>
          </a:bodyPr>
          <a:lstStyle/>
          <a:p>
            <a:pPr indent="-228600" lvl="0" marL="342900" marR="0" rtl="0" algn="l">
              <a:lnSpc>
                <a:spcPct val="100000"/>
              </a:lnSpc>
              <a:spcBef>
                <a:spcPts val="0"/>
              </a:spcBef>
              <a:spcAft>
                <a:spcPts val="0"/>
              </a:spcAft>
              <a:buClr>
                <a:schemeClr val="dk2"/>
              </a:buClr>
              <a:buSzPts val="1800"/>
              <a:buFont typeface="Calibri"/>
              <a:buChar char="●"/>
            </a:pPr>
            <a:r>
              <a:rPr b="0" i="0" lang="en" sz="1800" u="none" cap="none" strike="noStrike">
                <a:solidFill>
                  <a:schemeClr val="dk2"/>
                </a:solidFill>
                <a:latin typeface="Calibri"/>
                <a:ea typeface="Calibri"/>
                <a:cs typeface="Calibri"/>
                <a:sym typeface="Calibri"/>
              </a:rPr>
              <a:t>Cell membrane</a:t>
            </a:r>
            <a:endParaRPr b="0" i="0" sz="1800" u="none" cap="none" strike="noStrike">
              <a:solidFill>
                <a:schemeClr val="dk2"/>
              </a:solidFill>
              <a:latin typeface="Calibri"/>
              <a:ea typeface="Calibri"/>
              <a:cs typeface="Calibri"/>
              <a:sym typeface="Calibri"/>
            </a:endParaRPr>
          </a:p>
          <a:p>
            <a:pPr indent="-228600" lvl="0" marL="342900" marR="0" rtl="0" algn="l">
              <a:lnSpc>
                <a:spcPct val="100000"/>
              </a:lnSpc>
              <a:spcBef>
                <a:spcPts val="0"/>
              </a:spcBef>
              <a:spcAft>
                <a:spcPts val="0"/>
              </a:spcAft>
              <a:buClr>
                <a:schemeClr val="dk2"/>
              </a:buClr>
              <a:buSzPts val="1800"/>
              <a:buFont typeface="Calibri"/>
              <a:buChar char="●"/>
            </a:pPr>
            <a:r>
              <a:rPr b="0" i="0" lang="en" sz="1800" u="none" cap="none" strike="noStrike">
                <a:solidFill>
                  <a:schemeClr val="dk2"/>
                </a:solidFill>
                <a:latin typeface="Calibri"/>
                <a:ea typeface="Calibri"/>
                <a:cs typeface="Calibri"/>
                <a:sym typeface="Calibri"/>
              </a:rPr>
              <a:t>Nucleus</a:t>
            </a:r>
            <a:endParaRPr b="0" i="0" sz="1800" u="none" cap="none" strike="noStrike">
              <a:solidFill>
                <a:schemeClr val="dk2"/>
              </a:solidFill>
              <a:latin typeface="Calibri"/>
              <a:ea typeface="Calibri"/>
              <a:cs typeface="Calibri"/>
              <a:sym typeface="Calibri"/>
            </a:endParaRPr>
          </a:p>
          <a:p>
            <a:pPr indent="-228600" lvl="0" marL="342900" marR="0" rtl="0" algn="l">
              <a:lnSpc>
                <a:spcPct val="100000"/>
              </a:lnSpc>
              <a:spcBef>
                <a:spcPts val="0"/>
              </a:spcBef>
              <a:spcAft>
                <a:spcPts val="0"/>
              </a:spcAft>
              <a:buClr>
                <a:schemeClr val="dk2"/>
              </a:buClr>
              <a:buSzPts val="1800"/>
              <a:buFont typeface="Calibri"/>
              <a:buChar char="●"/>
            </a:pPr>
            <a:r>
              <a:rPr b="0" i="0" lang="en" sz="1800" u="none" cap="none" strike="noStrike">
                <a:solidFill>
                  <a:schemeClr val="dk2"/>
                </a:solidFill>
                <a:latin typeface="Calibri"/>
                <a:ea typeface="Calibri"/>
                <a:cs typeface="Calibri"/>
                <a:sym typeface="Calibri"/>
              </a:rPr>
              <a:t>Ribosomes</a:t>
            </a:r>
            <a:endParaRPr b="0" i="0" sz="1800" u="none" cap="none" strike="noStrike">
              <a:solidFill>
                <a:schemeClr val="dk2"/>
              </a:solidFill>
              <a:latin typeface="Calibri"/>
              <a:ea typeface="Calibri"/>
              <a:cs typeface="Calibri"/>
              <a:sym typeface="Calibri"/>
            </a:endParaRPr>
          </a:p>
          <a:p>
            <a:pPr indent="-228600" lvl="0" marL="342900" marR="0" rtl="0" algn="l">
              <a:lnSpc>
                <a:spcPct val="100000"/>
              </a:lnSpc>
              <a:spcBef>
                <a:spcPts val="0"/>
              </a:spcBef>
              <a:spcAft>
                <a:spcPts val="0"/>
              </a:spcAft>
              <a:buClr>
                <a:schemeClr val="dk2"/>
              </a:buClr>
              <a:buSzPts val="1800"/>
              <a:buFont typeface="Calibri"/>
              <a:buChar char="●"/>
            </a:pPr>
            <a:r>
              <a:rPr b="0" i="0" lang="en" sz="1800" u="none" cap="none" strike="noStrike">
                <a:solidFill>
                  <a:schemeClr val="dk2"/>
                </a:solidFill>
                <a:latin typeface="Calibri"/>
                <a:ea typeface="Calibri"/>
                <a:cs typeface="Calibri"/>
                <a:sym typeface="Calibri"/>
              </a:rPr>
              <a:t>Nuclear membrane</a:t>
            </a:r>
            <a:endParaRPr b="0" i="0" sz="1800" u="none" cap="none" strike="noStrike">
              <a:solidFill>
                <a:schemeClr val="dk2"/>
              </a:solidFill>
              <a:latin typeface="Calibri"/>
              <a:ea typeface="Calibri"/>
              <a:cs typeface="Calibri"/>
              <a:sym typeface="Calibri"/>
            </a:endParaRPr>
          </a:p>
          <a:p>
            <a:pPr indent="-228600" lvl="0" marL="342900" marR="0" rtl="0" algn="l">
              <a:lnSpc>
                <a:spcPct val="100000"/>
              </a:lnSpc>
              <a:spcBef>
                <a:spcPts val="0"/>
              </a:spcBef>
              <a:spcAft>
                <a:spcPts val="0"/>
              </a:spcAft>
              <a:buClr>
                <a:schemeClr val="dk2"/>
              </a:buClr>
              <a:buSzPts val="1800"/>
              <a:buFont typeface="Calibri"/>
              <a:buChar char="●"/>
            </a:pPr>
            <a:r>
              <a:rPr b="0" i="0" lang="en" sz="1800" u="none" cap="none" strike="noStrike">
                <a:solidFill>
                  <a:schemeClr val="dk2"/>
                </a:solidFill>
                <a:latin typeface="Calibri"/>
                <a:ea typeface="Calibri"/>
                <a:cs typeface="Calibri"/>
                <a:sym typeface="Calibri"/>
              </a:rPr>
              <a:t>Nuclear pore</a:t>
            </a:r>
            <a:endParaRPr b="0" i="0" sz="1800" u="none" cap="none" strike="noStrike">
              <a:solidFill>
                <a:schemeClr val="dk2"/>
              </a:solidFill>
              <a:latin typeface="Calibri"/>
              <a:ea typeface="Calibri"/>
              <a:cs typeface="Calibri"/>
              <a:sym typeface="Calibri"/>
            </a:endParaRPr>
          </a:p>
          <a:p>
            <a:pPr indent="-228600" lvl="0" marL="342900" marR="0" rtl="0" algn="l">
              <a:lnSpc>
                <a:spcPct val="100000"/>
              </a:lnSpc>
              <a:spcBef>
                <a:spcPts val="0"/>
              </a:spcBef>
              <a:spcAft>
                <a:spcPts val="0"/>
              </a:spcAft>
              <a:buClr>
                <a:schemeClr val="dk2"/>
              </a:buClr>
              <a:buSzPts val="1800"/>
              <a:buFont typeface="Calibri"/>
              <a:buChar char="●"/>
            </a:pPr>
            <a:r>
              <a:rPr b="0" i="0" lang="en" sz="1800" u="none" cap="none" strike="noStrike">
                <a:solidFill>
                  <a:schemeClr val="dk2"/>
                </a:solidFill>
                <a:latin typeface="Calibri"/>
                <a:ea typeface="Calibri"/>
                <a:cs typeface="Calibri"/>
                <a:sym typeface="Calibri"/>
              </a:rPr>
              <a:t>Endoplasmic reticulum</a:t>
            </a:r>
            <a:endParaRPr b="0" i="0" sz="1800" u="none" cap="none" strike="noStrike">
              <a:solidFill>
                <a:schemeClr val="dk2"/>
              </a:solidFill>
              <a:latin typeface="Calibri"/>
              <a:ea typeface="Calibri"/>
              <a:cs typeface="Calibri"/>
              <a:sym typeface="Calibri"/>
            </a:endParaRPr>
          </a:p>
          <a:p>
            <a:pPr indent="-228600" lvl="0" marL="342900" marR="0" rtl="0" algn="l">
              <a:lnSpc>
                <a:spcPct val="100000"/>
              </a:lnSpc>
              <a:spcBef>
                <a:spcPts val="0"/>
              </a:spcBef>
              <a:spcAft>
                <a:spcPts val="0"/>
              </a:spcAft>
              <a:buClr>
                <a:schemeClr val="dk2"/>
              </a:buClr>
              <a:buSzPts val="1800"/>
              <a:buFont typeface="Calibri"/>
              <a:buChar char="●"/>
            </a:pPr>
            <a:r>
              <a:rPr b="0" i="0" lang="en" sz="1800" u="none" cap="none" strike="noStrike">
                <a:solidFill>
                  <a:schemeClr val="dk2"/>
                </a:solidFill>
                <a:latin typeface="Calibri"/>
                <a:ea typeface="Calibri"/>
                <a:cs typeface="Calibri"/>
                <a:sym typeface="Calibri"/>
              </a:rPr>
              <a:t>Golgi apparatus</a:t>
            </a:r>
            <a:endParaRPr b="0" i="0" sz="1800" u="none" cap="none" strike="noStrike">
              <a:solidFill>
                <a:schemeClr val="dk2"/>
              </a:solidFill>
              <a:latin typeface="Calibri"/>
              <a:ea typeface="Calibri"/>
              <a:cs typeface="Calibri"/>
              <a:sym typeface="Calibri"/>
            </a:endParaRPr>
          </a:p>
          <a:p>
            <a:pPr indent="-228600" lvl="0" marL="342900" marR="0" rtl="0" algn="l">
              <a:lnSpc>
                <a:spcPct val="100000"/>
              </a:lnSpc>
              <a:spcBef>
                <a:spcPts val="0"/>
              </a:spcBef>
              <a:spcAft>
                <a:spcPts val="0"/>
              </a:spcAft>
              <a:buClr>
                <a:schemeClr val="dk2"/>
              </a:buClr>
              <a:buSzPts val="1800"/>
              <a:buFont typeface="Calibri"/>
              <a:buChar char="●"/>
            </a:pPr>
            <a:r>
              <a:rPr b="0" i="0" lang="en" sz="1800" u="none" cap="none" strike="noStrike">
                <a:solidFill>
                  <a:schemeClr val="dk2"/>
                </a:solidFill>
                <a:latin typeface="Calibri"/>
                <a:ea typeface="Calibri"/>
                <a:cs typeface="Calibri"/>
                <a:sym typeface="Calibri"/>
              </a:rPr>
              <a:t>Cytoskeleton</a:t>
            </a:r>
            <a:endParaRPr b="0" i="0" sz="1800" u="none" cap="none" strike="noStrike">
              <a:solidFill>
                <a:schemeClr val="dk2"/>
              </a:solidFill>
              <a:latin typeface="Calibri"/>
              <a:ea typeface="Calibri"/>
              <a:cs typeface="Calibri"/>
              <a:sym typeface="Calibri"/>
            </a:endParaRPr>
          </a:p>
        </p:txBody>
      </p:sp>
      <p:sp>
        <p:nvSpPr>
          <p:cNvPr id="897" name="Google Shape;897;p159"/>
          <p:cNvSpPr txBox="1"/>
          <p:nvPr/>
        </p:nvSpPr>
        <p:spPr>
          <a:xfrm>
            <a:off x="2734375" y="1895650"/>
            <a:ext cx="1450500" cy="1293000"/>
          </a:xfrm>
          <a:prstGeom prst="rect">
            <a:avLst/>
          </a:prstGeom>
          <a:noFill/>
          <a:ln>
            <a:noFill/>
          </a:ln>
        </p:spPr>
        <p:txBody>
          <a:bodyPr anchorCtr="0" anchor="t" bIns="91425" lIns="91425" spcFirstLastPara="1" rIns="91425" wrap="square" tIns="91425">
            <a:spAutoFit/>
          </a:bodyPr>
          <a:lstStyle/>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Vesicles</a:t>
            </a:r>
            <a:endParaRPr b="0" i="0" sz="1800" u="none" cap="none" strike="noStrike">
              <a:solidFill>
                <a:schemeClr val="dk1"/>
              </a:solidFill>
              <a:latin typeface="Calibri"/>
              <a:ea typeface="Calibri"/>
              <a:cs typeface="Calibri"/>
              <a:sym typeface="Calibri"/>
            </a:endParaRPr>
          </a:p>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DNA</a:t>
            </a:r>
            <a:endParaRPr b="0" i="0" sz="1800" u="none" cap="none" strike="noStrike">
              <a:solidFill>
                <a:schemeClr val="dk1"/>
              </a:solidFill>
              <a:latin typeface="Calibri"/>
              <a:ea typeface="Calibri"/>
              <a:cs typeface="Calibri"/>
              <a:sym typeface="Calibri"/>
            </a:endParaRPr>
          </a:p>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mRNA</a:t>
            </a:r>
            <a:endParaRPr b="0" i="0" sz="1800" u="none" cap="none" strike="noStrike">
              <a:solidFill>
                <a:schemeClr val="dk1"/>
              </a:solidFill>
              <a:latin typeface="Calibri"/>
              <a:ea typeface="Calibri"/>
              <a:cs typeface="Calibri"/>
              <a:sym typeface="Calibri"/>
            </a:endParaRPr>
          </a:p>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Proteins</a:t>
            </a:r>
            <a:endParaRPr b="0" i="0" sz="1800" u="none" cap="none" strike="noStrike">
              <a:solidFill>
                <a:schemeClr val="dk1"/>
              </a:solidFill>
              <a:latin typeface="Calibri"/>
              <a:ea typeface="Calibri"/>
              <a:cs typeface="Calibri"/>
              <a:sym typeface="Calibri"/>
            </a:endParaRPr>
          </a:p>
        </p:txBody>
      </p:sp>
      <p:sp>
        <p:nvSpPr>
          <p:cNvPr id="898" name="Google Shape;898;p159"/>
          <p:cNvSpPr txBox="1"/>
          <p:nvPr/>
        </p:nvSpPr>
        <p:spPr>
          <a:xfrm>
            <a:off x="4572000" y="1895650"/>
            <a:ext cx="2628900" cy="2955300"/>
          </a:xfrm>
          <a:prstGeom prst="rect">
            <a:avLst/>
          </a:prstGeom>
          <a:noFill/>
          <a:ln>
            <a:noFill/>
          </a:ln>
        </p:spPr>
        <p:txBody>
          <a:bodyPr anchorCtr="0" anchor="t" bIns="91425" lIns="91425" spcFirstLastPara="1" rIns="91425" wrap="square" tIns="91425">
            <a:spAutoFit/>
          </a:bodyPr>
          <a:lstStyle/>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Identify different processes occurring within the cell</a:t>
            </a:r>
            <a:endParaRPr b="0" i="0" sz="1800" u="none" cap="none" strike="noStrike">
              <a:solidFill>
                <a:schemeClr val="dk1"/>
              </a:solidFill>
              <a:latin typeface="Calibri"/>
              <a:ea typeface="Calibri"/>
              <a:cs typeface="Calibri"/>
              <a:sym typeface="Calibri"/>
            </a:endParaRPr>
          </a:p>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Different types of cytoskeleton</a:t>
            </a:r>
            <a:endParaRPr b="0" i="0" sz="1800" u="none" cap="none" strike="noStrike">
              <a:solidFill>
                <a:schemeClr val="dk1"/>
              </a:solidFill>
              <a:latin typeface="Calibri"/>
              <a:ea typeface="Calibri"/>
              <a:cs typeface="Calibri"/>
              <a:sym typeface="Calibri"/>
            </a:endParaRPr>
          </a:p>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RNA polymerase</a:t>
            </a:r>
            <a:endParaRPr b="0" i="0" sz="1800" u="none" cap="none" strike="noStrike">
              <a:solidFill>
                <a:schemeClr val="dk1"/>
              </a:solidFill>
              <a:latin typeface="Calibri"/>
              <a:ea typeface="Calibri"/>
              <a:cs typeface="Calibri"/>
              <a:sym typeface="Calibri"/>
            </a:endParaRPr>
          </a:p>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Transcription factors</a:t>
            </a:r>
            <a:endParaRPr b="0" i="0" sz="1800" u="none" cap="none" strike="noStrike">
              <a:solidFill>
                <a:schemeClr val="dk1"/>
              </a:solidFill>
              <a:latin typeface="Calibri"/>
              <a:ea typeface="Calibri"/>
              <a:cs typeface="Calibri"/>
              <a:sym typeface="Calibri"/>
            </a:endParaRPr>
          </a:p>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Promoter</a:t>
            </a:r>
            <a:endParaRPr b="0" i="0" sz="1800" u="none" cap="none" strike="noStrike">
              <a:solidFill>
                <a:schemeClr val="dk1"/>
              </a:solidFill>
              <a:latin typeface="Calibri"/>
              <a:ea typeface="Calibri"/>
              <a:cs typeface="Calibri"/>
              <a:sym typeface="Calibri"/>
            </a:endParaRPr>
          </a:p>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5’ cap of RNA, 3’ polyadenylation signal</a:t>
            </a:r>
            <a:endParaRPr b="0" i="0" sz="1800" u="none" cap="none" strike="noStrike">
              <a:solidFill>
                <a:schemeClr val="dk1"/>
              </a:solidFill>
              <a:latin typeface="Calibri"/>
              <a:ea typeface="Calibri"/>
              <a:cs typeface="Calibri"/>
              <a:sym typeface="Calibri"/>
            </a:endParaRPr>
          </a:p>
        </p:txBody>
      </p:sp>
      <p:sp>
        <p:nvSpPr>
          <p:cNvPr id="899" name="Google Shape;899;p159"/>
          <p:cNvSpPr txBox="1"/>
          <p:nvPr/>
        </p:nvSpPr>
        <p:spPr>
          <a:xfrm>
            <a:off x="7124700" y="1895650"/>
            <a:ext cx="1866900" cy="1847100"/>
          </a:xfrm>
          <a:prstGeom prst="rect">
            <a:avLst/>
          </a:prstGeom>
          <a:noFill/>
          <a:ln>
            <a:noFill/>
          </a:ln>
        </p:spPr>
        <p:txBody>
          <a:bodyPr anchorCtr="0" anchor="t" bIns="91425" lIns="91425" spcFirstLastPara="1" rIns="91425" wrap="square" tIns="91425">
            <a:spAutoFit/>
          </a:bodyPr>
          <a:lstStyle/>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Proteasome</a:t>
            </a:r>
            <a:endParaRPr b="0" i="0" sz="1800" u="none" cap="none" strike="noStrike">
              <a:solidFill>
                <a:schemeClr val="dk1"/>
              </a:solidFill>
              <a:latin typeface="Calibri"/>
              <a:ea typeface="Calibri"/>
              <a:cs typeface="Calibri"/>
              <a:sym typeface="Calibri"/>
            </a:endParaRPr>
          </a:p>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Nucleosomes</a:t>
            </a:r>
            <a:endParaRPr b="0" i="0" sz="1800" u="none" cap="none" strike="noStrike">
              <a:solidFill>
                <a:schemeClr val="dk1"/>
              </a:solidFill>
              <a:latin typeface="Calibri"/>
              <a:ea typeface="Calibri"/>
              <a:cs typeface="Calibri"/>
              <a:sym typeface="Calibri"/>
            </a:endParaRPr>
          </a:p>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Kinesins (motor proteins)</a:t>
            </a:r>
            <a:endParaRPr b="0" i="0" sz="1800" u="none" cap="none" strike="noStrike">
              <a:solidFill>
                <a:schemeClr val="dk1"/>
              </a:solidFill>
              <a:latin typeface="Calibri"/>
              <a:ea typeface="Calibri"/>
              <a:cs typeface="Calibri"/>
              <a:sym typeface="Calibri"/>
            </a:endParaRPr>
          </a:p>
          <a:p>
            <a:pPr indent="-228600" lvl="0" marL="3429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Clathrin</a:t>
            </a:r>
            <a:endParaRPr b="0" i="0" sz="1800" u="none" cap="none" strike="noStrike">
              <a:solidFill>
                <a:schemeClr val="dk1"/>
              </a:solidFill>
              <a:latin typeface="Calibri"/>
              <a:ea typeface="Calibri"/>
              <a:cs typeface="Calibri"/>
              <a:sym typeface="Calibri"/>
            </a:endParaRPr>
          </a:p>
        </p:txBody>
      </p:sp>
      <p:cxnSp>
        <p:nvCxnSpPr>
          <p:cNvPr id="900" name="Google Shape;900;p159"/>
          <p:cNvCxnSpPr/>
          <p:nvPr/>
        </p:nvCxnSpPr>
        <p:spPr>
          <a:xfrm>
            <a:off x="4403150" y="1757325"/>
            <a:ext cx="39900" cy="307800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04" name="Shape 904"/>
        <p:cNvGrpSpPr/>
        <p:nvPr/>
      </p:nvGrpSpPr>
      <p:grpSpPr>
        <a:xfrm>
          <a:off x="0" y="0"/>
          <a:ext cx="0" cy="0"/>
          <a:chOff x="0" y="0"/>
          <a:chExt cx="0" cy="0"/>
        </a:xfrm>
      </p:grpSpPr>
      <p:pic>
        <p:nvPicPr>
          <p:cNvPr id="905" name="Google Shape;905;p160"/>
          <p:cNvPicPr preferRelativeResize="0"/>
          <p:nvPr/>
        </p:nvPicPr>
        <p:blipFill rotWithShape="1">
          <a:blip r:embed="rId3">
            <a:alphaModFix/>
          </a:blip>
          <a:srcRect b="0" l="0" r="0" t="0"/>
          <a:stretch/>
        </p:blipFill>
        <p:spPr>
          <a:xfrm>
            <a:off x="560618" y="0"/>
            <a:ext cx="8022769" cy="51435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09" name="Shape 909"/>
        <p:cNvGrpSpPr/>
        <p:nvPr/>
      </p:nvGrpSpPr>
      <p:grpSpPr>
        <a:xfrm>
          <a:off x="0" y="0"/>
          <a:ext cx="0" cy="0"/>
          <a:chOff x="0" y="0"/>
          <a:chExt cx="0" cy="0"/>
        </a:xfrm>
      </p:grpSpPr>
      <p:grpSp>
        <p:nvGrpSpPr>
          <p:cNvPr id="910" name="Google Shape;910;p161"/>
          <p:cNvGrpSpPr/>
          <p:nvPr/>
        </p:nvGrpSpPr>
        <p:grpSpPr>
          <a:xfrm>
            <a:off x="22063" y="2975275"/>
            <a:ext cx="9099876" cy="1209985"/>
            <a:chOff x="0" y="3622399"/>
            <a:chExt cx="9099876" cy="1209985"/>
          </a:xfrm>
        </p:grpSpPr>
        <p:pic>
          <p:nvPicPr>
            <p:cNvPr id="911" name="Google Shape;911;p161"/>
            <p:cNvPicPr preferRelativeResize="0"/>
            <p:nvPr/>
          </p:nvPicPr>
          <p:blipFill rotWithShape="1">
            <a:blip r:embed="rId3">
              <a:alphaModFix/>
            </a:blip>
            <a:srcRect b="0" l="0" r="0" t="0"/>
            <a:stretch/>
          </p:blipFill>
          <p:spPr>
            <a:xfrm>
              <a:off x="0" y="3622399"/>
              <a:ext cx="4572001" cy="1189863"/>
            </a:xfrm>
            <a:prstGeom prst="rect">
              <a:avLst/>
            </a:prstGeom>
            <a:noFill/>
            <a:ln>
              <a:noFill/>
            </a:ln>
          </p:spPr>
        </p:pic>
        <p:pic>
          <p:nvPicPr>
            <p:cNvPr id="912" name="Google Shape;912;p161"/>
            <p:cNvPicPr preferRelativeResize="0"/>
            <p:nvPr/>
          </p:nvPicPr>
          <p:blipFill rotWithShape="1">
            <a:blip r:embed="rId4">
              <a:alphaModFix/>
            </a:blip>
            <a:srcRect b="0" l="0" r="0" t="0"/>
            <a:stretch/>
          </p:blipFill>
          <p:spPr>
            <a:xfrm>
              <a:off x="4527875" y="3622400"/>
              <a:ext cx="4572001" cy="1209984"/>
            </a:xfrm>
            <a:prstGeom prst="rect">
              <a:avLst/>
            </a:prstGeom>
            <a:noFill/>
            <a:ln>
              <a:noFill/>
            </a:ln>
          </p:spPr>
        </p:pic>
      </p:grpSp>
      <p:sp>
        <p:nvSpPr>
          <p:cNvPr id="913" name="Google Shape;913;p161"/>
          <p:cNvSpPr txBox="1"/>
          <p:nvPr>
            <p:ph type="title"/>
          </p:nvPr>
        </p:nvSpPr>
        <p:spPr>
          <a:xfrm>
            <a:off x="233775" y="333769"/>
            <a:ext cx="6390600" cy="4296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90000"/>
              </a:lnSpc>
              <a:spcBef>
                <a:spcPts val="0"/>
              </a:spcBef>
              <a:spcAft>
                <a:spcPts val="0"/>
              </a:spcAft>
              <a:buClr>
                <a:schemeClr val="lt1"/>
              </a:buClr>
              <a:buSzPct val="107142"/>
              <a:buFont typeface="Open Sans"/>
              <a:buNone/>
            </a:pPr>
            <a:r>
              <a:rPr lang="en"/>
              <a:t>Learning the Landscape</a:t>
            </a:r>
            <a:endParaRPr/>
          </a:p>
        </p:txBody>
      </p:sp>
      <p:sp>
        <p:nvSpPr>
          <p:cNvPr id="914" name="Google Shape;914;p161"/>
          <p:cNvSpPr txBox="1"/>
          <p:nvPr>
            <p:ph idx="1" type="body"/>
          </p:nvPr>
        </p:nvSpPr>
        <p:spPr>
          <a:xfrm>
            <a:off x="639700" y="1065300"/>
            <a:ext cx="7032000" cy="3497400"/>
          </a:xfrm>
          <a:prstGeom prst="rect">
            <a:avLst/>
          </a:prstGeom>
          <a:noFill/>
          <a:ln>
            <a:noFill/>
          </a:ln>
        </p:spPr>
        <p:txBody>
          <a:bodyPr anchorCtr="0" anchor="t" bIns="91425" lIns="91425" spcFirstLastPara="1" rIns="91425" wrap="square" tIns="91425">
            <a:normAutofit/>
          </a:bodyPr>
          <a:lstStyle/>
          <a:p>
            <a:pPr indent="-381000" lvl="0" marL="457200" rtl="0" algn="l">
              <a:lnSpc>
                <a:spcPct val="100000"/>
              </a:lnSpc>
              <a:spcBef>
                <a:spcPts val="0"/>
              </a:spcBef>
              <a:spcAft>
                <a:spcPts val="0"/>
              </a:spcAft>
              <a:buClr>
                <a:schemeClr val="dk1"/>
              </a:buClr>
              <a:buSzPts val="1800"/>
              <a:buFont typeface="Calibri"/>
              <a:buChar char="●"/>
            </a:pPr>
            <a:r>
              <a:rPr lang="en">
                <a:solidFill>
                  <a:schemeClr val="dk1"/>
                </a:solidFill>
              </a:rPr>
              <a:t>Find the membranes.</a:t>
            </a:r>
            <a:endParaRPr>
              <a:solidFill>
                <a:schemeClr val="dk1"/>
              </a:solidFill>
            </a:endParaRPr>
          </a:p>
          <a:p>
            <a:pPr indent="-381000" lvl="0" marL="457200" rtl="0" algn="l">
              <a:lnSpc>
                <a:spcPct val="100000"/>
              </a:lnSpc>
              <a:spcBef>
                <a:spcPts val="0"/>
              </a:spcBef>
              <a:spcAft>
                <a:spcPts val="0"/>
              </a:spcAft>
              <a:buClr>
                <a:schemeClr val="dk1"/>
              </a:buClr>
              <a:buSzPts val="1800"/>
              <a:buFont typeface="Calibri"/>
              <a:buChar char="●"/>
            </a:pPr>
            <a:r>
              <a:rPr lang="en">
                <a:solidFill>
                  <a:schemeClr val="dk1"/>
                </a:solidFill>
              </a:rPr>
              <a:t>What do you notice about the membranes?</a:t>
            </a:r>
            <a:endParaRPr>
              <a:solidFill>
                <a:schemeClr val="dk1"/>
              </a:solidFill>
            </a:endParaRPr>
          </a:p>
          <a:p>
            <a:pPr indent="-381000" lvl="0" marL="457200" rtl="0" algn="l">
              <a:lnSpc>
                <a:spcPct val="100000"/>
              </a:lnSpc>
              <a:spcBef>
                <a:spcPts val="0"/>
              </a:spcBef>
              <a:spcAft>
                <a:spcPts val="0"/>
              </a:spcAft>
              <a:buClr>
                <a:schemeClr val="dk1"/>
              </a:buClr>
              <a:buSzPts val="1800"/>
              <a:buFont typeface="Calibri"/>
              <a:buChar char="●"/>
            </a:pPr>
            <a:r>
              <a:rPr lang="en">
                <a:solidFill>
                  <a:schemeClr val="dk1"/>
                </a:solidFill>
              </a:rPr>
              <a:t>What features or shapes do you think you recognize?</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8" name="Shape 918"/>
        <p:cNvGrpSpPr/>
        <p:nvPr/>
      </p:nvGrpSpPr>
      <p:grpSpPr>
        <a:xfrm>
          <a:off x="0" y="0"/>
          <a:ext cx="0" cy="0"/>
          <a:chOff x="0" y="0"/>
          <a:chExt cx="0" cy="0"/>
        </a:xfrm>
      </p:grpSpPr>
      <p:sp>
        <p:nvSpPr>
          <p:cNvPr id="919" name="Google Shape;919;p16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pic>
        <p:nvPicPr>
          <p:cNvPr descr="Image" id="920" name="Google Shape;920;p162"/>
          <p:cNvPicPr preferRelativeResize="0"/>
          <p:nvPr/>
        </p:nvPicPr>
        <p:blipFill rotWithShape="1">
          <a:blip r:embed="rId3">
            <a:alphaModFix/>
          </a:blip>
          <a:srcRect b="0" l="0" r="0" t="0"/>
          <a:stretch/>
        </p:blipFill>
        <p:spPr>
          <a:xfrm>
            <a:off x="3794420" y="835814"/>
            <a:ext cx="3491127" cy="3824921"/>
          </a:xfrm>
          <a:prstGeom prst="rect">
            <a:avLst/>
          </a:prstGeom>
          <a:noFill/>
          <a:ln>
            <a:noFill/>
          </a:ln>
        </p:spPr>
      </p:pic>
      <p:sp>
        <p:nvSpPr>
          <p:cNvPr id="921" name="Google Shape;921;p162"/>
          <p:cNvSpPr txBox="1"/>
          <p:nvPr/>
        </p:nvSpPr>
        <p:spPr>
          <a:xfrm>
            <a:off x="1605516" y="1889938"/>
            <a:ext cx="2248800" cy="346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Open Sans"/>
                <a:ea typeface="Open Sans"/>
                <a:cs typeface="Open Sans"/>
                <a:sym typeface="Open Sans"/>
              </a:rPr>
              <a:t>Alien Landing….!</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5" name="Shape 925"/>
        <p:cNvGrpSpPr/>
        <p:nvPr/>
      </p:nvGrpSpPr>
      <p:grpSpPr>
        <a:xfrm>
          <a:off x="0" y="0"/>
          <a:ext cx="0" cy="0"/>
          <a:chOff x="0" y="0"/>
          <a:chExt cx="0" cy="0"/>
        </a:xfrm>
      </p:grpSpPr>
      <p:sp>
        <p:nvSpPr>
          <p:cNvPr id="926" name="Google Shape;926;p16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pic>
        <p:nvPicPr>
          <p:cNvPr id="927" name="Google Shape;927;p163"/>
          <p:cNvPicPr preferRelativeResize="0"/>
          <p:nvPr/>
        </p:nvPicPr>
        <p:blipFill rotWithShape="1">
          <a:blip r:embed="rId3">
            <a:alphaModFix/>
          </a:blip>
          <a:srcRect b="0" l="0" r="0" t="0"/>
          <a:stretch/>
        </p:blipFill>
        <p:spPr>
          <a:xfrm>
            <a:off x="2637336" y="132216"/>
            <a:ext cx="3664260" cy="4866158"/>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1" name="Shape 931"/>
        <p:cNvGrpSpPr/>
        <p:nvPr/>
      </p:nvGrpSpPr>
      <p:grpSpPr>
        <a:xfrm>
          <a:off x="0" y="0"/>
          <a:ext cx="0" cy="0"/>
          <a:chOff x="0" y="0"/>
          <a:chExt cx="0" cy="0"/>
        </a:xfrm>
      </p:grpSpPr>
      <p:sp>
        <p:nvSpPr>
          <p:cNvPr id="932" name="Google Shape;932;p164"/>
          <p:cNvSpPr/>
          <p:nvPr/>
        </p:nvSpPr>
        <p:spPr>
          <a:xfrm>
            <a:off x="1200150" y="1085850"/>
            <a:ext cx="5886600" cy="34626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Calibri"/>
                <a:ea typeface="Calibri"/>
                <a:cs typeface="Calibri"/>
                <a:sym typeface="Calibri"/>
              </a:rPr>
              <a:t>Article</a:t>
            </a:r>
            <a:endParaRPr b="0" i="0" sz="14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Calibri"/>
                <a:ea typeface="Calibri"/>
                <a:cs typeface="Calibri"/>
                <a:sym typeface="Calibri"/>
              </a:rPr>
              <a:t>Miniseries: Illustrating the Machinery of Life</a:t>
            </a:r>
            <a:endParaRPr b="0" i="0" sz="14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Calibri"/>
                <a:ea typeface="Calibri"/>
                <a:cs typeface="Calibri"/>
                <a:sym typeface="Calibri"/>
              </a:rPr>
              <a:t>Eukaryotic Cell Panorama</a:t>
            </a:r>
            <a:endParaRPr b="1" i="0" sz="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Calibri"/>
                <a:ea typeface="Calibri"/>
                <a:cs typeface="Calibri"/>
                <a:sym typeface="Calibri"/>
              </a:rPr>
              <a:t>Received for publication, October 7, 2010, and in revised form, December 13, 2010</a:t>
            </a:r>
            <a:endParaRPr b="0" i="0" sz="14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dk1"/>
                </a:solidFill>
                <a:latin typeface="Calibri"/>
                <a:ea typeface="Calibri"/>
                <a:cs typeface="Calibri"/>
                <a:sym typeface="Calibri"/>
              </a:rPr>
              <a:t>David S. Goodsell‡</a:t>
            </a:r>
            <a:endParaRPr b="0" i="0" sz="14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Calibri"/>
                <a:ea typeface="Calibri"/>
                <a:cs typeface="Calibri"/>
                <a:sym typeface="Calibri"/>
              </a:rPr>
              <a:t>From the Department of Molecular Biology, The Scripps Research Institute, La Jolla, CA 92102</a:t>
            </a:r>
            <a:endParaRPr b="0" i="0" sz="14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Calibri"/>
                <a:ea typeface="Calibri"/>
                <a:cs typeface="Calibri"/>
                <a:sym typeface="Calibri"/>
              </a:rPr>
              <a:t>Diverse biological data may be used to create illustrations of molecules in their cellular context. This report describes the scientific results that support an illustration of a eukaryotic cell, enlarged by one million times to show the distribution and arrangement of macromolecules. The panoramic cross section includes eight panels that extend from the nucleus to the cell surface, showing the process of protein synthesis and export. Results from biochemistry, electron microscopy, NMR spectroscopy and x-ray crystallography were used to create the image.</a:t>
            </a:r>
            <a:endParaRPr b="0" i="0" sz="1200" u="none" cap="none" strike="noStrike">
              <a:solidFill>
                <a:schemeClr val="dk1"/>
              </a:solidFill>
              <a:latin typeface="Calibri"/>
              <a:ea typeface="Calibri"/>
              <a:cs typeface="Calibri"/>
              <a:sym typeface="Calibri"/>
            </a:endParaRPr>
          </a:p>
        </p:txBody>
      </p:sp>
      <p:sp>
        <p:nvSpPr>
          <p:cNvPr id="933" name="Google Shape;933;p164"/>
          <p:cNvSpPr txBox="1"/>
          <p:nvPr/>
        </p:nvSpPr>
        <p:spPr>
          <a:xfrm>
            <a:off x="2057400" y="595164"/>
            <a:ext cx="5029200" cy="2847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BAMBED … Biochemistry and Molecular Biology Education</a:t>
            </a:r>
            <a:endParaRPr b="0" i="0" sz="1400" u="none" cap="none" strike="noStrike">
              <a:solidFill>
                <a:schemeClr val="dk1"/>
              </a:solidFill>
              <a:latin typeface="Calibri"/>
              <a:ea typeface="Calibri"/>
              <a:cs typeface="Calibri"/>
              <a:sym typeface="Calibri"/>
            </a:endParaRPr>
          </a:p>
        </p:txBody>
      </p:sp>
      <p:sp>
        <p:nvSpPr>
          <p:cNvPr id="934" name="Google Shape;934;p16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8" name="Shape 938"/>
        <p:cNvGrpSpPr/>
        <p:nvPr/>
      </p:nvGrpSpPr>
      <p:grpSpPr>
        <a:xfrm>
          <a:off x="0" y="0"/>
          <a:ext cx="0" cy="0"/>
          <a:chOff x="0" y="0"/>
          <a:chExt cx="0" cy="0"/>
        </a:xfrm>
      </p:grpSpPr>
      <p:pic>
        <p:nvPicPr>
          <p:cNvPr id="939" name="Google Shape;939;p165"/>
          <p:cNvPicPr preferRelativeResize="0"/>
          <p:nvPr/>
        </p:nvPicPr>
        <p:blipFill rotWithShape="1">
          <a:blip r:embed="rId3">
            <a:alphaModFix/>
          </a:blip>
          <a:srcRect b="0" l="0" r="0" t="0"/>
          <a:stretch/>
        </p:blipFill>
        <p:spPr>
          <a:xfrm>
            <a:off x="2514600" y="342900"/>
            <a:ext cx="4171951" cy="4354000"/>
          </a:xfrm>
          <a:prstGeom prst="rect">
            <a:avLst/>
          </a:prstGeom>
          <a:noFill/>
          <a:ln>
            <a:noFill/>
          </a:ln>
        </p:spPr>
      </p:pic>
      <p:sp>
        <p:nvSpPr>
          <p:cNvPr id="940" name="Google Shape;940;p165"/>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4" name="Shape 944"/>
        <p:cNvGrpSpPr/>
        <p:nvPr/>
      </p:nvGrpSpPr>
      <p:grpSpPr>
        <a:xfrm>
          <a:off x="0" y="0"/>
          <a:ext cx="0" cy="0"/>
          <a:chOff x="0" y="0"/>
          <a:chExt cx="0" cy="0"/>
        </a:xfrm>
      </p:grpSpPr>
      <p:pic>
        <p:nvPicPr>
          <p:cNvPr id="945" name="Google Shape;945;p166"/>
          <p:cNvPicPr preferRelativeResize="0"/>
          <p:nvPr/>
        </p:nvPicPr>
        <p:blipFill rotWithShape="1">
          <a:blip r:embed="rId3">
            <a:alphaModFix/>
          </a:blip>
          <a:srcRect b="0" l="0" r="0" t="0"/>
          <a:stretch/>
        </p:blipFill>
        <p:spPr>
          <a:xfrm>
            <a:off x="2457450" y="228601"/>
            <a:ext cx="4343399" cy="4532930"/>
          </a:xfrm>
          <a:prstGeom prst="rect">
            <a:avLst/>
          </a:prstGeom>
          <a:noFill/>
          <a:ln>
            <a:noFill/>
          </a:ln>
        </p:spPr>
      </p:pic>
      <p:sp>
        <p:nvSpPr>
          <p:cNvPr id="946" name="Google Shape;946;p16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0" name="Shape 950"/>
        <p:cNvGrpSpPr/>
        <p:nvPr/>
      </p:nvGrpSpPr>
      <p:grpSpPr>
        <a:xfrm>
          <a:off x="0" y="0"/>
          <a:ext cx="0" cy="0"/>
          <a:chOff x="0" y="0"/>
          <a:chExt cx="0" cy="0"/>
        </a:xfrm>
      </p:grpSpPr>
      <p:pic>
        <p:nvPicPr>
          <p:cNvPr id="951" name="Google Shape;951;p167"/>
          <p:cNvPicPr preferRelativeResize="0"/>
          <p:nvPr/>
        </p:nvPicPr>
        <p:blipFill rotWithShape="1">
          <a:blip r:embed="rId3">
            <a:alphaModFix/>
          </a:blip>
          <a:srcRect b="0" l="0" r="0" t="0"/>
          <a:stretch/>
        </p:blipFill>
        <p:spPr>
          <a:xfrm>
            <a:off x="2628902" y="342900"/>
            <a:ext cx="4161795" cy="4343401"/>
          </a:xfrm>
          <a:prstGeom prst="rect">
            <a:avLst/>
          </a:prstGeom>
          <a:noFill/>
          <a:ln>
            <a:noFill/>
          </a:ln>
        </p:spPr>
      </p:pic>
      <p:sp>
        <p:nvSpPr>
          <p:cNvPr id="952" name="Google Shape;952;p167"/>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p123"/>
          <p:cNvSpPr txBox="1"/>
          <p:nvPr>
            <p:ph type="title"/>
          </p:nvPr>
        </p:nvSpPr>
        <p:spPr>
          <a:xfrm>
            <a:off x="233200" y="-44009"/>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Tuesday’s </a:t>
            </a:r>
            <a:r>
              <a:rPr b="1" lang="en"/>
              <a:t>Joy</a:t>
            </a:r>
            <a:endParaRPr b="1"/>
          </a:p>
        </p:txBody>
      </p:sp>
      <p:sp>
        <p:nvSpPr>
          <p:cNvPr id="617" name="Google Shape;617;p123"/>
          <p:cNvSpPr txBox="1"/>
          <p:nvPr>
            <p:ph idx="1" type="body"/>
          </p:nvPr>
        </p:nvSpPr>
        <p:spPr>
          <a:xfrm>
            <a:off x="486400" y="1113350"/>
            <a:ext cx="3920400" cy="37137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Clr>
                <a:srgbClr val="000000"/>
              </a:buClr>
              <a:buSzPts val="1400"/>
              <a:buFont typeface="Arial"/>
              <a:buChar char="★"/>
            </a:pPr>
            <a:r>
              <a:rPr lang="en" sz="1400">
                <a:solidFill>
                  <a:srgbClr val="000000"/>
                </a:solidFill>
                <a:latin typeface="Arial"/>
                <a:ea typeface="Arial"/>
                <a:cs typeface="Arial"/>
                <a:sym typeface="Arial"/>
              </a:rPr>
              <a:t>The collaborative learning</a:t>
            </a:r>
            <a:endParaRPr sz="1400">
              <a:solidFill>
                <a:srgbClr val="000000"/>
              </a:solidFill>
              <a:latin typeface="Arial"/>
              <a:ea typeface="Arial"/>
              <a:cs typeface="Arial"/>
              <a:sym typeface="Arial"/>
            </a:endParaRPr>
          </a:p>
          <a:p>
            <a:pPr indent="-317500" lvl="0" marL="457200" rtl="0" algn="l">
              <a:spcBef>
                <a:spcPts val="0"/>
              </a:spcBef>
              <a:spcAft>
                <a:spcPts val="0"/>
              </a:spcAft>
              <a:buClr>
                <a:srgbClr val="000000"/>
              </a:buClr>
              <a:buSzPts val="1400"/>
              <a:buFont typeface="Arial"/>
              <a:buChar char="★"/>
            </a:pPr>
            <a:r>
              <a:rPr lang="en" sz="1400">
                <a:solidFill>
                  <a:srgbClr val="000000"/>
                </a:solidFill>
                <a:latin typeface="Arial"/>
                <a:ea typeface="Arial"/>
                <a:cs typeface="Arial"/>
                <a:sym typeface="Arial"/>
              </a:rPr>
              <a:t>Working with the hands-on models</a:t>
            </a:r>
            <a:endParaRPr sz="1400">
              <a:solidFill>
                <a:srgbClr val="000000"/>
              </a:solidFill>
              <a:latin typeface="Arial"/>
              <a:ea typeface="Arial"/>
              <a:cs typeface="Arial"/>
              <a:sym typeface="Arial"/>
            </a:endParaRPr>
          </a:p>
          <a:p>
            <a:pPr indent="-317500" lvl="0" marL="457200" rtl="0" algn="l">
              <a:spcBef>
                <a:spcPts val="0"/>
              </a:spcBef>
              <a:spcAft>
                <a:spcPts val="0"/>
              </a:spcAft>
              <a:buClr>
                <a:srgbClr val="000000"/>
              </a:buClr>
              <a:buSzPts val="1400"/>
              <a:buFont typeface="Arial"/>
              <a:buChar char="★"/>
            </a:pPr>
            <a:r>
              <a:rPr lang="en" sz="1400">
                <a:solidFill>
                  <a:srgbClr val="000000"/>
                </a:solidFill>
                <a:latin typeface="Arial"/>
                <a:ea typeface="Arial"/>
                <a:cs typeface="Arial"/>
                <a:sym typeface="Arial"/>
              </a:rPr>
              <a:t>Playing with the kits and building up from yesterday’s work</a:t>
            </a:r>
            <a:endParaRPr sz="1400">
              <a:solidFill>
                <a:srgbClr val="000000"/>
              </a:solidFill>
              <a:latin typeface="Arial"/>
              <a:ea typeface="Arial"/>
              <a:cs typeface="Arial"/>
              <a:sym typeface="Arial"/>
            </a:endParaRPr>
          </a:p>
          <a:p>
            <a:pPr indent="-317500" lvl="0" marL="457200" rtl="0" algn="l">
              <a:spcBef>
                <a:spcPts val="0"/>
              </a:spcBef>
              <a:spcAft>
                <a:spcPts val="0"/>
              </a:spcAft>
              <a:buClr>
                <a:srgbClr val="000000"/>
              </a:buClr>
              <a:buSzPts val="1400"/>
              <a:buFont typeface="Arial"/>
              <a:buChar char="★"/>
            </a:pPr>
            <a:r>
              <a:rPr lang="en" sz="1400">
                <a:solidFill>
                  <a:srgbClr val="000000"/>
                </a:solidFill>
                <a:latin typeface="Arial"/>
                <a:ea typeface="Arial"/>
                <a:cs typeface="Arial"/>
                <a:sym typeface="Arial"/>
              </a:rPr>
              <a:t>working together on the cell model</a:t>
            </a:r>
            <a:endParaRPr sz="1400">
              <a:solidFill>
                <a:srgbClr val="000000"/>
              </a:solidFill>
              <a:latin typeface="Arial"/>
              <a:ea typeface="Arial"/>
              <a:cs typeface="Arial"/>
              <a:sym typeface="Arial"/>
            </a:endParaRPr>
          </a:p>
          <a:p>
            <a:pPr indent="-317500" lvl="0" marL="457200" rtl="0" algn="l">
              <a:spcBef>
                <a:spcPts val="0"/>
              </a:spcBef>
              <a:spcAft>
                <a:spcPts val="0"/>
              </a:spcAft>
              <a:buClr>
                <a:srgbClr val="000000"/>
              </a:buClr>
              <a:buSzPts val="1400"/>
              <a:buFont typeface="Arial"/>
              <a:buChar char="★"/>
            </a:pPr>
            <a:r>
              <a:rPr lang="en" sz="1400">
                <a:solidFill>
                  <a:srgbClr val="000000"/>
                </a:solidFill>
                <a:latin typeface="Arial"/>
                <a:ea typeface="Arial"/>
                <a:cs typeface="Arial"/>
                <a:sym typeface="Arial"/>
              </a:rPr>
              <a:t>The aquaporins and how water flips and hydrogen is kicked out</a:t>
            </a:r>
            <a:endParaRPr sz="1400">
              <a:solidFill>
                <a:srgbClr val="000000"/>
              </a:solidFill>
              <a:latin typeface="Arial"/>
              <a:ea typeface="Arial"/>
              <a:cs typeface="Arial"/>
              <a:sym typeface="Arial"/>
            </a:endParaRPr>
          </a:p>
          <a:p>
            <a:pPr indent="-317500" lvl="0" marL="457200" rtl="0" algn="l">
              <a:spcBef>
                <a:spcPts val="0"/>
              </a:spcBef>
              <a:spcAft>
                <a:spcPts val="0"/>
              </a:spcAft>
              <a:buClr>
                <a:srgbClr val="000000"/>
              </a:buClr>
              <a:buSzPts val="1400"/>
              <a:buFont typeface="Arial"/>
              <a:buChar char="★"/>
            </a:pPr>
            <a:r>
              <a:rPr lang="en" sz="1400">
                <a:solidFill>
                  <a:srgbClr val="000000"/>
                </a:solidFill>
                <a:latin typeface="Arial"/>
                <a:ea typeface="Arial"/>
                <a:cs typeface="Arial"/>
                <a:sym typeface="Arial"/>
              </a:rPr>
              <a:t>All of the stories and the deep dive into protein models.</a:t>
            </a:r>
            <a:endParaRPr sz="1400">
              <a:solidFill>
                <a:srgbClr val="000000"/>
              </a:solidFill>
              <a:latin typeface="Arial"/>
              <a:ea typeface="Arial"/>
              <a:cs typeface="Arial"/>
              <a:sym typeface="Arial"/>
            </a:endParaRPr>
          </a:p>
          <a:p>
            <a:pPr indent="-317500" lvl="0" marL="457200" rtl="0" algn="l">
              <a:spcBef>
                <a:spcPts val="0"/>
              </a:spcBef>
              <a:spcAft>
                <a:spcPts val="0"/>
              </a:spcAft>
              <a:buClr>
                <a:srgbClr val="000000"/>
              </a:buClr>
              <a:buSzPts val="1400"/>
              <a:buFont typeface="Arial"/>
              <a:buChar char="★"/>
            </a:pPr>
            <a:r>
              <a:rPr lang="en" sz="1400">
                <a:solidFill>
                  <a:srgbClr val="000000"/>
                </a:solidFill>
                <a:latin typeface="Arial"/>
                <a:ea typeface="Arial"/>
                <a:cs typeface="Arial"/>
                <a:sym typeface="Arial"/>
              </a:rPr>
              <a:t>The bacteriophage model, the cube model, working with cell modeling kit</a:t>
            </a:r>
            <a:endParaRPr sz="1400">
              <a:solidFill>
                <a:srgbClr val="000000"/>
              </a:solidFill>
              <a:latin typeface="Arial"/>
              <a:ea typeface="Arial"/>
              <a:cs typeface="Arial"/>
              <a:sym typeface="Arial"/>
            </a:endParaRPr>
          </a:p>
          <a:p>
            <a:pPr indent="-317500" lvl="0" marL="457200" rtl="0" algn="l">
              <a:spcBef>
                <a:spcPts val="0"/>
              </a:spcBef>
              <a:spcAft>
                <a:spcPts val="0"/>
              </a:spcAft>
              <a:buClr>
                <a:srgbClr val="000000"/>
              </a:buClr>
              <a:buSzPts val="1400"/>
              <a:buFont typeface="Arial"/>
              <a:buChar char="★"/>
            </a:pPr>
            <a:r>
              <a:rPr lang="en" sz="1400">
                <a:solidFill>
                  <a:srgbClr val="000000"/>
                </a:solidFill>
                <a:latin typeface="Arial"/>
                <a:ea typeface="Arial"/>
                <a:cs typeface="Arial"/>
                <a:sym typeface="Arial"/>
              </a:rPr>
              <a:t>Meeting new team members and getting to manipulate models</a:t>
            </a:r>
            <a:endParaRPr sz="1400">
              <a:solidFill>
                <a:srgbClr val="000000"/>
              </a:solidFill>
              <a:latin typeface="Arial"/>
              <a:ea typeface="Arial"/>
              <a:cs typeface="Arial"/>
              <a:sym typeface="Arial"/>
            </a:endParaRPr>
          </a:p>
          <a:p>
            <a:pPr indent="-317500" lvl="0" marL="457200" rtl="0" algn="l">
              <a:spcBef>
                <a:spcPts val="0"/>
              </a:spcBef>
              <a:spcAft>
                <a:spcPts val="0"/>
              </a:spcAft>
              <a:buClr>
                <a:srgbClr val="000000"/>
              </a:buClr>
              <a:buSzPts val="1400"/>
              <a:buFont typeface="Arial"/>
              <a:buChar char="★"/>
            </a:pPr>
            <a:r>
              <a:rPr lang="en" sz="1400">
                <a:solidFill>
                  <a:srgbClr val="000000"/>
                </a:solidFill>
                <a:latin typeface="Arial"/>
                <a:ea typeface="Arial"/>
                <a:cs typeface="Arial"/>
                <a:sym typeface="Arial"/>
              </a:rPr>
              <a:t>Intermembrane models</a:t>
            </a:r>
            <a:endParaRPr sz="1400">
              <a:solidFill>
                <a:srgbClr val="000000"/>
              </a:solidFill>
              <a:latin typeface="Arial"/>
              <a:ea typeface="Arial"/>
              <a:cs typeface="Arial"/>
              <a:sym typeface="Arial"/>
            </a:endParaRPr>
          </a:p>
          <a:p>
            <a:pPr indent="-317500" lvl="0" marL="457200" rtl="0" algn="l">
              <a:spcBef>
                <a:spcPts val="0"/>
              </a:spcBef>
              <a:spcAft>
                <a:spcPts val="0"/>
              </a:spcAft>
              <a:buClr>
                <a:srgbClr val="000000"/>
              </a:buClr>
              <a:buSzPts val="1400"/>
              <a:buFont typeface="Arial"/>
              <a:buChar char="★"/>
            </a:pPr>
            <a:r>
              <a:rPr lang="en" sz="1400">
                <a:solidFill>
                  <a:srgbClr val="000000"/>
                </a:solidFill>
                <a:latin typeface="Arial"/>
                <a:ea typeface="Arial"/>
                <a:cs typeface="Arial"/>
                <a:sym typeface="Arial"/>
              </a:rPr>
              <a:t>Learning about the aquaporin channel…</a:t>
            </a:r>
            <a:endParaRPr sz="1400">
              <a:solidFill>
                <a:srgbClr val="000000"/>
              </a:solidFill>
              <a:latin typeface="Arial"/>
              <a:ea typeface="Arial"/>
              <a:cs typeface="Arial"/>
              <a:sym typeface="Arial"/>
            </a:endParaRPr>
          </a:p>
          <a:p>
            <a:pPr indent="0" lvl="0" marL="0" rtl="0" algn="l">
              <a:spcBef>
                <a:spcPts val="0"/>
              </a:spcBef>
              <a:spcAft>
                <a:spcPts val="0"/>
              </a:spcAft>
              <a:buNone/>
            </a:pPr>
            <a:r>
              <a:t/>
            </a:r>
            <a:endParaRPr sz="1400">
              <a:highlight>
                <a:srgbClr val="FFFF00"/>
              </a:highlight>
            </a:endParaRPr>
          </a:p>
        </p:txBody>
      </p:sp>
      <p:sp>
        <p:nvSpPr>
          <p:cNvPr id="618" name="Google Shape;618;p123"/>
          <p:cNvSpPr txBox="1"/>
          <p:nvPr>
            <p:ph idx="1" type="body"/>
          </p:nvPr>
        </p:nvSpPr>
        <p:spPr>
          <a:xfrm>
            <a:off x="4793800" y="1113350"/>
            <a:ext cx="3920400" cy="37875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Arial"/>
              <a:buChar char="★"/>
            </a:pPr>
            <a:r>
              <a:rPr lang="en" sz="1400">
                <a:solidFill>
                  <a:schemeClr val="dk1"/>
                </a:solidFill>
                <a:latin typeface="Arial"/>
                <a:ea typeface="Arial"/>
                <a:cs typeface="Arial"/>
                <a:sym typeface="Arial"/>
              </a:rPr>
              <a:t>Building a challenging concept using models and craft supplies…</a:t>
            </a:r>
            <a:endParaRPr sz="1400">
              <a:solidFill>
                <a:schemeClr val="dk1"/>
              </a:solidFill>
              <a:latin typeface="Arial"/>
              <a:ea typeface="Arial"/>
              <a:cs typeface="Arial"/>
              <a:sym typeface="Arial"/>
            </a:endParaRPr>
          </a:p>
          <a:p>
            <a:pPr indent="-317500" lvl="0" marL="457200" rtl="0" algn="l">
              <a:spcBef>
                <a:spcPts val="0"/>
              </a:spcBef>
              <a:spcAft>
                <a:spcPts val="0"/>
              </a:spcAft>
              <a:buClr>
                <a:schemeClr val="dk1"/>
              </a:buClr>
              <a:buSzPts val="1400"/>
              <a:buFont typeface="Arial"/>
              <a:buChar char="★"/>
            </a:pPr>
            <a:r>
              <a:rPr lang="en" sz="1400">
                <a:solidFill>
                  <a:schemeClr val="dk1"/>
                </a:solidFill>
                <a:latin typeface="Arial"/>
                <a:ea typeface="Arial"/>
                <a:cs typeface="Arial"/>
                <a:sym typeface="Arial"/>
              </a:rPr>
              <a:t>Aquaporin</a:t>
            </a:r>
            <a:endParaRPr sz="1400">
              <a:solidFill>
                <a:schemeClr val="dk1"/>
              </a:solidFill>
              <a:latin typeface="Arial"/>
              <a:ea typeface="Arial"/>
              <a:cs typeface="Arial"/>
              <a:sym typeface="Arial"/>
            </a:endParaRPr>
          </a:p>
          <a:p>
            <a:pPr indent="-317500" lvl="0" marL="457200" rtl="0" algn="l">
              <a:spcBef>
                <a:spcPts val="0"/>
              </a:spcBef>
              <a:spcAft>
                <a:spcPts val="0"/>
              </a:spcAft>
              <a:buClr>
                <a:srgbClr val="000000"/>
              </a:buClr>
              <a:buSzPts val="1400"/>
              <a:buFont typeface="Arial"/>
              <a:buChar char="★"/>
            </a:pPr>
            <a:r>
              <a:rPr lang="en" sz="1400">
                <a:solidFill>
                  <a:schemeClr val="dk1"/>
                </a:solidFill>
                <a:latin typeface="Arial"/>
                <a:ea typeface="Arial"/>
                <a:cs typeface="Arial"/>
                <a:sym typeface="Arial"/>
              </a:rPr>
              <a:t>The phages</a:t>
            </a:r>
            <a:endParaRPr sz="1400">
              <a:solidFill>
                <a:schemeClr val="dk1"/>
              </a:solidFill>
              <a:latin typeface="Arial"/>
              <a:ea typeface="Arial"/>
              <a:cs typeface="Arial"/>
              <a:sym typeface="Arial"/>
            </a:endParaRPr>
          </a:p>
          <a:p>
            <a:pPr indent="-317500" lvl="0" marL="457200" rtl="0" algn="l">
              <a:spcBef>
                <a:spcPts val="0"/>
              </a:spcBef>
              <a:spcAft>
                <a:spcPts val="0"/>
              </a:spcAft>
              <a:buClr>
                <a:srgbClr val="000000"/>
              </a:buClr>
              <a:buSzPts val="1400"/>
              <a:buFont typeface="Arial"/>
              <a:buChar char="★"/>
            </a:pPr>
            <a:r>
              <a:rPr lang="en" sz="1400">
                <a:solidFill>
                  <a:srgbClr val="000000"/>
                </a:solidFill>
                <a:latin typeface="Arial"/>
                <a:ea typeface="Arial"/>
                <a:cs typeface="Arial"/>
                <a:sym typeface="Arial"/>
              </a:rPr>
              <a:t>Building models at the back tables and seeing the different perspectives… models.</a:t>
            </a:r>
            <a:endParaRPr sz="1400">
              <a:solidFill>
                <a:srgbClr val="000000"/>
              </a:solidFill>
              <a:latin typeface="Arial"/>
              <a:ea typeface="Arial"/>
              <a:cs typeface="Arial"/>
              <a:sym typeface="Arial"/>
            </a:endParaRPr>
          </a:p>
          <a:p>
            <a:pPr indent="-317500" lvl="0" marL="457200" rtl="0" algn="l">
              <a:spcBef>
                <a:spcPts val="0"/>
              </a:spcBef>
              <a:spcAft>
                <a:spcPts val="0"/>
              </a:spcAft>
              <a:buClr>
                <a:srgbClr val="000000"/>
              </a:buClr>
              <a:buSzPts val="1400"/>
              <a:buFont typeface="Arial"/>
              <a:buChar char="★"/>
            </a:pPr>
            <a:r>
              <a:rPr lang="en" sz="1400">
                <a:solidFill>
                  <a:srgbClr val="000000"/>
                </a:solidFill>
                <a:latin typeface="Arial"/>
                <a:ea typeface="Arial"/>
                <a:cs typeface="Arial"/>
                <a:sym typeface="Arial"/>
              </a:rPr>
              <a:t>Exploring the aquaporin model and then the K Chanel and Na Chanel models!</a:t>
            </a:r>
            <a:endParaRPr sz="1400">
              <a:solidFill>
                <a:srgbClr val="000000"/>
              </a:solidFill>
              <a:latin typeface="Arial"/>
              <a:ea typeface="Arial"/>
              <a:cs typeface="Arial"/>
              <a:sym typeface="Arial"/>
            </a:endParaRPr>
          </a:p>
          <a:p>
            <a:pPr indent="-317500" lvl="0" marL="457200" rtl="0" algn="l">
              <a:spcBef>
                <a:spcPts val="0"/>
              </a:spcBef>
              <a:spcAft>
                <a:spcPts val="0"/>
              </a:spcAft>
              <a:buClr>
                <a:srgbClr val="000000"/>
              </a:buClr>
              <a:buSzPts val="1400"/>
              <a:buFont typeface="Arial"/>
              <a:buChar char="★"/>
            </a:pPr>
            <a:r>
              <a:rPr lang="en" sz="1400">
                <a:solidFill>
                  <a:srgbClr val="000000"/>
                </a:solidFill>
                <a:latin typeface="Arial"/>
                <a:ea typeface="Arial"/>
                <a:cs typeface="Arial"/>
                <a:sym typeface="Arial"/>
              </a:rPr>
              <a:t>Manipulating the 3D printed proteins…</a:t>
            </a:r>
            <a:endParaRPr sz="1400">
              <a:solidFill>
                <a:srgbClr val="000000"/>
              </a:solidFill>
              <a:latin typeface="Arial"/>
              <a:ea typeface="Arial"/>
              <a:cs typeface="Arial"/>
              <a:sym typeface="Arial"/>
            </a:endParaRPr>
          </a:p>
          <a:p>
            <a:pPr indent="-317500" lvl="0" marL="457200" rtl="0" algn="l">
              <a:spcBef>
                <a:spcPts val="0"/>
              </a:spcBef>
              <a:spcAft>
                <a:spcPts val="0"/>
              </a:spcAft>
              <a:buClr>
                <a:srgbClr val="000000"/>
              </a:buClr>
              <a:buSzPts val="1400"/>
              <a:buFont typeface="Arial"/>
              <a:buChar char="★"/>
            </a:pPr>
            <a:r>
              <a:rPr lang="en" sz="1400">
                <a:solidFill>
                  <a:srgbClr val="000000"/>
                </a:solidFill>
                <a:latin typeface="Arial"/>
                <a:ea typeface="Arial"/>
                <a:cs typeface="Arial"/>
                <a:sym typeface="Arial"/>
              </a:rPr>
              <a:t>Enzymes in action kit</a:t>
            </a:r>
            <a:endParaRPr sz="1400">
              <a:solidFill>
                <a:srgbClr val="000000"/>
              </a:solidFill>
              <a:latin typeface="Arial"/>
              <a:ea typeface="Arial"/>
              <a:cs typeface="Arial"/>
              <a:sym typeface="Arial"/>
            </a:endParaRPr>
          </a:p>
          <a:p>
            <a:pPr indent="-317500" lvl="0" marL="457200" rtl="0" algn="l">
              <a:spcBef>
                <a:spcPts val="0"/>
              </a:spcBef>
              <a:spcAft>
                <a:spcPts val="0"/>
              </a:spcAft>
              <a:buClr>
                <a:srgbClr val="000000"/>
              </a:buClr>
              <a:buSzPts val="1400"/>
              <a:buFont typeface="Arial"/>
              <a:buChar char="★"/>
            </a:pPr>
            <a:r>
              <a:rPr lang="en" sz="1400">
                <a:solidFill>
                  <a:srgbClr val="000000"/>
                </a:solidFill>
                <a:latin typeface="Arial"/>
                <a:ea typeface="Arial"/>
                <a:cs typeface="Arial"/>
                <a:sym typeface="Arial"/>
              </a:rPr>
              <a:t>Hands on … with the cell modeling kit.</a:t>
            </a:r>
            <a:endParaRPr sz="1400">
              <a:solidFill>
                <a:srgbClr val="000000"/>
              </a:solidFill>
              <a:latin typeface="Arial"/>
              <a:ea typeface="Arial"/>
              <a:cs typeface="Arial"/>
              <a:sym typeface="Arial"/>
            </a:endParaRPr>
          </a:p>
          <a:p>
            <a:pPr indent="-317500" lvl="0" marL="457200" rtl="0" algn="l">
              <a:spcBef>
                <a:spcPts val="0"/>
              </a:spcBef>
              <a:spcAft>
                <a:spcPts val="0"/>
              </a:spcAft>
              <a:buClr>
                <a:srgbClr val="000000"/>
              </a:buClr>
              <a:buSzPts val="1400"/>
              <a:buFont typeface="Arial"/>
              <a:buChar char="★"/>
            </a:pPr>
            <a:r>
              <a:rPr lang="en" sz="1400">
                <a:solidFill>
                  <a:srgbClr val="000000"/>
                </a:solidFill>
                <a:latin typeface="Arial"/>
                <a:ea typeface="Arial"/>
                <a:cs typeface="Arial"/>
                <a:sym typeface="Arial"/>
              </a:rPr>
              <a:t>The lengthy, focused, quiet space provided for reflective journaling about my practice.</a:t>
            </a:r>
            <a:endParaRPr sz="1400">
              <a:highlight>
                <a:srgbClr val="FFFF00"/>
              </a:highlight>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pic>
        <p:nvPicPr>
          <p:cNvPr id="957" name="Google Shape;957;p168"/>
          <p:cNvPicPr preferRelativeResize="0"/>
          <p:nvPr/>
        </p:nvPicPr>
        <p:blipFill rotWithShape="1">
          <a:blip r:embed="rId3">
            <a:alphaModFix/>
          </a:blip>
          <a:srcRect b="0" l="0" r="0" t="0"/>
          <a:stretch/>
        </p:blipFill>
        <p:spPr>
          <a:xfrm>
            <a:off x="2514600" y="400051"/>
            <a:ext cx="4171951" cy="4353997"/>
          </a:xfrm>
          <a:prstGeom prst="rect">
            <a:avLst/>
          </a:prstGeom>
          <a:noFill/>
          <a:ln>
            <a:noFill/>
          </a:ln>
        </p:spPr>
      </p:pic>
      <p:sp>
        <p:nvSpPr>
          <p:cNvPr id="958" name="Google Shape;958;p16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2" name="Shape 962"/>
        <p:cNvGrpSpPr/>
        <p:nvPr/>
      </p:nvGrpSpPr>
      <p:grpSpPr>
        <a:xfrm>
          <a:off x="0" y="0"/>
          <a:ext cx="0" cy="0"/>
          <a:chOff x="0" y="0"/>
          <a:chExt cx="0" cy="0"/>
        </a:xfrm>
      </p:grpSpPr>
      <p:pic>
        <p:nvPicPr>
          <p:cNvPr id="963" name="Google Shape;963;p169"/>
          <p:cNvPicPr preferRelativeResize="0"/>
          <p:nvPr/>
        </p:nvPicPr>
        <p:blipFill rotWithShape="1">
          <a:blip r:embed="rId3">
            <a:alphaModFix/>
          </a:blip>
          <a:srcRect b="0" l="0" r="0" t="0"/>
          <a:stretch/>
        </p:blipFill>
        <p:spPr>
          <a:xfrm>
            <a:off x="2400302" y="400050"/>
            <a:ext cx="3997513" cy="4171950"/>
          </a:xfrm>
          <a:prstGeom prst="rect">
            <a:avLst/>
          </a:prstGeom>
          <a:noFill/>
          <a:ln>
            <a:noFill/>
          </a:ln>
        </p:spPr>
      </p:pic>
      <p:sp>
        <p:nvSpPr>
          <p:cNvPr id="964" name="Google Shape;964;p169"/>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8" name="Shape 968"/>
        <p:cNvGrpSpPr/>
        <p:nvPr/>
      </p:nvGrpSpPr>
      <p:grpSpPr>
        <a:xfrm>
          <a:off x="0" y="0"/>
          <a:ext cx="0" cy="0"/>
          <a:chOff x="0" y="0"/>
          <a:chExt cx="0" cy="0"/>
        </a:xfrm>
      </p:grpSpPr>
      <p:pic>
        <p:nvPicPr>
          <p:cNvPr id="969" name="Google Shape;969;p170"/>
          <p:cNvPicPr preferRelativeResize="0"/>
          <p:nvPr/>
        </p:nvPicPr>
        <p:blipFill rotWithShape="1">
          <a:blip r:embed="rId3">
            <a:alphaModFix/>
          </a:blip>
          <a:srcRect b="0" l="0" r="0" t="0"/>
          <a:stretch/>
        </p:blipFill>
        <p:spPr>
          <a:xfrm>
            <a:off x="2571750" y="400050"/>
            <a:ext cx="4171951" cy="4354000"/>
          </a:xfrm>
          <a:prstGeom prst="rect">
            <a:avLst/>
          </a:prstGeom>
          <a:noFill/>
          <a:ln>
            <a:noFill/>
          </a:ln>
        </p:spPr>
      </p:pic>
      <p:sp>
        <p:nvSpPr>
          <p:cNvPr id="970" name="Google Shape;970;p17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4" name="Shape 974"/>
        <p:cNvGrpSpPr/>
        <p:nvPr/>
      </p:nvGrpSpPr>
      <p:grpSpPr>
        <a:xfrm>
          <a:off x="0" y="0"/>
          <a:ext cx="0" cy="0"/>
          <a:chOff x="0" y="0"/>
          <a:chExt cx="0" cy="0"/>
        </a:xfrm>
      </p:grpSpPr>
      <p:pic>
        <p:nvPicPr>
          <p:cNvPr id="975" name="Google Shape;975;p171"/>
          <p:cNvPicPr preferRelativeResize="0"/>
          <p:nvPr/>
        </p:nvPicPr>
        <p:blipFill rotWithShape="1">
          <a:blip r:embed="rId3">
            <a:alphaModFix/>
          </a:blip>
          <a:srcRect b="0" l="0" r="0" t="0"/>
          <a:stretch/>
        </p:blipFill>
        <p:spPr>
          <a:xfrm>
            <a:off x="2171700" y="285751"/>
            <a:ext cx="4114800" cy="4294355"/>
          </a:xfrm>
          <a:prstGeom prst="rect">
            <a:avLst/>
          </a:prstGeom>
          <a:noFill/>
          <a:ln>
            <a:noFill/>
          </a:ln>
        </p:spPr>
      </p:pic>
      <p:sp>
        <p:nvSpPr>
          <p:cNvPr id="976" name="Google Shape;976;p171"/>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0" name="Shape 980"/>
        <p:cNvGrpSpPr/>
        <p:nvPr/>
      </p:nvGrpSpPr>
      <p:grpSpPr>
        <a:xfrm>
          <a:off x="0" y="0"/>
          <a:ext cx="0" cy="0"/>
          <a:chOff x="0" y="0"/>
          <a:chExt cx="0" cy="0"/>
        </a:xfrm>
      </p:grpSpPr>
      <p:pic>
        <p:nvPicPr>
          <p:cNvPr id="981" name="Google Shape;981;p172"/>
          <p:cNvPicPr preferRelativeResize="0"/>
          <p:nvPr/>
        </p:nvPicPr>
        <p:blipFill rotWithShape="1">
          <a:blip r:embed="rId3">
            <a:alphaModFix/>
          </a:blip>
          <a:srcRect b="0" l="0" r="0" t="0"/>
          <a:stretch/>
        </p:blipFill>
        <p:spPr>
          <a:xfrm>
            <a:off x="2457452" y="342900"/>
            <a:ext cx="4161795" cy="4343401"/>
          </a:xfrm>
          <a:prstGeom prst="rect">
            <a:avLst/>
          </a:prstGeom>
          <a:noFill/>
          <a:ln>
            <a:noFill/>
          </a:ln>
        </p:spPr>
      </p:pic>
      <p:sp>
        <p:nvSpPr>
          <p:cNvPr id="982" name="Google Shape;982;p17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6" name="Shape 986"/>
        <p:cNvGrpSpPr/>
        <p:nvPr/>
      </p:nvGrpSpPr>
      <p:grpSpPr>
        <a:xfrm>
          <a:off x="0" y="0"/>
          <a:ext cx="0" cy="0"/>
          <a:chOff x="0" y="0"/>
          <a:chExt cx="0" cy="0"/>
        </a:xfrm>
      </p:grpSpPr>
      <p:pic>
        <p:nvPicPr>
          <p:cNvPr id="987" name="Google Shape;987;p173"/>
          <p:cNvPicPr preferRelativeResize="0"/>
          <p:nvPr/>
        </p:nvPicPr>
        <p:blipFill rotWithShape="1">
          <a:blip r:embed="rId3">
            <a:alphaModFix/>
          </a:blip>
          <a:srcRect b="0" l="0" r="0" t="0"/>
          <a:stretch/>
        </p:blipFill>
        <p:spPr>
          <a:xfrm>
            <a:off x="2000250" y="0"/>
            <a:ext cx="5143503" cy="5143503"/>
          </a:xfrm>
          <a:prstGeom prst="rect">
            <a:avLst/>
          </a:prstGeom>
          <a:noFill/>
          <a:ln>
            <a:noFill/>
          </a:ln>
        </p:spPr>
      </p:pic>
      <p:sp>
        <p:nvSpPr>
          <p:cNvPr id="988" name="Google Shape;988;p17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2" name="Shape 992"/>
        <p:cNvGrpSpPr/>
        <p:nvPr/>
      </p:nvGrpSpPr>
      <p:grpSpPr>
        <a:xfrm>
          <a:off x="0" y="0"/>
          <a:ext cx="0" cy="0"/>
          <a:chOff x="0" y="0"/>
          <a:chExt cx="0" cy="0"/>
        </a:xfrm>
      </p:grpSpPr>
      <p:pic>
        <p:nvPicPr>
          <p:cNvPr id="993" name="Google Shape;993;p174"/>
          <p:cNvPicPr preferRelativeResize="0"/>
          <p:nvPr/>
        </p:nvPicPr>
        <p:blipFill rotWithShape="1">
          <a:blip r:embed="rId3">
            <a:alphaModFix/>
          </a:blip>
          <a:srcRect b="0" l="0" r="0" t="0"/>
          <a:stretch/>
        </p:blipFill>
        <p:spPr>
          <a:xfrm>
            <a:off x="1143000" y="0"/>
            <a:ext cx="6858000" cy="5143500"/>
          </a:xfrm>
          <a:prstGeom prst="rect">
            <a:avLst/>
          </a:prstGeom>
          <a:noFill/>
          <a:ln>
            <a:noFill/>
          </a:ln>
        </p:spPr>
      </p:pic>
      <p:sp>
        <p:nvSpPr>
          <p:cNvPr id="994" name="Google Shape;994;p17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8" name="Shape 998"/>
        <p:cNvGrpSpPr/>
        <p:nvPr/>
      </p:nvGrpSpPr>
      <p:grpSpPr>
        <a:xfrm>
          <a:off x="0" y="0"/>
          <a:ext cx="0" cy="0"/>
          <a:chOff x="0" y="0"/>
          <a:chExt cx="0" cy="0"/>
        </a:xfrm>
      </p:grpSpPr>
      <p:pic>
        <p:nvPicPr>
          <p:cNvPr id="999" name="Google Shape;999;p175"/>
          <p:cNvPicPr preferRelativeResize="0"/>
          <p:nvPr/>
        </p:nvPicPr>
        <p:blipFill rotWithShape="1">
          <a:blip r:embed="rId3">
            <a:alphaModFix/>
          </a:blip>
          <a:srcRect b="0" l="0" r="0" t="0"/>
          <a:stretch/>
        </p:blipFill>
        <p:spPr>
          <a:xfrm>
            <a:off x="2000250" y="0"/>
            <a:ext cx="5143503" cy="5143503"/>
          </a:xfrm>
          <a:prstGeom prst="rect">
            <a:avLst/>
          </a:prstGeom>
          <a:noFill/>
          <a:ln>
            <a:noFill/>
          </a:ln>
        </p:spPr>
      </p:pic>
      <p:sp>
        <p:nvSpPr>
          <p:cNvPr id="1000" name="Google Shape;1000;p175"/>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4" name="Shape 1004"/>
        <p:cNvGrpSpPr/>
        <p:nvPr/>
      </p:nvGrpSpPr>
      <p:grpSpPr>
        <a:xfrm>
          <a:off x="0" y="0"/>
          <a:ext cx="0" cy="0"/>
          <a:chOff x="0" y="0"/>
          <a:chExt cx="0" cy="0"/>
        </a:xfrm>
      </p:grpSpPr>
      <p:pic>
        <p:nvPicPr>
          <p:cNvPr id="1005" name="Google Shape;1005;p176"/>
          <p:cNvPicPr preferRelativeResize="0"/>
          <p:nvPr/>
        </p:nvPicPr>
        <p:blipFill rotWithShape="1">
          <a:blip r:embed="rId3">
            <a:alphaModFix/>
          </a:blip>
          <a:srcRect b="0" l="0" r="0" t="0"/>
          <a:stretch/>
        </p:blipFill>
        <p:spPr>
          <a:xfrm>
            <a:off x="2189559" y="682358"/>
            <a:ext cx="4764881" cy="4179094"/>
          </a:xfrm>
          <a:prstGeom prst="rect">
            <a:avLst/>
          </a:prstGeom>
          <a:noFill/>
          <a:ln>
            <a:noFill/>
          </a:ln>
        </p:spPr>
      </p:pic>
      <p:sp>
        <p:nvSpPr>
          <p:cNvPr id="1006" name="Google Shape;1006;p17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0" name="Shape 1010"/>
        <p:cNvGrpSpPr/>
        <p:nvPr/>
      </p:nvGrpSpPr>
      <p:grpSpPr>
        <a:xfrm>
          <a:off x="0" y="0"/>
          <a:ext cx="0" cy="0"/>
          <a:chOff x="0" y="0"/>
          <a:chExt cx="0" cy="0"/>
        </a:xfrm>
      </p:grpSpPr>
      <p:pic>
        <p:nvPicPr>
          <p:cNvPr id="1011" name="Google Shape;1011;p177"/>
          <p:cNvPicPr preferRelativeResize="0"/>
          <p:nvPr/>
        </p:nvPicPr>
        <p:blipFill rotWithShape="1">
          <a:blip r:embed="rId3">
            <a:alphaModFix/>
          </a:blip>
          <a:srcRect b="0" l="0" r="0" t="0"/>
          <a:stretch/>
        </p:blipFill>
        <p:spPr>
          <a:xfrm>
            <a:off x="2914652" y="285751"/>
            <a:ext cx="3314700" cy="4456456"/>
          </a:xfrm>
          <a:prstGeom prst="rect">
            <a:avLst/>
          </a:prstGeom>
          <a:noFill/>
          <a:ln>
            <a:noFill/>
          </a:ln>
        </p:spPr>
      </p:pic>
      <p:sp>
        <p:nvSpPr>
          <p:cNvPr id="1012" name="Google Shape;1012;p17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sp>
        <p:nvSpPr>
          <p:cNvPr id="623" name="Google Shape;623;p124"/>
          <p:cNvSpPr txBox="1"/>
          <p:nvPr>
            <p:ph type="title"/>
          </p:nvPr>
        </p:nvSpPr>
        <p:spPr>
          <a:xfrm>
            <a:off x="233200" y="-44009"/>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Wednesday</a:t>
            </a:r>
            <a:r>
              <a:rPr b="1" lang="en"/>
              <a:t>’s Wants</a:t>
            </a:r>
            <a:endParaRPr b="1"/>
          </a:p>
        </p:txBody>
      </p:sp>
      <p:sp>
        <p:nvSpPr>
          <p:cNvPr id="624" name="Google Shape;624;p124"/>
          <p:cNvSpPr txBox="1"/>
          <p:nvPr/>
        </p:nvSpPr>
        <p:spPr>
          <a:xfrm>
            <a:off x="233200" y="984612"/>
            <a:ext cx="4144200" cy="4296900"/>
          </a:xfrm>
          <a:prstGeom prst="rect">
            <a:avLst/>
          </a:prstGeom>
          <a:noFill/>
          <a:ln>
            <a:noFill/>
          </a:ln>
        </p:spPr>
        <p:txBody>
          <a:bodyPr anchorCtr="0" anchor="t" bIns="91425" lIns="91425" spcFirstLastPara="1" rIns="91425" wrap="square" tIns="91425">
            <a:spAutoFit/>
          </a:bodyPr>
          <a:lstStyle/>
          <a:p>
            <a:pPr indent="-311150" lvl="0" marL="457200" rtl="0" algn="l">
              <a:lnSpc>
                <a:spcPct val="115000"/>
              </a:lnSpc>
              <a:spcBef>
                <a:spcPts val="0"/>
              </a:spcBef>
              <a:spcAft>
                <a:spcPts val="0"/>
              </a:spcAft>
              <a:buSzPts val="1300"/>
              <a:buChar char="★"/>
            </a:pPr>
            <a:r>
              <a:rPr lang="en" sz="1300"/>
              <a:t>Collaboration</a:t>
            </a:r>
            <a:endParaRPr sz="1300"/>
          </a:p>
          <a:p>
            <a:pPr indent="-311150" lvl="0" marL="457200" rtl="0" algn="l">
              <a:lnSpc>
                <a:spcPct val="115000"/>
              </a:lnSpc>
              <a:spcBef>
                <a:spcPts val="0"/>
              </a:spcBef>
              <a:spcAft>
                <a:spcPts val="0"/>
              </a:spcAft>
              <a:buSzPts val="1300"/>
              <a:buChar char="★"/>
            </a:pPr>
            <a:r>
              <a:rPr lang="en" sz="1300"/>
              <a:t>Anything - I am open to learning.</a:t>
            </a:r>
            <a:endParaRPr sz="1300"/>
          </a:p>
          <a:p>
            <a:pPr indent="-311150" lvl="0" marL="457200" rtl="0" algn="l">
              <a:lnSpc>
                <a:spcPct val="115000"/>
              </a:lnSpc>
              <a:spcBef>
                <a:spcPts val="0"/>
              </a:spcBef>
              <a:spcAft>
                <a:spcPts val="0"/>
              </a:spcAft>
              <a:buSzPts val="1300"/>
              <a:buChar char="★"/>
            </a:pPr>
            <a:r>
              <a:rPr lang="en" sz="1300"/>
              <a:t>Hand’s on !</a:t>
            </a:r>
            <a:endParaRPr sz="1300"/>
          </a:p>
          <a:p>
            <a:pPr indent="-311150" lvl="0" marL="457200" rtl="0" algn="l">
              <a:lnSpc>
                <a:spcPct val="115000"/>
              </a:lnSpc>
              <a:spcBef>
                <a:spcPts val="0"/>
              </a:spcBef>
              <a:spcAft>
                <a:spcPts val="0"/>
              </a:spcAft>
              <a:buSzPts val="1300"/>
              <a:buChar char="★"/>
            </a:pPr>
            <a:r>
              <a:rPr lang="en" sz="1300"/>
              <a:t>Collaboration with my peers</a:t>
            </a:r>
            <a:endParaRPr sz="1300"/>
          </a:p>
          <a:p>
            <a:pPr indent="-311150" lvl="0" marL="457200" rtl="0" algn="l">
              <a:lnSpc>
                <a:spcPct val="115000"/>
              </a:lnSpc>
              <a:spcBef>
                <a:spcPts val="0"/>
              </a:spcBef>
              <a:spcAft>
                <a:spcPts val="0"/>
              </a:spcAft>
              <a:buSzPts val="1300"/>
              <a:buChar char="★"/>
            </a:pPr>
            <a:r>
              <a:rPr lang="en" sz="1300"/>
              <a:t>Learning and exploring!</a:t>
            </a:r>
            <a:endParaRPr sz="1300"/>
          </a:p>
          <a:p>
            <a:pPr indent="-311150" lvl="0" marL="457200" rtl="0" algn="l">
              <a:lnSpc>
                <a:spcPct val="115000"/>
              </a:lnSpc>
              <a:spcBef>
                <a:spcPts val="0"/>
              </a:spcBef>
              <a:spcAft>
                <a:spcPts val="0"/>
              </a:spcAft>
              <a:buSzPts val="1300"/>
              <a:buChar char="★"/>
            </a:pPr>
            <a:r>
              <a:rPr lang="en" sz="1300"/>
              <a:t>Of the same.</a:t>
            </a:r>
            <a:endParaRPr sz="1300"/>
          </a:p>
          <a:p>
            <a:pPr indent="-311150" lvl="0" marL="457200" rtl="0" algn="l">
              <a:lnSpc>
                <a:spcPct val="115000"/>
              </a:lnSpc>
              <a:spcBef>
                <a:spcPts val="0"/>
              </a:spcBef>
              <a:spcAft>
                <a:spcPts val="0"/>
              </a:spcAft>
              <a:buSzPts val="1300"/>
              <a:buChar char="★"/>
            </a:pPr>
            <a:r>
              <a:rPr lang="en" sz="1300"/>
              <a:t>The same. Good flow/structure today</a:t>
            </a:r>
            <a:endParaRPr sz="1300"/>
          </a:p>
          <a:p>
            <a:pPr indent="-311150" lvl="0" marL="457200" rtl="0" algn="l">
              <a:lnSpc>
                <a:spcPct val="115000"/>
              </a:lnSpc>
              <a:spcBef>
                <a:spcPts val="0"/>
              </a:spcBef>
              <a:spcAft>
                <a:spcPts val="0"/>
              </a:spcAft>
              <a:buSzPts val="1300"/>
              <a:buChar char="★"/>
            </a:pPr>
            <a:r>
              <a:rPr lang="en" sz="1300"/>
              <a:t>Opportunity to meet new people…</a:t>
            </a:r>
            <a:endParaRPr sz="1300"/>
          </a:p>
          <a:p>
            <a:pPr indent="-311150" lvl="0" marL="457200" rtl="0" algn="l">
              <a:lnSpc>
                <a:spcPct val="115000"/>
              </a:lnSpc>
              <a:spcBef>
                <a:spcPts val="0"/>
              </a:spcBef>
              <a:spcAft>
                <a:spcPts val="0"/>
              </a:spcAft>
              <a:buSzPts val="1300"/>
              <a:buChar char="★"/>
            </a:pPr>
            <a:r>
              <a:rPr lang="en" sz="1300"/>
              <a:t>What we have been doing and…SMART teams </a:t>
            </a:r>
            <a:endParaRPr sz="1300"/>
          </a:p>
          <a:p>
            <a:pPr indent="-311150" lvl="0" marL="457200" rtl="0" algn="l">
              <a:lnSpc>
                <a:spcPct val="115000"/>
              </a:lnSpc>
              <a:spcBef>
                <a:spcPts val="0"/>
              </a:spcBef>
              <a:spcAft>
                <a:spcPts val="0"/>
              </a:spcAft>
              <a:buSzPts val="1300"/>
              <a:buChar char="★"/>
            </a:pPr>
            <a:r>
              <a:rPr lang="en" sz="1300"/>
              <a:t>Protein modeling using computer software</a:t>
            </a:r>
            <a:endParaRPr sz="1300"/>
          </a:p>
          <a:p>
            <a:pPr indent="-311150" lvl="0" marL="457200" rtl="0" algn="l">
              <a:lnSpc>
                <a:spcPct val="115000"/>
              </a:lnSpc>
              <a:spcBef>
                <a:spcPts val="0"/>
              </a:spcBef>
              <a:spcAft>
                <a:spcPts val="0"/>
              </a:spcAft>
              <a:buSzPts val="1300"/>
              <a:buChar char="★"/>
            </a:pPr>
            <a:r>
              <a:rPr lang="en" sz="1300"/>
              <a:t>working with a DQB board as a teacher. </a:t>
            </a:r>
            <a:endParaRPr sz="1300"/>
          </a:p>
          <a:p>
            <a:pPr indent="-311150" lvl="0" marL="457200" rtl="0" algn="l">
              <a:lnSpc>
                <a:spcPct val="115000"/>
              </a:lnSpc>
              <a:spcBef>
                <a:spcPts val="0"/>
              </a:spcBef>
              <a:spcAft>
                <a:spcPts val="0"/>
              </a:spcAft>
              <a:buSzPts val="1300"/>
              <a:buChar char="★"/>
            </a:pPr>
            <a:r>
              <a:rPr lang="en" sz="1300"/>
              <a:t>I'm not sure.</a:t>
            </a:r>
            <a:endParaRPr sz="1300"/>
          </a:p>
          <a:p>
            <a:pPr indent="-311150" lvl="0" marL="457200" rtl="0" algn="l">
              <a:lnSpc>
                <a:spcPct val="115000"/>
              </a:lnSpc>
              <a:spcBef>
                <a:spcPts val="0"/>
              </a:spcBef>
              <a:spcAft>
                <a:spcPts val="0"/>
              </a:spcAft>
              <a:buSzPts val="1300"/>
              <a:buChar char="★"/>
            </a:pPr>
            <a:r>
              <a:rPr lang="en" sz="1300"/>
              <a:t>Quaternary</a:t>
            </a:r>
            <a:r>
              <a:rPr lang="en" sz="1300"/>
              <a:t> protein structures and active transport proteins</a:t>
            </a:r>
            <a:endParaRPr sz="1300"/>
          </a:p>
          <a:p>
            <a:pPr indent="-311150" lvl="0" marL="457200" rtl="0" algn="l">
              <a:lnSpc>
                <a:spcPct val="115000"/>
              </a:lnSpc>
              <a:spcBef>
                <a:spcPts val="0"/>
              </a:spcBef>
              <a:spcAft>
                <a:spcPts val="0"/>
              </a:spcAft>
              <a:buSzPts val="1300"/>
              <a:buChar char="★"/>
            </a:pPr>
            <a:r>
              <a:rPr lang="en" sz="1300"/>
              <a:t>Conversations with colleagues about their experiences…</a:t>
            </a:r>
            <a:endParaRPr sz="1300"/>
          </a:p>
          <a:p>
            <a:pPr indent="-311150" lvl="0" marL="457200" rtl="0" algn="l">
              <a:lnSpc>
                <a:spcPct val="115000"/>
              </a:lnSpc>
              <a:spcBef>
                <a:spcPts val="0"/>
              </a:spcBef>
              <a:spcAft>
                <a:spcPts val="0"/>
              </a:spcAft>
              <a:buSzPts val="1300"/>
              <a:buChar char="★"/>
            </a:pPr>
            <a:r>
              <a:rPr lang="en" sz="1300"/>
              <a:t>Conformational changes upon ligand binding</a:t>
            </a:r>
            <a:endParaRPr sz="1300"/>
          </a:p>
          <a:p>
            <a:pPr indent="-311150" lvl="0" marL="457200" rtl="0" algn="l">
              <a:lnSpc>
                <a:spcPct val="115000"/>
              </a:lnSpc>
              <a:spcBef>
                <a:spcPts val="0"/>
              </a:spcBef>
              <a:spcAft>
                <a:spcPts val="0"/>
              </a:spcAft>
              <a:buSzPts val="1300"/>
              <a:buChar char="★"/>
            </a:pPr>
            <a:r>
              <a:rPr lang="en" sz="1300">
                <a:solidFill>
                  <a:schemeClr val="dk1"/>
                </a:solidFill>
              </a:rPr>
              <a:t>Other models available</a:t>
            </a:r>
            <a:endParaRPr sz="1300"/>
          </a:p>
        </p:txBody>
      </p:sp>
      <p:sp>
        <p:nvSpPr>
          <p:cNvPr id="625" name="Google Shape;625;p124"/>
          <p:cNvSpPr txBox="1"/>
          <p:nvPr/>
        </p:nvSpPr>
        <p:spPr>
          <a:xfrm>
            <a:off x="4377400" y="921550"/>
            <a:ext cx="4729800" cy="4296900"/>
          </a:xfrm>
          <a:prstGeom prst="rect">
            <a:avLst/>
          </a:prstGeom>
          <a:noFill/>
          <a:ln>
            <a:noFill/>
          </a:ln>
        </p:spPr>
        <p:txBody>
          <a:bodyPr anchorCtr="0" anchor="t" bIns="91425" lIns="91425" spcFirstLastPara="1" rIns="91425" wrap="square" tIns="91425">
            <a:spAutoFit/>
          </a:bodyPr>
          <a:lstStyle/>
          <a:p>
            <a:pPr indent="-311150" lvl="0" marL="457200" rtl="0" algn="l">
              <a:lnSpc>
                <a:spcPct val="115000"/>
              </a:lnSpc>
              <a:spcBef>
                <a:spcPts val="0"/>
              </a:spcBef>
              <a:spcAft>
                <a:spcPts val="0"/>
              </a:spcAft>
              <a:buSzPts val="1300"/>
              <a:buChar char="★"/>
            </a:pPr>
            <a:r>
              <a:rPr lang="en" sz="1300"/>
              <a:t>Proteins with quaternary structures</a:t>
            </a:r>
            <a:endParaRPr sz="1300"/>
          </a:p>
          <a:p>
            <a:pPr indent="-311150" lvl="0" marL="457200" rtl="0" algn="l">
              <a:lnSpc>
                <a:spcPct val="115000"/>
              </a:lnSpc>
              <a:spcBef>
                <a:spcPts val="0"/>
              </a:spcBef>
              <a:spcAft>
                <a:spcPts val="0"/>
              </a:spcAft>
              <a:buSzPts val="1300"/>
              <a:buChar char="★"/>
            </a:pPr>
            <a:r>
              <a:rPr lang="en" sz="1300"/>
              <a:t>Left versus right alpha </a:t>
            </a:r>
            <a:r>
              <a:rPr lang="en" sz="1300"/>
              <a:t>helices</a:t>
            </a:r>
            <a:endParaRPr sz="1300"/>
          </a:p>
          <a:p>
            <a:pPr indent="-311150" lvl="0" marL="457200" rtl="0" algn="l">
              <a:lnSpc>
                <a:spcPct val="115000"/>
              </a:lnSpc>
              <a:spcBef>
                <a:spcPts val="0"/>
              </a:spcBef>
              <a:spcAft>
                <a:spcPts val="0"/>
              </a:spcAft>
              <a:buSzPts val="1300"/>
              <a:buChar char="★"/>
            </a:pPr>
            <a:r>
              <a:rPr lang="en" sz="1300"/>
              <a:t>the other cell organelles</a:t>
            </a:r>
            <a:endParaRPr sz="1300"/>
          </a:p>
          <a:p>
            <a:pPr indent="-311150" lvl="0" marL="457200" rtl="0" algn="l">
              <a:lnSpc>
                <a:spcPct val="115000"/>
              </a:lnSpc>
              <a:spcBef>
                <a:spcPts val="0"/>
              </a:spcBef>
              <a:spcAft>
                <a:spcPts val="0"/>
              </a:spcAft>
              <a:buSzPts val="1300"/>
              <a:buChar char="★"/>
            </a:pPr>
            <a:r>
              <a:rPr lang="en" sz="1300"/>
              <a:t>How to implement… don’t have a full class set</a:t>
            </a:r>
            <a:endParaRPr sz="1300"/>
          </a:p>
          <a:p>
            <a:pPr indent="-311150" lvl="0" marL="457200" rtl="0" algn="l">
              <a:lnSpc>
                <a:spcPct val="115000"/>
              </a:lnSpc>
              <a:spcBef>
                <a:spcPts val="0"/>
              </a:spcBef>
              <a:spcAft>
                <a:spcPts val="0"/>
              </a:spcAft>
              <a:buSzPts val="1300"/>
              <a:buChar char="★"/>
            </a:pPr>
            <a:r>
              <a:rPr lang="en" sz="1300"/>
              <a:t>How to utilize and integrate models into teaching…</a:t>
            </a:r>
            <a:endParaRPr sz="1300"/>
          </a:p>
          <a:p>
            <a:pPr indent="-311150" lvl="0" marL="457200" rtl="0" algn="l">
              <a:lnSpc>
                <a:spcPct val="115000"/>
              </a:lnSpc>
              <a:spcBef>
                <a:spcPts val="0"/>
              </a:spcBef>
              <a:spcAft>
                <a:spcPts val="0"/>
              </a:spcAft>
              <a:buSzPts val="1300"/>
              <a:buChar char="★"/>
            </a:pPr>
            <a:r>
              <a:rPr lang="en" sz="1300"/>
              <a:t>3DMD model teacher program</a:t>
            </a:r>
            <a:endParaRPr sz="1300"/>
          </a:p>
          <a:p>
            <a:pPr indent="-311150" lvl="0" marL="457200" rtl="0" algn="l">
              <a:lnSpc>
                <a:spcPct val="115000"/>
              </a:lnSpc>
              <a:spcBef>
                <a:spcPts val="0"/>
              </a:spcBef>
              <a:spcAft>
                <a:spcPts val="0"/>
              </a:spcAft>
              <a:buSzPts val="1300"/>
              <a:buChar char="★"/>
            </a:pPr>
            <a:r>
              <a:rPr lang="en" sz="1300"/>
              <a:t>Stuff coming in the next few days</a:t>
            </a:r>
            <a:endParaRPr sz="1300"/>
          </a:p>
          <a:p>
            <a:pPr indent="-311150" lvl="0" marL="457200" rtl="0" algn="l">
              <a:lnSpc>
                <a:spcPct val="115000"/>
              </a:lnSpc>
              <a:spcBef>
                <a:spcPts val="0"/>
              </a:spcBef>
              <a:spcAft>
                <a:spcPts val="0"/>
              </a:spcAft>
              <a:buSzPts val="1300"/>
              <a:buChar char="★"/>
            </a:pPr>
            <a:r>
              <a:rPr lang="en" sz="1300"/>
              <a:t>Na-K pump</a:t>
            </a:r>
            <a:endParaRPr sz="1300"/>
          </a:p>
          <a:p>
            <a:pPr indent="-311150" lvl="0" marL="457200" rtl="0" algn="l">
              <a:lnSpc>
                <a:spcPct val="115000"/>
              </a:lnSpc>
              <a:spcBef>
                <a:spcPts val="0"/>
              </a:spcBef>
              <a:spcAft>
                <a:spcPts val="0"/>
              </a:spcAft>
              <a:buSzPts val="1300"/>
              <a:buChar char="★"/>
            </a:pPr>
            <a:r>
              <a:rPr lang="en" sz="1300"/>
              <a:t>Proteins. I love the stories…investigating and exploring</a:t>
            </a:r>
            <a:endParaRPr sz="1300"/>
          </a:p>
          <a:p>
            <a:pPr indent="-311150" lvl="0" marL="457200" rtl="0" algn="l">
              <a:lnSpc>
                <a:spcPct val="115000"/>
              </a:lnSpc>
              <a:spcBef>
                <a:spcPts val="0"/>
              </a:spcBef>
              <a:spcAft>
                <a:spcPts val="0"/>
              </a:spcAft>
              <a:buSzPts val="1300"/>
              <a:buChar char="★"/>
            </a:pPr>
            <a:r>
              <a:rPr lang="en" sz="1300"/>
              <a:t>Cell signaling with receptors</a:t>
            </a:r>
            <a:endParaRPr sz="1300"/>
          </a:p>
          <a:p>
            <a:pPr indent="-311150" lvl="0" marL="457200" rtl="0" algn="l">
              <a:lnSpc>
                <a:spcPct val="115000"/>
              </a:lnSpc>
              <a:spcBef>
                <a:spcPts val="0"/>
              </a:spcBef>
              <a:spcAft>
                <a:spcPts val="0"/>
              </a:spcAft>
              <a:buSzPts val="1300"/>
              <a:buChar char="★"/>
            </a:pPr>
            <a:r>
              <a:rPr lang="en" sz="1300"/>
              <a:t>Active sites</a:t>
            </a:r>
            <a:endParaRPr sz="1300"/>
          </a:p>
          <a:p>
            <a:pPr indent="-311150" lvl="0" marL="457200" rtl="0" algn="l">
              <a:lnSpc>
                <a:spcPct val="115000"/>
              </a:lnSpc>
              <a:spcBef>
                <a:spcPts val="0"/>
              </a:spcBef>
              <a:spcAft>
                <a:spcPts val="0"/>
              </a:spcAft>
              <a:buSzPts val="1300"/>
              <a:buChar char="★"/>
            </a:pPr>
            <a:r>
              <a:rPr lang="en" sz="1300"/>
              <a:t>Bringing things to a big picture. </a:t>
            </a:r>
            <a:endParaRPr sz="1300"/>
          </a:p>
          <a:p>
            <a:pPr indent="-311150" lvl="0" marL="457200" rtl="0" algn="l">
              <a:lnSpc>
                <a:spcPct val="115000"/>
              </a:lnSpc>
              <a:spcBef>
                <a:spcPts val="0"/>
              </a:spcBef>
              <a:spcAft>
                <a:spcPts val="0"/>
              </a:spcAft>
              <a:buSzPts val="1300"/>
              <a:buChar char="★"/>
            </a:pPr>
            <a:r>
              <a:rPr lang="en" sz="1300"/>
              <a:t>Stories I can apply… to help students remember topics. </a:t>
            </a:r>
            <a:endParaRPr sz="1300"/>
          </a:p>
          <a:p>
            <a:pPr indent="-311150" lvl="0" marL="457200" rtl="0" algn="l">
              <a:lnSpc>
                <a:spcPct val="115000"/>
              </a:lnSpc>
              <a:spcBef>
                <a:spcPts val="0"/>
              </a:spcBef>
              <a:spcAft>
                <a:spcPts val="0"/>
              </a:spcAft>
              <a:buSzPts val="1300"/>
              <a:buChar char="★"/>
            </a:pPr>
            <a:r>
              <a:rPr lang="en" sz="1300"/>
              <a:t>Protein/nucleic acid interactions</a:t>
            </a:r>
            <a:endParaRPr sz="1300"/>
          </a:p>
          <a:p>
            <a:pPr indent="-311150" lvl="0" marL="457200" rtl="0" algn="l">
              <a:lnSpc>
                <a:spcPct val="115000"/>
              </a:lnSpc>
              <a:spcBef>
                <a:spcPts val="0"/>
              </a:spcBef>
              <a:spcAft>
                <a:spcPts val="0"/>
              </a:spcAft>
              <a:buSzPts val="1300"/>
              <a:buChar char="★"/>
            </a:pPr>
            <a:r>
              <a:rPr lang="en" sz="1300"/>
              <a:t>How to give students more tools to study and review…</a:t>
            </a:r>
            <a:endParaRPr sz="1300"/>
          </a:p>
          <a:p>
            <a:pPr indent="-311150" lvl="0" marL="457200" rtl="0" algn="l">
              <a:lnSpc>
                <a:spcPct val="115000"/>
              </a:lnSpc>
              <a:spcBef>
                <a:spcPts val="0"/>
              </a:spcBef>
              <a:spcAft>
                <a:spcPts val="0"/>
              </a:spcAft>
              <a:buSzPts val="1300"/>
              <a:buChar char="★"/>
            </a:pPr>
            <a:r>
              <a:rPr lang="en" sz="1300"/>
              <a:t>Protein interactions</a:t>
            </a:r>
            <a:endParaRPr sz="1300"/>
          </a:p>
          <a:p>
            <a:pPr indent="-311150" lvl="0" marL="457200" rtl="0" algn="l">
              <a:lnSpc>
                <a:spcPct val="115000"/>
              </a:lnSpc>
              <a:spcBef>
                <a:spcPts val="0"/>
              </a:spcBef>
              <a:spcAft>
                <a:spcPts val="0"/>
              </a:spcAft>
              <a:buSzPts val="1300"/>
              <a:buChar char="★"/>
            </a:pPr>
            <a:r>
              <a:rPr lang="en" sz="1300"/>
              <a:t>Secondary, tertiary and quaternary structures…</a:t>
            </a:r>
            <a:endParaRPr sz="1300"/>
          </a:p>
          <a:p>
            <a:pPr indent="-311150" lvl="0" marL="457200" rtl="0" algn="l">
              <a:lnSpc>
                <a:spcPct val="115000"/>
              </a:lnSpc>
              <a:spcBef>
                <a:spcPts val="0"/>
              </a:spcBef>
              <a:spcAft>
                <a:spcPts val="0"/>
              </a:spcAft>
              <a:buSzPts val="1300"/>
              <a:buChar char="★"/>
            </a:pPr>
            <a:r>
              <a:rPr lang="en" sz="1300"/>
              <a:t>The science…</a:t>
            </a:r>
            <a:endParaRPr sz="1300">
              <a:solidFill>
                <a:schemeClr val="dk2"/>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6" name="Shape 1016"/>
        <p:cNvGrpSpPr/>
        <p:nvPr/>
      </p:nvGrpSpPr>
      <p:grpSpPr>
        <a:xfrm>
          <a:off x="0" y="0"/>
          <a:ext cx="0" cy="0"/>
          <a:chOff x="0" y="0"/>
          <a:chExt cx="0" cy="0"/>
        </a:xfrm>
      </p:grpSpPr>
      <p:pic>
        <p:nvPicPr>
          <p:cNvPr id="1017" name="Google Shape;1017;p178"/>
          <p:cNvPicPr preferRelativeResize="0"/>
          <p:nvPr/>
        </p:nvPicPr>
        <p:blipFill rotWithShape="1">
          <a:blip r:embed="rId3">
            <a:alphaModFix/>
          </a:blip>
          <a:srcRect b="0" l="0" r="0" t="0"/>
          <a:stretch/>
        </p:blipFill>
        <p:spPr>
          <a:xfrm>
            <a:off x="1428752" y="742950"/>
            <a:ext cx="6276891" cy="4114800"/>
          </a:xfrm>
          <a:prstGeom prst="rect">
            <a:avLst/>
          </a:prstGeom>
          <a:noFill/>
          <a:ln>
            <a:noFill/>
          </a:ln>
        </p:spPr>
      </p:pic>
      <p:sp>
        <p:nvSpPr>
          <p:cNvPr id="1018" name="Google Shape;1018;p178"/>
          <p:cNvSpPr txBox="1"/>
          <p:nvPr/>
        </p:nvSpPr>
        <p:spPr>
          <a:xfrm>
            <a:off x="1657350" y="457200"/>
            <a:ext cx="2514600" cy="2847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Arial"/>
              <a:buNone/>
            </a:pPr>
            <a:r>
              <a:rPr b="0" i="1" lang="en" sz="1400" u="none" cap="none" strike="noStrike">
                <a:solidFill>
                  <a:schemeClr val="dk1"/>
                </a:solidFill>
                <a:latin typeface="Calibri"/>
                <a:ea typeface="Calibri"/>
                <a:cs typeface="Calibri"/>
                <a:sym typeface="Calibri"/>
              </a:rPr>
              <a:t>E. coli</a:t>
            </a:r>
            <a:endParaRPr b="0" i="1" sz="1400" u="none" cap="none" strike="noStrike">
              <a:solidFill>
                <a:schemeClr val="dk1"/>
              </a:solidFill>
              <a:latin typeface="Calibri"/>
              <a:ea typeface="Calibri"/>
              <a:cs typeface="Calibri"/>
              <a:sym typeface="Calibri"/>
            </a:endParaRPr>
          </a:p>
        </p:txBody>
      </p:sp>
      <p:sp>
        <p:nvSpPr>
          <p:cNvPr id="1019" name="Google Shape;1019;p178"/>
          <p:cNvSpPr txBox="1"/>
          <p:nvPr/>
        </p:nvSpPr>
        <p:spPr>
          <a:xfrm>
            <a:off x="4743450" y="457200"/>
            <a:ext cx="2514600" cy="2847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Arial"/>
              <a:buNone/>
            </a:pPr>
            <a:r>
              <a:rPr b="0" i="1" lang="en" sz="1400" u="none" cap="none" strike="noStrike">
                <a:solidFill>
                  <a:schemeClr val="dk1"/>
                </a:solidFill>
                <a:latin typeface="Calibri"/>
                <a:ea typeface="Calibri"/>
                <a:cs typeface="Calibri"/>
                <a:sym typeface="Calibri"/>
              </a:rPr>
              <a:t>Mitochondrion</a:t>
            </a:r>
            <a:endParaRPr b="0" i="1" sz="1400" u="none" cap="none" strike="noStrike">
              <a:solidFill>
                <a:schemeClr val="dk1"/>
              </a:solidFill>
              <a:latin typeface="Calibri"/>
              <a:ea typeface="Calibri"/>
              <a:cs typeface="Calibri"/>
              <a:sym typeface="Calibri"/>
            </a:endParaRPr>
          </a:p>
        </p:txBody>
      </p:sp>
      <p:sp>
        <p:nvSpPr>
          <p:cNvPr id="1020" name="Google Shape;1020;p17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4" name="Shape 1024"/>
        <p:cNvGrpSpPr/>
        <p:nvPr/>
      </p:nvGrpSpPr>
      <p:grpSpPr>
        <a:xfrm>
          <a:off x="0" y="0"/>
          <a:ext cx="0" cy="0"/>
          <a:chOff x="0" y="0"/>
          <a:chExt cx="0" cy="0"/>
        </a:xfrm>
      </p:grpSpPr>
      <p:pic>
        <p:nvPicPr>
          <p:cNvPr id="1025" name="Google Shape;1025;p179"/>
          <p:cNvPicPr preferRelativeResize="0"/>
          <p:nvPr/>
        </p:nvPicPr>
        <p:blipFill rotWithShape="1">
          <a:blip r:embed="rId3">
            <a:alphaModFix/>
          </a:blip>
          <a:srcRect b="0" l="0" r="0" t="0"/>
          <a:stretch/>
        </p:blipFill>
        <p:spPr>
          <a:xfrm>
            <a:off x="1441692" y="802258"/>
            <a:ext cx="4756389" cy="3797778"/>
          </a:xfrm>
          <a:prstGeom prst="rect">
            <a:avLst/>
          </a:prstGeom>
          <a:noFill/>
          <a:ln>
            <a:noFill/>
          </a:ln>
        </p:spPr>
      </p:pic>
      <p:sp>
        <p:nvSpPr>
          <p:cNvPr id="1026" name="Google Shape;1026;p17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0" name="Shape 1030"/>
        <p:cNvGrpSpPr/>
        <p:nvPr/>
      </p:nvGrpSpPr>
      <p:grpSpPr>
        <a:xfrm>
          <a:off x="0" y="0"/>
          <a:ext cx="0" cy="0"/>
          <a:chOff x="0" y="0"/>
          <a:chExt cx="0" cy="0"/>
        </a:xfrm>
      </p:grpSpPr>
      <p:pic>
        <p:nvPicPr>
          <p:cNvPr id="1031" name="Google Shape;1031;p180"/>
          <p:cNvPicPr preferRelativeResize="0"/>
          <p:nvPr/>
        </p:nvPicPr>
        <p:blipFill rotWithShape="1">
          <a:blip r:embed="rId3">
            <a:alphaModFix/>
          </a:blip>
          <a:srcRect b="0" l="0" r="0" t="0"/>
          <a:stretch/>
        </p:blipFill>
        <p:spPr>
          <a:xfrm>
            <a:off x="2857500" y="685800"/>
            <a:ext cx="3086101" cy="4151541"/>
          </a:xfrm>
          <a:prstGeom prst="rect">
            <a:avLst/>
          </a:prstGeom>
          <a:noFill/>
          <a:ln>
            <a:noFill/>
          </a:ln>
        </p:spPr>
      </p:pic>
      <p:sp>
        <p:nvSpPr>
          <p:cNvPr id="1032" name="Google Shape;1032;p180"/>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6" name="Shape 1036"/>
        <p:cNvGrpSpPr/>
        <p:nvPr/>
      </p:nvGrpSpPr>
      <p:grpSpPr>
        <a:xfrm>
          <a:off x="0" y="0"/>
          <a:ext cx="0" cy="0"/>
          <a:chOff x="0" y="0"/>
          <a:chExt cx="0" cy="0"/>
        </a:xfrm>
      </p:grpSpPr>
      <p:sp>
        <p:nvSpPr>
          <p:cNvPr id="1037" name="Google Shape;1037;p181"/>
          <p:cNvSpPr txBox="1"/>
          <p:nvPr>
            <p:ph type="title"/>
          </p:nvPr>
        </p:nvSpPr>
        <p:spPr>
          <a:xfrm>
            <a:off x="233200" y="-44009"/>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Reflection</a:t>
            </a:r>
            <a:endParaRPr b="1"/>
          </a:p>
        </p:txBody>
      </p:sp>
      <p:sp>
        <p:nvSpPr>
          <p:cNvPr id="1038" name="Google Shape;1038;p181"/>
          <p:cNvSpPr txBox="1"/>
          <p:nvPr>
            <p:ph idx="1" type="body"/>
          </p:nvPr>
        </p:nvSpPr>
        <p:spPr>
          <a:xfrm>
            <a:off x="486550" y="1211175"/>
            <a:ext cx="8227800" cy="3497400"/>
          </a:xfrm>
          <a:prstGeom prst="rect">
            <a:avLst/>
          </a:prstGeom>
        </p:spPr>
        <p:txBody>
          <a:bodyPr anchorCtr="0" anchor="t" bIns="91425" lIns="91425" spcFirstLastPara="1" rIns="91425" wrap="square" tIns="91425">
            <a:normAutofit/>
          </a:bodyPr>
          <a:lstStyle/>
          <a:p>
            <a:pPr indent="-381000" lvl="0" marL="457200" rtl="0" algn="l">
              <a:spcBef>
                <a:spcPts val="0"/>
              </a:spcBef>
              <a:spcAft>
                <a:spcPts val="0"/>
              </a:spcAft>
              <a:buSzPts val="2400"/>
              <a:buChar char="●"/>
            </a:pPr>
            <a:r>
              <a:rPr lang="en"/>
              <a:t>What is something new that you learned through studying the Goodsell images this morning?</a:t>
            </a:r>
            <a:endParaRPr/>
          </a:p>
          <a:p>
            <a:pPr indent="-381000" lvl="0" marL="457200" rtl="0" algn="l">
              <a:spcBef>
                <a:spcPts val="1000"/>
              </a:spcBef>
              <a:spcAft>
                <a:spcPts val="0"/>
              </a:spcAft>
              <a:buSzPts val="2400"/>
              <a:buChar char="●"/>
            </a:pPr>
            <a:r>
              <a:rPr lang="en"/>
              <a:t>What questions do you have after exploring molecular landscapes?</a:t>
            </a:r>
            <a:endParaRPr/>
          </a:p>
        </p:txBody>
      </p:sp>
      <p:pic>
        <p:nvPicPr>
          <p:cNvPr descr="Icon&#10;&#10;Description automatically generated" id="1039" name="Google Shape;1039;p181"/>
          <p:cNvPicPr preferRelativeResize="0"/>
          <p:nvPr/>
        </p:nvPicPr>
        <p:blipFill rotWithShape="1">
          <a:blip r:embed="rId3">
            <a:alphaModFix/>
          </a:blip>
          <a:srcRect b="0" l="0" r="0" t="0"/>
          <a:stretch/>
        </p:blipFill>
        <p:spPr>
          <a:xfrm>
            <a:off x="8073680" y="145248"/>
            <a:ext cx="905276" cy="905276"/>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3" name="Shape 1043"/>
        <p:cNvGrpSpPr/>
        <p:nvPr/>
      </p:nvGrpSpPr>
      <p:grpSpPr>
        <a:xfrm>
          <a:off x="0" y="0"/>
          <a:ext cx="0" cy="0"/>
          <a:chOff x="0" y="0"/>
          <a:chExt cx="0" cy="0"/>
        </a:xfrm>
      </p:grpSpPr>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7" name="Shape 1047"/>
        <p:cNvGrpSpPr/>
        <p:nvPr/>
      </p:nvGrpSpPr>
      <p:grpSpPr>
        <a:xfrm>
          <a:off x="0" y="0"/>
          <a:ext cx="0" cy="0"/>
          <a:chOff x="0" y="0"/>
          <a:chExt cx="0" cy="0"/>
        </a:xfrm>
      </p:grpSpPr>
      <p:sp>
        <p:nvSpPr>
          <p:cNvPr id="1048" name="Google Shape;1048;p183"/>
          <p:cNvSpPr txBox="1"/>
          <p:nvPr>
            <p:ph type="title"/>
          </p:nvPr>
        </p:nvSpPr>
        <p:spPr>
          <a:xfrm>
            <a:off x="233200" y="32050"/>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Food Truck Wednesday</a:t>
            </a:r>
            <a:endParaRPr/>
          </a:p>
        </p:txBody>
      </p:sp>
      <p:graphicFrame>
        <p:nvGraphicFramePr>
          <p:cNvPr id="1049" name="Google Shape;1049;p183"/>
          <p:cNvGraphicFramePr/>
          <p:nvPr/>
        </p:nvGraphicFramePr>
        <p:xfrm>
          <a:off x="903100" y="1624594"/>
          <a:ext cx="3000000" cy="3000000"/>
        </p:xfrm>
        <a:graphic>
          <a:graphicData uri="http://schemas.openxmlformats.org/drawingml/2006/table">
            <a:tbl>
              <a:tblPr>
                <a:noFill/>
                <a:tableStyleId>{969E7391-10BE-48E0-8D0E-F4C33CDBCADA}</a:tableStyleId>
              </a:tblPr>
              <a:tblGrid>
                <a:gridCol w="2192050"/>
                <a:gridCol w="1096950"/>
                <a:gridCol w="954025"/>
                <a:gridCol w="1045400"/>
                <a:gridCol w="943225"/>
                <a:gridCol w="909525"/>
              </a:tblGrid>
              <a:tr h="190500">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Monday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Tuesday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Wednesday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Thursday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Friday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r>
              <a:tr h="190500">
                <a:tc>
                  <a:txBody>
                    <a:bodyPr/>
                    <a:lstStyle/>
                    <a:p>
                      <a:pPr indent="0" lvl="0" marL="0" rtl="0" algn="l">
                        <a:lnSpc>
                          <a:spcPct val="115000"/>
                        </a:lnSpc>
                        <a:spcBef>
                          <a:spcPts val="0"/>
                        </a:spcBef>
                        <a:spcAft>
                          <a:spcPts val="0"/>
                        </a:spcAft>
                        <a:buNone/>
                      </a:pPr>
                      <a:r>
                        <a:rPr b="1" lang="en" sz="1100"/>
                        <a:t>330 Eats</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Heather</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Diane</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Kris</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190500">
                <a:tc>
                  <a:txBody>
                    <a:bodyPr/>
                    <a:lstStyle/>
                    <a:p>
                      <a:pPr indent="0" lvl="0" marL="0" rtl="0" algn="l">
                        <a:lnSpc>
                          <a:spcPct val="115000"/>
                        </a:lnSpc>
                        <a:spcBef>
                          <a:spcPts val="0"/>
                        </a:spcBef>
                        <a:spcAft>
                          <a:spcPts val="0"/>
                        </a:spcAft>
                        <a:buNone/>
                      </a:pPr>
                      <a:r>
                        <a:rPr b="1" lang="en" sz="1100"/>
                        <a:t>Cubanitas</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Diane</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Heather</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Diane</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Kris</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Lauren</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190500">
                <a:tc>
                  <a:txBody>
                    <a:bodyPr/>
                    <a:lstStyle/>
                    <a:p>
                      <a:pPr indent="0" lvl="0" marL="0" rtl="0" algn="l">
                        <a:lnSpc>
                          <a:spcPct val="115000"/>
                        </a:lnSpc>
                        <a:spcBef>
                          <a:spcPts val="0"/>
                        </a:spcBef>
                        <a:spcAft>
                          <a:spcPts val="0"/>
                        </a:spcAft>
                        <a:buNone/>
                      </a:pPr>
                      <a:r>
                        <a:rPr b="1" lang="en" sz="1100"/>
                        <a:t>Fiddleheads</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Kris</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Lauren</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Diane</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Heather</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190500">
                <a:tc>
                  <a:txBody>
                    <a:bodyPr/>
                    <a:lstStyle/>
                    <a:p>
                      <a:pPr indent="0" lvl="0" marL="0" rtl="0" algn="l">
                        <a:lnSpc>
                          <a:spcPct val="115000"/>
                        </a:lnSpc>
                        <a:spcBef>
                          <a:spcPts val="0"/>
                        </a:spcBef>
                        <a:spcAft>
                          <a:spcPts val="0"/>
                        </a:spcAft>
                        <a:buNone/>
                      </a:pPr>
                      <a:r>
                        <a:rPr b="1" lang="en" sz="1100"/>
                        <a:t>Med Cuisine</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Kris</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371475">
                <a:tc>
                  <a:txBody>
                    <a:bodyPr/>
                    <a:lstStyle/>
                    <a:p>
                      <a:pPr indent="0" lvl="0" marL="0" rtl="0" algn="l">
                        <a:lnSpc>
                          <a:spcPct val="115000"/>
                        </a:lnSpc>
                        <a:spcBef>
                          <a:spcPts val="0"/>
                        </a:spcBef>
                        <a:spcAft>
                          <a:spcPts val="0"/>
                        </a:spcAft>
                        <a:buNone/>
                      </a:pPr>
                      <a:r>
                        <a:rPr b="1" lang="en" sz="1100"/>
                        <a:t>Waterfront Deli</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Lauren</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Heather</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334175">
                <a:tc>
                  <a:txBody>
                    <a:bodyPr/>
                    <a:lstStyle/>
                    <a:p>
                      <a:pPr indent="0" lvl="0" marL="0" rtl="0" algn="l">
                        <a:lnSpc>
                          <a:spcPct val="115000"/>
                        </a:lnSpc>
                        <a:spcBef>
                          <a:spcPts val="0"/>
                        </a:spcBef>
                        <a:spcAft>
                          <a:spcPts val="0"/>
                        </a:spcAft>
                        <a:buNone/>
                      </a:pPr>
                      <a:r>
                        <a:rPr b="1" lang="en" sz="1100"/>
                        <a:t>Red Arrow Food Trucks</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Lauren</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bl>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3" name="Shape 1053"/>
        <p:cNvGrpSpPr/>
        <p:nvPr/>
      </p:nvGrpSpPr>
      <p:grpSpPr>
        <a:xfrm>
          <a:off x="0" y="0"/>
          <a:ext cx="0" cy="0"/>
          <a:chOff x="0" y="0"/>
          <a:chExt cx="0" cy="0"/>
        </a:xfrm>
      </p:grpSpPr>
      <p:pic>
        <p:nvPicPr>
          <p:cNvPr id="1054" name="Google Shape;1054;p184" title="1 hour lunch Break Clock /Timer">
            <a:hlinkClick r:id="rId3"/>
          </p:cNvPr>
          <p:cNvPicPr preferRelativeResize="0"/>
          <p:nvPr/>
        </p:nvPicPr>
        <p:blipFill>
          <a:blip r:embed="rId4">
            <a:alphaModFix/>
          </a:blip>
          <a:stretch>
            <a:fillRect/>
          </a:stretch>
        </p:blipFill>
        <p:spPr>
          <a:xfrm>
            <a:off x="2388938" y="256150"/>
            <a:ext cx="4366125" cy="2455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4"/>
                                        </p:tgtEl>
                                        <p:attrNameLst>
                                          <p:attrName>style.visibility</p:attrName>
                                        </p:attrNameLst>
                                      </p:cBhvr>
                                      <p:to>
                                        <p:strVal val="visible"/>
                                      </p:to>
                                    </p:set>
                                    <p:animEffect filter="fade" transition="in">
                                      <p:cBhvr>
                                        <p:cTn dur="1000"/>
                                        <p:tgtEl>
                                          <p:spTgt spid="10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8" name="Shape 1058"/>
        <p:cNvGrpSpPr/>
        <p:nvPr/>
      </p:nvGrpSpPr>
      <p:grpSpPr>
        <a:xfrm>
          <a:off x="0" y="0"/>
          <a:ext cx="0" cy="0"/>
          <a:chOff x="0" y="0"/>
          <a:chExt cx="0" cy="0"/>
        </a:xfrm>
      </p:grpSpPr>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2" name="Shape 1062"/>
        <p:cNvGrpSpPr/>
        <p:nvPr/>
      </p:nvGrpSpPr>
      <p:grpSpPr>
        <a:xfrm>
          <a:off x="0" y="0"/>
          <a:ext cx="0" cy="0"/>
          <a:chOff x="0" y="0"/>
          <a:chExt cx="0" cy="0"/>
        </a:xfrm>
      </p:grpSpPr>
      <p:sp>
        <p:nvSpPr>
          <p:cNvPr id="1063" name="Google Shape;1063;p186"/>
          <p:cNvSpPr txBox="1"/>
          <p:nvPr/>
        </p:nvSpPr>
        <p:spPr>
          <a:xfrm>
            <a:off x="2870135" y="1068019"/>
            <a:ext cx="5762400" cy="808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4800">
                <a:solidFill>
                  <a:schemeClr val="dk1"/>
                </a:solidFill>
                <a:latin typeface="Calibri"/>
                <a:ea typeface="Calibri"/>
                <a:cs typeface="Calibri"/>
                <a:sym typeface="Calibri"/>
              </a:rPr>
              <a:t>SMART Teams</a:t>
            </a:r>
            <a:endParaRPr sz="4800">
              <a:latin typeface="Calibri"/>
              <a:ea typeface="Calibri"/>
              <a:cs typeface="Calibri"/>
              <a:sym typeface="Calibri"/>
            </a:endParaRPr>
          </a:p>
        </p:txBody>
      </p:sp>
      <p:sp>
        <p:nvSpPr>
          <p:cNvPr id="1064" name="Google Shape;1064;p186"/>
          <p:cNvSpPr txBox="1"/>
          <p:nvPr/>
        </p:nvSpPr>
        <p:spPr>
          <a:xfrm>
            <a:off x="2495700" y="2571750"/>
            <a:ext cx="6380700" cy="484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1" lang="en" sz="2700">
                <a:solidFill>
                  <a:schemeClr val="dk1"/>
                </a:solidFill>
                <a:latin typeface="Calibri"/>
                <a:ea typeface="Calibri"/>
                <a:cs typeface="Calibri"/>
                <a:sym typeface="Calibri"/>
              </a:rPr>
              <a:t> Dan Williams</a:t>
            </a:r>
            <a:endParaRPr b="1" i="1" sz="2700" u="none" cap="none" strike="noStrike">
              <a:solidFill>
                <a:srgbClr val="FF0000"/>
              </a:solidFill>
              <a:latin typeface="Calibri"/>
              <a:ea typeface="Calibri"/>
              <a:cs typeface="Calibri"/>
              <a:sym typeface="Calibri"/>
            </a:endParaRPr>
          </a:p>
        </p:txBody>
      </p:sp>
      <p:sp>
        <p:nvSpPr>
          <p:cNvPr id="1065" name="Google Shape;1065;p186"/>
          <p:cNvSpPr txBox="1"/>
          <p:nvPr/>
        </p:nvSpPr>
        <p:spPr>
          <a:xfrm>
            <a:off x="2178300" y="1969750"/>
            <a:ext cx="70155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3200">
                <a:solidFill>
                  <a:srgbClr val="1EAC4C"/>
                </a:solidFill>
                <a:latin typeface="Calibri"/>
                <a:ea typeface="Calibri"/>
                <a:cs typeface="Calibri"/>
                <a:sym typeface="Calibri"/>
              </a:rPr>
              <a:t>SMART</a:t>
            </a:r>
            <a:r>
              <a:rPr b="1" i="1" lang="en" sz="2400">
                <a:solidFill>
                  <a:schemeClr val="dk1"/>
                </a:solidFill>
                <a:latin typeface="Calibri"/>
                <a:ea typeface="Calibri"/>
                <a:cs typeface="Calibri"/>
                <a:sym typeface="Calibri"/>
              </a:rPr>
              <a:t> = </a:t>
            </a:r>
            <a:r>
              <a:rPr b="1" i="1" lang="en" sz="3200">
                <a:solidFill>
                  <a:srgbClr val="1EAC4C"/>
                </a:solidFill>
                <a:latin typeface="Calibri"/>
                <a:ea typeface="Calibri"/>
                <a:cs typeface="Calibri"/>
                <a:sym typeface="Calibri"/>
              </a:rPr>
              <a:t>S</a:t>
            </a:r>
            <a:r>
              <a:rPr b="1" i="1" lang="en" sz="2400">
                <a:solidFill>
                  <a:schemeClr val="dk1"/>
                </a:solidFill>
                <a:latin typeface="Calibri"/>
                <a:ea typeface="Calibri"/>
                <a:cs typeface="Calibri"/>
                <a:sym typeface="Calibri"/>
              </a:rPr>
              <a:t>tudents </a:t>
            </a:r>
            <a:r>
              <a:rPr b="1" i="1" lang="en" sz="3200">
                <a:solidFill>
                  <a:srgbClr val="1EAC4C"/>
                </a:solidFill>
                <a:latin typeface="Calibri"/>
                <a:ea typeface="Calibri"/>
                <a:cs typeface="Calibri"/>
                <a:sym typeface="Calibri"/>
              </a:rPr>
              <a:t>M</a:t>
            </a:r>
            <a:r>
              <a:rPr b="1" i="1" lang="en" sz="2400">
                <a:solidFill>
                  <a:schemeClr val="dk1"/>
                </a:solidFill>
                <a:latin typeface="Calibri"/>
                <a:ea typeface="Calibri"/>
                <a:cs typeface="Calibri"/>
                <a:sym typeface="Calibri"/>
              </a:rPr>
              <a:t>odeling </a:t>
            </a:r>
            <a:r>
              <a:rPr b="1" i="1" lang="en" sz="3200">
                <a:solidFill>
                  <a:srgbClr val="1EAC4C"/>
                </a:solidFill>
                <a:latin typeface="Calibri"/>
                <a:ea typeface="Calibri"/>
                <a:cs typeface="Calibri"/>
                <a:sym typeface="Calibri"/>
              </a:rPr>
              <a:t>A</a:t>
            </a:r>
            <a:r>
              <a:rPr b="1" i="1" lang="en" sz="2400">
                <a:solidFill>
                  <a:schemeClr val="dk1"/>
                </a:solidFill>
                <a:latin typeface="Calibri"/>
                <a:ea typeface="Calibri"/>
                <a:cs typeface="Calibri"/>
                <a:sym typeface="Calibri"/>
              </a:rPr>
              <a:t> </a:t>
            </a:r>
            <a:r>
              <a:rPr b="1" i="1" lang="en" sz="3200">
                <a:solidFill>
                  <a:srgbClr val="1EAC4C"/>
                </a:solidFill>
                <a:latin typeface="Calibri"/>
                <a:ea typeface="Calibri"/>
                <a:cs typeface="Calibri"/>
                <a:sym typeface="Calibri"/>
              </a:rPr>
              <a:t>R</a:t>
            </a:r>
            <a:r>
              <a:rPr b="1" i="1" lang="en" sz="2400">
                <a:solidFill>
                  <a:schemeClr val="dk1"/>
                </a:solidFill>
                <a:latin typeface="Calibri"/>
                <a:ea typeface="Calibri"/>
                <a:cs typeface="Calibri"/>
                <a:sym typeface="Calibri"/>
              </a:rPr>
              <a:t>esearch </a:t>
            </a:r>
            <a:r>
              <a:rPr b="1" i="1" lang="en" sz="3200">
                <a:solidFill>
                  <a:srgbClr val="1EAC4C"/>
                </a:solidFill>
                <a:latin typeface="Calibri"/>
                <a:ea typeface="Calibri"/>
                <a:cs typeface="Calibri"/>
                <a:sym typeface="Calibri"/>
              </a:rPr>
              <a:t>T</a:t>
            </a:r>
            <a:r>
              <a:rPr b="1" i="1" lang="en" sz="2400">
                <a:solidFill>
                  <a:schemeClr val="dk1"/>
                </a:solidFill>
                <a:latin typeface="Calibri"/>
                <a:ea typeface="Calibri"/>
                <a:cs typeface="Calibri"/>
                <a:sym typeface="Calibri"/>
              </a:rPr>
              <a:t>opic</a:t>
            </a:r>
            <a:endParaRPr i="1" sz="2400"/>
          </a:p>
        </p:txBody>
      </p:sp>
      <p:pic>
        <p:nvPicPr>
          <p:cNvPr id="1066" name="Google Shape;1066;p186"/>
          <p:cNvPicPr preferRelativeResize="0"/>
          <p:nvPr/>
        </p:nvPicPr>
        <p:blipFill>
          <a:blip r:embed="rId3">
            <a:alphaModFix/>
          </a:blip>
          <a:stretch>
            <a:fillRect/>
          </a:stretch>
        </p:blipFill>
        <p:spPr>
          <a:xfrm>
            <a:off x="769950" y="2893350"/>
            <a:ext cx="2565334" cy="1709555"/>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70" name="Shape 1070"/>
        <p:cNvGrpSpPr/>
        <p:nvPr/>
      </p:nvGrpSpPr>
      <p:grpSpPr>
        <a:xfrm>
          <a:off x="0" y="0"/>
          <a:ext cx="0" cy="0"/>
          <a:chOff x="0" y="0"/>
          <a:chExt cx="0" cy="0"/>
        </a:xfrm>
      </p:grpSpPr>
      <p:pic>
        <p:nvPicPr>
          <p:cNvPr id="1071" name="Google Shape;1071;p187"/>
          <p:cNvPicPr preferRelativeResize="0"/>
          <p:nvPr/>
        </p:nvPicPr>
        <p:blipFill>
          <a:blip r:embed="rId3">
            <a:alphaModFix/>
          </a:blip>
          <a:stretch>
            <a:fillRect/>
          </a:stretch>
        </p:blipFill>
        <p:spPr>
          <a:xfrm>
            <a:off x="119800" y="0"/>
            <a:ext cx="8904392" cy="5143501"/>
          </a:xfrm>
          <a:prstGeom prst="rect">
            <a:avLst/>
          </a:prstGeom>
          <a:noFill/>
          <a:ln>
            <a:noFill/>
          </a:ln>
        </p:spPr>
      </p:pic>
      <p:sp>
        <p:nvSpPr>
          <p:cNvPr id="1072" name="Google Shape;1072;p187"/>
          <p:cNvSpPr/>
          <p:nvPr/>
        </p:nvSpPr>
        <p:spPr>
          <a:xfrm>
            <a:off x="4098251" y="1128703"/>
            <a:ext cx="876600" cy="506700"/>
          </a:xfrm>
          <a:prstGeom prst="ellipse">
            <a:avLst/>
          </a:prstGeom>
          <a:noFill/>
          <a:ln cap="flat" cmpd="sng" w="762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 name="Shape 629"/>
        <p:cNvGrpSpPr/>
        <p:nvPr/>
      </p:nvGrpSpPr>
      <p:grpSpPr>
        <a:xfrm>
          <a:off x="0" y="0"/>
          <a:ext cx="0" cy="0"/>
          <a:chOff x="0" y="0"/>
          <a:chExt cx="0" cy="0"/>
        </a:xfrm>
      </p:grpSpPr>
      <p:sp>
        <p:nvSpPr>
          <p:cNvPr id="630" name="Google Shape;630;p125"/>
          <p:cNvSpPr txBox="1"/>
          <p:nvPr>
            <p:ph idx="1" type="body"/>
          </p:nvPr>
        </p:nvSpPr>
        <p:spPr>
          <a:xfrm>
            <a:off x="400783" y="1326356"/>
            <a:ext cx="8402400" cy="3488700"/>
          </a:xfrm>
          <a:prstGeom prst="rect">
            <a:avLst/>
          </a:prstGeom>
        </p:spPr>
        <p:txBody>
          <a:bodyPr anchorCtr="0" anchor="t" bIns="34275" lIns="68575" spcFirstLastPara="1" rIns="68575" wrap="square" tIns="34275">
            <a:normAutofit/>
          </a:bodyPr>
          <a:lstStyle/>
          <a:p>
            <a:pPr indent="0" lvl="0" marL="0" rtl="0" algn="l">
              <a:spcBef>
                <a:spcPts val="0"/>
              </a:spcBef>
              <a:spcAft>
                <a:spcPts val="500"/>
              </a:spcAft>
              <a:buNone/>
            </a:pPr>
            <a:r>
              <a:t/>
            </a:r>
            <a:endParaRPr/>
          </a:p>
        </p:txBody>
      </p:sp>
      <p:pic>
        <p:nvPicPr>
          <p:cNvPr id="631" name="Google Shape;631;p125"/>
          <p:cNvPicPr preferRelativeResize="0"/>
          <p:nvPr/>
        </p:nvPicPr>
        <p:blipFill>
          <a:blip r:embed="rId3">
            <a:alphaModFix/>
          </a:blip>
          <a:stretch>
            <a:fillRect/>
          </a:stretch>
        </p:blipFill>
        <p:spPr>
          <a:xfrm>
            <a:off x="0" y="974072"/>
            <a:ext cx="9144000" cy="3446706"/>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76" name="Shape 1076"/>
        <p:cNvGrpSpPr/>
        <p:nvPr/>
      </p:nvGrpSpPr>
      <p:grpSpPr>
        <a:xfrm>
          <a:off x="0" y="0"/>
          <a:ext cx="0" cy="0"/>
          <a:chOff x="0" y="0"/>
          <a:chExt cx="0" cy="0"/>
        </a:xfrm>
      </p:grpSpPr>
      <p:pic>
        <p:nvPicPr>
          <p:cNvPr id="1077" name="Google Shape;1077;p188"/>
          <p:cNvPicPr preferRelativeResize="0"/>
          <p:nvPr/>
        </p:nvPicPr>
        <p:blipFill>
          <a:blip r:embed="rId3">
            <a:alphaModFix/>
          </a:blip>
          <a:stretch>
            <a:fillRect/>
          </a:stretch>
        </p:blipFill>
        <p:spPr>
          <a:xfrm>
            <a:off x="85684" y="0"/>
            <a:ext cx="8972631" cy="5143499"/>
          </a:xfrm>
          <a:prstGeom prst="rect">
            <a:avLst/>
          </a:prstGeom>
          <a:noFill/>
          <a:ln>
            <a:noFill/>
          </a:ln>
        </p:spPr>
      </p:pic>
      <p:sp>
        <p:nvSpPr>
          <p:cNvPr id="1078" name="Google Shape;1078;p188"/>
          <p:cNvSpPr/>
          <p:nvPr/>
        </p:nvSpPr>
        <p:spPr>
          <a:xfrm>
            <a:off x="4221950" y="1477478"/>
            <a:ext cx="962700" cy="365100"/>
          </a:xfrm>
          <a:prstGeom prst="ellipse">
            <a:avLst/>
          </a:prstGeom>
          <a:noFill/>
          <a:ln cap="flat" cmpd="sng" w="762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2" name="Shape 1082"/>
        <p:cNvGrpSpPr/>
        <p:nvPr/>
      </p:nvGrpSpPr>
      <p:grpSpPr>
        <a:xfrm>
          <a:off x="0" y="0"/>
          <a:ext cx="0" cy="0"/>
          <a:chOff x="0" y="0"/>
          <a:chExt cx="0" cy="0"/>
        </a:xfrm>
      </p:grpSpPr>
      <p:pic>
        <p:nvPicPr>
          <p:cNvPr id="1083" name="Google Shape;1083;p189"/>
          <p:cNvPicPr preferRelativeResize="0"/>
          <p:nvPr/>
        </p:nvPicPr>
        <p:blipFill>
          <a:blip r:embed="rId3">
            <a:alphaModFix/>
          </a:blip>
          <a:stretch>
            <a:fillRect/>
          </a:stretch>
        </p:blipFill>
        <p:spPr>
          <a:xfrm>
            <a:off x="152400" y="152400"/>
            <a:ext cx="8839201" cy="4463143"/>
          </a:xfrm>
          <a:prstGeom prst="rect">
            <a:avLst/>
          </a:prstGeom>
          <a:noFill/>
          <a:ln cap="flat" cmpd="sng" w="28575">
            <a:solidFill>
              <a:schemeClr val="dk2"/>
            </a:solidFill>
            <a:prstDash val="solid"/>
            <a:round/>
            <a:headEnd len="sm" w="sm" type="none"/>
            <a:tailEnd len="sm" w="sm" type="none"/>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7" name="Shape 1087"/>
        <p:cNvGrpSpPr/>
        <p:nvPr/>
      </p:nvGrpSpPr>
      <p:grpSpPr>
        <a:xfrm>
          <a:off x="0" y="0"/>
          <a:ext cx="0" cy="0"/>
          <a:chOff x="0" y="0"/>
          <a:chExt cx="0" cy="0"/>
        </a:xfrm>
      </p:grpSpPr>
      <p:pic>
        <p:nvPicPr>
          <p:cNvPr id="1088" name="Google Shape;1088;p190"/>
          <p:cNvPicPr preferRelativeResize="0"/>
          <p:nvPr/>
        </p:nvPicPr>
        <p:blipFill>
          <a:blip r:embed="rId3">
            <a:alphaModFix/>
          </a:blip>
          <a:stretch>
            <a:fillRect/>
          </a:stretch>
        </p:blipFill>
        <p:spPr>
          <a:xfrm>
            <a:off x="663600" y="152400"/>
            <a:ext cx="7418943" cy="4838700"/>
          </a:xfrm>
          <a:prstGeom prst="rect">
            <a:avLst/>
          </a:prstGeom>
          <a:noFill/>
          <a:ln cap="flat" cmpd="sng" w="28575">
            <a:solidFill>
              <a:schemeClr val="dk2"/>
            </a:solidFill>
            <a:prstDash val="solid"/>
            <a:round/>
            <a:headEnd len="sm" w="sm" type="none"/>
            <a:tailEnd len="sm" w="sm" type="none"/>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2" name="Shape 1092"/>
        <p:cNvGrpSpPr/>
        <p:nvPr/>
      </p:nvGrpSpPr>
      <p:grpSpPr>
        <a:xfrm>
          <a:off x="0" y="0"/>
          <a:ext cx="0" cy="0"/>
          <a:chOff x="0" y="0"/>
          <a:chExt cx="0" cy="0"/>
        </a:xfrm>
      </p:grpSpPr>
      <p:pic>
        <p:nvPicPr>
          <p:cNvPr id="1093" name="Google Shape;1093;p191"/>
          <p:cNvPicPr preferRelativeResize="0"/>
          <p:nvPr/>
        </p:nvPicPr>
        <p:blipFill>
          <a:blip r:embed="rId3">
            <a:alphaModFix/>
          </a:blip>
          <a:stretch>
            <a:fillRect/>
          </a:stretch>
        </p:blipFill>
        <p:spPr>
          <a:xfrm>
            <a:off x="152400" y="152400"/>
            <a:ext cx="8839198" cy="2423531"/>
          </a:xfrm>
          <a:prstGeom prst="rect">
            <a:avLst/>
          </a:prstGeom>
          <a:noFill/>
          <a:ln>
            <a:noFill/>
          </a:ln>
        </p:spPr>
      </p:pic>
      <p:pic>
        <p:nvPicPr>
          <p:cNvPr id="1094" name="Google Shape;1094;p191"/>
          <p:cNvPicPr preferRelativeResize="0"/>
          <p:nvPr/>
        </p:nvPicPr>
        <p:blipFill>
          <a:blip r:embed="rId4">
            <a:alphaModFix/>
          </a:blip>
          <a:stretch>
            <a:fillRect/>
          </a:stretch>
        </p:blipFill>
        <p:spPr>
          <a:xfrm>
            <a:off x="411950" y="2646731"/>
            <a:ext cx="4076943" cy="2262769"/>
          </a:xfrm>
          <a:prstGeom prst="rect">
            <a:avLst/>
          </a:prstGeom>
          <a:noFill/>
          <a:ln>
            <a:noFill/>
          </a:ln>
        </p:spPr>
      </p:pic>
      <p:pic>
        <p:nvPicPr>
          <p:cNvPr id="1095" name="Google Shape;1095;p191"/>
          <p:cNvPicPr preferRelativeResize="0"/>
          <p:nvPr/>
        </p:nvPicPr>
        <p:blipFill>
          <a:blip r:embed="rId5">
            <a:alphaModFix/>
          </a:blip>
          <a:stretch>
            <a:fillRect/>
          </a:stretch>
        </p:blipFill>
        <p:spPr>
          <a:xfrm>
            <a:off x="4571993" y="2185681"/>
            <a:ext cx="4350307" cy="2191266"/>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9" name="Shape 1099"/>
        <p:cNvGrpSpPr/>
        <p:nvPr/>
      </p:nvGrpSpPr>
      <p:grpSpPr>
        <a:xfrm>
          <a:off x="0" y="0"/>
          <a:ext cx="0" cy="0"/>
          <a:chOff x="0" y="0"/>
          <a:chExt cx="0" cy="0"/>
        </a:xfrm>
      </p:grpSpPr>
      <p:pic>
        <p:nvPicPr>
          <p:cNvPr id="1100" name="Google Shape;1100;p192"/>
          <p:cNvPicPr preferRelativeResize="0"/>
          <p:nvPr/>
        </p:nvPicPr>
        <p:blipFill>
          <a:blip r:embed="rId3">
            <a:alphaModFix/>
          </a:blip>
          <a:stretch>
            <a:fillRect/>
          </a:stretch>
        </p:blipFill>
        <p:spPr>
          <a:xfrm>
            <a:off x="152400" y="152400"/>
            <a:ext cx="8607949" cy="4838699"/>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4" name="Shape 1104"/>
        <p:cNvGrpSpPr/>
        <p:nvPr/>
      </p:nvGrpSpPr>
      <p:grpSpPr>
        <a:xfrm>
          <a:off x="0" y="0"/>
          <a:ext cx="0" cy="0"/>
          <a:chOff x="0" y="0"/>
          <a:chExt cx="0" cy="0"/>
        </a:xfrm>
      </p:grpSpPr>
      <p:sp>
        <p:nvSpPr>
          <p:cNvPr id="1105" name="Google Shape;1105;p193"/>
          <p:cNvSpPr txBox="1"/>
          <p:nvPr>
            <p:ph type="title"/>
          </p:nvPr>
        </p:nvSpPr>
        <p:spPr>
          <a:xfrm>
            <a:off x="762143" y="310601"/>
            <a:ext cx="79359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lang="en" sz="4400">
                <a:solidFill>
                  <a:srgbClr val="1EAC4C"/>
                </a:solidFill>
                <a:latin typeface="Calibri"/>
                <a:ea typeface="Calibri"/>
                <a:cs typeface="Calibri"/>
                <a:sym typeface="Calibri"/>
              </a:rPr>
              <a:t>The Shelter Island Experience</a:t>
            </a:r>
            <a:endParaRPr b="1" sz="4400">
              <a:solidFill>
                <a:srgbClr val="1EAC4C"/>
              </a:solidFill>
              <a:latin typeface="Calibri"/>
              <a:ea typeface="Calibri"/>
              <a:cs typeface="Calibri"/>
              <a:sym typeface="Calibri"/>
            </a:endParaRPr>
          </a:p>
        </p:txBody>
      </p:sp>
      <p:pic>
        <p:nvPicPr>
          <p:cNvPr id="1106" name="Google Shape;1106;p193"/>
          <p:cNvPicPr preferRelativeResize="0"/>
          <p:nvPr/>
        </p:nvPicPr>
        <p:blipFill>
          <a:blip r:embed="rId3">
            <a:alphaModFix/>
          </a:blip>
          <a:stretch>
            <a:fillRect/>
          </a:stretch>
        </p:blipFill>
        <p:spPr>
          <a:xfrm>
            <a:off x="1329075" y="1252375"/>
            <a:ext cx="3160812" cy="2419349"/>
          </a:xfrm>
          <a:prstGeom prst="rect">
            <a:avLst/>
          </a:prstGeom>
          <a:noFill/>
          <a:ln>
            <a:noFill/>
          </a:ln>
        </p:spPr>
      </p:pic>
      <p:pic>
        <p:nvPicPr>
          <p:cNvPr id="1107" name="Google Shape;1107;p193"/>
          <p:cNvPicPr preferRelativeResize="0"/>
          <p:nvPr/>
        </p:nvPicPr>
        <p:blipFill>
          <a:blip r:embed="rId4">
            <a:alphaModFix/>
          </a:blip>
          <a:stretch>
            <a:fillRect/>
          </a:stretch>
        </p:blipFill>
        <p:spPr>
          <a:xfrm>
            <a:off x="4848425" y="1222650"/>
            <a:ext cx="3585274" cy="2478799"/>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1" name="Shape 1111"/>
        <p:cNvGrpSpPr/>
        <p:nvPr/>
      </p:nvGrpSpPr>
      <p:grpSpPr>
        <a:xfrm>
          <a:off x="0" y="0"/>
          <a:ext cx="0" cy="0"/>
          <a:chOff x="0" y="0"/>
          <a:chExt cx="0" cy="0"/>
        </a:xfrm>
      </p:grpSpPr>
      <p:sp>
        <p:nvSpPr>
          <p:cNvPr id="1112" name="Google Shape;1112;p194"/>
          <p:cNvSpPr txBox="1"/>
          <p:nvPr>
            <p:ph type="title"/>
          </p:nvPr>
        </p:nvSpPr>
        <p:spPr>
          <a:xfrm>
            <a:off x="762143" y="310601"/>
            <a:ext cx="79359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lang="en" sz="4400">
                <a:solidFill>
                  <a:srgbClr val="1EAC4C"/>
                </a:solidFill>
                <a:latin typeface="Calibri"/>
                <a:ea typeface="Calibri"/>
                <a:cs typeface="Calibri"/>
                <a:sym typeface="Calibri"/>
              </a:rPr>
              <a:t>The Shelter Island Experience</a:t>
            </a:r>
            <a:endParaRPr b="1" sz="4400">
              <a:solidFill>
                <a:srgbClr val="1EAC4C"/>
              </a:solidFill>
              <a:latin typeface="Calibri"/>
              <a:ea typeface="Calibri"/>
              <a:cs typeface="Calibri"/>
              <a:sym typeface="Calibri"/>
            </a:endParaRPr>
          </a:p>
        </p:txBody>
      </p:sp>
      <p:pic>
        <p:nvPicPr>
          <p:cNvPr id="1113" name="Google Shape;1113;p194"/>
          <p:cNvPicPr preferRelativeResize="0"/>
          <p:nvPr/>
        </p:nvPicPr>
        <p:blipFill>
          <a:blip r:embed="rId3">
            <a:alphaModFix/>
          </a:blip>
          <a:stretch>
            <a:fillRect/>
          </a:stretch>
        </p:blipFill>
        <p:spPr>
          <a:xfrm>
            <a:off x="1492400" y="1095850"/>
            <a:ext cx="3014125" cy="3119800"/>
          </a:xfrm>
          <a:prstGeom prst="rect">
            <a:avLst/>
          </a:prstGeom>
          <a:noFill/>
          <a:ln>
            <a:noFill/>
          </a:ln>
        </p:spPr>
      </p:pic>
      <p:pic>
        <p:nvPicPr>
          <p:cNvPr id="1114" name="Google Shape;1114;p194"/>
          <p:cNvPicPr preferRelativeResize="0"/>
          <p:nvPr/>
        </p:nvPicPr>
        <p:blipFill>
          <a:blip r:embed="rId4">
            <a:alphaModFix/>
          </a:blip>
          <a:stretch>
            <a:fillRect/>
          </a:stretch>
        </p:blipFill>
        <p:spPr>
          <a:xfrm>
            <a:off x="4854100" y="1070375"/>
            <a:ext cx="3414676" cy="3170749"/>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8" name="Shape 1118"/>
        <p:cNvGrpSpPr/>
        <p:nvPr/>
      </p:nvGrpSpPr>
      <p:grpSpPr>
        <a:xfrm>
          <a:off x="0" y="0"/>
          <a:ext cx="0" cy="0"/>
          <a:chOff x="0" y="0"/>
          <a:chExt cx="0" cy="0"/>
        </a:xfrm>
      </p:grpSpPr>
      <p:sp>
        <p:nvSpPr>
          <p:cNvPr id="1119" name="Google Shape;1119;p195"/>
          <p:cNvSpPr txBox="1"/>
          <p:nvPr>
            <p:ph type="title"/>
          </p:nvPr>
        </p:nvSpPr>
        <p:spPr>
          <a:xfrm>
            <a:off x="762143" y="310601"/>
            <a:ext cx="79359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lang="en" sz="4400">
                <a:solidFill>
                  <a:srgbClr val="1EAC4C"/>
                </a:solidFill>
                <a:latin typeface="Calibri"/>
                <a:ea typeface="Calibri"/>
                <a:cs typeface="Calibri"/>
                <a:sym typeface="Calibri"/>
              </a:rPr>
              <a:t>The Shelter Island Experience</a:t>
            </a:r>
            <a:endParaRPr b="1" sz="4400">
              <a:solidFill>
                <a:srgbClr val="1EAC4C"/>
              </a:solidFill>
              <a:latin typeface="Calibri"/>
              <a:ea typeface="Calibri"/>
              <a:cs typeface="Calibri"/>
              <a:sym typeface="Calibri"/>
            </a:endParaRPr>
          </a:p>
        </p:txBody>
      </p:sp>
      <p:pic>
        <p:nvPicPr>
          <p:cNvPr id="1120" name="Google Shape;1120;p195"/>
          <p:cNvPicPr preferRelativeResize="0"/>
          <p:nvPr/>
        </p:nvPicPr>
        <p:blipFill>
          <a:blip r:embed="rId3">
            <a:alphaModFix/>
          </a:blip>
          <a:stretch>
            <a:fillRect/>
          </a:stretch>
        </p:blipFill>
        <p:spPr>
          <a:xfrm>
            <a:off x="1688225" y="964050"/>
            <a:ext cx="5497901" cy="4119799"/>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4" name="Shape 1124"/>
        <p:cNvGrpSpPr/>
        <p:nvPr/>
      </p:nvGrpSpPr>
      <p:grpSpPr>
        <a:xfrm>
          <a:off x="0" y="0"/>
          <a:ext cx="0" cy="0"/>
          <a:chOff x="0" y="0"/>
          <a:chExt cx="0" cy="0"/>
        </a:xfrm>
      </p:grpSpPr>
      <p:sp>
        <p:nvSpPr>
          <p:cNvPr id="1125" name="Google Shape;1125;p196"/>
          <p:cNvSpPr txBox="1"/>
          <p:nvPr>
            <p:ph type="title"/>
          </p:nvPr>
        </p:nvSpPr>
        <p:spPr>
          <a:xfrm>
            <a:off x="762143" y="310601"/>
            <a:ext cx="79359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lang="en" sz="4400">
                <a:solidFill>
                  <a:srgbClr val="1EAC4C"/>
                </a:solidFill>
                <a:latin typeface="Calibri"/>
                <a:ea typeface="Calibri"/>
                <a:cs typeface="Calibri"/>
                <a:sym typeface="Calibri"/>
              </a:rPr>
              <a:t>The Shelter Island Experience</a:t>
            </a:r>
            <a:endParaRPr b="1" sz="4400">
              <a:solidFill>
                <a:srgbClr val="1EAC4C"/>
              </a:solidFill>
              <a:latin typeface="Calibri"/>
              <a:ea typeface="Calibri"/>
              <a:cs typeface="Calibri"/>
              <a:sym typeface="Calibri"/>
            </a:endParaRPr>
          </a:p>
        </p:txBody>
      </p:sp>
      <p:pic>
        <p:nvPicPr>
          <p:cNvPr id="1126" name="Google Shape;1126;p196"/>
          <p:cNvPicPr preferRelativeResize="0"/>
          <p:nvPr/>
        </p:nvPicPr>
        <p:blipFill>
          <a:blip r:embed="rId3">
            <a:alphaModFix/>
          </a:blip>
          <a:stretch>
            <a:fillRect/>
          </a:stretch>
        </p:blipFill>
        <p:spPr>
          <a:xfrm>
            <a:off x="888850" y="1098063"/>
            <a:ext cx="2741975" cy="1843750"/>
          </a:xfrm>
          <a:prstGeom prst="rect">
            <a:avLst/>
          </a:prstGeom>
          <a:noFill/>
          <a:ln>
            <a:noFill/>
          </a:ln>
        </p:spPr>
      </p:pic>
      <p:pic>
        <p:nvPicPr>
          <p:cNvPr id="1127" name="Google Shape;1127;p196"/>
          <p:cNvPicPr preferRelativeResize="0"/>
          <p:nvPr/>
        </p:nvPicPr>
        <p:blipFill>
          <a:blip r:embed="rId4">
            <a:alphaModFix/>
          </a:blip>
          <a:stretch>
            <a:fillRect/>
          </a:stretch>
        </p:blipFill>
        <p:spPr>
          <a:xfrm>
            <a:off x="4139775" y="1087138"/>
            <a:ext cx="2406425" cy="1865586"/>
          </a:xfrm>
          <a:prstGeom prst="rect">
            <a:avLst/>
          </a:prstGeom>
          <a:noFill/>
          <a:ln>
            <a:noFill/>
          </a:ln>
        </p:spPr>
      </p:pic>
      <p:pic>
        <p:nvPicPr>
          <p:cNvPr id="1128" name="Google Shape;1128;p196"/>
          <p:cNvPicPr preferRelativeResize="0"/>
          <p:nvPr/>
        </p:nvPicPr>
        <p:blipFill>
          <a:blip r:embed="rId5">
            <a:alphaModFix/>
          </a:blip>
          <a:stretch>
            <a:fillRect/>
          </a:stretch>
        </p:blipFill>
        <p:spPr>
          <a:xfrm>
            <a:off x="1056625" y="3042675"/>
            <a:ext cx="2406423" cy="1896900"/>
          </a:xfrm>
          <a:prstGeom prst="rect">
            <a:avLst/>
          </a:prstGeom>
          <a:noFill/>
          <a:ln>
            <a:noFill/>
          </a:ln>
        </p:spPr>
      </p:pic>
      <p:pic>
        <p:nvPicPr>
          <p:cNvPr id="1129" name="Google Shape;1129;p196"/>
          <p:cNvPicPr preferRelativeResize="0"/>
          <p:nvPr/>
        </p:nvPicPr>
        <p:blipFill>
          <a:blip r:embed="rId6">
            <a:alphaModFix/>
          </a:blip>
          <a:stretch>
            <a:fillRect/>
          </a:stretch>
        </p:blipFill>
        <p:spPr>
          <a:xfrm>
            <a:off x="6869600" y="1504901"/>
            <a:ext cx="1952876" cy="2133697"/>
          </a:xfrm>
          <a:prstGeom prst="rect">
            <a:avLst/>
          </a:prstGeom>
          <a:noFill/>
          <a:ln>
            <a:noFill/>
          </a:ln>
        </p:spPr>
      </p:pic>
      <p:pic>
        <p:nvPicPr>
          <p:cNvPr id="1130" name="Google Shape;1130;p196"/>
          <p:cNvPicPr preferRelativeResize="0"/>
          <p:nvPr/>
        </p:nvPicPr>
        <p:blipFill>
          <a:blip r:embed="rId7">
            <a:alphaModFix/>
          </a:blip>
          <a:stretch>
            <a:fillRect/>
          </a:stretch>
        </p:blipFill>
        <p:spPr>
          <a:xfrm>
            <a:off x="3630436" y="3115173"/>
            <a:ext cx="3115862" cy="1751914"/>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4" name="Shape 1134"/>
        <p:cNvGrpSpPr/>
        <p:nvPr/>
      </p:nvGrpSpPr>
      <p:grpSpPr>
        <a:xfrm>
          <a:off x="0" y="0"/>
          <a:ext cx="0" cy="0"/>
          <a:chOff x="0" y="0"/>
          <a:chExt cx="0" cy="0"/>
        </a:xfrm>
      </p:grpSpPr>
      <p:pic>
        <p:nvPicPr>
          <p:cNvPr id="1135" name="Google Shape;1135;p197"/>
          <p:cNvPicPr preferRelativeResize="0"/>
          <p:nvPr/>
        </p:nvPicPr>
        <p:blipFill>
          <a:blip r:embed="rId3">
            <a:alphaModFix/>
          </a:blip>
          <a:stretch>
            <a:fillRect/>
          </a:stretch>
        </p:blipFill>
        <p:spPr>
          <a:xfrm>
            <a:off x="569225" y="152400"/>
            <a:ext cx="8091290" cy="4838698"/>
          </a:xfrm>
          <a:prstGeom prst="rect">
            <a:avLst/>
          </a:prstGeom>
          <a:noFill/>
          <a:ln cap="flat" cmpd="sng" w="28575">
            <a:solidFill>
              <a:srgbClr val="595959"/>
            </a:solidFill>
            <a:prstDash val="solid"/>
            <a:round/>
            <a:headEnd len="sm" w="sm" type="none"/>
            <a:tailEnd len="sm" w="sm"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pic>
        <p:nvPicPr>
          <p:cNvPr id="636" name="Google Shape;636;p126"/>
          <p:cNvPicPr preferRelativeResize="0"/>
          <p:nvPr/>
        </p:nvPicPr>
        <p:blipFill>
          <a:blip r:embed="rId3">
            <a:alphaModFix/>
          </a:blip>
          <a:stretch>
            <a:fillRect/>
          </a:stretch>
        </p:blipFill>
        <p:spPr>
          <a:xfrm>
            <a:off x="1699413" y="854175"/>
            <a:ext cx="6061375" cy="3785950"/>
          </a:xfrm>
          <a:prstGeom prst="rect">
            <a:avLst/>
          </a:prstGeom>
          <a:noFill/>
          <a:ln>
            <a:noFill/>
          </a:ln>
        </p:spPr>
      </p:pic>
      <p:sp>
        <p:nvSpPr>
          <p:cNvPr id="637" name="Google Shape;637;p126"/>
          <p:cNvSpPr txBox="1"/>
          <p:nvPr>
            <p:ph type="title"/>
          </p:nvPr>
        </p:nvSpPr>
        <p:spPr>
          <a:xfrm>
            <a:off x="762143" y="310601"/>
            <a:ext cx="79359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lang="en" sz="4400">
                <a:solidFill>
                  <a:srgbClr val="1EAC4C"/>
                </a:solidFill>
                <a:latin typeface="Calibri"/>
                <a:ea typeface="Calibri"/>
                <a:cs typeface="Calibri"/>
                <a:sym typeface="Calibri"/>
              </a:rPr>
              <a:t>Group Photo Time!</a:t>
            </a:r>
            <a:endParaRPr b="1" sz="4400">
              <a:solidFill>
                <a:srgbClr val="1EAC4C"/>
              </a:solidFill>
              <a:latin typeface="Calibri"/>
              <a:ea typeface="Calibri"/>
              <a:cs typeface="Calibri"/>
              <a:sym typeface="Calibri"/>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dk1"/>
        </a:solidFill>
      </p:bgPr>
    </p:bg>
    <p:spTree>
      <p:nvGrpSpPr>
        <p:cNvPr id="1139" name="Shape 1139"/>
        <p:cNvGrpSpPr/>
        <p:nvPr/>
      </p:nvGrpSpPr>
      <p:grpSpPr>
        <a:xfrm>
          <a:off x="0" y="0"/>
          <a:ext cx="0" cy="0"/>
          <a:chOff x="0" y="0"/>
          <a:chExt cx="0" cy="0"/>
        </a:xfrm>
      </p:grpSpPr>
      <p:pic>
        <p:nvPicPr>
          <p:cNvPr id="1140" name="Google Shape;1140;p198"/>
          <p:cNvPicPr preferRelativeResize="0"/>
          <p:nvPr/>
        </p:nvPicPr>
        <p:blipFill>
          <a:blip r:embed="rId3">
            <a:alphaModFix/>
          </a:blip>
          <a:stretch>
            <a:fillRect/>
          </a:stretch>
        </p:blipFill>
        <p:spPr>
          <a:xfrm>
            <a:off x="3785500" y="156800"/>
            <a:ext cx="5172300" cy="3879225"/>
          </a:xfrm>
          <a:prstGeom prst="rect">
            <a:avLst/>
          </a:prstGeom>
          <a:noFill/>
          <a:ln>
            <a:noFill/>
          </a:ln>
        </p:spPr>
      </p:pic>
      <p:pic>
        <p:nvPicPr>
          <p:cNvPr id="1141" name="Google Shape;1141;p198"/>
          <p:cNvPicPr preferRelativeResize="0"/>
          <p:nvPr/>
        </p:nvPicPr>
        <p:blipFill>
          <a:blip r:embed="rId4">
            <a:alphaModFix/>
          </a:blip>
          <a:stretch>
            <a:fillRect/>
          </a:stretch>
        </p:blipFill>
        <p:spPr>
          <a:xfrm>
            <a:off x="349850" y="666450"/>
            <a:ext cx="3218126" cy="4290875"/>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dk1"/>
        </a:solidFill>
      </p:bgPr>
    </p:bg>
    <p:spTree>
      <p:nvGrpSpPr>
        <p:cNvPr id="1145" name="Shape 1145"/>
        <p:cNvGrpSpPr/>
        <p:nvPr/>
      </p:nvGrpSpPr>
      <p:grpSpPr>
        <a:xfrm>
          <a:off x="0" y="0"/>
          <a:ext cx="0" cy="0"/>
          <a:chOff x="0" y="0"/>
          <a:chExt cx="0" cy="0"/>
        </a:xfrm>
      </p:grpSpPr>
      <p:pic>
        <p:nvPicPr>
          <p:cNvPr id="1146" name="Google Shape;1146;p199"/>
          <p:cNvPicPr preferRelativeResize="0"/>
          <p:nvPr/>
        </p:nvPicPr>
        <p:blipFill rotWithShape="1">
          <a:blip r:embed="rId3">
            <a:alphaModFix/>
          </a:blip>
          <a:srcRect b="2818" l="0" r="0" t="20200"/>
          <a:stretch/>
        </p:blipFill>
        <p:spPr>
          <a:xfrm>
            <a:off x="117575" y="1"/>
            <a:ext cx="8908855" cy="5143499"/>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dk1"/>
        </a:solidFill>
      </p:bgPr>
    </p:bg>
    <p:spTree>
      <p:nvGrpSpPr>
        <p:cNvPr id="1150" name="Shape 1150"/>
        <p:cNvGrpSpPr/>
        <p:nvPr/>
      </p:nvGrpSpPr>
      <p:grpSpPr>
        <a:xfrm>
          <a:off x="0" y="0"/>
          <a:ext cx="0" cy="0"/>
          <a:chOff x="0" y="0"/>
          <a:chExt cx="0" cy="0"/>
        </a:xfrm>
      </p:grpSpPr>
      <p:pic>
        <p:nvPicPr>
          <p:cNvPr id="1151" name="Google Shape;1151;p200"/>
          <p:cNvPicPr preferRelativeResize="0"/>
          <p:nvPr/>
        </p:nvPicPr>
        <p:blipFill rotWithShape="1">
          <a:blip r:embed="rId3">
            <a:alphaModFix/>
          </a:blip>
          <a:srcRect b="0" l="0" r="0" t="14126"/>
          <a:stretch/>
        </p:blipFill>
        <p:spPr>
          <a:xfrm>
            <a:off x="4616075" y="2087524"/>
            <a:ext cx="4322099" cy="2783750"/>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pic>
        <p:nvPicPr>
          <p:cNvPr id="1152" name="Google Shape;1152;p200"/>
          <p:cNvPicPr preferRelativeResize="0"/>
          <p:nvPr/>
        </p:nvPicPr>
        <p:blipFill rotWithShape="1">
          <a:blip r:embed="rId4">
            <a:alphaModFix/>
          </a:blip>
          <a:srcRect b="13872" l="0" r="0" t="7623"/>
          <a:stretch/>
        </p:blipFill>
        <p:spPr>
          <a:xfrm>
            <a:off x="96300" y="88200"/>
            <a:ext cx="5226702" cy="3077396"/>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dk1"/>
        </a:solidFill>
      </p:bgPr>
    </p:bg>
    <p:spTree>
      <p:nvGrpSpPr>
        <p:cNvPr id="1156" name="Shape 1156"/>
        <p:cNvGrpSpPr/>
        <p:nvPr/>
      </p:nvGrpSpPr>
      <p:grpSpPr>
        <a:xfrm>
          <a:off x="0" y="0"/>
          <a:ext cx="0" cy="0"/>
          <a:chOff x="0" y="0"/>
          <a:chExt cx="0" cy="0"/>
        </a:xfrm>
      </p:grpSpPr>
      <p:pic>
        <p:nvPicPr>
          <p:cNvPr id="1157" name="Google Shape;1157;p201"/>
          <p:cNvPicPr preferRelativeResize="0"/>
          <p:nvPr/>
        </p:nvPicPr>
        <p:blipFill rotWithShape="1">
          <a:blip r:embed="rId3">
            <a:alphaModFix/>
          </a:blip>
          <a:srcRect b="13420" l="0" r="0" t="0"/>
          <a:stretch/>
        </p:blipFill>
        <p:spPr>
          <a:xfrm>
            <a:off x="4420100" y="407225"/>
            <a:ext cx="4581299" cy="2974825"/>
          </a:xfrm>
          <a:prstGeom prst="rect">
            <a:avLst/>
          </a:prstGeom>
          <a:noFill/>
          <a:ln cap="flat" cmpd="sng" w="9525">
            <a:solidFill>
              <a:schemeClr val="dk2"/>
            </a:solidFill>
            <a:prstDash val="solid"/>
            <a:round/>
            <a:headEnd len="sm" w="sm" type="none"/>
            <a:tailEnd len="sm" w="sm" type="none"/>
          </a:ln>
        </p:spPr>
      </p:pic>
      <p:pic>
        <p:nvPicPr>
          <p:cNvPr id="1158" name="Google Shape;1158;p201"/>
          <p:cNvPicPr preferRelativeResize="0"/>
          <p:nvPr/>
        </p:nvPicPr>
        <p:blipFill>
          <a:blip r:embed="rId4">
            <a:alphaModFix/>
          </a:blip>
          <a:stretch>
            <a:fillRect/>
          </a:stretch>
        </p:blipFill>
        <p:spPr>
          <a:xfrm>
            <a:off x="132799" y="1279475"/>
            <a:ext cx="4203500" cy="315262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dk1"/>
        </a:solidFill>
      </p:bgPr>
    </p:bg>
    <p:spTree>
      <p:nvGrpSpPr>
        <p:cNvPr id="1162" name="Shape 1162"/>
        <p:cNvGrpSpPr/>
        <p:nvPr/>
      </p:nvGrpSpPr>
      <p:grpSpPr>
        <a:xfrm>
          <a:off x="0" y="0"/>
          <a:ext cx="0" cy="0"/>
          <a:chOff x="0" y="0"/>
          <a:chExt cx="0" cy="0"/>
        </a:xfrm>
      </p:grpSpPr>
      <p:pic>
        <p:nvPicPr>
          <p:cNvPr id="1163" name="Google Shape;1163;p202"/>
          <p:cNvPicPr preferRelativeResize="0"/>
          <p:nvPr/>
        </p:nvPicPr>
        <p:blipFill rotWithShape="1">
          <a:blip r:embed="rId3">
            <a:alphaModFix/>
          </a:blip>
          <a:srcRect b="0" l="0" r="0" t="19218"/>
          <a:stretch/>
        </p:blipFill>
        <p:spPr>
          <a:xfrm>
            <a:off x="117625" y="391975"/>
            <a:ext cx="4642697" cy="2812827"/>
          </a:xfrm>
          <a:prstGeom prst="rect">
            <a:avLst/>
          </a:prstGeom>
          <a:noFill/>
          <a:ln cap="flat" cmpd="sng" w="9525">
            <a:solidFill>
              <a:schemeClr val="dk2"/>
            </a:solidFill>
            <a:prstDash val="solid"/>
            <a:round/>
            <a:headEnd len="sm" w="sm" type="none"/>
            <a:tailEnd len="sm" w="sm" type="none"/>
          </a:ln>
          <a:effectLst>
            <a:outerShdw blurRad="57150" rotWithShape="0" algn="bl" dir="3300000" dist="66675">
              <a:srgbClr val="000000">
                <a:alpha val="50000"/>
              </a:srgbClr>
            </a:outerShdw>
          </a:effectLst>
        </p:spPr>
      </p:pic>
      <p:pic>
        <p:nvPicPr>
          <p:cNvPr id="1164" name="Google Shape;1164;p202"/>
          <p:cNvPicPr preferRelativeResize="0"/>
          <p:nvPr/>
        </p:nvPicPr>
        <p:blipFill rotWithShape="1">
          <a:blip r:embed="rId4">
            <a:alphaModFix/>
          </a:blip>
          <a:srcRect b="11032" l="0" r="0" t="22791"/>
          <a:stretch/>
        </p:blipFill>
        <p:spPr>
          <a:xfrm>
            <a:off x="4939525" y="1176050"/>
            <a:ext cx="4020778" cy="3547848"/>
          </a:xfrm>
          <a:prstGeom prst="rect">
            <a:avLst/>
          </a:prstGeom>
          <a:noFill/>
          <a:ln cap="flat" cmpd="sng" w="9525">
            <a:solidFill>
              <a:schemeClr val="dk2"/>
            </a:solidFill>
            <a:prstDash val="solid"/>
            <a:round/>
            <a:headEnd len="sm" w="sm" type="none"/>
            <a:tailEnd len="sm" w="sm" type="none"/>
          </a:ln>
          <a:effectLst>
            <a:outerShdw blurRad="57150" rotWithShape="0" algn="bl" dir="3300000" dist="66675">
              <a:srgbClr val="000000">
                <a:alpha val="50000"/>
              </a:srgbClr>
            </a:outerShdw>
          </a:effectLst>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dk1"/>
        </a:solidFill>
      </p:bgPr>
    </p:bg>
    <p:spTree>
      <p:nvGrpSpPr>
        <p:cNvPr id="1168" name="Shape 1168"/>
        <p:cNvGrpSpPr/>
        <p:nvPr/>
      </p:nvGrpSpPr>
      <p:grpSpPr>
        <a:xfrm>
          <a:off x="0" y="0"/>
          <a:ext cx="0" cy="0"/>
          <a:chOff x="0" y="0"/>
          <a:chExt cx="0" cy="0"/>
        </a:xfrm>
      </p:grpSpPr>
      <p:pic>
        <p:nvPicPr>
          <p:cNvPr id="1169" name="Google Shape;1169;p203"/>
          <p:cNvPicPr preferRelativeResize="0"/>
          <p:nvPr/>
        </p:nvPicPr>
        <p:blipFill rotWithShape="1">
          <a:blip r:embed="rId3">
            <a:alphaModFix/>
          </a:blip>
          <a:srcRect b="12530" l="0" r="4607" t="13021"/>
          <a:stretch/>
        </p:blipFill>
        <p:spPr>
          <a:xfrm>
            <a:off x="4919925" y="2752750"/>
            <a:ext cx="3819745" cy="2235825"/>
          </a:xfrm>
          <a:prstGeom prst="rect">
            <a:avLst/>
          </a:prstGeom>
          <a:noFill/>
          <a:ln cap="flat" cmpd="sng" w="9525">
            <a:solidFill>
              <a:schemeClr val="dk2"/>
            </a:solidFill>
            <a:prstDash val="solid"/>
            <a:round/>
            <a:headEnd len="sm" w="sm" type="none"/>
            <a:tailEnd len="sm" w="sm" type="none"/>
          </a:ln>
          <a:effectLst>
            <a:outerShdw blurRad="57150" rotWithShape="0" algn="bl" dir="3300000" dist="66675">
              <a:srgbClr val="000000">
                <a:alpha val="50000"/>
              </a:srgbClr>
            </a:outerShdw>
          </a:effectLst>
        </p:spPr>
      </p:pic>
      <p:pic>
        <p:nvPicPr>
          <p:cNvPr id="1170" name="Google Shape;1170;p203"/>
          <p:cNvPicPr preferRelativeResize="0"/>
          <p:nvPr/>
        </p:nvPicPr>
        <p:blipFill rotWithShape="1">
          <a:blip r:embed="rId4">
            <a:alphaModFix/>
          </a:blip>
          <a:srcRect b="0" l="3957" r="0" t="14097"/>
          <a:stretch/>
        </p:blipFill>
        <p:spPr>
          <a:xfrm>
            <a:off x="289100" y="735075"/>
            <a:ext cx="4453152" cy="2987326"/>
          </a:xfrm>
          <a:prstGeom prst="rect">
            <a:avLst/>
          </a:prstGeom>
          <a:noFill/>
          <a:ln cap="flat" cmpd="sng" w="9525">
            <a:solidFill>
              <a:schemeClr val="dk2"/>
            </a:solidFill>
            <a:prstDash val="solid"/>
            <a:round/>
            <a:headEnd len="sm" w="sm" type="none"/>
            <a:tailEnd len="sm" w="sm" type="none"/>
          </a:ln>
          <a:effectLst>
            <a:outerShdw blurRad="57150" rotWithShape="0" algn="bl" dir="3300000" dist="66675">
              <a:srgbClr val="000000">
                <a:alpha val="50000"/>
              </a:srgbClr>
            </a:outerShdw>
          </a:effectLst>
        </p:spPr>
      </p:pic>
      <p:pic>
        <p:nvPicPr>
          <p:cNvPr id="1171" name="Google Shape;1171;p203"/>
          <p:cNvPicPr preferRelativeResize="0"/>
          <p:nvPr/>
        </p:nvPicPr>
        <p:blipFill rotWithShape="1">
          <a:blip r:embed="rId5">
            <a:alphaModFix/>
          </a:blip>
          <a:srcRect b="5586" l="0" r="0" t="12514"/>
          <a:stretch/>
        </p:blipFill>
        <p:spPr>
          <a:xfrm>
            <a:off x="4919925" y="127425"/>
            <a:ext cx="3819740" cy="2346324"/>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dk1"/>
        </a:solidFill>
      </p:bgPr>
    </p:bg>
    <p:spTree>
      <p:nvGrpSpPr>
        <p:cNvPr id="1175" name="Shape 1175"/>
        <p:cNvGrpSpPr/>
        <p:nvPr/>
      </p:nvGrpSpPr>
      <p:grpSpPr>
        <a:xfrm>
          <a:off x="0" y="0"/>
          <a:ext cx="0" cy="0"/>
          <a:chOff x="0" y="0"/>
          <a:chExt cx="0" cy="0"/>
        </a:xfrm>
      </p:grpSpPr>
      <p:pic>
        <p:nvPicPr>
          <p:cNvPr id="1176" name="Google Shape;1176;p204"/>
          <p:cNvPicPr preferRelativeResize="0"/>
          <p:nvPr/>
        </p:nvPicPr>
        <p:blipFill rotWithShape="1">
          <a:blip r:embed="rId3">
            <a:alphaModFix/>
          </a:blip>
          <a:srcRect b="12327" l="0" r="0" t="0"/>
          <a:stretch/>
        </p:blipFill>
        <p:spPr>
          <a:xfrm>
            <a:off x="660875" y="0"/>
            <a:ext cx="7822261" cy="5143499"/>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dk1"/>
        </a:solidFill>
      </p:bgPr>
    </p:bg>
    <p:spTree>
      <p:nvGrpSpPr>
        <p:cNvPr id="1180" name="Shape 1180"/>
        <p:cNvGrpSpPr/>
        <p:nvPr/>
      </p:nvGrpSpPr>
      <p:grpSpPr>
        <a:xfrm>
          <a:off x="0" y="0"/>
          <a:ext cx="0" cy="0"/>
          <a:chOff x="0" y="0"/>
          <a:chExt cx="0" cy="0"/>
        </a:xfrm>
      </p:grpSpPr>
      <p:pic>
        <p:nvPicPr>
          <p:cNvPr id="1181" name="Google Shape;1181;p205"/>
          <p:cNvPicPr preferRelativeResize="0"/>
          <p:nvPr/>
        </p:nvPicPr>
        <p:blipFill rotWithShape="1">
          <a:blip r:embed="rId3">
            <a:alphaModFix/>
          </a:blip>
          <a:srcRect b="23594" l="0" r="0" t="0"/>
          <a:stretch/>
        </p:blipFill>
        <p:spPr>
          <a:xfrm>
            <a:off x="163650" y="276475"/>
            <a:ext cx="4505851" cy="4590553"/>
          </a:xfrm>
          <a:prstGeom prst="rect">
            <a:avLst/>
          </a:prstGeom>
          <a:noFill/>
          <a:ln cap="flat" cmpd="sng" w="9525">
            <a:solidFill>
              <a:schemeClr val="dk2"/>
            </a:solidFill>
            <a:prstDash val="solid"/>
            <a:round/>
            <a:headEnd len="sm" w="sm" type="none"/>
            <a:tailEnd len="sm" w="sm" type="none"/>
          </a:ln>
        </p:spPr>
      </p:pic>
      <p:pic>
        <p:nvPicPr>
          <p:cNvPr id="1182" name="Google Shape;1182;p205"/>
          <p:cNvPicPr preferRelativeResize="0"/>
          <p:nvPr/>
        </p:nvPicPr>
        <p:blipFill rotWithShape="1">
          <a:blip r:embed="rId4">
            <a:alphaModFix/>
          </a:blip>
          <a:srcRect b="22984" l="6655" r="0" t="4964"/>
          <a:stretch/>
        </p:blipFill>
        <p:spPr>
          <a:xfrm>
            <a:off x="4812100" y="1263850"/>
            <a:ext cx="4097399" cy="2372199"/>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dk1"/>
        </a:solidFill>
      </p:bgPr>
    </p:bg>
    <p:spTree>
      <p:nvGrpSpPr>
        <p:cNvPr id="1186" name="Shape 1186"/>
        <p:cNvGrpSpPr/>
        <p:nvPr/>
      </p:nvGrpSpPr>
      <p:grpSpPr>
        <a:xfrm>
          <a:off x="0" y="0"/>
          <a:ext cx="0" cy="0"/>
          <a:chOff x="0" y="0"/>
          <a:chExt cx="0" cy="0"/>
        </a:xfrm>
      </p:grpSpPr>
      <p:pic>
        <p:nvPicPr>
          <p:cNvPr id="1187" name="Google Shape;1187;p206"/>
          <p:cNvPicPr preferRelativeResize="0"/>
          <p:nvPr/>
        </p:nvPicPr>
        <p:blipFill rotWithShape="1">
          <a:blip r:embed="rId3">
            <a:alphaModFix/>
          </a:blip>
          <a:srcRect b="0" l="0" r="0" t="6673"/>
          <a:stretch/>
        </p:blipFill>
        <p:spPr>
          <a:xfrm>
            <a:off x="1143000" y="171512"/>
            <a:ext cx="6857999" cy="4800471"/>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dk1"/>
        </a:solidFill>
      </p:bgPr>
    </p:bg>
    <p:spTree>
      <p:nvGrpSpPr>
        <p:cNvPr id="1191" name="Shape 1191"/>
        <p:cNvGrpSpPr/>
        <p:nvPr/>
      </p:nvGrpSpPr>
      <p:grpSpPr>
        <a:xfrm>
          <a:off x="0" y="0"/>
          <a:ext cx="0" cy="0"/>
          <a:chOff x="0" y="0"/>
          <a:chExt cx="0" cy="0"/>
        </a:xfrm>
      </p:grpSpPr>
      <p:pic>
        <p:nvPicPr>
          <p:cNvPr id="1192" name="Google Shape;1192;p207"/>
          <p:cNvPicPr preferRelativeResize="0"/>
          <p:nvPr/>
        </p:nvPicPr>
        <p:blipFill rotWithShape="1">
          <a:blip r:embed="rId3">
            <a:alphaModFix/>
          </a:blip>
          <a:srcRect b="0" l="0" r="0" t="0"/>
          <a:stretch/>
        </p:blipFill>
        <p:spPr>
          <a:xfrm>
            <a:off x="152400" y="152400"/>
            <a:ext cx="3629027" cy="4838702"/>
          </a:xfrm>
          <a:prstGeom prst="rect">
            <a:avLst/>
          </a:prstGeom>
          <a:noFill/>
          <a:ln>
            <a:noFill/>
          </a:ln>
        </p:spPr>
      </p:pic>
      <p:pic>
        <p:nvPicPr>
          <p:cNvPr id="1193" name="Google Shape;1193;p207"/>
          <p:cNvPicPr preferRelativeResize="0"/>
          <p:nvPr/>
        </p:nvPicPr>
        <p:blipFill rotWithShape="1">
          <a:blip r:embed="rId4">
            <a:alphaModFix/>
          </a:blip>
          <a:srcRect b="13037" l="0" r="0" t="19029"/>
          <a:stretch/>
        </p:blipFill>
        <p:spPr>
          <a:xfrm>
            <a:off x="4090650" y="451724"/>
            <a:ext cx="4680925" cy="424005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dk1"/>
        </a:solidFill>
      </p:bgPr>
    </p:bg>
    <p:spTree>
      <p:nvGrpSpPr>
        <p:cNvPr id="1197" name="Shape 1197"/>
        <p:cNvGrpSpPr/>
        <p:nvPr/>
      </p:nvGrpSpPr>
      <p:grpSpPr>
        <a:xfrm>
          <a:off x="0" y="0"/>
          <a:ext cx="0" cy="0"/>
          <a:chOff x="0" y="0"/>
          <a:chExt cx="0" cy="0"/>
        </a:xfrm>
      </p:grpSpPr>
      <p:pic>
        <p:nvPicPr>
          <p:cNvPr id="1198" name="Google Shape;1198;p208"/>
          <p:cNvPicPr preferRelativeResize="0"/>
          <p:nvPr/>
        </p:nvPicPr>
        <p:blipFill rotWithShape="1">
          <a:blip r:embed="rId3">
            <a:alphaModFix/>
          </a:blip>
          <a:srcRect b="0" l="14214" r="14214" t="7218"/>
          <a:stretch/>
        </p:blipFill>
        <p:spPr>
          <a:xfrm>
            <a:off x="333225" y="2176188"/>
            <a:ext cx="2861772" cy="2782450"/>
          </a:xfrm>
          <a:prstGeom prst="rect">
            <a:avLst/>
          </a:prstGeom>
          <a:noFill/>
          <a:ln cap="flat" cmpd="sng" w="9525">
            <a:solidFill>
              <a:schemeClr val="dk2"/>
            </a:solidFill>
            <a:prstDash val="solid"/>
            <a:round/>
            <a:headEnd len="sm" w="sm" type="none"/>
            <a:tailEnd len="sm" w="sm" type="none"/>
          </a:ln>
          <a:effectLst>
            <a:outerShdw blurRad="57150" rotWithShape="0" algn="bl" dir="3300000" dist="66675">
              <a:srgbClr val="000000">
                <a:alpha val="50000"/>
              </a:srgbClr>
            </a:outerShdw>
          </a:effectLst>
        </p:spPr>
      </p:pic>
      <p:pic>
        <p:nvPicPr>
          <p:cNvPr id="1199" name="Google Shape;1199;p208"/>
          <p:cNvPicPr preferRelativeResize="0"/>
          <p:nvPr/>
        </p:nvPicPr>
        <p:blipFill rotWithShape="1">
          <a:blip r:embed="rId4">
            <a:alphaModFix/>
          </a:blip>
          <a:srcRect b="0" l="0" r="0" t="15612"/>
          <a:stretch/>
        </p:blipFill>
        <p:spPr>
          <a:xfrm>
            <a:off x="2268350" y="298025"/>
            <a:ext cx="3592421" cy="2273723"/>
          </a:xfrm>
          <a:prstGeom prst="rect">
            <a:avLst/>
          </a:prstGeom>
          <a:noFill/>
          <a:ln cap="flat" cmpd="sng" w="9525">
            <a:solidFill>
              <a:schemeClr val="dk2"/>
            </a:solidFill>
            <a:prstDash val="solid"/>
            <a:round/>
            <a:headEnd len="sm" w="sm" type="none"/>
            <a:tailEnd len="sm" w="sm" type="none"/>
          </a:ln>
          <a:effectLst>
            <a:outerShdw blurRad="57150" rotWithShape="0" algn="bl" dir="3300000" dist="66675">
              <a:srgbClr val="000000">
                <a:alpha val="50000"/>
              </a:srgbClr>
            </a:outerShdw>
          </a:effectLst>
        </p:spPr>
      </p:pic>
      <p:pic>
        <p:nvPicPr>
          <p:cNvPr id="1200" name="Google Shape;1200;p208"/>
          <p:cNvPicPr preferRelativeResize="0"/>
          <p:nvPr/>
        </p:nvPicPr>
        <p:blipFill rotWithShape="1">
          <a:blip r:embed="rId5">
            <a:alphaModFix/>
          </a:blip>
          <a:srcRect b="0" l="0" r="0" t="13674"/>
          <a:stretch/>
        </p:blipFill>
        <p:spPr>
          <a:xfrm>
            <a:off x="4944213" y="2392713"/>
            <a:ext cx="3963335" cy="2565947"/>
          </a:xfrm>
          <a:prstGeom prst="rect">
            <a:avLst/>
          </a:prstGeom>
          <a:noFill/>
          <a:ln cap="flat" cmpd="sng" w="9525">
            <a:solidFill>
              <a:schemeClr val="dk2"/>
            </a:solidFill>
            <a:prstDash val="solid"/>
            <a:round/>
            <a:headEnd len="sm" w="sm" type="none"/>
            <a:tailEnd len="sm" w="sm" type="none"/>
          </a:ln>
          <a:effectLst>
            <a:outerShdw blurRad="57150" rotWithShape="0" algn="bl" dir="3300000" dist="66675">
              <a:srgbClr val="000000">
                <a:alpha val="50000"/>
              </a:srgbClr>
            </a:outerShdw>
          </a:effectLst>
        </p:spPr>
      </p:pic>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dk1"/>
        </a:solidFill>
      </p:bgPr>
    </p:bg>
    <p:spTree>
      <p:nvGrpSpPr>
        <p:cNvPr id="1204" name="Shape 1204"/>
        <p:cNvGrpSpPr/>
        <p:nvPr/>
      </p:nvGrpSpPr>
      <p:grpSpPr>
        <a:xfrm>
          <a:off x="0" y="0"/>
          <a:ext cx="0" cy="0"/>
          <a:chOff x="0" y="0"/>
          <a:chExt cx="0" cy="0"/>
        </a:xfrm>
      </p:grpSpPr>
      <p:pic>
        <p:nvPicPr>
          <p:cNvPr id="1205" name="Google Shape;1205;p209"/>
          <p:cNvPicPr preferRelativeResize="0"/>
          <p:nvPr/>
        </p:nvPicPr>
        <p:blipFill>
          <a:blip r:embed="rId3">
            <a:alphaModFix/>
          </a:blip>
          <a:stretch>
            <a:fillRect/>
          </a:stretch>
        </p:blipFill>
        <p:spPr>
          <a:xfrm>
            <a:off x="3969250" y="1222725"/>
            <a:ext cx="5076752" cy="3807571"/>
          </a:xfrm>
          <a:prstGeom prst="rect">
            <a:avLst/>
          </a:prstGeom>
          <a:noFill/>
          <a:ln cap="flat" cmpd="sng" w="9525">
            <a:solidFill>
              <a:schemeClr val="dk2"/>
            </a:solidFill>
            <a:prstDash val="solid"/>
            <a:round/>
            <a:headEnd len="sm" w="sm" type="none"/>
            <a:tailEnd len="sm" w="sm" type="none"/>
          </a:ln>
          <a:effectLst>
            <a:outerShdw blurRad="57150" rotWithShape="0" algn="bl" dir="3300000" dist="66675">
              <a:srgbClr val="000000">
                <a:alpha val="50000"/>
              </a:srgbClr>
            </a:outerShdw>
          </a:effectLst>
        </p:spPr>
      </p:pic>
      <p:pic>
        <p:nvPicPr>
          <p:cNvPr id="1206" name="Google Shape;1206;p209"/>
          <p:cNvPicPr preferRelativeResize="0"/>
          <p:nvPr/>
        </p:nvPicPr>
        <p:blipFill rotWithShape="1">
          <a:blip r:embed="rId4">
            <a:alphaModFix/>
          </a:blip>
          <a:srcRect b="0" l="0" r="0" t="17607"/>
          <a:stretch/>
        </p:blipFill>
        <p:spPr>
          <a:xfrm>
            <a:off x="192325" y="156799"/>
            <a:ext cx="4379679" cy="2706503"/>
          </a:xfrm>
          <a:prstGeom prst="rect">
            <a:avLst/>
          </a:prstGeom>
          <a:noFill/>
          <a:ln cap="flat" cmpd="sng" w="9525">
            <a:solidFill>
              <a:schemeClr val="dk2"/>
            </a:solidFill>
            <a:prstDash val="solid"/>
            <a:round/>
            <a:headEnd len="sm" w="sm" type="none"/>
            <a:tailEnd len="sm" w="sm" type="none"/>
          </a:ln>
          <a:effectLst>
            <a:outerShdw blurRad="57150" rotWithShape="0" algn="bl" dir="3300000" dist="66675">
              <a:srgbClr val="000000">
                <a:alpha val="50000"/>
              </a:srgbClr>
            </a:outerShdw>
          </a:effectLst>
        </p:spPr>
      </p:pic>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dk1"/>
        </a:solidFill>
      </p:bgPr>
    </p:bg>
    <p:spTree>
      <p:nvGrpSpPr>
        <p:cNvPr id="1210" name="Shape 1210"/>
        <p:cNvGrpSpPr/>
        <p:nvPr/>
      </p:nvGrpSpPr>
      <p:grpSpPr>
        <a:xfrm>
          <a:off x="0" y="0"/>
          <a:ext cx="0" cy="0"/>
          <a:chOff x="0" y="0"/>
          <a:chExt cx="0" cy="0"/>
        </a:xfrm>
      </p:grpSpPr>
      <p:pic>
        <p:nvPicPr>
          <p:cNvPr id="1211" name="Google Shape;1211;p210"/>
          <p:cNvPicPr preferRelativeResize="0"/>
          <p:nvPr/>
        </p:nvPicPr>
        <p:blipFill rotWithShape="1">
          <a:blip r:embed="rId3">
            <a:alphaModFix/>
          </a:blip>
          <a:srcRect b="0" l="0" r="0" t="29483"/>
          <a:stretch/>
        </p:blipFill>
        <p:spPr>
          <a:xfrm>
            <a:off x="235600" y="436849"/>
            <a:ext cx="4336401" cy="4077078"/>
          </a:xfrm>
          <a:prstGeom prst="rect">
            <a:avLst/>
          </a:prstGeom>
          <a:noFill/>
          <a:ln cap="flat" cmpd="sng" w="9525">
            <a:solidFill>
              <a:schemeClr val="dk2"/>
            </a:solidFill>
            <a:prstDash val="solid"/>
            <a:round/>
            <a:headEnd len="sm" w="sm" type="none"/>
            <a:tailEnd len="sm" w="sm" type="none"/>
          </a:ln>
          <a:effectLst>
            <a:outerShdw blurRad="57150" rotWithShape="0" algn="bl" dir="3300000" dist="66675">
              <a:srgbClr val="000000">
                <a:alpha val="50000"/>
              </a:srgbClr>
            </a:outerShdw>
          </a:effectLst>
        </p:spPr>
      </p:pic>
      <p:pic>
        <p:nvPicPr>
          <p:cNvPr id="1212" name="Google Shape;1212;p210"/>
          <p:cNvPicPr preferRelativeResize="0"/>
          <p:nvPr/>
        </p:nvPicPr>
        <p:blipFill rotWithShape="1">
          <a:blip r:embed="rId4">
            <a:alphaModFix/>
          </a:blip>
          <a:srcRect b="0" l="0" r="0" t="16199"/>
          <a:stretch/>
        </p:blipFill>
        <p:spPr>
          <a:xfrm>
            <a:off x="4782701" y="166607"/>
            <a:ext cx="4132500" cy="4617577"/>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6" name="Shape 1216"/>
        <p:cNvGrpSpPr/>
        <p:nvPr/>
      </p:nvGrpSpPr>
      <p:grpSpPr>
        <a:xfrm>
          <a:off x="0" y="0"/>
          <a:ext cx="0" cy="0"/>
          <a:chOff x="0" y="0"/>
          <a:chExt cx="0" cy="0"/>
        </a:xfrm>
      </p:grpSpPr>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0" name="Shape 1220"/>
        <p:cNvGrpSpPr/>
        <p:nvPr/>
      </p:nvGrpSpPr>
      <p:grpSpPr>
        <a:xfrm>
          <a:off x="0" y="0"/>
          <a:ext cx="0" cy="0"/>
          <a:chOff x="0" y="0"/>
          <a:chExt cx="0" cy="0"/>
        </a:xfrm>
      </p:grpSpPr>
      <p:sp>
        <p:nvSpPr>
          <p:cNvPr id="1221" name="Google Shape;1221;p212"/>
          <p:cNvSpPr txBox="1"/>
          <p:nvPr>
            <p:ph type="title"/>
          </p:nvPr>
        </p:nvSpPr>
        <p:spPr>
          <a:xfrm>
            <a:off x="233200" y="-56156"/>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3D Modeling with Master Mark</a:t>
            </a:r>
            <a:endParaRPr b="1"/>
          </a:p>
        </p:txBody>
      </p:sp>
      <p:pic>
        <p:nvPicPr>
          <p:cNvPr id="1222" name="Google Shape;1222;p212"/>
          <p:cNvPicPr preferRelativeResize="0"/>
          <p:nvPr/>
        </p:nvPicPr>
        <p:blipFill>
          <a:blip r:embed="rId3">
            <a:alphaModFix/>
          </a:blip>
          <a:stretch>
            <a:fillRect/>
          </a:stretch>
        </p:blipFill>
        <p:spPr>
          <a:xfrm>
            <a:off x="644625" y="1569375"/>
            <a:ext cx="4647725" cy="2614351"/>
          </a:xfrm>
          <a:prstGeom prst="rect">
            <a:avLst/>
          </a:prstGeom>
          <a:noFill/>
          <a:ln cap="flat" cmpd="sng" w="9525">
            <a:solidFill>
              <a:schemeClr val="dk2"/>
            </a:solidFill>
            <a:prstDash val="solid"/>
            <a:round/>
            <a:headEnd len="sm" w="sm" type="none"/>
            <a:tailEnd len="sm" w="sm" type="none"/>
          </a:ln>
        </p:spPr>
      </p:pic>
      <p:pic>
        <p:nvPicPr>
          <p:cNvPr id="1223" name="Google Shape;1223;p212"/>
          <p:cNvPicPr preferRelativeResize="0"/>
          <p:nvPr/>
        </p:nvPicPr>
        <p:blipFill>
          <a:blip r:embed="rId4">
            <a:alphaModFix/>
          </a:blip>
          <a:stretch>
            <a:fillRect/>
          </a:stretch>
        </p:blipFill>
        <p:spPr>
          <a:xfrm>
            <a:off x="6091600" y="1077875"/>
            <a:ext cx="2419174" cy="3225575"/>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7" name="Shape 1227"/>
        <p:cNvGrpSpPr/>
        <p:nvPr/>
      </p:nvGrpSpPr>
      <p:grpSpPr>
        <a:xfrm>
          <a:off x="0" y="0"/>
          <a:ext cx="0" cy="0"/>
          <a:chOff x="0" y="0"/>
          <a:chExt cx="0" cy="0"/>
        </a:xfrm>
      </p:grpSpPr>
      <p:pic>
        <p:nvPicPr>
          <p:cNvPr descr="This colorful 15-minute timer provides a steady visual countdown in complete silence to maintain a calm and focused environment for longer tasks.&#10;&#10;Teacher’s Note: This is an ideal tool for sustained journal writing or counting down the final minutes until free time, as the gentle tone at the end provides a peaceful transition that doesn't startle students." id="1228" name="Google Shape;1228;p213" title="15 Minute Timer">
            <a:hlinkClick r:id="rId3"/>
          </p:cNvPr>
          <p:cNvPicPr preferRelativeResize="0"/>
          <p:nvPr/>
        </p:nvPicPr>
        <p:blipFill>
          <a:blip r:embed="rId4">
            <a:alphaModFix/>
          </a:blip>
          <a:stretch>
            <a:fillRect/>
          </a:stretch>
        </p:blipFill>
        <p:spPr>
          <a:xfrm>
            <a:off x="3048000" y="584787"/>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8"/>
                                        </p:tgtEl>
                                        <p:attrNameLst>
                                          <p:attrName>style.visibility</p:attrName>
                                        </p:attrNameLst>
                                      </p:cBhvr>
                                      <p:to>
                                        <p:strVal val="visible"/>
                                      </p:to>
                                    </p:set>
                                    <p:animEffect filter="fade" transition="in">
                                      <p:cBhvr>
                                        <p:cTn dur="1000"/>
                                        <p:tgtEl>
                                          <p:spTgt spid="12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32" name="Shape 1232"/>
        <p:cNvGrpSpPr/>
        <p:nvPr/>
      </p:nvGrpSpPr>
      <p:grpSpPr>
        <a:xfrm>
          <a:off x="0" y="0"/>
          <a:ext cx="0" cy="0"/>
          <a:chOff x="0" y="0"/>
          <a:chExt cx="0" cy="0"/>
        </a:xfrm>
      </p:grpSpPr>
      <p:sp>
        <p:nvSpPr>
          <p:cNvPr id="1233" name="Google Shape;1233;p214"/>
          <p:cNvSpPr txBox="1"/>
          <p:nvPr/>
        </p:nvSpPr>
        <p:spPr>
          <a:xfrm>
            <a:off x="2123768" y="2029294"/>
            <a:ext cx="6730200" cy="746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4400"/>
              <a:buFont typeface="Arial"/>
              <a:buNone/>
            </a:pPr>
            <a:r>
              <a:rPr b="1" i="0" lang="en" sz="4400" u="none" cap="none" strike="noStrike">
                <a:solidFill>
                  <a:schemeClr val="dk1"/>
                </a:solidFill>
                <a:latin typeface="Open Sans"/>
                <a:ea typeface="Open Sans"/>
                <a:cs typeface="Open Sans"/>
                <a:sym typeface="Open Sans"/>
              </a:rPr>
              <a:t>Anthrax Toxin</a:t>
            </a:r>
            <a:endParaRPr b="0" i="0" sz="4400" u="none" cap="none" strike="noStrike">
              <a:solidFill>
                <a:srgbClr val="000000"/>
              </a:solidFill>
              <a:latin typeface="Arial"/>
              <a:ea typeface="Arial"/>
              <a:cs typeface="Arial"/>
              <a:sym typeface="Arial"/>
            </a:endParaRPr>
          </a:p>
        </p:txBody>
      </p:sp>
      <p:sp>
        <p:nvSpPr>
          <p:cNvPr id="1234" name="Google Shape;1234;p214"/>
          <p:cNvSpPr txBox="1"/>
          <p:nvPr/>
        </p:nvSpPr>
        <p:spPr>
          <a:xfrm>
            <a:off x="3777074" y="3196950"/>
            <a:ext cx="3423600" cy="5619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3200"/>
              <a:buFont typeface="Arial"/>
              <a:buNone/>
            </a:pPr>
            <a:r>
              <a:rPr b="0" i="0" lang="en" sz="3200" u="none" cap="none" strike="noStrike">
                <a:solidFill>
                  <a:schemeClr val="dk1"/>
                </a:solidFill>
                <a:latin typeface="Calibri"/>
                <a:ea typeface="Calibri"/>
                <a:cs typeface="Calibri"/>
                <a:sym typeface="Calibri"/>
              </a:rPr>
              <a:t>Tim Herman</a:t>
            </a:r>
            <a:endParaRPr b="0" i="0" sz="3200" u="none" cap="none" strike="noStrike">
              <a:solidFill>
                <a:srgbClr val="000000"/>
              </a:solidFill>
              <a:latin typeface="Calibri"/>
              <a:ea typeface="Calibri"/>
              <a:cs typeface="Calibri"/>
              <a:sym typeface="Calibri"/>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8" name="Shape 1238"/>
        <p:cNvGrpSpPr/>
        <p:nvPr/>
      </p:nvGrpSpPr>
      <p:grpSpPr>
        <a:xfrm>
          <a:off x="0" y="0"/>
          <a:ext cx="0" cy="0"/>
          <a:chOff x="0" y="0"/>
          <a:chExt cx="0" cy="0"/>
        </a:xfrm>
      </p:grpSpPr>
      <p:sp>
        <p:nvSpPr>
          <p:cNvPr id="1239" name="Google Shape;1239;p215"/>
          <p:cNvSpPr txBox="1"/>
          <p:nvPr/>
        </p:nvSpPr>
        <p:spPr>
          <a:xfrm>
            <a:off x="1168675" y="597212"/>
            <a:ext cx="6573300" cy="577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3300"/>
              <a:buFont typeface="Arial"/>
              <a:buNone/>
            </a:pPr>
            <a:r>
              <a:rPr b="1" i="0" lang="en" sz="3300" u="none" cap="none" strike="noStrike">
                <a:solidFill>
                  <a:srgbClr val="FF0000"/>
                </a:solidFill>
                <a:latin typeface="Open Sans"/>
                <a:ea typeface="Open Sans"/>
                <a:cs typeface="Open Sans"/>
                <a:sym typeface="Open Sans"/>
              </a:rPr>
              <a:t>Anthrax Pathogenesis </a:t>
            </a:r>
            <a:endParaRPr b="0" i="0" sz="1100" u="none" cap="none" strike="noStrike">
              <a:solidFill>
                <a:srgbClr val="000000"/>
              </a:solidFill>
              <a:latin typeface="Arial"/>
              <a:ea typeface="Arial"/>
              <a:cs typeface="Arial"/>
              <a:sym typeface="Arial"/>
            </a:endParaRPr>
          </a:p>
        </p:txBody>
      </p:sp>
      <p:sp>
        <p:nvSpPr>
          <p:cNvPr id="1240" name="Google Shape;1240;p215"/>
          <p:cNvSpPr txBox="1"/>
          <p:nvPr/>
        </p:nvSpPr>
        <p:spPr>
          <a:xfrm>
            <a:off x="835819" y="1340984"/>
            <a:ext cx="3021900" cy="484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1" i="0" lang="en" sz="2700" u="sng" cap="none" strike="noStrike">
                <a:solidFill>
                  <a:schemeClr val="dk1"/>
                </a:solidFill>
                <a:latin typeface="Open Sans"/>
                <a:ea typeface="Open Sans"/>
                <a:cs typeface="Open Sans"/>
                <a:sym typeface="Open Sans"/>
              </a:rPr>
              <a:t>A story about…</a:t>
            </a:r>
            <a:endParaRPr b="0" i="0" sz="1100" u="none" cap="none" strike="noStrike">
              <a:solidFill>
                <a:srgbClr val="000000"/>
              </a:solidFill>
              <a:latin typeface="Arial"/>
              <a:ea typeface="Arial"/>
              <a:cs typeface="Arial"/>
              <a:sym typeface="Arial"/>
            </a:endParaRPr>
          </a:p>
        </p:txBody>
      </p:sp>
      <p:sp>
        <p:nvSpPr>
          <p:cNvPr id="1241" name="Google Shape;1241;p215"/>
          <p:cNvSpPr txBox="1"/>
          <p:nvPr/>
        </p:nvSpPr>
        <p:spPr>
          <a:xfrm>
            <a:off x="999104" y="2036649"/>
            <a:ext cx="4952700" cy="2178000"/>
          </a:xfrm>
          <a:prstGeom prst="rect">
            <a:avLst/>
          </a:prstGeom>
          <a:noFill/>
          <a:ln>
            <a:noFill/>
          </a:ln>
        </p:spPr>
        <p:txBody>
          <a:bodyPr anchorCtr="0" anchor="t" bIns="34275" lIns="68575" spcFirstLastPara="1" rIns="68575" wrap="square" tIns="34275">
            <a:spAutoFit/>
          </a:bodyPr>
          <a:lstStyle/>
          <a:p>
            <a:pPr indent="-342900" lvl="0" marL="342900" marR="0" rtl="0" algn="l">
              <a:lnSpc>
                <a:spcPct val="100000"/>
              </a:lnSpc>
              <a:spcBef>
                <a:spcPts val="0"/>
              </a:spcBef>
              <a:spcAft>
                <a:spcPts val="0"/>
              </a:spcAft>
              <a:buClr>
                <a:srgbClr val="000000"/>
              </a:buClr>
              <a:buSzPts val="2800"/>
              <a:buFont typeface="Calibri"/>
              <a:buChar char="•"/>
            </a:pPr>
            <a:r>
              <a:rPr b="0" i="0" lang="en" sz="2800" u="none" cap="none" strike="noStrike">
                <a:solidFill>
                  <a:srgbClr val="000000"/>
                </a:solidFill>
                <a:latin typeface="Calibri"/>
                <a:ea typeface="Calibri"/>
                <a:cs typeface="Calibri"/>
                <a:sym typeface="Calibri"/>
              </a:rPr>
              <a:t>A bacterial toxin</a:t>
            </a:r>
            <a:endParaRPr b="0" i="0" sz="2800" u="none" cap="none" strike="noStrike">
              <a:solidFill>
                <a:srgbClr val="000000"/>
              </a:solidFill>
              <a:latin typeface="Calibri"/>
              <a:ea typeface="Calibri"/>
              <a:cs typeface="Calibri"/>
              <a:sym typeface="Calibri"/>
            </a:endParaRPr>
          </a:p>
          <a:p>
            <a:pPr indent="-342900" lvl="0" marL="342900" marR="0" rtl="0" algn="l">
              <a:lnSpc>
                <a:spcPct val="100000"/>
              </a:lnSpc>
              <a:spcBef>
                <a:spcPts val="1000"/>
              </a:spcBef>
              <a:spcAft>
                <a:spcPts val="0"/>
              </a:spcAft>
              <a:buClr>
                <a:srgbClr val="000000"/>
              </a:buClr>
              <a:buSzPts val="2800"/>
              <a:buFont typeface="Calibri"/>
              <a:buChar char="•"/>
            </a:pPr>
            <a:r>
              <a:rPr b="0" i="0" lang="en" sz="2800" u="none" cap="none" strike="noStrike">
                <a:solidFill>
                  <a:srgbClr val="000000"/>
                </a:solidFill>
                <a:latin typeface="Calibri"/>
                <a:ea typeface="Calibri"/>
                <a:cs typeface="Calibri"/>
                <a:sym typeface="Calibri"/>
              </a:rPr>
              <a:t>Bioterrorism and…</a:t>
            </a:r>
            <a:endParaRPr b="0" i="0" sz="2800" u="none" cap="none" strike="noStrike">
              <a:solidFill>
                <a:srgbClr val="000000"/>
              </a:solidFill>
              <a:latin typeface="Calibri"/>
              <a:ea typeface="Calibri"/>
              <a:cs typeface="Calibri"/>
              <a:sym typeface="Calibri"/>
            </a:endParaRPr>
          </a:p>
          <a:p>
            <a:pPr indent="-342900" lvl="0" marL="342900" marR="0" rtl="0" algn="l">
              <a:lnSpc>
                <a:spcPct val="100000"/>
              </a:lnSpc>
              <a:spcBef>
                <a:spcPts val="1000"/>
              </a:spcBef>
              <a:spcAft>
                <a:spcPts val="0"/>
              </a:spcAft>
              <a:buClr>
                <a:srgbClr val="000000"/>
              </a:buClr>
              <a:buSzPts val="2800"/>
              <a:buFont typeface="Calibri"/>
              <a:buChar char="•"/>
            </a:pPr>
            <a:r>
              <a:rPr b="0" i="0" lang="en" sz="2800" u="none" cap="none" strike="noStrike">
                <a:solidFill>
                  <a:srgbClr val="000000"/>
                </a:solidFill>
                <a:latin typeface="Calibri"/>
                <a:ea typeface="Calibri"/>
                <a:cs typeface="Calibri"/>
                <a:sym typeface="Calibri"/>
              </a:rPr>
              <a:t>The CBM’s first SMART Team</a:t>
            </a:r>
            <a:endParaRPr b="0" i="0" sz="2800" u="none" cap="none" strike="noStrike">
              <a:solidFill>
                <a:srgbClr val="000000"/>
              </a:solidFill>
              <a:latin typeface="Calibri"/>
              <a:ea typeface="Calibri"/>
              <a:cs typeface="Calibri"/>
              <a:sym typeface="Calibri"/>
            </a:endParaRPr>
          </a:p>
          <a:p>
            <a:pPr indent="0" lvl="0" marL="0" marR="0" rtl="0" algn="l">
              <a:lnSpc>
                <a:spcPct val="100000"/>
              </a:lnSpc>
              <a:spcBef>
                <a:spcPts val="1000"/>
              </a:spcBef>
              <a:spcAft>
                <a:spcPts val="1000"/>
              </a:spcAft>
              <a:buClr>
                <a:srgbClr val="000000"/>
              </a:buClr>
              <a:buSzPts val="2800"/>
              <a:buFont typeface="Arial"/>
              <a:buNone/>
            </a:pPr>
            <a:r>
              <a:rPr b="0" i="0" lang="en" sz="2800" u="none" cap="none" strike="noStrike">
                <a:solidFill>
                  <a:srgbClr val="000000"/>
                </a:solidFill>
                <a:latin typeface="Calibri"/>
                <a:ea typeface="Calibri"/>
                <a:cs typeface="Calibri"/>
                <a:sym typeface="Calibri"/>
              </a:rPr>
              <a:t>        </a:t>
            </a:r>
            <a:endParaRPr b="0" i="0" sz="2800" u="none" cap="none" strike="noStrike">
              <a:solidFill>
                <a:srgbClr val="000000"/>
              </a:solidFill>
              <a:latin typeface="Calibri"/>
              <a:ea typeface="Calibri"/>
              <a:cs typeface="Calibri"/>
              <a:sym typeface="Calibri"/>
            </a:endParaRPr>
          </a:p>
        </p:txBody>
      </p:sp>
      <p:pic>
        <p:nvPicPr>
          <p:cNvPr descr="Anthrax protective antigen molecule #1 Framed Print by Science Photo  Library - Science Photo Gallery" id="1242" name="Google Shape;1242;p215"/>
          <p:cNvPicPr preferRelativeResize="0"/>
          <p:nvPr/>
        </p:nvPicPr>
        <p:blipFill rotWithShape="1">
          <a:blip r:embed="rId3">
            <a:alphaModFix/>
          </a:blip>
          <a:srcRect b="17428" l="18189" r="17811" t="18002"/>
          <a:stretch/>
        </p:blipFill>
        <p:spPr>
          <a:xfrm>
            <a:off x="5719082" y="1279752"/>
            <a:ext cx="2743200" cy="2767692"/>
          </a:xfrm>
          <a:prstGeom prst="rect">
            <a:avLst/>
          </a:prstGeom>
          <a:noFill/>
          <a:ln>
            <a:noFill/>
          </a:ln>
        </p:spPr>
      </p:pic>
      <p:sp>
        <p:nvSpPr>
          <p:cNvPr id="1243" name="Google Shape;1243;p215"/>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7" name="Shape 1247"/>
        <p:cNvGrpSpPr/>
        <p:nvPr/>
      </p:nvGrpSpPr>
      <p:grpSpPr>
        <a:xfrm>
          <a:off x="0" y="0"/>
          <a:ext cx="0" cy="0"/>
          <a:chOff x="0" y="0"/>
          <a:chExt cx="0" cy="0"/>
        </a:xfrm>
      </p:grpSpPr>
      <p:sp>
        <p:nvSpPr>
          <p:cNvPr id="1248" name="Google Shape;1248;p216"/>
          <p:cNvSpPr txBox="1"/>
          <p:nvPr>
            <p:ph type="title"/>
          </p:nvPr>
        </p:nvSpPr>
        <p:spPr>
          <a:xfrm>
            <a:off x="367307" y="184460"/>
            <a:ext cx="8021100" cy="4083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Clr>
                <a:srgbClr val="FF0000"/>
              </a:buClr>
              <a:buSzPts val="2400"/>
              <a:buFont typeface="Open Sans"/>
              <a:buNone/>
            </a:pPr>
            <a:r>
              <a:rPr lang="en">
                <a:solidFill>
                  <a:srgbClr val="FF0000"/>
                </a:solidFill>
                <a:latin typeface="Calibri"/>
                <a:ea typeface="Calibri"/>
                <a:cs typeface="Calibri"/>
                <a:sym typeface="Calibri"/>
              </a:rPr>
              <a:t>Anthrax Pathogenesis…2001</a:t>
            </a:r>
            <a:br>
              <a:rPr lang="en">
                <a:solidFill>
                  <a:srgbClr val="FF0000"/>
                </a:solidFill>
                <a:latin typeface="Calibri"/>
                <a:ea typeface="Calibri"/>
                <a:cs typeface="Calibri"/>
                <a:sym typeface="Calibri"/>
              </a:rPr>
            </a:br>
            <a:br>
              <a:rPr lang="en">
                <a:solidFill>
                  <a:srgbClr val="FF0000"/>
                </a:solidFill>
                <a:latin typeface="Calibri"/>
                <a:ea typeface="Calibri"/>
                <a:cs typeface="Calibri"/>
                <a:sym typeface="Calibri"/>
              </a:rPr>
            </a:br>
            <a:r>
              <a:rPr lang="en">
                <a:latin typeface="Calibri"/>
                <a:ea typeface="Calibri"/>
                <a:cs typeface="Calibri"/>
                <a:sym typeface="Calibri"/>
              </a:rPr>
              <a:t>A story of bioterrorism and the CBM’s first SMART Team</a:t>
            </a:r>
            <a:endParaRPr>
              <a:latin typeface="Calibri"/>
              <a:ea typeface="Calibri"/>
              <a:cs typeface="Calibri"/>
              <a:sym typeface="Calibri"/>
            </a:endParaRPr>
          </a:p>
        </p:txBody>
      </p:sp>
      <p:sp>
        <p:nvSpPr>
          <p:cNvPr id="1249" name="Google Shape;1249;p216"/>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pic>
        <p:nvPicPr>
          <p:cNvPr id="1250" name="Google Shape;1250;p216"/>
          <p:cNvPicPr preferRelativeResize="0"/>
          <p:nvPr/>
        </p:nvPicPr>
        <p:blipFill rotWithShape="1">
          <a:blip r:embed="rId3">
            <a:alphaModFix/>
          </a:blip>
          <a:srcRect b="9455" l="60156" r="2428" t="27636"/>
          <a:stretch/>
        </p:blipFill>
        <p:spPr>
          <a:xfrm>
            <a:off x="481763" y="1509421"/>
            <a:ext cx="3241968" cy="3634081"/>
          </a:xfrm>
          <a:prstGeom prst="rect">
            <a:avLst/>
          </a:prstGeom>
          <a:noFill/>
          <a:ln>
            <a:noFill/>
          </a:ln>
        </p:spPr>
      </p:pic>
      <p:pic>
        <p:nvPicPr>
          <p:cNvPr descr="A group of people having a discussion&#10;&#10;Description automatically generated" id="1251" name="Google Shape;1251;p216"/>
          <p:cNvPicPr preferRelativeResize="0"/>
          <p:nvPr/>
        </p:nvPicPr>
        <p:blipFill rotWithShape="1">
          <a:blip r:embed="rId4">
            <a:alphaModFix/>
          </a:blip>
          <a:srcRect b="0" l="5562" r="3859" t="0"/>
          <a:stretch/>
        </p:blipFill>
        <p:spPr>
          <a:xfrm>
            <a:off x="4308701" y="1836895"/>
            <a:ext cx="3682046" cy="2780010"/>
          </a:xfrm>
          <a:prstGeom prst="rect">
            <a:avLst/>
          </a:prstGeom>
          <a:noFill/>
          <a:ln>
            <a:noFill/>
          </a:ln>
        </p:spPr>
      </p:pic>
      <p:sp>
        <p:nvSpPr>
          <p:cNvPr id="1252" name="Google Shape;1252;p216"/>
          <p:cNvSpPr/>
          <p:nvPr/>
        </p:nvSpPr>
        <p:spPr>
          <a:xfrm>
            <a:off x="6114030" y="1334909"/>
            <a:ext cx="214500" cy="348900"/>
          </a:xfrm>
          <a:prstGeom prst="downArrow">
            <a:avLst>
              <a:gd fmla="val 50000" name="adj1"/>
              <a:gd fmla="val 50000" name="adj2"/>
            </a:avLst>
          </a:prstGeom>
          <a:solidFill>
            <a:srgbClr val="FF0000"/>
          </a:solidFill>
          <a:ln cap="flat" cmpd="sng" w="1270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
        <p:nvSpPr>
          <p:cNvPr id="1253" name="Google Shape;1253;p216"/>
          <p:cNvSpPr/>
          <p:nvPr/>
        </p:nvSpPr>
        <p:spPr>
          <a:xfrm>
            <a:off x="2815659" y="1304550"/>
            <a:ext cx="214200" cy="275100"/>
          </a:xfrm>
          <a:prstGeom prst="downArrow">
            <a:avLst>
              <a:gd fmla="val 50000" name="adj1"/>
              <a:gd fmla="val 50000" name="adj2"/>
            </a:avLst>
          </a:prstGeom>
          <a:solidFill>
            <a:srgbClr val="FF0000"/>
          </a:solidFill>
          <a:ln cap="flat" cmpd="sng" w="1270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Open Sans"/>
              <a:ea typeface="Open Sans"/>
              <a:cs typeface="Open Sans"/>
              <a:sym typeface="Open Sans"/>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7" name="Shape 1257"/>
        <p:cNvGrpSpPr/>
        <p:nvPr/>
      </p:nvGrpSpPr>
      <p:grpSpPr>
        <a:xfrm>
          <a:off x="0" y="0"/>
          <a:ext cx="0" cy="0"/>
          <a:chOff x="0" y="0"/>
          <a:chExt cx="0" cy="0"/>
        </a:xfrm>
      </p:grpSpPr>
      <p:sp>
        <p:nvSpPr>
          <p:cNvPr id="1258" name="Google Shape;1258;p217"/>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
              <a:t>‹#›</a:t>
            </a:fld>
            <a:endParaRPr/>
          </a:p>
        </p:txBody>
      </p:sp>
      <p:sp>
        <p:nvSpPr>
          <p:cNvPr id="1259" name="Google Shape;1259;p217"/>
          <p:cNvSpPr txBox="1"/>
          <p:nvPr/>
        </p:nvSpPr>
        <p:spPr>
          <a:xfrm>
            <a:off x="592681" y="265851"/>
            <a:ext cx="7655400" cy="715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chemeClr val="dk1"/>
                </a:solidFill>
                <a:latin typeface="Open Sans"/>
                <a:ea typeface="Open Sans"/>
                <a:cs typeface="Open Sans"/>
                <a:sym typeface="Open Sans"/>
              </a:rPr>
              <a:t>The first SMART Team… modeling </a:t>
            </a:r>
            <a:r>
              <a:rPr b="1" i="1" lang="en" sz="2100" u="none" cap="none" strike="noStrike">
                <a:solidFill>
                  <a:schemeClr val="dk1"/>
                </a:solidFill>
                <a:latin typeface="Open Sans"/>
                <a:ea typeface="Open Sans"/>
                <a:cs typeface="Open Sans"/>
                <a:sym typeface="Open Sans"/>
              </a:rPr>
              <a:t>Anthrax Pathogenesis   </a:t>
            </a:r>
            <a:r>
              <a:rPr b="0" i="1" lang="en" sz="2100" u="none" cap="none" strike="noStrike">
                <a:solidFill>
                  <a:schemeClr val="dk1"/>
                </a:solidFill>
                <a:latin typeface="Open Sans"/>
                <a:ea typeface="Open Sans"/>
                <a:cs typeface="Open Sans"/>
                <a:sym typeface="Open Sans"/>
              </a:rPr>
              <a:t>(2001)</a:t>
            </a:r>
            <a:endParaRPr b="0" i="0" sz="1100" u="none" cap="none" strike="noStrike">
              <a:solidFill>
                <a:srgbClr val="000000"/>
              </a:solidFill>
              <a:latin typeface="Arial"/>
              <a:ea typeface="Arial"/>
              <a:cs typeface="Arial"/>
              <a:sym typeface="Arial"/>
            </a:endParaRPr>
          </a:p>
        </p:txBody>
      </p:sp>
      <p:grpSp>
        <p:nvGrpSpPr>
          <p:cNvPr id="1260" name="Google Shape;1260;p217"/>
          <p:cNvGrpSpPr/>
          <p:nvPr/>
        </p:nvGrpSpPr>
        <p:grpSpPr>
          <a:xfrm>
            <a:off x="-4855436" y="2381930"/>
            <a:ext cx="13437263" cy="2000747"/>
            <a:chOff x="-6473915" y="3175907"/>
            <a:chExt cx="17916351" cy="2667663"/>
          </a:xfrm>
        </p:grpSpPr>
        <p:pic>
          <p:nvPicPr>
            <p:cNvPr descr="Close-up of colorful objects on a blue background&#10;&#10;Description automatically generated" id="1261" name="Google Shape;1261;p217"/>
            <p:cNvPicPr preferRelativeResize="0"/>
            <p:nvPr/>
          </p:nvPicPr>
          <p:blipFill rotWithShape="1">
            <a:blip r:embed="rId3">
              <a:alphaModFix/>
            </a:blip>
            <a:srcRect b="0" l="0" r="0" t="0"/>
            <a:stretch/>
          </p:blipFill>
          <p:spPr>
            <a:xfrm>
              <a:off x="702617" y="3316107"/>
              <a:ext cx="3395012" cy="2527428"/>
            </a:xfrm>
            <a:prstGeom prst="rect">
              <a:avLst/>
            </a:prstGeom>
            <a:noFill/>
            <a:ln>
              <a:noFill/>
            </a:ln>
          </p:spPr>
        </p:pic>
        <p:sp>
          <p:nvSpPr>
            <p:cNvPr id="1262" name="Google Shape;1262;p217"/>
            <p:cNvSpPr txBox="1"/>
            <p:nvPr/>
          </p:nvSpPr>
          <p:spPr>
            <a:xfrm>
              <a:off x="-6473915" y="3175907"/>
              <a:ext cx="2838000" cy="461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lt1"/>
                  </a:solidFill>
                  <a:latin typeface="Open Sans"/>
                  <a:ea typeface="Open Sans"/>
                  <a:cs typeface="Open Sans"/>
                  <a:sym typeface="Open Sans"/>
                </a:rPr>
                <a:t>Protective Antigen</a:t>
              </a:r>
              <a:endParaRPr b="0" i="0" sz="1100" u="none" cap="none" strike="noStrike">
                <a:solidFill>
                  <a:srgbClr val="000000"/>
                </a:solidFill>
                <a:latin typeface="Arial"/>
                <a:ea typeface="Arial"/>
                <a:cs typeface="Arial"/>
                <a:sym typeface="Arial"/>
              </a:endParaRPr>
            </a:p>
          </p:txBody>
        </p:sp>
        <p:sp>
          <p:nvSpPr>
            <p:cNvPr id="1263" name="Google Shape;1263;p217"/>
            <p:cNvSpPr txBox="1"/>
            <p:nvPr/>
          </p:nvSpPr>
          <p:spPr>
            <a:xfrm>
              <a:off x="1030774" y="5258071"/>
              <a:ext cx="2848800" cy="461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lt1"/>
                  </a:solidFill>
                  <a:latin typeface="Open Sans"/>
                  <a:ea typeface="Open Sans"/>
                  <a:cs typeface="Open Sans"/>
                  <a:sym typeface="Open Sans"/>
                </a:rPr>
                <a:t>Protective Antigen</a:t>
              </a:r>
              <a:endParaRPr b="0" i="0" sz="1100" u="none" cap="none" strike="noStrike">
                <a:solidFill>
                  <a:srgbClr val="000000"/>
                </a:solidFill>
                <a:latin typeface="Arial"/>
                <a:ea typeface="Arial"/>
                <a:cs typeface="Arial"/>
                <a:sym typeface="Arial"/>
              </a:endParaRPr>
            </a:p>
          </p:txBody>
        </p:sp>
        <p:pic>
          <p:nvPicPr>
            <p:cNvPr descr="A close-up of a colorful toy&#10;&#10;Description automatically generated" id="1264" name="Google Shape;1264;p217"/>
            <p:cNvPicPr preferRelativeResize="0"/>
            <p:nvPr/>
          </p:nvPicPr>
          <p:blipFill rotWithShape="1">
            <a:blip r:embed="rId4">
              <a:alphaModFix/>
            </a:blip>
            <a:srcRect b="0" l="0" r="0" t="0"/>
            <a:stretch/>
          </p:blipFill>
          <p:spPr>
            <a:xfrm>
              <a:off x="4548358" y="3316223"/>
              <a:ext cx="3394228" cy="2527311"/>
            </a:xfrm>
            <a:prstGeom prst="rect">
              <a:avLst/>
            </a:prstGeom>
            <a:noFill/>
            <a:ln>
              <a:noFill/>
            </a:ln>
          </p:spPr>
        </p:pic>
        <p:sp>
          <p:nvSpPr>
            <p:cNvPr id="1265" name="Google Shape;1265;p217"/>
            <p:cNvSpPr txBox="1"/>
            <p:nvPr/>
          </p:nvSpPr>
          <p:spPr>
            <a:xfrm>
              <a:off x="5149877" y="5371373"/>
              <a:ext cx="2848800" cy="461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lt1"/>
                  </a:solidFill>
                  <a:latin typeface="Open Sans"/>
                  <a:ea typeface="Open Sans"/>
                  <a:cs typeface="Open Sans"/>
                  <a:sym typeface="Open Sans"/>
                </a:rPr>
                <a:t>Edema Factor</a:t>
              </a:r>
              <a:endParaRPr b="0" i="0" sz="1100" u="none" cap="none" strike="noStrike">
                <a:solidFill>
                  <a:srgbClr val="000000"/>
                </a:solidFill>
                <a:latin typeface="Arial"/>
                <a:ea typeface="Arial"/>
                <a:cs typeface="Arial"/>
                <a:sym typeface="Arial"/>
              </a:endParaRPr>
            </a:p>
          </p:txBody>
        </p:sp>
        <p:pic>
          <p:nvPicPr>
            <p:cNvPr descr="A white and green plastic toy&#10;&#10;Description automatically generated with medium confidence" id="1266" name="Google Shape;1266;p217"/>
            <p:cNvPicPr preferRelativeResize="0"/>
            <p:nvPr/>
          </p:nvPicPr>
          <p:blipFill rotWithShape="1">
            <a:blip r:embed="rId5">
              <a:alphaModFix/>
            </a:blip>
            <a:srcRect b="0" l="0" r="0" t="12265"/>
            <a:stretch/>
          </p:blipFill>
          <p:spPr>
            <a:xfrm>
              <a:off x="8393314" y="3316223"/>
              <a:ext cx="2307111" cy="2527312"/>
            </a:xfrm>
            <a:prstGeom prst="rect">
              <a:avLst/>
            </a:prstGeom>
            <a:noFill/>
            <a:ln>
              <a:noFill/>
            </a:ln>
          </p:spPr>
        </p:pic>
        <p:sp>
          <p:nvSpPr>
            <p:cNvPr id="1267" name="Google Shape;1267;p217"/>
            <p:cNvSpPr txBox="1"/>
            <p:nvPr/>
          </p:nvSpPr>
          <p:spPr>
            <a:xfrm>
              <a:off x="8593636" y="5381870"/>
              <a:ext cx="2848800" cy="461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lt1"/>
                  </a:solidFill>
                  <a:latin typeface="Open Sans"/>
                  <a:ea typeface="Open Sans"/>
                  <a:cs typeface="Open Sans"/>
                  <a:sym typeface="Open Sans"/>
                </a:rPr>
                <a:t>Lethal Factor</a:t>
              </a:r>
              <a:endParaRPr b="0" i="0" sz="1100" u="none" cap="none" strike="noStrike">
                <a:solidFill>
                  <a:srgbClr val="000000"/>
                </a:solidFill>
                <a:latin typeface="Arial"/>
                <a:ea typeface="Arial"/>
                <a:cs typeface="Arial"/>
                <a:sym typeface="Arial"/>
              </a:endParaRPr>
            </a:p>
          </p:txBody>
        </p:sp>
      </p:grpSp>
      <p:sp>
        <p:nvSpPr>
          <p:cNvPr id="1268" name="Google Shape;1268;p217"/>
          <p:cNvSpPr txBox="1"/>
          <p:nvPr/>
        </p:nvSpPr>
        <p:spPr>
          <a:xfrm>
            <a:off x="773081" y="1276522"/>
            <a:ext cx="7021800" cy="808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1" i="1" lang="en" sz="2400" u="none" cap="none" strike="noStrike">
                <a:solidFill>
                  <a:schemeClr val="dk1"/>
                </a:solidFill>
                <a:latin typeface="Open Sans"/>
                <a:ea typeface="Open Sans"/>
                <a:cs typeface="Open Sans"/>
                <a:sym typeface="Open Sans"/>
              </a:rPr>
              <a:t>Bacillus anthracis </a:t>
            </a:r>
            <a:r>
              <a:rPr b="0" i="1" lang="en" sz="2400" u="none" cap="none" strike="noStrike">
                <a:solidFill>
                  <a:schemeClr val="dk1"/>
                </a:solidFill>
                <a:latin typeface="Open Sans"/>
                <a:ea typeface="Open Sans"/>
                <a:cs typeface="Open Sans"/>
                <a:sym typeface="Open Sans"/>
              </a:rPr>
              <a:t>produces an AB toxin composed of three proteins </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