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4.xml"/>
  <Override ContentType="application/vnd.openxmlformats-officedocument.presentationml.comments+xml" PartName="/ppt/comments/comment3.xml"/>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135.xml"/>
  <Override ContentType="application/vnd.openxmlformats-officedocument.presentationml.notesSlide+xml" PartName="/ppt/notesSlides/notesSlide137.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1.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14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128.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218.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226.xml"/>
  <Override ContentType="application/vnd.openxmlformats-officedocument.presentationml.slideLayout+xml" PartName="/ppt/slideLayouts/slideLayout96.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96.xml"/>
  <Override ContentType="application/vnd.openxmlformats-officedocument.presentationml.slideLayout+xml" PartName="/ppt/slideLayouts/slideLayout102.xml"/>
  <Override ContentType="application/vnd.openxmlformats-officedocument.presentationml.slideLayout+xml" PartName="/ppt/slideLayouts/slideLayout188.xml"/>
  <Override ContentType="application/vnd.openxmlformats-officedocument.presentationml.slideLayout+xml" PartName="/ppt/slideLayouts/slideLayout165.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14.xml"/>
  <Override ContentType="application/vnd.openxmlformats-officedocument.presentationml.slideLayout+xml" PartName="/ppt/slideLayouts/slideLayout92.xml"/>
  <Override ContentType="application/vnd.openxmlformats-officedocument.presentationml.slideLayout+xml" PartName="/ppt/slideLayouts/slideLayout150.xml"/>
  <Override ContentType="application/vnd.openxmlformats-officedocument.presentationml.slideLayout+xml" PartName="/ppt/slideLayouts/slideLayout193.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26.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06.xml"/>
  <Override ContentType="application/vnd.openxmlformats-officedocument.presentationml.slideLayout+xml" PartName="/ppt/slideLayouts/slideLayout223.xml"/>
  <Override ContentType="application/vnd.openxmlformats-officedocument.presentationml.slideLayout+xml" PartName="/ppt/slideLayouts/slideLayout142.xml"/>
  <Override ContentType="application/vnd.openxmlformats-officedocument.presentationml.slideLayout+xml" PartName="/ppt/slideLayouts/slideLayout12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210.xml"/>
  <Override ContentType="application/vnd.openxmlformats-officedocument.presentationml.slideLayout+xml" PartName="/ppt/slideLayouts/slideLayout45.xml"/>
  <Override ContentType="application/vnd.openxmlformats-officedocument.presentationml.slideLayout+xml" PartName="/ppt/slideLayouts/slideLayout189.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219.xml"/>
  <Override ContentType="application/vnd.openxmlformats-officedocument.presentationml.slideLayout+xml" PartName="/ppt/slideLayouts/slideLayout70.xml"/>
  <Override ContentType="application/vnd.openxmlformats-officedocument.presentationml.slideLayout+xml" PartName="/ppt/slideLayouts/slideLayout217.xml"/>
  <Override ContentType="application/vnd.openxmlformats-officedocument.presentationml.slideLayout+xml" PartName="/ppt/slideLayouts/slideLayout128.xml"/>
  <Override ContentType="application/vnd.openxmlformats-officedocument.presentationml.slideLayout+xml" PartName="/ppt/slideLayouts/slideLayout225.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18.xml"/>
  <Override ContentType="application/vnd.openxmlformats-officedocument.presentationml.slideLayout+xml" PartName="/ppt/slideLayouts/slideLayout195.xml"/>
  <Override ContentType="application/vnd.openxmlformats-officedocument.presentationml.slideLayout+xml" PartName="/ppt/slideLayouts/slideLayout85.xml"/>
  <Override ContentType="application/vnd.openxmlformats-officedocument.presentationml.slideLayout+xml" PartName="/ppt/slideLayouts/slideLayout20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7.xml"/>
  <Override ContentType="application/vnd.openxmlformats-officedocument.presentationml.slideLayout+xml" PartName="/ppt/slideLayouts/slideLayout107.xml"/>
  <Override ContentType="application/vnd.openxmlformats-officedocument.presentationml.slideLayout+xml" PartName="/ppt/slideLayouts/slideLayout124.xml"/>
  <Override ContentType="application/vnd.openxmlformats-officedocument.presentationml.slideLayout+xml" PartName="/ppt/slideLayouts/slideLayout21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220.xml"/>
  <Override ContentType="application/vnd.openxmlformats-officedocument.presentationml.slideLayout+xml" PartName="/ppt/slideLayouts/slideLayout68.xml"/>
  <Override ContentType="application/vnd.openxmlformats-officedocument.presentationml.slideLayout+xml" PartName="/ppt/slideLayouts/slideLayout203.xml"/>
  <Override ContentType="application/vnd.openxmlformats-officedocument.presentationml.slideLayout+xml" PartName="/ppt/slideLayouts/slideLayout190.xml"/>
  <Override ContentType="application/vnd.openxmlformats-officedocument.presentationml.slideLayout+xml" PartName="/ppt/slideLayouts/slideLayout224.xml"/>
  <Override ContentType="application/vnd.openxmlformats-officedocument.presentationml.slideLayout+xml" PartName="/ppt/slideLayouts/slideLayout207.xml"/>
  <Override ContentType="application/vnd.openxmlformats-officedocument.presentationml.slideLayout+xml" PartName="/ppt/slideLayouts/slideLayout13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31.xml"/>
  <Override ContentType="application/vnd.openxmlformats-officedocument.presentationml.slideLayout+xml" PartName="/ppt/slideLayouts/slideLayout80.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56.xml"/>
  <Override ContentType="application/vnd.openxmlformats-officedocument.presentationml.slideLayout+xml" PartName="/ppt/slideLayouts/slideLayout199.xml"/>
  <Override ContentType="application/vnd.openxmlformats-officedocument.presentationml.slideLayout+xml" PartName="/ppt/slideLayouts/slideLayout173.xml"/>
  <Override ContentType="application/vnd.openxmlformats-officedocument.presentationml.slideLayout+xml" PartName="/ppt/slideLayouts/slideLayout171.xml"/>
  <Override ContentType="application/vnd.openxmlformats-officedocument.presentationml.slideLayout+xml" PartName="/ppt/slideLayouts/slideLayout198.xml"/>
  <Override ContentType="application/vnd.openxmlformats-officedocument.presentationml.slideLayout+xml" PartName="/ppt/slideLayouts/slideLayout120.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216.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208.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228.xml"/>
  <Override ContentType="application/vnd.openxmlformats-officedocument.presentationml.slideLayout+xml" PartName="/ppt/slideLayouts/slideLayout135.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94.xml"/>
  <Override ContentType="application/vnd.openxmlformats-officedocument.presentationml.slideLayout+xml" PartName="/ppt/slideLayouts/slideLayout71.xml"/>
  <Override ContentType="application/vnd.openxmlformats-officedocument.presentationml.slideLayout+xml" PartName="/ppt/slideLayouts/slideLayout151.xml"/>
  <Override ContentType="application/vnd.openxmlformats-officedocument.presentationml.slideLayout+xml" PartName="/ppt/slideLayouts/slideLayout201.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116.xml"/>
  <Override ContentType="application/vnd.openxmlformats-officedocument.presentationml.slideLayout+xml" PartName="/ppt/slideLayouts/slideLayout221.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204.xml"/>
  <Override ContentType="application/vnd.openxmlformats-officedocument.presentationml.slideLayout+xml" PartName="/ppt/slideLayouts/slideLayout212.xml"/>
  <Override ContentType="application/vnd.openxmlformats-officedocument.presentationml.slideLayout+xml" PartName="/ppt/slideLayouts/slideLayout183.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90.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51.xml"/>
  <Override ContentType="application/vnd.openxmlformats-officedocument.presentationml.slideLayout+xml" PartName="/ppt/slideLayouts/slideLayout94.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87.xml"/>
  <Override ContentType="application/vnd.openxmlformats-officedocument.presentationml.slideLayout+xml" PartName="/ppt/slideLayouts/slideLayout19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200.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97.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101.xml"/>
  <Override ContentType="application/vnd.openxmlformats-officedocument.presentationml.slideLayout+xml" PartName="/ppt/slideLayouts/slideLayout179.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215.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09.xml"/>
  <Override ContentType="application/vnd.openxmlformats-officedocument.presentationml.slideLayout+xml" PartName="/ppt/slideLayouts/slideLayout227.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205.xml"/>
  <Override ContentType="application/vnd.openxmlformats-officedocument.presentationml.slideLayout+xml" PartName="/ppt/slideLayouts/slideLayout222.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115.xml"/>
  <Override ContentType="application/vnd.openxmlformats-officedocument.presentationml.slideLayout+xml" PartName="/ppt/slideLayouts/slideLayout192.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211.xml"/>
  <Override ContentType="application/vnd.openxmlformats-officedocument.presentationml.slideLayout+xml" PartName="/ppt/slideLayouts/slideLayout100.xml"/>
  <Override ContentType="application/vnd.openxmlformats-officedocument.presentationml.slideLayout+xml" PartName="/ppt/slideLayouts/slideLayout143.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86.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1.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141.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30.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09.xml"/>
  <Override ContentType="application/vnd.openxmlformats-officedocument.presentationml.slide+xml" PartName="/ppt/slides/slide134.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132.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12.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876" r:id="rId6"/>
    <p:sldMasterId id="2147483877" r:id="rId7"/>
    <p:sldMasterId id="2147483878" r:id="rId8"/>
    <p:sldMasterId id="2147483879" r:id="rId9"/>
    <p:sldMasterId id="2147483880" r:id="rId10"/>
    <p:sldMasterId id="2147483881" r:id="rId11"/>
    <p:sldMasterId id="2147483882" r:id="rId12"/>
    <p:sldMasterId id="2147483883" r:id="rId13"/>
    <p:sldMasterId id="2147483884" r:id="rId14"/>
    <p:sldMasterId id="2147483885" r:id="rId15"/>
    <p:sldMasterId id="2147483886" r:id="rId16"/>
  </p:sldMasterIdLst>
  <p:notesMasterIdLst>
    <p:notesMasterId r:id="rId17"/>
  </p:notesMasterIdLst>
  <p:sldIdLst>
    <p:sldId id="256" r:id="rId18"/>
    <p:sldId id="257" r:id="rId19"/>
    <p:sldId id="258" r:id="rId20"/>
    <p:sldId id="259" r:id="rId21"/>
    <p:sldId id="260" r:id="rId22"/>
    <p:sldId id="261" r:id="rId23"/>
    <p:sldId id="262" r:id="rId24"/>
    <p:sldId id="263" r:id="rId25"/>
    <p:sldId id="264" r:id="rId26"/>
    <p:sldId id="265" r:id="rId27"/>
    <p:sldId id="266" r:id="rId28"/>
    <p:sldId id="267" r:id="rId29"/>
    <p:sldId id="268" r:id="rId30"/>
    <p:sldId id="269" r:id="rId31"/>
    <p:sldId id="270" r:id="rId32"/>
    <p:sldId id="271" r:id="rId33"/>
    <p:sldId id="272" r:id="rId34"/>
    <p:sldId id="273" r:id="rId35"/>
    <p:sldId id="274" r:id="rId36"/>
    <p:sldId id="275" r:id="rId37"/>
    <p:sldId id="276" r:id="rId38"/>
    <p:sldId id="277" r:id="rId39"/>
    <p:sldId id="278" r:id="rId40"/>
    <p:sldId id="279" r:id="rId41"/>
    <p:sldId id="280" r:id="rId42"/>
    <p:sldId id="281" r:id="rId43"/>
    <p:sldId id="282" r:id="rId44"/>
    <p:sldId id="283" r:id="rId45"/>
    <p:sldId id="284" r:id="rId46"/>
    <p:sldId id="285" r:id="rId47"/>
    <p:sldId id="286" r:id="rId48"/>
    <p:sldId id="287" r:id="rId49"/>
    <p:sldId id="288" r:id="rId50"/>
    <p:sldId id="289" r:id="rId51"/>
    <p:sldId id="290" r:id="rId52"/>
    <p:sldId id="291" r:id="rId53"/>
    <p:sldId id="292" r:id="rId54"/>
    <p:sldId id="293" r:id="rId55"/>
    <p:sldId id="294" r:id="rId56"/>
    <p:sldId id="295" r:id="rId57"/>
    <p:sldId id="296" r:id="rId58"/>
    <p:sldId id="297" r:id="rId59"/>
    <p:sldId id="298" r:id="rId60"/>
    <p:sldId id="299" r:id="rId61"/>
    <p:sldId id="300" r:id="rId62"/>
    <p:sldId id="301" r:id="rId63"/>
    <p:sldId id="302" r:id="rId64"/>
    <p:sldId id="303" r:id="rId65"/>
    <p:sldId id="304" r:id="rId66"/>
    <p:sldId id="305" r:id="rId67"/>
    <p:sldId id="306" r:id="rId68"/>
    <p:sldId id="307" r:id="rId69"/>
    <p:sldId id="308" r:id="rId70"/>
    <p:sldId id="309" r:id="rId71"/>
    <p:sldId id="310" r:id="rId72"/>
    <p:sldId id="311" r:id="rId73"/>
    <p:sldId id="312" r:id="rId74"/>
    <p:sldId id="313" r:id="rId75"/>
    <p:sldId id="314" r:id="rId76"/>
    <p:sldId id="315" r:id="rId77"/>
    <p:sldId id="316" r:id="rId78"/>
    <p:sldId id="317" r:id="rId79"/>
    <p:sldId id="318" r:id="rId80"/>
    <p:sldId id="319" r:id="rId81"/>
    <p:sldId id="320" r:id="rId82"/>
    <p:sldId id="321" r:id="rId83"/>
    <p:sldId id="322" r:id="rId84"/>
    <p:sldId id="323" r:id="rId85"/>
    <p:sldId id="324" r:id="rId86"/>
    <p:sldId id="325" r:id="rId87"/>
    <p:sldId id="326" r:id="rId88"/>
    <p:sldId id="327" r:id="rId89"/>
    <p:sldId id="328" r:id="rId90"/>
    <p:sldId id="329" r:id="rId91"/>
    <p:sldId id="330" r:id="rId92"/>
    <p:sldId id="331" r:id="rId93"/>
    <p:sldId id="332" r:id="rId94"/>
    <p:sldId id="333" r:id="rId95"/>
    <p:sldId id="334" r:id="rId96"/>
    <p:sldId id="335" r:id="rId97"/>
    <p:sldId id="336" r:id="rId98"/>
    <p:sldId id="337" r:id="rId99"/>
    <p:sldId id="338" r:id="rId100"/>
    <p:sldId id="339" r:id="rId101"/>
    <p:sldId id="340" r:id="rId102"/>
    <p:sldId id="341" r:id="rId103"/>
    <p:sldId id="342" r:id="rId104"/>
    <p:sldId id="343" r:id="rId105"/>
    <p:sldId id="344" r:id="rId106"/>
    <p:sldId id="345" r:id="rId107"/>
    <p:sldId id="346" r:id="rId108"/>
    <p:sldId id="347" r:id="rId109"/>
    <p:sldId id="348" r:id="rId110"/>
    <p:sldId id="349" r:id="rId111"/>
    <p:sldId id="350" r:id="rId112"/>
    <p:sldId id="351" r:id="rId113"/>
    <p:sldId id="352" r:id="rId114"/>
    <p:sldId id="353" r:id="rId115"/>
    <p:sldId id="354" r:id="rId116"/>
    <p:sldId id="355" r:id="rId117"/>
    <p:sldId id="356" r:id="rId118"/>
    <p:sldId id="357" r:id="rId119"/>
    <p:sldId id="358" r:id="rId120"/>
    <p:sldId id="359" r:id="rId121"/>
    <p:sldId id="360" r:id="rId122"/>
    <p:sldId id="361" r:id="rId123"/>
    <p:sldId id="362" r:id="rId124"/>
    <p:sldId id="363" r:id="rId125"/>
    <p:sldId id="364" r:id="rId126"/>
    <p:sldId id="365" r:id="rId127"/>
    <p:sldId id="366" r:id="rId128"/>
    <p:sldId id="367" r:id="rId129"/>
    <p:sldId id="368" r:id="rId130"/>
    <p:sldId id="369" r:id="rId131"/>
    <p:sldId id="370" r:id="rId132"/>
    <p:sldId id="371" r:id="rId133"/>
    <p:sldId id="372" r:id="rId134"/>
    <p:sldId id="373" r:id="rId135"/>
    <p:sldId id="374" r:id="rId136"/>
    <p:sldId id="375" r:id="rId137"/>
    <p:sldId id="376" r:id="rId138"/>
    <p:sldId id="377" r:id="rId139"/>
    <p:sldId id="378" r:id="rId140"/>
    <p:sldId id="379" r:id="rId141"/>
    <p:sldId id="380" r:id="rId142"/>
    <p:sldId id="381" r:id="rId143"/>
    <p:sldId id="382" r:id="rId144"/>
    <p:sldId id="383" r:id="rId145"/>
    <p:sldId id="384" r:id="rId146"/>
    <p:sldId id="385" r:id="rId147"/>
    <p:sldId id="386" r:id="rId148"/>
    <p:sldId id="387" r:id="rId149"/>
    <p:sldId id="388" r:id="rId150"/>
    <p:sldId id="389" r:id="rId151"/>
    <p:sldId id="390" r:id="rId152"/>
    <p:sldId id="391" r:id="rId153"/>
    <p:sldId id="392" r:id="rId154"/>
    <p:sldId id="393" r:id="rId155"/>
    <p:sldId id="394" r:id="rId156"/>
    <p:sldId id="395" r:id="rId157"/>
    <p:sldId id="396" r:id="rId158"/>
    <p:sldId id="397" r:id="rId159"/>
  </p:sldIdLst>
  <p:sldSz cy="5143500" cx="9144000"/>
  <p:notesSz cx="6858000" cy="9144000"/>
  <p:embeddedFontLst>
    <p:embeddedFont>
      <p:font typeface="Play"/>
      <p:regular r:id="rId160"/>
      <p:bold r:id="rId161"/>
    </p:embeddedFont>
    <p:embeddedFont>
      <p:font typeface="Roboto"/>
      <p:regular r:id="rId162"/>
      <p:bold r:id="rId163"/>
      <p:italic r:id="rId164"/>
      <p:boldItalic r:id="rId165"/>
    </p:embeddedFont>
    <p:embeddedFont>
      <p:font typeface="Fjalla One"/>
      <p:regular r:id="rId166"/>
    </p:embeddedFont>
    <p:embeddedFont>
      <p:font typeface="The Girl Next Door"/>
      <p:regular r:id="rId167"/>
    </p:embeddedFont>
    <p:embeddedFont>
      <p:font typeface="Noto Sans Symbols"/>
      <p:regular r:id="rId168"/>
      <p:bold r:id="rId169"/>
    </p:embeddedFont>
    <p:embeddedFont>
      <p:font typeface="Open Sans"/>
      <p:regular r:id="rId170"/>
      <p:bold r:id="rId171"/>
      <p:italic r:id="rId172"/>
      <p:boldItalic r:id="rId17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3" name="Kris Herman"/>
  <p:cmAuthor clrIdx="1" id="1" initials="" lastIdx="1" name="Heather Ryan"/>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0DBB4CD-6CCF-419C-8D2A-7726F48629A4}">
  <a:tblStyle styleId="{80DBB4CD-6CCF-419C-8D2A-7726F48629A4}"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35967A11-C37C-43B5-A7D6-7870B743E2CE}"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3.xml"/><Relationship Id="rId42" Type="http://schemas.openxmlformats.org/officeDocument/2006/relationships/slide" Target="slides/slide25.xml"/><Relationship Id="rId41" Type="http://schemas.openxmlformats.org/officeDocument/2006/relationships/slide" Target="slides/slide24.xml"/><Relationship Id="rId44" Type="http://schemas.openxmlformats.org/officeDocument/2006/relationships/slide" Target="slides/slide27.xml"/><Relationship Id="rId43" Type="http://schemas.openxmlformats.org/officeDocument/2006/relationships/slide" Target="slides/slide26.xml"/><Relationship Id="rId46" Type="http://schemas.openxmlformats.org/officeDocument/2006/relationships/slide" Target="slides/slide29.xml"/><Relationship Id="rId45" Type="http://schemas.openxmlformats.org/officeDocument/2006/relationships/slide" Target="slides/slide28.xml"/><Relationship Id="rId107" Type="http://schemas.openxmlformats.org/officeDocument/2006/relationships/slide" Target="slides/slide90.xml"/><Relationship Id="rId106" Type="http://schemas.openxmlformats.org/officeDocument/2006/relationships/slide" Target="slides/slide89.xml"/><Relationship Id="rId105" Type="http://schemas.openxmlformats.org/officeDocument/2006/relationships/slide" Target="slides/slide88.xml"/><Relationship Id="rId104" Type="http://schemas.openxmlformats.org/officeDocument/2006/relationships/slide" Target="slides/slide87.xml"/><Relationship Id="rId109" Type="http://schemas.openxmlformats.org/officeDocument/2006/relationships/slide" Target="slides/slide92.xml"/><Relationship Id="rId108" Type="http://schemas.openxmlformats.org/officeDocument/2006/relationships/slide" Target="slides/slide91.xml"/><Relationship Id="rId48" Type="http://schemas.openxmlformats.org/officeDocument/2006/relationships/slide" Target="slides/slide31.xml"/><Relationship Id="rId47" Type="http://schemas.openxmlformats.org/officeDocument/2006/relationships/slide" Target="slides/slide30.xml"/><Relationship Id="rId49" Type="http://schemas.openxmlformats.org/officeDocument/2006/relationships/slide" Target="slides/slide32.xml"/><Relationship Id="rId103" Type="http://schemas.openxmlformats.org/officeDocument/2006/relationships/slide" Target="slides/slide86.xml"/><Relationship Id="rId102" Type="http://schemas.openxmlformats.org/officeDocument/2006/relationships/slide" Target="slides/slide85.xml"/><Relationship Id="rId101" Type="http://schemas.openxmlformats.org/officeDocument/2006/relationships/slide" Target="slides/slide84.xml"/><Relationship Id="rId100" Type="http://schemas.openxmlformats.org/officeDocument/2006/relationships/slide" Target="slides/slide83.xml"/><Relationship Id="rId31" Type="http://schemas.openxmlformats.org/officeDocument/2006/relationships/slide" Target="slides/slide14.xml"/><Relationship Id="rId30" Type="http://schemas.openxmlformats.org/officeDocument/2006/relationships/slide" Target="slides/slide13.xml"/><Relationship Id="rId33" Type="http://schemas.openxmlformats.org/officeDocument/2006/relationships/slide" Target="slides/slide16.xml"/><Relationship Id="rId32" Type="http://schemas.openxmlformats.org/officeDocument/2006/relationships/slide" Target="slides/slide15.xml"/><Relationship Id="rId35" Type="http://schemas.openxmlformats.org/officeDocument/2006/relationships/slide" Target="slides/slide18.xml"/><Relationship Id="rId34" Type="http://schemas.openxmlformats.org/officeDocument/2006/relationships/slide" Target="slides/slide17.xml"/><Relationship Id="rId37" Type="http://schemas.openxmlformats.org/officeDocument/2006/relationships/slide" Target="slides/slide20.xml"/><Relationship Id="rId36" Type="http://schemas.openxmlformats.org/officeDocument/2006/relationships/slide" Target="slides/slide19.xml"/><Relationship Id="rId39" Type="http://schemas.openxmlformats.org/officeDocument/2006/relationships/slide" Target="slides/slide22.xml"/><Relationship Id="rId38" Type="http://schemas.openxmlformats.org/officeDocument/2006/relationships/slide" Target="slides/slide21.xml"/><Relationship Id="rId173" Type="http://schemas.openxmlformats.org/officeDocument/2006/relationships/font" Target="fonts/OpenSans-boldItalic.fntdata"/><Relationship Id="rId20" Type="http://schemas.openxmlformats.org/officeDocument/2006/relationships/slide" Target="slides/slide3.xml"/><Relationship Id="rId22" Type="http://schemas.openxmlformats.org/officeDocument/2006/relationships/slide" Target="slides/slide5.xml"/><Relationship Id="rId21" Type="http://schemas.openxmlformats.org/officeDocument/2006/relationships/slide" Target="slides/slide4.xml"/><Relationship Id="rId24" Type="http://schemas.openxmlformats.org/officeDocument/2006/relationships/slide" Target="slides/slide7.xml"/><Relationship Id="rId23" Type="http://schemas.openxmlformats.org/officeDocument/2006/relationships/slide" Target="slides/slide6.xml"/><Relationship Id="rId129" Type="http://schemas.openxmlformats.org/officeDocument/2006/relationships/slide" Target="slides/slide112.xml"/><Relationship Id="rId128" Type="http://schemas.openxmlformats.org/officeDocument/2006/relationships/slide" Target="slides/slide111.xml"/><Relationship Id="rId127" Type="http://schemas.openxmlformats.org/officeDocument/2006/relationships/slide" Target="slides/slide110.xml"/><Relationship Id="rId126" Type="http://schemas.openxmlformats.org/officeDocument/2006/relationships/slide" Target="slides/slide109.xml"/><Relationship Id="rId26" Type="http://schemas.openxmlformats.org/officeDocument/2006/relationships/slide" Target="slides/slide9.xml"/><Relationship Id="rId121" Type="http://schemas.openxmlformats.org/officeDocument/2006/relationships/slide" Target="slides/slide104.xml"/><Relationship Id="rId25" Type="http://schemas.openxmlformats.org/officeDocument/2006/relationships/slide" Target="slides/slide8.xml"/><Relationship Id="rId120" Type="http://schemas.openxmlformats.org/officeDocument/2006/relationships/slide" Target="slides/slide103.xml"/><Relationship Id="rId28" Type="http://schemas.openxmlformats.org/officeDocument/2006/relationships/slide" Target="slides/slide11.xml"/><Relationship Id="rId27" Type="http://schemas.openxmlformats.org/officeDocument/2006/relationships/slide" Target="slides/slide10.xml"/><Relationship Id="rId125" Type="http://schemas.openxmlformats.org/officeDocument/2006/relationships/slide" Target="slides/slide108.xml"/><Relationship Id="rId29" Type="http://schemas.openxmlformats.org/officeDocument/2006/relationships/slide" Target="slides/slide12.xml"/><Relationship Id="rId124" Type="http://schemas.openxmlformats.org/officeDocument/2006/relationships/slide" Target="slides/slide107.xml"/><Relationship Id="rId123" Type="http://schemas.openxmlformats.org/officeDocument/2006/relationships/slide" Target="slides/slide106.xml"/><Relationship Id="rId122" Type="http://schemas.openxmlformats.org/officeDocument/2006/relationships/slide" Target="slides/slide105.xml"/><Relationship Id="rId95" Type="http://schemas.openxmlformats.org/officeDocument/2006/relationships/slide" Target="slides/slide78.xml"/><Relationship Id="rId94" Type="http://schemas.openxmlformats.org/officeDocument/2006/relationships/slide" Target="slides/slide77.xml"/><Relationship Id="rId97" Type="http://schemas.openxmlformats.org/officeDocument/2006/relationships/slide" Target="slides/slide80.xml"/><Relationship Id="rId96" Type="http://schemas.openxmlformats.org/officeDocument/2006/relationships/slide" Target="slides/slide79.xml"/><Relationship Id="rId11" Type="http://schemas.openxmlformats.org/officeDocument/2006/relationships/slideMaster" Target="slideMasters/slideMaster6.xml"/><Relationship Id="rId99" Type="http://schemas.openxmlformats.org/officeDocument/2006/relationships/slide" Target="slides/slide82.xml"/><Relationship Id="rId10" Type="http://schemas.openxmlformats.org/officeDocument/2006/relationships/slideMaster" Target="slideMasters/slideMaster5.xml"/><Relationship Id="rId98" Type="http://schemas.openxmlformats.org/officeDocument/2006/relationships/slide" Target="slides/slide81.xml"/><Relationship Id="rId13" Type="http://schemas.openxmlformats.org/officeDocument/2006/relationships/slideMaster" Target="slideMasters/slideMaster8.xml"/><Relationship Id="rId12" Type="http://schemas.openxmlformats.org/officeDocument/2006/relationships/slideMaster" Target="slideMasters/slideMaster7.xml"/><Relationship Id="rId91" Type="http://schemas.openxmlformats.org/officeDocument/2006/relationships/slide" Target="slides/slide74.xml"/><Relationship Id="rId90" Type="http://schemas.openxmlformats.org/officeDocument/2006/relationships/slide" Target="slides/slide73.xml"/><Relationship Id="rId93" Type="http://schemas.openxmlformats.org/officeDocument/2006/relationships/slide" Target="slides/slide76.xml"/><Relationship Id="rId92" Type="http://schemas.openxmlformats.org/officeDocument/2006/relationships/slide" Target="slides/slide75.xml"/><Relationship Id="rId118" Type="http://schemas.openxmlformats.org/officeDocument/2006/relationships/slide" Target="slides/slide101.xml"/><Relationship Id="rId117" Type="http://schemas.openxmlformats.org/officeDocument/2006/relationships/slide" Target="slides/slide100.xml"/><Relationship Id="rId116" Type="http://schemas.openxmlformats.org/officeDocument/2006/relationships/slide" Target="slides/slide99.xml"/><Relationship Id="rId115" Type="http://schemas.openxmlformats.org/officeDocument/2006/relationships/slide" Target="slides/slide98.xml"/><Relationship Id="rId119" Type="http://schemas.openxmlformats.org/officeDocument/2006/relationships/slide" Target="slides/slide102.xml"/><Relationship Id="rId15" Type="http://schemas.openxmlformats.org/officeDocument/2006/relationships/slideMaster" Target="slideMasters/slideMaster10.xml"/><Relationship Id="rId110" Type="http://schemas.openxmlformats.org/officeDocument/2006/relationships/slide" Target="slides/slide93.xml"/><Relationship Id="rId14" Type="http://schemas.openxmlformats.org/officeDocument/2006/relationships/slideMaster" Target="slideMasters/slideMaster9.xml"/><Relationship Id="rId17" Type="http://schemas.openxmlformats.org/officeDocument/2006/relationships/notesMaster" Target="notesMasters/notesMaster1.xml"/><Relationship Id="rId16" Type="http://schemas.openxmlformats.org/officeDocument/2006/relationships/slideMaster" Target="slideMasters/slideMaster11.xml"/><Relationship Id="rId19" Type="http://schemas.openxmlformats.org/officeDocument/2006/relationships/slide" Target="slides/slide2.xml"/><Relationship Id="rId114" Type="http://schemas.openxmlformats.org/officeDocument/2006/relationships/slide" Target="slides/slide97.xml"/><Relationship Id="rId18" Type="http://schemas.openxmlformats.org/officeDocument/2006/relationships/slide" Target="slides/slide1.xml"/><Relationship Id="rId113" Type="http://schemas.openxmlformats.org/officeDocument/2006/relationships/slide" Target="slides/slide96.xml"/><Relationship Id="rId112" Type="http://schemas.openxmlformats.org/officeDocument/2006/relationships/slide" Target="slides/slide95.xml"/><Relationship Id="rId111" Type="http://schemas.openxmlformats.org/officeDocument/2006/relationships/slide" Target="slides/slide94.xml"/><Relationship Id="rId84" Type="http://schemas.openxmlformats.org/officeDocument/2006/relationships/slide" Target="slides/slide67.xml"/><Relationship Id="rId83" Type="http://schemas.openxmlformats.org/officeDocument/2006/relationships/slide" Target="slides/slide66.xml"/><Relationship Id="rId86" Type="http://schemas.openxmlformats.org/officeDocument/2006/relationships/slide" Target="slides/slide69.xml"/><Relationship Id="rId85" Type="http://schemas.openxmlformats.org/officeDocument/2006/relationships/slide" Target="slides/slide68.xml"/><Relationship Id="rId88" Type="http://schemas.openxmlformats.org/officeDocument/2006/relationships/slide" Target="slides/slide71.xml"/><Relationship Id="rId150" Type="http://schemas.openxmlformats.org/officeDocument/2006/relationships/slide" Target="slides/slide133.xml"/><Relationship Id="rId87" Type="http://schemas.openxmlformats.org/officeDocument/2006/relationships/slide" Target="slides/slide70.xml"/><Relationship Id="rId89" Type="http://schemas.openxmlformats.org/officeDocument/2006/relationships/slide" Target="slides/slide72.xml"/><Relationship Id="rId80" Type="http://schemas.openxmlformats.org/officeDocument/2006/relationships/slide" Target="slides/slide63.xml"/><Relationship Id="rId82" Type="http://schemas.openxmlformats.org/officeDocument/2006/relationships/slide" Target="slides/slide65.xml"/><Relationship Id="rId81" Type="http://schemas.openxmlformats.org/officeDocument/2006/relationships/slide" Target="slides/slide64.xml"/><Relationship Id="rId1" Type="http://schemas.openxmlformats.org/officeDocument/2006/relationships/theme" Target="theme/theme5.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slide" Target="slides/slide132.xml"/><Relationship Id="rId4" Type="http://schemas.openxmlformats.org/officeDocument/2006/relationships/tableStyles" Target="tableStyles.xml"/><Relationship Id="rId148" Type="http://schemas.openxmlformats.org/officeDocument/2006/relationships/slide" Target="slides/slide131.xml"/><Relationship Id="rId9" Type="http://schemas.openxmlformats.org/officeDocument/2006/relationships/slideMaster" Target="slideMasters/slideMaster4.xml"/><Relationship Id="rId143" Type="http://schemas.openxmlformats.org/officeDocument/2006/relationships/slide" Target="slides/slide126.xml"/><Relationship Id="rId142" Type="http://schemas.openxmlformats.org/officeDocument/2006/relationships/slide" Target="slides/slide125.xml"/><Relationship Id="rId141" Type="http://schemas.openxmlformats.org/officeDocument/2006/relationships/slide" Target="slides/slide124.xml"/><Relationship Id="rId140" Type="http://schemas.openxmlformats.org/officeDocument/2006/relationships/slide" Target="slides/slide123.xml"/><Relationship Id="rId5" Type="http://schemas.openxmlformats.org/officeDocument/2006/relationships/commentAuthors" Target="commentAuthors.xml"/><Relationship Id="rId147" Type="http://schemas.openxmlformats.org/officeDocument/2006/relationships/slide" Target="slides/slide130.xml"/><Relationship Id="rId6" Type="http://schemas.openxmlformats.org/officeDocument/2006/relationships/slideMaster" Target="slideMasters/slideMaster1.xml"/><Relationship Id="rId146" Type="http://schemas.openxmlformats.org/officeDocument/2006/relationships/slide" Target="slides/slide129.xml"/><Relationship Id="rId7" Type="http://schemas.openxmlformats.org/officeDocument/2006/relationships/slideMaster" Target="slideMasters/slideMaster2.xml"/><Relationship Id="rId145" Type="http://schemas.openxmlformats.org/officeDocument/2006/relationships/slide" Target="slides/slide128.xml"/><Relationship Id="rId8" Type="http://schemas.openxmlformats.org/officeDocument/2006/relationships/slideMaster" Target="slideMasters/slideMaster3.xml"/><Relationship Id="rId144" Type="http://schemas.openxmlformats.org/officeDocument/2006/relationships/slide" Target="slides/slide127.xml"/><Relationship Id="rId73" Type="http://schemas.openxmlformats.org/officeDocument/2006/relationships/slide" Target="slides/slide56.xml"/><Relationship Id="rId72" Type="http://schemas.openxmlformats.org/officeDocument/2006/relationships/slide" Target="slides/slide55.xml"/><Relationship Id="rId75" Type="http://schemas.openxmlformats.org/officeDocument/2006/relationships/slide" Target="slides/slide58.xml"/><Relationship Id="rId74" Type="http://schemas.openxmlformats.org/officeDocument/2006/relationships/slide" Target="slides/slide57.xml"/><Relationship Id="rId77" Type="http://schemas.openxmlformats.org/officeDocument/2006/relationships/slide" Target="slides/slide60.xml"/><Relationship Id="rId76" Type="http://schemas.openxmlformats.org/officeDocument/2006/relationships/slide" Target="slides/slide59.xml"/><Relationship Id="rId79" Type="http://schemas.openxmlformats.org/officeDocument/2006/relationships/slide" Target="slides/slide62.xml"/><Relationship Id="rId78" Type="http://schemas.openxmlformats.org/officeDocument/2006/relationships/slide" Target="slides/slide61.xml"/><Relationship Id="rId71" Type="http://schemas.openxmlformats.org/officeDocument/2006/relationships/slide" Target="slides/slide54.xml"/><Relationship Id="rId70" Type="http://schemas.openxmlformats.org/officeDocument/2006/relationships/slide" Target="slides/slide53.xml"/><Relationship Id="rId139" Type="http://schemas.openxmlformats.org/officeDocument/2006/relationships/slide" Target="slides/slide122.xml"/><Relationship Id="rId138" Type="http://schemas.openxmlformats.org/officeDocument/2006/relationships/slide" Target="slides/slide121.xml"/><Relationship Id="rId137" Type="http://schemas.openxmlformats.org/officeDocument/2006/relationships/slide" Target="slides/slide120.xml"/><Relationship Id="rId132" Type="http://schemas.openxmlformats.org/officeDocument/2006/relationships/slide" Target="slides/slide115.xml"/><Relationship Id="rId131" Type="http://schemas.openxmlformats.org/officeDocument/2006/relationships/slide" Target="slides/slide114.xml"/><Relationship Id="rId130" Type="http://schemas.openxmlformats.org/officeDocument/2006/relationships/slide" Target="slides/slide113.xml"/><Relationship Id="rId136" Type="http://schemas.openxmlformats.org/officeDocument/2006/relationships/slide" Target="slides/slide119.xml"/><Relationship Id="rId135" Type="http://schemas.openxmlformats.org/officeDocument/2006/relationships/slide" Target="slides/slide118.xml"/><Relationship Id="rId134" Type="http://schemas.openxmlformats.org/officeDocument/2006/relationships/slide" Target="slides/slide117.xml"/><Relationship Id="rId133" Type="http://schemas.openxmlformats.org/officeDocument/2006/relationships/slide" Target="slides/slide116.xml"/><Relationship Id="rId62" Type="http://schemas.openxmlformats.org/officeDocument/2006/relationships/slide" Target="slides/slide45.xml"/><Relationship Id="rId61" Type="http://schemas.openxmlformats.org/officeDocument/2006/relationships/slide" Target="slides/slide44.xml"/><Relationship Id="rId64" Type="http://schemas.openxmlformats.org/officeDocument/2006/relationships/slide" Target="slides/slide47.xml"/><Relationship Id="rId63" Type="http://schemas.openxmlformats.org/officeDocument/2006/relationships/slide" Target="slides/slide46.xml"/><Relationship Id="rId66" Type="http://schemas.openxmlformats.org/officeDocument/2006/relationships/slide" Target="slides/slide49.xml"/><Relationship Id="rId172" Type="http://schemas.openxmlformats.org/officeDocument/2006/relationships/font" Target="fonts/OpenSans-italic.fntdata"/><Relationship Id="rId65" Type="http://schemas.openxmlformats.org/officeDocument/2006/relationships/slide" Target="slides/slide48.xml"/><Relationship Id="rId171" Type="http://schemas.openxmlformats.org/officeDocument/2006/relationships/font" Target="fonts/OpenSans-bold.fntdata"/><Relationship Id="rId68" Type="http://schemas.openxmlformats.org/officeDocument/2006/relationships/slide" Target="slides/slide51.xml"/><Relationship Id="rId170" Type="http://schemas.openxmlformats.org/officeDocument/2006/relationships/font" Target="fonts/OpenSans-regular.fntdata"/><Relationship Id="rId67" Type="http://schemas.openxmlformats.org/officeDocument/2006/relationships/slide" Target="slides/slide50.xml"/><Relationship Id="rId60" Type="http://schemas.openxmlformats.org/officeDocument/2006/relationships/slide" Target="slides/slide43.xml"/><Relationship Id="rId165" Type="http://schemas.openxmlformats.org/officeDocument/2006/relationships/font" Target="fonts/Roboto-boldItalic.fntdata"/><Relationship Id="rId69" Type="http://schemas.openxmlformats.org/officeDocument/2006/relationships/slide" Target="slides/slide52.xml"/><Relationship Id="rId164" Type="http://schemas.openxmlformats.org/officeDocument/2006/relationships/font" Target="fonts/Roboto-italic.fntdata"/><Relationship Id="rId163" Type="http://schemas.openxmlformats.org/officeDocument/2006/relationships/font" Target="fonts/Roboto-bold.fntdata"/><Relationship Id="rId162" Type="http://schemas.openxmlformats.org/officeDocument/2006/relationships/font" Target="fonts/Roboto-regular.fntdata"/><Relationship Id="rId169" Type="http://schemas.openxmlformats.org/officeDocument/2006/relationships/font" Target="fonts/NotoSansSymbols-bold.fntdata"/><Relationship Id="rId168" Type="http://schemas.openxmlformats.org/officeDocument/2006/relationships/font" Target="fonts/NotoSansSymbols-regular.fntdata"/><Relationship Id="rId167" Type="http://schemas.openxmlformats.org/officeDocument/2006/relationships/font" Target="fonts/TheGirlNextDoor-regular.fntdata"/><Relationship Id="rId166" Type="http://schemas.openxmlformats.org/officeDocument/2006/relationships/font" Target="fonts/FjallaOne-regular.fntdata"/><Relationship Id="rId51" Type="http://schemas.openxmlformats.org/officeDocument/2006/relationships/slide" Target="slides/slide34.xml"/><Relationship Id="rId50" Type="http://schemas.openxmlformats.org/officeDocument/2006/relationships/slide" Target="slides/slide33.xml"/><Relationship Id="rId53" Type="http://schemas.openxmlformats.org/officeDocument/2006/relationships/slide" Target="slides/slide36.xml"/><Relationship Id="rId52" Type="http://schemas.openxmlformats.org/officeDocument/2006/relationships/slide" Target="slides/slide35.xml"/><Relationship Id="rId55" Type="http://schemas.openxmlformats.org/officeDocument/2006/relationships/slide" Target="slides/slide38.xml"/><Relationship Id="rId161" Type="http://schemas.openxmlformats.org/officeDocument/2006/relationships/font" Target="fonts/Play-bold.fntdata"/><Relationship Id="rId54" Type="http://schemas.openxmlformats.org/officeDocument/2006/relationships/slide" Target="slides/slide37.xml"/><Relationship Id="rId160" Type="http://schemas.openxmlformats.org/officeDocument/2006/relationships/font" Target="fonts/Play-regular.fntdata"/><Relationship Id="rId57" Type="http://schemas.openxmlformats.org/officeDocument/2006/relationships/slide" Target="slides/slide40.xml"/><Relationship Id="rId56" Type="http://schemas.openxmlformats.org/officeDocument/2006/relationships/slide" Target="slides/slide39.xml"/><Relationship Id="rId159" Type="http://schemas.openxmlformats.org/officeDocument/2006/relationships/slide" Target="slides/slide142.xml"/><Relationship Id="rId59" Type="http://schemas.openxmlformats.org/officeDocument/2006/relationships/slide" Target="slides/slide42.xml"/><Relationship Id="rId154" Type="http://schemas.openxmlformats.org/officeDocument/2006/relationships/slide" Target="slides/slide137.xml"/><Relationship Id="rId58" Type="http://schemas.openxmlformats.org/officeDocument/2006/relationships/slide" Target="slides/slide41.xml"/><Relationship Id="rId153" Type="http://schemas.openxmlformats.org/officeDocument/2006/relationships/slide" Target="slides/slide136.xml"/><Relationship Id="rId152" Type="http://schemas.openxmlformats.org/officeDocument/2006/relationships/slide" Target="slides/slide135.xml"/><Relationship Id="rId151" Type="http://schemas.openxmlformats.org/officeDocument/2006/relationships/slide" Target="slides/slide134.xml"/><Relationship Id="rId158" Type="http://schemas.openxmlformats.org/officeDocument/2006/relationships/slide" Target="slides/slide141.xml"/><Relationship Id="rId157" Type="http://schemas.openxmlformats.org/officeDocument/2006/relationships/slide" Target="slides/slide140.xml"/><Relationship Id="rId156" Type="http://schemas.openxmlformats.org/officeDocument/2006/relationships/slide" Target="slides/slide139.xml"/><Relationship Id="rId155" Type="http://schemas.openxmlformats.org/officeDocument/2006/relationships/slide" Target="slides/slide138.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7-02T18:21:22.931">
    <p:pos x="6000" y="0"/>
    <p:text>@heather.ryan@3dmoleculardesigns.com @jim.lane1970@gmail.com I'm planning one of each K+ and Na Mighty Model Per table.  Let me know if you want something different.</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 dt="2026-06-30T17:25:39.365">
    <p:pos x="6000" y="0"/>
    <p:text>Insert pic of a proposed model</p:tex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6-07-02T18:22:58.657">
    <p:pos x="6000" y="0"/>
    <p:text>All of the parts to the Enzymes in Action Kit will be in the kit bags, there will be a magnetic Demo copy for you.</p:tex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6-07-02T18:23:39.668">
    <p:pos x="6000" y="0"/>
    <p:text>10 prepped, 1 extra for demo</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iubmb.onlinelibrary.wiley.com/doi/10.1002/bmb.20297" TargetMode="Externa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learn.3dmoleculardesigns.com/catabolic-reactions-interactable-pl?hsLang=en" TargetMode="Externa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learn.3dmoleculardesigns.com/anabolic-reactions-interactable-pl?hsLang=en" TargetMode="Externa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9" name="Shape 1129"/>
        <p:cNvGrpSpPr/>
        <p:nvPr/>
      </p:nvGrpSpPr>
      <p:grpSpPr>
        <a:xfrm>
          <a:off x="0" y="0"/>
          <a:ext cx="0" cy="0"/>
          <a:chOff x="0" y="0"/>
          <a:chExt cx="0" cy="0"/>
        </a:xfrm>
      </p:grpSpPr>
      <p:sp>
        <p:nvSpPr>
          <p:cNvPr id="1130" name="Google Shape;1130;g27a07abdd83_1_9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1" name="Google Shape;1131;g27a07abdd83_1_9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9" name="Shape 1209"/>
        <p:cNvGrpSpPr/>
        <p:nvPr/>
      </p:nvGrpSpPr>
      <p:grpSpPr>
        <a:xfrm>
          <a:off x="0" y="0"/>
          <a:ext cx="0" cy="0"/>
          <a:chOff x="0" y="0"/>
          <a:chExt cx="0" cy="0"/>
        </a:xfrm>
      </p:grpSpPr>
      <p:sp>
        <p:nvSpPr>
          <p:cNvPr id="1210" name="Google Shape;1210;g3f00e3b942e_0_4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11" name="Google Shape;1211;g3f00e3b942e_0_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2" name="Shape 2532"/>
        <p:cNvGrpSpPr/>
        <p:nvPr/>
      </p:nvGrpSpPr>
      <p:grpSpPr>
        <a:xfrm>
          <a:off x="0" y="0"/>
          <a:ext cx="0" cy="0"/>
          <a:chOff x="0" y="0"/>
          <a:chExt cx="0" cy="0"/>
        </a:xfrm>
      </p:grpSpPr>
      <p:sp>
        <p:nvSpPr>
          <p:cNvPr id="2533" name="Google Shape;2533;g27a07abdd83_1_17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
              <a:t>Teacher: </a:t>
            </a:r>
            <a:endParaRPr/>
          </a:p>
          <a:p>
            <a:pPr indent="0" lvl="0" marL="0" rtl="0" algn="l">
              <a:lnSpc>
                <a:spcPct val="100000"/>
              </a:lnSpc>
              <a:spcBef>
                <a:spcPts val="0"/>
              </a:spcBef>
              <a:spcAft>
                <a:spcPts val="0"/>
              </a:spcAft>
              <a:buClr>
                <a:schemeClr val="dk1"/>
              </a:buClr>
              <a:buSzPts val="1100"/>
              <a:buFont typeface="Arial"/>
              <a:buNone/>
            </a:pPr>
            <a:r>
              <a:rPr lang="en"/>
              <a:t>Learner:</a:t>
            </a:r>
            <a:endParaRPr/>
          </a:p>
        </p:txBody>
      </p:sp>
      <p:sp>
        <p:nvSpPr>
          <p:cNvPr id="2534" name="Google Shape;2534;g27a07abdd83_1_17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2" name="Shape 2542"/>
        <p:cNvGrpSpPr/>
        <p:nvPr/>
      </p:nvGrpSpPr>
      <p:grpSpPr>
        <a:xfrm>
          <a:off x="0" y="0"/>
          <a:ext cx="0" cy="0"/>
          <a:chOff x="0" y="0"/>
          <a:chExt cx="0" cy="0"/>
        </a:xfrm>
      </p:grpSpPr>
      <p:sp>
        <p:nvSpPr>
          <p:cNvPr id="2543" name="Google Shape;2543;g27a07abdd83_1_18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
              <a:t>Teacher: </a:t>
            </a:r>
            <a:endParaRPr/>
          </a:p>
          <a:p>
            <a:pPr indent="0" lvl="0" marL="0" rtl="0" algn="l">
              <a:lnSpc>
                <a:spcPct val="100000"/>
              </a:lnSpc>
              <a:spcBef>
                <a:spcPts val="0"/>
              </a:spcBef>
              <a:spcAft>
                <a:spcPts val="0"/>
              </a:spcAft>
              <a:buClr>
                <a:schemeClr val="dk1"/>
              </a:buClr>
              <a:buSzPts val="1100"/>
              <a:buFont typeface="Arial"/>
              <a:buNone/>
            </a:pPr>
            <a:r>
              <a:rPr lang="en"/>
              <a:t>Learner:</a:t>
            </a:r>
            <a:endParaRPr/>
          </a:p>
        </p:txBody>
      </p:sp>
      <p:sp>
        <p:nvSpPr>
          <p:cNvPr id="2544" name="Google Shape;2544;g27a07abdd83_1_18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1" name="Shape 2551"/>
        <p:cNvGrpSpPr/>
        <p:nvPr/>
      </p:nvGrpSpPr>
      <p:grpSpPr>
        <a:xfrm>
          <a:off x="0" y="0"/>
          <a:ext cx="0" cy="0"/>
          <a:chOff x="0" y="0"/>
          <a:chExt cx="0" cy="0"/>
        </a:xfrm>
      </p:grpSpPr>
      <p:sp>
        <p:nvSpPr>
          <p:cNvPr id="2552" name="Google Shape;2552;g27a07abdd83_1_18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
              <a:t>Teacher: </a:t>
            </a:r>
            <a:endParaRPr/>
          </a:p>
          <a:p>
            <a:pPr indent="0" lvl="0" marL="0" rtl="0" algn="l">
              <a:lnSpc>
                <a:spcPct val="100000"/>
              </a:lnSpc>
              <a:spcBef>
                <a:spcPts val="0"/>
              </a:spcBef>
              <a:spcAft>
                <a:spcPts val="0"/>
              </a:spcAft>
              <a:buClr>
                <a:schemeClr val="dk1"/>
              </a:buClr>
              <a:buSzPts val="1100"/>
              <a:buFont typeface="Arial"/>
              <a:buNone/>
            </a:pPr>
            <a:r>
              <a:rPr lang="en"/>
              <a:t>Learner:</a:t>
            </a:r>
            <a:endParaRPr/>
          </a:p>
        </p:txBody>
      </p:sp>
      <p:sp>
        <p:nvSpPr>
          <p:cNvPr id="2553" name="Google Shape;2553;g27a07abdd83_1_18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2" name="Shape 2562"/>
        <p:cNvGrpSpPr/>
        <p:nvPr/>
      </p:nvGrpSpPr>
      <p:grpSpPr>
        <a:xfrm>
          <a:off x="0" y="0"/>
          <a:ext cx="0" cy="0"/>
          <a:chOff x="0" y="0"/>
          <a:chExt cx="0" cy="0"/>
        </a:xfrm>
      </p:grpSpPr>
      <p:sp>
        <p:nvSpPr>
          <p:cNvPr id="2563" name="Google Shape;2563;g27a07abdd83_1_18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
              <a:t>Teacher: </a:t>
            </a:r>
            <a:endParaRPr/>
          </a:p>
          <a:p>
            <a:pPr indent="0" lvl="0" marL="0" rtl="0" algn="l">
              <a:lnSpc>
                <a:spcPct val="100000"/>
              </a:lnSpc>
              <a:spcBef>
                <a:spcPts val="0"/>
              </a:spcBef>
              <a:spcAft>
                <a:spcPts val="0"/>
              </a:spcAft>
              <a:buClr>
                <a:schemeClr val="dk1"/>
              </a:buClr>
              <a:buSzPts val="1100"/>
              <a:buFont typeface="Arial"/>
              <a:buNone/>
            </a:pPr>
            <a:r>
              <a:rPr lang="en"/>
              <a:t>Learner:</a:t>
            </a:r>
            <a:endParaRPr/>
          </a:p>
        </p:txBody>
      </p:sp>
      <p:sp>
        <p:nvSpPr>
          <p:cNvPr id="2564" name="Google Shape;2564;g27a07abdd83_1_18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2" name="Shape 2572"/>
        <p:cNvGrpSpPr/>
        <p:nvPr/>
      </p:nvGrpSpPr>
      <p:grpSpPr>
        <a:xfrm>
          <a:off x="0" y="0"/>
          <a:ext cx="0" cy="0"/>
          <a:chOff x="0" y="0"/>
          <a:chExt cx="0" cy="0"/>
        </a:xfrm>
      </p:grpSpPr>
      <p:sp>
        <p:nvSpPr>
          <p:cNvPr id="2573" name="Google Shape;2573;g27a07abdd83_1_18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Ask learners to Please note the amino acid sequence above starts at amino acid 122.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Learner: </a:t>
            </a:r>
            <a:endParaRPr/>
          </a:p>
        </p:txBody>
      </p:sp>
      <p:sp>
        <p:nvSpPr>
          <p:cNvPr id="2574" name="Google Shape;2574;g27a07abdd83_1_18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2" name="Shape 2582"/>
        <p:cNvGrpSpPr/>
        <p:nvPr/>
      </p:nvGrpSpPr>
      <p:grpSpPr>
        <a:xfrm>
          <a:off x="0" y="0"/>
          <a:ext cx="0" cy="0"/>
          <a:chOff x="0" y="0"/>
          <a:chExt cx="0" cy="0"/>
        </a:xfrm>
      </p:grpSpPr>
      <p:sp>
        <p:nvSpPr>
          <p:cNvPr id="2583" name="Google Shape;2583;g27a07abdd83_1_18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To model the active site in JUDE use the following file PDB 6UQW</a:t>
            </a:r>
            <a:endParaRPr/>
          </a:p>
          <a:p>
            <a:pPr indent="0" lvl="0" marL="0" rtl="0" algn="l">
              <a:lnSpc>
                <a:spcPct val="100000"/>
              </a:lnSpc>
              <a:spcBef>
                <a:spcPts val="0"/>
              </a:spcBef>
              <a:spcAft>
                <a:spcPts val="0"/>
              </a:spcAft>
              <a:buSzPts val="1400"/>
              <a:buNone/>
            </a:pPr>
            <a:r>
              <a:rPr lang="en"/>
              <a:t>and select </a:t>
            </a:r>
            <a:endParaRPr/>
          </a:p>
          <a:p>
            <a:pPr indent="0" lvl="0" marL="0" rtl="0" algn="l">
              <a:lnSpc>
                <a:spcPct val="100000"/>
              </a:lnSpc>
              <a:spcBef>
                <a:spcPts val="0"/>
              </a:spcBef>
              <a:spcAft>
                <a:spcPts val="0"/>
              </a:spcAft>
              <a:buSzPts val="1400"/>
              <a:buNone/>
            </a:pPr>
            <a:r>
              <a:rPr lang="en"/>
              <a:t>phe150, asp154,ala200, val201,arg206,trp287</a:t>
            </a:r>
            <a:endParaRPr/>
          </a:p>
          <a:p>
            <a:pPr indent="0" lvl="0" marL="0" rtl="0" algn="l">
              <a:lnSpc>
                <a:spcPct val="100000"/>
              </a:lnSpc>
              <a:spcBef>
                <a:spcPts val="0"/>
              </a:spcBef>
              <a:spcAft>
                <a:spcPts val="0"/>
              </a:spcAft>
              <a:buSzPts val="1400"/>
              <a:buNone/>
            </a:pPr>
            <a:r>
              <a:rPr lang="en"/>
              <a:t>phe-yellow asp-red ala-yellow val-yellow arg-blue trp-yellow</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Learner: </a:t>
            </a:r>
            <a:endParaRPr/>
          </a:p>
        </p:txBody>
      </p:sp>
      <p:sp>
        <p:nvSpPr>
          <p:cNvPr id="2584" name="Google Shape;2584;g27a07abdd83_1_18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1" name="Shape 2591"/>
        <p:cNvGrpSpPr/>
        <p:nvPr/>
      </p:nvGrpSpPr>
      <p:grpSpPr>
        <a:xfrm>
          <a:off x="0" y="0"/>
          <a:ext cx="0" cy="0"/>
          <a:chOff x="0" y="0"/>
          <a:chExt cx="0" cy="0"/>
        </a:xfrm>
      </p:grpSpPr>
      <p:sp>
        <p:nvSpPr>
          <p:cNvPr id="2592" name="Google Shape;2592;g27a07abdd83_1_18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Give learners the supplies to make a ball and stick substrate model.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Learner: Follow the prompts on the slide. </a:t>
            </a:r>
            <a:endParaRPr/>
          </a:p>
        </p:txBody>
      </p:sp>
      <p:sp>
        <p:nvSpPr>
          <p:cNvPr id="2593" name="Google Shape;2593;g27a07abdd83_1_18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0" name="Shape 2600"/>
        <p:cNvGrpSpPr/>
        <p:nvPr/>
      </p:nvGrpSpPr>
      <p:grpSpPr>
        <a:xfrm>
          <a:off x="0" y="0"/>
          <a:ext cx="0" cy="0"/>
          <a:chOff x="0" y="0"/>
          <a:chExt cx="0" cy="0"/>
        </a:xfrm>
      </p:grpSpPr>
      <p:sp>
        <p:nvSpPr>
          <p:cNvPr id="2601" name="Google Shape;2601;g27a07abdd83_1_18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
              <a:t>Teacher: Give learners the supplies to make a ball and stick substrate model.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
              <a:t>Learner: Follow the prompts on the slide. </a:t>
            </a:r>
            <a:endParaRPr/>
          </a:p>
        </p:txBody>
      </p:sp>
      <p:sp>
        <p:nvSpPr>
          <p:cNvPr id="2602" name="Google Shape;2602;g27a07abdd83_1_18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9" name="Shape 2609"/>
        <p:cNvGrpSpPr/>
        <p:nvPr/>
      </p:nvGrpSpPr>
      <p:grpSpPr>
        <a:xfrm>
          <a:off x="0" y="0"/>
          <a:ext cx="0" cy="0"/>
          <a:chOff x="0" y="0"/>
          <a:chExt cx="0" cy="0"/>
        </a:xfrm>
      </p:grpSpPr>
      <p:sp>
        <p:nvSpPr>
          <p:cNvPr id="2610" name="Google Shape;2610;g27a07abdd83_1_18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Explain briefly that enzymes are three-dimensional protein.  We are going to make a model of the active site determine how the substrate and active site interact.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Learner: Consider the similarities and differences between the two models. The green substrate from the Enzymes in Action kit will now be represented by the colored spheres. </a:t>
            </a:r>
            <a:endParaRPr/>
          </a:p>
        </p:txBody>
      </p:sp>
      <p:sp>
        <p:nvSpPr>
          <p:cNvPr id="2611" name="Google Shape;2611;g27a07abdd83_1_18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3" name="Shape 2623"/>
        <p:cNvGrpSpPr/>
        <p:nvPr/>
      </p:nvGrpSpPr>
      <p:grpSpPr>
        <a:xfrm>
          <a:off x="0" y="0"/>
          <a:ext cx="0" cy="0"/>
          <a:chOff x="0" y="0"/>
          <a:chExt cx="0" cy="0"/>
        </a:xfrm>
      </p:grpSpPr>
      <p:sp>
        <p:nvSpPr>
          <p:cNvPr id="2624" name="Google Shape;2624;g27a07abdd83_1_18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Explain briefly that enzymes are three-dimensional protein.  We are going to make a model of the active site determine how the substrate and active site interact.  </a:t>
            </a:r>
            <a:endParaRPr/>
          </a:p>
          <a:p>
            <a:pPr indent="0" lvl="0" marL="0" rtl="0" algn="l">
              <a:lnSpc>
                <a:spcPct val="100000"/>
              </a:lnSpc>
              <a:spcBef>
                <a:spcPts val="0"/>
              </a:spcBef>
              <a:spcAft>
                <a:spcPts val="0"/>
              </a:spcAft>
              <a:buSzPts val="1400"/>
              <a:buNone/>
            </a:pPr>
            <a:r>
              <a:rPr lang="en"/>
              <a:t>Learner: Consider the similarities and differences between the two models. The green substrate from the Enzymes in Action kit will now be represented by the colored spheres. </a:t>
            </a:r>
            <a:endParaRPr/>
          </a:p>
        </p:txBody>
      </p:sp>
      <p:sp>
        <p:nvSpPr>
          <p:cNvPr id="2625" name="Google Shape;2625;g27a07abdd83_1_18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7" name="Shape 1217"/>
        <p:cNvGrpSpPr/>
        <p:nvPr/>
      </p:nvGrpSpPr>
      <p:grpSpPr>
        <a:xfrm>
          <a:off x="0" y="0"/>
          <a:ext cx="0" cy="0"/>
          <a:chOff x="0" y="0"/>
          <a:chExt cx="0" cy="0"/>
        </a:xfrm>
      </p:grpSpPr>
      <p:sp>
        <p:nvSpPr>
          <p:cNvPr id="1218" name="Google Shape;1218;g3f00e3b942e_0_49: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19" name="Google Shape;1219;g3f00e3b942e_0_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6" name="Shape 2636"/>
        <p:cNvGrpSpPr/>
        <p:nvPr/>
      </p:nvGrpSpPr>
      <p:grpSpPr>
        <a:xfrm>
          <a:off x="0" y="0"/>
          <a:ext cx="0" cy="0"/>
          <a:chOff x="0" y="0"/>
          <a:chExt cx="0" cy="0"/>
        </a:xfrm>
      </p:grpSpPr>
      <p:sp>
        <p:nvSpPr>
          <p:cNvPr id="2637" name="Google Shape;2637;g27a07abdd83_1_19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8" name="Google Shape;2638;g27a07abdd83_1_19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Secondary structures like alpha helices and beta sheet allow the 2 to 3 amino acids in the active site to be situated in the precise location in 3-D space to catalyze the reaction. </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4" name="Shape 2644"/>
        <p:cNvGrpSpPr/>
        <p:nvPr/>
      </p:nvGrpSpPr>
      <p:grpSpPr>
        <a:xfrm>
          <a:off x="0" y="0"/>
          <a:ext cx="0" cy="0"/>
          <a:chOff x="0" y="0"/>
          <a:chExt cx="0" cy="0"/>
        </a:xfrm>
      </p:grpSpPr>
      <p:sp>
        <p:nvSpPr>
          <p:cNvPr id="2645" name="Google Shape;2645;g3f00e3b942e_2_22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6" name="Google Shape;2646;g3f00e3b942e_2_2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2" name="Shape 2652"/>
        <p:cNvGrpSpPr/>
        <p:nvPr/>
      </p:nvGrpSpPr>
      <p:grpSpPr>
        <a:xfrm>
          <a:off x="0" y="0"/>
          <a:ext cx="0" cy="0"/>
          <a:chOff x="0" y="0"/>
          <a:chExt cx="0" cy="0"/>
        </a:xfrm>
      </p:grpSpPr>
      <p:sp>
        <p:nvSpPr>
          <p:cNvPr id="2653" name="Google Shape;2653;g27a07abdd83_1_19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54" name="Google Shape;2654;g27a07abdd83_1_19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9" name="Shape 2659"/>
        <p:cNvGrpSpPr/>
        <p:nvPr/>
      </p:nvGrpSpPr>
      <p:grpSpPr>
        <a:xfrm>
          <a:off x="0" y="0"/>
          <a:ext cx="0" cy="0"/>
          <a:chOff x="0" y="0"/>
          <a:chExt cx="0" cy="0"/>
        </a:xfrm>
      </p:grpSpPr>
      <p:sp>
        <p:nvSpPr>
          <p:cNvPr id="2660" name="Google Shape;2660;g369d094ea24_0_2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1" name="Google Shape;2661;g369d094ea24_0_25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3" name="Shape 2663"/>
        <p:cNvGrpSpPr/>
        <p:nvPr/>
      </p:nvGrpSpPr>
      <p:grpSpPr>
        <a:xfrm>
          <a:off x="0" y="0"/>
          <a:ext cx="0" cy="0"/>
          <a:chOff x="0" y="0"/>
          <a:chExt cx="0" cy="0"/>
        </a:xfrm>
      </p:grpSpPr>
      <p:sp>
        <p:nvSpPr>
          <p:cNvPr id="2664" name="Google Shape;2664;g27a07abdd83_1_18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65" name="Google Shape;2665;g27a07abdd83_1_18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8" name="Shape 2668"/>
        <p:cNvGrpSpPr/>
        <p:nvPr/>
      </p:nvGrpSpPr>
      <p:grpSpPr>
        <a:xfrm>
          <a:off x="0" y="0"/>
          <a:ext cx="0" cy="0"/>
          <a:chOff x="0" y="0"/>
          <a:chExt cx="0" cy="0"/>
        </a:xfrm>
      </p:grpSpPr>
      <p:sp>
        <p:nvSpPr>
          <p:cNvPr id="2669" name="Google Shape;2669;g27a07abdd83_1_19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0" name="Google Shape;2670;g27a07abdd83_1_19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71" name="Google Shape;2671;g27a07abdd83_1_19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7" name="Shape 2677"/>
        <p:cNvGrpSpPr/>
        <p:nvPr/>
      </p:nvGrpSpPr>
      <p:grpSpPr>
        <a:xfrm>
          <a:off x="0" y="0"/>
          <a:ext cx="0" cy="0"/>
          <a:chOff x="0" y="0"/>
          <a:chExt cx="0" cy="0"/>
        </a:xfrm>
      </p:grpSpPr>
      <p:sp>
        <p:nvSpPr>
          <p:cNvPr id="2678" name="Google Shape;2678;g27a07abdd7c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Introduce what acetylcholinesterase is and does. </a:t>
            </a:r>
            <a:endParaRPr/>
          </a:p>
          <a:p>
            <a:pPr indent="0" lvl="0" marL="0" rtl="0" algn="l">
              <a:lnSpc>
                <a:spcPct val="100000"/>
              </a:lnSpc>
              <a:spcBef>
                <a:spcPts val="0"/>
              </a:spcBef>
              <a:spcAft>
                <a:spcPts val="0"/>
              </a:spcAft>
              <a:buSzPts val="1400"/>
              <a:buNone/>
            </a:pPr>
            <a:r>
              <a:rPr lang="en" sz="1100" u="sng">
                <a:solidFill>
                  <a:schemeClr val="hlink"/>
                </a:solidFill>
                <a:latin typeface="Arial"/>
                <a:ea typeface="Arial"/>
                <a:cs typeface="Arial"/>
                <a:sym typeface="Arial"/>
                <a:hlinkClick r:id="rId2"/>
              </a:rPr>
              <a:t>Neuromuscular synapse - Goodsell - 2009 - Biochemistry and Molecular Biology Education - Wiley Online Library</a:t>
            </a:r>
            <a:endParaRPr/>
          </a:p>
          <a:p>
            <a:pPr indent="0" lvl="0" marL="0" rtl="0" algn="l">
              <a:lnSpc>
                <a:spcPct val="100000"/>
              </a:lnSpc>
              <a:spcBef>
                <a:spcPts val="0"/>
              </a:spcBef>
              <a:spcAft>
                <a:spcPts val="0"/>
              </a:spcAft>
              <a:buSzPts val="1400"/>
              <a:buNone/>
            </a:pPr>
            <a:r>
              <a:rPr lang="en"/>
              <a:t>Learner:  Respond in their notebooks and then share their ideas with their peers. </a:t>
            </a:r>
            <a:endParaRPr/>
          </a:p>
          <a:p>
            <a:pPr indent="0" lvl="0" marL="0" rtl="0" algn="l">
              <a:lnSpc>
                <a:spcPct val="100000"/>
              </a:lnSpc>
              <a:spcBef>
                <a:spcPts val="0"/>
              </a:spcBef>
              <a:spcAft>
                <a:spcPts val="0"/>
              </a:spcAft>
              <a:buSzPts val="1400"/>
              <a:buNone/>
            </a:pPr>
            <a:r>
              <a:t/>
            </a:r>
            <a:endParaRPr/>
          </a:p>
        </p:txBody>
      </p:sp>
      <p:sp>
        <p:nvSpPr>
          <p:cNvPr id="2679" name="Google Shape;2679;g27a07abdd7c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5" name="Shape 2685"/>
        <p:cNvGrpSpPr/>
        <p:nvPr/>
      </p:nvGrpSpPr>
      <p:grpSpPr>
        <a:xfrm>
          <a:off x="0" y="0"/>
          <a:ext cx="0" cy="0"/>
          <a:chOff x="0" y="0"/>
          <a:chExt cx="0" cy="0"/>
        </a:xfrm>
      </p:grpSpPr>
      <p:sp>
        <p:nvSpPr>
          <p:cNvPr id="2686" name="Google Shape;2686;g27a07abdd7c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87" name="Google Shape;2687;g27a07abdd7c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2" name="Shape 2692"/>
        <p:cNvGrpSpPr/>
        <p:nvPr/>
      </p:nvGrpSpPr>
      <p:grpSpPr>
        <a:xfrm>
          <a:off x="0" y="0"/>
          <a:ext cx="0" cy="0"/>
          <a:chOff x="0" y="0"/>
          <a:chExt cx="0" cy="0"/>
        </a:xfrm>
      </p:grpSpPr>
      <p:sp>
        <p:nvSpPr>
          <p:cNvPr id="2693" name="Google Shape;2693;g3f00e3b942e_0_12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4" name="Google Shape;2694;g3f00e3b942e_0_123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6" name="Shape 2696"/>
        <p:cNvGrpSpPr/>
        <p:nvPr/>
      </p:nvGrpSpPr>
      <p:grpSpPr>
        <a:xfrm>
          <a:off x="0" y="0"/>
          <a:ext cx="0" cy="0"/>
          <a:chOff x="0" y="0"/>
          <a:chExt cx="0" cy="0"/>
        </a:xfrm>
      </p:grpSpPr>
      <p:sp>
        <p:nvSpPr>
          <p:cNvPr id="2697" name="Google Shape;2697;g3f00e3b942e_0_12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8" name="Google Shape;2698;g3f00e3b942e_0_12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4" name="Shape 1224"/>
        <p:cNvGrpSpPr/>
        <p:nvPr/>
      </p:nvGrpSpPr>
      <p:grpSpPr>
        <a:xfrm>
          <a:off x="0" y="0"/>
          <a:ext cx="0" cy="0"/>
          <a:chOff x="0" y="0"/>
          <a:chExt cx="0" cy="0"/>
        </a:xfrm>
      </p:grpSpPr>
      <p:sp>
        <p:nvSpPr>
          <p:cNvPr id="1225" name="Google Shape;1225;g3f00e3b942e_0_55: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26" name="Google Shape;1226;g3f00e3b942e_0_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2" name="Shape 2702"/>
        <p:cNvGrpSpPr/>
        <p:nvPr/>
      </p:nvGrpSpPr>
      <p:grpSpPr>
        <a:xfrm>
          <a:off x="0" y="0"/>
          <a:ext cx="0" cy="0"/>
          <a:chOff x="0" y="0"/>
          <a:chExt cx="0" cy="0"/>
        </a:xfrm>
      </p:grpSpPr>
      <p:sp>
        <p:nvSpPr>
          <p:cNvPr id="2703" name="Google Shape;2703;g3f00e3b942e_0_12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4" name="Google Shape;2704;g3f00e3b942e_0_123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6" name="Shape 2706"/>
        <p:cNvGrpSpPr/>
        <p:nvPr/>
      </p:nvGrpSpPr>
      <p:grpSpPr>
        <a:xfrm>
          <a:off x="0" y="0"/>
          <a:ext cx="0" cy="0"/>
          <a:chOff x="0" y="0"/>
          <a:chExt cx="0" cy="0"/>
        </a:xfrm>
      </p:grpSpPr>
      <p:sp>
        <p:nvSpPr>
          <p:cNvPr id="2707" name="Google Shape;2707;g3f00e3b942e_0_16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08" name="Google Shape;2708;g3f00e3b942e_0_16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1" name="Shape 2711"/>
        <p:cNvGrpSpPr/>
        <p:nvPr/>
      </p:nvGrpSpPr>
      <p:grpSpPr>
        <a:xfrm>
          <a:off x="0" y="0"/>
          <a:ext cx="0" cy="0"/>
          <a:chOff x="0" y="0"/>
          <a:chExt cx="0" cy="0"/>
        </a:xfrm>
      </p:grpSpPr>
      <p:sp>
        <p:nvSpPr>
          <p:cNvPr id="2712" name="Google Shape;2712;g3f00e3b942e_0_16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13" name="Google Shape;2713;g3f00e3b942e_0_16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Time:</a:t>
            </a:r>
            <a:r>
              <a:rPr b="0" i="0" lang="en" sz="1100" u="none" cap="none" strike="noStrike">
                <a:solidFill>
                  <a:srgbClr val="000000"/>
                </a:solidFill>
                <a:latin typeface="Arial"/>
                <a:ea typeface="Arial"/>
                <a:cs typeface="Arial"/>
                <a:sym typeface="Arial"/>
              </a:rPr>
              <a:t> 4–6 min.</a:t>
            </a:r>
            <a:endParaRPr/>
          </a:p>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     Launch:</a:t>
            </a:r>
            <a:r>
              <a:rPr b="0" i="0" lang="en" sz="1100" u="none" cap="none" strike="noStrike">
                <a:solidFill>
                  <a:srgbClr val="000000"/>
                </a:solidFill>
                <a:latin typeface="Arial"/>
                <a:ea typeface="Arial"/>
                <a:cs typeface="Arial"/>
                <a:sym typeface="Arial"/>
              </a:rPr>
              <a:t> Prompt participants to explain what the model helps them understand, predict, or communicate.</a:t>
            </a:r>
            <a:endParaRPr/>
          </a:p>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     Facilitate:</a:t>
            </a:r>
            <a:r>
              <a:rPr b="0" i="0" lang="en" sz="1100" u="none" cap="none" strike="noStrike">
                <a:solidFill>
                  <a:srgbClr val="000000"/>
                </a:solidFill>
                <a:latin typeface="Arial"/>
                <a:ea typeface="Arial"/>
                <a:cs typeface="Arial"/>
                <a:sym typeface="Arial"/>
              </a:rPr>
              <a:t> Press for evidence with prompts like “What in the model supports that idea?” or “How did your exploration change your explanation?”</a:t>
            </a:r>
            <a:endParaRPr/>
          </a:p>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     Avoid:</a:t>
            </a:r>
            <a:r>
              <a:rPr b="0" i="0" lang="en" sz="1100" u="none" cap="none" strike="noStrike">
                <a:solidFill>
                  <a:srgbClr val="000000"/>
                </a:solidFill>
                <a:latin typeface="Arial"/>
                <a:ea typeface="Arial"/>
                <a:cs typeface="Arial"/>
                <a:sym typeface="Arial"/>
              </a:rPr>
              <a:t> Do not reduce this phase to answer-checking or instructor summary only.</a:t>
            </a:r>
            <a:endParaRPr/>
          </a:p>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     Quick check:</a:t>
            </a:r>
            <a:r>
              <a:rPr b="0" i="0" lang="en" sz="1100" u="none" cap="none" strike="noStrike">
                <a:solidFill>
                  <a:srgbClr val="000000"/>
                </a:solidFill>
                <a:latin typeface="Arial"/>
                <a:ea typeface="Arial"/>
                <a:cs typeface="Arial"/>
                <a:sym typeface="Arial"/>
              </a:rPr>
              <a:t> Look for causal or mechanistic reasoning made visible through the model.</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1" name="Shape 2721"/>
        <p:cNvGrpSpPr/>
        <p:nvPr/>
      </p:nvGrpSpPr>
      <p:grpSpPr>
        <a:xfrm>
          <a:off x="0" y="0"/>
          <a:ext cx="0" cy="0"/>
          <a:chOff x="0" y="0"/>
          <a:chExt cx="0" cy="0"/>
        </a:xfrm>
      </p:grpSpPr>
      <p:sp>
        <p:nvSpPr>
          <p:cNvPr id="2722" name="Google Shape;2722;g3f00e3b942e_0_16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23" name="Google Shape;2723;g3f00e3b942e_0_16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b="0" i="0" lang="en" sz="1100" u="none" cap="none" strike="noStrike">
                <a:solidFill>
                  <a:srgbClr val="000000"/>
                </a:solidFill>
                <a:latin typeface="Arial"/>
                <a:ea typeface="Arial"/>
                <a:cs typeface="Arial"/>
                <a:sym typeface="Arial"/>
              </a:rPr>
              <a:t>Time: 3–4 minutes.</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Help instructors notice that Explain is not the end of thinking; strong explanations often surface new questions.</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Discuss how grounding explanations in the model supports accessibility and clearer communication.</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Name assessment possibilities here, including observing reasoning, listening for conceptual connections, and identifying misconceptions.</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9" name="Shape 2729"/>
        <p:cNvGrpSpPr/>
        <p:nvPr/>
      </p:nvGrpSpPr>
      <p:grpSpPr>
        <a:xfrm>
          <a:off x="0" y="0"/>
          <a:ext cx="0" cy="0"/>
          <a:chOff x="0" y="0"/>
          <a:chExt cx="0" cy="0"/>
        </a:xfrm>
      </p:grpSpPr>
      <p:sp>
        <p:nvSpPr>
          <p:cNvPr id="2730" name="Google Shape;2730;g3f00e3b942e_0_16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31" name="Google Shape;2731;g3f00e3b942e_0_16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b="0" i="0" lang="en" sz="1100" u="none" cap="none" strike="noStrike">
                <a:solidFill>
                  <a:srgbClr val="000000"/>
                </a:solidFill>
                <a:latin typeface="Arial"/>
                <a:ea typeface="Arial"/>
                <a:cs typeface="Arial"/>
                <a:sym typeface="Arial"/>
              </a:rPr>
              <a:t>Time: 2–3 minutes.</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Reinforce that Explain includes communication, evidence, conceptual connection, and possible revision.</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Close by making the iterative nature of WE2 explicit: Wonder, Explore, and Explain are revisited, not treated as one-and-done steps.</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8" name="Shape 2738"/>
        <p:cNvGrpSpPr/>
        <p:nvPr/>
      </p:nvGrpSpPr>
      <p:grpSpPr>
        <a:xfrm>
          <a:off x="0" y="0"/>
          <a:ext cx="0" cy="0"/>
          <a:chOff x="0" y="0"/>
          <a:chExt cx="0" cy="0"/>
        </a:xfrm>
      </p:grpSpPr>
      <p:sp>
        <p:nvSpPr>
          <p:cNvPr id="2739" name="Google Shape;2739;g3f00e3b942e_0_180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0" name="Google Shape;2740;g3f00e3b942e_0_180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2" name="Shape 2742"/>
        <p:cNvGrpSpPr/>
        <p:nvPr/>
      </p:nvGrpSpPr>
      <p:grpSpPr>
        <a:xfrm>
          <a:off x="0" y="0"/>
          <a:ext cx="0" cy="0"/>
          <a:chOff x="0" y="0"/>
          <a:chExt cx="0" cy="0"/>
        </a:xfrm>
      </p:grpSpPr>
      <p:sp>
        <p:nvSpPr>
          <p:cNvPr id="2743" name="Google Shape;2743;g362e9bf374d_0_99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44" name="Google Shape;2744;g362e9bf374d_0_9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8" name="Shape 2748"/>
        <p:cNvGrpSpPr/>
        <p:nvPr/>
      </p:nvGrpSpPr>
      <p:grpSpPr>
        <a:xfrm>
          <a:off x="0" y="0"/>
          <a:ext cx="0" cy="0"/>
          <a:chOff x="0" y="0"/>
          <a:chExt cx="0" cy="0"/>
        </a:xfrm>
      </p:grpSpPr>
      <p:sp>
        <p:nvSpPr>
          <p:cNvPr id="2749" name="Google Shape;2749;g362e9bf374d_0_999: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50" name="Google Shape;2750;g362e9bf374d_0_9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4" name="Shape 2754"/>
        <p:cNvGrpSpPr/>
        <p:nvPr/>
      </p:nvGrpSpPr>
      <p:grpSpPr>
        <a:xfrm>
          <a:off x="0" y="0"/>
          <a:ext cx="0" cy="0"/>
          <a:chOff x="0" y="0"/>
          <a:chExt cx="0" cy="0"/>
        </a:xfrm>
      </p:grpSpPr>
      <p:sp>
        <p:nvSpPr>
          <p:cNvPr id="2755" name="Google Shape;2755;g362e9bf374d_0_100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56" name="Google Shape;2756;g362e9bf374d_0_10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5" name="Shape 2765"/>
        <p:cNvGrpSpPr/>
        <p:nvPr/>
      </p:nvGrpSpPr>
      <p:grpSpPr>
        <a:xfrm>
          <a:off x="0" y="0"/>
          <a:ext cx="0" cy="0"/>
          <a:chOff x="0" y="0"/>
          <a:chExt cx="0" cy="0"/>
        </a:xfrm>
      </p:grpSpPr>
      <p:sp>
        <p:nvSpPr>
          <p:cNvPr id="2766" name="Google Shape;2766;g362e9bf374d_0_101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67" name="Google Shape;2767;g362e9bf374d_0_10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2" name="Shape 1232"/>
        <p:cNvGrpSpPr/>
        <p:nvPr/>
      </p:nvGrpSpPr>
      <p:grpSpPr>
        <a:xfrm>
          <a:off x="0" y="0"/>
          <a:ext cx="0" cy="0"/>
          <a:chOff x="0" y="0"/>
          <a:chExt cx="0" cy="0"/>
        </a:xfrm>
      </p:grpSpPr>
      <p:sp>
        <p:nvSpPr>
          <p:cNvPr id="1233" name="Google Shape;1233;g3f00e3b942e_0_6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34" name="Google Shape;1234;g3f00e3b942e_0_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3" name="Shape 2773"/>
        <p:cNvGrpSpPr/>
        <p:nvPr/>
      </p:nvGrpSpPr>
      <p:grpSpPr>
        <a:xfrm>
          <a:off x="0" y="0"/>
          <a:ext cx="0" cy="0"/>
          <a:chOff x="0" y="0"/>
          <a:chExt cx="0" cy="0"/>
        </a:xfrm>
      </p:grpSpPr>
      <p:sp>
        <p:nvSpPr>
          <p:cNvPr id="2774" name="Google Shape;2774;g362e9bf374d_0_102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What questions do teachers have?</a:t>
            </a:r>
            <a:endParaRPr/>
          </a:p>
        </p:txBody>
      </p:sp>
      <p:sp>
        <p:nvSpPr>
          <p:cNvPr id="2775" name="Google Shape;2775;g362e9bf374d_0_10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1" name="Shape 2781"/>
        <p:cNvGrpSpPr/>
        <p:nvPr/>
      </p:nvGrpSpPr>
      <p:grpSpPr>
        <a:xfrm>
          <a:off x="0" y="0"/>
          <a:ext cx="0" cy="0"/>
          <a:chOff x="0" y="0"/>
          <a:chExt cx="0" cy="0"/>
        </a:xfrm>
      </p:grpSpPr>
      <p:sp>
        <p:nvSpPr>
          <p:cNvPr id="2782" name="Google Shape;2782;g36e686a7739_0_32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83" name="Google Shape;2783;g36e686a7739_0_320: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9" name="Shape 2789"/>
        <p:cNvGrpSpPr/>
        <p:nvPr/>
      </p:nvGrpSpPr>
      <p:grpSpPr>
        <a:xfrm>
          <a:off x="0" y="0"/>
          <a:ext cx="0" cy="0"/>
          <a:chOff x="0" y="0"/>
          <a:chExt cx="0" cy="0"/>
        </a:xfrm>
      </p:grpSpPr>
      <p:sp>
        <p:nvSpPr>
          <p:cNvPr id="2790" name="Google Shape;2790;g36e686a7739_0_32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91" name="Google Shape;2791;g36e686a7739_0_327: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8" name="Shape 2808"/>
        <p:cNvGrpSpPr/>
        <p:nvPr/>
      </p:nvGrpSpPr>
      <p:grpSpPr>
        <a:xfrm>
          <a:off x="0" y="0"/>
          <a:ext cx="0" cy="0"/>
          <a:chOff x="0" y="0"/>
          <a:chExt cx="0" cy="0"/>
        </a:xfrm>
      </p:grpSpPr>
      <p:sp>
        <p:nvSpPr>
          <p:cNvPr id="2809" name="Google Shape;2809;g36e686a7739_0_5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810" name="Google Shape;2810;g36e686a7739_0_56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11" name="Google Shape;2811;g36e686a7739_0_564: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3" name="Shape 2813"/>
        <p:cNvGrpSpPr/>
        <p:nvPr/>
      </p:nvGrpSpPr>
      <p:grpSpPr>
        <a:xfrm>
          <a:off x="0" y="0"/>
          <a:ext cx="0" cy="0"/>
          <a:chOff x="0" y="0"/>
          <a:chExt cx="0" cy="0"/>
        </a:xfrm>
      </p:grpSpPr>
      <p:sp>
        <p:nvSpPr>
          <p:cNvPr id="2814" name="Google Shape;2814;g27a07abdd83_1_18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5" name="Google Shape;2815;g27a07abdd83_1_18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9" name="Shape 2819"/>
        <p:cNvGrpSpPr/>
        <p:nvPr/>
      </p:nvGrpSpPr>
      <p:grpSpPr>
        <a:xfrm>
          <a:off x="0" y="0"/>
          <a:ext cx="0" cy="0"/>
          <a:chOff x="0" y="0"/>
          <a:chExt cx="0" cy="0"/>
        </a:xfrm>
      </p:grpSpPr>
      <p:sp>
        <p:nvSpPr>
          <p:cNvPr id="2820" name="Google Shape;2820;g3f00e3b942e_0_18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1" name="Google Shape;2821;g3f00e3b942e_0_18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4" name="Shape 2824"/>
        <p:cNvGrpSpPr/>
        <p:nvPr/>
      </p:nvGrpSpPr>
      <p:grpSpPr>
        <a:xfrm>
          <a:off x="0" y="0"/>
          <a:ext cx="0" cy="0"/>
          <a:chOff x="0" y="0"/>
          <a:chExt cx="0" cy="0"/>
        </a:xfrm>
      </p:grpSpPr>
      <p:sp>
        <p:nvSpPr>
          <p:cNvPr id="2825" name="Google Shape;2825;g3f00e3b942e_0_18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6" name="Google Shape;2826;g3f00e3b942e_0_18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1" name="Shape 2831"/>
        <p:cNvGrpSpPr/>
        <p:nvPr/>
      </p:nvGrpSpPr>
      <p:grpSpPr>
        <a:xfrm>
          <a:off x="0" y="0"/>
          <a:ext cx="0" cy="0"/>
          <a:chOff x="0" y="0"/>
          <a:chExt cx="0" cy="0"/>
        </a:xfrm>
      </p:grpSpPr>
      <p:sp>
        <p:nvSpPr>
          <p:cNvPr id="2832" name="Google Shape;2832;g3f00e3b942e_0_22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3" name="Google Shape;2833;g3f00e3b942e_0_2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9" name="Shape 2839"/>
        <p:cNvGrpSpPr/>
        <p:nvPr/>
      </p:nvGrpSpPr>
      <p:grpSpPr>
        <a:xfrm>
          <a:off x="0" y="0"/>
          <a:ext cx="0" cy="0"/>
          <a:chOff x="0" y="0"/>
          <a:chExt cx="0" cy="0"/>
        </a:xfrm>
      </p:grpSpPr>
      <p:sp>
        <p:nvSpPr>
          <p:cNvPr id="2840" name="Google Shape;2840;g3f3204443f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1" name="Google Shape;2841;g3f3204443f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5" name="Shape 2845"/>
        <p:cNvGrpSpPr/>
        <p:nvPr/>
      </p:nvGrpSpPr>
      <p:grpSpPr>
        <a:xfrm>
          <a:off x="0" y="0"/>
          <a:ext cx="0" cy="0"/>
          <a:chOff x="0" y="0"/>
          <a:chExt cx="0" cy="0"/>
        </a:xfrm>
      </p:grpSpPr>
      <p:sp>
        <p:nvSpPr>
          <p:cNvPr id="2846" name="Google Shape;2846;g3f00e3b942e_0_24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7" name="Google Shape;2847;g3f00e3b942e_0_24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9" name="Shape 1239"/>
        <p:cNvGrpSpPr/>
        <p:nvPr/>
      </p:nvGrpSpPr>
      <p:grpSpPr>
        <a:xfrm>
          <a:off x="0" y="0"/>
          <a:ext cx="0" cy="0"/>
          <a:chOff x="0" y="0"/>
          <a:chExt cx="0" cy="0"/>
        </a:xfrm>
      </p:grpSpPr>
      <p:sp>
        <p:nvSpPr>
          <p:cNvPr id="1240" name="Google Shape;1240;g3f00e3b942e_0_67: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41" name="Google Shape;1241;g3f00e3b942e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1" name="Shape 2851"/>
        <p:cNvGrpSpPr/>
        <p:nvPr/>
      </p:nvGrpSpPr>
      <p:grpSpPr>
        <a:xfrm>
          <a:off x="0" y="0"/>
          <a:ext cx="0" cy="0"/>
          <a:chOff x="0" y="0"/>
          <a:chExt cx="0" cy="0"/>
        </a:xfrm>
      </p:grpSpPr>
      <p:sp>
        <p:nvSpPr>
          <p:cNvPr id="2852" name="Google Shape;2852;g27a07abdd83_1_199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53" name="Google Shape;2853;g27a07abdd83_1_19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5" name="Shape 2855"/>
        <p:cNvGrpSpPr/>
        <p:nvPr/>
      </p:nvGrpSpPr>
      <p:grpSpPr>
        <a:xfrm>
          <a:off x="0" y="0"/>
          <a:ext cx="0" cy="0"/>
          <a:chOff x="0" y="0"/>
          <a:chExt cx="0" cy="0"/>
        </a:xfrm>
      </p:grpSpPr>
      <p:sp>
        <p:nvSpPr>
          <p:cNvPr id="2856" name="Google Shape;2856;g3f00e3b942e_0_6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7" name="Google Shape;2857;g3f00e3b942e_0_6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0" name="Shape 2860"/>
        <p:cNvGrpSpPr/>
        <p:nvPr/>
      </p:nvGrpSpPr>
      <p:grpSpPr>
        <a:xfrm>
          <a:off x="0" y="0"/>
          <a:ext cx="0" cy="0"/>
          <a:chOff x="0" y="0"/>
          <a:chExt cx="0" cy="0"/>
        </a:xfrm>
      </p:grpSpPr>
      <p:sp>
        <p:nvSpPr>
          <p:cNvPr id="2861" name="Google Shape;2861;g3f00e3b942e_0_6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2" name="Google Shape;2862;g3f00e3b942e_0_6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Move to Tuesday PM or Wednesday</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8" name="Shape 1248"/>
        <p:cNvGrpSpPr/>
        <p:nvPr/>
      </p:nvGrpSpPr>
      <p:grpSpPr>
        <a:xfrm>
          <a:off x="0" y="0"/>
          <a:ext cx="0" cy="0"/>
          <a:chOff x="0" y="0"/>
          <a:chExt cx="0" cy="0"/>
        </a:xfrm>
      </p:grpSpPr>
      <p:sp>
        <p:nvSpPr>
          <p:cNvPr id="1249" name="Google Shape;1249;g3f00e3b942e_0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0" name="Google Shape;1250;g3f00e3b942e_0_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b="1" i="1" lang="en"/>
              <a:t>Teacher Notes</a:t>
            </a:r>
            <a:r>
              <a:rPr lang="en"/>
              <a:t>: Aid students in interpreting graphic to the right and comparing it with the model.  You may wish students to open the jmol activity so they can view the protein monomer.  Help students identify the specific locations labeled on the graphic to the right on the computer simulation.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b="1" i="1" lang="en"/>
              <a:t>Student Notes</a:t>
            </a:r>
            <a:r>
              <a:rPr lang="en"/>
              <a:t>: Follow the prompts from your teacher.  Use the physical model or the computer simulation to identify the six alpha helices that form a right-handed bundle:  1, 2, 3, 4, 5, and 6. In your lab notebook describe the location and orientation of these helices.  Next locate loops A, B, C, D, and E.  Compare length of these loops with each other.  Finally, look at the tandem repeats (Repeat-1 and Repeat-2) that make the two halves of the monomer look similar.</a:t>
            </a:r>
            <a:endParaRPr/>
          </a:p>
        </p:txBody>
      </p:sp>
      <p:sp>
        <p:nvSpPr>
          <p:cNvPr id="1251" name="Google Shape;1251;g3f00e3b942e_0_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9" name="Shape 1259"/>
        <p:cNvGrpSpPr/>
        <p:nvPr/>
      </p:nvGrpSpPr>
      <p:grpSpPr>
        <a:xfrm>
          <a:off x="0" y="0"/>
          <a:ext cx="0" cy="0"/>
          <a:chOff x="0" y="0"/>
          <a:chExt cx="0" cy="0"/>
        </a:xfrm>
      </p:grpSpPr>
      <p:sp>
        <p:nvSpPr>
          <p:cNvPr id="1260" name="Google Shape;1260;g3f00e3b942e_0_8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61" name="Google Shape;1261;g3f00e3b942e_0_8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5" name="Shape 1265"/>
        <p:cNvGrpSpPr/>
        <p:nvPr/>
      </p:nvGrpSpPr>
      <p:grpSpPr>
        <a:xfrm>
          <a:off x="0" y="0"/>
          <a:ext cx="0" cy="0"/>
          <a:chOff x="0" y="0"/>
          <a:chExt cx="0" cy="0"/>
        </a:xfrm>
      </p:grpSpPr>
      <p:sp>
        <p:nvSpPr>
          <p:cNvPr id="1266" name="Google Shape;1266;g3f00e3b942e_0_9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67" name="Google Shape;1267;g3f00e3b942e_0_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2" name="Shape 1272"/>
        <p:cNvGrpSpPr/>
        <p:nvPr/>
      </p:nvGrpSpPr>
      <p:grpSpPr>
        <a:xfrm>
          <a:off x="0" y="0"/>
          <a:ext cx="0" cy="0"/>
          <a:chOff x="0" y="0"/>
          <a:chExt cx="0" cy="0"/>
        </a:xfrm>
      </p:grpSpPr>
      <p:sp>
        <p:nvSpPr>
          <p:cNvPr id="1273" name="Google Shape;1273;g3f00e3b942e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4" name="Google Shape;1274;g3f00e3b942e_0_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b="1" i="1" lang="en"/>
              <a:t>Teacher Notes</a:t>
            </a:r>
            <a:r>
              <a:rPr lang="en"/>
              <a:t>:  Facilitate a discussion in which student develop testable questions to determine if aquaporin plays a role in the woman losing her peripheral vision.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Elemental mercury may be absorbed through eye contact.  However, the face cream primarily contain mercuric salts as mercuric oxide and mercuric chloride.  Inorganic mercury can get into the body through the dermal route from the use of soaps, creams, topical antiseptics, and disinfectants that contain those salts.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Some aquaporins are mercury-sensitive, while others can be insensitive to mercury.  There is even one type of aquaporin that is stimulated by the presence of mercury.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Mercury appears to collect within the eye balls themselves leading to the appearance of 'floaters' (dark cloudy areas), but also adversely affects the muscles controlling focusing of the eyes and lens and the sensory nerves of the retina itself leading to: intermittent visual blurring, deteriorating peripheral vision or 'tunnel' vision, bulging eyes, sensitivity to light,  difficulty focusing, poor color vision, poor night vision, and difficulty moving the eyes. </a:t>
            </a:r>
            <a:br>
              <a:rPr lang="en"/>
            </a:br>
            <a:endParaRPr/>
          </a:p>
          <a:p>
            <a:pPr indent="0" lvl="0" marL="0" rtl="0" algn="l">
              <a:lnSpc>
                <a:spcPct val="100000"/>
              </a:lnSpc>
              <a:spcBef>
                <a:spcPts val="0"/>
              </a:spcBef>
              <a:spcAft>
                <a:spcPts val="0"/>
              </a:spcAft>
              <a:buSzPts val="1100"/>
              <a:buNone/>
            </a:pPr>
            <a:r>
              <a:rPr b="1" i="1" lang="en"/>
              <a:t>Student Notes</a:t>
            </a:r>
            <a:r>
              <a:rPr lang="en"/>
              <a:t>: Develop some testable questions with your peers.  </a:t>
            </a:r>
            <a:endParaRPr/>
          </a:p>
          <a:p>
            <a:pPr indent="0" lvl="0" marL="0" rtl="0" algn="l">
              <a:lnSpc>
                <a:spcPct val="100000"/>
              </a:lnSpc>
              <a:spcBef>
                <a:spcPts val="0"/>
              </a:spcBef>
              <a:spcAft>
                <a:spcPts val="0"/>
              </a:spcAft>
              <a:buSzPts val="1100"/>
              <a:buNone/>
            </a:pPr>
            <a:r>
              <a:t/>
            </a:r>
            <a:endParaRPr/>
          </a:p>
        </p:txBody>
      </p:sp>
      <p:sp>
        <p:nvSpPr>
          <p:cNvPr id="1275" name="Google Shape;1275;g3f00e3b942e_0_1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2" name="Shape 1282"/>
        <p:cNvGrpSpPr/>
        <p:nvPr/>
      </p:nvGrpSpPr>
      <p:grpSpPr>
        <a:xfrm>
          <a:off x="0" y="0"/>
          <a:ext cx="0" cy="0"/>
          <a:chOff x="0" y="0"/>
          <a:chExt cx="0" cy="0"/>
        </a:xfrm>
      </p:grpSpPr>
      <p:sp>
        <p:nvSpPr>
          <p:cNvPr id="1283" name="Google Shape;1283;g3f00e3b942e_0_11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84" name="Google Shape;1284;g3f00e3b942e_0_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3" name="Shape 1133"/>
        <p:cNvGrpSpPr/>
        <p:nvPr/>
      </p:nvGrpSpPr>
      <p:grpSpPr>
        <a:xfrm>
          <a:off x="0" y="0"/>
          <a:ext cx="0" cy="0"/>
          <a:chOff x="0" y="0"/>
          <a:chExt cx="0" cy="0"/>
        </a:xfrm>
      </p:grpSpPr>
      <p:sp>
        <p:nvSpPr>
          <p:cNvPr id="1134" name="Google Shape;1134;g362e9bf374d_0_1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5" name="Google Shape;1135;g362e9bf374d_0_1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1" name="Shape 1291"/>
        <p:cNvGrpSpPr/>
        <p:nvPr/>
      </p:nvGrpSpPr>
      <p:grpSpPr>
        <a:xfrm>
          <a:off x="0" y="0"/>
          <a:ext cx="0" cy="0"/>
          <a:chOff x="0" y="0"/>
          <a:chExt cx="0" cy="0"/>
        </a:xfrm>
      </p:grpSpPr>
      <p:sp>
        <p:nvSpPr>
          <p:cNvPr id="1292" name="Google Shape;1292;g3f00e3b942e_0_12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93" name="Google Shape;1293;g3f00e3b942e_0_1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8" name="Shape 1298"/>
        <p:cNvGrpSpPr/>
        <p:nvPr/>
      </p:nvGrpSpPr>
      <p:grpSpPr>
        <a:xfrm>
          <a:off x="0" y="0"/>
          <a:ext cx="0" cy="0"/>
          <a:chOff x="0" y="0"/>
          <a:chExt cx="0" cy="0"/>
        </a:xfrm>
      </p:grpSpPr>
      <p:sp>
        <p:nvSpPr>
          <p:cNvPr id="1299" name="Google Shape;1299;g3f00e3b942e_0_126: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00" name="Google Shape;1300;g3f00e3b942e_0_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0" name="Shape 1310"/>
        <p:cNvGrpSpPr/>
        <p:nvPr/>
      </p:nvGrpSpPr>
      <p:grpSpPr>
        <a:xfrm>
          <a:off x="0" y="0"/>
          <a:ext cx="0" cy="0"/>
          <a:chOff x="0" y="0"/>
          <a:chExt cx="0" cy="0"/>
        </a:xfrm>
      </p:grpSpPr>
      <p:sp>
        <p:nvSpPr>
          <p:cNvPr id="1311" name="Google Shape;1311;g3f00e3b942e_0_1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2" name="Google Shape;1312;g3f00e3b942e_0_13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4" name="Shape 1314"/>
        <p:cNvGrpSpPr/>
        <p:nvPr/>
      </p:nvGrpSpPr>
      <p:grpSpPr>
        <a:xfrm>
          <a:off x="0" y="0"/>
          <a:ext cx="0" cy="0"/>
          <a:chOff x="0" y="0"/>
          <a:chExt cx="0" cy="0"/>
        </a:xfrm>
      </p:grpSpPr>
      <p:sp>
        <p:nvSpPr>
          <p:cNvPr id="1315" name="Google Shape;1315;g27a07abdd83_1_4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6" name="Google Shape;1316;g27a07abdd83_1_4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10:15-10:25</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1" name="Shape 1321"/>
        <p:cNvGrpSpPr/>
        <p:nvPr/>
      </p:nvGrpSpPr>
      <p:grpSpPr>
        <a:xfrm>
          <a:off x="0" y="0"/>
          <a:ext cx="0" cy="0"/>
          <a:chOff x="0" y="0"/>
          <a:chExt cx="0" cy="0"/>
        </a:xfrm>
      </p:grpSpPr>
      <p:sp>
        <p:nvSpPr>
          <p:cNvPr id="1322" name="Google Shape;1322;g27a07abdd83_1_5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3" name="Google Shape;1323;g27a07abdd83_1_5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6" name="Shape 1326"/>
        <p:cNvGrpSpPr/>
        <p:nvPr/>
      </p:nvGrpSpPr>
      <p:grpSpPr>
        <a:xfrm>
          <a:off x="0" y="0"/>
          <a:ext cx="0" cy="0"/>
          <a:chOff x="0" y="0"/>
          <a:chExt cx="0" cy="0"/>
        </a:xfrm>
      </p:grpSpPr>
      <p:sp>
        <p:nvSpPr>
          <p:cNvPr id="1327" name="Google Shape;1327;g27a07abdd83_1_5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8" name="Google Shape;1328;g27a07abdd83_1_5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10:35-11:25</a:t>
            </a:r>
            <a:endParaRPr/>
          </a:p>
          <a:p>
            <a:pPr indent="0" lvl="0" marL="0" rtl="0" algn="l">
              <a:spcBef>
                <a:spcPts val="0"/>
              </a:spcBef>
              <a:spcAft>
                <a:spcPts val="0"/>
              </a:spcAft>
              <a:buNone/>
            </a:pPr>
            <a:r>
              <a:rPr lang="en"/>
              <a:t>Ensure to tie Amino Acids to the Peter Agre story -the transition is….there is something MORE out there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What questions have we answered and made good progress on -what questions do we still have? </a:t>
            </a:r>
            <a:endParaRPr/>
          </a:p>
        </p:txBody>
      </p:sp>
      <p:sp>
        <p:nvSpPr>
          <p:cNvPr id="1329" name="Google Shape;1329;g27a07abdd83_1_5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5" name="Shape 1335"/>
        <p:cNvGrpSpPr/>
        <p:nvPr/>
      </p:nvGrpSpPr>
      <p:grpSpPr>
        <a:xfrm>
          <a:off x="0" y="0"/>
          <a:ext cx="0" cy="0"/>
          <a:chOff x="0" y="0"/>
          <a:chExt cx="0" cy="0"/>
        </a:xfrm>
      </p:grpSpPr>
      <p:sp>
        <p:nvSpPr>
          <p:cNvPr id="1336" name="Google Shape;1336;g27a07abdd83_1_56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7" name="Google Shape;1337;g27a07abdd83_1_5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6" name="Shape 1346"/>
        <p:cNvGrpSpPr/>
        <p:nvPr/>
      </p:nvGrpSpPr>
      <p:grpSpPr>
        <a:xfrm>
          <a:off x="0" y="0"/>
          <a:ext cx="0" cy="0"/>
          <a:chOff x="0" y="0"/>
          <a:chExt cx="0" cy="0"/>
        </a:xfrm>
      </p:grpSpPr>
      <p:sp>
        <p:nvSpPr>
          <p:cNvPr id="1347" name="Google Shape;1347;g3f3193e921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8" name="Google Shape;1348;g3f3193e921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2" name="Shape 1352"/>
        <p:cNvGrpSpPr/>
        <p:nvPr/>
      </p:nvGrpSpPr>
      <p:grpSpPr>
        <a:xfrm>
          <a:off x="0" y="0"/>
          <a:ext cx="0" cy="0"/>
          <a:chOff x="0" y="0"/>
          <a:chExt cx="0" cy="0"/>
        </a:xfrm>
      </p:grpSpPr>
      <p:sp>
        <p:nvSpPr>
          <p:cNvPr id="1353" name="Google Shape;1353;g3f00e3b942e_2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4" name="Google Shape;1354;g3f00e3b942e_2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9" name="Shape 1359"/>
        <p:cNvGrpSpPr/>
        <p:nvPr/>
      </p:nvGrpSpPr>
      <p:grpSpPr>
        <a:xfrm>
          <a:off x="0" y="0"/>
          <a:ext cx="0" cy="0"/>
          <a:chOff x="0" y="0"/>
          <a:chExt cx="0" cy="0"/>
        </a:xfrm>
      </p:grpSpPr>
      <p:sp>
        <p:nvSpPr>
          <p:cNvPr id="1360" name="Google Shape;1360;g3f00e3b942e_2_13:notes"/>
          <p:cNvSpPr/>
          <p:nvPr>
            <p:ph idx="2" type="sldImg"/>
          </p:nvPr>
        </p:nvSpPr>
        <p:spPr>
          <a:xfrm>
            <a:off x="1143220" y="685795"/>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61" name="Google Shape;1361;g3f00e3b942e_2_13: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9" name="Shape 1139"/>
        <p:cNvGrpSpPr/>
        <p:nvPr/>
      </p:nvGrpSpPr>
      <p:grpSpPr>
        <a:xfrm>
          <a:off x="0" y="0"/>
          <a:ext cx="0" cy="0"/>
          <a:chOff x="0" y="0"/>
          <a:chExt cx="0" cy="0"/>
        </a:xfrm>
      </p:grpSpPr>
      <p:sp>
        <p:nvSpPr>
          <p:cNvPr id="1140" name="Google Shape;1140;g27a07abdd83_1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1" name="Google Shape;1141;g27a07abdd83_1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9" name="Shape 1379"/>
        <p:cNvGrpSpPr/>
        <p:nvPr/>
      </p:nvGrpSpPr>
      <p:grpSpPr>
        <a:xfrm>
          <a:off x="0" y="0"/>
          <a:ext cx="0" cy="0"/>
          <a:chOff x="0" y="0"/>
          <a:chExt cx="0" cy="0"/>
        </a:xfrm>
      </p:grpSpPr>
      <p:sp>
        <p:nvSpPr>
          <p:cNvPr id="1380" name="Google Shape;1380;g3f00e3b942e_2_32:notes"/>
          <p:cNvSpPr/>
          <p:nvPr>
            <p:ph idx="2" type="sldImg"/>
          </p:nvPr>
        </p:nvSpPr>
        <p:spPr>
          <a:xfrm>
            <a:off x="1143220" y="685795"/>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81" name="Google Shape;1381;g3f00e3b942e_2_32: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1" name="Shape 1401"/>
        <p:cNvGrpSpPr/>
        <p:nvPr/>
      </p:nvGrpSpPr>
      <p:grpSpPr>
        <a:xfrm>
          <a:off x="0" y="0"/>
          <a:ext cx="0" cy="0"/>
          <a:chOff x="0" y="0"/>
          <a:chExt cx="0" cy="0"/>
        </a:xfrm>
      </p:grpSpPr>
      <p:sp>
        <p:nvSpPr>
          <p:cNvPr id="1402" name="Google Shape;1402;g3f00e3b942e_2_207:notes"/>
          <p:cNvSpPr/>
          <p:nvPr>
            <p:ph idx="2" type="sldImg"/>
          </p:nvPr>
        </p:nvSpPr>
        <p:spPr>
          <a:xfrm>
            <a:off x="1143220" y="685795"/>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03" name="Google Shape;1403;g3f00e3b942e_2_207: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Ask participants to differentiate between inter and extracellular</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9" name="Shape 1409"/>
        <p:cNvGrpSpPr/>
        <p:nvPr/>
      </p:nvGrpSpPr>
      <p:grpSpPr>
        <a:xfrm>
          <a:off x="0" y="0"/>
          <a:ext cx="0" cy="0"/>
          <a:chOff x="0" y="0"/>
          <a:chExt cx="0" cy="0"/>
        </a:xfrm>
      </p:grpSpPr>
      <p:sp>
        <p:nvSpPr>
          <p:cNvPr id="1410" name="Google Shape;1410;g27a07abdd83_1_76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1" name="Google Shape;1411;g27a07abdd83_1_7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8" name="Shape 1418"/>
        <p:cNvGrpSpPr/>
        <p:nvPr/>
      </p:nvGrpSpPr>
      <p:grpSpPr>
        <a:xfrm>
          <a:off x="0" y="0"/>
          <a:ext cx="0" cy="0"/>
          <a:chOff x="0" y="0"/>
          <a:chExt cx="0" cy="0"/>
        </a:xfrm>
      </p:grpSpPr>
      <p:sp>
        <p:nvSpPr>
          <p:cNvPr id="1419" name="Google Shape;1419;g27a07abdd83_1_77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20" name="Google Shape;1420;g27a07abdd83_1_7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4" name="Shape 1454"/>
        <p:cNvGrpSpPr/>
        <p:nvPr/>
      </p:nvGrpSpPr>
      <p:grpSpPr>
        <a:xfrm>
          <a:off x="0" y="0"/>
          <a:ext cx="0" cy="0"/>
          <a:chOff x="0" y="0"/>
          <a:chExt cx="0" cy="0"/>
        </a:xfrm>
      </p:grpSpPr>
      <p:sp>
        <p:nvSpPr>
          <p:cNvPr id="1455" name="Google Shape;1455;g27a07abdd83_1_8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6" name="Google Shape;1456;g27a07abdd83_1_8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3" name="Shape 1513"/>
        <p:cNvGrpSpPr/>
        <p:nvPr/>
      </p:nvGrpSpPr>
      <p:grpSpPr>
        <a:xfrm>
          <a:off x="0" y="0"/>
          <a:ext cx="0" cy="0"/>
          <a:chOff x="0" y="0"/>
          <a:chExt cx="0" cy="0"/>
        </a:xfrm>
      </p:grpSpPr>
      <p:sp>
        <p:nvSpPr>
          <p:cNvPr id="1514" name="Google Shape;1514;g27a07abdd83_1_58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5" name="Google Shape;1515;g27a07abdd83_1_5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1" name="Shape 1521"/>
        <p:cNvGrpSpPr/>
        <p:nvPr/>
      </p:nvGrpSpPr>
      <p:grpSpPr>
        <a:xfrm>
          <a:off x="0" y="0"/>
          <a:ext cx="0" cy="0"/>
          <a:chOff x="0" y="0"/>
          <a:chExt cx="0" cy="0"/>
        </a:xfrm>
      </p:grpSpPr>
      <p:sp>
        <p:nvSpPr>
          <p:cNvPr id="1522" name="Google Shape;1522;g27a07abdd83_1_8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3" name="Google Shape;1523;g27a07abdd83_1_8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0" name="Shape 1640"/>
        <p:cNvGrpSpPr/>
        <p:nvPr/>
      </p:nvGrpSpPr>
      <p:grpSpPr>
        <a:xfrm>
          <a:off x="0" y="0"/>
          <a:ext cx="0" cy="0"/>
          <a:chOff x="0" y="0"/>
          <a:chExt cx="0" cy="0"/>
        </a:xfrm>
      </p:grpSpPr>
      <p:sp>
        <p:nvSpPr>
          <p:cNvPr id="1641" name="Google Shape;1641;g27a07abdd83_1_1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2" name="Google Shape;1642;g27a07abdd83_1_1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4" name="Shape 1764"/>
        <p:cNvGrpSpPr/>
        <p:nvPr/>
      </p:nvGrpSpPr>
      <p:grpSpPr>
        <a:xfrm>
          <a:off x="0" y="0"/>
          <a:ext cx="0" cy="0"/>
          <a:chOff x="0" y="0"/>
          <a:chExt cx="0" cy="0"/>
        </a:xfrm>
      </p:grpSpPr>
      <p:sp>
        <p:nvSpPr>
          <p:cNvPr id="1765" name="Google Shape;1765;g27a07abdd83_1_122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66" name="Google Shape;1766;g27a07abdd83_1_12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3" name="Shape 1773"/>
        <p:cNvGrpSpPr/>
        <p:nvPr/>
      </p:nvGrpSpPr>
      <p:grpSpPr>
        <a:xfrm>
          <a:off x="0" y="0"/>
          <a:ext cx="0" cy="0"/>
          <a:chOff x="0" y="0"/>
          <a:chExt cx="0" cy="0"/>
        </a:xfrm>
      </p:grpSpPr>
      <p:sp>
        <p:nvSpPr>
          <p:cNvPr id="1774" name="Google Shape;1774;g27a07abdd83_1_123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5" name="Google Shape;1775;g27a07abdd83_1_12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6" name="Shape 1146"/>
        <p:cNvGrpSpPr/>
        <p:nvPr/>
      </p:nvGrpSpPr>
      <p:grpSpPr>
        <a:xfrm>
          <a:off x="0" y="0"/>
          <a:ext cx="0" cy="0"/>
          <a:chOff x="0" y="0"/>
          <a:chExt cx="0" cy="0"/>
        </a:xfrm>
      </p:grpSpPr>
      <p:sp>
        <p:nvSpPr>
          <p:cNvPr id="1147" name="Google Shape;1147;g344a21ae71b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8" name="Google Shape;1148;g344a21ae71b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6" name="Shape 1806"/>
        <p:cNvGrpSpPr/>
        <p:nvPr/>
      </p:nvGrpSpPr>
      <p:grpSpPr>
        <a:xfrm>
          <a:off x="0" y="0"/>
          <a:ext cx="0" cy="0"/>
          <a:chOff x="0" y="0"/>
          <a:chExt cx="0" cy="0"/>
        </a:xfrm>
      </p:grpSpPr>
      <p:sp>
        <p:nvSpPr>
          <p:cNvPr id="1807" name="Google Shape;1807;g27a07abdd83_1_126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08" name="Google Shape;1808;g27a07abdd83_1_12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0" name="Shape 1850"/>
        <p:cNvGrpSpPr/>
        <p:nvPr/>
      </p:nvGrpSpPr>
      <p:grpSpPr>
        <a:xfrm>
          <a:off x="0" y="0"/>
          <a:ext cx="0" cy="0"/>
          <a:chOff x="0" y="0"/>
          <a:chExt cx="0" cy="0"/>
        </a:xfrm>
      </p:grpSpPr>
      <p:sp>
        <p:nvSpPr>
          <p:cNvPr id="1851" name="Google Shape;1851;g27a07abdd83_1_131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900">
                <a:latin typeface="Arial"/>
                <a:ea typeface="Arial"/>
                <a:cs typeface="Arial"/>
                <a:sym typeface="Arial"/>
              </a:rPr>
              <a:t>https://pdb101.rcsb.org/motm/38</a:t>
            </a:r>
            <a:endParaRPr/>
          </a:p>
        </p:txBody>
      </p:sp>
      <p:sp>
        <p:nvSpPr>
          <p:cNvPr id="1852" name="Google Shape;1852;g27a07abdd83_1_13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1" name="Shape 1861"/>
        <p:cNvGrpSpPr/>
        <p:nvPr/>
      </p:nvGrpSpPr>
      <p:grpSpPr>
        <a:xfrm>
          <a:off x="0" y="0"/>
          <a:ext cx="0" cy="0"/>
          <a:chOff x="0" y="0"/>
          <a:chExt cx="0" cy="0"/>
        </a:xfrm>
      </p:grpSpPr>
      <p:sp>
        <p:nvSpPr>
          <p:cNvPr id="1862" name="Google Shape;1862;g3f00e3b942e_2_3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3" name="Google Shape;1863;g3f00e3b942e_2_3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4" name="Shape 1884"/>
        <p:cNvGrpSpPr/>
        <p:nvPr/>
      </p:nvGrpSpPr>
      <p:grpSpPr>
        <a:xfrm>
          <a:off x="0" y="0"/>
          <a:ext cx="0" cy="0"/>
          <a:chOff x="0" y="0"/>
          <a:chExt cx="0" cy="0"/>
        </a:xfrm>
      </p:grpSpPr>
      <p:sp>
        <p:nvSpPr>
          <p:cNvPr id="1885" name="Google Shape;1885;g3f00e3b942e_2_5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6" name="Google Shape;1886;g3f00e3b942e_2_5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9" name="Shape 1919"/>
        <p:cNvGrpSpPr/>
        <p:nvPr/>
      </p:nvGrpSpPr>
      <p:grpSpPr>
        <a:xfrm>
          <a:off x="0" y="0"/>
          <a:ext cx="0" cy="0"/>
          <a:chOff x="0" y="0"/>
          <a:chExt cx="0" cy="0"/>
        </a:xfrm>
      </p:grpSpPr>
      <p:sp>
        <p:nvSpPr>
          <p:cNvPr id="1920" name="Google Shape;1920;g27a07abdd83_1_132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900">
                <a:latin typeface="Arial"/>
                <a:ea typeface="Arial"/>
                <a:cs typeface="Arial"/>
                <a:sym typeface="Arial"/>
              </a:rPr>
              <a:t>https://pdb101.rcsb.org/motm/38</a:t>
            </a:r>
            <a:endParaRPr/>
          </a:p>
        </p:txBody>
      </p:sp>
      <p:sp>
        <p:nvSpPr>
          <p:cNvPr id="1921" name="Google Shape;1921;g27a07abdd83_1_13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9" name="Shape 1929"/>
        <p:cNvGrpSpPr/>
        <p:nvPr/>
      </p:nvGrpSpPr>
      <p:grpSpPr>
        <a:xfrm>
          <a:off x="0" y="0"/>
          <a:ext cx="0" cy="0"/>
          <a:chOff x="0" y="0"/>
          <a:chExt cx="0" cy="0"/>
        </a:xfrm>
      </p:grpSpPr>
      <p:sp>
        <p:nvSpPr>
          <p:cNvPr id="1930" name="Google Shape;1930;g27a07abdd83_1_133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900">
                <a:latin typeface="Arial"/>
                <a:ea typeface="Arial"/>
                <a:cs typeface="Arial"/>
                <a:sym typeface="Arial"/>
              </a:rPr>
              <a:t>https://pdb101.rcsb.org/motm/243</a:t>
            </a:r>
            <a:endParaRPr sz="1900">
              <a:latin typeface="Arial"/>
              <a:ea typeface="Arial"/>
              <a:cs typeface="Arial"/>
              <a:sym typeface="Arial"/>
            </a:endParaRPr>
          </a:p>
          <a:p>
            <a:pPr indent="0" lvl="0" marL="0" rtl="0" algn="l">
              <a:spcBef>
                <a:spcPts val="0"/>
              </a:spcBef>
              <a:spcAft>
                <a:spcPts val="0"/>
              </a:spcAft>
              <a:buNone/>
            </a:pPr>
            <a:r>
              <a:t/>
            </a:r>
            <a:endParaRPr sz="1900">
              <a:latin typeface="Arial"/>
              <a:ea typeface="Arial"/>
              <a:cs typeface="Arial"/>
              <a:sym typeface="Arial"/>
            </a:endParaRPr>
          </a:p>
        </p:txBody>
      </p:sp>
      <p:sp>
        <p:nvSpPr>
          <p:cNvPr id="1931" name="Google Shape;1931;g27a07abdd83_1_13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3" name="Shape 1973"/>
        <p:cNvGrpSpPr/>
        <p:nvPr/>
      </p:nvGrpSpPr>
      <p:grpSpPr>
        <a:xfrm>
          <a:off x="0" y="0"/>
          <a:ext cx="0" cy="0"/>
          <a:chOff x="0" y="0"/>
          <a:chExt cx="0" cy="0"/>
        </a:xfrm>
      </p:grpSpPr>
      <p:sp>
        <p:nvSpPr>
          <p:cNvPr id="1974" name="Google Shape;1974;g3f00e3b942e_2_6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5" name="Google Shape;1975;g3f00e3b942e_2_6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3" name="Shape 2013"/>
        <p:cNvGrpSpPr/>
        <p:nvPr/>
      </p:nvGrpSpPr>
      <p:grpSpPr>
        <a:xfrm>
          <a:off x="0" y="0"/>
          <a:ext cx="0" cy="0"/>
          <a:chOff x="0" y="0"/>
          <a:chExt cx="0" cy="0"/>
        </a:xfrm>
      </p:grpSpPr>
      <p:sp>
        <p:nvSpPr>
          <p:cNvPr id="2014" name="Google Shape;2014;g3f00e3b942e_2_8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5" name="Google Shape;2015;g3f00e3b942e_2_8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0" name="Shape 2020"/>
        <p:cNvGrpSpPr/>
        <p:nvPr/>
      </p:nvGrpSpPr>
      <p:grpSpPr>
        <a:xfrm>
          <a:off x="0" y="0"/>
          <a:ext cx="0" cy="0"/>
          <a:chOff x="0" y="0"/>
          <a:chExt cx="0" cy="0"/>
        </a:xfrm>
      </p:grpSpPr>
      <p:sp>
        <p:nvSpPr>
          <p:cNvPr id="2021" name="Google Shape;2021;g3f00e3b942e_2_8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2" name="Google Shape;2022;g3f00e3b942e_2_8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2" name="Shape 2062"/>
        <p:cNvGrpSpPr/>
        <p:nvPr/>
      </p:nvGrpSpPr>
      <p:grpSpPr>
        <a:xfrm>
          <a:off x="0" y="0"/>
          <a:ext cx="0" cy="0"/>
          <a:chOff x="0" y="0"/>
          <a:chExt cx="0" cy="0"/>
        </a:xfrm>
      </p:grpSpPr>
      <p:sp>
        <p:nvSpPr>
          <p:cNvPr id="2063" name="Google Shape;2063;g3f00e3b942e_2_12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4" name="Google Shape;2064;g3f00e3b942e_2_12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3" name="Shape 1153"/>
        <p:cNvGrpSpPr/>
        <p:nvPr/>
      </p:nvGrpSpPr>
      <p:grpSpPr>
        <a:xfrm>
          <a:off x="0" y="0"/>
          <a:ext cx="0" cy="0"/>
          <a:chOff x="0" y="0"/>
          <a:chExt cx="0" cy="0"/>
        </a:xfrm>
      </p:grpSpPr>
      <p:sp>
        <p:nvSpPr>
          <p:cNvPr id="1154" name="Google Shape;1154;g27a07abdd83_1_1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Design a channel protein challenge</a:t>
            </a:r>
            <a:endParaRPr/>
          </a:p>
        </p:txBody>
      </p:sp>
      <p:sp>
        <p:nvSpPr>
          <p:cNvPr id="1155" name="Google Shape;1155;g27a07abdd83_1_1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8" name="Shape 2068"/>
        <p:cNvGrpSpPr/>
        <p:nvPr/>
      </p:nvGrpSpPr>
      <p:grpSpPr>
        <a:xfrm>
          <a:off x="0" y="0"/>
          <a:ext cx="0" cy="0"/>
          <a:chOff x="0" y="0"/>
          <a:chExt cx="0" cy="0"/>
        </a:xfrm>
      </p:grpSpPr>
      <p:sp>
        <p:nvSpPr>
          <p:cNvPr id="2069" name="Google Shape;2069;g3f00e3b942e_2_12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0" name="Google Shape;2070;g3f00e3b942e_2_12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7" name="Shape 2077"/>
        <p:cNvGrpSpPr/>
        <p:nvPr/>
      </p:nvGrpSpPr>
      <p:grpSpPr>
        <a:xfrm>
          <a:off x="0" y="0"/>
          <a:ext cx="0" cy="0"/>
          <a:chOff x="0" y="0"/>
          <a:chExt cx="0" cy="0"/>
        </a:xfrm>
      </p:grpSpPr>
      <p:sp>
        <p:nvSpPr>
          <p:cNvPr id="2078" name="Google Shape;2078;g3f00e3b942e_2_12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9" name="Google Shape;2079;g3f00e3b942e_2_12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3" name="Shape 2083"/>
        <p:cNvGrpSpPr/>
        <p:nvPr/>
      </p:nvGrpSpPr>
      <p:grpSpPr>
        <a:xfrm>
          <a:off x="0" y="0"/>
          <a:ext cx="0" cy="0"/>
          <a:chOff x="0" y="0"/>
          <a:chExt cx="0" cy="0"/>
        </a:xfrm>
      </p:grpSpPr>
      <p:sp>
        <p:nvSpPr>
          <p:cNvPr id="2084" name="Google Shape;2084;g3f00e3b942e_2_12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5" name="Google Shape;2085;g3f00e3b942e_2_12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2" name="Shape 2092"/>
        <p:cNvGrpSpPr/>
        <p:nvPr/>
      </p:nvGrpSpPr>
      <p:grpSpPr>
        <a:xfrm>
          <a:off x="0" y="0"/>
          <a:ext cx="0" cy="0"/>
          <a:chOff x="0" y="0"/>
          <a:chExt cx="0" cy="0"/>
        </a:xfrm>
      </p:grpSpPr>
      <p:sp>
        <p:nvSpPr>
          <p:cNvPr id="2093" name="Google Shape;2093;g3f00e3b942e_2_12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4" name="Google Shape;2094;g3f00e3b942e_2_1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1" name="Shape 2101"/>
        <p:cNvGrpSpPr/>
        <p:nvPr/>
      </p:nvGrpSpPr>
      <p:grpSpPr>
        <a:xfrm>
          <a:off x="0" y="0"/>
          <a:ext cx="0" cy="0"/>
          <a:chOff x="0" y="0"/>
          <a:chExt cx="0" cy="0"/>
        </a:xfrm>
      </p:grpSpPr>
      <p:sp>
        <p:nvSpPr>
          <p:cNvPr id="2102" name="Google Shape;2102;g3f00e3b942e_2_12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3" name="Google Shape;2103;g3f00e3b942e_2_12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0" name="Shape 2110"/>
        <p:cNvGrpSpPr/>
        <p:nvPr/>
      </p:nvGrpSpPr>
      <p:grpSpPr>
        <a:xfrm>
          <a:off x="0" y="0"/>
          <a:ext cx="0" cy="0"/>
          <a:chOff x="0" y="0"/>
          <a:chExt cx="0" cy="0"/>
        </a:xfrm>
      </p:grpSpPr>
      <p:sp>
        <p:nvSpPr>
          <p:cNvPr id="2111" name="Google Shape;2111;g3f00e3b942e_2_12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2" name="Google Shape;2112;g3f00e3b942e_2_1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6" name="Shape 2116"/>
        <p:cNvGrpSpPr/>
        <p:nvPr/>
      </p:nvGrpSpPr>
      <p:grpSpPr>
        <a:xfrm>
          <a:off x="0" y="0"/>
          <a:ext cx="0" cy="0"/>
          <a:chOff x="0" y="0"/>
          <a:chExt cx="0" cy="0"/>
        </a:xfrm>
      </p:grpSpPr>
      <p:sp>
        <p:nvSpPr>
          <p:cNvPr id="2117" name="Google Shape;2117;g3f00e3b942e_2_12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8" name="Google Shape;2118;g3f00e3b942e_2_1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5" name="Shape 2125"/>
        <p:cNvGrpSpPr/>
        <p:nvPr/>
      </p:nvGrpSpPr>
      <p:grpSpPr>
        <a:xfrm>
          <a:off x="0" y="0"/>
          <a:ext cx="0" cy="0"/>
          <a:chOff x="0" y="0"/>
          <a:chExt cx="0" cy="0"/>
        </a:xfrm>
      </p:grpSpPr>
      <p:sp>
        <p:nvSpPr>
          <p:cNvPr id="2126" name="Google Shape;2126;g3f00e3b942e_2_13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7" name="Google Shape;2127;g3f00e3b942e_2_13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4" name="Shape 2134"/>
        <p:cNvGrpSpPr/>
        <p:nvPr/>
      </p:nvGrpSpPr>
      <p:grpSpPr>
        <a:xfrm>
          <a:off x="0" y="0"/>
          <a:ext cx="0" cy="0"/>
          <a:chOff x="0" y="0"/>
          <a:chExt cx="0" cy="0"/>
        </a:xfrm>
      </p:grpSpPr>
      <p:sp>
        <p:nvSpPr>
          <p:cNvPr id="2135" name="Google Shape;2135;g3f00e3b942e_2_13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6" name="Google Shape;2136;g3f00e3b942e_2_13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0" name="Shape 2140"/>
        <p:cNvGrpSpPr/>
        <p:nvPr/>
      </p:nvGrpSpPr>
      <p:grpSpPr>
        <a:xfrm>
          <a:off x="0" y="0"/>
          <a:ext cx="0" cy="0"/>
          <a:chOff x="0" y="0"/>
          <a:chExt cx="0" cy="0"/>
        </a:xfrm>
      </p:grpSpPr>
      <p:sp>
        <p:nvSpPr>
          <p:cNvPr id="2141" name="Google Shape;2141;g27a07abdd83_1_137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900">
                <a:latin typeface="Arial"/>
                <a:ea typeface="Arial"/>
                <a:cs typeface="Arial"/>
                <a:sym typeface="Arial"/>
              </a:rPr>
              <a:t>https://pdb101.rcsb.org/motm/38</a:t>
            </a:r>
            <a:endParaRPr/>
          </a:p>
        </p:txBody>
      </p:sp>
      <p:sp>
        <p:nvSpPr>
          <p:cNvPr id="2142" name="Google Shape;2142;g27a07abdd83_1_13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4" name="Shape 1164"/>
        <p:cNvGrpSpPr/>
        <p:nvPr/>
      </p:nvGrpSpPr>
      <p:grpSpPr>
        <a:xfrm>
          <a:off x="0" y="0"/>
          <a:ext cx="0" cy="0"/>
          <a:chOff x="0" y="0"/>
          <a:chExt cx="0" cy="0"/>
        </a:xfrm>
      </p:grpSpPr>
      <p:sp>
        <p:nvSpPr>
          <p:cNvPr id="1165" name="Google Shape;1165;g362e9bf374d_0_387: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66" name="Google Shape;1166;g362e9bf374d_0_3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9" name="Shape 2149"/>
        <p:cNvGrpSpPr/>
        <p:nvPr/>
      </p:nvGrpSpPr>
      <p:grpSpPr>
        <a:xfrm>
          <a:off x="0" y="0"/>
          <a:ext cx="0" cy="0"/>
          <a:chOff x="0" y="0"/>
          <a:chExt cx="0" cy="0"/>
        </a:xfrm>
      </p:grpSpPr>
      <p:sp>
        <p:nvSpPr>
          <p:cNvPr id="2150" name="Google Shape;2150;g3f00e3b942e_2_16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1" name="Google Shape;2151;g3f00e3b942e_2_16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4" name="Shape 2154"/>
        <p:cNvGrpSpPr/>
        <p:nvPr/>
      </p:nvGrpSpPr>
      <p:grpSpPr>
        <a:xfrm>
          <a:off x="0" y="0"/>
          <a:ext cx="0" cy="0"/>
          <a:chOff x="0" y="0"/>
          <a:chExt cx="0" cy="0"/>
        </a:xfrm>
      </p:grpSpPr>
      <p:sp>
        <p:nvSpPr>
          <p:cNvPr id="2155" name="Google Shape;2155;g3f00e3b942e_2_16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6" name="Google Shape;2156;g3f00e3b942e_2_16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Move to Tuesday PM or Wednesday</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4" name="Shape 2184"/>
        <p:cNvGrpSpPr/>
        <p:nvPr/>
      </p:nvGrpSpPr>
      <p:grpSpPr>
        <a:xfrm>
          <a:off x="0" y="0"/>
          <a:ext cx="0" cy="0"/>
          <a:chOff x="0" y="0"/>
          <a:chExt cx="0" cy="0"/>
        </a:xfrm>
      </p:grpSpPr>
      <p:sp>
        <p:nvSpPr>
          <p:cNvPr id="2185" name="Google Shape;2185;g3f3193e921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6" name="Google Shape;2186;g3f3193e921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0" name="Shape 2190"/>
        <p:cNvGrpSpPr/>
        <p:nvPr/>
      </p:nvGrpSpPr>
      <p:grpSpPr>
        <a:xfrm>
          <a:off x="0" y="0"/>
          <a:ext cx="0" cy="0"/>
          <a:chOff x="0" y="0"/>
          <a:chExt cx="0" cy="0"/>
        </a:xfrm>
      </p:grpSpPr>
      <p:sp>
        <p:nvSpPr>
          <p:cNvPr id="2191" name="Google Shape;2191;g27a07abdd83_1_145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92" name="Google Shape;2192;g27a07abdd83_1_14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8" name="Shape 2198"/>
        <p:cNvGrpSpPr/>
        <p:nvPr/>
      </p:nvGrpSpPr>
      <p:grpSpPr>
        <a:xfrm>
          <a:off x="0" y="0"/>
          <a:ext cx="0" cy="0"/>
          <a:chOff x="0" y="0"/>
          <a:chExt cx="0" cy="0"/>
        </a:xfrm>
      </p:grpSpPr>
      <p:sp>
        <p:nvSpPr>
          <p:cNvPr id="2199" name="Google Shape;2199;g3f00e3b942e_2_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00" name="Google Shape;2200;g3f00e3b942e_2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5" name="Shape 2205"/>
        <p:cNvGrpSpPr/>
        <p:nvPr/>
      </p:nvGrpSpPr>
      <p:grpSpPr>
        <a:xfrm>
          <a:off x="0" y="0"/>
          <a:ext cx="0" cy="0"/>
          <a:chOff x="0" y="0"/>
          <a:chExt cx="0" cy="0"/>
        </a:xfrm>
      </p:grpSpPr>
      <p:sp>
        <p:nvSpPr>
          <p:cNvPr id="2206" name="Google Shape;2206;g27a07abdd83_1_14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7" name="Google Shape;2207;g27a07abdd83_1_14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11:25</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2" name="Shape 2252"/>
        <p:cNvGrpSpPr/>
        <p:nvPr/>
      </p:nvGrpSpPr>
      <p:grpSpPr>
        <a:xfrm>
          <a:off x="0" y="0"/>
          <a:ext cx="0" cy="0"/>
          <a:chOff x="0" y="0"/>
          <a:chExt cx="0" cy="0"/>
        </a:xfrm>
      </p:grpSpPr>
      <p:sp>
        <p:nvSpPr>
          <p:cNvPr id="2253" name="Google Shape;2253;g369d094ea24_0_2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4" name="Google Shape;2254;g369d094ea24_0_23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6" name="Shape 2256"/>
        <p:cNvGrpSpPr/>
        <p:nvPr/>
      </p:nvGrpSpPr>
      <p:grpSpPr>
        <a:xfrm>
          <a:off x="0" y="0"/>
          <a:ext cx="0" cy="0"/>
          <a:chOff x="0" y="0"/>
          <a:chExt cx="0" cy="0"/>
        </a:xfrm>
      </p:grpSpPr>
      <p:sp>
        <p:nvSpPr>
          <p:cNvPr id="2257" name="Google Shape;2257;g3f00e3b942e_0_8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8" name="Google Shape;2258;g3f00e3b942e_0_8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4" name="Shape 2264"/>
        <p:cNvGrpSpPr/>
        <p:nvPr/>
      </p:nvGrpSpPr>
      <p:grpSpPr>
        <a:xfrm>
          <a:off x="0" y="0"/>
          <a:ext cx="0" cy="0"/>
          <a:chOff x="0" y="0"/>
          <a:chExt cx="0" cy="0"/>
        </a:xfrm>
      </p:grpSpPr>
      <p:sp>
        <p:nvSpPr>
          <p:cNvPr id="2265" name="Google Shape;2265;g3f7c23b704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6" name="Google Shape;2266;g3f7c23b704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2" name="Shape 2272"/>
        <p:cNvGrpSpPr/>
        <p:nvPr/>
      </p:nvGrpSpPr>
      <p:grpSpPr>
        <a:xfrm>
          <a:off x="0" y="0"/>
          <a:ext cx="0" cy="0"/>
          <a:chOff x="0" y="0"/>
          <a:chExt cx="0" cy="0"/>
        </a:xfrm>
      </p:grpSpPr>
      <p:sp>
        <p:nvSpPr>
          <p:cNvPr id="2273" name="Google Shape;2273;g3f00e3b942e_0_100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74" name="Google Shape;2274;g3f00e3b942e_0_100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2" name="Shape 1172"/>
        <p:cNvGrpSpPr/>
        <p:nvPr/>
      </p:nvGrpSpPr>
      <p:grpSpPr>
        <a:xfrm>
          <a:off x="0" y="0"/>
          <a:ext cx="0" cy="0"/>
          <a:chOff x="0" y="0"/>
          <a:chExt cx="0" cy="0"/>
        </a:xfrm>
      </p:grpSpPr>
      <p:sp>
        <p:nvSpPr>
          <p:cNvPr id="1173" name="Google Shape;1173;g3f00e3b942e_0_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74" name="Google Shape;1174;g3f00e3b942e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6" name="Shape 2276"/>
        <p:cNvGrpSpPr/>
        <p:nvPr/>
      </p:nvGrpSpPr>
      <p:grpSpPr>
        <a:xfrm>
          <a:off x="0" y="0"/>
          <a:ext cx="0" cy="0"/>
          <a:chOff x="0" y="0"/>
          <a:chExt cx="0" cy="0"/>
        </a:xfrm>
      </p:grpSpPr>
      <p:sp>
        <p:nvSpPr>
          <p:cNvPr id="2277" name="Google Shape;2277;g3f00e3b942e_0_20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8" name="Google Shape;2278;g3f00e3b942e_0_20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5" name="Shape 2285"/>
        <p:cNvGrpSpPr/>
        <p:nvPr/>
      </p:nvGrpSpPr>
      <p:grpSpPr>
        <a:xfrm>
          <a:off x="0" y="0"/>
          <a:ext cx="0" cy="0"/>
          <a:chOff x="0" y="0"/>
          <a:chExt cx="0" cy="0"/>
        </a:xfrm>
      </p:grpSpPr>
      <p:sp>
        <p:nvSpPr>
          <p:cNvPr id="2286" name="Google Shape;2286;g27a07abdd83_1_16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7" name="Google Shape;2287;g27a07abdd83_1_16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0" name="Shape 2290"/>
        <p:cNvGrpSpPr/>
        <p:nvPr/>
      </p:nvGrpSpPr>
      <p:grpSpPr>
        <a:xfrm>
          <a:off x="0" y="0"/>
          <a:ext cx="0" cy="0"/>
          <a:chOff x="0" y="0"/>
          <a:chExt cx="0" cy="0"/>
        </a:xfrm>
      </p:grpSpPr>
      <p:sp>
        <p:nvSpPr>
          <p:cNvPr id="2291" name="Google Shape;2291;g3f00e3b942e_0_10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92" name="Google Shape;2292;g3f00e3b942e_0_100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5" name="Shape 2295"/>
        <p:cNvGrpSpPr/>
        <p:nvPr/>
      </p:nvGrpSpPr>
      <p:grpSpPr>
        <a:xfrm>
          <a:off x="0" y="0"/>
          <a:ext cx="0" cy="0"/>
          <a:chOff x="0" y="0"/>
          <a:chExt cx="0" cy="0"/>
        </a:xfrm>
      </p:grpSpPr>
      <p:sp>
        <p:nvSpPr>
          <p:cNvPr id="2296" name="Google Shape;2296;g3f00e3b942e_0_10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7" name="Google Shape;2297;g3f00e3b942e_0_10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3" name="Shape 2303"/>
        <p:cNvGrpSpPr/>
        <p:nvPr/>
      </p:nvGrpSpPr>
      <p:grpSpPr>
        <a:xfrm>
          <a:off x="0" y="0"/>
          <a:ext cx="0" cy="0"/>
          <a:chOff x="0" y="0"/>
          <a:chExt cx="0" cy="0"/>
        </a:xfrm>
      </p:grpSpPr>
      <p:sp>
        <p:nvSpPr>
          <p:cNvPr id="2304" name="Google Shape;2304;g3f00e3b942e_0_10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5" name="Google Shape;2305;g3f00e3b942e_0_10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2" name="Shape 2312"/>
        <p:cNvGrpSpPr/>
        <p:nvPr/>
      </p:nvGrpSpPr>
      <p:grpSpPr>
        <a:xfrm>
          <a:off x="0" y="0"/>
          <a:ext cx="0" cy="0"/>
          <a:chOff x="0" y="0"/>
          <a:chExt cx="0" cy="0"/>
        </a:xfrm>
      </p:grpSpPr>
      <p:sp>
        <p:nvSpPr>
          <p:cNvPr id="2313" name="Google Shape;2313;g3f00e3b942e_0_10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14" name="Google Shape;2314;g3f00e3b942e_0_10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8" name="Shape 2318"/>
        <p:cNvGrpSpPr/>
        <p:nvPr/>
      </p:nvGrpSpPr>
      <p:grpSpPr>
        <a:xfrm>
          <a:off x="0" y="0"/>
          <a:ext cx="0" cy="0"/>
          <a:chOff x="0" y="0"/>
          <a:chExt cx="0" cy="0"/>
        </a:xfrm>
      </p:grpSpPr>
      <p:sp>
        <p:nvSpPr>
          <p:cNvPr id="2319" name="Google Shape;2319;g3f00e3b942e_0_10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20" name="Google Shape;2320;g3f00e3b942e_0_102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3" name="Shape 2323"/>
        <p:cNvGrpSpPr/>
        <p:nvPr/>
      </p:nvGrpSpPr>
      <p:grpSpPr>
        <a:xfrm>
          <a:off x="0" y="0"/>
          <a:ext cx="0" cy="0"/>
          <a:chOff x="0" y="0"/>
          <a:chExt cx="0" cy="0"/>
        </a:xfrm>
      </p:grpSpPr>
      <p:sp>
        <p:nvSpPr>
          <p:cNvPr id="2324" name="Google Shape;2324;g3f00e3b942e_0_11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5" name="Google Shape;2325;g3f00e3b942e_0_113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7" name="Shape 2327"/>
        <p:cNvGrpSpPr/>
        <p:nvPr/>
      </p:nvGrpSpPr>
      <p:grpSpPr>
        <a:xfrm>
          <a:off x="0" y="0"/>
          <a:ext cx="0" cy="0"/>
          <a:chOff x="0" y="0"/>
          <a:chExt cx="0" cy="0"/>
        </a:xfrm>
      </p:grpSpPr>
      <p:sp>
        <p:nvSpPr>
          <p:cNvPr id="2328" name="Google Shape;2328;g3f079beef5b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Give learners time to respond to the prompts.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Learner:  Respond in their notebooks and then share their ideas with their peers. </a:t>
            </a:r>
            <a:endParaRPr/>
          </a:p>
          <a:p>
            <a:pPr indent="0" lvl="0" marL="0" rtl="0" algn="l">
              <a:lnSpc>
                <a:spcPct val="100000"/>
              </a:lnSpc>
              <a:spcBef>
                <a:spcPts val="0"/>
              </a:spcBef>
              <a:spcAft>
                <a:spcPts val="0"/>
              </a:spcAft>
              <a:buSzPts val="1400"/>
              <a:buNone/>
            </a:pPr>
            <a:r>
              <a:rPr lang="en"/>
              <a:t>If you want to examine this high school student resolved structure in the pdb https://www.rcsb.org/structure/6pey</a:t>
            </a:r>
            <a:endParaRPr/>
          </a:p>
        </p:txBody>
      </p:sp>
      <p:sp>
        <p:nvSpPr>
          <p:cNvPr id="2329" name="Google Shape;2329;g3f079beef5b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8" name="Shape 2338"/>
        <p:cNvGrpSpPr/>
        <p:nvPr/>
      </p:nvGrpSpPr>
      <p:grpSpPr>
        <a:xfrm>
          <a:off x="0" y="0"/>
          <a:ext cx="0" cy="0"/>
          <a:chOff x="0" y="0"/>
          <a:chExt cx="0" cy="0"/>
        </a:xfrm>
      </p:grpSpPr>
      <p:sp>
        <p:nvSpPr>
          <p:cNvPr id="2339" name="Google Shape;2339;g3f00e3b942e_0_1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0" name="Google Shape;2340;g3f00e3b942e_0_1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2" name="Shape 1182"/>
        <p:cNvGrpSpPr/>
        <p:nvPr/>
      </p:nvGrpSpPr>
      <p:grpSpPr>
        <a:xfrm>
          <a:off x="0" y="0"/>
          <a:ext cx="0" cy="0"/>
          <a:chOff x="0" y="0"/>
          <a:chExt cx="0" cy="0"/>
        </a:xfrm>
      </p:grpSpPr>
      <p:sp>
        <p:nvSpPr>
          <p:cNvPr id="1183" name="Google Shape;1183;g3f00e3b942e_0_17: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84" name="Google Shape;1184;g3f00e3b942e_0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9" name="Shape 2349"/>
        <p:cNvGrpSpPr/>
        <p:nvPr/>
      </p:nvGrpSpPr>
      <p:grpSpPr>
        <a:xfrm>
          <a:off x="0" y="0"/>
          <a:ext cx="0" cy="0"/>
          <a:chOff x="0" y="0"/>
          <a:chExt cx="0" cy="0"/>
        </a:xfrm>
      </p:grpSpPr>
      <p:sp>
        <p:nvSpPr>
          <p:cNvPr id="2350" name="Google Shape;2350;g3f00e3b942e_0_1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1" name="Google Shape;2351;g3f00e3b942e_0_1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5" name="Shape 2355"/>
        <p:cNvGrpSpPr/>
        <p:nvPr/>
      </p:nvGrpSpPr>
      <p:grpSpPr>
        <a:xfrm>
          <a:off x="0" y="0"/>
          <a:ext cx="0" cy="0"/>
          <a:chOff x="0" y="0"/>
          <a:chExt cx="0" cy="0"/>
        </a:xfrm>
      </p:grpSpPr>
      <p:sp>
        <p:nvSpPr>
          <p:cNvPr id="2356" name="Google Shape;2356;g3f00e3b942e_0_1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7" name="Google Shape;2357;g3f00e3b942e_0_1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2" name="Shape 2362"/>
        <p:cNvGrpSpPr/>
        <p:nvPr/>
      </p:nvGrpSpPr>
      <p:grpSpPr>
        <a:xfrm>
          <a:off x="0" y="0"/>
          <a:ext cx="0" cy="0"/>
          <a:chOff x="0" y="0"/>
          <a:chExt cx="0" cy="0"/>
        </a:xfrm>
      </p:grpSpPr>
      <p:sp>
        <p:nvSpPr>
          <p:cNvPr id="2363" name="Google Shape;2363;g369d094ea24_0_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64" name="Google Shape;2364;g369d094ea24_0_25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6" name="Shape 2366"/>
        <p:cNvGrpSpPr/>
        <p:nvPr/>
      </p:nvGrpSpPr>
      <p:grpSpPr>
        <a:xfrm>
          <a:off x="0" y="0"/>
          <a:ext cx="0" cy="0"/>
          <a:chOff x="0" y="0"/>
          <a:chExt cx="0" cy="0"/>
        </a:xfrm>
      </p:grpSpPr>
      <p:sp>
        <p:nvSpPr>
          <p:cNvPr id="2367" name="Google Shape;2367;g27a07abdd83_1_17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68" name="Google Shape;2368;g27a07abdd83_1_17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69" name="Google Shape;2369;g27a07abdd83_1_17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5" name="Shape 2375"/>
        <p:cNvGrpSpPr/>
        <p:nvPr/>
      </p:nvGrpSpPr>
      <p:grpSpPr>
        <a:xfrm>
          <a:off x="0" y="0"/>
          <a:ext cx="0" cy="0"/>
          <a:chOff x="0" y="0"/>
          <a:chExt cx="0" cy="0"/>
        </a:xfrm>
      </p:grpSpPr>
      <p:sp>
        <p:nvSpPr>
          <p:cNvPr id="2376" name="Google Shape;2376;g27a07abdd83_1_17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Give learners time to respond to the prompts.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Learner:  Respond in their notebooks and then share their ideas with their peers. </a:t>
            </a:r>
            <a:endParaRPr/>
          </a:p>
          <a:p>
            <a:pPr indent="0" lvl="0" marL="0" rtl="0" algn="l">
              <a:lnSpc>
                <a:spcPct val="100000"/>
              </a:lnSpc>
              <a:spcBef>
                <a:spcPts val="0"/>
              </a:spcBef>
              <a:spcAft>
                <a:spcPts val="0"/>
              </a:spcAft>
              <a:buSzPts val="1400"/>
              <a:buNone/>
            </a:pPr>
            <a:r>
              <a:rPr lang="en"/>
              <a:t>If you want to examine this high school student resolved structure in the pdb https://www.rcsb.org/structure/6pey</a:t>
            </a:r>
            <a:endParaRPr/>
          </a:p>
        </p:txBody>
      </p:sp>
      <p:sp>
        <p:nvSpPr>
          <p:cNvPr id="2377" name="Google Shape;2377;g27a07abdd83_1_17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5" name="Shape 2385"/>
        <p:cNvGrpSpPr/>
        <p:nvPr/>
      </p:nvGrpSpPr>
      <p:grpSpPr>
        <a:xfrm>
          <a:off x="0" y="0"/>
          <a:ext cx="0" cy="0"/>
          <a:chOff x="0" y="0"/>
          <a:chExt cx="0" cy="0"/>
        </a:xfrm>
      </p:grpSpPr>
      <p:sp>
        <p:nvSpPr>
          <p:cNvPr id="2386" name="Google Shape;2386;g3f00e3b942e_2_17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7" name="Google Shape;2387;g3f00e3b942e_2_17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0" name="Shape 2390"/>
        <p:cNvGrpSpPr/>
        <p:nvPr/>
      </p:nvGrpSpPr>
      <p:grpSpPr>
        <a:xfrm>
          <a:off x="0" y="0"/>
          <a:ext cx="0" cy="0"/>
          <a:chOff x="0" y="0"/>
          <a:chExt cx="0" cy="0"/>
        </a:xfrm>
      </p:grpSpPr>
      <p:sp>
        <p:nvSpPr>
          <p:cNvPr id="2391" name="Google Shape;2391;g3f00e3b942e_2_18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2" name="Google Shape;2392;g3f00e3b942e_2_18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6" name="Shape 2396"/>
        <p:cNvGrpSpPr/>
        <p:nvPr/>
      </p:nvGrpSpPr>
      <p:grpSpPr>
        <a:xfrm>
          <a:off x="0" y="0"/>
          <a:ext cx="0" cy="0"/>
          <a:chOff x="0" y="0"/>
          <a:chExt cx="0" cy="0"/>
        </a:xfrm>
      </p:grpSpPr>
      <p:sp>
        <p:nvSpPr>
          <p:cNvPr id="2397" name="Google Shape;2397;g27a07abdd83_1_17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Give learners time to respond to the prompts.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Learner:  Respond in their notebooks and then share their ideas with their peers. </a:t>
            </a:r>
            <a:endParaRPr/>
          </a:p>
          <a:p>
            <a:pPr indent="0" lvl="0" marL="0" rtl="0" algn="l">
              <a:lnSpc>
                <a:spcPct val="100000"/>
              </a:lnSpc>
              <a:spcBef>
                <a:spcPts val="0"/>
              </a:spcBef>
              <a:spcAft>
                <a:spcPts val="0"/>
              </a:spcAft>
              <a:buSzPts val="1400"/>
              <a:buNone/>
            </a:pPr>
            <a:r>
              <a:rPr lang="en"/>
              <a:t>If you want to examine this high school student resolved structure in the pdb https://www.rcsb.org/structure/6pey</a:t>
            </a:r>
            <a:endParaRPr/>
          </a:p>
        </p:txBody>
      </p:sp>
      <p:sp>
        <p:nvSpPr>
          <p:cNvPr id="2398" name="Google Shape;2398;g27a07abdd83_1_17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5" name="Shape 2405"/>
        <p:cNvGrpSpPr/>
        <p:nvPr/>
      </p:nvGrpSpPr>
      <p:grpSpPr>
        <a:xfrm>
          <a:off x="0" y="0"/>
          <a:ext cx="0" cy="0"/>
          <a:chOff x="0" y="0"/>
          <a:chExt cx="0" cy="0"/>
        </a:xfrm>
      </p:grpSpPr>
      <p:sp>
        <p:nvSpPr>
          <p:cNvPr id="2406" name="Google Shape;2406;g3f00e3b942e_2_20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7" name="Google Shape;2407;g3f00e3b942e_2_20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1" name="Shape 2411"/>
        <p:cNvGrpSpPr/>
        <p:nvPr/>
      </p:nvGrpSpPr>
      <p:grpSpPr>
        <a:xfrm>
          <a:off x="0" y="0"/>
          <a:ext cx="0" cy="0"/>
          <a:chOff x="0" y="0"/>
          <a:chExt cx="0" cy="0"/>
        </a:xfrm>
      </p:grpSpPr>
      <p:sp>
        <p:nvSpPr>
          <p:cNvPr id="2412" name="Google Shape;2412;g3f00e3b942e_2_20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3" name="Google Shape;2413;g3f00e3b942e_2_20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6" name="Shape 1196"/>
        <p:cNvGrpSpPr/>
        <p:nvPr/>
      </p:nvGrpSpPr>
      <p:grpSpPr>
        <a:xfrm>
          <a:off x="0" y="0"/>
          <a:ext cx="0" cy="0"/>
          <a:chOff x="0" y="0"/>
          <a:chExt cx="0" cy="0"/>
        </a:xfrm>
      </p:grpSpPr>
      <p:sp>
        <p:nvSpPr>
          <p:cNvPr id="1197" name="Google Shape;1197;g3f00e3b942e_0_3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98" name="Google Shape;1198;g3f00e3b942e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5" name="Shape 2425"/>
        <p:cNvGrpSpPr/>
        <p:nvPr/>
      </p:nvGrpSpPr>
      <p:grpSpPr>
        <a:xfrm>
          <a:off x="0" y="0"/>
          <a:ext cx="0" cy="0"/>
          <a:chOff x="0" y="0"/>
          <a:chExt cx="0" cy="0"/>
        </a:xfrm>
      </p:grpSpPr>
      <p:sp>
        <p:nvSpPr>
          <p:cNvPr id="2426" name="Google Shape;2426;g3f00e3b942e_2_2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7" name="Google Shape;2427;g3f00e3b942e_2_2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1" name="Shape 2441"/>
        <p:cNvGrpSpPr/>
        <p:nvPr/>
      </p:nvGrpSpPr>
      <p:grpSpPr>
        <a:xfrm>
          <a:off x="0" y="0"/>
          <a:ext cx="0" cy="0"/>
          <a:chOff x="0" y="0"/>
          <a:chExt cx="0" cy="0"/>
        </a:xfrm>
      </p:grpSpPr>
      <p:sp>
        <p:nvSpPr>
          <p:cNvPr id="2442" name="Google Shape;2442;g27a07abdd83_1_17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Ask learners to dump out the entire contents of the kit.  Give them time to consider which model is the best representation of an active site. Ask them to report their ideas.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Learner:  Talk within their group, select the best model of an active site, and justify your answer. </a:t>
            </a:r>
            <a:endParaRPr/>
          </a:p>
        </p:txBody>
      </p:sp>
      <p:sp>
        <p:nvSpPr>
          <p:cNvPr id="2443" name="Google Shape;2443;g27a07abdd83_1_17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1" name="Shape 2451"/>
        <p:cNvGrpSpPr/>
        <p:nvPr/>
      </p:nvGrpSpPr>
      <p:grpSpPr>
        <a:xfrm>
          <a:off x="0" y="0"/>
          <a:ext cx="0" cy="0"/>
          <a:chOff x="0" y="0"/>
          <a:chExt cx="0" cy="0"/>
        </a:xfrm>
      </p:grpSpPr>
      <p:sp>
        <p:nvSpPr>
          <p:cNvPr id="2452" name="Google Shape;2452;g27a07abdd83_1_17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Give learners time to respond to the prompts.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Learner:  Respond in their notebooks and then share their ideas with their peers. </a:t>
            </a:r>
            <a:endParaRPr/>
          </a:p>
          <a:p>
            <a:pPr indent="0" lvl="0" marL="0" rtl="0" algn="l">
              <a:lnSpc>
                <a:spcPct val="100000"/>
              </a:lnSpc>
              <a:spcBef>
                <a:spcPts val="0"/>
              </a:spcBef>
              <a:spcAft>
                <a:spcPts val="0"/>
              </a:spcAft>
              <a:buSzPts val="1400"/>
              <a:buNone/>
            </a:pPr>
            <a:r>
              <a:rPr lang="en"/>
              <a:t>If you want to examine this high school student resolved structure in the pdb https://www.rcsb.org/structure/6pey</a:t>
            </a:r>
            <a:endParaRPr/>
          </a:p>
        </p:txBody>
      </p:sp>
      <p:sp>
        <p:nvSpPr>
          <p:cNvPr id="2453" name="Google Shape;2453;g27a07abdd83_1_17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0" name="Shape 2460"/>
        <p:cNvGrpSpPr/>
        <p:nvPr/>
      </p:nvGrpSpPr>
      <p:grpSpPr>
        <a:xfrm>
          <a:off x="0" y="0"/>
          <a:ext cx="0" cy="0"/>
          <a:chOff x="0" y="0"/>
          <a:chExt cx="0" cy="0"/>
        </a:xfrm>
      </p:grpSpPr>
      <p:sp>
        <p:nvSpPr>
          <p:cNvPr id="2461" name="Google Shape;2461;g27a07abdd83_1_17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Discuss with learners when you would use the model with the active site labeled by chemical properties and when you would use the solid gray one.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Learner: Consider what would work best in their classroom. </a:t>
            </a:r>
            <a:endParaRPr/>
          </a:p>
        </p:txBody>
      </p:sp>
      <p:sp>
        <p:nvSpPr>
          <p:cNvPr id="2462" name="Google Shape;2462;g27a07abdd83_1_17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0" name="Shape 2470"/>
        <p:cNvGrpSpPr/>
        <p:nvPr/>
      </p:nvGrpSpPr>
      <p:grpSpPr>
        <a:xfrm>
          <a:off x="0" y="0"/>
          <a:ext cx="0" cy="0"/>
          <a:chOff x="0" y="0"/>
          <a:chExt cx="0" cy="0"/>
        </a:xfrm>
      </p:grpSpPr>
      <p:sp>
        <p:nvSpPr>
          <p:cNvPr id="2471" name="Google Shape;2471;g2f0b723fee3_2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Give learners a chance to model a catabolic reaction, then show them the reaction in the active site using the magnetic pieces.  Note: the green pieces show a catabolic reaction.  Help learners notice the differences between the orange and green pieces.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
              <a:t>Learner: Use the kit pieces to model the displayed reaction.  Explain their reasoning. </a:t>
            </a:r>
            <a:endParaRPr/>
          </a:p>
        </p:txBody>
      </p:sp>
      <p:sp>
        <p:nvSpPr>
          <p:cNvPr id="2472" name="Google Shape;2472;g2f0b723fee3_2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0" name="Shape 2480"/>
        <p:cNvGrpSpPr/>
        <p:nvPr/>
      </p:nvGrpSpPr>
      <p:grpSpPr>
        <a:xfrm>
          <a:off x="0" y="0"/>
          <a:ext cx="0" cy="0"/>
          <a:chOff x="0" y="0"/>
          <a:chExt cx="0" cy="0"/>
        </a:xfrm>
      </p:grpSpPr>
      <p:sp>
        <p:nvSpPr>
          <p:cNvPr id="2481" name="Google Shape;2481;g27a07abdd83_1_17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Have learners navigate to </a:t>
            </a:r>
            <a:r>
              <a:rPr lang="en" u="sng">
                <a:solidFill>
                  <a:schemeClr val="hlink"/>
                </a:solidFill>
                <a:hlinkClick r:id="rId2"/>
              </a:rPr>
              <a:t>https://learn.3dmoleculardesigns.com/catabolic-reactions-interactable-pl?hsLang=en</a:t>
            </a:r>
            <a:r>
              <a:rPr lang="en"/>
              <a: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Passcode is SUMMER24</a:t>
            </a:r>
            <a:endParaRPr/>
          </a:p>
        </p:txBody>
      </p:sp>
      <p:sp>
        <p:nvSpPr>
          <p:cNvPr id="2482" name="Google Shape;2482;g27a07abdd83_1_17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1" name="Shape 2491"/>
        <p:cNvGrpSpPr/>
        <p:nvPr/>
      </p:nvGrpSpPr>
      <p:grpSpPr>
        <a:xfrm>
          <a:off x="0" y="0"/>
          <a:ext cx="0" cy="0"/>
          <a:chOff x="0" y="0"/>
          <a:chExt cx="0" cy="0"/>
        </a:xfrm>
      </p:grpSpPr>
      <p:sp>
        <p:nvSpPr>
          <p:cNvPr id="2492" name="Google Shape;2492;g27a07abdd83_1_17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Give learners a chance to model an anabolic reaction, then show them the reaction in the active site using the magnetic pieces.  Note: the orange pieces show an anabolic reaction.  Help learners notice the differences between the orange and green pieces.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100"/>
              <a:buFont typeface="Arial"/>
              <a:buNone/>
            </a:pPr>
            <a:r>
              <a:rPr lang="en"/>
              <a:t>Learner: Use the kit pieces to model the displayed reaction.  Explain their reasoning. </a:t>
            </a:r>
            <a:endParaRPr/>
          </a:p>
        </p:txBody>
      </p:sp>
      <p:sp>
        <p:nvSpPr>
          <p:cNvPr id="2493" name="Google Shape;2493;g27a07abdd83_1_17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1" name="Shape 2501"/>
        <p:cNvGrpSpPr/>
        <p:nvPr/>
      </p:nvGrpSpPr>
      <p:grpSpPr>
        <a:xfrm>
          <a:off x="0" y="0"/>
          <a:ext cx="0" cy="0"/>
          <a:chOff x="0" y="0"/>
          <a:chExt cx="0" cy="0"/>
        </a:xfrm>
      </p:grpSpPr>
      <p:sp>
        <p:nvSpPr>
          <p:cNvPr id="2502" name="Google Shape;2502;g2f0b68b51a0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Have learners navigate to </a:t>
            </a:r>
            <a:r>
              <a:rPr lang="en" sz="1200" u="sng">
                <a:solidFill>
                  <a:srgbClr val="0B6728"/>
                </a:solidFill>
                <a:highlight>
                  <a:srgbClr val="FFFFFF"/>
                </a:highlight>
                <a:hlinkClick r:id="rId2">
                  <a:extLst>
                    <a:ext uri="{A12FA001-AC4F-418D-AE19-62706E023703}">
                      <ahyp:hlinkClr val="tx"/>
                    </a:ext>
                  </a:extLst>
                </a:hlinkClick>
              </a:rPr>
              <a:t>https://learn.3dmoleculardesigns.com/anabolic-reactions-interactable-pl</a:t>
            </a:r>
            <a:endParaRPr/>
          </a:p>
          <a:p>
            <a:pPr indent="0" lvl="0" marL="0" rtl="0" algn="l">
              <a:lnSpc>
                <a:spcPct val="100000"/>
              </a:lnSpc>
              <a:spcBef>
                <a:spcPts val="0"/>
              </a:spcBef>
              <a:spcAft>
                <a:spcPts val="0"/>
              </a:spcAft>
              <a:buSzPts val="1400"/>
              <a:buNone/>
            </a:pPr>
            <a:r>
              <a:rPr lang="en"/>
              <a:t>Passcode:  SUMMER24</a:t>
            </a:r>
            <a:endParaRPr/>
          </a:p>
        </p:txBody>
      </p:sp>
      <p:sp>
        <p:nvSpPr>
          <p:cNvPr id="2503" name="Google Shape;2503;g2f0b68b51a0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2" name="Shape 2512"/>
        <p:cNvGrpSpPr/>
        <p:nvPr/>
      </p:nvGrpSpPr>
      <p:grpSpPr>
        <a:xfrm>
          <a:off x="0" y="0"/>
          <a:ext cx="0" cy="0"/>
          <a:chOff x="0" y="0"/>
          <a:chExt cx="0" cy="0"/>
        </a:xfrm>
      </p:grpSpPr>
      <p:sp>
        <p:nvSpPr>
          <p:cNvPr id="2513" name="Google Shape;2513;g27a07abdd83_1_17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
              <a:t>Teacher: Give learners a chance to model specificity, then show them the reaction in the active site using the magnetic pieces.  Note: What pisces fit/do not fit.  Help learners notice the differences.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
              <a:t>Learner: Use the kit pieces to model the displayed reaction.  Explain their reasoning.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2514" name="Google Shape;2514;g27a07abdd83_1_17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3" name="Shape 2523"/>
        <p:cNvGrpSpPr/>
        <p:nvPr/>
      </p:nvGrpSpPr>
      <p:grpSpPr>
        <a:xfrm>
          <a:off x="0" y="0"/>
          <a:ext cx="0" cy="0"/>
          <a:chOff x="0" y="0"/>
          <a:chExt cx="0" cy="0"/>
        </a:xfrm>
      </p:grpSpPr>
      <p:sp>
        <p:nvSpPr>
          <p:cNvPr id="2524" name="Google Shape;2524;g27a07abdd83_1_17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
              <a:t>Teacher:Note How the gray active site slightly changes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
              <a:t>Learner: Use the kit pieces to model the displayed reaction.  Explain their reasoning.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2525" name="Google Shape;2525;g27a07abdd83_1_17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jp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0.jp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3.jp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jp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5.jp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6.jp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2.jp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jp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3.jpg"/><Relationship Id="rId3" Type="http://schemas.openxmlformats.org/officeDocument/2006/relationships/image" Target="../media/image76.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3.jp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9.jp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6.jp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2.jp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0.jp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47.jp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3.jp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jp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8.jp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3.jp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3.jp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2.jp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9.jp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47.jp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4.jp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97.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3.jp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90.jp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8.jp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6.jp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9.jp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jp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0.jp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95.jp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06.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02.jp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2.jpg"/></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97.jp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9.jpg"/></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33.jpg"/></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jpg"/></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06.jp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89.jpg"/></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jp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4.pn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97.jpg"/></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88.jpg"/></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06.jpg"/></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2.jpg"/></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8.png"/></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25.png"/><Relationship Id="rId3" Type="http://schemas.openxmlformats.org/officeDocument/2006/relationships/image" Target="../media/image29.png"/></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4.png"/></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28.png"/></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6.png"/></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6.png"/></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6.png"/></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8.png"/></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7.png"/></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3.jpg"/></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57.jpg"/></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38.jpg"/></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39.jpg"/></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5.jpg"/><Relationship Id="rId3" Type="http://schemas.openxmlformats.org/officeDocument/2006/relationships/image" Target="../media/image43.png"/></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34.jpg"/><Relationship Id="rId3" Type="http://schemas.openxmlformats.org/officeDocument/2006/relationships/image" Target="../media/image19.png"/></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33.jpg"/><Relationship Id="rId3" Type="http://schemas.openxmlformats.org/officeDocument/2006/relationships/image" Target="../media/image40.png"/></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5.jpg"/><Relationship Id="rId3" Type="http://schemas.openxmlformats.org/officeDocument/2006/relationships/image" Target="../media/image39.png"/></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33.jpg"/><Relationship Id="rId3" Type="http://schemas.openxmlformats.org/officeDocument/2006/relationships/image" Target="../media/image76.png"/></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5.png"/><Relationship Id="rId3" Type="http://schemas.openxmlformats.org/officeDocument/2006/relationships/image" Target="../media/image29.png"/></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97.jpg"/></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9.jpg"/></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2.jpg"/></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53.jpg"/></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89.jpg"/></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0.jpg"/></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2.jpg"/></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jpg"/></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8.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6.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jpg"/><Relationship Id="rId3" Type="http://schemas.openxmlformats.org/officeDocument/2006/relationships/image" Target="../media/image39.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4.jpg"/><Relationship Id="rId3" Type="http://schemas.openxmlformats.org/officeDocument/2006/relationships/image" Target="../media/image19.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5.png"/><Relationship Id="rId3" Type="http://schemas.openxmlformats.org/officeDocument/2006/relationships/image" Target="../media/image29.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8.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4.jp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0.jp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jpg"/><Relationship Id="rId3" Type="http://schemas.openxmlformats.org/officeDocument/2006/relationships/image" Target="../media/image39.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4.jp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3.jpg"/><Relationship Id="rId3" Type="http://schemas.openxmlformats.org/officeDocument/2006/relationships/image" Target="../media/image40.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8.jp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jpg"/><Relationship Id="rId3" Type="http://schemas.openxmlformats.org/officeDocument/2006/relationships/image" Target="../media/image43.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jp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5.png"/><Relationship Id="rId3" Type="http://schemas.openxmlformats.org/officeDocument/2006/relationships/image" Target="../media/image2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7.jp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7.jp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jpg"/><Relationship Id="rId3" Type="http://schemas.openxmlformats.org/officeDocument/2006/relationships/image" Target="../media/image42.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5.png"/><Relationship Id="rId3" Type="http://schemas.openxmlformats.org/officeDocument/2006/relationships/image" Target="../media/image29.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8.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6.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6.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4.jp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0.jp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5.jpg"/><Relationship Id="rId3" Type="http://schemas.openxmlformats.org/officeDocument/2006/relationships/image" Target="../media/image39.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4.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3.jpg"/><Relationship Id="rId3" Type="http://schemas.openxmlformats.org/officeDocument/2006/relationships/image" Target="../media/image40.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8.jpg"/><Relationship Id="rId3" Type="http://schemas.openxmlformats.org/officeDocument/2006/relationships/image" Target="../media/image71.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5.jpg"/><Relationship Id="rId3" Type="http://schemas.openxmlformats.org/officeDocument/2006/relationships/image" Target="../media/image43.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jp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5.png"/><Relationship Id="rId3" Type="http://schemas.openxmlformats.org/officeDocument/2006/relationships/image" Target="../media/image29.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7.jp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7.jp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6.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3.jpg"/><Relationship Id="rId3" Type="http://schemas.openxmlformats.org/officeDocument/2006/relationships/image" Target="../media/image76.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3.jp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2.jp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jp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7.jp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4.jp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7.jp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8.jp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6.jp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9.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488" name="Shape 488"/>
        <p:cNvGrpSpPr/>
        <p:nvPr/>
      </p:nvGrpSpPr>
      <p:grpSpPr>
        <a:xfrm>
          <a:off x="0" y="0"/>
          <a:ext cx="0" cy="0"/>
          <a:chOff x="0" y="0"/>
          <a:chExt cx="0" cy="0"/>
        </a:xfrm>
      </p:grpSpPr>
      <p:pic>
        <p:nvPicPr>
          <p:cNvPr id="489" name="Google Shape;489;p10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90" name="Google Shape;490;p10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91" name="Google Shape;491;p10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92" name="Google Shape;492;p105"/>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93" name="Google Shape;493;p105"/>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494" name="Shape 494"/>
        <p:cNvGrpSpPr/>
        <p:nvPr/>
      </p:nvGrpSpPr>
      <p:grpSpPr>
        <a:xfrm>
          <a:off x="0" y="0"/>
          <a:ext cx="0" cy="0"/>
          <a:chOff x="0" y="0"/>
          <a:chExt cx="0" cy="0"/>
        </a:xfrm>
      </p:grpSpPr>
      <p:pic>
        <p:nvPicPr>
          <p:cNvPr id="495" name="Google Shape;495;p10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96" name="Google Shape;496;p106"/>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97" name="Google Shape;497;p106"/>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98" name="Google Shape;498;p106"/>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499" name="Shape 499"/>
        <p:cNvGrpSpPr/>
        <p:nvPr/>
      </p:nvGrpSpPr>
      <p:grpSpPr>
        <a:xfrm>
          <a:off x="0" y="0"/>
          <a:ext cx="0" cy="0"/>
          <a:chOff x="0" y="0"/>
          <a:chExt cx="0" cy="0"/>
        </a:xfrm>
      </p:grpSpPr>
      <p:pic>
        <p:nvPicPr>
          <p:cNvPr descr="Background pattern&#10;&#10;Description automatically generated with low confidence" id="500" name="Google Shape;500;p10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01" name="Google Shape;501;p107"/>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502" name="Google Shape;502;p107"/>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03" name="Google Shape;503;p107"/>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04" name="Google Shape;504;p107"/>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505" name="Shape 505"/>
        <p:cNvGrpSpPr/>
        <p:nvPr/>
      </p:nvGrpSpPr>
      <p:grpSpPr>
        <a:xfrm>
          <a:off x="0" y="0"/>
          <a:ext cx="0" cy="0"/>
          <a:chOff x="0" y="0"/>
          <a:chExt cx="0" cy="0"/>
        </a:xfrm>
      </p:grpSpPr>
      <p:pic>
        <p:nvPicPr>
          <p:cNvPr id="506" name="Google Shape;506;p10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07" name="Google Shape;507;p108"/>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508" name="Google Shape;508;p108"/>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09" name="Google Shape;509;p10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10" name="Google Shape;510;p10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511" name="Shape 511"/>
        <p:cNvGrpSpPr/>
        <p:nvPr/>
      </p:nvGrpSpPr>
      <p:grpSpPr>
        <a:xfrm>
          <a:off x="0" y="0"/>
          <a:ext cx="0" cy="0"/>
          <a:chOff x="0" y="0"/>
          <a:chExt cx="0" cy="0"/>
        </a:xfrm>
      </p:grpSpPr>
      <p:pic>
        <p:nvPicPr>
          <p:cNvPr id="512" name="Google Shape;512;p10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13" name="Google Shape;513;p109"/>
          <p:cNvSpPr txBox="1"/>
          <p:nvPr>
            <p:ph type="title"/>
          </p:nvPr>
        </p:nvSpPr>
        <p:spPr>
          <a:xfrm>
            <a:off x="707065" y="220847"/>
            <a:ext cx="76503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514" name="Google Shape;514;p109"/>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15" name="Google Shape;515;p109"/>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16" name="Google Shape;516;p109"/>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517" name="Shape 517"/>
        <p:cNvGrpSpPr/>
        <p:nvPr/>
      </p:nvGrpSpPr>
      <p:grpSpPr>
        <a:xfrm>
          <a:off x="0" y="0"/>
          <a:ext cx="0" cy="0"/>
          <a:chOff x="0" y="0"/>
          <a:chExt cx="0" cy="0"/>
        </a:xfrm>
      </p:grpSpPr>
      <p:pic>
        <p:nvPicPr>
          <p:cNvPr id="518" name="Google Shape;518;p110"/>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LOSING Slide 3">
  <p:cSld name="12_CLOSING Slide 3">
    <p:spTree>
      <p:nvGrpSpPr>
        <p:cNvPr id="519" name="Shape 519"/>
        <p:cNvGrpSpPr/>
        <p:nvPr/>
      </p:nvGrpSpPr>
      <p:grpSpPr>
        <a:xfrm>
          <a:off x="0" y="0"/>
          <a:ext cx="0" cy="0"/>
          <a:chOff x="0" y="0"/>
          <a:chExt cx="0" cy="0"/>
        </a:xfrm>
      </p:grpSpPr>
      <p:pic>
        <p:nvPicPr>
          <p:cNvPr id="520" name="Google Shape;520;p111"/>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521" name="Shape 521"/>
        <p:cNvGrpSpPr/>
        <p:nvPr/>
      </p:nvGrpSpPr>
      <p:grpSpPr>
        <a:xfrm>
          <a:off x="0" y="0"/>
          <a:ext cx="0" cy="0"/>
          <a:chOff x="0" y="0"/>
          <a:chExt cx="0" cy="0"/>
        </a:xfrm>
      </p:grpSpPr>
      <p:pic>
        <p:nvPicPr>
          <p:cNvPr id="522" name="Google Shape;522;p11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3" name="Shape 523"/>
        <p:cNvGrpSpPr/>
        <p:nvPr/>
      </p:nvGrpSpPr>
      <p:grpSpPr>
        <a:xfrm>
          <a:off x="0" y="0"/>
          <a:ext cx="0" cy="0"/>
          <a:chOff x="0" y="0"/>
          <a:chExt cx="0" cy="0"/>
        </a:xfrm>
      </p:grpSpPr>
      <p:sp>
        <p:nvSpPr>
          <p:cNvPr id="524" name="Google Shape;524;p11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525" name="Google Shape;525;p11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526" name="Google Shape;526;p11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27" name="Shape 527"/>
        <p:cNvGrpSpPr/>
        <p:nvPr/>
      </p:nvGrpSpPr>
      <p:grpSpPr>
        <a:xfrm>
          <a:off x="0" y="0"/>
          <a:ext cx="0" cy="0"/>
          <a:chOff x="0" y="0"/>
          <a:chExt cx="0" cy="0"/>
        </a:xfrm>
      </p:grpSpPr>
      <p:sp>
        <p:nvSpPr>
          <p:cNvPr id="528" name="Google Shape;528;p114"/>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529" name="Google Shape;529;p114"/>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1"/>
              </a:buClr>
              <a:buSzPts val="1800"/>
              <a:buNone/>
              <a:defRPr sz="1800"/>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530" name="Google Shape;530;p11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531" name="Google Shape;531;p11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532" name="Google Shape;532;p11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533" name="Shape 533"/>
        <p:cNvGrpSpPr/>
        <p:nvPr/>
      </p:nvGrpSpPr>
      <p:grpSpPr>
        <a:xfrm>
          <a:off x="0" y="0"/>
          <a:ext cx="0" cy="0"/>
          <a:chOff x="0" y="0"/>
          <a:chExt cx="0" cy="0"/>
        </a:xfrm>
      </p:grpSpPr>
      <p:sp>
        <p:nvSpPr>
          <p:cNvPr id="534" name="Google Shape;534;p115"/>
          <p:cNvSpPr txBox="1"/>
          <p:nvPr>
            <p:ph idx="12" type="sldNum"/>
          </p:nvPr>
        </p:nvSpPr>
        <p:spPr>
          <a:xfrm>
            <a:off x="8472458" y="4663217"/>
            <a:ext cx="548700" cy="393600"/>
          </a:xfrm>
          <a:prstGeom prst="rect">
            <a:avLst/>
          </a:prstGeom>
        </p:spPr>
        <p:txBody>
          <a:bodyPr anchorCtr="0" anchor="ctr" bIns="34275" lIns="68575" spcFirstLastPara="1" rIns="68575" wrap="square" tIns="3427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35" name="Google Shape;535;p115"/>
          <p:cNvSpPr txBox="1"/>
          <p:nvPr>
            <p:ph type="title"/>
          </p:nvPr>
        </p:nvSpPr>
        <p:spPr>
          <a:xfrm>
            <a:off x="233200" y="91512"/>
            <a:ext cx="8481000" cy="973800"/>
          </a:xfrm>
          <a:prstGeom prst="rect">
            <a:avLst/>
          </a:prstGeom>
        </p:spPr>
        <p:txBody>
          <a:bodyPr anchorCtr="0" anchor="t" bIns="34275" lIns="68575" spcFirstLastPara="1" rIns="68575" wrap="square" tIns="34275">
            <a:normAutofit/>
          </a:bodyPr>
          <a:lstStyle>
            <a:lvl1pPr lvl="0" rtl="0">
              <a:spcBef>
                <a:spcPts val="0"/>
              </a:spcBef>
              <a:spcAft>
                <a:spcPts val="0"/>
              </a:spcAft>
              <a:buClr>
                <a:schemeClr val="lt1"/>
              </a:buClr>
              <a:buSzPts val="3300"/>
              <a:buNone/>
              <a:defRPr b="1">
                <a:solidFill>
                  <a:schemeClr val="lt1"/>
                </a:solidFill>
              </a:defRPr>
            </a:lvl1pPr>
            <a:lvl2pPr lvl="1" rtl="0">
              <a:spcBef>
                <a:spcPts val="0"/>
              </a:spcBef>
              <a:spcAft>
                <a:spcPts val="0"/>
              </a:spcAft>
              <a:buSzPts val="1100"/>
              <a:buNone/>
              <a:defRPr b="1"/>
            </a:lvl2pPr>
            <a:lvl3pPr lvl="2" rtl="0">
              <a:spcBef>
                <a:spcPts val="0"/>
              </a:spcBef>
              <a:spcAft>
                <a:spcPts val="0"/>
              </a:spcAft>
              <a:buSzPts val="1100"/>
              <a:buNone/>
              <a:defRPr b="1"/>
            </a:lvl3pPr>
            <a:lvl4pPr lvl="3" rtl="0">
              <a:spcBef>
                <a:spcPts val="0"/>
              </a:spcBef>
              <a:spcAft>
                <a:spcPts val="0"/>
              </a:spcAft>
              <a:buSzPts val="1100"/>
              <a:buNone/>
              <a:defRPr b="1"/>
            </a:lvl4pPr>
            <a:lvl5pPr lvl="4" rtl="0">
              <a:spcBef>
                <a:spcPts val="0"/>
              </a:spcBef>
              <a:spcAft>
                <a:spcPts val="0"/>
              </a:spcAft>
              <a:buSzPts val="1100"/>
              <a:buNone/>
              <a:defRPr b="1"/>
            </a:lvl5pPr>
            <a:lvl6pPr lvl="5" rtl="0">
              <a:spcBef>
                <a:spcPts val="0"/>
              </a:spcBef>
              <a:spcAft>
                <a:spcPts val="0"/>
              </a:spcAft>
              <a:buSzPts val="1100"/>
              <a:buNone/>
              <a:defRPr b="1"/>
            </a:lvl6pPr>
            <a:lvl7pPr lvl="6" rtl="0">
              <a:spcBef>
                <a:spcPts val="0"/>
              </a:spcBef>
              <a:spcAft>
                <a:spcPts val="0"/>
              </a:spcAft>
              <a:buSzPts val="1100"/>
              <a:buNone/>
              <a:defRPr b="1"/>
            </a:lvl7pPr>
            <a:lvl8pPr lvl="7" rtl="0">
              <a:spcBef>
                <a:spcPts val="0"/>
              </a:spcBef>
              <a:spcAft>
                <a:spcPts val="0"/>
              </a:spcAft>
              <a:buSzPts val="1100"/>
              <a:buNone/>
              <a:defRPr b="1"/>
            </a:lvl8pPr>
            <a:lvl9pPr lvl="8" rtl="0">
              <a:spcBef>
                <a:spcPts val="0"/>
              </a:spcBef>
              <a:spcAft>
                <a:spcPts val="0"/>
              </a:spcAft>
              <a:buSzPts val="1100"/>
              <a:buNone/>
              <a:defRPr b="1"/>
            </a:lvl9pPr>
          </a:lstStyle>
          <a:p/>
        </p:txBody>
      </p:sp>
      <p:sp>
        <p:nvSpPr>
          <p:cNvPr id="536" name="Google Shape;536;p115"/>
          <p:cNvSpPr txBox="1"/>
          <p:nvPr>
            <p:ph idx="1" type="body"/>
          </p:nvPr>
        </p:nvSpPr>
        <p:spPr>
          <a:xfrm>
            <a:off x="706925" y="1211175"/>
            <a:ext cx="7032000" cy="3497400"/>
          </a:xfrm>
          <a:prstGeom prst="rect">
            <a:avLst/>
          </a:prstGeom>
        </p:spPr>
        <p:txBody>
          <a:bodyPr anchorCtr="0" anchor="t" bIns="34275" lIns="68575" spcFirstLastPara="1" rIns="68575" wrap="square" tIns="34275">
            <a:normAutofit/>
          </a:bodyPr>
          <a:lstStyle>
            <a:lvl1pPr indent="-361950" lvl="0" marL="457200" rtl="0">
              <a:spcBef>
                <a:spcPts val="800"/>
              </a:spcBef>
              <a:spcAft>
                <a:spcPts val="0"/>
              </a:spcAft>
              <a:buSzPts val="2100"/>
              <a:buChar char="•"/>
              <a:defRPr/>
            </a:lvl1pPr>
            <a:lvl2pPr indent="-342900" lvl="1" marL="914400" rtl="0">
              <a:spcBef>
                <a:spcPts val="400"/>
              </a:spcBef>
              <a:spcAft>
                <a:spcPts val="0"/>
              </a:spcAft>
              <a:buSzPts val="1800"/>
              <a:buChar char="•"/>
              <a:defRPr/>
            </a:lvl2pPr>
            <a:lvl3pPr indent="-323850" lvl="2" marL="1371600" rtl="0">
              <a:spcBef>
                <a:spcPts val="400"/>
              </a:spcBef>
              <a:spcAft>
                <a:spcPts val="0"/>
              </a:spcAft>
              <a:buSzPts val="1500"/>
              <a:buChar char="•"/>
              <a:defRPr/>
            </a:lvl3pPr>
            <a:lvl4pPr indent="-317500" lvl="3" marL="1828800" rtl="0">
              <a:spcBef>
                <a:spcPts val="400"/>
              </a:spcBef>
              <a:spcAft>
                <a:spcPts val="0"/>
              </a:spcAft>
              <a:buSzPts val="1400"/>
              <a:buChar char="•"/>
              <a:defRPr/>
            </a:lvl4pPr>
            <a:lvl5pPr indent="-317500" lvl="4" marL="2286000" rtl="0">
              <a:spcBef>
                <a:spcPts val="400"/>
              </a:spcBef>
              <a:spcAft>
                <a:spcPts val="0"/>
              </a:spcAft>
              <a:buSzPts val="1400"/>
              <a:buChar char="•"/>
              <a:defRPr/>
            </a:lvl5pPr>
            <a:lvl6pPr indent="-317500" lvl="5" marL="2743200" rtl="0">
              <a:spcBef>
                <a:spcPts val="400"/>
              </a:spcBef>
              <a:spcAft>
                <a:spcPts val="0"/>
              </a:spcAft>
              <a:buSzPts val="1400"/>
              <a:buChar char="•"/>
              <a:defRPr/>
            </a:lvl6pPr>
            <a:lvl7pPr indent="-317500" lvl="6" marL="3200400" rtl="0">
              <a:spcBef>
                <a:spcPts val="400"/>
              </a:spcBef>
              <a:spcAft>
                <a:spcPts val="0"/>
              </a:spcAft>
              <a:buSzPts val="1400"/>
              <a:buChar char="•"/>
              <a:defRPr/>
            </a:lvl7pPr>
            <a:lvl8pPr indent="-317500" lvl="7" marL="3657600" rtl="0">
              <a:spcBef>
                <a:spcPts val="400"/>
              </a:spcBef>
              <a:spcAft>
                <a:spcPts val="0"/>
              </a:spcAft>
              <a:buSzPts val="1400"/>
              <a:buChar char="•"/>
              <a:defRPr/>
            </a:lvl8pPr>
            <a:lvl9pPr indent="-317500" lvl="8" marL="4114800" rtl="0">
              <a:spcBef>
                <a:spcPts val="400"/>
              </a:spcBef>
              <a:spcAft>
                <a:spcPts val="0"/>
              </a:spcAft>
              <a:buSzPts val="1400"/>
              <a:buChar char="•"/>
              <a:defRPr/>
            </a:lvl9pPr>
          </a:lstStyle>
          <a:p/>
        </p:txBody>
      </p:sp>
      <p:sp>
        <p:nvSpPr>
          <p:cNvPr id="537" name="Google Shape;537;p11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 your small group">
  <p:cSld name="7_BODY Slide RIGHT 2_1">
    <p:spTree>
      <p:nvGrpSpPr>
        <p:cNvPr id="538" name="Shape 538"/>
        <p:cNvGrpSpPr/>
        <p:nvPr/>
      </p:nvGrpSpPr>
      <p:grpSpPr>
        <a:xfrm>
          <a:off x="0" y="0"/>
          <a:ext cx="0" cy="0"/>
          <a:chOff x="0" y="0"/>
          <a:chExt cx="0" cy="0"/>
        </a:xfrm>
      </p:grpSpPr>
      <p:pic>
        <p:nvPicPr>
          <p:cNvPr descr="Background pattern&#10;&#10;Description automatically generated with low confidence" id="539" name="Google Shape;539;p11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40" name="Google Shape;540;p116"/>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41" name="Google Shape;541;p116"/>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42" name="Google Shape;542;p116"/>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43" name="Google Shape;543;p116"/>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544" name="Google Shape;544;p116"/>
          <p:cNvPicPr preferRelativeResize="0"/>
          <p:nvPr/>
        </p:nvPicPr>
        <p:blipFill>
          <a:blip r:embed="rId3">
            <a:alphaModFix/>
          </a:blip>
          <a:stretch>
            <a:fillRect/>
          </a:stretch>
        </p:blipFill>
        <p:spPr>
          <a:xfrm>
            <a:off x="76200" y="4496475"/>
            <a:ext cx="647025" cy="647025"/>
          </a:xfrm>
          <a:prstGeom prst="rect">
            <a:avLst/>
          </a:prstGeom>
          <a:noFill/>
          <a:ln>
            <a:noFill/>
          </a:ln>
        </p:spPr>
      </p:pic>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549" name="Shape 549"/>
        <p:cNvGrpSpPr/>
        <p:nvPr/>
      </p:nvGrpSpPr>
      <p:grpSpPr>
        <a:xfrm>
          <a:off x="0" y="0"/>
          <a:ext cx="0" cy="0"/>
          <a:chOff x="0" y="0"/>
          <a:chExt cx="0" cy="0"/>
        </a:xfrm>
      </p:grpSpPr>
      <p:pic>
        <p:nvPicPr>
          <p:cNvPr id="550" name="Google Shape;550;p11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51" name="Google Shape;551;p118"/>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52" name="Google Shape;552;p118"/>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553" name="Shape 553"/>
        <p:cNvGrpSpPr/>
        <p:nvPr/>
      </p:nvGrpSpPr>
      <p:grpSpPr>
        <a:xfrm>
          <a:off x="0" y="0"/>
          <a:ext cx="0" cy="0"/>
          <a:chOff x="0" y="0"/>
          <a:chExt cx="0" cy="0"/>
        </a:xfrm>
      </p:grpSpPr>
      <p:pic>
        <p:nvPicPr>
          <p:cNvPr id="554" name="Google Shape;554;p11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55" name="Google Shape;555;p119"/>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556" name="Google Shape;556;p11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57" name="Google Shape;557;p11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558" name="Google Shape;558;p119"/>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559" name="Shape 559"/>
        <p:cNvGrpSpPr/>
        <p:nvPr/>
      </p:nvGrpSpPr>
      <p:grpSpPr>
        <a:xfrm>
          <a:off x="0" y="0"/>
          <a:ext cx="0" cy="0"/>
          <a:chOff x="0" y="0"/>
          <a:chExt cx="0" cy="0"/>
        </a:xfrm>
      </p:grpSpPr>
      <p:pic>
        <p:nvPicPr>
          <p:cNvPr id="560" name="Google Shape;560;p12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61" name="Google Shape;561;p12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62" name="Google Shape;562;p12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563" name="Google Shape;563;p120"/>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564" name="Google Shape;564;p120"/>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565" name="Shape 565"/>
        <p:cNvGrpSpPr/>
        <p:nvPr/>
      </p:nvGrpSpPr>
      <p:grpSpPr>
        <a:xfrm>
          <a:off x="0" y="0"/>
          <a:ext cx="0" cy="0"/>
          <a:chOff x="0" y="0"/>
          <a:chExt cx="0" cy="0"/>
        </a:xfrm>
      </p:grpSpPr>
      <p:pic>
        <p:nvPicPr>
          <p:cNvPr id="566" name="Google Shape;566;p12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67" name="Google Shape;567;p12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68" name="Google Shape;568;p12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569" name="Google Shape;569;p121"/>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0" name="Google Shape;570;p121"/>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pic>
        <p:nvPicPr>
          <p:cNvPr id="571" name="Google Shape;571;p12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72" name="Google Shape;572;p12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573" name="Shape 573"/>
        <p:cNvGrpSpPr/>
        <p:nvPr/>
      </p:nvGrpSpPr>
      <p:grpSpPr>
        <a:xfrm>
          <a:off x="0" y="0"/>
          <a:ext cx="0" cy="0"/>
          <a:chOff x="0" y="0"/>
          <a:chExt cx="0" cy="0"/>
        </a:xfrm>
      </p:grpSpPr>
      <p:pic>
        <p:nvPicPr>
          <p:cNvPr id="574" name="Google Shape;574;p12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75" name="Google Shape;575;p122"/>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6" name="Google Shape;576;p122"/>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77" name="Google Shape;577;p122"/>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78" name="Google Shape;578;p122"/>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9" name="Shape 579"/>
        <p:cNvGrpSpPr/>
        <p:nvPr/>
      </p:nvGrpSpPr>
      <p:grpSpPr>
        <a:xfrm>
          <a:off x="0" y="0"/>
          <a:ext cx="0" cy="0"/>
          <a:chOff x="0" y="0"/>
          <a:chExt cx="0" cy="0"/>
        </a:xfrm>
      </p:grpSpPr>
      <p:sp>
        <p:nvSpPr>
          <p:cNvPr id="580" name="Google Shape;580;p1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581" name="Shape 581"/>
        <p:cNvGrpSpPr/>
        <p:nvPr/>
      </p:nvGrpSpPr>
      <p:grpSpPr>
        <a:xfrm>
          <a:off x="0" y="0"/>
          <a:ext cx="0" cy="0"/>
          <a:chOff x="0" y="0"/>
          <a:chExt cx="0" cy="0"/>
        </a:xfrm>
      </p:grpSpPr>
      <p:pic>
        <p:nvPicPr>
          <p:cNvPr id="582" name="Google Shape;582;p12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83" name="Google Shape;583;p124"/>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84" name="Google Shape;584;p12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585" name="Google Shape;585;p124"/>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86" name="Google Shape;586;p124"/>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587" name="Shape 587"/>
        <p:cNvGrpSpPr/>
        <p:nvPr/>
      </p:nvGrpSpPr>
      <p:grpSpPr>
        <a:xfrm>
          <a:off x="0" y="0"/>
          <a:ext cx="0" cy="0"/>
          <a:chOff x="0" y="0"/>
          <a:chExt cx="0" cy="0"/>
        </a:xfrm>
      </p:grpSpPr>
      <p:pic>
        <p:nvPicPr>
          <p:cNvPr id="588" name="Google Shape;588;p12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89" name="Google Shape;589;p12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90" name="Google Shape;590;p12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591" name="Google Shape;591;p125"/>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592" name="Google Shape;592;p125"/>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50" name="Shape 50"/>
        <p:cNvGrpSpPr/>
        <p:nvPr/>
      </p:nvGrpSpPr>
      <p:grpSpPr>
        <a:xfrm>
          <a:off x="0" y="0"/>
          <a:ext cx="0" cy="0"/>
          <a:chOff x="0" y="0"/>
          <a:chExt cx="0" cy="0"/>
        </a:xfrm>
      </p:grpSpPr>
      <p:pic>
        <p:nvPicPr>
          <p:cNvPr id="51" name="Google Shape;51;p1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2" name="Google Shape;52;p13"/>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3" name="Google Shape;53;p13"/>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rgbClr val="7F7F7F"/>
              </a:buClr>
              <a:buSzPts val="1800"/>
              <a:buNone/>
              <a:defRPr sz="1800">
                <a:solidFill>
                  <a:srgbClr val="7F7F7F"/>
                </a:solidFill>
              </a:defRPr>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93" name="Shape 593"/>
        <p:cNvGrpSpPr/>
        <p:nvPr/>
      </p:nvGrpSpPr>
      <p:grpSpPr>
        <a:xfrm>
          <a:off x="0" y="0"/>
          <a:ext cx="0" cy="0"/>
          <a:chOff x="0" y="0"/>
          <a:chExt cx="0" cy="0"/>
        </a:xfrm>
      </p:grpSpPr>
      <p:sp>
        <p:nvSpPr>
          <p:cNvPr id="594" name="Google Shape;594;p126"/>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95" name="Google Shape;595;p126"/>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96" name="Google Shape;596;p1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97" name="Shape 597"/>
        <p:cNvGrpSpPr/>
        <p:nvPr/>
      </p:nvGrpSpPr>
      <p:grpSpPr>
        <a:xfrm>
          <a:off x="0" y="0"/>
          <a:ext cx="0" cy="0"/>
          <a:chOff x="0" y="0"/>
          <a:chExt cx="0" cy="0"/>
        </a:xfrm>
      </p:grpSpPr>
      <p:sp>
        <p:nvSpPr>
          <p:cNvPr id="598" name="Google Shape;598;p12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599" name="Google Shape;599;p1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00" name="Shape 600"/>
        <p:cNvGrpSpPr/>
        <p:nvPr/>
      </p:nvGrpSpPr>
      <p:grpSpPr>
        <a:xfrm>
          <a:off x="0" y="0"/>
          <a:ext cx="0" cy="0"/>
          <a:chOff x="0" y="0"/>
          <a:chExt cx="0" cy="0"/>
        </a:xfrm>
      </p:grpSpPr>
      <p:sp>
        <p:nvSpPr>
          <p:cNvPr id="601" name="Google Shape;601;p12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02" name="Google Shape;602;p12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603" name="Google Shape;603;p1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04" name="Shape 604"/>
        <p:cNvGrpSpPr/>
        <p:nvPr/>
      </p:nvGrpSpPr>
      <p:grpSpPr>
        <a:xfrm>
          <a:off x="0" y="0"/>
          <a:ext cx="0" cy="0"/>
          <a:chOff x="0" y="0"/>
          <a:chExt cx="0" cy="0"/>
        </a:xfrm>
      </p:grpSpPr>
      <p:sp>
        <p:nvSpPr>
          <p:cNvPr id="605" name="Google Shape;605;p12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06" name="Google Shape;606;p12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607" name="Google Shape;607;p12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608" name="Google Shape;608;p1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09" name="Shape 609"/>
        <p:cNvGrpSpPr/>
        <p:nvPr/>
      </p:nvGrpSpPr>
      <p:grpSpPr>
        <a:xfrm>
          <a:off x="0" y="0"/>
          <a:ext cx="0" cy="0"/>
          <a:chOff x="0" y="0"/>
          <a:chExt cx="0" cy="0"/>
        </a:xfrm>
      </p:grpSpPr>
      <p:sp>
        <p:nvSpPr>
          <p:cNvPr id="610" name="Google Shape;610;p13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11" name="Google Shape;611;p1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12" name="Shape 612"/>
        <p:cNvGrpSpPr/>
        <p:nvPr/>
      </p:nvGrpSpPr>
      <p:grpSpPr>
        <a:xfrm>
          <a:off x="0" y="0"/>
          <a:ext cx="0" cy="0"/>
          <a:chOff x="0" y="0"/>
          <a:chExt cx="0" cy="0"/>
        </a:xfrm>
      </p:grpSpPr>
      <p:sp>
        <p:nvSpPr>
          <p:cNvPr id="613" name="Google Shape;613;p13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614" name="Google Shape;614;p13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615" name="Google Shape;615;p1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16" name="Shape 616"/>
        <p:cNvGrpSpPr/>
        <p:nvPr/>
      </p:nvGrpSpPr>
      <p:grpSpPr>
        <a:xfrm>
          <a:off x="0" y="0"/>
          <a:ext cx="0" cy="0"/>
          <a:chOff x="0" y="0"/>
          <a:chExt cx="0" cy="0"/>
        </a:xfrm>
      </p:grpSpPr>
      <p:sp>
        <p:nvSpPr>
          <p:cNvPr id="617" name="Google Shape;617;p13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618" name="Google Shape;618;p1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9" name="Shape 619"/>
        <p:cNvGrpSpPr/>
        <p:nvPr/>
      </p:nvGrpSpPr>
      <p:grpSpPr>
        <a:xfrm>
          <a:off x="0" y="0"/>
          <a:ext cx="0" cy="0"/>
          <a:chOff x="0" y="0"/>
          <a:chExt cx="0" cy="0"/>
        </a:xfrm>
      </p:grpSpPr>
      <p:sp>
        <p:nvSpPr>
          <p:cNvPr id="620" name="Google Shape;620;p133"/>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1" name="Google Shape;621;p133"/>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22" name="Google Shape;622;p133"/>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23" name="Google Shape;623;p133"/>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624" name="Google Shape;624;p1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25" name="Shape 625"/>
        <p:cNvGrpSpPr/>
        <p:nvPr/>
      </p:nvGrpSpPr>
      <p:grpSpPr>
        <a:xfrm>
          <a:off x="0" y="0"/>
          <a:ext cx="0" cy="0"/>
          <a:chOff x="0" y="0"/>
          <a:chExt cx="0" cy="0"/>
        </a:xfrm>
      </p:grpSpPr>
      <p:sp>
        <p:nvSpPr>
          <p:cNvPr id="626" name="Google Shape;626;p134"/>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627" name="Google Shape;627;p1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28" name="Shape 628"/>
        <p:cNvGrpSpPr/>
        <p:nvPr/>
      </p:nvGrpSpPr>
      <p:grpSpPr>
        <a:xfrm>
          <a:off x="0" y="0"/>
          <a:ext cx="0" cy="0"/>
          <a:chOff x="0" y="0"/>
          <a:chExt cx="0" cy="0"/>
        </a:xfrm>
      </p:grpSpPr>
      <p:sp>
        <p:nvSpPr>
          <p:cNvPr id="629" name="Google Shape;629;p135"/>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30" name="Google Shape;630;p135"/>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631" name="Google Shape;631;p1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54" name="Shape 54"/>
        <p:cNvGrpSpPr/>
        <p:nvPr/>
      </p:nvGrpSpPr>
      <p:grpSpPr>
        <a:xfrm>
          <a:off x="0" y="0"/>
          <a:ext cx="0" cy="0"/>
          <a:chOff x="0" y="0"/>
          <a:chExt cx="0" cy="0"/>
        </a:xfrm>
      </p:grpSpPr>
      <p:pic>
        <p:nvPicPr>
          <p:cNvPr id="55" name="Google Shape;55;p1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6" name="Google Shape;56;p14"/>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57" name="Google Shape;57;p14"/>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58" name="Google Shape;58;p1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59" name="Google Shape;59;p14"/>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632" name="Shape 632"/>
        <p:cNvGrpSpPr/>
        <p:nvPr/>
      </p:nvGrpSpPr>
      <p:grpSpPr>
        <a:xfrm>
          <a:off x="0" y="0"/>
          <a:ext cx="0" cy="0"/>
          <a:chOff x="0" y="0"/>
          <a:chExt cx="0" cy="0"/>
        </a:xfrm>
      </p:grpSpPr>
      <p:pic>
        <p:nvPicPr>
          <p:cNvPr id="633" name="Google Shape;633;p136"/>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634" name="Shape 634"/>
        <p:cNvGrpSpPr/>
        <p:nvPr/>
      </p:nvGrpSpPr>
      <p:grpSpPr>
        <a:xfrm>
          <a:off x="0" y="0"/>
          <a:ext cx="0" cy="0"/>
          <a:chOff x="0" y="0"/>
          <a:chExt cx="0" cy="0"/>
        </a:xfrm>
      </p:grpSpPr>
      <p:pic>
        <p:nvPicPr>
          <p:cNvPr id="635" name="Google Shape;635;p13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36" name="Google Shape;636;p13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637" name="Google Shape;637;p137"/>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38" name="Google Shape;638;p137"/>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39" name="Google Shape;639;p13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640" name="Shape 640"/>
        <p:cNvGrpSpPr/>
        <p:nvPr/>
      </p:nvGrpSpPr>
      <p:grpSpPr>
        <a:xfrm>
          <a:off x="0" y="0"/>
          <a:ext cx="0" cy="0"/>
          <a:chOff x="0" y="0"/>
          <a:chExt cx="0" cy="0"/>
        </a:xfrm>
      </p:grpSpPr>
      <p:pic>
        <p:nvPicPr>
          <p:cNvPr descr="A picture containing map&#10;&#10;Description automatically generated" id="641" name="Google Shape;641;p138"/>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648" name="Shape 648"/>
        <p:cNvGrpSpPr/>
        <p:nvPr/>
      </p:nvGrpSpPr>
      <p:grpSpPr>
        <a:xfrm>
          <a:off x="0" y="0"/>
          <a:ext cx="0" cy="0"/>
          <a:chOff x="0" y="0"/>
          <a:chExt cx="0" cy="0"/>
        </a:xfrm>
      </p:grpSpPr>
      <p:pic>
        <p:nvPicPr>
          <p:cNvPr id="649" name="Google Shape;649;p14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50" name="Google Shape;650;p140"/>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51" name="Google Shape;651;p140"/>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652" name="Shape 652"/>
        <p:cNvGrpSpPr/>
        <p:nvPr/>
      </p:nvGrpSpPr>
      <p:grpSpPr>
        <a:xfrm>
          <a:off x="0" y="0"/>
          <a:ext cx="0" cy="0"/>
          <a:chOff x="0" y="0"/>
          <a:chExt cx="0" cy="0"/>
        </a:xfrm>
      </p:grpSpPr>
      <p:pic>
        <p:nvPicPr>
          <p:cNvPr id="653" name="Google Shape;653;p14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54" name="Google Shape;654;p14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55" name="Google Shape;655;p14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656" name="Google Shape;656;p141"/>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57" name="Google Shape;657;p141"/>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658" name="Shape 658"/>
        <p:cNvGrpSpPr/>
        <p:nvPr/>
      </p:nvGrpSpPr>
      <p:grpSpPr>
        <a:xfrm>
          <a:off x="0" y="0"/>
          <a:ext cx="0" cy="0"/>
          <a:chOff x="0" y="0"/>
          <a:chExt cx="0" cy="0"/>
        </a:xfrm>
      </p:grpSpPr>
      <p:pic>
        <p:nvPicPr>
          <p:cNvPr id="659" name="Google Shape;659;p14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60" name="Google Shape;660;p142"/>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61" name="Google Shape;661;p14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62" name="Google Shape;662;p14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663" name="Google Shape;663;p142"/>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664" name="Shape 664"/>
        <p:cNvGrpSpPr/>
        <p:nvPr/>
      </p:nvGrpSpPr>
      <p:grpSpPr>
        <a:xfrm>
          <a:off x="0" y="0"/>
          <a:ext cx="0" cy="0"/>
          <a:chOff x="0" y="0"/>
          <a:chExt cx="0" cy="0"/>
        </a:xfrm>
      </p:grpSpPr>
      <p:pic>
        <p:nvPicPr>
          <p:cNvPr id="665" name="Google Shape;665;p14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66" name="Google Shape;666;p14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67" name="Google Shape;667;p14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668" name="Google Shape;668;p143"/>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69" name="Google Shape;669;p143"/>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70" name="Shape 670"/>
        <p:cNvGrpSpPr/>
        <p:nvPr/>
      </p:nvGrpSpPr>
      <p:grpSpPr>
        <a:xfrm>
          <a:off x="0" y="0"/>
          <a:ext cx="0" cy="0"/>
          <a:chOff x="0" y="0"/>
          <a:chExt cx="0" cy="0"/>
        </a:xfrm>
      </p:grpSpPr>
      <p:sp>
        <p:nvSpPr>
          <p:cNvPr id="671" name="Google Shape;671;p14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72" name="Google Shape;672;p14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73" name="Google Shape;673;p14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LOSING Slide 2">
  <p:cSld name="11_CLOSING Slide 2">
    <p:spTree>
      <p:nvGrpSpPr>
        <p:cNvPr id="674" name="Shape 674"/>
        <p:cNvGrpSpPr/>
        <p:nvPr/>
      </p:nvGrpSpPr>
      <p:grpSpPr>
        <a:xfrm>
          <a:off x="0" y="0"/>
          <a:ext cx="0" cy="0"/>
          <a:chOff x="0" y="0"/>
          <a:chExt cx="0" cy="0"/>
        </a:xfrm>
      </p:grpSpPr>
      <p:pic>
        <p:nvPicPr>
          <p:cNvPr id="675" name="Google Shape;675;p145"/>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676" name="Shape 676"/>
        <p:cNvGrpSpPr/>
        <p:nvPr/>
      </p:nvGrpSpPr>
      <p:grpSpPr>
        <a:xfrm>
          <a:off x="0" y="0"/>
          <a:ext cx="0" cy="0"/>
          <a:chOff x="0" y="0"/>
          <a:chExt cx="0" cy="0"/>
        </a:xfrm>
      </p:grpSpPr>
      <p:pic>
        <p:nvPicPr>
          <p:cNvPr id="677" name="Google Shape;677;p14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78" name="Google Shape;678;p146"/>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79" name="Google Shape;679;p146"/>
          <p:cNvSpPr/>
          <p:nvPr>
            <p:ph idx="2" type="pic"/>
          </p:nvPr>
        </p:nvSpPr>
        <p:spPr>
          <a:xfrm>
            <a:off x="6251239" y="2074787"/>
            <a:ext cx="3503700" cy="3503700"/>
          </a:xfrm>
          <a:prstGeom prst="rect">
            <a:avLst/>
          </a:prstGeom>
          <a:noFill/>
          <a:ln>
            <a:noFill/>
          </a:ln>
        </p:spPr>
      </p:sp>
      <p:sp>
        <p:nvSpPr>
          <p:cNvPr id="680" name="Google Shape;680;p146"/>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60" name="Shape 60"/>
        <p:cNvGrpSpPr/>
        <p:nvPr/>
      </p:nvGrpSpPr>
      <p:grpSpPr>
        <a:xfrm>
          <a:off x="0" y="0"/>
          <a:ext cx="0" cy="0"/>
          <a:chOff x="0" y="0"/>
          <a:chExt cx="0" cy="0"/>
        </a:xfrm>
      </p:grpSpPr>
      <p:pic>
        <p:nvPicPr>
          <p:cNvPr id="61" name="Google Shape;61;p1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2" name="Google Shape;62;p1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3" name="Google Shape;63;p1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64" name="Google Shape;64;p15"/>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65" name="Google Shape;65;p15"/>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681" name="Shape 681"/>
        <p:cNvGrpSpPr/>
        <p:nvPr/>
      </p:nvGrpSpPr>
      <p:grpSpPr>
        <a:xfrm>
          <a:off x="0" y="0"/>
          <a:ext cx="0" cy="0"/>
          <a:chOff x="0" y="0"/>
          <a:chExt cx="0" cy="0"/>
        </a:xfrm>
      </p:grpSpPr>
      <p:pic>
        <p:nvPicPr>
          <p:cNvPr descr="Background pattern&#10;&#10;Description automatically generated with low confidence" id="682" name="Google Shape;682;p14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83" name="Google Shape;683;p147"/>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84" name="Google Shape;684;p147"/>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85" name="Google Shape;685;p147"/>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86" name="Google Shape;686;p147"/>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687" name="Shape 687"/>
        <p:cNvGrpSpPr/>
        <p:nvPr/>
      </p:nvGrpSpPr>
      <p:grpSpPr>
        <a:xfrm>
          <a:off x="0" y="0"/>
          <a:ext cx="0" cy="0"/>
          <a:chOff x="0" y="0"/>
          <a:chExt cx="0" cy="0"/>
        </a:xfrm>
      </p:grpSpPr>
      <p:pic>
        <p:nvPicPr>
          <p:cNvPr id="688" name="Google Shape;688;p14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89" name="Google Shape;689;p148"/>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90" name="Google Shape;690;p14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91" name="Google Shape;691;p14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92" name="Shape 692"/>
        <p:cNvGrpSpPr/>
        <p:nvPr/>
      </p:nvGrpSpPr>
      <p:grpSpPr>
        <a:xfrm>
          <a:off x="0" y="0"/>
          <a:ext cx="0" cy="0"/>
          <a:chOff x="0" y="0"/>
          <a:chExt cx="0" cy="0"/>
        </a:xfrm>
      </p:grpSpPr>
      <p:sp>
        <p:nvSpPr>
          <p:cNvPr id="693" name="Google Shape;693;p149"/>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94" name="Google Shape;694;p149"/>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695" name="Google Shape;695;p14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96" name="Google Shape;696;p14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97" name="Google Shape;697;p14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698" name="Shape 698"/>
        <p:cNvGrpSpPr/>
        <p:nvPr/>
      </p:nvGrpSpPr>
      <p:grpSpPr>
        <a:xfrm>
          <a:off x="0" y="0"/>
          <a:ext cx="0" cy="0"/>
          <a:chOff x="0" y="0"/>
          <a:chExt cx="0" cy="0"/>
        </a:xfrm>
      </p:grpSpPr>
      <p:pic>
        <p:nvPicPr>
          <p:cNvPr id="699" name="Google Shape;699;p15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00" name="Google Shape;700;p15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01" name="Google Shape;701;p150"/>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02" name="Google Shape;702;p150"/>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03" name="Google Shape;703;p15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704" name="Shape 704"/>
        <p:cNvGrpSpPr/>
        <p:nvPr/>
      </p:nvGrpSpPr>
      <p:grpSpPr>
        <a:xfrm>
          <a:off x="0" y="0"/>
          <a:ext cx="0" cy="0"/>
          <a:chOff x="0" y="0"/>
          <a:chExt cx="0" cy="0"/>
        </a:xfrm>
      </p:grpSpPr>
      <p:pic>
        <p:nvPicPr>
          <p:cNvPr id="705" name="Google Shape;705;p15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06" name="Google Shape;706;p15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07" name="Google Shape;707;p15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708" name="Google Shape;708;p151"/>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09" name="Google Shape;709;p151"/>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710" name="Shape 710"/>
        <p:cNvGrpSpPr/>
        <p:nvPr/>
      </p:nvGrpSpPr>
      <p:grpSpPr>
        <a:xfrm>
          <a:off x="0" y="0"/>
          <a:ext cx="0" cy="0"/>
          <a:chOff x="0" y="0"/>
          <a:chExt cx="0" cy="0"/>
        </a:xfrm>
      </p:grpSpPr>
      <p:pic>
        <p:nvPicPr>
          <p:cNvPr id="711" name="Google Shape;711;p15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12" name="Google Shape;712;p15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13" name="Google Shape;713;p15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714" name="Google Shape;714;p152"/>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15" name="Google Shape;715;p152"/>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716" name="Shape 716"/>
        <p:cNvGrpSpPr/>
        <p:nvPr/>
      </p:nvGrpSpPr>
      <p:grpSpPr>
        <a:xfrm>
          <a:off x="0" y="0"/>
          <a:ext cx="0" cy="0"/>
          <a:chOff x="0" y="0"/>
          <a:chExt cx="0" cy="0"/>
        </a:xfrm>
      </p:grpSpPr>
      <p:pic>
        <p:nvPicPr>
          <p:cNvPr id="717" name="Google Shape;717;p15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18" name="Google Shape;718;p15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19" name="Google Shape;719;p15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720" name="Google Shape;720;p153"/>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21" name="Google Shape;721;p153"/>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722" name="Shape 722"/>
        <p:cNvGrpSpPr/>
        <p:nvPr/>
      </p:nvGrpSpPr>
      <p:grpSpPr>
        <a:xfrm>
          <a:off x="0" y="0"/>
          <a:ext cx="0" cy="0"/>
          <a:chOff x="0" y="0"/>
          <a:chExt cx="0" cy="0"/>
        </a:xfrm>
      </p:grpSpPr>
      <p:pic>
        <p:nvPicPr>
          <p:cNvPr id="723" name="Google Shape;723;p15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24" name="Google Shape;724;p154"/>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25" name="Google Shape;725;p154"/>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26" name="Google Shape;726;p154"/>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27" name="Google Shape;727;p154"/>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728" name="Shape 728"/>
        <p:cNvGrpSpPr/>
        <p:nvPr/>
      </p:nvGrpSpPr>
      <p:grpSpPr>
        <a:xfrm>
          <a:off x="0" y="0"/>
          <a:ext cx="0" cy="0"/>
          <a:chOff x="0" y="0"/>
          <a:chExt cx="0" cy="0"/>
        </a:xfrm>
      </p:grpSpPr>
      <p:pic>
        <p:nvPicPr>
          <p:cNvPr id="729" name="Google Shape;729;p15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30" name="Google Shape;730;p155"/>
          <p:cNvSpPr txBox="1"/>
          <p:nvPr>
            <p:ph type="title"/>
          </p:nvPr>
        </p:nvSpPr>
        <p:spPr>
          <a:xfrm>
            <a:off x="707065" y="220847"/>
            <a:ext cx="76503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31" name="Google Shape;731;p155"/>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32" name="Google Shape;732;p155"/>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33" name="Google Shape;733;p155"/>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734" name="Shape 734"/>
        <p:cNvGrpSpPr/>
        <p:nvPr/>
      </p:nvGrpSpPr>
      <p:grpSpPr>
        <a:xfrm>
          <a:off x="0" y="0"/>
          <a:ext cx="0" cy="0"/>
          <a:chOff x="0" y="0"/>
          <a:chExt cx="0" cy="0"/>
        </a:xfrm>
      </p:grpSpPr>
      <p:pic>
        <p:nvPicPr>
          <p:cNvPr id="735" name="Google Shape;735;p156"/>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66" name="Shape 66"/>
        <p:cNvGrpSpPr/>
        <p:nvPr/>
      </p:nvGrpSpPr>
      <p:grpSpPr>
        <a:xfrm>
          <a:off x="0" y="0"/>
          <a:ext cx="0" cy="0"/>
          <a:chOff x="0" y="0"/>
          <a:chExt cx="0" cy="0"/>
        </a:xfrm>
      </p:grpSpPr>
      <p:pic>
        <p:nvPicPr>
          <p:cNvPr id="67" name="Google Shape;67;p1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8" name="Google Shape;68;p1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9" name="Google Shape;69;p1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70" name="Google Shape;70;p16"/>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1" name="Google Shape;71;p16"/>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pic>
        <p:nvPicPr>
          <p:cNvPr id="72" name="Google Shape;72;p1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3" name="Google Shape;73;p1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LOSING Slide 3">
  <p:cSld name="12_CLOSING Slide 3">
    <p:spTree>
      <p:nvGrpSpPr>
        <p:cNvPr id="736" name="Shape 736"/>
        <p:cNvGrpSpPr/>
        <p:nvPr/>
      </p:nvGrpSpPr>
      <p:grpSpPr>
        <a:xfrm>
          <a:off x="0" y="0"/>
          <a:ext cx="0" cy="0"/>
          <a:chOff x="0" y="0"/>
          <a:chExt cx="0" cy="0"/>
        </a:xfrm>
      </p:grpSpPr>
      <p:pic>
        <p:nvPicPr>
          <p:cNvPr id="737" name="Google Shape;737;p157"/>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42" name="Shape 742"/>
        <p:cNvGrpSpPr/>
        <p:nvPr/>
      </p:nvGrpSpPr>
      <p:grpSpPr>
        <a:xfrm>
          <a:off x="0" y="0"/>
          <a:ext cx="0" cy="0"/>
          <a:chOff x="0" y="0"/>
          <a:chExt cx="0" cy="0"/>
        </a:xfrm>
      </p:grpSpPr>
      <p:sp>
        <p:nvSpPr>
          <p:cNvPr id="743" name="Google Shape;743;p159"/>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744" name="Google Shape;744;p159"/>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745" name="Google Shape;745;p15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46" name="Shape 746"/>
        <p:cNvGrpSpPr/>
        <p:nvPr/>
      </p:nvGrpSpPr>
      <p:grpSpPr>
        <a:xfrm>
          <a:off x="0" y="0"/>
          <a:ext cx="0" cy="0"/>
          <a:chOff x="0" y="0"/>
          <a:chExt cx="0" cy="0"/>
        </a:xfrm>
      </p:grpSpPr>
      <p:sp>
        <p:nvSpPr>
          <p:cNvPr id="747" name="Google Shape;747;p160"/>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48" name="Google Shape;748;p16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49" name="Shape 749"/>
        <p:cNvGrpSpPr/>
        <p:nvPr/>
      </p:nvGrpSpPr>
      <p:grpSpPr>
        <a:xfrm>
          <a:off x="0" y="0"/>
          <a:ext cx="0" cy="0"/>
          <a:chOff x="0" y="0"/>
          <a:chExt cx="0" cy="0"/>
        </a:xfrm>
      </p:grpSpPr>
      <p:sp>
        <p:nvSpPr>
          <p:cNvPr id="750" name="Google Shape;750;p161"/>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51" name="Google Shape;751;p16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52" name="Google Shape;752;p16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53" name="Shape 753"/>
        <p:cNvGrpSpPr/>
        <p:nvPr/>
      </p:nvGrpSpPr>
      <p:grpSpPr>
        <a:xfrm>
          <a:off x="0" y="0"/>
          <a:ext cx="0" cy="0"/>
          <a:chOff x="0" y="0"/>
          <a:chExt cx="0" cy="0"/>
        </a:xfrm>
      </p:grpSpPr>
      <p:sp>
        <p:nvSpPr>
          <p:cNvPr id="754" name="Google Shape;754;p162"/>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55" name="Google Shape;755;p162"/>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756" name="Google Shape;756;p162"/>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757" name="Google Shape;757;p16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58" name="Shape 758"/>
        <p:cNvGrpSpPr/>
        <p:nvPr/>
      </p:nvGrpSpPr>
      <p:grpSpPr>
        <a:xfrm>
          <a:off x="0" y="0"/>
          <a:ext cx="0" cy="0"/>
          <a:chOff x="0" y="0"/>
          <a:chExt cx="0" cy="0"/>
        </a:xfrm>
      </p:grpSpPr>
      <p:sp>
        <p:nvSpPr>
          <p:cNvPr id="759" name="Google Shape;759;p163"/>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60" name="Google Shape;760;p16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61" name="Shape 761"/>
        <p:cNvGrpSpPr/>
        <p:nvPr/>
      </p:nvGrpSpPr>
      <p:grpSpPr>
        <a:xfrm>
          <a:off x="0" y="0"/>
          <a:ext cx="0" cy="0"/>
          <a:chOff x="0" y="0"/>
          <a:chExt cx="0" cy="0"/>
        </a:xfrm>
      </p:grpSpPr>
      <p:sp>
        <p:nvSpPr>
          <p:cNvPr id="762" name="Google Shape;762;p16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763" name="Google Shape;763;p164"/>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764" name="Google Shape;764;p16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65" name="Shape 765"/>
        <p:cNvGrpSpPr/>
        <p:nvPr/>
      </p:nvGrpSpPr>
      <p:grpSpPr>
        <a:xfrm>
          <a:off x="0" y="0"/>
          <a:ext cx="0" cy="0"/>
          <a:chOff x="0" y="0"/>
          <a:chExt cx="0" cy="0"/>
        </a:xfrm>
      </p:grpSpPr>
      <p:sp>
        <p:nvSpPr>
          <p:cNvPr id="766" name="Google Shape;766;p165"/>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767" name="Google Shape;767;p16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68" name="Shape 768"/>
        <p:cNvGrpSpPr/>
        <p:nvPr/>
      </p:nvGrpSpPr>
      <p:grpSpPr>
        <a:xfrm>
          <a:off x="0" y="0"/>
          <a:ext cx="0" cy="0"/>
          <a:chOff x="0" y="0"/>
          <a:chExt cx="0" cy="0"/>
        </a:xfrm>
      </p:grpSpPr>
      <p:sp>
        <p:nvSpPr>
          <p:cNvPr id="769" name="Google Shape;769;p16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 name="Google Shape;770;p166"/>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771" name="Google Shape;771;p166"/>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72" name="Google Shape;772;p166"/>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73" name="Google Shape;773;p16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74" name="Shape 774"/>
        <p:cNvGrpSpPr/>
        <p:nvPr/>
      </p:nvGrpSpPr>
      <p:grpSpPr>
        <a:xfrm>
          <a:off x="0" y="0"/>
          <a:ext cx="0" cy="0"/>
          <a:chOff x="0" y="0"/>
          <a:chExt cx="0" cy="0"/>
        </a:xfrm>
      </p:grpSpPr>
      <p:sp>
        <p:nvSpPr>
          <p:cNvPr id="775" name="Google Shape;775;p167"/>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776" name="Google Shape;776;p16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74" name="Shape 74"/>
        <p:cNvGrpSpPr/>
        <p:nvPr/>
      </p:nvGrpSpPr>
      <p:grpSpPr>
        <a:xfrm>
          <a:off x="0" y="0"/>
          <a:ext cx="0" cy="0"/>
          <a:chOff x="0" y="0"/>
          <a:chExt cx="0" cy="0"/>
        </a:xfrm>
      </p:grpSpPr>
      <p:pic>
        <p:nvPicPr>
          <p:cNvPr id="75" name="Google Shape;75;p1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6" name="Google Shape;76;p17"/>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7" name="Google Shape;77;p17"/>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78" name="Google Shape;78;p17"/>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79" name="Google Shape;79;p17"/>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777" name="Shape 777"/>
        <p:cNvGrpSpPr/>
        <p:nvPr/>
      </p:nvGrpSpPr>
      <p:grpSpPr>
        <a:xfrm>
          <a:off x="0" y="0"/>
          <a:ext cx="0" cy="0"/>
          <a:chOff x="0" y="0"/>
          <a:chExt cx="0" cy="0"/>
        </a:xfrm>
      </p:grpSpPr>
      <p:sp>
        <p:nvSpPr>
          <p:cNvPr id="778" name="Google Shape;778;p168"/>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779" name="Google Shape;779;p168"/>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780" name="Google Shape;780;p16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81" name="Shape 781"/>
        <p:cNvGrpSpPr/>
        <p:nvPr/>
      </p:nvGrpSpPr>
      <p:grpSpPr>
        <a:xfrm>
          <a:off x="0" y="0"/>
          <a:ext cx="0" cy="0"/>
          <a:chOff x="0" y="0"/>
          <a:chExt cx="0" cy="0"/>
        </a:xfrm>
      </p:grpSpPr>
      <p:sp>
        <p:nvSpPr>
          <p:cNvPr id="782" name="Google Shape;782;p16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783" name="Shape 783"/>
        <p:cNvGrpSpPr/>
        <p:nvPr/>
      </p:nvGrpSpPr>
      <p:grpSpPr>
        <a:xfrm>
          <a:off x="0" y="0"/>
          <a:ext cx="0" cy="0"/>
          <a:chOff x="0" y="0"/>
          <a:chExt cx="0" cy="0"/>
        </a:xfrm>
      </p:grpSpPr>
      <p:pic>
        <p:nvPicPr>
          <p:cNvPr id="784" name="Google Shape;784;p17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85" name="Google Shape;785;p17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86" name="Google Shape;786;p17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787" name="Google Shape;787;p170"/>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88" name="Google Shape;788;p170"/>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789" name="Shape 789"/>
        <p:cNvGrpSpPr/>
        <p:nvPr/>
      </p:nvGrpSpPr>
      <p:grpSpPr>
        <a:xfrm>
          <a:off x="0" y="0"/>
          <a:ext cx="0" cy="0"/>
          <a:chOff x="0" y="0"/>
          <a:chExt cx="0" cy="0"/>
        </a:xfrm>
      </p:grpSpPr>
      <p:pic>
        <p:nvPicPr>
          <p:cNvPr id="790" name="Google Shape;790;p17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91" name="Google Shape;791;p171"/>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92" name="Google Shape;792;p171"/>
          <p:cNvSpPr/>
          <p:nvPr>
            <p:ph idx="2" type="pic"/>
          </p:nvPr>
        </p:nvSpPr>
        <p:spPr>
          <a:xfrm>
            <a:off x="6251239" y="2074787"/>
            <a:ext cx="3503700" cy="3503700"/>
          </a:xfrm>
          <a:prstGeom prst="rect">
            <a:avLst/>
          </a:prstGeom>
          <a:noFill/>
          <a:ln>
            <a:noFill/>
          </a:ln>
        </p:spPr>
      </p:sp>
      <p:sp>
        <p:nvSpPr>
          <p:cNvPr id="793" name="Google Shape;793;p171"/>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794" name="Shape 794"/>
        <p:cNvGrpSpPr/>
        <p:nvPr/>
      </p:nvGrpSpPr>
      <p:grpSpPr>
        <a:xfrm>
          <a:off x="0" y="0"/>
          <a:ext cx="0" cy="0"/>
          <a:chOff x="0" y="0"/>
          <a:chExt cx="0" cy="0"/>
        </a:xfrm>
      </p:grpSpPr>
      <p:pic>
        <p:nvPicPr>
          <p:cNvPr id="795" name="Google Shape;795;p17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96" name="Google Shape;796;p172"/>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797" name="Google Shape;797;p17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98" name="Google Shape;798;p17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799" name="Google Shape;799;p172"/>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800" name="Shape 800"/>
        <p:cNvGrpSpPr/>
        <p:nvPr/>
      </p:nvGrpSpPr>
      <p:grpSpPr>
        <a:xfrm>
          <a:off x="0" y="0"/>
          <a:ext cx="0" cy="0"/>
          <a:chOff x="0" y="0"/>
          <a:chExt cx="0" cy="0"/>
        </a:xfrm>
      </p:grpSpPr>
      <p:pic>
        <p:nvPicPr>
          <p:cNvPr descr="Background pattern&#10;&#10;Description automatically generated with low confidence" id="801" name="Google Shape;801;p17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02" name="Google Shape;802;p173"/>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03" name="Google Shape;803;p173"/>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04" name="Google Shape;804;p173"/>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05" name="Google Shape;805;p173"/>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806" name="Shape 806"/>
        <p:cNvGrpSpPr/>
        <p:nvPr/>
      </p:nvGrpSpPr>
      <p:grpSpPr>
        <a:xfrm>
          <a:off x="0" y="0"/>
          <a:ext cx="0" cy="0"/>
          <a:chOff x="0" y="0"/>
          <a:chExt cx="0" cy="0"/>
        </a:xfrm>
      </p:grpSpPr>
      <p:pic>
        <p:nvPicPr>
          <p:cNvPr id="807" name="Google Shape;807;p174"/>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808" name="Shape 808"/>
        <p:cNvGrpSpPr/>
        <p:nvPr/>
      </p:nvGrpSpPr>
      <p:grpSpPr>
        <a:xfrm>
          <a:off x="0" y="0"/>
          <a:ext cx="0" cy="0"/>
          <a:chOff x="0" y="0"/>
          <a:chExt cx="0" cy="0"/>
        </a:xfrm>
      </p:grpSpPr>
      <p:pic>
        <p:nvPicPr>
          <p:cNvPr id="809" name="Google Shape;809;p175"/>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810" name="Shape 810"/>
        <p:cNvGrpSpPr/>
        <p:nvPr/>
      </p:nvGrpSpPr>
      <p:grpSpPr>
        <a:xfrm>
          <a:off x="0" y="0"/>
          <a:ext cx="0" cy="0"/>
          <a:chOff x="0" y="0"/>
          <a:chExt cx="0" cy="0"/>
        </a:xfrm>
      </p:grpSpPr>
      <p:pic>
        <p:nvPicPr>
          <p:cNvPr id="811" name="Google Shape;811;p17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12" name="Google Shape;812;p17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13" name="Google Shape;813;p17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814" name="Google Shape;814;p176"/>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815" name="Google Shape;815;p176"/>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20" name="Shape 820"/>
        <p:cNvGrpSpPr/>
        <p:nvPr/>
      </p:nvGrpSpPr>
      <p:grpSpPr>
        <a:xfrm>
          <a:off x="0" y="0"/>
          <a:ext cx="0" cy="0"/>
          <a:chOff x="0" y="0"/>
          <a:chExt cx="0" cy="0"/>
        </a:xfrm>
      </p:grpSpPr>
      <p:sp>
        <p:nvSpPr>
          <p:cNvPr id="821" name="Google Shape;821;p178"/>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822" name="Google Shape;822;p178"/>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823" name="Google Shape;823;p17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80" name="Shape 80"/>
        <p:cNvGrpSpPr/>
        <p:nvPr/>
      </p:nvGrpSpPr>
      <p:grpSpPr>
        <a:xfrm>
          <a:off x="0" y="0"/>
          <a:ext cx="0" cy="0"/>
          <a:chOff x="0" y="0"/>
          <a:chExt cx="0" cy="0"/>
        </a:xfrm>
      </p:grpSpPr>
      <p:pic>
        <p:nvPicPr>
          <p:cNvPr id="81" name="Google Shape;81;p1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2" name="Google Shape;82;p1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83" name="Google Shape;83;p1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84" name="Google Shape;84;p18"/>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5" name="Google Shape;85;p18"/>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824" name="Shape 824"/>
        <p:cNvGrpSpPr/>
        <p:nvPr/>
      </p:nvGrpSpPr>
      <p:grpSpPr>
        <a:xfrm>
          <a:off x="0" y="0"/>
          <a:ext cx="0" cy="0"/>
          <a:chOff x="0" y="0"/>
          <a:chExt cx="0" cy="0"/>
        </a:xfrm>
      </p:grpSpPr>
      <p:sp>
        <p:nvSpPr>
          <p:cNvPr id="825" name="Google Shape;825;p179"/>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826" name="Google Shape;826;p179"/>
          <p:cNvSpPr txBox="1"/>
          <p:nvPr>
            <p:ph type="title"/>
          </p:nvPr>
        </p:nvSpPr>
        <p:spPr>
          <a:xfrm>
            <a:off x="233200" y="91512"/>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b="1">
                <a:solidFill>
                  <a:schemeClr val="lt1"/>
                </a:solidFill>
              </a:defRPr>
            </a:lvl1pPr>
            <a:lvl2pPr lvl="1" algn="l">
              <a:lnSpc>
                <a:spcPct val="100000"/>
              </a:lnSpc>
              <a:spcBef>
                <a:spcPts val="0"/>
              </a:spcBef>
              <a:spcAft>
                <a:spcPts val="0"/>
              </a:spcAft>
              <a:buSzPts val="2100"/>
              <a:buNone/>
              <a:defRPr b="1"/>
            </a:lvl2pPr>
            <a:lvl3pPr lvl="2" algn="l">
              <a:lnSpc>
                <a:spcPct val="100000"/>
              </a:lnSpc>
              <a:spcBef>
                <a:spcPts val="0"/>
              </a:spcBef>
              <a:spcAft>
                <a:spcPts val="0"/>
              </a:spcAft>
              <a:buSzPts val="2100"/>
              <a:buNone/>
              <a:defRPr b="1"/>
            </a:lvl3pPr>
            <a:lvl4pPr lvl="3" algn="l">
              <a:lnSpc>
                <a:spcPct val="100000"/>
              </a:lnSpc>
              <a:spcBef>
                <a:spcPts val="0"/>
              </a:spcBef>
              <a:spcAft>
                <a:spcPts val="0"/>
              </a:spcAft>
              <a:buSzPts val="2100"/>
              <a:buNone/>
              <a:defRPr b="1"/>
            </a:lvl4pPr>
            <a:lvl5pPr lvl="4" algn="l">
              <a:lnSpc>
                <a:spcPct val="100000"/>
              </a:lnSpc>
              <a:spcBef>
                <a:spcPts val="0"/>
              </a:spcBef>
              <a:spcAft>
                <a:spcPts val="0"/>
              </a:spcAft>
              <a:buSzPts val="2100"/>
              <a:buNone/>
              <a:defRPr b="1"/>
            </a:lvl5pPr>
            <a:lvl6pPr lvl="5" algn="l">
              <a:lnSpc>
                <a:spcPct val="100000"/>
              </a:lnSpc>
              <a:spcBef>
                <a:spcPts val="0"/>
              </a:spcBef>
              <a:spcAft>
                <a:spcPts val="0"/>
              </a:spcAft>
              <a:buSzPts val="2100"/>
              <a:buNone/>
              <a:defRPr b="1"/>
            </a:lvl6pPr>
            <a:lvl7pPr lvl="6" algn="l">
              <a:lnSpc>
                <a:spcPct val="100000"/>
              </a:lnSpc>
              <a:spcBef>
                <a:spcPts val="0"/>
              </a:spcBef>
              <a:spcAft>
                <a:spcPts val="0"/>
              </a:spcAft>
              <a:buSzPts val="2100"/>
              <a:buNone/>
              <a:defRPr b="1"/>
            </a:lvl7pPr>
            <a:lvl8pPr lvl="7" algn="l">
              <a:lnSpc>
                <a:spcPct val="100000"/>
              </a:lnSpc>
              <a:spcBef>
                <a:spcPts val="0"/>
              </a:spcBef>
              <a:spcAft>
                <a:spcPts val="0"/>
              </a:spcAft>
              <a:buSzPts val="2100"/>
              <a:buNone/>
              <a:defRPr b="1"/>
            </a:lvl8pPr>
            <a:lvl9pPr lvl="8" algn="l">
              <a:lnSpc>
                <a:spcPct val="100000"/>
              </a:lnSpc>
              <a:spcBef>
                <a:spcPts val="0"/>
              </a:spcBef>
              <a:spcAft>
                <a:spcPts val="0"/>
              </a:spcAft>
              <a:buSzPts val="2100"/>
              <a:buNone/>
              <a:defRPr b="1"/>
            </a:lvl9pPr>
          </a:lstStyle>
          <a:p/>
        </p:txBody>
      </p:sp>
      <p:sp>
        <p:nvSpPr>
          <p:cNvPr id="827" name="Google Shape;827;p179"/>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828" name="Google Shape;828;p17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29" name="Shape 829"/>
        <p:cNvGrpSpPr/>
        <p:nvPr/>
      </p:nvGrpSpPr>
      <p:grpSpPr>
        <a:xfrm>
          <a:off x="0" y="0"/>
          <a:ext cx="0" cy="0"/>
          <a:chOff x="0" y="0"/>
          <a:chExt cx="0" cy="0"/>
        </a:xfrm>
      </p:grpSpPr>
      <p:sp>
        <p:nvSpPr>
          <p:cNvPr id="830" name="Google Shape;830;p180"/>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831" name="Google Shape;831;p18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32" name="Shape 832"/>
        <p:cNvGrpSpPr/>
        <p:nvPr/>
      </p:nvGrpSpPr>
      <p:grpSpPr>
        <a:xfrm>
          <a:off x="0" y="0"/>
          <a:ext cx="0" cy="0"/>
          <a:chOff x="0" y="0"/>
          <a:chExt cx="0" cy="0"/>
        </a:xfrm>
      </p:grpSpPr>
      <p:sp>
        <p:nvSpPr>
          <p:cNvPr id="833" name="Google Shape;833;p18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34" name="Google Shape;834;p181"/>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35" name="Google Shape;835;p181"/>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36" name="Google Shape;836;p18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37" name="Shape 837"/>
        <p:cNvGrpSpPr/>
        <p:nvPr/>
      </p:nvGrpSpPr>
      <p:grpSpPr>
        <a:xfrm>
          <a:off x="0" y="0"/>
          <a:ext cx="0" cy="0"/>
          <a:chOff x="0" y="0"/>
          <a:chExt cx="0" cy="0"/>
        </a:xfrm>
      </p:grpSpPr>
      <p:sp>
        <p:nvSpPr>
          <p:cNvPr id="838" name="Google Shape;838;p18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39" name="Google Shape;839;p18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40" name="Shape 840"/>
        <p:cNvGrpSpPr/>
        <p:nvPr/>
      </p:nvGrpSpPr>
      <p:grpSpPr>
        <a:xfrm>
          <a:off x="0" y="0"/>
          <a:ext cx="0" cy="0"/>
          <a:chOff x="0" y="0"/>
          <a:chExt cx="0" cy="0"/>
        </a:xfrm>
      </p:grpSpPr>
      <p:sp>
        <p:nvSpPr>
          <p:cNvPr id="841" name="Google Shape;841;p183"/>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42" name="Google Shape;842;p183"/>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3" name="Google Shape;843;p18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44" name="Shape 844"/>
        <p:cNvGrpSpPr/>
        <p:nvPr/>
      </p:nvGrpSpPr>
      <p:grpSpPr>
        <a:xfrm>
          <a:off x="0" y="0"/>
          <a:ext cx="0" cy="0"/>
          <a:chOff x="0" y="0"/>
          <a:chExt cx="0" cy="0"/>
        </a:xfrm>
      </p:grpSpPr>
      <p:sp>
        <p:nvSpPr>
          <p:cNvPr id="845" name="Google Shape;845;p184"/>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46" name="Google Shape;846;p18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47" name="Shape 847"/>
        <p:cNvGrpSpPr/>
        <p:nvPr/>
      </p:nvGrpSpPr>
      <p:grpSpPr>
        <a:xfrm>
          <a:off x="0" y="0"/>
          <a:ext cx="0" cy="0"/>
          <a:chOff x="0" y="0"/>
          <a:chExt cx="0" cy="0"/>
        </a:xfrm>
      </p:grpSpPr>
      <p:sp>
        <p:nvSpPr>
          <p:cNvPr id="848" name="Google Shape;848;p185"/>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9" name="Google Shape;849;p185"/>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850" name="Google Shape;850;p185"/>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51" name="Google Shape;851;p185"/>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852" name="Google Shape;852;p18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53" name="Shape 853"/>
        <p:cNvGrpSpPr/>
        <p:nvPr/>
      </p:nvGrpSpPr>
      <p:grpSpPr>
        <a:xfrm>
          <a:off x="0" y="0"/>
          <a:ext cx="0" cy="0"/>
          <a:chOff x="0" y="0"/>
          <a:chExt cx="0" cy="0"/>
        </a:xfrm>
      </p:grpSpPr>
      <p:sp>
        <p:nvSpPr>
          <p:cNvPr id="854" name="Google Shape;854;p186"/>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855" name="Google Shape;855;p18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56" name="Shape 856"/>
        <p:cNvGrpSpPr/>
        <p:nvPr/>
      </p:nvGrpSpPr>
      <p:grpSpPr>
        <a:xfrm>
          <a:off x="0" y="0"/>
          <a:ext cx="0" cy="0"/>
          <a:chOff x="0" y="0"/>
          <a:chExt cx="0" cy="0"/>
        </a:xfrm>
      </p:grpSpPr>
      <p:sp>
        <p:nvSpPr>
          <p:cNvPr id="857" name="Google Shape;857;p187"/>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858" name="Google Shape;858;p187"/>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859" name="Google Shape;859;p18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Vertical Stripe">
    <p:bg>
      <p:bgPr>
        <a:blipFill>
          <a:blip r:embed="rId2">
            <a:alphaModFix/>
          </a:blip>
          <a:stretch>
            <a:fillRect/>
          </a:stretch>
        </a:blipFill>
      </p:bgPr>
    </p:bg>
    <p:spTree>
      <p:nvGrpSpPr>
        <p:cNvPr id="866" name="Shape 866"/>
        <p:cNvGrpSpPr/>
        <p:nvPr/>
      </p:nvGrpSpPr>
      <p:grpSpPr>
        <a:xfrm>
          <a:off x="0" y="0"/>
          <a:ext cx="0" cy="0"/>
          <a:chOff x="0" y="0"/>
          <a:chExt cx="0" cy="0"/>
        </a:xfrm>
      </p:grpSpPr>
      <p:sp>
        <p:nvSpPr>
          <p:cNvPr id="867" name="Google Shape;867;p189"/>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868" name="Google Shape;868;p189"/>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869" name="Google Shape;869;p18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870" name="Google Shape;870;p189"/>
          <p:cNvSpPr txBox="1"/>
          <p:nvPr>
            <p:ph type="title"/>
          </p:nvPr>
        </p:nvSpPr>
        <p:spPr>
          <a:xfrm>
            <a:off x="980250" y="113811"/>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b="1"/>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86" name="Shape 86"/>
        <p:cNvGrpSpPr/>
        <p:nvPr/>
      </p:nvGrpSpPr>
      <p:grpSpPr>
        <a:xfrm>
          <a:off x="0" y="0"/>
          <a:ext cx="0" cy="0"/>
          <a:chOff x="0" y="0"/>
          <a:chExt cx="0" cy="0"/>
        </a:xfrm>
      </p:grpSpPr>
      <p:pic>
        <p:nvPicPr>
          <p:cNvPr id="87" name="Google Shape;87;p1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8" name="Google Shape;88;p1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89" name="Google Shape;89;p1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90" name="Google Shape;90;p19"/>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91" name="Google Shape;91;p19"/>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71" name="Shape 871"/>
        <p:cNvGrpSpPr/>
        <p:nvPr/>
      </p:nvGrpSpPr>
      <p:grpSpPr>
        <a:xfrm>
          <a:off x="0" y="0"/>
          <a:ext cx="0" cy="0"/>
          <a:chOff x="0" y="0"/>
          <a:chExt cx="0" cy="0"/>
        </a:xfrm>
      </p:grpSpPr>
      <p:sp>
        <p:nvSpPr>
          <p:cNvPr id="872" name="Google Shape;872;p190"/>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73" name="Google Shape;873;p190"/>
          <p:cNvSpPr txBox="1"/>
          <p:nvPr>
            <p:ph idx="1" type="body"/>
          </p:nvPr>
        </p:nvSpPr>
        <p:spPr>
          <a:xfrm>
            <a:off x="311700" y="1152475"/>
            <a:ext cx="8520600" cy="3416400"/>
          </a:xfrm>
          <a:prstGeom prst="rect">
            <a:avLst/>
          </a:prstGeom>
          <a:noFill/>
          <a:ln>
            <a:noFill/>
          </a:ln>
        </p:spPr>
        <p:txBody>
          <a:bodyPr anchorCtr="0" anchor="t" bIns="34275" lIns="68575" spcFirstLastPara="1" rIns="68575" wrap="square" tIns="34275">
            <a:normAutofit/>
          </a:bodyPr>
          <a:lstStyle>
            <a:lvl1pPr indent="-361950" lvl="0" marL="457200" algn="l">
              <a:lnSpc>
                <a:spcPct val="90000"/>
              </a:lnSpc>
              <a:spcBef>
                <a:spcPts val="800"/>
              </a:spcBef>
              <a:spcAft>
                <a:spcPts val="0"/>
              </a:spcAft>
              <a:buSzPts val="2100"/>
              <a:buChar char="•"/>
              <a:defRPr/>
            </a:lvl1pPr>
            <a:lvl2pPr indent="-342900" lvl="1" marL="914400" algn="l">
              <a:lnSpc>
                <a:spcPct val="90000"/>
              </a:lnSpc>
              <a:spcBef>
                <a:spcPts val="400"/>
              </a:spcBef>
              <a:spcAft>
                <a:spcPts val="0"/>
              </a:spcAft>
              <a:buSzPts val="1800"/>
              <a:buChar char="•"/>
              <a:defRPr/>
            </a:lvl2pPr>
            <a:lvl3pPr indent="-323850" lvl="2" marL="1371600" algn="l">
              <a:lnSpc>
                <a:spcPct val="90000"/>
              </a:lnSpc>
              <a:spcBef>
                <a:spcPts val="400"/>
              </a:spcBef>
              <a:spcAft>
                <a:spcPts val="0"/>
              </a:spcAft>
              <a:buSzPts val="1500"/>
              <a:buChar char="•"/>
              <a:defRPr/>
            </a:lvl3pPr>
            <a:lvl4pPr indent="-317500" lvl="3" marL="1828800" algn="l">
              <a:lnSpc>
                <a:spcPct val="90000"/>
              </a:lnSpc>
              <a:spcBef>
                <a:spcPts val="400"/>
              </a:spcBef>
              <a:spcAft>
                <a:spcPts val="0"/>
              </a:spcAft>
              <a:buSzPts val="1400"/>
              <a:buChar char="•"/>
              <a:defRPr/>
            </a:lvl4pPr>
            <a:lvl5pPr indent="-317500" lvl="4" marL="2286000" algn="l">
              <a:lnSpc>
                <a:spcPct val="90000"/>
              </a:lnSpc>
              <a:spcBef>
                <a:spcPts val="400"/>
              </a:spcBef>
              <a:spcAft>
                <a:spcPts val="0"/>
              </a:spcAft>
              <a:buSzPts val="1400"/>
              <a:buChar char="•"/>
              <a:defRPr/>
            </a:lvl5pPr>
            <a:lvl6pPr indent="-317500" lvl="5" marL="2743200" algn="l">
              <a:lnSpc>
                <a:spcPct val="90000"/>
              </a:lnSpc>
              <a:spcBef>
                <a:spcPts val="400"/>
              </a:spcBef>
              <a:spcAft>
                <a:spcPts val="0"/>
              </a:spcAft>
              <a:buSzPts val="1400"/>
              <a:buChar char="•"/>
              <a:defRPr/>
            </a:lvl6pPr>
            <a:lvl7pPr indent="-317500" lvl="6" marL="3200400" algn="l">
              <a:lnSpc>
                <a:spcPct val="90000"/>
              </a:lnSpc>
              <a:spcBef>
                <a:spcPts val="400"/>
              </a:spcBef>
              <a:spcAft>
                <a:spcPts val="0"/>
              </a:spcAft>
              <a:buSzPts val="1400"/>
              <a:buChar char="•"/>
              <a:defRPr/>
            </a:lvl7pPr>
            <a:lvl8pPr indent="-317500" lvl="7" marL="3657600" algn="l">
              <a:lnSpc>
                <a:spcPct val="90000"/>
              </a:lnSpc>
              <a:spcBef>
                <a:spcPts val="400"/>
              </a:spcBef>
              <a:spcAft>
                <a:spcPts val="0"/>
              </a:spcAft>
              <a:buSzPts val="1400"/>
              <a:buChar char="•"/>
              <a:defRPr/>
            </a:lvl8pPr>
            <a:lvl9pPr indent="-317500" lvl="8" marL="4114800" algn="l">
              <a:lnSpc>
                <a:spcPct val="90000"/>
              </a:lnSpc>
              <a:spcBef>
                <a:spcPts val="400"/>
              </a:spcBef>
              <a:spcAft>
                <a:spcPts val="0"/>
              </a:spcAft>
              <a:buSzPts val="1400"/>
              <a:buChar char="•"/>
              <a:defRPr/>
            </a:lvl9pPr>
          </a:lstStyle>
          <a:p/>
        </p:txBody>
      </p:sp>
      <p:sp>
        <p:nvSpPr>
          <p:cNvPr id="874" name="Google Shape;874;p190"/>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875" name="Shape 875"/>
        <p:cNvGrpSpPr/>
        <p:nvPr/>
      </p:nvGrpSpPr>
      <p:grpSpPr>
        <a:xfrm>
          <a:off x="0" y="0"/>
          <a:ext cx="0" cy="0"/>
          <a:chOff x="0" y="0"/>
          <a:chExt cx="0" cy="0"/>
        </a:xfrm>
      </p:grpSpPr>
      <p:pic>
        <p:nvPicPr>
          <p:cNvPr id="876" name="Google Shape;876;p19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77" name="Google Shape;877;p191"/>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78" name="Google Shape;878;p191"/>
          <p:cNvSpPr/>
          <p:nvPr>
            <p:ph idx="2" type="pic"/>
          </p:nvPr>
        </p:nvSpPr>
        <p:spPr>
          <a:xfrm>
            <a:off x="6251239" y="2074787"/>
            <a:ext cx="3503700" cy="3503700"/>
          </a:xfrm>
          <a:prstGeom prst="rect">
            <a:avLst/>
          </a:prstGeom>
          <a:noFill/>
          <a:ln>
            <a:noFill/>
          </a:ln>
        </p:spPr>
      </p:sp>
      <p:sp>
        <p:nvSpPr>
          <p:cNvPr id="879" name="Google Shape;879;p191"/>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80" name="Shape 880"/>
        <p:cNvGrpSpPr/>
        <p:nvPr/>
      </p:nvGrpSpPr>
      <p:grpSpPr>
        <a:xfrm>
          <a:off x="0" y="0"/>
          <a:ext cx="0" cy="0"/>
          <a:chOff x="0" y="0"/>
          <a:chExt cx="0" cy="0"/>
        </a:xfrm>
      </p:grpSpPr>
      <p:sp>
        <p:nvSpPr>
          <p:cNvPr id="881" name="Google Shape;881;p19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82" name="Google Shape;882;p19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83" name="Google Shape;883;p19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884" name="Shape 884"/>
        <p:cNvGrpSpPr/>
        <p:nvPr/>
      </p:nvGrpSpPr>
      <p:grpSpPr>
        <a:xfrm>
          <a:off x="0" y="0"/>
          <a:ext cx="0" cy="0"/>
          <a:chOff x="0" y="0"/>
          <a:chExt cx="0" cy="0"/>
        </a:xfrm>
      </p:grpSpPr>
      <p:pic>
        <p:nvPicPr>
          <p:cNvPr id="885" name="Google Shape;885;p19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86" name="Google Shape;886;p193"/>
          <p:cNvSpPr/>
          <p:nvPr/>
        </p:nvSpPr>
        <p:spPr>
          <a:xfrm>
            <a:off x="8750582" y="4745937"/>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chemeClr val="lt1"/>
              </a:solidFill>
              <a:latin typeface="Arial"/>
              <a:ea typeface="Arial"/>
              <a:cs typeface="Arial"/>
              <a:sym typeface="Arial"/>
            </a:endParaRPr>
          </a:p>
        </p:txBody>
      </p:sp>
      <p:sp>
        <p:nvSpPr>
          <p:cNvPr id="887" name="Google Shape;887;p193"/>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1800"/>
              <a:buFont typeface="Arial"/>
              <a:buNone/>
              <a:defRPr sz="18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88" name="Google Shape;888;p193"/>
          <p:cNvSpPr txBox="1"/>
          <p:nvPr>
            <p:ph idx="1" type="body"/>
          </p:nvPr>
        </p:nvSpPr>
        <p:spPr>
          <a:xfrm>
            <a:off x="400784" y="1326357"/>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3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3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3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3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89" name="Google Shape;889;p193"/>
          <p:cNvSpPr txBox="1"/>
          <p:nvPr>
            <p:ph idx="12" type="sldNum"/>
          </p:nvPr>
        </p:nvSpPr>
        <p:spPr>
          <a:xfrm>
            <a:off x="8701958" y="4724531"/>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90" name="Shape 890"/>
        <p:cNvGrpSpPr/>
        <p:nvPr/>
      </p:nvGrpSpPr>
      <p:grpSpPr>
        <a:xfrm>
          <a:off x="0" y="0"/>
          <a:ext cx="0" cy="0"/>
          <a:chOff x="0" y="0"/>
          <a:chExt cx="0" cy="0"/>
        </a:xfrm>
      </p:grpSpPr>
      <p:sp>
        <p:nvSpPr>
          <p:cNvPr id="891" name="Google Shape;891;p194"/>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92" name="Google Shape;892;p194"/>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893" name="Google Shape;893;p19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94" name="Google Shape;894;p19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95" name="Google Shape;895;p19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96" name="Shape 896"/>
        <p:cNvGrpSpPr/>
        <p:nvPr/>
      </p:nvGrpSpPr>
      <p:grpSpPr>
        <a:xfrm>
          <a:off x="0" y="0"/>
          <a:ext cx="0" cy="0"/>
          <a:chOff x="0" y="0"/>
          <a:chExt cx="0" cy="0"/>
        </a:xfrm>
      </p:grpSpPr>
      <p:sp>
        <p:nvSpPr>
          <p:cNvPr id="897" name="Google Shape;897;p19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98" name="Google Shape;898;p19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99" name="Google Shape;899;p19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00" name="Google Shape;900;p19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01" name="Google Shape;901;p19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02" name="Shape 902"/>
        <p:cNvGrpSpPr/>
        <p:nvPr/>
      </p:nvGrpSpPr>
      <p:grpSpPr>
        <a:xfrm>
          <a:off x="0" y="0"/>
          <a:ext cx="0" cy="0"/>
          <a:chOff x="0" y="0"/>
          <a:chExt cx="0" cy="0"/>
        </a:xfrm>
      </p:grpSpPr>
      <p:sp>
        <p:nvSpPr>
          <p:cNvPr id="903" name="Google Shape;903;p196"/>
          <p:cNvSpPr txBox="1"/>
          <p:nvPr>
            <p:ph type="title"/>
          </p:nvPr>
        </p:nvSpPr>
        <p:spPr>
          <a:xfrm>
            <a:off x="623888" y="1282303"/>
            <a:ext cx="7886700" cy="21396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Play"/>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04" name="Google Shape;904;p196"/>
          <p:cNvSpPr txBox="1"/>
          <p:nvPr>
            <p:ph idx="1" type="body"/>
          </p:nvPr>
        </p:nvSpPr>
        <p:spPr>
          <a:xfrm>
            <a:off x="623888" y="3442097"/>
            <a:ext cx="7886700" cy="11253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757575"/>
              </a:buClr>
              <a:buSzPts val="1800"/>
              <a:buNone/>
              <a:defRPr sz="1800">
                <a:solidFill>
                  <a:srgbClr val="757575"/>
                </a:solidFill>
              </a:defRPr>
            </a:lvl1pPr>
            <a:lvl2pPr indent="-228600" lvl="1" marL="914400" algn="l">
              <a:lnSpc>
                <a:spcPct val="90000"/>
              </a:lnSpc>
              <a:spcBef>
                <a:spcPts val="400"/>
              </a:spcBef>
              <a:spcAft>
                <a:spcPts val="0"/>
              </a:spcAft>
              <a:buClr>
                <a:srgbClr val="757575"/>
              </a:buClr>
              <a:buSzPts val="1500"/>
              <a:buNone/>
              <a:defRPr sz="1500">
                <a:solidFill>
                  <a:srgbClr val="757575"/>
                </a:solidFill>
              </a:defRPr>
            </a:lvl2pPr>
            <a:lvl3pPr indent="-228600" lvl="2" marL="1371600" algn="l">
              <a:lnSpc>
                <a:spcPct val="90000"/>
              </a:lnSpc>
              <a:spcBef>
                <a:spcPts val="400"/>
              </a:spcBef>
              <a:spcAft>
                <a:spcPts val="0"/>
              </a:spcAft>
              <a:buClr>
                <a:srgbClr val="757575"/>
              </a:buClr>
              <a:buSzPts val="1400"/>
              <a:buNone/>
              <a:defRPr sz="1400">
                <a:solidFill>
                  <a:srgbClr val="757575"/>
                </a:solidFill>
              </a:defRPr>
            </a:lvl3pPr>
            <a:lvl4pPr indent="-228600" lvl="3" marL="1828800" algn="l">
              <a:lnSpc>
                <a:spcPct val="90000"/>
              </a:lnSpc>
              <a:spcBef>
                <a:spcPts val="400"/>
              </a:spcBef>
              <a:spcAft>
                <a:spcPts val="0"/>
              </a:spcAft>
              <a:buClr>
                <a:srgbClr val="757575"/>
              </a:buClr>
              <a:buSzPts val="1200"/>
              <a:buNone/>
              <a:defRPr sz="1200">
                <a:solidFill>
                  <a:srgbClr val="757575"/>
                </a:solidFill>
              </a:defRPr>
            </a:lvl4pPr>
            <a:lvl5pPr indent="-228600" lvl="4" marL="2286000" algn="l">
              <a:lnSpc>
                <a:spcPct val="90000"/>
              </a:lnSpc>
              <a:spcBef>
                <a:spcPts val="400"/>
              </a:spcBef>
              <a:spcAft>
                <a:spcPts val="0"/>
              </a:spcAft>
              <a:buClr>
                <a:srgbClr val="757575"/>
              </a:buClr>
              <a:buSzPts val="1200"/>
              <a:buNone/>
              <a:defRPr sz="1200">
                <a:solidFill>
                  <a:srgbClr val="757575"/>
                </a:solidFill>
              </a:defRPr>
            </a:lvl5pPr>
            <a:lvl6pPr indent="-228600" lvl="5" marL="2743200" algn="l">
              <a:lnSpc>
                <a:spcPct val="90000"/>
              </a:lnSpc>
              <a:spcBef>
                <a:spcPts val="400"/>
              </a:spcBef>
              <a:spcAft>
                <a:spcPts val="0"/>
              </a:spcAft>
              <a:buClr>
                <a:srgbClr val="757575"/>
              </a:buClr>
              <a:buSzPts val="1200"/>
              <a:buNone/>
              <a:defRPr sz="1200">
                <a:solidFill>
                  <a:srgbClr val="757575"/>
                </a:solidFill>
              </a:defRPr>
            </a:lvl6pPr>
            <a:lvl7pPr indent="-228600" lvl="6" marL="3200400" algn="l">
              <a:lnSpc>
                <a:spcPct val="90000"/>
              </a:lnSpc>
              <a:spcBef>
                <a:spcPts val="400"/>
              </a:spcBef>
              <a:spcAft>
                <a:spcPts val="0"/>
              </a:spcAft>
              <a:buClr>
                <a:srgbClr val="757575"/>
              </a:buClr>
              <a:buSzPts val="1200"/>
              <a:buNone/>
              <a:defRPr sz="1200">
                <a:solidFill>
                  <a:srgbClr val="757575"/>
                </a:solidFill>
              </a:defRPr>
            </a:lvl7pPr>
            <a:lvl8pPr indent="-228600" lvl="7" marL="3657600" algn="l">
              <a:lnSpc>
                <a:spcPct val="90000"/>
              </a:lnSpc>
              <a:spcBef>
                <a:spcPts val="400"/>
              </a:spcBef>
              <a:spcAft>
                <a:spcPts val="0"/>
              </a:spcAft>
              <a:buClr>
                <a:srgbClr val="757575"/>
              </a:buClr>
              <a:buSzPts val="1200"/>
              <a:buNone/>
              <a:defRPr sz="1200">
                <a:solidFill>
                  <a:srgbClr val="757575"/>
                </a:solidFill>
              </a:defRPr>
            </a:lvl8pPr>
            <a:lvl9pPr indent="-228600" lvl="8" marL="4114800" algn="l">
              <a:lnSpc>
                <a:spcPct val="90000"/>
              </a:lnSpc>
              <a:spcBef>
                <a:spcPts val="400"/>
              </a:spcBef>
              <a:spcAft>
                <a:spcPts val="0"/>
              </a:spcAft>
              <a:buClr>
                <a:srgbClr val="757575"/>
              </a:buClr>
              <a:buSzPts val="1200"/>
              <a:buNone/>
              <a:defRPr sz="1200">
                <a:solidFill>
                  <a:srgbClr val="757575"/>
                </a:solidFill>
              </a:defRPr>
            </a:lvl9pPr>
          </a:lstStyle>
          <a:p/>
        </p:txBody>
      </p:sp>
      <p:sp>
        <p:nvSpPr>
          <p:cNvPr id="905" name="Google Shape;905;p19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06" name="Google Shape;906;p19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07" name="Google Shape;907;p19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908" name="Shape 908"/>
        <p:cNvGrpSpPr/>
        <p:nvPr/>
      </p:nvGrpSpPr>
      <p:grpSpPr>
        <a:xfrm>
          <a:off x="0" y="0"/>
          <a:ext cx="0" cy="0"/>
          <a:chOff x="0" y="0"/>
          <a:chExt cx="0" cy="0"/>
        </a:xfrm>
      </p:grpSpPr>
      <p:sp>
        <p:nvSpPr>
          <p:cNvPr id="909" name="Google Shape;909;p197"/>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10" name="Google Shape;910;p197"/>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11" name="Google Shape;911;p197"/>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12" name="Google Shape;912;p19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13" name="Google Shape;913;p19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14" name="Google Shape;914;p19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15" name="Shape 915"/>
        <p:cNvGrpSpPr/>
        <p:nvPr/>
      </p:nvGrpSpPr>
      <p:grpSpPr>
        <a:xfrm>
          <a:off x="0" y="0"/>
          <a:ext cx="0" cy="0"/>
          <a:chOff x="0" y="0"/>
          <a:chExt cx="0" cy="0"/>
        </a:xfrm>
      </p:grpSpPr>
      <p:sp>
        <p:nvSpPr>
          <p:cNvPr id="916" name="Google Shape;916;p198"/>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17" name="Google Shape;917;p198"/>
          <p:cNvSpPr txBox="1"/>
          <p:nvPr>
            <p:ph idx="1" type="body"/>
          </p:nvPr>
        </p:nvSpPr>
        <p:spPr>
          <a:xfrm>
            <a:off x="629841" y="1260872"/>
            <a:ext cx="38685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918" name="Google Shape;918;p198"/>
          <p:cNvSpPr txBox="1"/>
          <p:nvPr>
            <p:ph idx="2" type="body"/>
          </p:nvPr>
        </p:nvSpPr>
        <p:spPr>
          <a:xfrm>
            <a:off x="629841" y="1878806"/>
            <a:ext cx="3868500" cy="2763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19" name="Google Shape;919;p198"/>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920" name="Google Shape;920;p198"/>
          <p:cNvSpPr txBox="1"/>
          <p:nvPr>
            <p:ph idx="4" type="body"/>
          </p:nvPr>
        </p:nvSpPr>
        <p:spPr>
          <a:xfrm>
            <a:off x="4629150" y="1878806"/>
            <a:ext cx="3887400" cy="2763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21" name="Google Shape;921;p19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22" name="Google Shape;922;p19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23" name="Google Shape;923;p19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24" name="Shape 924"/>
        <p:cNvGrpSpPr/>
        <p:nvPr/>
      </p:nvGrpSpPr>
      <p:grpSpPr>
        <a:xfrm>
          <a:off x="0" y="0"/>
          <a:ext cx="0" cy="0"/>
          <a:chOff x="0" y="0"/>
          <a:chExt cx="0" cy="0"/>
        </a:xfrm>
      </p:grpSpPr>
      <p:sp>
        <p:nvSpPr>
          <p:cNvPr id="925" name="Google Shape;925;p199"/>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26" name="Google Shape;926;p19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27" name="Google Shape;927;p19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28" name="Google Shape;928;p19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92" name="Shape 92"/>
        <p:cNvGrpSpPr/>
        <p:nvPr/>
      </p:nvGrpSpPr>
      <p:grpSpPr>
        <a:xfrm>
          <a:off x="0" y="0"/>
          <a:ext cx="0" cy="0"/>
          <a:chOff x="0" y="0"/>
          <a:chExt cx="0" cy="0"/>
        </a:xfrm>
      </p:grpSpPr>
      <p:pic>
        <p:nvPicPr>
          <p:cNvPr id="93" name="Google Shape;93;p20"/>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29" name="Shape 929"/>
        <p:cNvGrpSpPr/>
        <p:nvPr/>
      </p:nvGrpSpPr>
      <p:grpSpPr>
        <a:xfrm>
          <a:off x="0" y="0"/>
          <a:ext cx="0" cy="0"/>
          <a:chOff x="0" y="0"/>
          <a:chExt cx="0" cy="0"/>
        </a:xfrm>
      </p:grpSpPr>
      <p:sp>
        <p:nvSpPr>
          <p:cNvPr id="930" name="Google Shape;930;p200"/>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31" name="Google Shape;931;p200"/>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932" name="Google Shape;932;p200"/>
          <p:cNvSpPr txBox="1"/>
          <p:nvPr>
            <p:ph idx="2"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933" name="Google Shape;933;p20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34" name="Google Shape;934;p20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35" name="Google Shape;935;p20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36" name="Shape 936"/>
        <p:cNvGrpSpPr/>
        <p:nvPr/>
      </p:nvGrpSpPr>
      <p:grpSpPr>
        <a:xfrm>
          <a:off x="0" y="0"/>
          <a:ext cx="0" cy="0"/>
          <a:chOff x="0" y="0"/>
          <a:chExt cx="0" cy="0"/>
        </a:xfrm>
      </p:grpSpPr>
      <p:sp>
        <p:nvSpPr>
          <p:cNvPr id="937" name="Google Shape;937;p201"/>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38" name="Google Shape;938;p201"/>
          <p:cNvSpPr/>
          <p:nvPr>
            <p:ph idx="2" type="pic"/>
          </p:nvPr>
        </p:nvSpPr>
        <p:spPr>
          <a:xfrm>
            <a:off x="3887391" y="740569"/>
            <a:ext cx="4629300" cy="3655200"/>
          </a:xfrm>
          <a:prstGeom prst="rect">
            <a:avLst/>
          </a:prstGeom>
          <a:noFill/>
          <a:ln>
            <a:noFill/>
          </a:ln>
        </p:spPr>
      </p:sp>
      <p:sp>
        <p:nvSpPr>
          <p:cNvPr id="939" name="Google Shape;939;p201"/>
          <p:cNvSpPr txBox="1"/>
          <p:nvPr>
            <p:ph idx="1"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940" name="Google Shape;940;p20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41" name="Google Shape;941;p20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42" name="Google Shape;942;p20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43" name="Shape 943"/>
        <p:cNvGrpSpPr/>
        <p:nvPr/>
      </p:nvGrpSpPr>
      <p:grpSpPr>
        <a:xfrm>
          <a:off x="0" y="0"/>
          <a:ext cx="0" cy="0"/>
          <a:chOff x="0" y="0"/>
          <a:chExt cx="0" cy="0"/>
        </a:xfrm>
      </p:grpSpPr>
      <p:sp>
        <p:nvSpPr>
          <p:cNvPr id="944" name="Google Shape;944;p20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45" name="Google Shape;945;p202"/>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46" name="Google Shape;946;p20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47" name="Google Shape;947;p20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48" name="Google Shape;948;p20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49" name="Shape 949"/>
        <p:cNvGrpSpPr/>
        <p:nvPr/>
      </p:nvGrpSpPr>
      <p:grpSpPr>
        <a:xfrm>
          <a:off x="0" y="0"/>
          <a:ext cx="0" cy="0"/>
          <a:chOff x="0" y="0"/>
          <a:chExt cx="0" cy="0"/>
        </a:xfrm>
      </p:grpSpPr>
      <p:sp>
        <p:nvSpPr>
          <p:cNvPr id="950" name="Google Shape;950;p203"/>
          <p:cNvSpPr txBox="1"/>
          <p:nvPr>
            <p:ph type="title"/>
          </p:nvPr>
        </p:nvSpPr>
        <p:spPr>
          <a:xfrm rot="5400000">
            <a:off x="5350050" y="1467544"/>
            <a:ext cx="4359000" cy="19716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51" name="Google Shape;951;p203"/>
          <p:cNvSpPr txBox="1"/>
          <p:nvPr>
            <p:ph idx="1" type="body"/>
          </p:nvPr>
        </p:nvSpPr>
        <p:spPr>
          <a:xfrm rot="5400000">
            <a:off x="1349475" y="-447056"/>
            <a:ext cx="4359000" cy="58008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52" name="Google Shape;952;p20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53" name="Google Shape;953;p20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54" name="Google Shape;954;p20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955" name="Shape 955"/>
        <p:cNvGrpSpPr/>
        <p:nvPr/>
      </p:nvGrpSpPr>
      <p:grpSpPr>
        <a:xfrm>
          <a:off x="0" y="0"/>
          <a:ext cx="0" cy="0"/>
          <a:chOff x="0" y="0"/>
          <a:chExt cx="0" cy="0"/>
        </a:xfrm>
      </p:grpSpPr>
      <p:pic>
        <p:nvPicPr>
          <p:cNvPr id="956" name="Google Shape;956;p204"/>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957" name="Shape 957"/>
        <p:cNvGrpSpPr/>
        <p:nvPr/>
      </p:nvGrpSpPr>
      <p:grpSpPr>
        <a:xfrm>
          <a:off x="0" y="0"/>
          <a:ext cx="0" cy="0"/>
          <a:chOff x="0" y="0"/>
          <a:chExt cx="0" cy="0"/>
        </a:xfrm>
      </p:grpSpPr>
      <p:pic>
        <p:nvPicPr>
          <p:cNvPr id="958" name="Google Shape;958;p20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59" name="Google Shape;959;p20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960" name="Google Shape;960;p20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961" name="Google Shape;961;p205"/>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62" name="Google Shape;962;p205"/>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1">
  <p:cSld name="TITLE_AND_BODY_4">
    <p:bg>
      <p:bgPr>
        <a:blipFill>
          <a:blip r:embed="rId2">
            <a:alphaModFix/>
          </a:blip>
          <a:stretch>
            <a:fillRect/>
          </a:stretch>
        </a:blipFill>
      </p:bgPr>
    </p:bg>
    <p:spTree>
      <p:nvGrpSpPr>
        <p:cNvPr id="963" name="Shape 963"/>
        <p:cNvGrpSpPr/>
        <p:nvPr/>
      </p:nvGrpSpPr>
      <p:grpSpPr>
        <a:xfrm>
          <a:off x="0" y="0"/>
          <a:ext cx="0" cy="0"/>
          <a:chOff x="0" y="0"/>
          <a:chExt cx="0" cy="0"/>
        </a:xfrm>
      </p:grpSpPr>
      <p:sp>
        <p:nvSpPr>
          <p:cNvPr id="964" name="Google Shape;964;p20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965" name="Google Shape;965;p206"/>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966" name="Google Shape;966;p20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967" name="Google Shape;967;p206"/>
          <p:cNvSpPr txBox="1"/>
          <p:nvPr>
            <p:ph type="title"/>
          </p:nvPr>
        </p:nvSpPr>
        <p:spPr>
          <a:xfrm>
            <a:off x="980250" y="113811"/>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b="1"/>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972" name="Shape 972"/>
        <p:cNvGrpSpPr/>
        <p:nvPr/>
      </p:nvGrpSpPr>
      <p:grpSpPr>
        <a:xfrm>
          <a:off x="0" y="0"/>
          <a:ext cx="0" cy="0"/>
          <a:chOff x="0" y="0"/>
          <a:chExt cx="0" cy="0"/>
        </a:xfrm>
      </p:grpSpPr>
      <p:sp>
        <p:nvSpPr>
          <p:cNvPr id="973" name="Google Shape;973;p20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974" name="Google Shape;974;p208"/>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1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975" name="Shape 975"/>
        <p:cNvGrpSpPr/>
        <p:nvPr/>
      </p:nvGrpSpPr>
      <p:grpSpPr>
        <a:xfrm>
          <a:off x="0" y="0"/>
          <a:ext cx="0" cy="0"/>
          <a:chOff x="0" y="0"/>
          <a:chExt cx="0" cy="0"/>
        </a:xfrm>
      </p:grpSpPr>
      <p:sp>
        <p:nvSpPr>
          <p:cNvPr id="976" name="Google Shape;976;p20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977" name="Google Shape;977;p209"/>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000"/>
              <a:buNone/>
              <a:defRPr b="1">
                <a:solidFill>
                  <a:schemeClr val="lt1"/>
                </a:solidFill>
              </a:defRPr>
            </a:lvl1pPr>
            <a:lvl2pPr lvl="1">
              <a:spcBef>
                <a:spcPts val="0"/>
              </a:spcBef>
              <a:spcAft>
                <a:spcPts val="0"/>
              </a:spcAft>
              <a:buSzPts val="2800"/>
              <a:buNone/>
              <a:defRPr b="1"/>
            </a:lvl2pPr>
            <a:lvl3pPr lvl="2">
              <a:spcBef>
                <a:spcPts val="0"/>
              </a:spcBef>
              <a:spcAft>
                <a:spcPts val="0"/>
              </a:spcAft>
              <a:buSzPts val="2800"/>
              <a:buNone/>
              <a:defRPr b="1"/>
            </a:lvl3pPr>
            <a:lvl4pPr lvl="3">
              <a:spcBef>
                <a:spcPts val="0"/>
              </a:spcBef>
              <a:spcAft>
                <a:spcPts val="0"/>
              </a:spcAft>
              <a:buSzPts val="2800"/>
              <a:buNone/>
              <a:defRPr b="1"/>
            </a:lvl4pPr>
            <a:lvl5pPr lvl="4">
              <a:spcBef>
                <a:spcPts val="0"/>
              </a:spcBef>
              <a:spcAft>
                <a:spcPts val="0"/>
              </a:spcAft>
              <a:buSzPts val="2800"/>
              <a:buNone/>
              <a:defRPr b="1"/>
            </a:lvl5pPr>
            <a:lvl6pPr lvl="5">
              <a:spcBef>
                <a:spcPts val="0"/>
              </a:spcBef>
              <a:spcAft>
                <a:spcPts val="0"/>
              </a:spcAft>
              <a:buSzPts val="2800"/>
              <a:buNone/>
              <a:defRPr b="1"/>
            </a:lvl6pPr>
            <a:lvl7pPr lvl="6">
              <a:spcBef>
                <a:spcPts val="0"/>
              </a:spcBef>
              <a:spcAft>
                <a:spcPts val="0"/>
              </a:spcAft>
              <a:buSzPts val="2800"/>
              <a:buNone/>
              <a:defRPr b="1"/>
            </a:lvl7pPr>
            <a:lvl8pPr lvl="7">
              <a:spcBef>
                <a:spcPts val="0"/>
              </a:spcBef>
              <a:spcAft>
                <a:spcPts val="0"/>
              </a:spcAft>
              <a:buSzPts val="2800"/>
              <a:buNone/>
              <a:defRPr b="1"/>
            </a:lvl8pPr>
            <a:lvl9pPr lvl="8">
              <a:spcBef>
                <a:spcPts val="0"/>
              </a:spcBef>
              <a:spcAft>
                <a:spcPts val="0"/>
              </a:spcAft>
              <a:buSzPts val="2800"/>
              <a:buNone/>
              <a:defRPr b="1"/>
            </a:lvl9pPr>
          </a:lstStyle>
          <a:p/>
        </p:txBody>
      </p:sp>
      <p:sp>
        <p:nvSpPr>
          <p:cNvPr id="978" name="Google Shape;978;p209"/>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979" name="Google Shape;979;p20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980" name="Shape 980"/>
        <p:cNvGrpSpPr/>
        <p:nvPr/>
      </p:nvGrpSpPr>
      <p:grpSpPr>
        <a:xfrm>
          <a:off x="0" y="0"/>
          <a:ext cx="0" cy="0"/>
          <a:chOff x="0" y="0"/>
          <a:chExt cx="0" cy="0"/>
        </a:xfrm>
      </p:grpSpPr>
      <p:sp>
        <p:nvSpPr>
          <p:cNvPr id="981" name="Google Shape;981;p2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982" name="Google Shape;982;p210"/>
          <p:cNvSpPr txBox="1"/>
          <p:nvPr>
            <p:ph idx="1" type="body"/>
          </p:nvPr>
        </p:nvSpPr>
        <p:spPr>
          <a:xfrm>
            <a:off x="980250" y="906375"/>
            <a:ext cx="6758700" cy="34974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983" name="Google Shape;983;p21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
        <p:nvSpPr>
          <p:cNvPr id="984" name="Google Shape;984;p210"/>
          <p:cNvSpPr txBox="1"/>
          <p:nvPr>
            <p:ph type="title"/>
          </p:nvPr>
        </p:nvSpPr>
        <p:spPr>
          <a:xfrm>
            <a:off x="980250" y="113811"/>
            <a:ext cx="7851300" cy="973800"/>
          </a:xfrm>
          <a:prstGeom prst="rect">
            <a:avLst/>
          </a:prstGeom>
        </p:spPr>
        <p:txBody>
          <a:bodyPr anchorCtr="0" anchor="t" bIns="91425" lIns="91425" spcFirstLastPara="1" rIns="91425" wrap="square" tIns="91425">
            <a:normAutofit/>
          </a:bodyPr>
          <a:lstStyle>
            <a:lvl1pPr lvl="0" algn="ctr">
              <a:spcBef>
                <a:spcPts val="0"/>
              </a:spcBef>
              <a:spcAft>
                <a:spcPts val="0"/>
              </a:spcAft>
              <a:buSzPts val="4000"/>
              <a:buNone/>
              <a:defRPr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94" name="Shape 94"/>
        <p:cNvGrpSpPr/>
        <p:nvPr/>
      </p:nvGrpSpPr>
      <p:grpSpPr>
        <a:xfrm>
          <a:off x="0" y="0"/>
          <a:ext cx="0" cy="0"/>
          <a:chOff x="0" y="0"/>
          <a:chExt cx="0" cy="0"/>
        </a:xfrm>
      </p:grpSpPr>
      <p:pic>
        <p:nvPicPr>
          <p:cNvPr descr="A picture containing map&#10;&#10;Description automatically generated" id="95" name="Google Shape;95;p21"/>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2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985" name="Shape 985"/>
        <p:cNvGrpSpPr/>
        <p:nvPr/>
      </p:nvGrpSpPr>
      <p:grpSpPr>
        <a:xfrm>
          <a:off x="0" y="0"/>
          <a:ext cx="0" cy="0"/>
          <a:chOff x="0" y="0"/>
          <a:chExt cx="0" cy="0"/>
        </a:xfrm>
      </p:grpSpPr>
      <p:sp>
        <p:nvSpPr>
          <p:cNvPr id="986" name="Google Shape;986;p2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987" name="Google Shape;987;p211"/>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lvl1pPr lvl="0" algn="ctr">
              <a:spcBef>
                <a:spcPts val="0"/>
              </a:spcBef>
              <a:spcAft>
                <a:spcPts val="0"/>
              </a:spcAft>
              <a:buSzPts val="4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88" name="Google Shape;988;p211"/>
          <p:cNvSpPr txBox="1"/>
          <p:nvPr>
            <p:ph idx="1" type="body"/>
          </p:nvPr>
        </p:nvSpPr>
        <p:spPr>
          <a:xfrm>
            <a:off x="591850" y="906375"/>
            <a:ext cx="7564500" cy="34974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989" name="Google Shape;989;p211"/>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990" name="Shape 990"/>
        <p:cNvGrpSpPr/>
        <p:nvPr/>
      </p:nvGrpSpPr>
      <p:grpSpPr>
        <a:xfrm>
          <a:off x="0" y="0"/>
          <a:ext cx="0" cy="0"/>
          <a:chOff x="0" y="0"/>
          <a:chExt cx="0" cy="0"/>
        </a:xfrm>
      </p:grpSpPr>
      <p:sp>
        <p:nvSpPr>
          <p:cNvPr id="991" name="Google Shape;991;p212"/>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i="0" lang="en" sz="4000" u="none" cap="none" strike="noStrike">
                <a:solidFill>
                  <a:srgbClr val="FFFFFF"/>
                </a:solidFill>
                <a:latin typeface="Calibri"/>
                <a:ea typeface="Calibri"/>
                <a:cs typeface="Calibri"/>
                <a:sym typeface="Calibri"/>
              </a:rPr>
              <a:t>Teacher Guide</a:t>
            </a:r>
            <a:endParaRPr b="0" i="0" sz="4000" u="none" cap="none" strike="noStrike">
              <a:latin typeface="Arial"/>
              <a:ea typeface="Arial"/>
              <a:cs typeface="Arial"/>
              <a:sym typeface="Arial"/>
            </a:endParaRPr>
          </a:p>
        </p:txBody>
      </p:sp>
      <p:sp>
        <p:nvSpPr>
          <p:cNvPr id="992" name="Google Shape;992;p212"/>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993" name="Google Shape;993;p21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994" name="Shape 994"/>
        <p:cNvGrpSpPr/>
        <p:nvPr/>
      </p:nvGrpSpPr>
      <p:grpSpPr>
        <a:xfrm>
          <a:off x="0" y="0"/>
          <a:ext cx="0" cy="0"/>
          <a:chOff x="0" y="0"/>
          <a:chExt cx="0" cy="0"/>
        </a:xfrm>
      </p:grpSpPr>
      <p:sp>
        <p:nvSpPr>
          <p:cNvPr id="995" name="Google Shape;995;p213"/>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4000">
                <a:solidFill>
                  <a:srgbClr val="FFFFFF"/>
                </a:solidFill>
                <a:latin typeface="Calibri"/>
                <a:ea typeface="Calibri"/>
                <a:cs typeface="Calibri"/>
                <a:sym typeface="Calibri"/>
              </a:rPr>
              <a:t>Resources</a:t>
            </a:r>
            <a:endParaRPr b="1" sz="4000">
              <a:solidFill>
                <a:srgbClr val="FFFFFF"/>
              </a:solidFill>
              <a:latin typeface="Calibri"/>
              <a:ea typeface="Calibri"/>
              <a:cs typeface="Calibri"/>
              <a:sym typeface="Calibri"/>
            </a:endParaRPr>
          </a:p>
        </p:txBody>
      </p:sp>
      <p:sp>
        <p:nvSpPr>
          <p:cNvPr id="996" name="Google Shape;996;p213"/>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997" name="Google Shape;997;p21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998" name="Shape 998"/>
        <p:cNvGrpSpPr/>
        <p:nvPr/>
      </p:nvGrpSpPr>
      <p:grpSpPr>
        <a:xfrm>
          <a:off x="0" y="0"/>
          <a:ext cx="0" cy="0"/>
          <a:chOff x="0" y="0"/>
          <a:chExt cx="0" cy="0"/>
        </a:xfrm>
      </p:grpSpPr>
      <p:sp>
        <p:nvSpPr>
          <p:cNvPr id="999" name="Google Shape;999;p2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000" name="Google Shape;1000;p214"/>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1001" name="Shape 1001"/>
        <p:cNvGrpSpPr/>
        <p:nvPr/>
      </p:nvGrpSpPr>
      <p:grpSpPr>
        <a:xfrm>
          <a:off x="0" y="0"/>
          <a:ext cx="0" cy="0"/>
          <a:chOff x="0" y="0"/>
          <a:chExt cx="0" cy="0"/>
        </a:xfrm>
      </p:grpSpPr>
      <p:sp>
        <p:nvSpPr>
          <p:cNvPr id="1002" name="Google Shape;1002;p215"/>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b="0" i="0" lang="en" sz="4000" u="none" cap="none" strike="noStrike">
                <a:solidFill>
                  <a:srgbClr val="000000"/>
                </a:solidFill>
                <a:latin typeface="Calibri"/>
                <a:ea typeface="Calibri"/>
                <a:cs typeface="Calibri"/>
                <a:sym typeface="Calibri"/>
              </a:rPr>
              <a:t>References</a:t>
            </a:r>
            <a:endParaRPr b="0" i="0" sz="4000" u="none" cap="none" strike="noStrike">
              <a:latin typeface="Arial"/>
              <a:ea typeface="Arial"/>
              <a:cs typeface="Arial"/>
              <a:sym typeface="Arial"/>
            </a:endParaRPr>
          </a:p>
        </p:txBody>
      </p:sp>
      <p:sp>
        <p:nvSpPr>
          <p:cNvPr id="1003" name="Google Shape;1003;p2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004" name="Google Shape;1004;p21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1005" name="Shape 1005"/>
        <p:cNvGrpSpPr/>
        <p:nvPr/>
      </p:nvGrpSpPr>
      <p:grpSpPr>
        <a:xfrm>
          <a:off x="0" y="0"/>
          <a:ext cx="0" cy="0"/>
          <a:chOff x="0" y="0"/>
          <a:chExt cx="0" cy="0"/>
        </a:xfrm>
      </p:grpSpPr>
      <p:pic>
        <p:nvPicPr>
          <p:cNvPr descr="A graph with blue lines&#10;&#10;Description automatically generated" id="1006" name="Google Shape;1006;p216"/>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2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1007" name="Shape 1007"/>
        <p:cNvGrpSpPr/>
        <p:nvPr/>
      </p:nvGrpSpPr>
      <p:grpSpPr>
        <a:xfrm>
          <a:off x="0" y="0"/>
          <a:ext cx="0" cy="0"/>
          <a:chOff x="0" y="0"/>
          <a:chExt cx="0" cy="0"/>
        </a:xfrm>
      </p:grpSpPr>
      <p:pic>
        <p:nvPicPr>
          <p:cNvPr descr="A picture containing map&#10;&#10;Description automatically generated" id="1008" name="Google Shape;1008;p217"/>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2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1009" name="Shape 1009"/>
        <p:cNvGrpSpPr/>
        <p:nvPr/>
      </p:nvGrpSpPr>
      <p:grpSpPr>
        <a:xfrm>
          <a:off x="0" y="0"/>
          <a:ext cx="0" cy="0"/>
          <a:chOff x="0" y="0"/>
          <a:chExt cx="0" cy="0"/>
        </a:xfrm>
      </p:grpSpPr>
      <p:pic>
        <p:nvPicPr>
          <p:cNvPr descr="A picture containing text&#10;&#10;Description automatically generated" id="1010" name="Google Shape;1010;p21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11" name="Google Shape;1011;p21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12" name="Google Shape;1012;p218"/>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13" name="Google Shape;1013;p218"/>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1014" name="Google Shape;1014;p21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1015" name="Shape 1015"/>
        <p:cNvGrpSpPr/>
        <p:nvPr/>
      </p:nvGrpSpPr>
      <p:grpSpPr>
        <a:xfrm>
          <a:off x="0" y="0"/>
          <a:ext cx="0" cy="0"/>
          <a:chOff x="0" y="0"/>
          <a:chExt cx="0" cy="0"/>
        </a:xfrm>
      </p:grpSpPr>
      <p:pic>
        <p:nvPicPr>
          <p:cNvPr descr="Background pattern&#10;&#10;Description automatically generated with low confidence" id="1016" name="Google Shape;1016;p21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17" name="Google Shape;1017;p21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18" name="Google Shape;1018;p21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019" name="Google Shape;1019;p219"/>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1020" name="Google Shape;1020;p219"/>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21" name="Shape 1021"/>
        <p:cNvGrpSpPr/>
        <p:nvPr/>
      </p:nvGrpSpPr>
      <p:grpSpPr>
        <a:xfrm>
          <a:off x="0" y="0"/>
          <a:ext cx="0" cy="0"/>
          <a:chOff x="0" y="0"/>
          <a:chExt cx="0" cy="0"/>
        </a:xfrm>
      </p:grpSpPr>
      <p:sp>
        <p:nvSpPr>
          <p:cNvPr id="1022" name="Google Shape;1022;p22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023" name="Google Shape;1023;p22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024" name="Google Shape;1024;p220"/>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algn="l">
              <a:spcBef>
                <a:spcPts val="0"/>
              </a:spcBef>
              <a:buNone/>
              <a:defRPr sz="1400">
                <a:solidFill>
                  <a:schemeClr val="dk1"/>
                </a:solidFill>
                <a:latin typeface="Calibri"/>
                <a:ea typeface="Calibri"/>
                <a:cs typeface="Calibri"/>
                <a:sym typeface="Calibri"/>
              </a:defRPr>
            </a:lvl1pPr>
            <a:lvl2pPr indent="0" lvl="1" marL="0" marR="0" algn="l">
              <a:spcBef>
                <a:spcPts val="0"/>
              </a:spcBef>
              <a:buNone/>
              <a:defRPr sz="1400">
                <a:solidFill>
                  <a:schemeClr val="dk1"/>
                </a:solidFill>
                <a:latin typeface="Calibri"/>
                <a:ea typeface="Calibri"/>
                <a:cs typeface="Calibri"/>
                <a:sym typeface="Calibri"/>
              </a:defRPr>
            </a:lvl2pPr>
            <a:lvl3pPr indent="0" lvl="2" marL="0" marR="0" algn="l">
              <a:spcBef>
                <a:spcPts val="0"/>
              </a:spcBef>
              <a:buNone/>
              <a:defRPr sz="1400">
                <a:solidFill>
                  <a:schemeClr val="dk1"/>
                </a:solidFill>
                <a:latin typeface="Calibri"/>
                <a:ea typeface="Calibri"/>
                <a:cs typeface="Calibri"/>
                <a:sym typeface="Calibri"/>
              </a:defRPr>
            </a:lvl3pPr>
            <a:lvl4pPr indent="0" lvl="3" marL="0" marR="0" algn="l">
              <a:spcBef>
                <a:spcPts val="0"/>
              </a:spcBef>
              <a:buNone/>
              <a:defRPr sz="1400">
                <a:solidFill>
                  <a:schemeClr val="dk1"/>
                </a:solidFill>
                <a:latin typeface="Calibri"/>
                <a:ea typeface="Calibri"/>
                <a:cs typeface="Calibri"/>
                <a:sym typeface="Calibri"/>
              </a:defRPr>
            </a:lvl4pPr>
            <a:lvl5pPr indent="0" lvl="4" marL="0" marR="0" algn="l">
              <a:spcBef>
                <a:spcPts val="0"/>
              </a:spcBef>
              <a:buNone/>
              <a:defRPr sz="1400">
                <a:solidFill>
                  <a:schemeClr val="dk1"/>
                </a:solidFill>
                <a:latin typeface="Calibri"/>
                <a:ea typeface="Calibri"/>
                <a:cs typeface="Calibri"/>
                <a:sym typeface="Calibri"/>
              </a:defRPr>
            </a:lvl5pPr>
            <a:lvl6pPr indent="0" lvl="5" marL="0" marR="0" algn="l">
              <a:spcBef>
                <a:spcPts val="0"/>
              </a:spcBef>
              <a:buNone/>
              <a:defRPr sz="1400">
                <a:solidFill>
                  <a:schemeClr val="dk1"/>
                </a:solidFill>
                <a:latin typeface="Calibri"/>
                <a:ea typeface="Calibri"/>
                <a:cs typeface="Calibri"/>
                <a:sym typeface="Calibri"/>
              </a:defRPr>
            </a:lvl6pPr>
            <a:lvl7pPr indent="0" lvl="6" marL="0" marR="0" algn="l">
              <a:spcBef>
                <a:spcPts val="0"/>
              </a:spcBef>
              <a:buNone/>
              <a:defRPr sz="1400">
                <a:solidFill>
                  <a:schemeClr val="dk1"/>
                </a:solidFill>
                <a:latin typeface="Calibri"/>
                <a:ea typeface="Calibri"/>
                <a:cs typeface="Calibri"/>
                <a:sym typeface="Calibri"/>
              </a:defRPr>
            </a:lvl7pPr>
            <a:lvl8pPr indent="0" lvl="7" marL="0" marR="0" algn="l">
              <a:spcBef>
                <a:spcPts val="0"/>
              </a:spcBef>
              <a:buNone/>
              <a:defRPr sz="1400">
                <a:solidFill>
                  <a:schemeClr val="dk1"/>
                </a:solidFill>
                <a:latin typeface="Calibri"/>
                <a:ea typeface="Calibri"/>
                <a:cs typeface="Calibri"/>
                <a:sym typeface="Calibri"/>
              </a:defRPr>
            </a:lvl8pPr>
            <a:lvl9pPr indent="0" lvl="8" marL="0" marR="0" algn="l">
              <a:spcBef>
                <a:spcPts val="0"/>
              </a:spcBef>
              <a:buNone/>
              <a:defRPr sz="14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96" name="Shape 96"/>
        <p:cNvGrpSpPr/>
        <p:nvPr/>
      </p:nvGrpSpPr>
      <p:grpSpPr>
        <a:xfrm>
          <a:off x="0" y="0"/>
          <a:ext cx="0" cy="0"/>
          <a:chOff x="0" y="0"/>
          <a:chExt cx="0" cy="0"/>
        </a:xfrm>
      </p:grpSpPr>
      <p:sp>
        <p:nvSpPr>
          <p:cNvPr id="97" name="Google Shape;97;p22"/>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98" name="Google Shape;98;p22"/>
          <p:cNvSpPr txBox="1"/>
          <p:nvPr>
            <p:ph type="title"/>
          </p:nvPr>
        </p:nvSpPr>
        <p:spPr>
          <a:xfrm>
            <a:off x="980250" y="32050"/>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99" name="Google Shape;99;p22"/>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100" name="Google Shape;100;p2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1025" name="Shape 1025"/>
        <p:cNvGrpSpPr/>
        <p:nvPr/>
      </p:nvGrpSpPr>
      <p:grpSpPr>
        <a:xfrm>
          <a:off x="0" y="0"/>
          <a:ext cx="0" cy="0"/>
          <a:chOff x="0" y="0"/>
          <a:chExt cx="0" cy="0"/>
        </a:xfrm>
      </p:grpSpPr>
      <p:sp>
        <p:nvSpPr>
          <p:cNvPr id="1026" name="Google Shape;1026;p221"/>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Open Sans"/>
              <a:buNone/>
              <a:defRPr sz="45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27" name="Google Shape;1027;p221"/>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
        <p:nvSpPr>
          <p:cNvPr id="1028" name="Google Shape;1028;p22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029" name="Google Shape;1029;p22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solidFill>
                  <a:srgbClr val="CBCBCB"/>
                </a:solidFill>
              </a:defRPr>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030" name="Google Shape;1030;p221"/>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algn="l">
              <a:spcBef>
                <a:spcPts val="0"/>
              </a:spcBef>
              <a:buNone/>
              <a:defRPr sz="1400">
                <a:solidFill>
                  <a:schemeClr val="dk1"/>
                </a:solidFill>
                <a:latin typeface="Calibri"/>
                <a:ea typeface="Calibri"/>
                <a:cs typeface="Calibri"/>
                <a:sym typeface="Calibri"/>
              </a:defRPr>
            </a:lvl1pPr>
            <a:lvl2pPr indent="0" lvl="1" marL="0" marR="0" algn="l">
              <a:spcBef>
                <a:spcPts val="0"/>
              </a:spcBef>
              <a:buNone/>
              <a:defRPr sz="1400">
                <a:solidFill>
                  <a:schemeClr val="dk1"/>
                </a:solidFill>
                <a:latin typeface="Calibri"/>
                <a:ea typeface="Calibri"/>
                <a:cs typeface="Calibri"/>
                <a:sym typeface="Calibri"/>
              </a:defRPr>
            </a:lvl2pPr>
            <a:lvl3pPr indent="0" lvl="2" marL="0" marR="0" algn="l">
              <a:spcBef>
                <a:spcPts val="0"/>
              </a:spcBef>
              <a:buNone/>
              <a:defRPr sz="1400">
                <a:solidFill>
                  <a:schemeClr val="dk1"/>
                </a:solidFill>
                <a:latin typeface="Calibri"/>
                <a:ea typeface="Calibri"/>
                <a:cs typeface="Calibri"/>
                <a:sym typeface="Calibri"/>
              </a:defRPr>
            </a:lvl3pPr>
            <a:lvl4pPr indent="0" lvl="3" marL="0" marR="0" algn="l">
              <a:spcBef>
                <a:spcPts val="0"/>
              </a:spcBef>
              <a:buNone/>
              <a:defRPr sz="1400">
                <a:solidFill>
                  <a:schemeClr val="dk1"/>
                </a:solidFill>
                <a:latin typeface="Calibri"/>
                <a:ea typeface="Calibri"/>
                <a:cs typeface="Calibri"/>
                <a:sym typeface="Calibri"/>
              </a:defRPr>
            </a:lvl4pPr>
            <a:lvl5pPr indent="0" lvl="4" marL="0" marR="0" algn="l">
              <a:spcBef>
                <a:spcPts val="0"/>
              </a:spcBef>
              <a:buNone/>
              <a:defRPr sz="1400">
                <a:solidFill>
                  <a:schemeClr val="dk1"/>
                </a:solidFill>
                <a:latin typeface="Calibri"/>
                <a:ea typeface="Calibri"/>
                <a:cs typeface="Calibri"/>
                <a:sym typeface="Calibri"/>
              </a:defRPr>
            </a:lvl5pPr>
            <a:lvl6pPr indent="0" lvl="5" marL="0" marR="0" algn="l">
              <a:spcBef>
                <a:spcPts val="0"/>
              </a:spcBef>
              <a:buNone/>
              <a:defRPr sz="1400">
                <a:solidFill>
                  <a:schemeClr val="dk1"/>
                </a:solidFill>
                <a:latin typeface="Calibri"/>
                <a:ea typeface="Calibri"/>
                <a:cs typeface="Calibri"/>
                <a:sym typeface="Calibri"/>
              </a:defRPr>
            </a:lvl6pPr>
            <a:lvl7pPr indent="0" lvl="6" marL="0" marR="0" algn="l">
              <a:spcBef>
                <a:spcPts val="0"/>
              </a:spcBef>
              <a:buNone/>
              <a:defRPr sz="1400">
                <a:solidFill>
                  <a:schemeClr val="dk1"/>
                </a:solidFill>
                <a:latin typeface="Calibri"/>
                <a:ea typeface="Calibri"/>
                <a:cs typeface="Calibri"/>
                <a:sym typeface="Calibri"/>
              </a:defRPr>
            </a:lvl7pPr>
            <a:lvl8pPr indent="0" lvl="7" marL="0" marR="0" algn="l">
              <a:spcBef>
                <a:spcPts val="0"/>
              </a:spcBef>
              <a:buNone/>
              <a:defRPr sz="1400">
                <a:solidFill>
                  <a:schemeClr val="dk1"/>
                </a:solidFill>
                <a:latin typeface="Calibri"/>
                <a:ea typeface="Calibri"/>
                <a:cs typeface="Calibri"/>
                <a:sym typeface="Calibri"/>
              </a:defRPr>
            </a:lvl8pPr>
            <a:lvl9pPr indent="0" lvl="8" marL="0" marR="0" algn="l">
              <a:spcBef>
                <a:spcPts val="0"/>
              </a:spcBef>
              <a:buNone/>
              <a:defRPr sz="14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1031" name="Shape 1031"/>
        <p:cNvGrpSpPr/>
        <p:nvPr/>
      </p:nvGrpSpPr>
      <p:grpSpPr>
        <a:xfrm>
          <a:off x="0" y="0"/>
          <a:ext cx="0" cy="0"/>
          <a:chOff x="0" y="0"/>
          <a:chExt cx="0" cy="0"/>
        </a:xfrm>
      </p:grpSpPr>
      <p:pic>
        <p:nvPicPr>
          <p:cNvPr descr="A picture containing text&#10;&#10;Description automatically generated" id="1032" name="Google Shape;1032;p22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33" name="Google Shape;1033;p22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34" name="Google Shape;1034;p22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035" name="Google Shape;1035;p222"/>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36" name="Google Shape;1036;p222"/>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037" name="Shape 1037"/>
        <p:cNvGrpSpPr/>
        <p:nvPr/>
      </p:nvGrpSpPr>
      <p:grpSpPr>
        <a:xfrm>
          <a:off x="0" y="0"/>
          <a:ext cx="0" cy="0"/>
          <a:chOff x="0" y="0"/>
          <a:chExt cx="0" cy="0"/>
        </a:xfrm>
      </p:grpSpPr>
      <p:sp>
        <p:nvSpPr>
          <p:cNvPr id="1038" name="Google Shape;1038;p223"/>
          <p:cNvSpPr txBox="1"/>
          <p:nvPr>
            <p:ph type="title"/>
          </p:nvPr>
        </p:nvSpPr>
        <p:spPr>
          <a:xfrm>
            <a:off x="457110" y="205200"/>
            <a:ext cx="8229300" cy="858600"/>
          </a:xfrm>
          <a:prstGeom prst="rect">
            <a:avLst/>
          </a:prstGeom>
          <a:noFill/>
          <a:ln>
            <a:noFill/>
          </a:ln>
        </p:spPr>
        <p:txBody>
          <a:bodyPr anchorCtr="0" anchor="ctr" bIns="0" lIns="0" spcFirstLastPara="1" rIns="0" wrap="square" tIns="0">
            <a:normAutofit/>
          </a:bodyPr>
          <a:lstStyle>
            <a:lvl1pPr lvl="0" algn="l">
              <a:spcBef>
                <a:spcPts val="0"/>
              </a:spcBef>
              <a:spcAft>
                <a:spcPts val="0"/>
              </a:spcAft>
              <a:buSzPts val="4000"/>
              <a:buNone/>
              <a:defRPr/>
            </a:lvl1pPr>
            <a:lvl2pPr lvl="1" algn="l">
              <a:spcBef>
                <a:spcPts val="0"/>
              </a:spcBef>
              <a:spcAft>
                <a:spcPts val="0"/>
              </a:spcAft>
              <a:buSzPts val="2800"/>
              <a:buNone/>
              <a:defRPr/>
            </a:lvl2pPr>
            <a:lvl3pPr lvl="2" algn="l">
              <a:spcBef>
                <a:spcPts val="0"/>
              </a:spcBef>
              <a:spcAft>
                <a:spcPts val="0"/>
              </a:spcAft>
              <a:buSzPts val="2800"/>
              <a:buNone/>
              <a:defRPr/>
            </a:lvl3pPr>
            <a:lvl4pPr lvl="3" algn="l">
              <a:spcBef>
                <a:spcPts val="0"/>
              </a:spcBef>
              <a:spcAft>
                <a:spcPts val="0"/>
              </a:spcAft>
              <a:buSzPts val="2800"/>
              <a:buNone/>
              <a:defRPr/>
            </a:lvl4pPr>
            <a:lvl5pPr lvl="4" algn="l">
              <a:spcBef>
                <a:spcPts val="0"/>
              </a:spcBef>
              <a:spcAft>
                <a:spcPts val="0"/>
              </a:spcAft>
              <a:buSzPts val="2800"/>
              <a:buNone/>
              <a:defRPr/>
            </a:lvl5pPr>
            <a:lvl6pPr lvl="5" algn="l">
              <a:spcBef>
                <a:spcPts val="0"/>
              </a:spcBef>
              <a:spcAft>
                <a:spcPts val="0"/>
              </a:spcAft>
              <a:buSzPts val="2800"/>
              <a:buNone/>
              <a:defRPr/>
            </a:lvl6pPr>
            <a:lvl7pPr lvl="6" algn="l">
              <a:spcBef>
                <a:spcPts val="0"/>
              </a:spcBef>
              <a:spcAft>
                <a:spcPts val="0"/>
              </a:spcAft>
              <a:buSzPts val="2800"/>
              <a:buNone/>
              <a:defRPr/>
            </a:lvl7pPr>
            <a:lvl8pPr lvl="7" algn="l">
              <a:spcBef>
                <a:spcPts val="0"/>
              </a:spcBef>
              <a:spcAft>
                <a:spcPts val="0"/>
              </a:spcAft>
              <a:buSzPts val="2800"/>
              <a:buNone/>
              <a:defRPr/>
            </a:lvl8pPr>
            <a:lvl9pPr lvl="8" algn="l">
              <a:spcBef>
                <a:spcPts val="0"/>
              </a:spcBef>
              <a:spcAft>
                <a:spcPts val="0"/>
              </a:spcAft>
              <a:buSzPts val="2800"/>
              <a:buNone/>
              <a:defRPr/>
            </a:lvl9pPr>
          </a:lstStyle>
          <a:p/>
        </p:txBody>
      </p:sp>
      <p:sp>
        <p:nvSpPr>
          <p:cNvPr id="1039" name="Google Shape;1039;p223"/>
          <p:cNvSpPr txBox="1"/>
          <p:nvPr>
            <p:ph idx="1" type="body"/>
          </p:nvPr>
        </p:nvSpPr>
        <p:spPr>
          <a:xfrm>
            <a:off x="457110" y="1203390"/>
            <a:ext cx="4015800" cy="14226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2400"/>
              <a:buNone/>
              <a:defRPr/>
            </a:lvl1pPr>
            <a:lvl2pPr indent="-228600" lvl="1" marL="914400" algn="l">
              <a:spcBef>
                <a:spcPts val="1200"/>
              </a:spcBef>
              <a:spcAft>
                <a:spcPts val="0"/>
              </a:spcAft>
              <a:buSzPts val="2000"/>
              <a:buNone/>
              <a:defRPr/>
            </a:lvl2pPr>
            <a:lvl3pPr indent="-228600" lvl="2" marL="1371600" algn="l">
              <a:spcBef>
                <a:spcPts val="1200"/>
              </a:spcBef>
              <a:spcAft>
                <a:spcPts val="0"/>
              </a:spcAft>
              <a:buSzPts val="1800"/>
              <a:buNone/>
              <a:defRPr/>
            </a:lvl3pPr>
            <a:lvl4pPr indent="-228600" lvl="3" marL="1828800" algn="l">
              <a:spcBef>
                <a:spcPts val="1200"/>
              </a:spcBef>
              <a:spcAft>
                <a:spcPts val="0"/>
              </a:spcAft>
              <a:buSzPts val="1600"/>
              <a:buNone/>
              <a:defRPr/>
            </a:lvl4pPr>
            <a:lvl5pPr indent="-228600" lvl="4" marL="2286000" algn="l">
              <a:spcBef>
                <a:spcPts val="1200"/>
              </a:spcBef>
              <a:spcAft>
                <a:spcPts val="0"/>
              </a:spcAft>
              <a:buSzPts val="1600"/>
              <a:buNone/>
              <a:defRPr/>
            </a:lvl5pPr>
            <a:lvl6pPr indent="-228600" lvl="5" marL="2743200" algn="l">
              <a:spcBef>
                <a:spcPts val="1200"/>
              </a:spcBef>
              <a:spcAft>
                <a:spcPts val="0"/>
              </a:spcAft>
              <a:buSzPts val="1600"/>
              <a:buNone/>
              <a:defRPr/>
            </a:lvl6pPr>
            <a:lvl7pPr indent="-228600" lvl="6" marL="3200400" algn="l">
              <a:spcBef>
                <a:spcPts val="1200"/>
              </a:spcBef>
              <a:spcAft>
                <a:spcPts val="0"/>
              </a:spcAft>
              <a:buSzPts val="1600"/>
              <a:buNone/>
              <a:defRPr/>
            </a:lvl7pPr>
            <a:lvl8pPr indent="-228600" lvl="7" marL="3657600" algn="l">
              <a:spcBef>
                <a:spcPts val="1200"/>
              </a:spcBef>
              <a:spcAft>
                <a:spcPts val="0"/>
              </a:spcAft>
              <a:buSzPts val="1600"/>
              <a:buNone/>
              <a:defRPr/>
            </a:lvl8pPr>
            <a:lvl9pPr indent="-228600" lvl="8" marL="4114800" algn="l">
              <a:spcBef>
                <a:spcPts val="1200"/>
              </a:spcBef>
              <a:spcAft>
                <a:spcPts val="1200"/>
              </a:spcAft>
              <a:buSzPts val="1600"/>
              <a:buNone/>
              <a:defRPr/>
            </a:lvl9pPr>
          </a:lstStyle>
          <a:p/>
        </p:txBody>
      </p:sp>
      <p:sp>
        <p:nvSpPr>
          <p:cNvPr id="1040" name="Google Shape;1040;p223"/>
          <p:cNvSpPr txBox="1"/>
          <p:nvPr>
            <p:ph idx="2" type="body"/>
          </p:nvPr>
        </p:nvSpPr>
        <p:spPr>
          <a:xfrm>
            <a:off x="4673970" y="1203390"/>
            <a:ext cx="4015800" cy="14226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2400"/>
              <a:buNone/>
              <a:defRPr/>
            </a:lvl1pPr>
            <a:lvl2pPr indent="-228600" lvl="1" marL="914400" algn="l">
              <a:spcBef>
                <a:spcPts val="1200"/>
              </a:spcBef>
              <a:spcAft>
                <a:spcPts val="0"/>
              </a:spcAft>
              <a:buSzPts val="2000"/>
              <a:buNone/>
              <a:defRPr/>
            </a:lvl2pPr>
            <a:lvl3pPr indent="-228600" lvl="2" marL="1371600" algn="l">
              <a:spcBef>
                <a:spcPts val="1200"/>
              </a:spcBef>
              <a:spcAft>
                <a:spcPts val="0"/>
              </a:spcAft>
              <a:buSzPts val="1800"/>
              <a:buNone/>
              <a:defRPr/>
            </a:lvl3pPr>
            <a:lvl4pPr indent="-228600" lvl="3" marL="1828800" algn="l">
              <a:spcBef>
                <a:spcPts val="1200"/>
              </a:spcBef>
              <a:spcAft>
                <a:spcPts val="0"/>
              </a:spcAft>
              <a:buSzPts val="1600"/>
              <a:buNone/>
              <a:defRPr/>
            </a:lvl4pPr>
            <a:lvl5pPr indent="-228600" lvl="4" marL="2286000" algn="l">
              <a:spcBef>
                <a:spcPts val="1200"/>
              </a:spcBef>
              <a:spcAft>
                <a:spcPts val="0"/>
              </a:spcAft>
              <a:buSzPts val="1600"/>
              <a:buNone/>
              <a:defRPr/>
            </a:lvl5pPr>
            <a:lvl6pPr indent="-228600" lvl="5" marL="2743200" algn="l">
              <a:spcBef>
                <a:spcPts val="1200"/>
              </a:spcBef>
              <a:spcAft>
                <a:spcPts val="0"/>
              </a:spcAft>
              <a:buSzPts val="1600"/>
              <a:buNone/>
              <a:defRPr/>
            </a:lvl6pPr>
            <a:lvl7pPr indent="-228600" lvl="6" marL="3200400" algn="l">
              <a:spcBef>
                <a:spcPts val="1200"/>
              </a:spcBef>
              <a:spcAft>
                <a:spcPts val="0"/>
              </a:spcAft>
              <a:buSzPts val="1600"/>
              <a:buNone/>
              <a:defRPr/>
            </a:lvl7pPr>
            <a:lvl8pPr indent="-228600" lvl="7" marL="3657600" algn="l">
              <a:spcBef>
                <a:spcPts val="1200"/>
              </a:spcBef>
              <a:spcAft>
                <a:spcPts val="0"/>
              </a:spcAft>
              <a:buSzPts val="1600"/>
              <a:buNone/>
              <a:defRPr/>
            </a:lvl8pPr>
            <a:lvl9pPr indent="-228600" lvl="8" marL="4114800" algn="l">
              <a:spcBef>
                <a:spcPts val="1200"/>
              </a:spcBef>
              <a:spcAft>
                <a:spcPts val="1200"/>
              </a:spcAft>
              <a:buSzPts val="1600"/>
              <a:buNone/>
              <a:defRPr/>
            </a:lvl9pPr>
          </a:lstStyle>
          <a:p/>
        </p:txBody>
      </p:sp>
      <p:sp>
        <p:nvSpPr>
          <p:cNvPr id="1041" name="Google Shape;1041;p223"/>
          <p:cNvSpPr txBox="1"/>
          <p:nvPr>
            <p:ph idx="3" type="body"/>
          </p:nvPr>
        </p:nvSpPr>
        <p:spPr>
          <a:xfrm>
            <a:off x="457110" y="2761560"/>
            <a:ext cx="4015800" cy="14226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2400"/>
              <a:buNone/>
              <a:defRPr/>
            </a:lvl1pPr>
            <a:lvl2pPr indent="-228600" lvl="1" marL="914400" algn="l">
              <a:spcBef>
                <a:spcPts val="1200"/>
              </a:spcBef>
              <a:spcAft>
                <a:spcPts val="0"/>
              </a:spcAft>
              <a:buSzPts val="2000"/>
              <a:buNone/>
              <a:defRPr/>
            </a:lvl2pPr>
            <a:lvl3pPr indent="-228600" lvl="2" marL="1371600" algn="l">
              <a:spcBef>
                <a:spcPts val="1200"/>
              </a:spcBef>
              <a:spcAft>
                <a:spcPts val="0"/>
              </a:spcAft>
              <a:buSzPts val="1800"/>
              <a:buNone/>
              <a:defRPr/>
            </a:lvl3pPr>
            <a:lvl4pPr indent="-228600" lvl="3" marL="1828800" algn="l">
              <a:spcBef>
                <a:spcPts val="1200"/>
              </a:spcBef>
              <a:spcAft>
                <a:spcPts val="0"/>
              </a:spcAft>
              <a:buSzPts val="1600"/>
              <a:buNone/>
              <a:defRPr/>
            </a:lvl4pPr>
            <a:lvl5pPr indent="-228600" lvl="4" marL="2286000" algn="l">
              <a:spcBef>
                <a:spcPts val="1200"/>
              </a:spcBef>
              <a:spcAft>
                <a:spcPts val="0"/>
              </a:spcAft>
              <a:buSzPts val="1600"/>
              <a:buNone/>
              <a:defRPr/>
            </a:lvl5pPr>
            <a:lvl6pPr indent="-228600" lvl="5" marL="2743200" algn="l">
              <a:spcBef>
                <a:spcPts val="1200"/>
              </a:spcBef>
              <a:spcAft>
                <a:spcPts val="0"/>
              </a:spcAft>
              <a:buSzPts val="1600"/>
              <a:buNone/>
              <a:defRPr/>
            </a:lvl6pPr>
            <a:lvl7pPr indent="-228600" lvl="6" marL="3200400" algn="l">
              <a:spcBef>
                <a:spcPts val="1200"/>
              </a:spcBef>
              <a:spcAft>
                <a:spcPts val="0"/>
              </a:spcAft>
              <a:buSzPts val="1600"/>
              <a:buNone/>
              <a:defRPr/>
            </a:lvl7pPr>
            <a:lvl8pPr indent="-228600" lvl="7" marL="3657600" algn="l">
              <a:spcBef>
                <a:spcPts val="1200"/>
              </a:spcBef>
              <a:spcAft>
                <a:spcPts val="0"/>
              </a:spcAft>
              <a:buSzPts val="1600"/>
              <a:buNone/>
              <a:defRPr/>
            </a:lvl8pPr>
            <a:lvl9pPr indent="-228600" lvl="8" marL="4114800" algn="l">
              <a:spcBef>
                <a:spcPts val="1200"/>
              </a:spcBef>
              <a:spcAft>
                <a:spcPts val="1200"/>
              </a:spcAft>
              <a:buSzPts val="1600"/>
              <a:buNone/>
              <a:defRPr/>
            </a:lvl9pPr>
          </a:lstStyle>
          <a:p/>
        </p:txBody>
      </p:sp>
      <p:sp>
        <p:nvSpPr>
          <p:cNvPr id="1042" name="Google Shape;1042;p223"/>
          <p:cNvSpPr txBox="1"/>
          <p:nvPr>
            <p:ph idx="4" type="body"/>
          </p:nvPr>
        </p:nvSpPr>
        <p:spPr>
          <a:xfrm>
            <a:off x="4673970" y="2761560"/>
            <a:ext cx="4015800" cy="14226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2400"/>
              <a:buNone/>
              <a:defRPr/>
            </a:lvl1pPr>
            <a:lvl2pPr indent="-228600" lvl="1" marL="914400" algn="l">
              <a:spcBef>
                <a:spcPts val="1200"/>
              </a:spcBef>
              <a:spcAft>
                <a:spcPts val="0"/>
              </a:spcAft>
              <a:buSzPts val="2000"/>
              <a:buNone/>
              <a:defRPr/>
            </a:lvl2pPr>
            <a:lvl3pPr indent="-228600" lvl="2" marL="1371600" algn="l">
              <a:spcBef>
                <a:spcPts val="1200"/>
              </a:spcBef>
              <a:spcAft>
                <a:spcPts val="0"/>
              </a:spcAft>
              <a:buSzPts val="1800"/>
              <a:buNone/>
              <a:defRPr/>
            </a:lvl3pPr>
            <a:lvl4pPr indent="-228600" lvl="3" marL="1828800" algn="l">
              <a:spcBef>
                <a:spcPts val="1200"/>
              </a:spcBef>
              <a:spcAft>
                <a:spcPts val="0"/>
              </a:spcAft>
              <a:buSzPts val="1600"/>
              <a:buNone/>
              <a:defRPr/>
            </a:lvl4pPr>
            <a:lvl5pPr indent="-228600" lvl="4" marL="2286000" algn="l">
              <a:spcBef>
                <a:spcPts val="1200"/>
              </a:spcBef>
              <a:spcAft>
                <a:spcPts val="0"/>
              </a:spcAft>
              <a:buSzPts val="1600"/>
              <a:buNone/>
              <a:defRPr/>
            </a:lvl5pPr>
            <a:lvl6pPr indent="-228600" lvl="5" marL="2743200" algn="l">
              <a:spcBef>
                <a:spcPts val="1200"/>
              </a:spcBef>
              <a:spcAft>
                <a:spcPts val="0"/>
              </a:spcAft>
              <a:buSzPts val="1600"/>
              <a:buNone/>
              <a:defRPr/>
            </a:lvl6pPr>
            <a:lvl7pPr indent="-228600" lvl="6" marL="3200400" algn="l">
              <a:spcBef>
                <a:spcPts val="1200"/>
              </a:spcBef>
              <a:spcAft>
                <a:spcPts val="0"/>
              </a:spcAft>
              <a:buSzPts val="1600"/>
              <a:buNone/>
              <a:defRPr/>
            </a:lvl7pPr>
            <a:lvl8pPr indent="-228600" lvl="7" marL="3657600" algn="l">
              <a:spcBef>
                <a:spcPts val="1200"/>
              </a:spcBef>
              <a:spcAft>
                <a:spcPts val="0"/>
              </a:spcAft>
              <a:buSzPts val="1600"/>
              <a:buNone/>
              <a:defRPr/>
            </a:lvl8pPr>
            <a:lvl9pPr indent="-228600" lvl="8" marL="4114800" algn="l">
              <a:spcBef>
                <a:spcPts val="1200"/>
              </a:spcBef>
              <a:spcAft>
                <a:spcPts val="1200"/>
              </a:spcAft>
              <a:buSzPts val="1600"/>
              <a:buNone/>
              <a:defRPr/>
            </a:lvl9pPr>
          </a:lstStyle>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rect Instruction">
  <p:cSld name="6_BODY Slide RIGHT 3_1">
    <p:spTree>
      <p:nvGrpSpPr>
        <p:cNvPr id="1043" name="Shape 1043"/>
        <p:cNvGrpSpPr/>
        <p:nvPr/>
      </p:nvGrpSpPr>
      <p:grpSpPr>
        <a:xfrm>
          <a:off x="0" y="0"/>
          <a:ext cx="0" cy="0"/>
          <a:chOff x="0" y="0"/>
          <a:chExt cx="0" cy="0"/>
        </a:xfrm>
      </p:grpSpPr>
      <p:pic>
        <p:nvPicPr>
          <p:cNvPr descr="Background pattern&#10;&#10;Description automatically generated with low confidence" id="1044" name="Google Shape;1044;p22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45" name="Google Shape;1045;p224"/>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46" name="Google Shape;1046;p224"/>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1047" name="Google Shape;1047;p224"/>
          <p:cNvPicPr preferRelativeResize="0"/>
          <p:nvPr/>
        </p:nvPicPr>
        <p:blipFill>
          <a:blip r:embed="rId3">
            <a:alphaModFix/>
          </a:blip>
          <a:stretch>
            <a:fillRect/>
          </a:stretch>
        </p:blipFill>
        <p:spPr>
          <a:xfrm>
            <a:off x="105100" y="4680372"/>
            <a:ext cx="485675" cy="463125"/>
          </a:xfrm>
          <a:prstGeom prst="rect">
            <a:avLst/>
          </a:prstGeom>
          <a:noFill/>
          <a:ln>
            <a:noFill/>
          </a:ln>
        </p:spPr>
      </p:pic>
    </p:spTree>
  </p:cSld>
  <p:clrMapOvr>
    <a:masterClrMapping/>
  </p:clrMapOvr>
</p:sldLayout>
</file>

<file path=ppt/slideLayouts/slideLayout2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 your own">
  <p:cSld name="7_BODY Slide RIGHT 4">
    <p:spTree>
      <p:nvGrpSpPr>
        <p:cNvPr id="1048" name="Shape 1048"/>
        <p:cNvGrpSpPr/>
        <p:nvPr/>
      </p:nvGrpSpPr>
      <p:grpSpPr>
        <a:xfrm>
          <a:off x="0" y="0"/>
          <a:ext cx="0" cy="0"/>
          <a:chOff x="0" y="0"/>
          <a:chExt cx="0" cy="0"/>
        </a:xfrm>
      </p:grpSpPr>
      <p:pic>
        <p:nvPicPr>
          <p:cNvPr descr="A picture containing background pattern&#10;&#10;Description automatically generated" id="1049" name="Google Shape;1049;p22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50" name="Google Shape;1050;p225"/>
          <p:cNvSpPr txBox="1"/>
          <p:nvPr>
            <p:ph type="title"/>
          </p:nvPr>
        </p:nvSpPr>
        <p:spPr>
          <a:xfrm>
            <a:off x="707065" y="220847"/>
            <a:ext cx="7650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51" name="Google Shape;1051;p225"/>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52" name="Google Shape;1052;p225"/>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53" name="Google Shape;1053;p225"/>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1054" name="Google Shape;1054;p225"/>
          <p:cNvPicPr preferRelativeResize="0"/>
          <p:nvPr/>
        </p:nvPicPr>
        <p:blipFill>
          <a:blip r:embed="rId3">
            <a:alphaModFix/>
          </a:blip>
          <a:stretch>
            <a:fillRect/>
          </a:stretch>
        </p:blipFill>
        <p:spPr>
          <a:xfrm>
            <a:off x="105103" y="4455363"/>
            <a:ext cx="515451" cy="659725"/>
          </a:xfrm>
          <a:prstGeom prst="rect">
            <a:avLst/>
          </a:prstGeom>
          <a:noFill/>
          <a:ln>
            <a:noFill/>
          </a:ln>
        </p:spPr>
      </p:pic>
    </p:spTree>
  </p:cSld>
  <p:clrMapOvr>
    <a:masterClrMapping/>
  </p:clrMapOvr>
</p:sldLayout>
</file>

<file path=ppt/slideLayouts/slideLayout2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ole Group Share">
  <p:cSld name="7_BODY Slide RIGHT 2_2">
    <p:spTree>
      <p:nvGrpSpPr>
        <p:cNvPr id="1055" name="Shape 1055"/>
        <p:cNvGrpSpPr/>
        <p:nvPr/>
      </p:nvGrpSpPr>
      <p:grpSpPr>
        <a:xfrm>
          <a:off x="0" y="0"/>
          <a:ext cx="0" cy="0"/>
          <a:chOff x="0" y="0"/>
          <a:chExt cx="0" cy="0"/>
        </a:xfrm>
      </p:grpSpPr>
      <p:pic>
        <p:nvPicPr>
          <p:cNvPr descr="Background pattern&#10;&#10;Description automatically generated with low confidence" id="1056" name="Google Shape;1056;p22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57" name="Google Shape;1057;p226"/>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58" name="Google Shape;1058;p226"/>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59" name="Google Shape;1059;p226"/>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60" name="Google Shape;1060;p226"/>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1061" name="Google Shape;1061;p226"/>
          <p:cNvPicPr preferRelativeResize="0"/>
          <p:nvPr/>
        </p:nvPicPr>
        <p:blipFill>
          <a:blip r:embed="rId3">
            <a:alphaModFix/>
          </a:blip>
          <a:stretch>
            <a:fillRect/>
          </a:stretch>
        </p:blipFill>
        <p:spPr>
          <a:xfrm>
            <a:off x="76200" y="4651275"/>
            <a:ext cx="1029800" cy="487800"/>
          </a:xfrm>
          <a:prstGeom prst="rect">
            <a:avLst/>
          </a:prstGeom>
          <a:noFill/>
          <a:ln>
            <a:noFill/>
          </a:ln>
        </p:spPr>
      </p:pic>
    </p:spTree>
  </p:cSld>
  <p:clrMapOvr>
    <a:masterClrMapping/>
  </p:clrMapOvr>
</p:sldLayout>
</file>

<file path=ppt/slideLayouts/slideLayout2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p:cSld name="6_BODY Slide RIGHT 3_2">
    <p:spTree>
      <p:nvGrpSpPr>
        <p:cNvPr id="1062" name="Shape 1062"/>
        <p:cNvGrpSpPr/>
        <p:nvPr/>
      </p:nvGrpSpPr>
      <p:grpSpPr>
        <a:xfrm>
          <a:off x="0" y="0"/>
          <a:ext cx="0" cy="0"/>
          <a:chOff x="0" y="0"/>
          <a:chExt cx="0" cy="0"/>
        </a:xfrm>
      </p:grpSpPr>
      <p:pic>
        <p:nvPicPr>
          <p:cNvPr descr="Background pattern&#10;&#10;Description automatically generated with low confidence" id="1063" name="Google Shape;1063;p22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64" name="Google Shape;1064;p227"/>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65" name="Google Shape;1065;p227"/>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1066" name="Google Shape;1066;p227"/>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2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 your small group">
  <p:cSld name="7_BODY Slide RIGHT 2_1">
    <p:spTree>
      <p:nvGrpSpPr>
        <p:cNvPr id="1067" name="Shape 1067"/>
        <p:cNvGrpSpPr/>
        <p:nvPr/>
      </p:nvGrpSpPr>
      <p:grpSpPr>
        <a:xfrm>
          <a:off x="0" y="0"/>
          <a:ext cx="0" cy="0"/>
          <a:chOff x="0" y="0"/>
          <a:chExt cx="0" cy="0"/>
        </a:xfrm>
      </p:grpSpPr>
      <p:pic>
        <p:nvPicPr>
          <p:cNvPr descr="Background pattern&#10;&#10;Description automatically generated with low confidence" id="1068" name="Google Shape;1068;p22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69" name="Google Shape;1069;p228"/>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70" name="Google Shape;1070;p228"/>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71" name="Google Shape;1071;p22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72" name="Google Shape;1072;p22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1073" name="Google Shape;1073;p228"/>
          <p:cNvPicPr preferRelativeResize="0"/>
          <p:nvPr/>
        </p:nvPicPr>
        <p:blipFill>
          <a:blip r:embed="rId3">
            <a:alphaModFix/>
          </a:blip>
          <a:stretch>
            <a:fillRect/>
          </a:stretch>
        </p:blipFill>
        <p:spPr>
          <a:xfrm>
            <a:off x="76200" y="4496475"/>
            <a:ext cx="647025" cy="647025"/>
          </a:xfrm>
          <a:prstGeom prst="rect">
            <a:avLst/>
          </a:prstGeom>
          <a:noFill/>
          <a:ln>
            <a:noFill/>
          </a:ln>
        </p:spPr>
      </p:pic>
    </p:spTree>
  </p:cSld>
  <p:clrMapOvr>
    <a:masterClrMapping/>
  </p:clrMapOvr>
</p:sldLayout>
</file>

<file path=ppt/slideLayouts/slideLayout2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74" name="Shape 1074"/>
        <p:cNvGrpSpPr/>
        <p:nvPr/>
      </p:nvGrpSpPr>
      <p:grpSpPr>
        <a:xfrm>
          <a:off x="0" y="0"/>
          <a:ext cx="0" cy="0"/>
          <a:chOff x="0" y="0"/>
          <a:chExt cx="0" cy="0"/>
        </a:xfrm>
      </p:grpSpPr>
      <p:sp>
        <p:nvSpPr>
          <p:cNvPr id="1075" name="Google Shape;1075;p229"/>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76" name="Google Shape;1076;p229"/>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1077" name="Google Shape;1077;p22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078" name="Google Shape;1078;p22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079" name="Google Shape;1079;p229"/>
          <p:cNvSpPr txBox="1"/>
          <p:nvPr>
            <p:ph idx="12" type="sldNum"/>
          </p:nvPr>
        </p:nvSpPr>
        <p:spPr>
          <a:xfrm>
            <a:off x="6868409" y="4772744"/>
            <a:ext cx="20340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1080" name="Shape 1080"/>
        <p:cNvGrpSpPr/>
        <p:nvPr/>
      </p:nvGrpSpPr>
      <p:grpSpPr>
        <a:xfrm>
          <a:off x="0" y="0"/>
          <a:ext cx="0" cy="0"/>
          <a:chOff x="0" y="0"/>
          <a:chExt cx="0" cy="0"/>
        </a:xfrm>
      </p:grpSpPr>
      <p:sp>
        <p:nvSpPr>
          <p:cNvPr id="1081" name="Google Shape;1081;p230"/>
          <p:cNvSpPr txBox="1"/>
          <p:nvPr>
            <p:ph type="title"/>
          </p:nvPr>
        </p:nvSpPr>
        <p:spPr>
          <a:xfrm>
            <a:off x="500550" y="13357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4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82" name="Google Shape;1082;p2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105" name="Shape 105"/>
        <p:cNvGrpSpPr/>
        <p:nvPr/>
      </p:nvGrpSpPr>
      <p:grpSpPr>
        <a:xfrm>
          <a:off x="0" y="0"/>
          <a:ext cx="0" cy="0"/>
          <a:chOff x="0" y="0"/>
          <a:chExt cx="0" cy="0"/>
        </a:xfrm>
      </p:grpSpPr>
      <p:sp>
        <p:nvSpPr>
          <p:cNvPr id="106" name="Google Shape;106;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107" name="Google Shape;107;p24"/>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2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1083" name="Shape 1083"/>
        <p:cNvGrpSpPr/>
        <p:nvPr/>
      </p:nvGrpSpPr>
      <p:grpSpPr>
        <a:xfrm>
          <a:off x="0" y="0"/>
          <a:ext cx="0" cy="0"/>
          <a:chOff x="0" y="0"/>
          <a:chExt cx="0" cy="0"/>
        </a:xfrm>
      </p:grpSpPr>
      <p:pic>
        <p:nvPicPr>
          <p:cNvPr id="1084" name="Google Shape;1084;p23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85" name="Google Shape;1085;p231"/>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86" name="Google Shape;1086;p231"/>
          <p:cNvSpPr/>
          <p:nvPr>
            <p:ph idx="2" type="pic"/>
          </p:nvPr>
        </p:nvSpPr>
        <p:spPr>
          <a:xfrm>
            <a:off x="6251239" y="2074787"/>
            <a:ext cx="3503700" cy="3503700"/>
          </a:xfrm>
          <a:prstGeom prst="rect">
            <a:avLst/>
          </a:prstGeom>
          <a:noFill/>
          <a:ln>
            <a:noFill/>
          </a:ln>
        </p:spPr>
      </p:sp>
      <p:sp>
        <p:nvSpPr>
          <p:cNvPr id="1087" name="Google Shape;1087;p231"/>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1088" name="Shape 1088"/>
        <p:cNvGrpSpPr/>
        <p:nvPr/>
      </p:nvGrpSpPr>
      <p:grpSpPr>
        <a:xfrm>
          <a:off x="0" y="0"/>
          <a:ext cx="0" cy="0"/>
          <a:chOff x="0" y="0"/>
          <a:chExt cx="0" cy="0"/>
        </a:xfrm>
      </p:grpSpPr>
      <p:pic>
        <p:nvPicPr>
          <p:cNvPr id="1089" name="Google Shape;1089;p23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90" name="Google Shape;1090;p232"/>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1091" name="Google Shape;1091;p23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92" name="Google Shape;1092;p23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093" name="Google Shape;1093;p232"/>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1094" name="Shape 1094"/>
        <p:cNvGrpSpPr/>
        <p:nvPr/>
      </p:nvGrpSpPr>
      <p:grpSpPr>
        <a:xfrm>
          <a:off x="0" y="0"/>
          <a:ext cx="0" cy="0"/>
          <a:chOff x="0" y="0"/>
          <a:chExt cx="0" cy="0"/>
        </a:xfrm>
      </p:grpSpPr>
      <p:pic>
        <p:nvPicPr>
          <p:cNvPr id="1095" name="Google Shape;1095;p23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96" name="Google Shape;1096;p23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97" name="Google Shape;1097;p23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098" name="Google Shape;1098;p233"/>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99" name="Google Shape;1099;p233"/>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1100" name="Shape 1100"/>
        <p:cNvGrpSpPr/>
        <p:nvPr/>
      </p:nvGrpSpPr>
      <p:grpSpPr>
        <a:xfrm>
          <a:off x="0" y="0"/>
          <a:ext cx="0" cy="0"/>
          <a:chOff x="0" y="0"/>
          <a:chExt cx="0" cy="0"/>
        </a:xfrm>
      </p:grpSpPr>
      <p:pic>
        <p:nvPicPr>
          <p:cNvPr id="1101" name="Google Shape;1101;p23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02" name="Google Shape;1102;p234"/>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03" name="Google Shape;1103;p234"/>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1104" name="Shape 1104"/>
        <p:cNvGrpSpPr/>
        <p:nvPr/>
      </p:nvGrpSpPr>
      <p:grpSpPr>
        <a:xfrm>
          <a:off x="0" y="0"/>
          <a:ext cx="0" cy="0"/>
          <a:chOff x="0" y="0"/>
          <a:chExt cx="0" cy="0"/>
        </a:xfrm>
      </p:grpSpPr>
      <p:pic>
        <p:nvPicPr>
          <p:cNvPr id="1105" name="Google Shape;1105;p23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06" name="Google Shape;1106;p23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07" name="Google Shape;1107;p23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108" name="Google Shape;1108;p235"/>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1109" name="Google Shape;1109;p235"/>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_3">
    <p:spTree>
      <p:nvGrpSpPr>
        <p:cNvPr id="1110" name="Shape 1110"/>
        <p:cNvGrpSpPr/>
        <p:nvPr/>
      </p:nvGrpSpPr>
      <p:grpSpPr>
        <a:xfrm>
          <a:off x="0" y="0"/>
          <a:ext cx="0" cy="0"/>
          <a:chOff x="0" y="0"/>
          <a:chExt cx="0" cy="0"/>
        </a:xfrm>
      </p:grpSpPr>
      <p:pic>
        <p:nvPicPr>
          <p:cNvPr id="1111" name="Google Shape;1111;p23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12" name="Google Shape;1112;p236"/>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13" name="Google Shape;1113;p236"/>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14" name="Google Shape;1114;p236"/>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15" name="Google Shape;1115;p236"/>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1116" name="Shape 1116"/>
        <p:cNvGrpSpPr/>
        <p:nvPr/>
      </p:nvGrpSpPr>
      <p:grpSpPr>
        <a:xfrm>
          <a:off x="0" y="0"/>
          <a:ext cx="0" cy="0"/>
          <a:chOff x="0" y="0"/>
          <a:chExt cx="0" cy="0"/>
        </a:xfrm>
      </p:grpSpPr>
      <p:pic>
        <p:nvPicPr>
          <p:cNvPr id="1117" name="Google Shape;1117;p23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18" name="Google Shape;1118;p23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19" name="Google Shape;1119;p23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120" name="Google Shape;1120;p237"/>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1121" name="Google Shape;1121;p237"/>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1122" name="Shape 1122"/>
        <p:cNvGrpSpPr/>
        <p:nvPr/>
      </p:nvGrpSpPr>
      <p:grpSpPr>
        <a:xfrm>
          <a:off x="0" y="0"/>
          <a:ext cx="0" cy="0"/>
          <a:chOff x="0" y="0"/>
          <a:chExt cx="0" cy="0"/>
        </a:xfrm>
      </p:grpSpPr>
      <p:pic>
        <p:nvPicPr>
          <p:cNvPr id="1123" name="Google Shape;1123;p238"/>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2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1">
  <p:cSld name="TITLE_AND_BODY 2">
    <p:bg>
      <p:bgPr>
        <a:blipFill>
          <a:blip r:embed="rId2">
            <a:alphaModFix/>
          </a:blip>
          <a:stretch>
            <a:fillRect/>
          </a:stretch>
        </a:blipFill>
      </p:bgPr>
    </p:bg>
    <p:spTree>
      <p:nvGrpSpPr>
        <p:cNvPr id="1124" name="Shape 1124"/>
        <p:cNvGrpSpPr/>
        <p:nvPr/>
      </p:nvGrpSpPr>
      <p:grpSpPr>
        <a:xfrm>
          <a:off x="0" y="0"/>
          <a:ext cx="0" cy="0"/>
          <a:chOff x="0" y="0"/>
          <a:chExt cx="0" cy="0"/>
        </a:xfrm>
      </p:grpSpPr>
      <p:sp>
        <p:nvSpPr>
          <p:cNvPr id="1125" name="Google Shape;1125;p239"/>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126" name="Google Shape;1126;p239"/>
          <p:cNvSpPr txBox="1"/>
          <p:nvPr>
            <p:ph type="title"/>
          </p:nvPr>
        </p:nvSpPr>
        <p:spPr>
          <a:xfrm>
            <a:off x="233200" y="32050"/>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a:solidFill>
                  <a:schemeClr val="lt1"/>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127" name="Google Shape;1127;p239"/>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1128" name="Google Shape;1128;p23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108" name="Shape 108"/>
        <p:cNvGrpSpPr/>
        <p:nvPr/>
      </p:nvGrpSpPr>
      <p:grpSpPr>
        <a:xfrm>
          <a:off x="0" y="0"/>
          <a:ext cx="0" cy="0"/>
          <a:chOff x="0" y="0"/>
          <a:chExt cx="0" cy="0"/>
        </a:xfrm>
      </p:grpSpPr>
      <p:sp>
        <p:nvSpPr>
          <p:cNvPr id="109" name="Google Shape;109;p25"/>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110" name="Google Shape;110;p25"/>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111" name="Google Shape;111;p2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112" name="Shape 112"/>
        <p:cNvGrpSpPr/>
        <p:nvPr/>
      </p:nvGrpSpPr>
      <p:grpSpPr>
        <a:xfrm>
          <a:off x="0" y="0"/>
          <a:ext cx="0" cy="0"/>
          <a:chOff x="0" y="0"/>
          <a:chExt cx="0" cy="0"/>
        </a:xfrm>
      </p:grpSpPr>
      <p:sp>
        <p:nvSpPr>
          <p:cNvPr id="113" name="Google Shape;113;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14" name="Google Shape;114;p26"/>
          <p:cNvSpPr txBox="1"/>
          <p:nvPr>
            <p:ph type="title"/>
          </p:nvPr>
        </p:nvSpPr>
        <p:spPr>
          <a:xfrm>
            <a:off x="233200" y="32050"/>
            <a:ext cx="8481000" cy="973800"/>
          </a:xfrm>
          <a:prstGeom prst="rect">
            <a:avLst/>
          </a:prstGeom>
          <a:noFill/>
          <a:ln>
            <a:noFill/>
          </a:ln>
        </p:spPr>
        <p:txBody>
          <a:bodyPr anchorCtr="0" anchor="t" bIns="91425" lIns="91425" spcFirstLastPara="1" rIns="91425" wrap="square" tIns="91425">
            <a:normAutofit/>
          </a:bodyPr>
          <a:lstStyle>
            <a:lvl1pPr lvl="0" rtl="0" algn="l">
              <a:lnSpc>
                <a:spcPct val="100000"/>
              </a:lnSpc>
              <a:spcBef>
                <a:spcPts val="0"/>
              </a:spcBef>
              <a:spcAft>
                <a:spcPts val="0"/>
              </a:spcAft>
              <a:buClr>
                <a:schemeClr val="lt1"/>
              </a:buClr>
              <a:buSzPts val="4000"/>
              <a:buNone/>
              <a:defRPr>
                <a:solidFill>
                  <a:schemeClr val="lt1"/>
                </a:solidFill>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15" name="Google Shape;115;p26"/>
          <p:cNvSpPr txBox="1"/>
          <p:nvPr>
            <p:ph idx="1" type="body"/>
          </p:nvPr>
        </p:nvSpPr>
        <p:spPr>
          <a:xfrm>
            <a:off x="706925" y="1211175"/>
            <a:ext cx="7032000" cy="34974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116" name="Google Shape;116;p2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117" name="Shape 117"/>
        <p:cNvGrpSpPr/>
        <p:nvPr/>
      </p:nvGrpSpPr>
      <p:grpSpPr>
        <a:xfrm>
          <a:off x="0" y="0"/>
          <a:ext cx="0" cy="0"/>
          <a:chOff x="0" y="0"/>
          <a:chExt cx="0" cy="0"/>
        </a:xfrm>
      </p:grpSpPr>
      <p:sp>
        <p:nvSpPr>
          <p:cNvPr id="118" name="Google Shape;118;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19" name="Google Shape;119;p27"/>
          <p:cNvSpPr txBox="1"/>
          <p:nvPr>
            <p:ph type="title"/>
          </p:nvPr>
        </p:nvSpPr>
        <p:spPr>
          <a:xfrm>
            <a:off x="980250" y="32050"/>
            <a:ext cx="7851300" cy="973800"/>
          </a:xfrm>
          <a:prstGeom prst="rect">
            <a:avLst/>
          </a:prstGeom>
          <a:noFill/>
          <a:ln>
            <a:noFill/>
          </a:ln>
        </p:spPr>
        <p:txBody>
          <a:bodyPr anchorCtr="0" anchor="t" bIns="91425" lIns="91425" spcFirstLastPara="1" rIns="91425" wrap="square" tIns="91425">
            <a:normAutofit/>
          </a:bodyPr>
          <a:lstStyle>
            <a:lvl1pPr lvl="0" rtl="0" algn="ctr">
              <a:lnSpc>
                <a:spcPct val="100000"/>
              </a:lnSpc>
              <a:spcBef>
                <a:spcPts val="0"/>
              </a:spcBef>
              <a:spcAft>
                <a:spcPts val="0"/>
              </a:spcAft>
              <a:buSzPts val="40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20" name="Google Shape;120;p27"/>
          <p:cNvSpPr txBox="1"/>
          <p:nvPr>
            <p:ph idx="1" type="body"/>
          </p:nvPr>
        </p:nvSpPr>
        <p:spPr>
          <a:xfrm>
            <a:off x="980250" y="906375"/>
            <a:ext cx="6758700" cy="34974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121" name="Google Shape;121;p2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122" name="Shape 122"/>
        <p:cNvGrpSpPr/>
        <p:nvPr/>
      </p:nvGrpSpPr>
      <p:grpSpPr>
        <a:xfrm>
          <a:off x="0" y="0"/>
          <a:ext cx="0" cy="0"/>
          <a:chOff x="0" y="0"/>
          <a:chExt cx="0" cy="0"/>
        </a:xfrm>
      </p:grpSpPr>
      <p:sp>
        <p:nvSpPr>
          <p:cNvPr id="123" name="Google Shape;123;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24" name="Google Shape;124;p2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125" name="Shape 125"/>
        <p:cNvGrpSpPr/>
        <p:nvPr/>
      </p:nvGrpSpPr>
      <p:grpSpPr>
        <a:xfrm>
          <a:off x="0" y="0"/>
          <a:ext cx="0" cy="0"/>
          <a:chOff x="0" y="0"/>
          <a:chExt cx="0" cy="0"/>
        </a:xfrm>
      </p:grpSpPr>
      <p:sp>
        <p:nvSpPr>
          <p:cNvPr id="126" name="Google Shape;126;p29"/>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Resources</a:t>
            </a:r>
            <a:endParaRPr b="1" i="0" sz="4000" u="none" cap="none" strike="noStrike">
              <a:solidFill>
                <a:srgbClr val="FFFFFF"/>
              </a:solidFill>
              <a:latin typeface="Calibri"/>
              <a:ea typeface="Calibri"/>
              <a:cs typeface="Calibri"/>
              <a:sym typeface="Calibri"/>
            </a:endParaRPr>
          </a:p>
        </p:txBody>
      </p:sp>
      <p:sp>
        <p:nvSpPr>
          <p:cNvPr id="127" name="Google Shape;127;p29"/>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128" name="Google Shape;128;p2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129" name="Shape 129"/>
        <p:cNvGrpSpPr/>
        <p:nvPr/>
      </p:nvGrpSpPr>
      <p:grpSpPr>
        <a:xfrm>
          <a:off x="0" y="0"/>
          <a:ext cx="0" cy="0"/>
          <a:chOff x="0" y="0"/>
          <a:chExt cx="0" cy="0"/>
        </a:xfrm>
      </p:grpSpPr>
      <p:sp>
        <p:nvSpPr>
          <p:cNvPr id="130" name="Google Shape;130;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31" name="Google Shape;131;p30"/>
          <p:cNvSpPr txBox="1"/>
          <p:nvPr>
            <p:ph type="title"/>
          </p:nvPr>
        </p:nvSpPr>
        <p:spPr>
          <a:xfrm>
            <a:off x="591850" y="41300"/>
            <a:ext cx="8128800" cy="973800"/>
          </a:xfrm>
          <a:prstGeom prst="rect">
            <a:avLst/>
          </a:prstGeom>
          <a:noFill/>
          <a:ln>
            <a:noFill/>
          </a:ln>
        </p:spPr>
        <p:txBody>
          <a:bodyPr anchorCtr="0" anchor="t" bIns="91425" lIns="91425" spcFirstLastPara="1" rIns="91425" wrap="square" tIns="91425">
            <a:normAutofit/>
          </a:bodyPr>
          <a:lstStyle>
            <a:lvl1pPr lvl="0" rtl="0" algn="ctr">
              <a:lnSpc>
                <a:spcPct val="100000"/>
              </a:lnSpc>
              <a:spcBef>
                <a:spcPts val="0"/>
              </a:spcBef>
              <a:spcAft>
                <a:spcPts val="0"/>
              </a:spcAft>
              <a:buSzPts val="40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32" name="Google Shape;132;p30"/>
          <p:cNvSpPr txBox="1"/>
          <p:nvPr>
            <p:ph idx="1" type="body"/>
          </p:nvPr>
        </p:nvSpPr>
        <p:spPr>
          <a:xfrm>
            <a:off x="591850" y="906375"/>
            <a:ext cx="7564500" cy="34974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133" name="Google Shape;133;p3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134" name="Shape 134"/>
        <p:cNvGrpSpPr/>
        <p:nvPr/>
      </p:nvGrpSpPr>
      <p:grpSpPr>
        <a:xfrm>
          <a:off x="0" y="0"/>
          <a:ext cx="0" cy="0"/>
          <a:chOff x="0" y="0"/>
          <a:chExt cx="0" cy="0"/>
        </a:xfrm>
      </p:grpSpPr>
      <p:sp>
        <p:nvSpPr>
          <p:cNvPr id="135" name="Google Shape;135;p31"/>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136" name="Google Shape;136;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37" name="Google Shape;137;p31"/>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138" name="Shape 138"/>
        <p:cNvGrpSpPr/>
        <p:nvPr/>
      </p:nvGrpSpPr>
      <p:grpSpPr>
        <a:xfrm>
          <a:off x="0" y="0"/>
          <a:ext cx="0" cy="0"/>
          <a:chOff x="0" y="0"/>
          <a:chExt cx="0" cy="0"/>
        </a:xfrm>
      </p:grpSpPr>
      <p:pic>
        <p:nvPicPr>
          <p:cNvPr descr="A graph with blue lines&#10;&#10;Description automatically generated" id="139" name="Google Shape;139;p3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140" name="Shape 140"/>
        <p:cNvGrpSpPr/>
        <p:nvPr/>
      </p:nvGrpSpPr>
      <p:grpSpPr>
        <a:xfrm>
          <a:off x="0" y="0"/>
          <a:ext cx="0" cy="0"/>
          <a:chOff x="0" y="0"/>
          <a:chExt cx="0" cy="0"/>
        </a:xfrm>
      </p:grpSpPr>
      <p:sp>
        <p:nvSpPr>
          <p:cNvPr id="141" name="Google Shape;141;p33"/>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dk1"/>
              </a:buClr>
              <a:buSzPts val="4500"/>
              <a:buFont typeface="Calibri"/>
              <a:buNone/>
              <a:defRPr sz="4500">
                <a:latin typeface="Calibri"/>
                <a:ea typeface="Calibri"/>
                <a:cs typeface="Calibri"/>
                <a:sym typeface="Calibri"/>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42" name="Google Shape;142;p33"/>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1"/>
              </a:buClr>
              <a:buSzPts val="1800"/>
              <a:buNone/>
              <a:defRPr sz="1800">
                <a:latin typeface="Calibri"/>
                <a:ea typeface="Calibri"/>
                <a:cs typeface="Calibri"/>
                <a:sym typeface="Calibri"/>
              </a:defRPr>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
        <p:nvSpPr>
          <p:cNvPr id="143" name="Google Shape;143;p3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44" name="Google Shape;144;p3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CBCBCB"/>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45" name="Google Shape;145;p33"/>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6" name="Shape 146"/>
        <p:cNvGrpSpPr/>
        <p:nvPr/>
      </p:nvGrpSpPr>
      <p:grpSpPr>
        <a:xfrm>
          <a:off x="0" y="0"/>
          <a:ext cx="0" cy="0"/>
          <a:chOff x="0" y="0"/>
          <a:chExt cx="0" cy="0"/>
        </a:xfrm>
      </p:grpSpPr>
      <p:sp>
        <p:nvSpPr>
          <p:cNvPr id="147" name="Google Shape;147;p3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48" name="Google Shape;148;p3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49" name="Google Shape;149;p34"/>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0" name="Shape 150"/>
        <p:cNvGrpSpPr/>
        <p:nvPr/>
      </p:nvGrpSpPr>
      <p:grpSpPr>
        <a:xfrm>
          <a:off x="0" y="0"/>
          <a:ext cx="0" cy="0"/>
          <a:chOff x="0" y="0"/>
          <a:chExt cx="0" cy="0"/>
        </a:xfrm>
      </p:grpSpPr>
      <p:sp>
        <p:nvSpPr>
          <p:cNvPr id="151" name="Google Shape;151;p3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52" name="Google Shape;152;p3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1200"/>
              </a:spcBef>
              <a:spcAft>
                <a:spcPts val="0"/>
              </a:spcAft>
              <a:buClr>
                <a:schemeClr val="dk1"/>
              </a:buClr>
              <a:buSzPts val="1400"/>
              <a:buChar char="○"/>
              <a:defRPr/>
            </a:lvl2pPr>
            <a:lvl3pPr indent="-317500" lvl="2" marL="1371600" rtl="0" algn="l">
              <a:lnSpc>
                <a:spcPct val="90000"/>
              </a:lnSpc>
              <a:spcBef>
                <a:spcPts val="1200"/>
              </a:spcBef>
              <a:spcAft>
                <a:spcPts val="0"/>
              </a:spcAft>
              <a:buClr>
                <a:schemeClr val="dk1"/>
              </a:buClr>
              <a:buSzPts val="1400"/>
              <a:buChar char="■"/>
              <a:defRPr/>
            </a:lvl3pPr>
            <a:lvl4pPr indent="-317500" lvl="3" marL="1828800" rtl="0" algn="l">
              <a:lnSpc>
                <a:spcPct val="90000"/>
              </a:lnSpc>
              <a:spcBef>
                <a:spcPts val="1200"/>
              </a:spcBef>
              <a:spcAft>
                <a:spcPts val="0"/>
              </a:spcAft>
              <a:buClr>
                <a:schemeClr val="dk1"/>
              </a:buClr>
              <a:buSzPts val="1400"/>
              <a:buChar char="●"/>
              <a:defRPr/>
            </a:lvl4pPr>
            <a:lvl5pPr indent="-317500" lvl="4" marL="2286000" rtl="0" algn="l">
              <a:lnSpc>
                <a:spcPct val="90000"/>
              </a:lnSpc>
              <a:spcBef>
                <a:spcPts val="1200"/>
              </a:spcBef>
              <a:spcAft>
                <a:spcPts val="0"/>
              </a:spcAft>
              <a:buClr>
                <a:schemeClr val="dk1"/>
              </a:buClr>
              <a:buSzPts val="1400"/>
              <a:buChar char="○"/>
              <a:defRPr/>
            </a:lvl5pPr>
            <a:lvl6pPr indent="-317500" lvl="5" marL="2743200" rtl="0" algn="l">
              <a:lnSpc>
                <a:spcPct val="90000"/>
              </a:lnSpc>
              <a:spcBef>
                <a:spcPts val="12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153" name="Google Shape;153;p3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54" name="Google Shape;154;p3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55" name="Google Shape;155;p35"/>
          <p:cNvSpPr txBox="1"/>
          <p:nvPr>
            <p:ph idx="12" type="sldNum"/>
          </p:nvPr>
        </p:nvSpPr>
        <p:spPr>
          <a:xfrm>
            <a:off x="6868409" y="4772744"/>
            <a:ext cx="2034000" cy="273900"/>
          </a:xfrm>
          <a:prstGeom prst="rect">
            <a:avLst/>
          </a:prstGeom>
          <a:noFill/>
          <a:ln>
            <a:noFill/>
          </a:ln>
        </p:spPr>
        <p:txBody>
          <a:bodyPr anchorCtr="0" anchor="ctr" bIns="34275" lIns="68575" spcFirstLastPara="1" rIns="68575" wrap="square" tIns="342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156" name="Shape 156"/>
        <p:cNvGrpSpPr/>
        <p:nvPr/>
      </p:nvGrpSpPr>
      <p:grpSpPr>
        <a:xfrm>
          <a:off x="0" y="0"/>
          <a:ext cx="0" cy="0"/>
          <a:chOff x="0" y="0"/>
          <a:chExt cx="0" cy="0"/>
        </a:xfrm>
      </p:grpSpPr>
      <p:pic>
        <p:nvPicPr>
          <p:cNvPr id="157" name="Google Shape;157;p3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58" name="Google Shape;158;p3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159" name="Google Shape;159;p3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160" name="Google Shape;160;p36"/>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61" name="Google Shape;161;p36"/>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162" name="Shape 162"/>
        <p:cNvGrpSpPr/>
        <p:nvPr/>
      </p:nvGrpSpPr>
      <p:grpSpPr>
        <a:xfrm>
          <a:off x="0" y="0"/>
          <a:ext cx="0" cy="0"/>
          <a:chOff x="0" y="0"/>
          <a:chExt cx="0" cy="0"/>
        </a:xfrm>
      </p:grpSpPr>
      <p:pic>
        <p:nvPicPr>
          <p:cNvPr descr="A picture containing background pattern&#10;&#10;Description automatically generated" id="163" name="Google Shape;163;p3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64" name="Google Shape;164;p37"/>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65" name="Google Shape;165;p3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66" name="Google Shape;166;p3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67" name="Google Shape;167;p37"/>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p:cSld name="6_BODY Slide RIGHT 3_3">
    <p:spTree>
      <p:nvGrpSpPr>
        <p:cNvPr id="168" name="Shape 168"/>
        <p:cNvGrpSpPr/>
        <p:nvPr/>
      </p:nvGrpSpPr>
      <p:grpSpPr>
        <a:xfrm>
          <a:off x="0" y="0"/>
          <a:ext cx="0" cy="0"/>
          <a:chOff x="0" y="0"/>
          <a:chExt cx="0" cy="0"/>
        </a:xfrm>
      </p:grpSpPr>
      <p:pic>
        <p:nvPicPr>
          <p:cNvPr descr="Background pattern&#10;&#10;Description automatically generated with low confidence" id="169" name="Google Shape;169;p3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70" name="Google Shape;170;p38"/>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71" name="Google Shape;171;p38"/>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172" name="Google Shape;172;p38"/>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 your own">
  <p:cSld name="7_BODY Slide RIGHT 4">
    <p:spTree>
      <p:nvGrpSpPr>
        <p:cNvPr id="173" name="Shape 173"/>
        <p:cNvGrpSpPr/>
        <p:nvPr/>
      </p:nvGrpSpPr>
      <p:grpSpPr>
        <a:xfrm>
          <a:off x="0" y="0"/>
          <a:ext cx="0" cy="0"/>
          <a:chOff x="0" y="0"/>
          <a:chExt cx="0" cy="0"/>
        </a:xfrm>
      </p:grpSpPr>
      <p:pic>
        <p:nvPicPr>
          <p:cNvPr descr="A picture containing background pattern&#10;&#10;Description automatically generated" id="174" name="Google Shape;174;p3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75" name="Google Shape;175;p39"/>
          <p:cNvSpPr txBox="1"/>
          <p:nvPr>
            <p:ph type="title"/>
          </p:nvPr>
        </p:nvSpPr>
        <p:spPr>
          <a:xfrm>
            <a:off x="707065" y="220847"/>
            <a:ext cx="7650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76" name="Google Shape;176;p39"/>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77" name="Google Shape;177;p39"/>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78" name="Google Shape;178;p39"/>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179" name="Google Shape;179;p39"/>
          <p:cNvPicPr preferRelativeResize="0"/>
          <p:nvPr/>
        </p:nvPicPr>
        <p:blipFill>
          <a:blip r:embed="rId3">
            <a:alphaModFix/>
          </a:blip>
          <a:stretch>
            <a:fillRect/>
          </a:stretch>
        </p:blipFill>
        <p:spPr>
          <a:xfrm>
            <a:off x="105103" y="4455363"/>
            <a:ext cx="515451" cy="659725"/>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184" name="Shape 184"/>
        <p:cNvGrpSpPr/>
        <p:nvPr/>
      </p:nvGrpSpPr>
      <p:grpSpPr>
        <a:xfrm>
          <a:off x="0" y="0"/>
          <a:ext cx="0" cy="0"/>
          <a:chOff x="0" y="0"/>
          <a:chExt cx="0" cy="0"/>
        </a:xfrm>
      </p:grpSpPr>
      <p:sp>
        <p:nvSpPr>
          <p:cNvPr id="185" name="Google Shape;185;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186" name="Google Shape;186;p41"/>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187" name="Shape 187"/>
        <p:cNvGrpSpPr/>
        <p:nvPr/>
      </p:nvGrpSpPr>
      <p:grpSpPr>
        <a:xfrm>
          <a:off x="0" y="0"/>
          <a:ext cx="0" cy="0"/>
          <a:chOff x="0" y="0"/>
          <a:chExt cx="0" cy="0"/>
        </a:xfrm>
      </p:grpSpPr>
      <p:sp>
        <p:nvSpPr>
          <p:cNvPr id="188" name="Google Shape;188;p4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89" name="Google Shape;189;p42"/>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4000"/>
              <a:buNone/>
              <a:defRPr b="1">
                <a:solidFill>
                  <a:schemeClr val="lt1"/>
                </a:solidFill>
              </a:defRPr>
            </a:lvl1pPr>
            <a:lvl2pPr lvl="1" rtl="0">
              <a:spcBef>
                <a:spcPts val="0"/>
              </a:spcBef>
              <a:spcAft>
                <a:spcPts val="0"/>
              </a:spcAft>
              <a:buSzPts val="2800"/>
              <a:buNone/>
              <a:defRPr b="1"/>
            </a:lvl2pPr>
            <a:lvl3pPr lvl="2" rtl="0">
              <a:spcBef>
                <a:spcPts val="0"/>
              </a:spcBef>
              <a:spcAft>
                <a:spcPts val="0"/>
              </a:spcAft>
              <a:buSzPts val="2800"/>
              <a:buNone/>
              <a:defRPr b="1"/>
            </a:lvl3pPr>
            <a:lvl4pPr lvl="3" rtl="0">
              <a:spcBef>
                <a:spcPts val="0"/>
              </a:spcBef>
              <a:spcAft>
                <a:spcPts val="0"/>
              </a:spcAft>
              <a:buSzPts val="2800"/>
              <a:buNone/>
              <a:defRPr b="1"/>
            </a:lvl4pPr>
            <a:lvl5pPr lvl="4" rtl="0">
              <a:spcBef>
                <a:spcPts val="0"/>
              </a:spcBef>
              <a:spcAft>
                <a:spcPts val="0"/>
              </a:spcAft>
              <a:buSzPts val="2800"/>
              <a:buNone/>
              <a:defRPr b="1"/>
            </a:lvl5pPr>
            <a:lvl6pPr lvl="5" rtl="0">
              <a:spcBef>
                <a:spcPts val="0"/>
              </a:spcBef>
              <a:spcAft>
                <a:spcPts val="0"/>
              </a:spcAft>
              <a:buSzPts val="2800"/>
              <a:buNone/>
              <a:defRPr b="1"/>
            </a:lvl6pPr>
            <a:lvl7pPr lvl="6" rtl="0">
              <a:spcBef>
                <a:spcPts val="0"/>
              </a:spcBef>
              <a:spcAft>
                <a:spcPts val="0"/>
              </a:spcAft>
              <a:buSzPts val="2800"/>
              <a:buNone/>
              <a:defRPr b="1"/>
            </a:lvl7pPr>
            <a:lvl8pPr lvl="7" rtl="0">
              <a:spcBef>
                <a:spcPts val="0"/>
              </a:spcBef>
              <a:spcAft>
                <a:spcPts val="0"/>
              </a:spcAft>
              <a:buSzPts val="2800"/>
              <a:buNone/>
              <a:defRPr b="1"/>
            </a:lvl8pPr>
            <a:lvl9pPr lvl="8" rtl="0">
              <a:spcBef>
                <a:spcPts val="0"/>
              </a:spcBef>
              <a:spcAft>
                <a:spcPts val="0"/>
              </a:spcAft>
              <a:buSzPts val="2800"/>
              <a:buNone/>
              <a:defRPr b="1"/>
            </a:lvl9pPr>
          </a:lstStyle>
          <a:p/>
        </p:txBody>
      </p:sp>
      <p:sp>
        <p:nvSpPr>
          <p:cNvPr id="190" name="Google Shape;190;p42"/>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191" name="Google Shape;191;p4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192" name="Shape 192"/>
        <p:cNvGrpSpPr/>
        <p:nvPr/>
      </p:nvGrpSpPr>
      <p:grpSpPr>
        <a:xfrm>
          <a:off x="0" y="0"/>
          <a:ext cx="0" cy="0"/>
          <a:chOff x="0" y="0"/>
          <a:chExt cx="0" cy="0"/>
        </a:xfrm>
      </p:grpSpPr>
      <p:sp>
        <p:nvSpPr>
          <p:cNvPr id="193" name="Google Shape;193;p4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94" name="Google Shape;194;p43"/>
          <p:cNvSpPr txBox="1"/>
          <p:nvPr>
            <p:ph idx="1" type="body"/>
          </p:nvPr>
        </p:nvSpPr>
        <p:spPr>
          <a:xfrm>
            <a:off x="980250" y="906375"/>
            <a:ext cx="67587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195" name="Google Shape;195;p4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
        <p:nvSpPr>
          <p:cNvPr id="196" name="Google Shape;196;p43"/>
          <p:cNvSpPr txBox="1"/>
          <p:nvPr>
            <p:ph type="title"/>
          </p:nvPr>
        </p:nvSpPr>
        <p:spPr>
          <a:xfrm>
            <a:off x="980250" y="113811"/>
            <a:ext cx="7851300"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197" name="Shape 197"/>
        <p:cNvGrpSpPr/>
        <p:nvPr/>
      </p:nvGrpSpPr>
      <p:grpSpPr>
        <a:xfrm>
          <a:off x="0" y="0"/>
          <a:ext cx="0" cy="0"/>
          <a:chOff x="0" y="0"/>
          <a:chExt cx="0" cy="0"/>
        </a:xfrm>
      </p:grpSpPr>
      <p:sp>
        <p:nvSpPr>
          <p:cNvPr id="198" name="Google Shape;198;p4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99" name="Google Shape;199;p44"/>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00" name="Google Shape;200;p44"/>
          <p:cNvSpPr txBox="1"/>
          <p:nvPr>
            <p:ph idx="1" type="body"/>
          </p:nvPr>
        </p:nvSpPr>
        <p:spPr>
          <a:xfrm>
            <a:off x="591850" y="906375"/>
            <a:ext cx="75645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01" name="Google Shape;201;p44"/>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202" name="Shape 202"/>
        <p:cNvGrpSpPr/>
        <p:nvPr/>
      </p:nvGrpSpPr>
      <p:grpSpPr>
        <a:xfrm>
          <a:off x="0" y="0"/>
          <a:ext cx="0" cy="0"/>
          <a:chOff x="0" y="0"/>
          <a:chExt cx="0" cy="0"/>
        </a:xfrm>
      </p:grpSpPr>
      <p:sp>
        <p:nvSpPr>
          <p:cNvPr id="203" name="Google Shape;203;p45"/>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i="0" lang="en" sz="4000" u="none" cap="none" strike="noStrike">
                <a:solidFill>
                  <a:srgbClr val="FFFFFF"/>
                </a:solidFill>
                <a:latin typeface="Calibri"/>
                <a:ea typeface="Calibri"/>
                <a:cs typeface="Calibri"/>
                <a:sym typeface="Calibri"/>
              </a:rPr>
              <a:t>Teacher Guide</a:t>
            </a:r>
            <a:endParaRPr b="0" i="0" sz="4000" u="none" cap="none" strike="noStrike">
              <a:latin typeface="Arial"/>
              <a:ea typeface="Arial"/>
              <a:cs typeface="Arial"/>
              <a:sym typeface="Arial"/>
            </a:endParaRPr>
          </a:p>
        </p:txBody>
      </p:sp>
      <p:sp>
        <p:nvSpPr>
          <p:cNvPr id="204" name="Google Shape;204;p45"/>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05" name="Google Shape;205;p4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206" name="Shape 206"/>
        <p:cNvGrpSpPr/>
        <p:nvPr/>
      </p:nvGrpSpPr>
      <p:grpSpPr>
        <a:xfrm>
          <a:off x="0" y="0"/>
          <a:ext cx="0" cy="0"/>
          <a:chOff x="0" y="0"/>
          <a:chExt cx="0" cy="0"/>
        </a:xfrm>
      </p:grpSpPr>
      <p:sp>
        <p:nvSpPr>
          <p:cNvPr id="207" name="Google Shape;207;p46"/>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4000">
                <a:solidFill>
                  <a:srgbClr val="FFFFFF"/>
                </a:solidFill>
                <a:latin typeface="Calibri"/>
                <a:ea typeface="Calibri"/>
                <a:cs typeface="Calibri"/>
                <a:sym typeface="Calibri"/>
              </a:rPr>
              <a:t>Resources</a:t>
            </a:r>
            <a:endParaRPr b="1" sz="4000">
              <a:solidFill>
                <a:srgbClr val="FFFFFF"/>
              </a:solidFill>
              <a:latin typeface="Calibri"/>
              <a:ea typeface="Calibri"/>
              <a:cs typeface="Calibri"/>
              <a:sym typeface="Calibri"/>
            </a:endParaRPr>
          </a:p>
        </p:txBody>
      </p:sp>
      <p:sp>
        <p:nvSpPr>
          <p:cNvPr id="208" name="Google Shape;208;p46"/>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09" name="Google Shape;209;p4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210" name="Shape 210"/>
        <p:cNvGrpSpPr/>
        <p:nvPr/>
      </p:nvGrpSpPr>
      <p:grpSpPr>
        <a:xfrm>
          <a:off x="0" y="0"/>
          <a:ext cx="0" cy="0"/>
          <a:chOff x="0" y="0"/>
          <a:chExt cx="0" cy="0"/>
        </a:xfrm>
      </p:grpSpPr>
      <p:sp>
        <p:nvSpPr>
          <p:cNvPr id="211" name="Google Shape;211;p4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12" name="Google Shape;212;p4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213" name="Shape 213"/>
        <p:cNvGrpSpPr/>
        <p:nvPr/>
      </p:nvGrpSpPr>
      <p:grpSpPr>
        <a:xfrm>
          <a:off x="0" y="0"/>
          <a:ext cx="0" cy="0"/>
          <a:chOff x="0" y="0"/>
          <a:chExt cx="0" cy="0"/>
        </a:xfrm>
      </p:grpSpPr>
      <p:sp>
        <p:nvSpPr>
          <p:cNvPr id="214" name="Google Shape;214;p48"/>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b="0" i="0" lang="en" sz="4000" u="none" cap="none" strike="noStrike">
                <a:solidFill>
                  <a:srgbClr val="000000"/>
                </a:solidFill>
                <a:latin typeface="Calibri"/>
                <a:ea typeface="Calibri"/>
                <a:cs typeface="Calibri"/>
                <a:sym typeface="Calibri"/>
              </a:rPr>
              <a:t>References</a:t>
            </a:r>
            <a:endParaRPr b="0" i="0" sz="4000" u="none" cap="none" strike="noStrike">
              <a:latin typeface="Arial"/>
              <a:ea typeface="Arial"/>
              <a:cs typeface="Arial"/>
              <a:sym typeface="Arial"/>
            </a:endParaRPr>
          </a:p>
        </p:txBody>
      </p:sp>
      <p:sp>
        <p:nvSpPr>
          <p:cNvPr id="215" name="Google Shape;215;p4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16" name="Google Shape;216;p4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217" name="Shape 217"/>
        <p:cNvGrpSpPr/>
        <p:nvPr/>
      </p:nvGrpSpPr>
      <p:grpSpPr>
        <a:xfrm>
          <a:off x="0" y="0"/>
          <a:ext cx="0" cy="0"/>
          <a:chOff x="0" y="0"/>
          <a:chExt cx="0" cy="0"/>
        </a:xfrm>
      </p:grpSpPr>
      <p:pic>
        <p:nvPicPr>
          <p:cNvPr descr="A graph with blue lines&#10;&#10;Description automatically generated" id="218" name="Google Shape;218;p49"/>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219" name="Shape 219"/>
        <p:cNvGrpSpPr/>
        <p:nvPr/>
      </p:nvGrpSpPr>
      <p:grpSpPr>
        <a:xfrm>
          <a:off x="0" y="0"/>
          <a:ext cx="0" cy="0"/>
          <a:chOff x="0" y="0"/>
          <a:chExt cx="0" cy="0"/>
        </a:xfrm>
      </p:grpSpPr>
      <p:sp>
        <p:nvSpPr>
          <p:cNvPr id="220" name="Google Shape;220;p50"/>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dk1"/>
              </a:buClr>
              <a:buSzPts val="4500"/>
              <a:buFont typeface="Open Sans"/>
              <a:buNone/>
              <a:defRPr sz="4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1" name="Google Shape;221;p50"/>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1"/>
              </a:buClr>
              <a:buSzPts val="1800"/>
              <a:buNone/>
              <a:defRPr sz="1800"/>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
        <p:nvSpPr>
          <p:cNvPr id="222" name="Google Shape;222;p5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223" name="Google Shape;223;p5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solidFill>
                  <a:srgbClr val="CBCBCB"/>
                </a:solidFill>
              </a:defRPr>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224" name="Google Shape;224;p50"/>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rtl="0" algn="l">
              <a:spcBef>
                <a:spcPts val="0"/>
              </a:spcBef>
              <a:buNone/>
              <a:defRPr sz="1400">
                <a:solidFill>
                  <a:schemeClr val="dk1"/>
                </a:solidFill>
                <a:latin typeface="Calibri"/>
                <a:ea typeface="Calibri"/>
                <a:cs typeface="Calibri"/>
                <a:sym typeface="Calibri"/>
              </a:defRPr>
            </a:lvl1pPr>
            <a:lvl2pPr indent="0" lvl="1" marL="0" marR="0" rtl="0" algn="l">
              <a:spcBef>
                <a:spcPts val="0"/>
              </a:spcBef>
              <a:buNone/>
              <a:defRPr sz="1400">
                <a:solidFill>
                  <a:schemeClr val="dk1"/>
                </a:solidFill>
                <a:latin typeface="Calibri"/>
                <a:ea typeface="Calibri"/>
                <a:cs typeface="Calibri"/>
                <a:sym typeface="Calibri"/>
              </a:defRPr>
            </a:lvl2pPr>
            <a:lvl3pPr indent="0" lvl="2" marL="0" marR="0" rtl="0" algn="l">
              <a:spcBef>
                <a:spcPts val="0"/>
              </a:spcBef>
              <a:buNone/>
              <a:defRPr sz="1400">
                <a:solidFill>
                  <a:schemeClr val="dk1"/>
                </a:solidFill>
                <a:latin typeface="Calibri"/>
                <a:ea typeface="Calibri"/>
                <a:cs typeface="Calibri"/>
                <a:sym typeface="Calibri"/>
              </a:defRPr>
            </a:lvl3pPr>
            <a:lvl4pPr indent="0" lvl="3" marL="0" marR="0" rtl="0" algn="l">
              <a:spcBef>
                <a:spcPts val="0"/>
              </a:spcBef>
              <a:buNone/>
              <a:defRPr sz="1400">
                <a:solidFill>
                  <a:schemeClr val="dk1"/>
                </a:solidFill>
                <a:latin typeface="Calibri"/>
                <a:ea typeface="Calibri"/>
                <a:cs typeface="Calibri"/>
                <a:sym typeface="Calibri"/>
              </a:defRPr>
            </a:lvl4pPr>
            <a:lvl5pPr indent="0" lvl="4" marL="0" marR="0" rtl="0" algn="l">
              <a:spcBef>
                <a:spcPts val="0"/>
              </a:spcBef>
              <a:buNone/>
              <a:defRPr sz="1400">
                <a:solidFill>
                  <a:schemeClr val="dk1"/>
                </a:solidFill>
                <a:latin typeface="Calibri"/>
                <a:ea typeface="Calibri"/>
                <a:cs typeface="Calibri"/>
                <a:sym typeface="Calibri"/>
              </a:defRPr>
            </a:lvl5pPr>
            <a:lvl6pPr indent="0" lvl="5" marL="0" marR="0" rtl="0" algn="l">
              <a:spcBef>
                <a:spcPts val="0"/>
              </a:spcBef>
              <a:buNone/>
              <a:defRPr sz="1400">
                <a:solidFill>
                  <a:schemeClr val="dk1"/>
                </a:solidFill>
                <a:latin typeface="Calibri"/>
                <a:ea typeface="Calibri"/>
                <a:cs typeface="Calibri"/>
                <a:sym typeface="Calibri"/>
              </a:defRPr>
            </a:lvl6pPr>
            <a:lvl7pPr indent="0" lvl="6" marL="0" marR="0" rtl="0" algn="l">
              <a:spcBef>
                <a:spcPts val="0"/>
              </a:spcBef>
              <a:buNone/>
              <a:defRPr sz="1400">
                <a:solidFill>
                  <a:schemeClr val="dk1"/>
                </a:solidFill>
                <a:latin typeface="Calibri"/>
                <a:ea typeface="Calibri"/>
                <a:cs typeface="Calibri"/>
                <a:sym typeface="Calibri"/>
              </a:defRPr>
            </a:lvl7pPr>
            <a:lvl8pPr indent="0" lvl="7" marL="0" marR="0" rtl="0" algn="l">
              <a:spcBef>
                <a:spcPts val="0"/>
              </a:spcBef>
              <a:buNone/>
              <a:defRPr sz="1400">
                <a:solidFill>
                  <a:schemeClr val="dk1"/>
                </a:solidFill>
                <a:latin typeface="Calibri"/>
                <a:ea typeface="Calibri"/>
                <a:cs typeface="Calibri"/>
                <a:sym typeface="Calibri"/>
              </a:defRPr>
            </a:lvl8pPr>
            <a:lvl9pPr indent="0" lvl="8" marL="0" marR="0" rtl="0" algn="l">
              <a:spcBef>
                <a:spcPts val="0"/>
              </a:spcBef>
              <a:buNone/>
              <a:defRPr sz="14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2_2">
  <p:cSld name="TITLE_AND_BODY_2_2">
    <p:spTree>
      <p:nvGrpSpPr>
        <p:cNvPr id="225" name="Shape 225"/>
        <p:cNvGrpSpPr/>
        <p:nvPr/>
      </p:nvGrpSpPr>
      <p:grpSpPr>
        <a:xfrm>
          <a:off x="0" y="0"/>
          <a:ext cx="0" cy="0"/>
          <a:chOff x="0" y="0"/>
          <a:chExt cx="0" cy="0"/>
        </a:xfrm>
      </p:grpSpPr>
      <p:sp>
        <p:nvSpPr>
          <p:cNvPr id="226" name="Google Shape;226;p51"/>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7" name="Google Shape;227;p5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28" name="Google Shape;228;p5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29" name="Shape 229"/>
        <p:cNvGrpSpPr/>
        <p:nvPr/>
      </p:nvGrpSpPr>
      <p:grpSpPr>
        <a:xfrm>
          <a:off x="0" y="0"/>
          <a:ext cx="0" cy="0"/>
          <a:chOff x="0" y="0"/>
          <a:chExt cx="0" cy="0"/>
        </a:xfrm>
      </p:grpSpPr>
      <p:sp>
        <p:nvSpPr>
          <p:cNvPr id="230" name="Google Shape;230;p5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31" name="Google Shape;231;p5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32" name="Google Shape;232;p5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Reference Page 1">
  <p:cSld name="CUSTOM_2">
    <p:bg>
      <p:bgPr>
        <a:blipFill>
          <a:blip r:embed="rId2">
            <a:alphaModFix/>
          </a:blip>
          <a:stretch>
            <a:fillRect/>
          </a:stretch>
        </a:blipFill>
      </p:bgPr>
    </p:bg>
    <p:spTree>
      <p:nvGrpSpPr>
        <p:cNvPr id="233" name="Shape 233"/>
        <p:cNvGrpSpPr/>
        <p:nvPr/>
      </p:nvGrpSpPr>
      <p:grpSpPr>
        <a:xfrm>
          <a:off x="0" y="0"/>
          <a:ext cx="0" cy="0"/>
          <a:chOff x="0" y="0"/>
          <a:chExt cx="0" cy="0"/>
        </a:xfrm>
      </p:grpSpPr>
      <p:sp>
        <p:nvSpPr>
          <p:cNvPr id="234" name="Google Shape;234;p53"/>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lang="en" sz="4000">
                <a:latin typeface="Calibri"/>
                <a:ea typeface="Calibri"/>
                <a:cs typeface="Calibri"/>
                <a:sym typeface="Calibri"/>
              </a:rPr>
              <a:t>Image </a:t>
            </a:r>
            <a:r>
              <a:rPr b="0" i="0" lang="en" sz="4000" u="none" cap="none" strike="noStrike">
                <a:solidFill>
                  <a:srgbClr val="000000"/>
                </a:solidFill>
                <a:latin typeface="Calibri"/>
                <a:ea typeface="Calibri"/>
                <a:cs typeface="Calibri"/>
                <a:sym typeface="Calibri"/>
              </a:rPr>
              <a:t>References</a:t>
            </a:r>
            <a:endParaRPr b="0" i="0" sz="4000" u="none" cap="none" strike="noStrike">
              <a:latin typeface="Arial"/>
              <a:ea typeface="Arial"/>
              <a:cs typeface="Arial"/>
              <a:sym typeface="Arial"/>
            </a:endParaRPr>
          </a:p>
        </p:txBody>
      </p:sp>
      <p:sp>
        <p:nvSpPr>
          <p:cNvPr id="235" name="Google Shape;235;p5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36" name="Google Shape;236;p5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237" name="Shape 237"/>
        <p:cNvGrpSpPr/>
        <p:nvPr/>
      </p:nvGrpSpPr>
      <p:grpSpPr>
        <a:xfrm>
          <a:off x="0" y="0"/>
          <a:ext cx="0" cy="0"/>
          <a:chOff x="0" y="0"/>
          <a:chExt cx="0" cy="0"/>
        </a:xfrm>
      </p:grpSpPr>
      <p:pic>
        <p:nvPicPr>
          <p:cNvPr descr="A picture containing background pattern&#10;&#10;Description automatically generated" id="238" name="Google Shape;238;p5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39" name="Google Shape;239;p54"/>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0" name="Google Shape;240;p54"/>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41" name="Google Shape;241;p54"/>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242" name="Shape 242"/>
        <p:cNvGrpSpPr/>
        <p:nvPr/>
      </p:nvGrpSpPr>
      <p:grpSpPr>
        <a:xfrm>
          <a:off x="0" y="0"/>
          <a:ext cx="0" cy="0"/>
          <a:chOff x="0" y="0"/>
          <a:chExt cx="0" cy="0"/>
        </a:xfrm>
      </p:grpSpPr>
      <p:pic>
        <p:nvPicPr>
          <p:cNvPr descr="A picture containing shape&#10;&#10;Description automatically generated" id="243" name="Google Shape;243;p5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44" name="Google Shape;244;p5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45" name="Google Shape;245;p5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46" name="Google Shape;246;p55"/>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7" name="Google Shape;247;p55"/>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p:cSld name="6_BODY Slide RIGHT 3">
    <p:spTree>
      <p:nvGrpSpPr>
        <p:cNvPr id="248" name="Shape 248"/>
        <p:cNvGrpSpPr/>
        <p:nvPr/>
      </p:nvGrpSpPr>
      <p:grpSpPr>
        <a:xfrm>
          <a:off x="0" y="0"/>
          <a:ext cx="0" cy="0"/>
          <a:chOff x="0" y="0"/>
          <a:chExt cx="0" cy="0"/>
        </a:xfrm>
      </p:grpSpPr>
      <p:pic>
        <p:nvPicPr>
          <p:cNvPr descr="Background pattern&#10;&#10;Description automatically generated with low confidence" id="249" name="Google Shape;249;p5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50" name="Google Shape;250;p56"/>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51" name="Google Shape;251;p56"/>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252" name="Google Shape;252;p56"/>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253" name="Shape 253"/>
        <p:cNvGrpSpPr/>
        <p:nvPr/>
      </p:nvGrpSpPr>
      <p:grpSpPr>
        <a:xfrm>
          <a:off x="0" y="0"/>
          <a:ext cx="0" cy="0"/>
          <a:chOff x="0" y="0"/>
          <a:chExt cx="0" cy="0"/>
        </a:xfrm>
      </p:grpSpPr>
      <p:pic>
        <p:nvPicPr>
          <p:cNvPr descr="A picture containing background pattern&#10;&#10;Description automatically generated" id="254" name="Google Shape;254;p5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55" name="Google Shape;255;p5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56" name="Google Shape;256;p5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57" name="Google Shape;257;p57"/>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258" name="Google Shape;258;p57"/>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ole Group Share">
  <p:cSld name="7_BODY Slide RIGHT 2_2">
    <p:spTree>
      <p:nvGrpSpPr>
        <p:cNvPr id="259" name="Shape 259"/>
        <p:cNvGrpSpPr/>
        <p:nvPr/>
      </p:nvGrpSpPr>
      <p:grpSpPr>
        <a:xfrm>
          <a:off x="0" y="0"/>
          <a:ext cx="0" cy="0"/>
          <a:chOff x="0" y="0"/>
          <a:chExt cx="0" cy="0"/>
        </a:xfrm>
      </p:grpSpPr>
      <p:pic>
        <p:nvPicPr>
          <p:cNvPr descr="Background pattern&#10;&#10;Description automatically generated with low confidence" id="260" name="Google Shape;260;p5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61" name="Google Shape;261;p58"/>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62" name="Google Shape;262;p58"/>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63" name="Google Shape;263;p5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64" name="Google Shape;264;p5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265" name="Google Shape;265;p58"/>
          <p:cNvPicPr preferRelativeResize="0"/>
          <p:nvPr/>
        </p:nvPicPr>
        <p:blipFill>
          <a:blip r:embed="rId3">
            <a:alphaModFix/>
          </a:blip>
          <a:stretch>
            <a:fillRect/>
          </a:stretch>
        </p:blipFill>
        <p:spPr>
          <a:xfrm>
            <a:off x="76200" y="4651275"/>
            <a:ext cx="1029800" cy="487800"/>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ta Moment">
  <p:cSld name="4_BODY Slide LEFT 2">
    <p:spTree>
      <p:nvGrpSpPr>
        <p:cNvPr id="266" name="Shape 266"/>
        <p:cNvGrpSpPr/>
        <p:nvPr/>
      </p:nvGrpSpPr>
      <p:grpSpPr>
        <a:xfrm>
          <a:off x="0" y="0"/>
          <a:ext cx="0" cy="0"/>
          <a:chOff x="0" y="0"/>
          <a:chExt cx="0" cy="0"/>
        </a:xfrm>
      </p:grpSpPr>
      <p:pic>
        <p:nvPicPr>
          <p:cNvPr descr="Background pattern&#10;&#10;Description automatically generated with low confidence" id="267" name="Google Shape;267;p5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68" name="Google Shape;268;p5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69" name="Google Shape;269;p5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70" name="Google Shape;270;p59"/>
          <p:cNvSpPr txBox="1"/>
          <p:nvPr>
            <p:ph idx="1" type="body"/>
          </p:nvPr>
        </p:nvSpPr>
        <p:spPr>
          <a:xfrm>
            <a:off x="762147" y="1914300"/>
            <a:ext cx="3947100" cy="399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271" name="Google Shape;271;p59"/>
          <p:cNvSpPr txBox="1"/>
          <p:nvPr>
            <p:ph type="title"/>
          </p:nvPr>
        </p:nvSpPr>
        <p:spPr>
          <a:xfrm>
            <a:off x="604043" y="901050"/>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rect Instruction">
  <p:cSld name="6_BODY Slide RIGHT 3_1">
    <p:spTree>
      <p:nvGrpSpPr>
        <p:cNvPr id="272" name="Shape 272"/>
        <p:cNvGrpSpPr/>
        <p:nvPr/>
      </p:nvGrpSpPr>
      <p:grpSpPr>
        <a:xfrm>
          <a:off x="0" y="0"/>
          <a:ext cx="0" cy="0"/>
          <a:chOff x="0" y="0"/>
          <a:chExt cx="0" cy="0"/>
        </a:xfrm>
      </p:grpSpPr>
      <p:pic>
        <p:nvPicPr>
          <p:cNvPr descr="Background pattern&#10;&#10;Description automatically generated with low confidence" id="273" name="Google Shape;273;p6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74" name="Google Shape;274;p60"/>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75" name="Google Shape;275;p60"/>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276" name="Google Shape;276;p60"/>
          <p:cNvPicPr preferRelativeResize="0"/>
          <p:nvPr/>
        </p:nvPicPr>
        <p:blipFill>
          <a:blip r:embed="rId3">
            <a:alphaModFix/>
          </a:blip>
          <a:stretch>
            <a:fillRect/>
          </a:stretch>
        </p:blipFill>
        <p:spPr>
          <a:xfrm>
            <a:off x="105100" y="4680372"/>
            <a:ext cx="485675" cy="463125"/>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277" name="Shape 277"/>
        <p:cNvGrpSpPr/>
        <p:nvPr/>
      </p:nvGrpSpPr>
      <p:grpSpPr>
        <a:xfrm>
          <a:off x="0" y="0"/>
          <a:ext cx="0" cy="0"/>
          <a:chOff x="0" y="0"/>
          <a:chExt cx="0" cy="0"/>
        </a:xfrm>
      </p:grpSpPr>
      <p:pic>
        <p:nvPicPr>
          <p:cNvPr descr="A picture containing map&#10;&#10;Description automatically generated" id="278" name="Google Shape;278;p61"/>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2">
    <p:bg>
      <p:bgPr>
        <a:blipFill>
          <a:blip r:embed="rId2">
            <a:alphaModFix/>
          </a:blip>
          <a:stretch>
            <a:fillRect/>
          </a:stretch>
        </a:blipFill>
      </p:bgPr>
    </p:bg>
    <p:spTree>
      <p:nvGrpSpPr>
        <p:cNvPr id="279" name="Shape 279"/>
        <p:cNvGrpSpPr/>
        <p:nvPr/>
      </p:nvGrpSpPr>
      <p:grpSpPr>
        <a:xfrm>
          <a:off x="0" y="0"/>
          <a:ext cx="0" cy="0"/>
          <a:chOff x="0" y="0"/>
          <a:chExt cx="0" cy="0"/>
        </a:xfrm>
      </p:grpSpPr>
      <p:sp>
        <p:nvSpPr>
          <p:cNvPr id="280" name="Google Shape;280;p6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281" name="Google Shape;281;p62"/>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282" name="Shape 282"/>
        <p:cNvGrpSpPr/>
        <p:nvPr/>
      </p:nvGrpSpPr>
      <p:grpSpPr>
        <a:xfrm>
          <a:off x="0" y="0"/>
          <a:ext cx="0" cy="0"/>
          <a:chOff x="0" y="0"/>
          <a:chExt cx="0" cy="0"/>
        </a:xfrm>
      </p:grpSpPr>
      <p:pic>
        <p:nvPicPr>
          <p:cNvPr id="283" name="Google Shape;283;p6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84" name="Google Shape;284;p6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85" name="Google Shape;285;p6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86" name="Google Shape;286;p63"/>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7" name="Google Shape;287;p63"/>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1">
  <p:cSld name="2_BODY Slide TOP 2_1">
    <p:spTree>
      <p:nvGrpSpPr>
        <p:cNvPr id="288" name="Shape 288"/>
        <p:cNvGrpSpPr/>
        <p:nvPr/>
      </p:nvGrpSpPr>
      <p:grpSpPr>
        <a:xfrm>
          <a:off x="0" y="0"/>
          <a:ext cx="0" cy="0"/>
          <a:chOff x="0" y="0"/>
          <a:chExt cx="0" cy="0"/>
        </a:xfrm>
      </p:grpSpPr>
      <p:pic>
        <p:nvPicPr>
          <p:cNvPr id="289" name="Google Shape;289;p6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90" name="Google Shape;290;p64"/>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91" name="Google Shape;291;p6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92" name="Google Shape;292;p64"/>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93" name="Google Shape;293;p64"/>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cuss with a partner 1">
  <p:cSld name="6_BODY Slide RIGHT 3_2">
    <p:spTree>
      <p:nvGrpSpPr>
        <p:cNvPr id="294" name="Shape 294"/>
        <p:cNvGrpSpPr/>
        <p:nvPr/>
      </p:nvGrpSpPr>
      <p:grpSpPr>
        <a:xfrm>
          <a:off x="0" y="0"/>
          <a:ext cx="0" cy="0"/>
          <a:chOff x="0" y="0"/>
          <a:chExt cx="0" cy="0"/>
        </a:xfrm>
      </p:grpSpPr>
      <p:pic>
        <p:nvPicPr>
          <p:cNvPr descr="Background pattern&#10;&#10;Description automatically generated with low confidence" id="295" name="Google Shape;295;p6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96" name="Google Shape;296;p65"/>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97" name="Google Shape;297;p65"/>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298" name="Google Shape;298;p65"/>
          <p:cNvPicPr preferRelativeResize="0"/>
          <p:nvPr/>
        </p:nvPicPr>
        <p:blipFill>
          <a:blip r:embed="rId3">
            <a:alphaModFix/>
          </a:blip>
          <a:stretch>
            <a:fillRect/>
          </a:stretch>
        </p:blipFill>
        <p:spPr>
          <a:xfrm>
            <a:off x="105100" y="4448301"/>
            <a:ext cx="695200" cy="695200"/>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303" name="Shape 303"/>
        <p:cNvGrpSpPr/>
        <p:nvPr/>
      </p:nvGrpSpPr>
      <p:grpSpPr>
        <a:xfrm>
          <a:off x="0" y="0"/>
          <a:ext cx="0" cy="0"/>
          <a:chOff x="0" y="0"/>
          <a:chExt cx="0" cy="0"/>
        </a:xfrm>
      </p:grpSpPr>
      <p:sp>
        <p:nvSpPr>
          <p:cNvPr id="304" name="Google Shape;304;p6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305" name="Google Shape;305;p67"/>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306" name="Shape 306"/>
        <p:cNvGrpSpPr/>
        <p:nvPr/>
      </p:nvGrpSpPr>
      <p:grpSpPr>
        <a:xfrm>
          <a:off x="0" y="0"/>
          <a:ext cx="0" cy="0"/>
          <a:chOff x="0" y="0"/>
          <a:chExt cx="0" cy="0"/>
        </a:xfrm>
      </p:grpSpPr>
      <p:sp>
        <p:nvSpPr>
          <p:cNvPr id="307" name="Google Shape;307;p6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08" name="Google Shape;308;p68"/>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4000"/>
              <a:buNone/>
              <a:defRPr b="1">
                <a:solidFill>
                  <a:schemeClr val="lt1"/>
                </a:solidFill>
              </a:defRPr>
            </a:lvl1pPr>
            <a:lvl2pPr lvl="1" rtl="0">
              <a:spcBef>
                <a:spcPts val="0"/>
              </a:spcBef>
              <a:spcAft>
                <a:spcPts val="0"/>
              </a:spcAft>
              <a:buSzPts val="2800"/>
              <a:buNone/>
              <a:defRPr b="1"/>
            </a:lvl2pPr>
            <a:lvl3pPr lvl="2" rtl="0">
              <a:spcBef>
                <a:spcPts val="0"/>
              </a:spcBef>
              <a:spcAft>
                <a:spcPts val="0"/>
              </a:spcAft>
              <a:buSzPts val="2800"/>
              <a:buNone/>
              <a:defRPr b="1"/>
            </a:lvl3pPr>
            <a:lvl4pPr lvl="3" rtl="0">
              <a:spcBef>
                <a:spcPts val="0"/>
              </a:spcBef>
              <a:spcAft>
                <a:spcPts val="0"/>
              </a:spcAft>
              <a:buSzPts val="2800"/>
              <a:buNone/>
              <a:defRPr b="1"/>
            </a:lvl4pPr>
            <a:lvl5pPr lvl="4" rtl="0">
              <a:spcBef>
                <a:spcPts val="0"/>
              </a:spcBef>
              <a:spcAft>
                <a:spcPts val="0"/>
              </a:spcAft>
              <a:buSzPts val="2800"/>
              <a:buNone/>
              <a:defRPr b="1"/>
            </a:lvl5pPr>
            <a:lvl6pPr lvl="5" rtl="0">
              <a:spcBef>
                <a:spcPts val="0"/>
              </a:spcBef>
              <a:spcAft>
                <a:spcPts val="0"/>
              </a:spcAft>
              <a:buSzPts val="2800"/>
              <a:buNone/>
              <a:defRPr b="1"/>
            </a:lvl6pPr>
            <a:lvl7pPr lvl="6" rtl="0">
              <a:spcBef>
                <a:spcPts val="0"/>
              </a:spcBef>
              <a:spcAft>
                <a:spcPts val="0"/>
              </a:spcAft>
              <a:buSzPts val="2800"/>
              <a:buNone/>
              <a:defRPr b="1"/>
            </a:lvl7pPr>
            <a:lvl8pPr lvl="7" rtl="0">
              <a:spcBef>
                <a:spcPts val="0"/>
              </a:spcBef>
              <a:spcAft>
                <a:spcPts val="0"/>
              </a:spcAft>
              <a:buSzPts val="2800"/>
              <a:buNone/>
              <a:defRPr b="1"/>
            </a:lvl8pPr>
            <a:lvl9pPr lvl="8" rtl="0">
              <a:spcBef>
                <a:spcPts val="0"/>
              </a:spcBef>
              <a:spcAft>
                <a:spcPts val="0"/>
              </a:spcAft>
              <a:buSzPts val="2800"/>
              <a:buNone/>
              <a:defRPr b="1"/>
            </a:lvl9pPr>
          </a:lstStyle>
          <a:p/>
        </p:txBody>
      </p:sp>
      <p:sp>
        <p:nvSpPr>
          <p:cNvPr id="309" name="Google Shape;309;p68"/>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310" name="Google Shape;310;p6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311" name="Shape 311"/>
        <p:cNvGrpSpPr/>
        <p:nvPr/>
      </p:nvGrpSpPr>
      <p:grpSpPr>
        <a:xfrm>
          <a:off x="0" y="0"/>
          <a:ext cx="0" cy="0"/>
          <a:chOff x="0" y="0"/>
          <a:chExt cx="0" cy="0"/>
        </a:xfrm>
      </p:grpSpPr>
      <p:sp>
        <p:nvSpPr>
          <p:cNvPr id="312" name="Google Shape;312;p6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13" name="Google Shape;313;p69"/>
          <p:cNvSpPr txBox="1"/>
          <p:nvPr>
            <p:ph idx="1" type="body"/>
          </p:nvPr>
        </p:nvSpPr>
        <p:spPr>
          <a:xfrm>
            <a:off x="980250" y="906375"/>
            <a:ext cx="67587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314" name="Google Shape;314;p6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
        <p:nvSpPr>
          <p:cNvPr id="315" name="Google Shape;315;p69"/>
          <p:cNvSpPr txBox="1"/>
          <p:nvPr>
            <p:ph type="title"/>
          </p:nvPr>
        </p:nvSpPr>
        <p:spPr>
          <a:xfrm>
            <a:off x="980250" y="113811"/>
            <a:ext cx="7851300"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316" name="Shape 316"/>
        <p:cNvGrpSpPr/>
        <p:nvPr/>
      </p:nvGrpSpPr>
      <p:grpSpPr>
        <a:xfrm>
          <a:off x="0" y="0"/>
          <a:ext cx="0" cy="0"/>
          <a:chOff x="0" y="0"/>
          <a:chExt cx="0" cy="0"/>
        </a:xfrm>
      </p:grpSpPr>
      <p:sp>
        <p:nvSpPr>
          <p:cNvPr id="317" name="Google Shape;317;p7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18" name="Google Shape;318;p70"/>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19" name="Google Shape;319;p70"/>
          <p:cNvSpPr txBox="1"/>
          <p:nvPr>
            <p:ph idx="1" type="body"/>
          </p:nvPr>
        </p:nvSpPr>
        <p:spPr>
          <a:xfrm>
            <a:off x="591850" y="906375"/>
            <a:ext cx="75645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320" name="Google Shape;320;p7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321" name="Shape 321"/>
        <p:cNvGrpSpPr/>
        <p:nvPr/>
      </p:nvGrpSpPr>
      <p:grpSpPr>
        <a:xfrm>
          <a:off x="0" y="0"/>
          <a:ext cx="0" cy="0"/>
          <a:chOff x="0" y="0"/>
          <a:chExt cx="0" cy="0"/>
        </a:xfrm>
      </p:grpSpPr>
      <p:sp>
        <p:nvSpPr>
          <p:cNvPr id="322" name="Google Shape;322;p71"/>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i="0" lang="en" sz="4000" u="none" cap="none" strike="noStrike">
                <a:solidFill>
                  <a:srgbClr val="FFFFFF"/>
                </a:solidFill>
                <a:latin typeface="Calibri"/>
                <a:ea typeface="Calibri"/>
                <a:cs typeface="Calibri"/>
                <a:sym typeface="Calibri"/>
              </a:rPr>
              <a:t>Teacher Guide</a:t>
            </a:r>
            <a:endParaRPr b="0" i="0" sz="4000" u="none" cap="none" strike="noStrike">
              <a:latin typeface="Arial"/>
              <a:ea typeface="Arial"/>
              <a:cs typeface="Arial"/>
              <a:sym typeface="Arial"/>
            </a:endParaRPr>
          </a:p>
        </p:txBody>
      </p:sp>
      <p:sp>
        <p:nvSpPr>
          <p:cNvPr id="323" name="Google Shape;323;p71"/>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324" name="Google Shape;324;p71"/>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325" name="Shape 325"/>
        <p:cNvGrpSpPr/>
        <p:nvPr/>
      </p:nvGrpSpPr>
      <p:grpSpPr>
        <a:xfrm>
          <a:off x="0" y="0"/>
          <a:ext cx="0" cy="0"/>
          <a:chOff x="0" y="0"/>
          <a:chExt cx="0" cy="0"/>
        </a:xfrm>
      </p:grpSpPr>
      <p:sp>
        <p:nvSpPr>
          <p:cNvPr id="326" name="Google Shape;326;p72"/>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4000">
                <a:solidFill>
                  <a:srgbClr val="FFFFFF"/>
                </a:solidFill>
                <a:latin typeface="Calibri"/>
                <a:ea typeface="Calibri"/>
                <a:cs typeface="Calibri"/>
                <a:sym typeface="Calibri"/>
              </a:rPr>
              <a:t>Resources</a:t>
            </a:r>
            <a:endParaRPr b="1" sz="4000">
              <a:solidFill>
                <a:srgbClr val="FFFFFF"/>
              </a:solidFill>
              <a:latin typeface="Calibri"/>
              <a:ea typeface="Calibri"/>
              <a:cs typeface="Calibri"/>
              <a:sym typeface="Calibri"/>
            </a:endParaRPr>
          </a:p>
        </p:txBody>
      </p:sp>
      <p:sp>
        <p:nvSpPr>
          <p:cNvPr id="327" name="Google Shape;327;p72"/>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328" name="Google Shape;328;p7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329" name="Shape 329"/>
        <p:cNvGrpSpPr/>
        <p:nvPr/>
      </p:nvGrpSpPr>
      <p:grpSpPr>
        <a:xfrm>
          <a:off x="0" y="0"/>
          <a:ext cx="0" cy="0"/>
          <a:chOff x="0" y="0"/>
          <a:chExt cx="0" cy="0"/>
        </a:xfrm>
      </p:grpSpPr>
      <p:sp>
        <p:nvSpPr>
          <p:cNvPr id="330" name="Google Shape;330;p7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31" name="Google Shape;331;p7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332" name="Shape 332"/>
        <p:cNvGrpSpPr/>
        <p:nvPr/>
      </p:nvGrpSpPr>
      <p:grpSpPr>
        <a:xfrm>
          <a:off x="0" y="0"/>
          <a:ext cx="0" cy="0"/>
          <a:chOff x="0" y="0"/>
          <a:chExt cx="0" cy="0"/>
        </a:xfrm>
      </p:grpSpPr>
      <p:sp>
        <p:nvSpPr>
          <p:cNvPr id="333" name="Google Shape;333;p74"/>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b="0" i="0" lang="en" sz="4000" u="none" cap="none" strike="noStrike">
                <a:solidFill>
                  <a:srgbClr val="000000"/>
                </a:solidFill>
                <a:latin typeface="Calibri"/>
                <a:ea typeface="Calibri"/>
                <a:cs typeface="Calibri"/>
                <a:sym typeface="Calibri"/>
              </a:rPr>
              <a:t>References</a:t>
            </a:r>
            <a:endParaRPr b="0" i="0" sz="4000" u="none" cap="none" strike="noStrike">
              <a:latin typeface="Arial"/>
              <a:ea typeface="Arial"/>
              <a:cs typeface="Arial"/>
              <a:sym typeface="Arial"/>
            </a:endParaRPr>
          </a:p>
        </p:txBody>
      </p:sp>
      <p:sp>
        <p:nvSpPr>
          <p:cNvPr id="334" name="Google Shape;334;p7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35" name="Google Shape;335;p74"/>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336" name="Shape 336"/>
        <p:cNvGrpSpPr/>
        <p:nvPr/>
      </p:nvGrpSpPr>
      <p:grpSpPr>
        <a:xfrm>
          <a:off x="0" y="0"/>
          <a:ext cx="0" cy="0"/>
          <a:chOff x="0" y="0"/>
          <a:chExt cx="0" cy="0"/>
        </a:xfrm>
      </p:grpSpPr>
      <p:pic>
        <p:nvPicPr>
          <p:cNvPr descr="A graph with blue lines&#10;&#10;Description automatically generated" id="337" name="Google Shape;337;p75"/>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338" name="Shape 338"/>
        <p:cNvGrpSpPr/>
        <p:nvPr/>
      </p:nvGrpSpPr>
      <p:grpSpPr>
        <a:xfrm>
          <a:off x="0" y="0"/>
          <a:ext cx="0" cy="0"/>
          <a:chOff x="0" y="0"/>
          <a:chExt cx="0" cy="0"/>
        </a:xfrm>
      </p:grpSpPr>
      <p:sp>
        <p:nvSpPr>
          <p:cNvPr id="339" name="Google Shape;339;p76"/>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dk1"/>
              </a:buClr>
              <a:buSzPts val="4500"/>
              <a:buFont typeface="Open Sans"/>
              <a:buNone/>
              <a:defRPr sz="4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40" name="Google Shape;340;p76"/>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1"/>
              </a:buClr>
              <a:buSzPts val="1800"/>
              <a:buNone/>
              <a:defRPr sz="1800"/>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
        <p:nvSpPr>
          <p:cNvPr id="341" name="Google Shape;341;p7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342" name="Google Shape;342;p7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solidFill>
                  <a:srgbClr val="CBCBCB"/>
                </a:solidFill>
              </a:defRPr>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343" name="Google Shape;343;p76"/>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rtl="0" algn="l">
              <a:spcBef>
                <a:spcPts val="0"/>
              </a:spcBef>
              <a:buNone/>
              <a:defRPr sz="1400">
                <a:solidFill>
                  <a:schemeClr val="dk1"/>
                </a:solidFill>
                <a:latin typeface="Calibri"/>
                <a:ea typeface="Calibri"/>
                <a:cs typeface="Calibri"/>
                <a:sym typeface="Calibri"/>
              </a:defRPr>
            </a:lvl1pPr>
            <a:lvl2pPr indent="0" lvl="1" marL="0" marR="0" rtl="0" algn="l">
              <a:spcBef>
                <a:spcPts val="0"/>
              </a:spcBef>
              <a:buNone/>
              <a:defRPr sz="1400">
                <a:solidFill>
                  <a:schemeClr val="dk1"/>
                </a:solidFill>
                <a:latin typeface="Calibri"/>
                <a:ea typeface="Calibri"/>
                <a:cs typeface="Calibri"/>
                <a:sym typeface="Calibri"/>
              </a:defRPr>
            </a:lvl2pPr>
            <a:lvl3pPr indent="0" lvl="2" marL="0" marR="0" rtl="0" algn="l">
              <a:spcBef>
                <a:spcPts val="0"/>
              </a:spcBef>
              <a:buNone/>
              <a:defRPr sz="1400">
                <a:solidFill>
                  <a:schemeClr val="dk1"/>
                </a:solidFill>
                <a:latin typeface="Calibri"/>
                <a:ea typeface="Calibri"/>
                <a:cs typeface="Calibri"/>
                <a:sym typeface="Calibri"/>
              </a:defRPr>
            </a:lvl3pPr>
            <a:lvl4pPr indent="0" lvl="3" marL="0" marR="0" rtl="0" algn="l">
              <a:spcBef>
                <a:spcPts val="0"/>
              </a:spcBef>
              <a:buNone/>
              <a:defRPr sz="1400">
                <a:solidFill>
                  <a:schemeClr val="dk1"/>
                </a:solidFill>
                <a:latin typeface="Calibri"/>
                <a:ea typeface="Calibri"/>
                <a:cs typeface="Calibri"/>
                <a:sym typeface="Calibri"/>
              </a:defRPr>
            </a:lvl4pPr>
            <a:lvl5pPr indent="0" lvl="4" marL="0" marR="0" rtl="0" algn="l">
              <a:spcBef>
                <a:spcPts val="0"/>
              </a:spcBef>
              <a:buNone/>
              <a:defRPr sz="1400">
                <a:solidFill>
                  <a:schemeClr val="dk1"/>
                </a:solidFill>
                <a:latin typeface="Calibri"/>
                <a:ea typeface="Calibri"/>
                <a:cs typeface="Calibri"/>
                <a:sym typeface="Calibri"/>
              </a:defRPr>
            </a:lvl5pPr>
            <a:lvl6pPr indent="0" lvl="5" marL="0" marR="0" rtl="0" algn="l">
              <a:spcBef>
                <a:spcPts val="0"/>
              </a:spcBef>
              <a:buNone/>
              <a:defRPr sz="1400">
                <a:solidFill>
                  <a:schemeClr val="dk1"/>
                </a:solidFill>
                <a:latin typeface="Calibri"/>
                <a:ea typeface="Calibri"/>
                <a:cs typeface="Calibri"/>
                <a:sym typeface="Calibri"/>
              </a:defRPr>
            </a:lvl6pPr>
            <a:lvl7pPr indent="0" lvl="6" marL="0" marR="0" rtl="0" algn="l">
              <a:spcBef>
                <a:spcPts val="0"/>
              </a:spcBef>
              <a:buNone/>
              <a:defRPr sz="1400">
                <a:solidFill>
                  <a:schemeClr val="dk1"/>
                </a:solidFill>
                <a:latin typeface="Calibri"/>
                <a:ea typeface="Calibri"/>
                <a:cs typeface="Calibri"/>
                <a:sym typeface="Calibri"/>
              </a:defRPr>
            </a:lvl7pPr>
            <a:lvl8pPr indent="0" lvl="7" marL="0" marR="0" rtl="0" algn="l">
              <a:spcBef>
                <a:spcPts val="0"/>
              </a:spcBef>
              <a:buNone/>
              <a:defRPr sz="1400">
                <a:solidFill>
                  <a:schemeClr val="dk1"/>
                </a:solidFill>
                <a:latin typeface="Calibri"/>
                <a:ea typeface="Calibri"/>
                <a:cs typeface="Calibri"/>
                <a:sym typeface="Calibri"/>
              </a:defRPr>
            </a:lvl8pPr>
            <a:lvl9pPr indent="0" lvl="8" marL="0" marR="0" rtl="0" algn="l">
              <a:spcBef>
                <a:spcPts val="0"/>
              </a:spcBef>
              <a:buNone/>
              <a:defRPr sz="14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2_2">
  <p:cSld name="TITLE_AND_BODY_2_2">
    <p:spTree>
      <p:nvGrpSpPr>
        <p:cNvPr id="344" name="Shape 344"/>
        <p:cNvGrpSpPr/>
        <p:nvPr/>
      </p:nvGrpSpPr>
      <p:grpSpPr>
        <a:xfrm>
          <a:off x="0" y="0"/>
          <a:ext cx="0" cy="0"/>
          <a:chOff x="0" y="0"/>
          <a:chExt cx="0" cy="0"/>
        </a:xfrm>
      </p:grpSpPr>
      <p:sp>
        <p:nvSpPr>
          <p:cNvPr id="345" name="Google Shape;345;p7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46" name="Google Shape;346;p7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347" name="Google Shape;347;p7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48" name="Shape 348"/>
        <p:cNvGrpSpPr/>
        <p:nvPr/>
      </p:nvGrpSpPr>
      <p:grpSpPr>
        <a:xfrm>
          <a:off x="0" y="0"/>
          <a:ext cx="0" cy="0"/>
          <a:chOff x="0" y="0"/>
          <a:chExt cx="0" cy="0"/>
        </a:xfrm>
      </p:grpSpPr>
      <p:sp>
        <p:nvSpPr>
          <p:cNvPr id="349" name="Google Shape;349;p7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50" name="Google Shape;350;p7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51" name="Google Shape;351;p7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Reference Page 1">
  <p:cSld name="CUSTOM_2">
    <p:bg>
      <p:bgPr>
        <a:blipFill>
          <a:blip r:embed="rId2">
            <a:alphaModFix/>
          </a:blip>
          <a:stretch>
            <a:fillRect/>
          </a:stretch>
        </a:blipFill>
      </p:bgPr>
    </p:bg>
    <p:spTree>
      <p:nvGrpSpPr>
        <p:cNvPr id="352" name="Shape 352"/>
        <p:cNvGrpSpPr/>
        <p:nvPr/>
      </p:nvGrpSpPr>
      <p:grpSpPr>
        <a:xfrm>
          <a:off x="0" y="0"/>
          <a:ext cx="0" cy="0"/>
          <a:chOff x="0" y="0"/>
          <a:chExt cx="0" cy="0"/>
        </a:xfrm>
      </p:grpSpPr>
      <p:sp>
        <p:nvSpPr>
          <p:cNvPr id="353" name="Google Shape;353;p79"/>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lang="en" sz="4000">
                <a:latin typeface="Calibri"/>
                <a:ea typeface="Calibri"/>
                <a:cs typeface="Calibri"/>
                <a:sym typeface="Calibri"/>
              </a:rPr>
              <a:t>Image </a:t>
            </a:r>
            <a:r>
              <a:rPr b="0" i="0" lang="en" sz="4000" u="none" cap="none" strike="noStrike">
                <a:solidFill>
                  <a:srgbClr val="000000"/>
                </a:solidFill>
                <a:latin typeface="Calibri"/>
                <a:ea typeface="Calibri"/>
                <a:cs typeface="Calibri"/>
                <a:sym typeface="Calibri"/>
              </a:rPr>
              <a:t>References</a:t>
            </a:r>
            <a:endParaRPr b="0" i="0" sz="4000" u="none" cap="none" strike="noStrike">
              <a:latin typeface="Arial"/>
              <a:ea typeface="Arial"/>
              <a:cs typeface="Arial"/>
              <a:sym typeface="Arial"/>
            </a:endParaRPr>
          </a:p>
        </p:txBody>
      </p:sp>
      <p:sp>
        <p:nvSpPr>
          <p:cNvPr id="354" name="Google Shape;354;p7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55" name="Google Shape;355;p7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356" name="Shape 356"/>
        <p:cNvGrpSpPr/>
        <p:nvPr/>
      </p:nvGrpSpPr>
      <p:grpSpPr>
        <a:xfrm>
          <a:off x="0" y="0"/>
          <a:ext cx="0" cy="0"/>
          <a:chOff x="0" y="0"/>
          <a:chExt cx="0" cy="0"/>
        </a:xfrm>
      </p:grpSpPr>
      <p:pic>
        <p:nvPicPr>
          <p:cNvPr descr="A picture containing background pattern&#10;&#10;Description automatically generated" id="357" name="Google Shape;357;p8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58" name="Google Shape;358;p80"/>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59" name="Google Shape;359;p80"/>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60" name="Google Shape;360;p80"/>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361" name="Shape 361"/>
        <p:cNvGrpSpPr/>
        <p:nvPr/>
      </p:nvGrpSpPr>
      <p:grpSpPr>
        <a:xfrm>
          <a:off x="0" y="0"/>
          <a:ext cx="0" cy="0"/>
          <a:chOff x="0" y="0"/>
          <a:chExt cx="0" cy="0"/>
        </a:xfrm>
      </p:grpSpPr>
      <p:pic>
        <p:nvPicPr>
          <p:cNvPr descr="A picture containing shape&#10;&#10;Description automatically generated" id="362" name="Google Shape;362;p8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63" name="Google Shape;363;p8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64" name="Google Shape;364;p8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365" name="Google Shape;365;p81"/>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66" name="Google Shape;366;p81"/>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p:cSld name="6_BODY Slide RIGHT 3">
    <p:spTree>
      <p:nvGrpSpPr>
        <p:cNvPr id="367" name="Shape 367"/>
        <p:cNvGrpSpPr/>
        <p:nvPr/>
      </p:nvGrpSpPr>
      <p:grpSpPr>
        <a:xfrm>
          <a:off x="0" y="0"/>
          <a:ext cx="0" cy="0"/>
          <a:chOff x="0" y="0"/>
          <a:chExt cx="0" cy="0"/>
        </a:xfrm>
      </p:grpSpPr>
      <p:pic>
        <p:nvPicPr>
          <p:cNvPr descr="Background pattern&#10;&#10;Description automatically generated with low confidence" id="368" name="Google Shape;368;p8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69" name="Google Shape;369;p82"/>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70" name="Google Shape;370;p82"/>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371" name="Google Shape;371;p82"/>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372" name="Shape 372"/>
        <p:cNvGrpSpPr/>
        <p:nvPr/>
      </p:nvGrpSpPr>
      <p:grpSpPr>
        <a:xfrm>
          <a:off x="0" y="0"/>
          <a:ext cx="0" cy="0"/>
          <a:chOff x="0" y="0"/>
          <a:chExt cx="0" cy="0"/>
        </a:xfrm>
      </p:grpSpPr>
      <p:pic>
        <p:nvPicPr>
          <p:cNvPr descr="A picture containing background pattern&#10;&#10;Description automatically generated" id="373" name="Google Shape;373;p8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74" name="Google Shape;374;p8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75" name="Google Shape;375;p8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376" name="Google Shape;376;p83"/>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377" name="Google Shape;377;p83"/>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ole Group Share">
  <p:cSld name="7_BODY Slide RIGHT 2_2">
    <p:spTree>
      <p:nvGrpSpPr>
        <p:cNvPr id="378" name="Shape 378"/>
        <p:cNvGrpSpPr/>
        <p:nvPr/>
      </p:nvGrpSpPr>
      <p:grpSpPr>
        <a:xfrm>
          <a:off x="0" y="0"/>
          <a:ext cx="0" cy="0"/>
          <a:chOff x="0" y="0"/>
          <a:chExt cx="0" cy="0"/>
        </a:xfrm>
      </p:grpSpPr>
      <p:pic>
        <p:nvPicPr>
          <p:cNvPr descr="Background pattern&#10;&#10;Description automatically generated with low confidence" id="379" name="Google Shape;379;p8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80" name="Google Shape;380;p84"/>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81" name="Google Shape;381;p84"/>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82" name="Google Shape;382;p84"/>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83" name="Google Shape;383;p84"/>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384" name="Google Shape;384;p84"/>
          <p:cNvPicPr preferRelativeResize="0"/>
          <p:nvPr/>
        </p:nvPicPr>
        <p:blipFill>
          <a:blip r:embed="rId3">
            <a:alphaModFix/>
          </a:blip>
          <a:stretch>
            <a:fillRect/>
          </a:stretch>
        </p:blipFill>
        <p:spPr>
          <a:xfrm>
            <a:off x="76200" y="4651275"/>
            <a:ext cx="1029800" cy="487800"/>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ta Moment">
  <p:cSld name="4_BODY Slide LEFT 2">
    <p:spTree>
      <p:nvGrpSpPr>
        <p:cNvPr id="385" name="Shape 385"/>
        <p:cNvGrpSpPr/>
        <p:nvPr/>
      </p:nvGrpSpPr>
      <p:grpSpPr>
        <a:xfrm>
          <a:off x="0" y="0"/>
          <a:ext cx="0" cy="0"/>
          <a:chOff x="0" y="0"/>
          <a:chExt cx="0" cy="0"/>
        </a:xfrm>
      </p:grpSpPr>
      <p:pic>
        <p:nvPicPr>
          <p:cNvPr descr="Background pattern&#10;&#10;Description automatically generated with low confidence" id="386" name="Google Shape;386;p8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87" name="Google Shape;387;p8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88" name="Google Shape;388;p8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389" name="Google Shape;389;p85"/>
          <p:cNvSpPr txBox="1"/>
          <p:nvPr>
            <p:ph idx="1" type="body"/>
          </p:nvPr>
        </p:nvSpPr>
        <p:spPr>
          <a:xfrm>
            <a:off x="762147" y="1914300"/>
            <a:ext cx="3947100" cy="399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390" name="Google Shape;390;p85"/>
          <p:cNvSpPr txBox="1"/>
          <p:nvPr>
            <p:ph type="title"/>
          </p:nvPr>
        </p:nvSpPr>
        <p:spPr>
          <a:xfrm>
            <a:off x="604043" y="901050"/>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391" name="Google Shape;391;p85"/>
          <p:cNvPicPr preferRelativeResize="0"/>
          <p:nvPr/>
        </p:nvPicPr>
        <p:blipFill>
          <a:blip r:embed="rId3">
            <a:alphaModFix/>
          </a:blip>
          <a:stretch>
            <a:fillRect/>
          </a:stretch>
        </p:blipFill>
        <p:spPr>
          <a:xfrm>
            <a:off x="522247" y="5200"/>
            <a:ext cx="963350" cy="724950"/>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rect Instruction">
  <p:cSld name="6_BODY Slide RIGHT 3_1">
    <p:spTree>
      <p:nvGrpSpPr>
        <p:cNvPr id="392" name="Shape 392"/>
        <p:cNvGrpSpPr/>
        <p:nvPr/>
      </p:nvGrpSpPr>
      <p:grpSpPr>
        <a:xfrm>
          <a:off x="0" y="0"/>
          <a:ext cx="0" cy="0"/>
          <a:chOff x="0" y="0"/>
          <a:chExt cx="0" cy="0"/>
        </a:xfrm>
      </p:grpSpPr>
      <p:pic>
        <p:nvPicPr>
          <p:cNvPr descr="Background pattern&#10;&#10;Description automatically generated with low confidence" id="393" name="Google Shape;393;p8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94" name="Google Shape;394;p86"/>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95" name="Google Shape;395;p86"/>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396" name="Google Shape;396;p86"/>
          <p:cNvPicPr preferRelativeResize="0"/>
          <p:nvPr/>
        </p:nvPicPr>
        <p:blipFill>
          <a:blip r:embed="rId3">
            <a:alphaModFix/>
          </a:blip>
          <a:stretch>
            <a:fillRect/>
          </a:stretch>
        </p:blipFill>
        <p:spPr>
          <a:xfrm>
            <a:off x="105100" y="4680372"/>
            <a:ext cx="485675" cy="463125"/>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397" name="Shape 397"/>
        <p:cNvGrpSpPr/>
        <p:nvPr/>
      </p:nvGrpSpPr>
      <p:grpSpPr>
        <a:xfrm>
          <a:off x="0" y="0"/>
          <a:ext cx="0" cy="0"/>
          <a:chOff x="0" y="0"/>
          <a:chExt cx="0" cy="0"/>
        </a:xfrm>
      </p:grpSpPr>
      <p:pic>
        <p:nvPicPr>
          <p:cNvPr descr="A picture containing map&#10;&#10;Description automatically generated" id="398" name="Google Shape;398;p87"/>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2">
    <p:bg>
      <p:bgPr>
        <a:blipFill>
          <a:blip r:embed="rId2">
            <a:alphaModFix/>
          </a:blip>
          <a:stretch>
            <a:fillRect/>
          </a:stretch>
        </a:blipFill>
      </p:bgPr>
    </p:bg>
    <p:spTree>
      <p:nvGrpSpPr>
        <p:cNvPr id="399" name="Shape 399"/>
        <p:cNvGrpSpPr/>
        <p:nvPr/>
      </p:nvGrpSpPr>
      <p:grpSpPr>
        <a:xfrm>
          <a:off x="0" y="0"/>
          <a:ext cx="0" cy="0"/>
          <a:chOff x="0" y="0"/>
          <a:chExt cx="0" cy="0"/>
        </a:xfrm>
      </p:grpSpPr>
      <p:sp>
        <p:nvSpPr>
          <p:cNvPr id="400" name="Google Shape;400;p8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401" name="Google Shape;401;p88"/>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402" name="Shape 402"/>
        <p:cNvGrpSpPr/>
        <p:nvPr/>
      </p:nvGrpSpPr>
      <p:grpSpPr>
        <a:xfrm>
          <a:off x="0" y="0"/>
          <a:ext cx="0" cy="0"/>
          <a:chOff x="0" y="0"/>
          <a:chExt cx="0" cy="0"/>
        </a:xfrm>
      </p:grpSpPr>
      <p:pic>
        <p:nvPicPr>
          <p:cNvPr id="403" name="Google Shape;403;p8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04" name="Google Shape;404;p8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05" name="Google Shape;405;p8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06" name="Google Shape;406;p89"/>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07" name="Google Shape;407;p89"/>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1">
  <p:cSld name="2_BODY Slide TOP 2_1">
    <p:spTree>
      <p:nvGrpSpPr>
        <p:cNvPr id="408" name="Shape 408"/>
        <p:cNvGrpSpPr/>
        <p:nvPr/>
      </p:nvGrpSpPr>
      <p:grpSpPr>
        <a:xfrm>
          <a:off x="0" y="0"/>
          <a:ext cx="0" cy="0"/>
          <a:chOff x="0" y="0"/>
          <a:chExt cx="0" cy="0"/>
        </a:xfrm>
      </p:grpSpPr>
      <p:pic>
        <p:nvPicPr>
          <p:cNvPr id="409" name="Google Shape;409;p9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10" name="Google Shape;410;p9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11" name="Google Shape;411;p9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12" name="Google Shape;412;p90"/>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13" name="Google Shape;413;p90"/>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ta Left" showMasterSp="0">
  <p:cSld name="Data Left">
    <p:spTree>
      <p:nvGrpSpPr>
        <p:cNvPr id="414" name="Shape 414"/>
        <p:cNvGrpSpPr/>
        <p:nvPr/>
      </p:nvGrpSpPr>
      <p:grpSpPr>
        <a:xfrm>
          <a:off x="0" y="0"/>
          <a:ext cx="0" cy="0"/>
          <a:chOff x="0" y="0"/>
          <a:chExt cx="0" cy="0"/>
        </a:xfrm>
      </p:grpSpPr>
      <p:sp>
        <p:nvSpPr>
          <p:cNvPr id="415" name="Google Shape;415;p91"/>
          <p:cNvSpPr/>
          <p:nvPr/>
        </p:nvSpPr>
        <p:spPr>
          <a:xfrm>
            <a:off x="0" y="0"/>
            <a:ext cx="3410400" cy="5143500"/>
          </a:xfrm>
          <a:prstGeom prst="rect">
            <a:avLst/>
          </a:prstGeom>
          <a:solidFill>
            <a:srgbClr val="F8F8F8"/>
          </a:solidFill>
          <a:ln>
            <a:noFill/>
          </a:ln>
        </p:spPr>
        <p:txBody>
          <a:bodyPr anchorCtr="0" anchor="ctr" bIns="25625" lIns="25625" spcFirstLastPara="1" rIns="25625" wrap="square" tIns="25625">
            <a:noAutofit/>
          </a:bodyPr>
          <a:lstStyle/>
          <a:p>
            <a:pPr indent="0" lvl="0" marL="0" marR="0" rtl="0" algn="ctr">
              <a:spcBef>
                <a:spcPts val="0"/>
              </a:spcBef>
              <a:spcAft>
                <a:spcPts val="0"/>
              </a:spcAft>
              <a:buNone/>
            </a:pPr>
            <a:r>
              <a:t/>
            </a:r>
            <a:endParaRPr sz="1400">
              <a:solidFill>
                <a:schemeClr val="dk1"/>
              </a:solidFill>
              <a:latin typeface="Roboto"/>
              <a:ea typeface="Roboto"/>
              <a:cs typeface="Roboto"/>
              <a:sym typeface="Roboto"/>
            </a:endParaRPr>
          </a:p>
        </p:txBody>
      </p:sp>
      <p:cxnSp>
        <p:nvCxnSpPr>
          <p:cNvPr id="416" name="Google Shape;416;p91"/>
          <p:cNvCxnSpPr/>
          <p:nvPr/>
        </p:nvCxnSpPr>
        <p:spPr>
          <a:xfrm>
            <a:off x="3690078" y="4689209"/>
            <a:ext cx="5186700" cy="0"/>
          </a:xfrm>
          <a:prstGeom prst="straightConnector1">
            <a:avLst/>
          </a:prstGeom>
          <a:noFill/>
          <a:ln cap="flat" cmpd="sng" w="9525">
            <a:solidFill>
              <a:schemeClr val="dk1"/>
            </a:solidFill>
            <a:prstDash val="solid"/>
            <a:round/>
            <a:headEnd len="sm" w="sm" type="none"/>
            <a:tailEnd len="sm" w="sm" type="none"/>
          </a:ln>
        </p:spPr>
      </p:cxnSp>
      <p:sp>
        <p:nvSpPr>
          <p:cNvPr id="417" name="Google Shape;417;p91"/>
          <p:cNvSpPr txBox="1"/>
          <p:nvPr>
            <p:ph type="title"/>
          </p:nvPr>
        </p:nvSpPr>
        <p:spPr>
          <a:xfrm>
            <a:off x="3690078" y="403795"/>
            <a:ext cx="5041800" cy="309900"/>
          </a:xfrm>
          <a:prstGeom prst="rect">
            <a:avLst/>
          </a:prstGeom>
          <a:noFill/>
          <a:ln>
            <a:noFill/>
          </a:ln>
        </p:spPr>
        <p:txBody>
          <a:bodyPr anchorCtr="0" anchor="t" bIns="0" lIns="0" spcFirstLastPara="1" rIns="51275" wrap="square" tIns="0">
            <a:normAutofit/>
          </a:bodyPr>
          <a:lstStyle>
            <a:lvl1pPr lvl="0" rtl="0" algn="l">
              <a:spcBef>
                <a:spcPts val="0"/>
              </a:spcBef>
              <a:spcAft>
                <a:spcPts val="0"/>
              </a:spcAft>
              <a:buClr>
                <a:schemeClr val="dk1"/>
              </a:buClr>
              <a:buSzPts val="1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418" name="Google Shape;418;p91"/>
          <p:cNvCxnSpPr/>
          <p:nvPr/>
        </p:nvCxnSpPr>
        <p:spPr>
          <a:xfrm>
            <a:off x="3690078" y="324659"/>
            <a:ext cx="5186700" cy="5700"/>
          </a:xfrm>
          <a:prstGeom prst="straightConnector1">
            <a:avLst/>
          </a:prstGeom>
          <a:noFill/>
          <a:ln cap="flat" cmpd="sng" w="66675">
            <a:solidFill>
              <a:schemeClr val="accent3"/>
            </a:solidFill>
            <a:prstDash val="solid"/>
            <a:round/>
            <a:headEnd len="sm" w="sm" type="none"/>
            <a:tailEnd len="sm" w="sm" type="none"/>
          </a:ln>
        </p:spPr>
      </p:cxn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19" name="Shape 419"/>
        <p:cNvGrpSpPr/>
        <p:nvPr/>
      </p:nvGrpSpPr>
      <p:grpSpPr>
        <a:xfrm>
          <a:off x="0" y="0"/>
          <a:ext cx="0" cy="0"/>
          <a:chOff x="0" y="0"/>
          <a:chExt cx="0" cy="0"/>
        </a:xfrm>
      </p:grpSpPr>
      <p:sp>
        <p:nvSpPr>
          <p:cNvPr id="420" name="Google Shape;420;p92"/>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21" name="Google Shape;421;p9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422" name="Shape 422"/>
        <p:cNvGrpSpPr/>
        <p:nvPr/>
      </p:nvGrpSpPr>
      <p:grpSpPr>
        <a:xfrm>
          <a:off x="0" y="0"/>
          <a:ext cx="0" cy="0"/>
          <a:chOff x="0" y="0"/>
          <a:chExt cx="0" cy="0"/>
        </a:xfrm>
      </p:grpSpPr>
      <p:pic>
        <p:nvPicPr>
          <p:cNvPr descr="A picture containing background pattern&#10;&#10;Description automatically generated" id="423" name="Google Shape;423;p9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24" name="Google Shape;424;p93"/>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425" name="Google Shape;425;p9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26" name="Google Shape;426;p9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27" name="Google Shape;427;p93"/>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 your small group">
  <p:cSld name="7_BODY Slide RIGHT 2_1">
    <p:spTree>
      <p:nvGrpSpPr>
        <p:cNvPr id="428" name="Shape 428"/>
        <p:cNvGrpSpPr/>
        <p:nvPr/>
      </p:nvGrpSpPr>
      <p:grpSpPr>
        <a:xfrm>
          <a:off x="0" y="0"/>
          <a:ext cx="0" cy="0"/>
          <a:chOff x="0" y="0"/>
          <a:chExt cx="0" cy="0"/>
        </a:xfrm>
      </p:grpSpPr>
      <p:pic>
        <p:nvPicPr>
          <p:cNvPr descr="Background pattern&#10;&#10;Description automatically generated with low confidence" id="429" name="Google Shape;429;p9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30" name="Google Shape;430;p94"/>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31" name="Google Shape;431;p94"/>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32" name="Google Shape;432;p94"/>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33" name="Google Shape;433;p94"/>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434" name="Google Shape;434;p94"/>
          <p:cNvPicPr preferRelativeResize="0"/>
          <p:nvPr/>
        </p:nvPicPr>
        <p:blipFill>
          <a:blip r:embed="rId3">
            <a:alphaModFix/>
          </a:blip>
          <a:stretch>
            <a:fillRect/>
          </a:stretch>
        </p:blipFill>
        <p:spPr>
          <a:xfrm>
            <a:off x="76200" y="4496475"/>
            <a:ext cx="647025" cy="647025"/>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441" name="Shape 441"/>
        <p:cNvGrpSpPr/>
        <p:nvPr/>
      </p:nvGrpSpPr>
      <p:grpSpPr>
        <a:xfrm>
          <a:off x="0" y="0"/>
          <a:ext cx="0" cy="0"/>
          <a:chOff x="0" y="0"/>
          <a:chExt cx="0" cy="0"/>
        </a:xfrm>
      </p:grpSpPr>
      <p:pic>
        <p:nvPicPr>
          <p:cNvPr id="442" name="Google Shape;442;p9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43" name="Google Shape;443;p96"/>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44" name="Google Shape;444;p96"/>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rgbClr val="7F7F7F"/>
              </a:buClr>
              <a:buSzPts val="1800"/>
              <a:buNone/>
              <a:defRPr sz="1800">
                <a:solidFill>
                  <a:srgbClr val="7F7F7F"/>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445" name="Shape 445"/>
        <p:cNvGrpSpPr/>
        <p:nvPr/>
      </p:nvGrpSpPr>
      <p:grpSpPr>
        <a:xfrm>
          <a:off x="0" y="0"/>
          <a:ext cx="0" cy="0"/>
          <a:chOff x="0" y="0"/>
          <a:chExt cx="0" cy="0"/>
        </a:xfrm>
      </p:grpSpPr>
      <p:pic>
        <p:nvPicPr>
          <p:cNvPr id="446" name="Google Shape;446;p9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47" name="Google Shape;447;p9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48" name="Google Shape;448;p9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49" name="Google Shape;449;p97"/>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50" name="Google Shape;450;p97"/>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451" name="Shape 451"/>
        <p:cNvGrpSpPr/>
        <p:nvPr/>
      </p:nvGrpSpPr>
      <p:grpSpPr>
        <a:xfrm>
          <a:off x="0" y="0"/>
          <a:ext cx="0" cy="0"/>
          <a:chOff x="0" y="0"/>
          <a:chExt cx="0" cy="0"/>
        </a:xfrm>
      </p:grpSpPr>
      <p:pic>
        <p:nvPicPr>
          <p:cNvPr id="452" name="Google Shape;452;p9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53" name="Google Shape;453;p98"/>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54" name="Google Shape;454;p9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55" name="Google Shape;455;p9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56" name="Google Shape;456;p98"/>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457" name="Shape 457"/>
        <p:cNvGrpSpPr/>
        <p:nvPr/>
      </p:nvGrpSpPr>
      <p:grpSpPr>
        <a:xfrm>
          <a:off x="0" y="0"/>
          <a:ext cx="0" cy="0"/>
          <a:chOff x="0" y="0"/>
          <a:chExt cx="0" cy="0"/>
        </a:xfrm>
      </p:grpSpPr>
      <p:pic>
        <p:nvPicPr>
          <p:cNvPr id="458" name="Google Shape;458;p9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59" name="Google Shape;459;p9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60" name="Google Shape;460;p9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61" name="Google Shape;461;p99"/>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62" name="Google Shape;462;p99"/>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LOSING Slide 2">
  <p:cSld name="11_CLOSING Slide 2">
    <p:spTree>
      <p:nvGrpSpPr>
        <p:cNvPr id="463" name="Shape 463"/>
        <p:cNvGrpSpPr/>
        <p:nvPr/>
      </p:nvGrpSpPr>
      <p:grpSpPr>
        <a:xfrm>
          <a:off x="0" y="0"/>
          <a:ext cx="0" cy="0"/>
          <a:chOff x="0" y="0"/>
          <a:chExt cx="0" cy="0"/>
        </a:xfrm>
      </p:grpSpPr>
      <p:pic>
        <p:nvPicPr>
          <p:cNvPr id="464" name="Google Shape;464;p100"/>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465" name="Shape 465"/>
        <p:cNvGrpSpPr/>
        <p:nvPr/>
      </p:nvGrpSpPr>
      <p:grpSpPr>
        <a:xfrm>
          <a:off x="0" y="0"/>
          <a:ext cx="0" cy="0"/>
          <a:chOff x="0" y="0"/>
          <a:chExt cx="0" cy="0"/>
        </a:xfrm>
      </p:grpSpPr>
      <p:pic>
        <p:nvPicPr>
          <p:cNvPr id="466" name="Google Shape;466;p10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67" name="Google Shape;467;p101"/>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68" name="Google Shape;468;p101"/>
          <p:cNvSpPr/>
          <p:nvPr>
            <p:ph idx="2" type="pic"/>
          </p:nvPr>
        </p:nvSpPr>
        <p:spPr>
          <a:xfrm>
            <a:off x="6251239" y="2074787"/>
            <a:ext cx="3503700" cy="3503700"/>
          </a:xfrm>
          <a:prstGeom prst="rect">
            <a:avLst/>
          </a:prstGeom>
          <a:noFill/>
          <a:ln>
            <a:noFill/>
          </a:ln>
        </p:spPr>
      </p:sp>
      <p:sp>
        <p:nvSpPr>
          <p:cNvPr id="469" name="Google Shape;469;p101"/>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rgbClr val="7F7F7F"/>
              </a:buClr>
              <a:buSzPts val="1800"/>
              <a:buNone/>
              <a:defRPr sz="1800">
                <a:solidFill>
                  <a:srgbClr val="7F7F7F"/>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470" name="Shape 470"/>
        <p:cNvGrpSpPr/>
        <p:nvPr/>
      </p:nvGrpSpPr>
      <p:grpSpPr>
        <a:xfrm>
          <a:off x="0" y="0"/>
          <a:ext cx="0" cy="0"/>
          <a:chOff x="0" y="0"/>
          <a:chExt cx="0" cy="0"/>
        </a:xfrm>
      </p:grpSpPr>
      <p:pic>
        <p:nvPicPr>
          <p:cNvPr id="471" name="Google Shape;471;p10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72" name="Google Shape;472;p10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73" name="Google Shape;473;p102"/>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74" name="Google Shape;474;p102"/>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75" name="Google Shape;475;p10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476" name="Shape 476"/>
        <p:cNvGrpSpPr/>
        <p:nvPr/>
      </p:nvGrpSpPr>
      <p:grpSpPr>
        <a:xfrm>
          <a:off x="0" y="0"/>
          <a:ext cx="0" cy="0"/>
          <a:chOff x="0" y="0"/>
          <a:chExt cx="0" cy="0"/>
        </a:xfrm>
      </p:grpSpPr>
      <p:pic>
        <p:nvPicPr>
          <p:cNvPr id="477" name="Google Shape;477;p10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78" name="Google Shape;478;p10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79" name="Google Shape;479;p10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80" name="Google Shape;480;p103"/>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81" name="Google Shape;481;p103"/>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482" name="Shape 482"/>
        <p:cNvGrpSpPr/>
        <p:nvPr/>
      </p:nvGrpSpPr>
      <p:grpSpPr>
        <a:xfrm>
          <a:off x="0" y="0"/>
          <a:ext cx="0" cy="0"/>
          <a:chOff x="0" y="0"/>
          <a:chExt cx="0" cy="0"/>
        </a:xfrm>
      </p:grpSpPr>
      <p:pic>
        <p:nvPicPr>
          <p:cNvPr id="483" name="Google Shape;483;p10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84" name="Google Shape;484;p104"/>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85" name="Google Shape;485;p10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86" name="Google Shape;486;p104"/>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87" name="Google Shape;487;p104"/>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5.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1" Type="http://schemas.openxmlformats.org/officeDocument/2006/relationships/slideLayout" Target="../slideLayouts/slideLayout179.xml"/><Relationship Id="rId2" Type="http://schemas.openxmlformats.org/officeDocument/2006/relationships/slideLayout" Target="../slideLayouts/slideLayout180.xml"/><Relationship Id="rId3" Type="http://schemas.openxmlformats.org/officeDocument/2006/relationships/slideLayout" Target="../slideLayouts/slideLayout181.xml"/><Relationship Id="rId4" Type="http://schemas.openxmlformats.org/officeDocument/2006/relationships/slideLayout" Target="../slideLayouts/slideLayout182.xml"/><Relationship Id="rId9" Type="http://schemas.openxmlformats.org/officeDocument/2006/relationships/slideLayout" Target="../slideLayouts/slideLayout187.xml"/><Relationship Id="rId5" Type="http://schemas.openxmlformats.org/officeDocument/2006/relationships/slideLayout" Target="../slideLayouts/slideLayout183.xml"/><Relationship Id="rId6" Type="http://schemas.openxmlformats.org/officeDocument/2006/relationships/slideLayout" Target="../slideLayouts/slideLayout184.xml"/><Relationship Id="rId7" Type="http://schemas.openxmlformats.org/officeDocument/2006/relationships/slideLayout" Target="../slideLayouts/slideLayout185.xml"/><Relationship Id="rId8" Type="http://schemas.openxmlformats.org/officeDocument/2006/relationships/slideLayout" Target="../slideLayouts/slideLayout186.xml"/><Relationship Id="rId11" Type="http://schemas.openxmlformats.org/officeDocument/2006/relationships/slideLayout" Target="../slideLayouts/slideLayout189.xml"/><Relationship Id="rId10" Type="http://schemas.openxmlformats.org/officeDocument/2006/relationships/slideLayout" Target="../slideLayouts/slideLayout188.xml"/><Relationship Id="rId13" Type="http://schemas.openxmlformats.org/officeDocument/2006/relationships/slideLayout" Target="../slideLayouts/slideLayout191.xml"/><Relationship Id="rId12" Type="http://schemas.openxmlformats.org/officeDocument/2006/relationships/slideLayout" Target="../slideLayouts/slideLayout190.xml"/><Relationship Id="rId15" Type="http://schemas.openxmlformats.org/officeDocument/2006/relationships/slideLayout" Target="../slideLayouts/slideLayout193.xml"/><Relationship Id="rId14" Type="http://schemas.openxmlformats.org/officeDocument/2006/relationships/slideLayout" Target="../slideLayouts/slideLayout192.xml"/><Relationship Id="rId17" Type="http://schemas.openxmlformats.org/officeDocument/2006/relationships/slideLayout" Target="../slideLayouts/slideLayout195.xml"/><Relationship Id="rId16" Type="http://schemas.openxmlformats.org/officeDocument/2006/relationships/slideLayout" Target="../slideLayouts/slideLayout194.xml"/><Relationship Id="rId19" Type="http://schemas.openxmlformats.org/officeDocument/2006/relationships/theme" Target="../theme/theme9.xml"/><Relationship Id="rId18" Type="http://schemas.openxmlformats.org/officeDocument/2006/relationships/slideLayout" Target="../slideLayouts/slideLayout196.xml"/></Relationships>
</file>

<file path=ppt/slideMasters/_rels/slideMaster11.xml.rels><?xml version="1.0" encoding="UTF-8" standalone="yes"?><Relationships xmlns="http://schemas.openxmlformats.org/package/2006/relationships"><Relationship Id="rId20" Type="http://schemas.openxmlformats.org/officeDocument/2006/relationships/slideLayout" Target="../slideLayouts/slideLayout216.xml"/><Relationship Id="rId22" Type="http://schemas.openxmlformats.org/officeDocument/2006/relationships/slideLayout" Target="../slideLayouts/slideLayout218.xml"/><Relationship Id="rId21" Type="http://schemas.openxmlformats.org/officeDocument/2006/relationships/slideLayout" Target="../slideLayouts/slideLayout217.xml"/><Relationship Id="rId24" Type="http://schemas.openxmlformats.org/officeDocument/2006/relationships/slideLayout" Target="../slideLayouts/slideLayout220.xml"/><Relationship Id="rId23" Type="http://schemas.openxmlformats.org/officeDocument/2006/relationships/slideLayout" Target="../slideLayouts/slideLayout219.xml"/><Relationship Id="rId1" Type="http://schemas.openxmlformats.org/officeDocument/2006/relationships/slideLayout" Target="../slideLayouts/slideLayout197.xml"/><Relationship Id="rId2" Type="http://schemas.openxmlformats.org/officeDocument/2006/relationships/slideLayout" Target="../slideLayouts/slideLayout198.xml"/><Relationship Id="rId3" Type="http://schemas.openxmlformats.org/officeDocument/2006/relationships/slideLayout" Target="../slideLayouts/slideLayout199.xml"/><Relationship Id="rId4" Type="http://schemas.openxmlformats.org/officeDocument/2006/relationships/slideLayout" Target="../slideLayouts/slideLayout200.xml"/><Relationship Id="rId9" Type="http://schemas.openxmlformats.org/officeDocument/2006/relationships/slideLayout" Target="../slideLayouts/slideLayout205.xml"/><Relationship Id="rId26" Type="http://schemas.openxmlformats.org/officeDocument/2006/relationships/slideLayout" Target="../slideLayouts/slideLayout222.xml"/><Relationship Id="rId25" Type="http://schemas.openxmlformats.org/officeDocument/2006/relationships/slideLayout" Target="../slideLayouts/slideLayout221.xml"/><Relationship Id="rId28" Type="http://schemas.openxmlformats.org/officeDocument/2006/relationships/slideLayout" Target="../slideLayouts/slideLayout224.xml"/><Relationship Id="rId27" Type="http://schemas.openxmlformats.org/officeDocument/2006/relationships/slideLayout" Target="../slideLayouts/slideLayout223.xml"/><Relationship Id="rId5" Type="http://schemas.openxmlformats.org/officeDocument/2006/relationships/slideLayout" Target="../slideLayouts/slideLayout201.xml"/><Relationship Id="rId6" Type="http://schemas.openxmlformats.org/officeDocument/2006/relationships/slideLayout" Target="../slideLayouts/slideLayout202.xml"/><Relationship Id="rId29" Type="http://schemas.openxmlformats.org/officeDocument/2006/relationships/slideLayout" Target="../slideLayouts/slideLayout225.xml"/><Relationship Id="rId7" Type="http://schemas.openxmlformats.org/officeDocument/2006/relationships/slideLayout" Target="../slideLayouts/slideLayout203.xml"/><Relationship Id="rId8" Type="http://schemas.openxmlformats.org/officeDocument/2006/relationships/slideLayout" Target="../slideLayouts/slideLayout204.xml"/><Relationship Id="rId31" Type="http://schemas.openxmlformats.org/officeDocument/2006/relationships/slideLayout" Target="../slideLayouts/slideLayout227.xml"/><Relationship Id="rId30" Type="http://schemas.openxmlformats.org/officeDocument/2006/relationships/slideLayout" Target="../slideLayouts/slideLayout226.xml"/><Relationship Id="rId11" Type="http://schemas.openxmlformats.org/officeDocument/2006/relationships/slideLayout" Target="../slideLayouts/slideLayout207.xml"/><Relationship Id="rId33" Type="http://schemas.openxmlformats.org/officeDocument/2006/relationships/theme" Target="../theme/theme7.xml"/><Relationship Id="rId10" Type="http://schemas.openxmlformats.org/officeDocument/2006/relationships/slideLayout" Target="../slideLayouts/slideLayout206.xml"/><Relationship Id="rId32" Type="http://schemas.openxmlformats.org/officeDocument/2006/relationships/slideLayout" Target="../slideLayouts/slideLayout228.xml"/><Relationship Id="rId13" Type="http://schemas.openxmlformats.org/officeDocument/2006/relationships/slideLayout" Target="../slideLayouts/slideLayout209.xml"/><Relationship Id="rId12" Type="http://schemas.openxmlformats.org/officeDocument/2006/relationships/slideLayout" Target="../slideLayouts/slideLayout208.xml"/><Relationship Id="rId15" Type="http://schemas.openxmlformats.org/officeDocument/2006/relationships/slideLayout" Target="../slideLayouts/slideLayout211.xml"/><Relationship Id="rId14" Type="http://schemas.openxmlformats.org/officeDocument/2006/relationships/slideLayout" Target="../slideLayouts/slideLayout210.xml"/><Relationship Id="rId17" Type="http://schemas.openxmlformats.org/officeDocument/2006/relationships/slideLayout" Target="../slideLayouts/slideLayout213.xml"/><Relationship Id="rId16" Type="http://schemas.openxmlformats.org/officeDocument/2006/relationships/slideLayout" Target="../slideLayouts/slideLayout212.xml"/><Relationship Id="rId19" Type="http://schemas.openxmlformats.org/officeDocument/2006/relationships/slideLayout" Target="../slideLayouts/slideLayout215.xml"/><Relationship Id="rId18" Type="http://schemas.openxmlformats.org/officeDocument/2006/relationships/slideLayout" Target="../slideLayouts/slideLayout214.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32.xml"/><Relationship Id="rId10" Type="http://schemas.openxmlformats.org/officeDocument/2006/relationships/slideLayout" Target="../slideLayouts/slideLayout31.xml"/><Relationship Id="rId13" Type="http://schemas.openxmlformats.org/officeDocument/2006/relationships/slideLayout" Target="../slideLayouts/slideLayout34.xml"/><Relationship Id="rId12" Type="http://schemas.openxmlformats.org/officeDocument/2006/relationships/slideLayout" Target="../slideLayouts/slideLayout33.xml"/><Relationship Id="rId1" Type="http://schemas.openxmlformats.org/officeDocument/2006/relationships/slideLayout" Target="../slideLayouts/slideLayout22.xml"/><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5" Type="http://schemas.openxmlformats.org/officeDocument/2006/relationships/slideLayout" Target="../slideLayouts/slideLayout36.xml"/><Relationship Id="rId14" Type="http://schemas.openxmlformats.org/officeDocument/2006/relationships/slideLayout" Target="../slideLayouts/slideLayout35.xml"/><Relationship Id="rId17" Type="http://schemas.openxmlformats.org/officeDocument/2006/relationships/theme" Target="../theme/theme10.xml"/><Relationship Id="rId16" Type="http://schemas.openxmlformats.org/officeDocument/2006/relationships/slideLayout" Target="../slideLayouts/slideLayout37.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57.xml"/><Relationship Id="rId22" Type="http://schemas.openxmlformats.org/officeDocument/2006/relationships/slideLayout" Target="../slideLayouts/slideLayout59.xml"/><Relationship Id="rId21" Type="http://schemas.openxmlformats.org/officeDocument/2006/relationships/slideLayout" Target="../slideLayouts/slideLayout58.xml"/><Relationship Id="rId24" Type="http://schemas.openxmlformats.org/officeDocument/2006/relationships/slideLayout" Target="../slideLayouts/slideLayout61.xml"/><Relationship Id="rId23" Type="http://schemas.openxmlformats.org/officeDocument/2006/relationships/slideLayout" Target="../slideLayouts/slideLayout60.xml"/><Relationship Id="rId1" Type="http://schemas.openxmlformats.org/officeDocument/2006/relationships/slideLayout" Target="../slideLayouts/slideLayout38.xml"/><Relationship Id="rId2" Type="http://schemas.openxmlformats.org/officeDocument/2006/relationships/slideLayout" Target="../slideLayouts/slideLayout39.xml"/><Relationship Id="rId3" Type="http://schemas.openxmlformats.org/officeDocument/2006/relationships/slideLayout" Target="../slideLayouts/slideLayout40.xml"/><Relationship Id="rId4" Type="http://schemas.openxmlformats.org/officeDocument/2006/relationships/slideLayout" Target="../slideLayouts/slideLayout41.xml"/><Relationship Id="rId9" Type="http://schemas.openxmlformats.org/officeDocument/2006/relationships/slideLayout" Target="../slideLayouts/slideLayout46.xml"/><Relationship Id="rId26" Type="http://schemas.openxmlformats.org/officeDocument/2006/relationships/theme" Target="../theme/theme12.xml"/><Relationship Id="rId25" Type="http://schemas.openxmlformats.org/officeDocument/2006/relationships/slideLayout" Target="../slideLayouts/slideLayout62.xml"/><Relationship Id="rId5" Type="http://schemas.openxmlformats.org/officeDocument/2006/relationships/slideLayout" Target="../slideLayouts/slideLayout42.xml"/><Relationship Id="rId6" Type="http://schemas.openxmlformats.org/officeDocument/2006/relationships/slideLayout" Target="../slideLayouts/slideLayout43.xml"/><Relationship Id="rId7" Type="http://schemas.openxmlformats.org/officeDocument/2006/relationships/slideLayout" Target="../slideLayouts/slideLayout44.xml"/><Relationship Id="rId8" Type="http://schemas.openxmlformats.org/officeDocument/2006/relationships/slideLayout" Target="../slideLayouts/slideLayout45.xml"/><Relationship Id="rId11" Type="http://schemas.openxmlformats.org/officeDocument/2006/relationships/slideLayout" Target="../slideLayouts/slideLayout48.xml"/><Relationship Id="rId10" Type="http://schemas.openxmlformats.org/officeDocument/2006/relationships/slideLayout" Target="../slideLayouts/slideLayout47.xml"/><Relationship Id="rId13" Type="http://schemas.openxmlformats.org/officeDocument/2006/relationships/slideLayout" Target="../slideLayouts/slideLayout50.xml"/><Relationship Id="rId12" Type="http://schemas.openxmlformats.org/officeDocument/2006/relationships/slideLayout" Target="../slideLayouts/slideLayout49.xml"/><Relationship Id="rId15" Type="http://schemas.openxmlformats.org/officeDocument/2006/relationships/slideLayout" Target="../slideLayouts/slideLayout52.xml"/><Relationship Id="rId14" Type="http://schemas.openxmlformats.org/officeDocument/2006/relationships/slideLayout" Target="../slideLayouts/slideLayout51.xml"/><Relationship Id="rId17" Type="http://schemas.openxmlformats.org/officeDocument/2006/relationships/slideLayout" Target="../slideLayouts/slideLayout54.xml"/><Relationship Id="rId16" Type="http://schemas.openxmlformats.org/officeDocument/2006/relationships/slideLayout" Target="../slideLayouts/slideLayout53.xml"/><Relationship Id="rId19" Type="http://schemas.openxmlformats.org/officeDocument/2006/relationships/slideLayout" Target="../slideLayouts/slideLayout56.xml"/><Relationship Id="rId18" Type="http://schemas.openxmlformats.org/officeDocument/2006/relationships/slideLayout" Target="../slideLayouts/slideLayout55.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82.xml"/><Relationship Id="rId22" Type="http://schemas.openxmlformats.org/officeDocument/2006/relationships/slideLayout" Target="../slideLayouts/slideLayout84.xml"/><Relationship Id="rId21" Type="http://schemas.openxmlformats.org/officeDocument/2006/relationships/slideLayout" Target="../slideLayouts/slideLayout83.xml"/><Relationship Id="rId24" Type="http://schemas.openxmlformats.org/officeDocument/2006/relationships/slideLayout" Target="../slideLayouts/slideLayout86.xml"/><Relationship Id="rId23" Type="http://schemas.openxmlformats.org/officeDocument/2006/relationships/slideLayout" Target="../slideLayouts/slideLayout85.xml"/><Relationship Id="rId1" Type="http://schemas.openxmlformats.org/officeDocument/2006/relationships/slideLayout" Target="../slideLayouts/slideLayout63.xml"/><Relationship Id="rId2" Type="http://schemas.openxmlformats.org/officeDocument/2006/relationships/slideLayout" Target="../slideLayouts/slideLayout64.xml"/><Relationship Id="rId3" Type="http://schemas.openxmlformats.org/officeDocument/2006/relationships/slideLayout" Target="../slideLayouts/slideLayout65.xml"/><Relationship Id="rId4" Type="http://schemas.openxmlformats.org/officeDocument/2006/relationships/slideLayout" Target="../slideLayouts/slideLayout66.xml"/><Relationship Id="rId9" Type="http://schemas.openxmlformats.org/officeDocument/2006/relationships/slideLayout" Target="../slideLayouts/slideLayout71.xml"/><Relationship Id="rId26" Type="http://schemas.openxmlformats.org/officeDocument/2006/relationships/slideLayout" Target="../slideLayouts/slideLayout88.xml"/><Relationship Id="rId25" Type="http://schemas.openxmlformats.org/officeDocument/2006/relationships/slideLayout" Target="../slideLayouts/slideLayout87.xml"/><Relationship Id="rId28" Type="http://schemas.openxmlformats.org/officeDocument/2006/relationships/slideLayout" Target="../slideLayouts/slideLayout90.xml"/><Relationship Id="rId27" Type="http://schemas.openxmlformats.org/officeDocument/2006/relationships/slideLayout" Target="../slideLayouts/slideLayout89.xml"/><Relationship Id="rId5" Type="http://schemas.openxmlformats.org/officeDocument/2006/relationships/slideLayout" Target="../slideLayouts/slideLayout67.xml"/><Relationship Id="rId6" Type="http://schemas.openxmlformats.org/officeDocument/2006/relationships/slideLayout" Target="../slideLayouts/slideLayout68.xml"/><Relationship Id="rId29" Type="http://schemas.openxmlformats.org/officeDocument/2006/relationships/theme" Target="../theme/theme2.xml"/><Relationship Id="rId7" Type="http://schemas.openxmlformats.org/officeDocument/2006/relationships/slideLayout" Target="../slideLayouts/slideLayout69.xml"/><Relationship Id="rId8" Type="http://schemas.openxmlformats.org/officeDocument/2006/relationships/slideLayout" Target="../slideLayouts/slideLayout70.xml"/><Relationship Id="rId11" Type="http://schemas.openxmlformats.org/officeDocument/2006/relationships/slideLayout" Target="../slideLayouts/slideLayout73.xml"/><Relationship Id="rId10" Type="http://schemas.openxmlformats.org/officeDocument/2006/relationships/slideLayout" Target="../slideLayouts/slideLayout72.xml"/><Relationship Id="rId13" Type="http://schemas.openxmlformats.org/officeDocument/2006/relationships/slideLayout" Target="../slideLayouts/slideLayout75.xml"/><Relationship Id="rId12" Type="http://schemas.openxmlformats.org/officeDocument/2006/relationships/slideLayout" Target="../slideLayouts/slideLayout74.xml"/><Relationship Id="rId15" Type="http://schemas.openxmlformats.org/officeDocument/2006/relationships/slideLayout" Target="../slideLayouts/slideLayout77.xml"/><Relationship Id="rId14" Type="http://schemas.openxmlformats.org/officeDocument/2006/relationships/slideLayout" Target="../slideLayouts/slideLayout76.xml"/><Relationship Id="rId17" Type="http://schemas.openxmlformats.org/officeDocument/2006/relationships/slideLayout" Target="../slideLayouts/slideLayout79.xml"/><Relationship Id="rId16" Type="http://schemas.openxmlformats.org/officeDocument/2006/relationships/slideLayout" Target="../slideLayouts/slideLayout78.xml"/><Relationship Id="rId19" Type="http://schemas.openxmlformats.org/officeDocument/2006/relationships/slideLayout" Target="../slideLayouts/slideLayout81.xml"/><Relationship Id="rId18" Type="http://schemas.openxmlformats.org/officeDocument/2006/relationships/slideLayout" Target="../slideLayouts/slideLayout80.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0.xml"/><Relationship Id="rId22" Type="http://schemas.openxmlformats.org/officeDocument/2006/relationships/theme" Target="../theme/theme3.xml"/><Relationship Id="rId21" Type="http://schemas.openxmlformats.org/officeDocument/2006/relationships/slideLayout" Target="../slideLayouts/slideLayout111.xml"/><Relationship Id="rId1" Type="http://schemas.openxmlformats.org/officeDocument/2006/relationships/slideLayout" Target="../slideLayouts/slideLayout91.xml"/><Relationship Id="rId2" Type="http://schemas.openxmlformats.org/officeDocument/2006/relationships/slideLayout" Target="../slideLayouts/slideLayout92.xml"/><Relationship Id="rId3" Type="http://schemas.openxmlformats.org/officeDocument/2006/relationships/slideLayout" Target="../slideLayouts/slideLayout93.xml"/><Relationship Id="rId4" Type="http://schemas.openxmlformats.org/officeDocument/2006/relationships/slideLayout" Target="../slideLayouts/slideLayout94.xml"/><Relationship Id="rId9" Type="http://schemas.openxmlformats.org/officeDocument/2006/relationships/slideLayout" Target="../slideLayouts/slideLayout99.xml"/><Relationship Id="rId5" Type="http://schemas.openxmlformats.org/officeDocument/2006/relationships/slideLayout" Target="../slideLayouts/slideLayout95.xml"/><Relationship Id="rId6" Type="http://schemas.openxmlformats.org/officeDocument/2006/relationships/slideLayout" Target="../slideLayouts/slideLayout96.xml"/><Relationship Id="rId7" Type="http://schemas.openxmlformats.org/officeDocument/2006/relationships/slideLayout" Target="../slideLayouts/slideLayout97.xml"/><Relationship Id="rId8" Type="http://schemas.openxmlformats.org/officeDocument/2006/relationships/slideLayout" Target="../slideLayouts/slideLayout98.xml"/><Relationship Id="rId11" Type="http://schemas.openxmlformats.org/officeDocument/2006/relationships/slideLayout" Target="../slideLayouts/slideLayout101.xml"/><Relationship Id="rId10" Type="http://schemas.openxmlformats.org/officeDocument/2006/relationships/slideLayout" Target="../slideLayouts/slideLayout100.xml"/><Relationship Id="rId13" Type="http://schemas.openxmlformats.org/officeDocument/2006/relationships/slideLayout" Target="../slideLayouts/slideLayout103.xml"/><Relationship Id="rId12" Type="http://schemas.openxmlformats.org/officeDocument/2006/relationships/slideLayout" Target="../slideLayouts/slideLayout102.xml"/><Relationship Id="rId15" Type="http://schemas.openxmlformats.org/officeDocument/2006/relationships/slideLayout" Target="../slideLayouts/slideLayout105.xml"/><Relationship Id="rId14" Type="http://schemas.openxmlformats.org/officeDocument/2006/relationships/slideLayout" Target="../slideLayouts/slideLayout104.xml"/><Relationship Id="rId17" Type="http://schemas.openxmlformats.org/officeDocument/2006/relationships/slideLayout" Target="../slideLayouts/slideLayout107.xml"/><Relationship Id="rId16" Type="http://schemas.openxmlformats.org/officeDocument/2006/relationships/slideLayout" Target="../slideLayouts/slideLayout106.xml"/><Relationship Id="rId19" Type="http://schemas.openxmlformats.org/officeDocument/2006/relationships/slideLayout" Target="../slideLayouts/slideLayout109.xml"/><Relationship Id="rId18" Type="http://schemas.openxmlformats.org/officeDocument/2006/relationships/slideLayout" Target="../slideLayouts/slideLayout108.xml"/></Relationships>
</file>

<file path=ppt/slideMasters/_rels/slideMaster6.xml.rels><?xml version="1.0" encoding="UTF-8" standalone="yes"?><Relationships xmlns="http://schemas.openxmlformats.org/package/2006/relationships"><Relationship Id="rId20" Type="http://schemas.openxmlformats.org/officeDocument/2006/relationships/slideLayout" Target="../slideLayouts/slideLayout131.xml"/><Relationship Id="rId22" Type="http://schemas.openxmlformats.org/officeDocument/2006/relationships/theme" Target="../theme/theme11.xml"/><Relationship Id="rId21" Type="http://schemas.openxmlformats.org/officeDocument/2006/relationships/slideLayout" Target="../slideLayouts/slideLayout132.xml"/><Relationship Id="rId1" Type="http://schemas.openxmlformats.org/officeDocument/2006/relationships/slideLayout" Target="../slideLayouts/slideLayout112.xml"/><Relationship Id="rId2" Type="http://schemas.openxmlformats.org/officeDocument/2006/relationships/slideLayout" Target="../slideLayouts/slideLayout113.xml"/><Relationship Id="rId3" Type="http://schemas.openxmlformats.org/officeDocument/2006/relationships/slideLayout" Target="../slideLayouts/slideLayout114.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5" Type="http://schemas.openxmlformats.org/officeDocument/2006/relationships/slideLayout" Target="../slideLayouts/slideLayout116.xml"/><Relationship Id="rId6" Type="http://schemas.openxmlformats.org/officeDocument/2006/relationships/slideLayout" Target="../slideLayouts/slideLayout117.xml"/><Relationship Id="rId7" Type="http://schemas.openxmlformats.org/officeDocument/2006/relationships/slideLayout" Target="../slideLayouts/slideLayout118.xml"/><Relationship Id="rId8" Type="http://schemas.openxmlformats.org/officeDocument/2006/relationships/slideLayout" Target="../slideLayouts/slideLayout119.xml"/><Relationship Id="rId11" Type="http://schemas.openxmlformats.org/officeDocument/2006/relationships/slideLayout" Target="../slideLayouts/slideLayout122.xml"/><Relationship Id="rId10" Type="http://schemas.openxmlformats.org/officeDocument/2006/relationships/slideLayout" Target="../slideLayouts/slideLayout121.xml"/><Relationship Id="rId13" Type="http://schemas.openxmlformats.org/officeDocument/2006/relationships/slideLayout" Target="../slideLayouts/slideLayout124.xml"/><Relationship Id="rId12" Type="http://schemas.openxmlformats.org/officeDocument/2006/relationships/slideLayout" Target="../slideLayouts/slideLayout123.xml"/><Relationship Id="rId15" Type="http://schemas.openxmlformats.org/officeDocument/2006/relationships/slideLayout" Target="../slideLayouts/slideLayout126.xml"/><Relationship Id="rId14" Type="http://schemas.openxmlformats.org/officeDocument/2006/relationships/slideLayout" Target="../slideLayouts/slideLayout125.xml"/><Relationship Id="rId17" Type="http://schemas.openxmlformats.org/officeDocument/2006/relationships/slideLayout" Target="../slideLayouts/slideLayout128.xml"/><Relationship Id="rId16" Type="http://schemas.openxmlformats.org/officeDocument/2006/relationships/slideLayout" Target="../slideLayouts/slideLayout127.xml"/><Relationship Id="rId19" Type="http://schemas.openxmlformats.org/officeDocument/2006/relationships/slideLayout" Target="../slideLayouts/slideLayout130.xml"/><Relationship Id="rId18" Type="http://schemas.openxmlformats.org/officeDocument/2006/relationships/slideLayout" Target="../slideLayouts/slideLayout129.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33.xml"/><Relationship Id="rId2" Type="http://schemas.openxmlformats.org/officeDocument/2006/relationships/slideLayout" Target="../slideLayouts/slideLayout134.xml"/><Relationship Id="rId3" Type="http://schemas.openxmlformats.org/officeDocument/2006/relationships/slideLayout" Target="../slideLayouts/slideLayout135.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5" Type="http://schemas.openxmlformats.org/officeDocument/2006/relationships/slideLayout" Target="../slideLayouts/slideLayout137.xml"/><Relationship Id="rId6" Type="http://schemas.openxmlformats.org/officeDocument/2006/relationships/slideLayout" Target="../slideLayouts/slideLayout138.xml"/><Relationship Id="rId7" Type="http://schemas.openxmlformats.org/officeDocument/2006/relationships/slideLayout" Target="../slideLayouts/slideLayout139.xml"/><Relationship Id="rId8" Type="http://schemas.openxmlformats.org/officeDocument/2006/relationships/slideLayout" Target="../slideLayouts/slideLayout140.xml"/><Relationship Id="rId11" Type="http://schemas.openxmlformats.org/officeDocument/2006/relationships/slideLayout" Target="../slideLayouts/slideLayout143.xml"/><Relationship Id="rId10" Type="http://schemas.openxmlformats.org/officeDocument/2006/relationships/slideLayout" Target="../slideLayouts/slideLayout142.xml"/><Relationship Id="rId13" Type="http://schemas.openxmlformats.org/officeDocument/2006/relationships/slideLayout" Target="../slideLayouts/slideLayout145.xml"/><Relationship Id="rId12" Type="http://schemas.openxmlformats.org/officeDocument/2006/relationships/slideLayout" Target="../slideLayouts/slideLayout144.xml"/><Relationship Id="rId15" Type="http://schemas.openxmlformats.org/officeDocument/2006/relationships/slideLayout" Target="../slideLayouts/slideLayout147.xml"/><Relationship Id="rId14" Type="http://schemas.openxmlformats.org/officeDocument/2006/relationships/slideLayout" Target="../slideLayouts/slideLayout146.xml"/><Relationship Id="rId17" Type="http://schemas.openxmlformats.org/officeDocument/2006/relationships/slideLayout" Target="../slideLayouts/slideLayout149.xml"/><Relationship Id="rId16" Type="http://schemas.openxmlformats.org/officeDocument/2006/relationships/slideLayout" Target="../slideLayouts/slideLayout148.xml"/><Relationship Id="rId19" Type="http://schemas.openxmlformats.org/officeDocument/2006/relationships/theme" Target="../theme/theme4.xml"/><Relationship Id="rId18" Type="http://schemas.openxmlformats.org/officeDocument/2006/relationships/slideLayout" Target="../slideLayouts/slideLayout150.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51.xml"/><Relationship Id="rId2" Type="http://schemas.openxmlformats.org/officeDocument/2006/relationships/slideLayout" Target="../slideLayouts/slideLayout152.xml"/><Relationship Id="rId3" Type="http://schemas.openxmlformats.org/officeDocument/2006/relationships/slideLayout" Target="../slideLayouts/slideLayout153.xml"/><Relationship Id="rId4" Type="http://schemas.openxmlformats.org/officeDocument/2006/relationships/slideLayout" Target="../slideLayouts/slideLayout154.xml"/><Relationship Id="rId9" Type="http://schemas.openxmlformats.org/officeDocument/2006/relationships/slideLayout" Target="../slideLayouts/slideLayout159.xml"/><Relationship Id="rId5" Type="http://schemas.openxmlformats.org/officeDocument/2006/relationships/slideLayout" Target="../slideLayouts/slideLayout155.xml"/><Relationship Id="rId6" Type="http://schemas.openxmlformats.org/officeDocument/2006/relationships/slideLayout" Target="../slideLayouts/slideLayout156.xml"/><Relationship Id="rId7" Type="http://schemas.openxmlformats.org/officeDocument/2006/relationships/slideLayout" Target="../slideLayouts/slideLayout157.xml"/><Relationship Id="rId8" Type="http://schemas.openxmlformats.org/officeDocument/2006/relationships/slideLayout" Target="../slideLayouts/slideLayout158.xml"/><Relationship Id="rId11" Type="http://schemas.openxmlformats.org/officeDocument/2006/relationships/slideLayout" Target="../slideLayouts/slideLayout161.xml"/><Relationship Id="rId10" Type="http://schemas.openxmlformats.org/officeDocument/2006/relationships/slideLayout" Target="../slideLayouts/slideLayout160.xml"/><Relationship Id="rId13" Type="http://schemas.openxmlformats.org/officeDocument/2006/relationships/slideLayout" Target="../slideLayouts/slideLayout163.xml"/><Relationship Id="rId12" Type="http://schemas.openxmlformats.org/officeDocument/2006/relationships/slideLayout" Target="../slideLayouts/slideLayout162.xml"/><Relationship Id="rId15" Type="http://schemas.openxmlformats.org/officeDocument/2006/relationships/slideLayout" Target="../slideLayouts/slideLayout165.xml"/><Relationship Id="rId14" Type="http://schemas.openxmlformats.org/officeDocument/2006/relationships/slideLayout" Target="../slideLayouts/slideLayout164.xml"/><Relationship Id="rId17" Type="http://schemas.openxmlformats.org/officeDocument/2006/relationships/slideLayout" Target="../slideLayouts/slideLayout167.xml"/><Relationship Id="rId16" Type="http://schemas.openxmlformats.org/officeDocument/2006/relationships/slideLayout" Target="../slideLayouts/slideLayout166.xml"/><Relationship Id="rId19" Type="http://schemas.openxmlformats.org/officeDocument/2006/relationships/theme" Target="../theme/theme1.xml"/><Relationship Id="rId18" Type="http://schemas.openxmlformats.org/officeDocument/2006/relationships/slideLayout" Target="../slideLayouts/slideLayout168.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69.xml"/><Relationship Id="rId2" Type="http://schemas.openxmlformats.org/officeDocument/2006/relationships/slideLayout" Target="../slideLayouts/slideLayout170.xml"/><Relationship Id="rId3" Type="http://schemas.openxmlformats.org/officeDocument/2006/relationships/slideLayout" Target="../slideLayouts/slideLayout171.xml"/><Relationship Id="rId4" Type="http://schemas.openxmlformats.org/officeDocument/2006/relationships/slideLayout" Target="../slideLayouts/slideLayout172.xml"/><Relationship Id="rId9" Type="http://schemas.openxmlformats.org/officeDocument/2006/relationships/slideLayout" Target="../slideLayouts/slideLayout177.xml"/><Relationship Id="rId5" Type="http://schemas.openxmlformats.org/officeDocument/2006/relationships/slideLayout" Target="../slideLayouts/slideLayout173.xml"/><Relationship Id="rId6" Type="http://schemas.openxmlformats.org/officeDocument/2006/relationships/slideLayout" Target="../slideLayouts/slideLayout174.xml"/><Relationship Id="rId7" Type="http://schemas.openxmlformats.org/officeDocument/2006/relationships/slideLayout" Target="../slideLayouts/slideLayout175.xml"/><Relationship Id="rId8" Type="http://schemas.openxmlformats.org/officeDocument/2006/relationships/slideLayout" Target="../slideLayouts/slideLayout176.xml"/><Relationship Id="rId11" Type="http://schemas.openxmlformats.org/officeDocument/2006/relationships/theme" Target="../theme/theme8.xml"/><Relationship Id="rId10" Type="http://schemas.openxmlformats.org/officeDocument/2006/relationships/slideLayout" Target="../slideLayouts/slideLayout17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60" name="Shape 860"/>
        <p:cNvGrpSpPr/>
        <p:nvPr/>
      </p:nvGrpSpPr>
      <p:grpSpPr>
        <a:xfrm>
          <a:off x="0" y="0"/>
          <a:ext cx="0" cy="0"/>
          <a:chOff x="0" y="0"/>
          <a:chExt cx="0" cy="0"/>
        </a:xfrm>
      </p:grpSpPr>
      <p:sp>
        <p:nvSpPr>
          <p:cNvPr id="861" name="Google Shape;861;p18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300"/>
              <a:buFont typeface="Play"/>
              <a:buNone/>
              <a:defRPr b="0" i="0" sz="3300" u="none" cap="none" strike="noStrike">
                <a:solidFill>
                  <a:schemeClr val="dk1"/>
                </a:solidFill>
                <a:latin typeface="Play"/>
                <a:ea typeface="Play"/>
                <a:cs typeface="Play"/>
                <a:sym typeface="Play"/>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862" name="Google Shape;862;p188"/>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863" name="Google Shape;863;p18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900" u="none" cap="none" strike="noStrike">
                <a:solidFill>
                  <a:srgbClr val="757575"/>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864" name="Google Shape;864;p18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100"/>
              <a:buFont typeface="Arial"/>
              <a:buNone/>
              <a:defRPr b="0" i="0" sz="900" u="none" cap="none" strike="noStrike">
                <a:solidFill>
                  <a:srgbClr val="757575"/>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865" name="Google Shape;865;p18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 id="2147483837" r:id="rId12"/>
    <p:sldLayoutId id="2147483838" r:id="rId13"/>
    <p:sldLayoutId id="2147483839" r:id="rId14"/>
    <p:sldLayoutId id="2147483840" r:id="rId15"/>
    <p:sldLayoutId id="2147483841" r:id="rId16"/>
    <p:sldLayoutId id="2147483842" r:id="rId17"/>
    <p:sldLayoutId id="2147483843"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968" name="Shape 968"/>
        <p:cNvGrpSpPr/>
        <p:nvPr/>
      </p:nvGrpSpPr>
      <p:grpSpPr>
        <a:xfrm>
          <a:off x="0" y="0"/>
          <a:ext cx="0" cy="0"/>
          <a:chOff x="0" y="0"/>
          <a:chExt cx="0" cy="0"/>
        </a:xfrm>
      </p:grpSpPr>
      <p:sp>
        <p:nvSpPr>
          <p:cNvPr id="969" name="Google Shape;969;p20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4000"/>
              <a:buFont typeface="Calibri"/>
              <a:buNone/>
              <a:defRPr sz="4000">
                <a:solidFill>
                  <a:schemeClr val="dk1"/>
                </a:solidFill>
                <a:latin typeface="Calibri"/>
                <a:ea typeface="Calibri"/>
                <a:cs typeface="Calibri"/>
                <a:sym typeface="Calibri"/>
              </a:defRPr>
            </a:lvl1pPr>
            <a:lvl2pPr lvl="1">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2pPr>
            <a:lvl3pPr lvl="2">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3pPr>
            <a:lvl4pPr lvl="3">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4pPr>
            <a:lvl5pPr lvl="4">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5pPr>
            <a:lvl6pPr lvl="5">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6pPr>
            <a:lvl7pPr lvl="6">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7pPr>
            <a:lvl8pPr lvl="7">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8pPr>
            <a:lvl9pPr lvl="8">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9pPr>
          </a:lstStyle>
          <a:p/>
        </p:txBody>
      </p:sp>
      <p:sp>
        <p:nvSpPr>
          <p:cNvPr id="970" name="Google Shape;970;p20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a:lnSpc>
                <a:spcPct val="115000"/>
              </a:lnSpc>
              <a:spcBef>
                <a:spcPts val="0"/>
              </a:spcBef>
              <a:spcAft>
                <a:spcPts val="0"/>
              </a:spcAft>
              <a:buClr>
                <a:schemeClr val="dk2"/>
              </a:buClr>
              <a:buSzPts val="2400"/>
              <a:buFont typeface="Calibri"/>
              <a:buChar char="●"/>
              <a:defRPr sz="2400">
                <a:solidFill>
                  <a:schemeClr val="dk2"/>
                </a:solidFill>
                <a:latin typeface="Calibri"/>
                <a:ea typeface="Calibri"/>
                <a:cs typeface="Calibri"/>
                <a:sym typeface="Calibri"/>
              </a:defRPr>
            </a:lvl1pPr>
            <a:lvl2pPr indent="-355600" lvl="1" marL="914400">
              <a:lnSpc>
                <a:spcPct val="115000"/>
              </a:lnSpc>
              <a:spcBef>
                <a:spcPts val="0"/>
              </a:spcBef>
              <a:spcAft>
                <a:spcPts val="0"/>
              </a:spcAft>
              <a:buClr>
                <a:schemeClr val="dk2"/>
              </a:buClr>
              <a:buSzPts val="2000"/>
              <a:buFont typeface="Calibri"/>
              <a:buChar char="○"/>
              <a:defRPr sz="2000">
                <a:solidFill>
                  <a:schemeClr val="dk2"/>
                </a:solidFill>
                <a:latin typeface="Calibri"/>
                <a:ea typeface="Calibri"/>
                <a:cs typeface="Calibri"/>
                <a:sym typeface="Calibri"/>
              </a:defRPr>
            </a:lvl2pPr>
            <a:lvl3pPr indent="-342900" lvl="2" marL="1371600">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3pPr>
            <a:lvl4pPr indent="-330200" lvl="3" marL="18288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4pPr>
            <a:lvl5pPr indent="-330200" lvl="4" marL="22860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5pPr>
            <a:lvl6pPr indent="-330200" lvl="5" marL="27432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6pPr>
            <a:lvl7pPr indent="-330200" lvl="6" marL="32004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7pPr>
            <a:lvl8pPr indent="-330200" lvl="7" marL="36576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8pPr>
            <a:lvl9pPr indent="-330200" lvl="8" marL="41148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9pPr>
          </a:lstStyle>
          <a:p/>
        </p:txBody>
      </p:sp>
      <p:sp>
        <p:nvSpPr>
          <p:cNvPr id="971" name="Google Shape;971;p20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 id="2147483856" r:id="rId13"/>
    <p:sldLayoutId id="2147483857" r:id="rId14"/>
    <p:sldLayoutId id="2147483858" r:id="rId15"/>
    <p:sldLayoutId id="2147483859" r:id="rId16"/>
    <p:sldLayoutId id="2147483860" r:id="rId17"/>
    <p:sldLayoutId id="2147483861" r:id="rId18"/>
    <p:sldLayoutId id="2147483862" r:id="rId19"/>
    <p:sldLayoutId id="2147483863" r:id="rId20"/>
    <p:sldLayoutId id="2147483864" r:id="rId21"/>
    <p:sldLayoutId id="2147483865" r:id="rId22"/>
    <p:sldLayoutId id="2147483866" r:id="rId23"/>
    <p:sldLayoutId id="2147483867" r:id="rId24"/>
    <p:sldLayoutId id="2147483868" r:id="rId25"/>
    <p:sldLayoutId id="2147483869" r:id="rId26"/>
    <p:sldLayoutId id="2147483870" r:id="rId27"/>
    <p:sldLayoutId id="2147483871" r:id="rId28"/>
    <p:sldLayoutId id="2147483872" r:id="rId29"/>
    <p:sldLayoutId id="2147483873" r:id="rId30"/>
    <p:sldLayoutId id="2147483874" r:id="rId31"/>
    <p:sldLayoutId id="2147483875" r:id="rId3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01" name="Shape 101"/>
        <p:cNvGrpSpPr/>
        <p:nvPr/>
      </p:nvGrpSpPr>
      <p:grpSpPr>
        <a:xfrm>
          <a:off x="0" y="0"/>
          <a:ext cx="0" cy="0"/>
          <a:chOff x="0" y="0"/>
          <a:chExt cx="0" cy="0"/>
        </a:xfrm>
      </p:grpSpPr>
      <p:sp>
        <p:nvSpPr>
          <p:cNvPr id="102" name="Google Shape;102;p2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9pPr>
          </a:lstStyle>
          <a:p/>
        </p:txBody>
      </p:sp>
      <p:sp>
        <p:nvSpPr>
          <p:cNvPr id="103" name="Google Shape;103;p2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marR="0" rtl="0" algn="l">
              <a:lnSpc>
                <a:spcPct val="115000"/>
              </a:lnSpc>
              <a:spcBef>
                <a:spcPts val="0"/>
              </a:spcBef>
              <a:spcAft>
                <a:spcPts val="0"/>
              </a:spcAft>
              <a:buClr>
                <a:schemeClr val="dk2"/>
              </a:buClr>
              <a:buSzPts val="2400"/>
              <a:buFont typeface="Calibri"/>
              <a:buChar char="●"/>
              <a:defRPr b="0" i="0" sz="2400" u="none" cap="none" strike="noStrike">
                <a:solidFill>
                  <a:schemeClr val="dk2"/>
                </a:solidFill>
                <a:latin typeface="Calibri"/>
                <a:ea typeface="Calibri"/>
                <a:cs typeface="Calibri"/>
                <a:sym typeface="Calibri"/>
              </a:defRPr>
            </a:lvl1pPr>
            <a:lvl2pPr indent="-355600" lvl="1" marL="914400" marR="0" rtl="0" algn="l">
              <a:lnSpc>
                <a:spcPct val="115000"/>
              </a:lnSpc>
              <a:spcBef>
                <a:spcPts val="0"/>
              </a:spcBef>
              <a:spcAft>
                <a:spcPts val="0"/>
              </a:spcAft>
              <a:buClr>
                <a:schemeClr val="dk2"/>
              </a:buClr>
              <a:buSzPts val="2000"/>
              <a:buFont typeface="Calibri"/>
              <a:buChar char="○"/>
              <a:defRPr b="0" i="0" sz="2000" u="none" cap="none" strike="noStrike">
                <a:solidFill>
                  <a:schemeClr val="dk2"/>
                </a:solidFill>
                <a:latin typeface="Calibri"/>
                <a:ea typeface="Calibri"/>
                <a:cs typeface="Calibri"/>
                <a:sym typeface="Calibri"/>
              </a:defRPr>
            </a:lvl2pPr>
            <a:lvl3pPr indent="-342900" lvl="2" marL="13716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3pPr>
            <a:lvl4pPr indent="-330200" lvl="3" marL="1828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4pPr>
            <a:lvl5pPr indent="-330200" lvl="4" marL="22860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5pPr>
            <a:lvl6pPr indent="-330200" lvl="5" marL="27432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6pPr>
            <a:lvl7pPr indent="-330200" lvl="6" marL="32004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7pPr>
            <a:lvl8pPr indent="-330200" lvl="7" marL="36576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8pPr>
            <a:lvl9pPr indent="-330200" lvl="8" marL="4114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9pPr>
          </a:lstStyle>
          <a:p/>
        </p:txBody>
      </p:sp>
      <p:sp>
        <p:nvSpPr>
          <p:cNvPr id="104" name="Google Shape;104;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80" name="Shape 180"/>
        <p:cNvGrpSpPr/>
        <p:nvPr/>
      </p:nvGrpSpPr>
      <p:grpSpPr>
        <a:xfrm>
          <a:off x="0" y="0"/>
          <a:ext cx="0" cy="0"/>
          <a:chOff x="0" y="0"/>
          <a:chExt cx="0" cy="0"/>
        </a:xfrm>
      </p:grpSpPr>
      <p:sp>
        <p:nvSpPr>
          <p:cNvPr id="181" name="Google Shape;181;p4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4000"/>
              <a:buFont typeface="Calibri"/>
              <a:buNone/>
              <a:defRPr sz="4000">
                <a:solidFill>
                  <a:schemeClr val="dk1"/>
                </a:solidFill>
                <a:latin typeface="Calibri"/>
                <a:ea typeface="Calibri"/>
                <a:cs typeface="Calibri"/>
                <a:sym typeface="Calibri"/>
              </a:defRPr>
            </a:lvl1pPr>
            <a:lvl2pPr lvl="1"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2pPr>
            <a:lvl3pPr lvl="2"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3pPr>
            <a:lvl4pPr lvl="3"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4pPr>
            <a:lvl5pPr lvl="4"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5pPr>
            <a:lvl6pPr lvl="5"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6pPr>
            <a:lvl7pPr lvl="6"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7pPr>
            <a:lvl8pPr lvl="7"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8pPr>
            <a:lvl9pPr lvl="8"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9pPr>
          </a:lstStyle>
          <a:p/>
        </p:txBody>
      </p:sp>
      <p:sp>
        <p:nvSpPr>
          <p:cNvPr id="182" name="Google Shape;182;p4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rtl="0">
              <a:lnSpc>
                <a:spcPct val="115000"/>
              </a:lnSpc>
              <a:spcBef>
                <a:spcPts val="0"/>
              </a:spcBef>
              <a:spcAft>
                <a:spcPts val="0"/>
              </a:spcAft>
              <a:buClr>
                <a:schemeClr val="dk2"/>
              </a:buClr>
              <a:buSzPts val="2400"/>
              <a:buFont typeface="Calibri"/>
              <a:buChar char="●"/>
              <a:defRPr sz="2400">
                <a:solidFill>
                  <a:schemeClr val="dk2"/>
                </a:solidFill>
                <a:latin typeface="Calibri"/>
                <a:ea typeface="Calibri"/>
                <a:cs typeface="Calibri"/>
                <a:sym typeface="Calibri"/>
              </a:defRPr>
            </a:lvl1pPr>
            <a:lvl2pPr indent="-355600" lvl="1" marL="914400" rtl="0">
              <a:lnSpc>
                <a:spcPct val="115000"/>
              </a:lnSpc>
              <a:spcBef>
                <a:spcPts val="0"/>
              </a:spcBef>
              <a:spcAft>
                <a:spcPts val="0"/>
              </a:spcAft>
              <a:buClr>
                <a:schemeClr val="dk2"/>
              </a:buClr>
              <a:buSzPts val="2000"/>
              <a:buFont typeface="Calibri"/>
              <a:buChar char="○"/>
              <a:defRPr sz="2000">
                <a:solidFill>
                  <a:schemeClr val="dk2"/>
                </a:solidFill>
                <a:latin typeface="Calibri"/>
                <a:ea typeface="Calibri"/>
                <a:cs typeface="Calibri"/>
                <a:sym typeface="Calibri"/>
              </a:defRPr>
            </a:lvl2pPr>
            <a:lvl3pPr indent="-342900" lvl="2" marL="1371600" rtl="0">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3pPr>
            <a:lvl4pPr indent="-330200" lvl="3" marL="18288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4pPr>
            <a:lvl5pPr indent="-330200" lvl="4" marL="22860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5pPr>
            <a:lvl6pPr indent="-330200" lvl="5" marL="27432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6pPr>
            <a:lvl7pPr indent="-330200" lvl="6" marL="32004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7pPr>
            <a:lvl8pPr indent="-330200" lvl="7" marL="36576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8pPr>
            <a:lvl9pPr indent="-330200" lvl="8" marL="41148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9pPr>
          </a:lstStyle>
          <a:p/>
        </p:txBody>
      </p:sp>
      <p:sp>
        <p:nvSpPr>
          <p:cNvPr id="183" name="Google Shape;183;p4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 id="2147483708" r:id="rId24"/>
    <p:sldLayoutId id="2147483709" r:id="rId2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299" name="Shape 299"/>
        <p:cNvGrpSpPr/>
        <p:nvPr/>
      </p:nvGrpSpPr>
      <p:grpSpPr>
        <a:xfrm>
          <a:off x="0" y="0"/>
          <a:ext cx="0" cy="0"/>
          <a:chOff x="0" y="0"/>
          <a:chExt cx="0" cy="0"/>
        </a:xfrm>
      </p:grpSpPr>
      <p:sp>
        <p:nvSpPr>
          <p:cNvPr id="300" name="Google Shape;300;p6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4000"/>
              <a:buFont typeface="Calibri"/>
              <a:buNone/>
              <a:defRPr sz="4000">
                <a:solidFill>
                  <a:schemeClr val="dk1"/>
                </a:solidFill>
                <a:latin typeface="Calibri"/>
                <a:ea typeface="Calibri"/>
                <a:cs typeface="Calibri"/>
                <a:sym typeface="Calibri"/>
              </a:defRPr>
            </a:lvl1pPr>
            <a:lvl2pPr lvl="1"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2pPr>
            <a:lvl3pPr lvl="2"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3pPr>
            <a:lvl4pPr lvl="3"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4pPr>
            <a:lvl5pPr lvl="4"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5pPr>
            <a:lvl6pPr lvl="5"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6pPr>
            <a:lvl7pPr lvl="6"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7pPr>
            <a:lvl8pPr lvl="7"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8pPr>
            <a:lvl9pPr lvl="8"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9pPr>
          </a:lstStyle>
          <a:p/>
        </p:txBody>
      </p:sp>
      <p:sp>
        <p:nvSpPr>
          <p:cNvPr id="301" name="Google Shape;301;p6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rtl="0">
              <a:lnSpc>
                <a:spcPct val="115000"/>
              </a:lnSpc>
              <a:spcBef>
                <a:spcPts val="0"/>
              </a:spcBef>
              <a:spcAft>
                <a:spcPts val="0"/>
              </a:spcAft>
              <a:buClr>
                <a:schemeClr val="dk2"/>
              </a:buClr>
              <a:buSzPts val="2400"/>
              <a:buFont typeface="Calibri"/>
              <a:buChar char="●"/>
              <a:defRPr sz="2400">
                <a:solidFill>
                  <a:schemeClr val="dk2"/>
                </a:solidFill>
                <a:latin typeface="Calibri"/>
                <a:ea typeface="Calibri"/>
                <a:cs typeface="Calibri"/>
                <a:sym typeface="Calibri"/>
              </a:defRPr>
            </a:lvl1pPr>
            <a:lvl2pPr indent="-355600" lvl="1" marL="914400" rtl="0">
              <a:lnSpc>
                <a:spcPct val="115000"/>
              </a:lnSpc>
              <a:spcBef>
                <a:spcPts val="0"/>
              </a:spcBef>
              <a:spcAft>
                <a:spcPts val="0"/>
              </a:spcAft>
              <a:buClr>
                <a:schemeClr val="dk2"/>
              </a:buClr>
              <a:buSzPts val="2000"/>
              <a:buFont typeface="Calibri"/>
              <a:buChar char="○"/>
              <a:defRPr sz="2000">
                <a:solidFill>
                  <a:schemeClr val="dk2"/>
                </a:solidFill>
                <a:latin typeface="Calibri"/>
                <a:ea typeface="Calibri"/>
                <a:cs typeface="Calibri"/>
                <a:sym typeface="Calibri"/>
              </a:defRPr>
            </a:lvl2pPr>
            <a:lvl3pPr indent="-342900" lvl="2" marL="1371600" rtl="0">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3pPr>
            <a:lvl4pPr indent="-330200" lvl="3" marL="18288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4pPr>
            <a:lvl5pPr indent="-330200" lvl="4" marL="22860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5pPr>
            <a:lvl6pPr indent="-330200" lvl="5" marL="27432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6pPr>
            <a:lvl7pPr indent="-330200" lvl="6" marL="32004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7pPr>
            <a:lvl8pPr indent="-330200" lvl="7" marL="36576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8pPr>
            <a:lvl9pPr indent="-330200" lvl="8" marL="41148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9pPr>
          </a:lstStyle>
          <a:p/>
        </p:txBody>
      </p:sp>
      <p:sp>
        <p:nvSpPr>
          <p:cNvPr id="302" name="Google Shape;302;p6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 id="2147483732" r:id="rId23"/>
    <p:sldLayoutId id="2147483733" r:id="rId24"/>
    <p:sldLayoutId id="2147483734" r:id="rId25"/>
    <p:sldLayoutId id="2147483735" r:id="rId26"/>
    <p:sldLayoutId id="2147483736" r:id="rId27"/>
    <p:sldLayoutId id="2147483737"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35" name="Shape 435"/>
        <p:cNvGrpSpPr/>
        <p:nvPr/>
      </p:nvGrpSpPr>
      <p:grpSpPr>
        <a:xfrm>
          <a:off x="0" y="0"/>
          <a:ext cx="0" cy="0"/>
          <a:chOff x="0" y="0"/>
          <a:chExt cx="0" cy="0"/>
        </a:xfrm>
      </p:grpSpPr>
      <p:sp>
        <p:nvSpPr>
          <p:cNvPr id="436" name="Google Shape;436;p9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437" name="Google Shape;437;p9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438" name="Google Shape;438;p9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439" name="Google Shape;439;p9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440" name="Google Shape;440;p9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 id="2147483754" r:id="rId17"/>
    <p:sldLayoutId id="2147483755" r:id="rId18"/>
    <p:sldLayoutId id="2147483756" r:id="rId19"/>
    <p:sldLayoutId id="2147483757" r:id="rId20"/>
    <p:sldLayoutId id="2147483758"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45" name="Shape 545"/>
        <p:cNvGrpSpPr/>
        <p:nvPr/>
      </p:nvGrpSpPr>
      <p:grpSpPr>
        <a:xfrm>
          <a:off x="0" y="0"/>
          <a:ext cx="0" cy="0"/>
          <a:chOff x="0" y="0"/>
          <a:chExt cx="0" cy="0"/>
        </a:xfrm>
      </p:grpSpPr>
      <p:sp>
        <p:nvSpPr>
          <p:cNvPr id="546" name="Google Shape;546;p1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47" name="Google Shape;547;p11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548" name="Google Shape;548;p1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 id="2147483772" r:id="rId14"/>
    <p:sldLayoutId id="2147483773" r:id="rId15"/>
    <p:sldLayoutId id="2147483774" r:id="rId16"/>
    <p:sldLayoutId id="2147483775" r:id="rId17"/>
    <p:sldLayoutId id="2147483776" r:id="rId18"/>
    <p:sldLayoutId id="2147483777" r:id="rId19"/>
    <p:sldLayoutId id="2147483778" r:id="rId20"/>
    <p:sldLayoutId id="2147483779"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42" name="Shape 642"/>
        <p:cNvGrpSpPr/>
        <p:nvPr/>
      </p:nvGrpSpPr>
      <p:grpSpPr>
        <a:xfrm>
          <a:off x="0" y="0"/>
          <a:ext cx="0" cy="0"/>
          <a:chOff x="0" y="0"/>
          <a:chExt cx="0" cy="0"/>
        </a:xfrm>
      </p:grpSpPr>
      <p:sp>
        <p:nvSpPr>
          <p:cNvPr id="643" name="Google Shape;643;p139"/>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644" name="Google Shape;644;p139"/>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645" name="Google Shape;645;p13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646" name="Google Shape;646;p13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647" name="Google Shape;647;p13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 id="2147483795" r:id="rId16"/>
    <p:sldLayoutId id="2147483796" r:id="rId17"/>
    <p:sldLayoutId id="2147483797"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738" name="Shape 738"/>
        <p:cNvGrpSpPr/>
        <p:nvPr/>
      </p:nvGrpSpPr>
      <p:grpSpPr>
        <a:xfrm>
          <a:off x="0" y="0"/>
          <a:ext cx="0" cy="0"/>
          <a:chOff x="0" y="0"/>
          <a:chExt cx="0" cy="0"/>
        </a:xfrm>
      </p:grpSpPr>
      <p:sp>
        <p:nvSpPr>
          <p:cNvPr id="739" name="Google Shape;739;p15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40" name="Google Shape;740;p15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741" name="Google Shape;741;p15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 id="2147483810" r:id="rId13"/>
    <p:sldLayoutId id="2147483811" r:id="rId14"/>
    <p:sldLayoutId id="2147483812" r:id="rId15"/>
    <p:sldLayoutId id="2147483813" r:id="rId16"/>
    <p:sldLayoutId id="2147483814" r:id="rId17"/>
    <p:sldLayoutId id="2147483815"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816" name="Shape 816"/>
        <p:cNvGrpSpPr/>
        <p:nvPr/>
      </p:nvGrpSpPr>
      <p:grpSpPr>
        <a:xfrm>
          <a:off x="0" y="0"/>
          <a:ext cx="0" cy="0"/>
          <a:chOff x="0" y="0"/>
          <a:chExt cx="0" cy="0"/>
        </a:xfrm>
      </p:grpSpPr>
      <p:sp>
        <p:nvSpPr>
          <p:cNvPr id="817" name="Google Shape;817;p17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818" name="Google Shape;818;p17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19" name="Google Shape;819;p17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0.xml"/><Relationship Id="rId3" Type="http://schemas.openxmlformats.org/officeDocument/2006/relationships/image" Target="../media/image210.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00.xml"/><Relationship Id="rId3" Type="http://schemas.openxmlformats.org/officeDocument/2006/relationships/image" Target="../media/image14.png"/><Relationship Id="rId4" Type="http://schemas.openxmlformats.org/officeDocument/2006/relationships/image" Target="../media/image202.png"/><Relationship Id="rId5" Type="http://schemas.openxmlformats.org/officeDocument/2006/relationships/image" Target="../media/image331.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01.xml"/><Relationship Id="rId3" Type="http://schemas.openxmlformats.org/officeDocument/2006/relationships/image" Target="../media/image14.png"/><Relationship Id="rId4" Type="http://schemas.openxmlformats.org/officeDocument/2006/relationships/image" Target="../media/image202.png"/><Relationship Id="rId5" Type="http://schemas.openxmlformats.org/officeDocument/2006/relationships/image" Target="../media/image344.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02.xml"/><Relationship Id="rId3" Type="http://schemas.openxmlformats.org/officeDocument/2006/relationships/image" Target="../media/image14.png"/><Relationship Id="rId4" Type="http://schemas.openxmlformats.org/officeDocument/2006/relationships/image" Target="../media/image202.png"/><Relationship Id="rId5" Type="http://schemas.openxmlformats.org/officeDocument/2006/relationships/image" Target="../media/image331.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03.xml"/><Relationship Id="rId3" Type="http://schemas.openxmlformats.org/officeDocument/2006/relationships/image" Target="../media/image14.png"/><Relationship Id="rId4" Type="http://schemas.openxmlformats.org/officeDocument/2006/relationships/image" Target="../media/image202.png"/><Relationship Id="rId5" Type="http://schemas.openxmlformats.org/officeDocument/2006/relationships/image" Target="../media/image360.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04.xml"/><Relationship Id="rId3" Type="http://schemas.openxmlformats.org/officeDocument/2006/relationships/image" Target="../media/image14.png"/><Relationship Id="rId4" Type="http://schemas.openxmlformats.org/officeDocument/2006/relationships/image" Target="../media/image190.png"/><Relationship Id="rId5" Type="http://schemas.openxmlformats.org/officeDocument/2006/relationships/image" Target="../media/image347.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05.xml"/><Relationship Id="rId3" Type="http://schemas.openxmlformats.org/officeDocument/2006/relationships/image" Target="../media/image14.png"/><Relationship Id="rId4" Type="http://schemas.openxmlformats.org/officeDocument/2006/relationships/image" Target="../media/image356.png"/><Relationship Id="rId5" Type="http://schemas.openxmlformats.org/officeDocument/2006/relationships/image" Target="../media/image190.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06.xml"/><Relationship Id="rId3" Type="http://schemas.openxmlformats.org/officeDocument/2006/relationships/comments" Target="../comments/comment4.xml"/><Relationship Id="rId4" Type="http://schemas.openxmlformats.org/officeDocument/2006/relationships/image" Target="../media/image14.png"/><Relationship Id="rId5" Type="http://schemas.openxmlformats.org/officeDocument/2006/relationships/image" Target="../media/image202.png"/><Relationship Id="rId6" Type="http://schemas.openxmlformats.org/officeDocument/2006/relationships/image" Target="../media/image359.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07.xml"/><Relationship Id="rId3" Type="http://schemas.openxmlformats.org/officeDocument/2006/relationships/image" Target="../media/image14.png"/><Relationship Id="rId4" Type="http://schemas.openxmlformats.org/officeDocument/2006/relationships/image" Target="../media/image353.png"/><Relationship Id="rId5" Type="http://schemas.openxmlformats.org/officeDocument/2006/relationships/image" Target="../media/image202.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08.xml"/><Relationship Id="rId3" Type="http://schemas.openxmlformats.org/officeDocument/2006/relationships/image" Target="../media/image14.png"/><Relationship Id="rId4" Type="http://schemas.openxmlformats.org/officeDocument/2006/relationships/image" Target="../media/image362.png"/><Relationship Id="rId5" Type="http://schemas.openxmlformats.org/officeDocument/2006/relationships/image" Target="../media/image359.png"/><Relationship Id="rId6" Type="http://schemas.openxmlformats.org/officeDocument/2006/relationships/image" Target="../media/image388.png"/><Relationship Id="rId7" Type="http://schemas.openxmlformats.org/officeDocument/2006/relationships/image" Target="../media/image190.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09.xml"/><Relationship Id="rId3" Type="http://schemas.openxmlformats.org/officeDocument/2006/relationships/image" Target="../media/image14.png"/><Relationship Id="rId4" Type="http://schemas.openxmlformats.org/officeDocument/2006/relationships/image" Target="../media/image362.png"/><Relationship Id="rId5" Type="http://schemas.openxmlformats.org/officeDocument/2006/relationships/image" Target="../media/image358.png"/><Relationship Id="rId6" Type="http://schemas.openxmlformats.org/officeDocument/2006/relationships/image" Target="../media/image365.png"/><Relationship Id="rId7" Type="http://schemas.openxmlformats.org/officeDocument/2006/relationships/image" Target="../media/image19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1.xml"/><Relationship Id="rId3" Type="http://schemas.openxmlformats.org/officeDocument/2006/relationships/image" Target="../media/image175.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10.xml"/><Relationship Id="rId3" Type="http://schemas.openxmlformats.org/officeDocument/2006/relationships/image" Target="../media/image357.jpg"/><Relationship Id="rId4" Type="http://schemas.openxmlformats.org/officeDocument/2006/relationships/image" Target="../media/image366.jp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12.xml"/><Relationship Id="rId3" Type="http://schemas.openxmlformats.org/officeDocument/2006/relationships/image" Target="../media/image6.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114.xml"/><Relationship Id="rId3" Type="http://schemas.openxmlformats.org/officeDocument/2006/relationships/hyperlink" Target="http://www.youtube.com/watch?v=mor3SNTftJc" TargetMode="External"/><Relationship Id="rId4" Type="http://schemas.openxmlformats.org/officeDocument/2006/relationships/image" Target="../media/image370.jp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15.xml"/><Relationship Id="rId3" Type="http://schemas.openxmlformats.org/officeDocument/2006/relationships/image" Target="../media/image389.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16.xml"/><Relationship Id="rId3" Type="http://schemas.openxmlformats.org/officeDocument/2006/relationships/image" Target="../media/image190.png"/><Relationship Id="rId4" Type="http://schemas.openxmlformats.org/officeDocument/2006/relationships/image" Target="../media/image372.jp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17.xml"/><Relationship Id="rId3" Type="http://schemas.openxmlformats.org/officeDocument/2006/relationships/image" Target="../media/image6.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12.xml"/><Relationship Id="rId3" Type="http://schemas.openxmlformats.org/officeDocument/2006/relationships/image" Target="../media/image212.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69.xml"/><Relationship Id="rId2" Type="http://schemas.openxmlformats.org/officeDocument/2006/relationships/notesSlide" Target="../notesSlides/notesSlide121.xml"/><Relationship Id="rId3" Type="http://schemas.openxmlformats.org/officeDocument/2006/relationships/image" Target="../media/image364.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70.xml"/><Relationship Id="rId2" Type="http://schemas.openxmlformats.org/officeDocument/2006/relationships/notesSlide" Target="../notesSlides/notesSlide122.xml"/><Relationship Id="rId3" Type="http://schemas.openxmlformats.org/officeDocument/2006/relationships/image" Target="../media/image172.png"/><Relationship Id="rId4" Type="http://schemas.openxmlformats.org/officeDocument/2006/relationships/image" Target="../media/image387.png"/><Relationship Id="rId5" Type="http://schemas.openxmlformats.org/officeDocument/2006/relationships/image" Target="../media/image331.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79.xml"/><Relationship Id="rId2" Type="http://schemas.openxmlformats.org/officeDocument/2006/relationships/notesSlide" Target="../notesSlides/notesSlide123.xml"/><Relationship Id="rId3" Type="http://schemas.openxmlformats.org/officeDocument/2006/relationships/image" Target="../media/image387.png"/><Relationship Id="rId4" Type="http://schemas.openxmlformats.org/officeDocument/2006/relationships/image" Target="../media/image172.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79.xml"/><Relationship Id="rId2" Type="http://schemas.openxmlformats.org/officeDocument/2006/relationships/notesSlide" Target="../notesSlides/notesSlide124.xml"/><Relationship Id="rId3" Type="http://schemas.openxmlformats.org/officeDocument/2006/relationships/image" Target="../media/image331.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35.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40.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35.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3.xml"/><Relationship Id="rId3" Type="http://schemas.openxmlformats.org/officeDocument/2006/relationships/image" Target="../media/image174.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35.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63.xml"/><Relationship Id="rId2" Type="http://schemas.openxmlformats.org/officeDocument/2006/relationships/notesSlide" Target="../notesSlides/notesSlide131.xml"/><Relationship Id="rId3" Type="http://schemas.openxmlformats.org/officeDocument/2006/relationships/image" Target="../media/image393.jp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64.xml"/><Relationship Id="rId2" Type="http://schemas.openxmlformats.org/officeDocument/2006/relationships/notesSlide" Target="../notesSlides/notesSlide132.xml"/><Relationship Id="rId3" Type="http://schemas.openxmlformats.org/officeDocument/2006/relationships/image" Target="../media/image393.jp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61.xml"/><Relationship Id="rId2" Type="http://schemas.openxmlformats.org/officeDocument/2006/relationships/notesSlide" Target="../notesSlides/notesSlide135.xml"/><Relationship Id="rId3" Type="http://schemas.openxmlformats.org/officeDocument/2006/relationships/image" Target="../media/image391.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68.xml"/><Relationship Id="rId2" Type="http://schemas.openxmlformats.org/officeDocument/2006/relationships/notesSlide" Target="../notesSlides/notesSlide136.xml"/><Relationship Id="rId3" Type="http://schemas.openxmlformats.org/officeDocument/2006/relationships/hyperlink" Target="https://learn.3dmoleculardesigns.com/model-teacher-resources-page" TargetMode="External"/><Relationship Id="rId4" Type="http://schemas.openxmlformats.org/officeDocument/2006/relationships/image" Target="../media/image381.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37.xml"/><Relationship Id="rId3" Type="http://schemas.openxmlformats.org/officeDocument/2006/relationships/image" Target="../media/image379.jp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39.xml"/><Relationship Id="rId3" Type="http://schemas.openxmlformats.org/officeDocument/2006/relationships/image" Target="../media/image39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4.xml"/><Relationship Id="rId3" Type="http://schemas.openxmlformats.org/officeDocument/2006/relationships/image" Target="../media/image169.pn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07.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141.xml"/><Relationship Id="rId3" Type="http://schemas.openxmlformats.org/officeDocument/2006/relationships/image" Target="../media/image256.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11.xml"/><Relationship Id="rId2" Type="http://schemas.openxmlformats.org/officeDocument/2006/relationships/notesSlide" Target="../notesSlides/notesSlide142.xml"/><Relationship Id="rId3" Type="http://schemas.openxmlformats.org/officeDocument/2006/relationships/image" Target="../media/image256.png"/><Relationship Id="rId4" Type="http://schemas.openxmlformats.org/officeDocument/2006/relationships/image" Target="../media/image275.png"/><Relationship Id="rId9" Type="http://schemas.openxmlformats.org/officeDocument/2006/relationships/image" Target="../media/image271.png"/><Relationship Id="rId5" Type="http://schemas.openxmlformats.org/officeDocument/2006/relationships/image" Target="../media/image258.png"/><Relationship Id="rId6" Type="http://schemas.openxmlformats.org/officeDocument/2006/relationships/image" Target="../media/image262.png"/><Relationship Id="rId7" Type="http://schemas.openxmlformats.org/officeDocument/2006/relationships/image" Target="../media/image302.png"/><Relationship Id="rId8" Type="http://schemas.openxmlformats.org/officeDocument/2006/relationships/image" Target="../media/image284.png"/><Relationship Id="rId11" Type="http://schemas.openxmlformats.org/officeDocument/2006/relationships/image" Target="../media/image201.png"/><Relationship Id="rId10" Type="http://schemas.openxmlformats.org/officeDocument/2006/relationships/image" Target="../media/image186.png"/><Relationship Id="rId13" Type="http://schemas.openxmlformats.org/officeDocument/2006/relationships/image" Target="../media/image289.png"/><Relationship Id="rId12" Type="http://schemas.openxmlformats.org/officeDocument/2006/relationships/image" Target="../media/image3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5.xml"/><Relationship Id="rId3" Type="http://schemas.openxmlformats.org/officeDocument/2006/relationships/image" Target="../media/image185.png"/><Relationship Id="rId4" Type="http://schemas.openxmlformats.org/officeDocument/2006/relationships/image" Target="../media/image172.png"/><Relationship Id="rId5" Type="http://schemas.openxmlformats.org/officeDocument/2006/relationships/hyperlink" Target="https://www.youtube.com/watch?v=GSi5-y6NHjY"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7.xml"/><Relationship Id="rId2" Type="http://schemas.openxmlformats.org/officeDocument/2006/relationships/notesSlide" Target="../notesSlides/notesSlide16.xml"/><Relationship Id="rId3" Type="http://schemas.openxmlformats.org/officeDocument/2006/relationships/hyperlink" Target="https://www.youtube.com/watch?v=GSi5-y6NHjY" TargetMode="External"/><Relationship Id="rId4" Type="http://schemas.openxmlformats.org/officeDocument/2006/relationships/hyperlink" Target="http://www.youtube.com/watch?v=GSi5-y6NHjY" TargetMode="External"/><Relationship Id="rId5" Type="http://schemas.openxmlformats.org/officeDocument/2006/relationships/image" Target="../media/image17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9.xml"/><Relationship Id="rId2" Type="http://schemas.openxmlformats.org/officeDocument/2006/relationships/notesSlide" Target="../notesSlides/notesSlide17.xml"/><Relationship Id="rId3" Type="http://schemas.openxmlformats.org/officeDocument/2006/relationships/image" Target="../media/image17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9.xml"/><Relationship Id="rId3" Type="http://schemas.openxmlformats.org/officeDocument/2006/relationships/comments" Target="../comments/comment1.xml"/><Relationship Id="rId4" Type="http://schemas.openxmlformats.org/officeDocument/2006/relationships/image" Target="../media/image177.jpg"/><Relationship Id="rId5" Type="http://schemas.openxmlformats.org/officeDocument/2006/relationships/image" Target="../media/image18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xml"/><Relationship Id="rId3" Type="http://schemas.openxmlformats.org/officeDocument/2006/relationships/image" Target="../media/image17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8.xml"/><Relationship Id="rId2" Type="http://schemas.openxmlformats.org/officeDocument/2006/relationships/notesSlide" Target="../notesSlides/notesSlide20.xml"/><Relationship Id="rId3" Type="http://schemas.openxmlformats.org/officeDocument/2006/relationships/image" Target="../media/image18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1.xml"/><Relationship Id="rId3" Type="http://schemas.openxmlformats.org/officeDocument/2006/relationships/image" Target="../media/image194.jpg"/><Relationship Id="rId4" Type="http://schemas.openxmlformats.org/officeDocument/2006/relationships/image" Target="../media/image33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3.xml"/><Relationship Id="rId3" Type="http://schemas.openxmlformats.org/officeDocument/2006/relationships/comments" Target="../comments/comment2.xml"/><Relationship Id="rId4" Type="http://schemas.openxmlformats.org/officeDocument/2006/relationships/image" Target="../media/image21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3.xml"/><Relationship Id="rId2" Type="http://schemas.openxmlformats.org/officeDocument/2006/relationships/notesSlide" Target="../notesSlides/notesSlide24.xml"/><Relationship Id="rId3" Type="http://schemas.openxmlformats.org/officeDocument/2006/relationships/hyperlink" Target="http://www.youtube.com/watch?v=soSPzk24gps" TargetMode="External"/><Relationship Id="rId4" Type="http://schemas.openxmlformats.org/officeDocument/2006/relationships/image" Target="../media/image187.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25.xml"/><Relationship Id="rId3" Type="http://schemas.openxmlformats.org/officeDocument/2006/relationships/image" Target="../media/image25.png"/><Relationship Id="rId4" Type="http://schemas.openxmlformats.org/officeDocument/2006/relationships/image" Target="../media/image29.png"/><Relationship Id="rId5" Type="http://schemas.openxmlformats.org/officeDocument/2006/relationships/image" Target="../media/image189.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26.xml"/><Relationship Id="rId3" Type="http://schemas.openxmlformats.org/officeDocument/2006/relationships/image" Target="../media/image191.png"/><Relationship Id="rId4" Type="http://schemas.openxmlformats.org/officeDocument/2006/relationships/image" Target="../media/image19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notesSlide" Target="../notesSlides/notesSlide28.xml"/><Relationship Id="rId3" Type="http://schemas.openxmlformats.org/officeDocument/2006/relationships/image" Target="../media/image18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notesSlide" Target="../notesSlides/notesSlide29.xml"/><Relationship Id="rId3" Type="http://schemas.openxmlformats.org/officeDocument/2006/relationships/image" Target="../media/image18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notesSlide" Target="../notesSlides/notesSlide30.xml"/><Relationship Id="rId3" Type="http://schemas.openxmlformats.org/officeDocument/2006/relationships/image" Target="../media/image186.png"/><Relationship Id="rId4" Type="http://schemas.openxmlformats.org/officeDocument/2006/relationships/image" Target="../media/image20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notesSlide" Target="../notesSlides/notesSlide31.xml"/><Relationship Id="rId3" Type="http://schemas.openxmlformats.org/officeDocument/2006/relationships/image" Target="../media/image208.png"/><Relationship Id="rId4" Type="http://schemas.openxmlformats.org/officeDocument/2006/relationships/image" Target="../media/image216.png"/><Relationship Id="rId5" Type="http://schemas.openxmlformats.org/officeDocument/2006/relationships/image" Target="../media/image20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32.xml"/><Relationship Id="rId3" Type="http://schemas.openxmlformats.org/officeDocument/2006/relationships/image" Target="../media/image202.png"/><Relationship Id="rId4" Type="http://schemas.openxmlformats.org/officeDocument/2006/relationships/image" Target="../media/image206.png"/><Relationship Id="rId5" Type="http://schemas.openxmlformats.org/officeDocument/2006/relationships/image" Target="../media/image20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33.xml"/><Relationship Id="rId3" Type="http://schemas.openxmlformats.org/officeDocument/2006/relationships/image" Target="../media/image202.png"/><Relationship Id="rId4" Type="http://schemas.openxmlformats.org/officeDocument/2006/relationships/image" Target="../media/image208.png"/><Relationship Id="rId5" Type="http://schemas.openxmlformats.org/officeDocument/2006/relationships/image" Target="../media/image203.png"/><Relationship Id="rId6" Type="http://schemas.openxmlformats.org/officeDocument/2006/relationships/image" Target="../media/image209.png"/><Relationship Id="rId7" Type="http://schemas.openxmlformats.org/officeDocument/2006/relationships/image" Target="../media/image211.png"/><Relationship Id="rId8" Type="http://schemas.openxmlformats.org/officeDocument/2006/relationships/image" Target="../media/image21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34.xml"/><Relationship Id="rId3" Type="http://schemas.openxmlformats.org/officeDocument/2006/relationships/image" Target="../media/image208.png"/><Relationship Id="rId4" Type="http://schemas.openxmlformats.org/officeDocument/2006/relationships/image" Target="../media/image209.png"/><Relationship Id="rId5" Type="http://schemas.openxmlformats.org/officeDocument/2006/relationships/image" Target="../media/image211.png"/><Relationship Id="rId6" Type="http://schemas.openxmlformats.org/officeDocument/2006/relationships/image" Target="../media/image213.png"/><Relationship Id="rId7" Type="http://schemas.openxmlformats.org/officeDocument/2006/relationships/image" Target="../media/image202.png"/><Relationship Id="rId8" Type="http://schemas.openxmlformats.org/officeDocument/2006/relationships/image" Target="../media/image21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35.xml"/><Relationship Id="rId3" Type="http://schemas.openxmlformats.org/officeDocument/2006/relationships/image" Target="../media/image19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36.xml"/><Relationship Id="rId3" Type="http://schemas.openxmlformats.org/officeDocument/2006/relationships/image" Target="../media/image208.png"/><Relationship Id="rId4" Type="http://schemas.openxmlformats.org/officeDocument/2006/relationships/image" Target="../media/image209.png"/><Relationship Id="rId5" Type="http://schemas.openxmlformats.org/officeDocument/2006/relationships/image" Target="../media/image211.png"/><Relationship Id="rId6" Type="http://schemas.openxmlformats.org/officeDocument/2006/relationships/image" Target="../media/image213.png"/><Relationship Id="rId7" Type="http://schemas.openxmlformats.org/officeDocument/2006/relationships/image" Target="../media/image202.png"/><Relationship Id="rId8" Type="http://schemas.openxmlformats.org/officeDocument/2006/relationships/image" Target="../media/image21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37.xml"/><Relationship Id="rId3" Type="http://schemas.openxmlformats.org/officeDocument/2006/relationships/image" Target="../media/image208.png"/><Relationship Id="rId4" Type="http://schemas.openxmlformats.org/officeDocument/2006/relationships/image" Target="../media/image209.png"/><Relationship Id="rId5" Type="http://schemas.openxmlformats.org/officeDocument/2006/relationships/image" Target="../media/image211.png"/><Relationship Id="rId6" Type="http://schemas.openxmlformats.org/officeDocument/2006/relationships/image" Target="../media/image213.png"/><Relationship Id="rId7" Type="http://schemas.openxmlformats.org/officeDocument/2006/relationships/image" Target="../media/image202.png"/><Relationship Id="rId8" Type="http://schemas.openxmlformats.org/officeDocument/2006/relationships/image" Target="../media/image21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38.xml"/><Relationship Id="rId3" Type="http://schemas.openxmlformats.org/officeDocument/2006/relationships/image" Target="../media/image191.png"/><Relationship Id="rId4" Type="http://schemas.openxmlformats.org/officeDocument/2006/relationships/image" Target="../media/image20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39.xml"/><Relationship Id="rId3" Type="http://schemas.openxmlformats.org/officeDocument/2006/relationships/image" Target="../media/image231.png"/><Relationship Id="rId4" Type="http://schemas.openxmlformats.org/officeDocument/2006/relationships/image" Target="../media/image202.png"/><Relationship Id="rId9" Type="http://schemas.openxmlformats.org/officeDocument/2006/relationships/image" Target="../media/image213.png"/><Relationship Id="rId5" Type="http://schemas.openxmlformats.org/officeDocument/2006/relationships/image" Target="../media/image211.png"/><Relationship Id="rId6" Type="http://schemas.openxmlformats.org/officeDocument/2006/relationships/image" Target="../media/image208.png"/><Relationship Id="rId7" Type="http://schemas.openxmlformats.org/officeDocument/2006/relationships/image" Target="../media/image224.png"/><Relationship Id="rId8" Type="http://schemas.openxmlformats.org/officeDocument/2006/relationships/image" Target="../media/image2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40.xml"/><Relationship Id="rId3" Type="http://schemas.openxmlformats.org/officeDocument/2006/relationships/image" Target="../media/image202.png"/><Relationship Id="rId4" Type="http://schemas.openxmlformats.org/officeDocument/2006/relationships/image" Target="../media/image208.png"/><Relationship Id="rId9" Type="http://schemas.openxmlformats.org/officeDocument/2006/relationships/image" Target="../media/image209.png"/><Relationship Id="rId5" Type="http://schemas.openxmlformats.org/officeDocument/2006/relationships/image" Target="../media/image224.png"/><Relationship Id="rId6" Type="http://schemas.openxmlformats.org/officeDocument/2006/relationships/image" Target="../media/image217.png"/><Relationship Id="rId7" Type="http://schemas.openxmlformats.org/officeDocument/2006/relationships/image" Target="../media/image231.png"/><Relationship Id="rId8" Type="http://schemas.openxmlformats.org/officeDocument/2006/relationships/image" Target="../media/image213.png"/><Relationship Id="rId11" Type="http://schemas.openxmlformats.org/officeDocument/2006/relationships/image" Target="../media/image234.png"/><Relationship Id="rId10" Type="http://schemas.openxmlformats.org/officeDocument/2006/relationships/image" Target="../media/image21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41.xml"/><Relationship Id="rId3" Type="http://schemas.openxmlformats.org/officeDocument/2006/relationships/image" Target="../media/image274.png"/><Relationship Id="rId4" Type="http://schemas.openxmlformats.org/officeDocument/2006/relationships/image" Target="../media/image28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42.xml"/><Relationship Id="rId3" Type="http://schemas.openxmlformats.org/officeDocument/2006/relationships/image" Target="../media/image203.png"/><Relationship Id="rId4" Type="http://schemas.openxmlformats.org/officeDocument/2006/relationships/image" Target="../media/image220.png"/><Relationship Id="rId5" Type="http://schemas.openxmlformats.org/officeDocument/2006/relationships/image" Target="../media/image22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43.xml"/><Relationship Id="rId3" Type="http://schemas.openxmlformats.org/officeDocument/2006/relationships/image" Target="../media/image203.png"/><Relationship Id="rId4" Type="http://schemas.openxmlformats.org/officeDocument/2006/relationships/image" Target="../media/image220.png"/><Relationship Id="rId5" Type="http://schemas.openxmlformats.org/officeDocument/2006/relationships/image" Target="../media/image224.png"/><Relationship Id="rId6" Type="http://schemas.openxmlformats.org/officeDocument/2006/relationships/image" Target="../media/image211.png"/><Relationship Id="rId7" Type="http://schemas.openxmlformats.org/officeDocument/2006/relationships/image" Target="../media/image20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44.xml"/><Relationship Id="rId3" Type="http://schemas.openxmlformats.org/officeDocument/2006/relationships/image" Target="../media/image274.png"/><Relationship Id="rId4" Type="http://schemas.openxmlformats.org/officeDocument/2006/relationships/image" Target="../media/image24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45.xml"/><Relationship Id="rId3" Type="http://schemas.openxmlformats.org/officeDocument/2006/relationships/image" Target="../media/image203.png"/><Relationship Id="rId4" Type="http://schemas.openxmlformats.org/officeDocument/2006/relationships/image" Target="../media/image220.png"/><Relationship Id="rId9" Type="http://schemas.openxmlformats.org/officeDocument/2006/relationships/image" Target="../media/image306.png"/><Relationship Id="rId5" Type="http://schemas.openxmlformats.org/officeDocument/2006/relationships/image" Target="../media/image224.png"/><Relationship Id="rId6" Type="http://schemas.openxmlformats.org/officeDocument/2006/relationships/image" Target="../media/image244.png"/><Relationship Id="rId7" Type="http://schemas.openxmlformats.org/officeDocument/2006/relationships/image" Target="../media/image217.png"/><Relationship Id="rId8" Type="http://schemas.openxmlformats.org/officeDocument/2006/relationships/image" Target="../media/image294.png"/><Relationship Id="rId11" Type="http://schemas.openxmlformats.org/officeDocument/2006/relationships/hyperlink" Target="https://www.rcsb.org/structure/6p6w" TargetMode="External"/><Relationship Id="rId10" Type="http://schemas.openxmlformats.org/officeDocument/2006/relationships/hyperlink" Target="https://www.rcsb.org/structure/5vb8"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46.xml"/><Relationship Id="rId3" Type="http://schemas.openxmlformats.org/officeDocument/2006/relationships/image" Target="../media/image203.png"/><Relationship Id="rId4" Type="http://schemas.openxmlformats.org/officeDocument/2006/relationships/image" Target="../media/image220.png"/><Relationship Id="rId5" Type="http://schemas.openxmlformats.org/officeDocument/2006/relationships/image" Target="../media/image224.png"/><Relationship Id="rId6" Type="http://schemas.openxmlformats.org/officeDocument/2006/relationships/image" Target="../media/image244.png"/><Relationship Id="rId7" Type="http://schemas.openxmlformats.org/officeDocument/2006/relationships/image" Target="../media/image21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47.xml"/><Relationship Id="rId3" Type="http://schemas.openxmlformats.org/officeDocument/2006/relationships/image" Target="../media/image257.png"/><Relationship Id="rId4" Type="http://schemas.openxmlformats.org/officeDocument/2006/relationships/image" Target="../media/image25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48.xml"/><Relationship Id="rId3" Type="http://schemas.openxmlformats.org/officeDocument/2006/relationships/image" Target="../media/image203.png"/><Relationship Id="rId4" Type="http://schemas.openxmlformats.org/officeDocument/2006/relationships/image" Target="../media/image220.png"/><Relationship Id="rId5" Type="http://schemas.openxmlformats.org/officeDocument/2006/relationships/image" Target="../media/image224.png"/><Relationship Id="rId6" Type="http://schemas.openxmlformats.org/officeDocument/2006/relationships/image" Target="../media/image244.png"/><Relationship Id="rId7" Type="http://schemas.openxmlformats.org/officeDocument/2006/relationships/image" Target="../media/image217.png"/><Relationship Id="rId8" Type="http://schemas.openxmlformats.org/officeDocument/2006/relationships/image" Target="../media/image25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49.xml"/><Relationship Id="rId3" Type="http://schemas.openxmlformats.org/officeDocument/2006/relationships/hyperlink" Target="http://www.youtube.com/watch?v=ZKE8qK9UCrU" TargetMode="External"/><Relationship Id="rId4" Type="http://schemas.openxmlformats.org/officeDocument/2006/relationships/image" Target="../media/image25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image" Target="../media/image199.png"/><Relationship Id="rId5" Type="http://schemas.openxmlformats.org/officeDocument/2006/relationships/image" Target="../media/image16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50.xml"/><Relationship Id="rId3" Type="http://schemas.openxmlformats.org/officeDocument/2006/relationships/image" Target="../media/image250.png"/><Relationship Id="rId4" Type="http://schemas.openxmlformats.org/officeDocument/2006/relationships/image" Target="../media/image24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51.xml"/><Relationship Id="rId3" Type="http://schemas.openxmlformats.org/officeDocument/2006/relationships/hyperlink" Target="http://www.youtube.com/watch?v=ZKE8qK9UCrU" TargetMode="External"/><Relationship Id="rId4" Type="http://schemas.openxmlformats.org/officeDocument/2006/relationships/image" Target="../media/image259.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52.xml"/><Relationship Id="rId3" Type="http://schemas.openxmlformats.org/officeDocument/2006/relationships/image" Target="../media/image251.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53.xml"/><Relationship Id="rId3" Type="http://schemas.openxmlformats.org/officeDocument/2006/relationships/image" Target="../media/image269.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54.xml"/><Relationship Id="rId3" Type="http://schemas.openxmlformats.org/officeDocument/2006/relationships/image" Target="../media/image255.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55.xml"/><Relationship Id="rId3" Type="http://schemas.openxmlformats.org/officeDocument/2006/relationships/hyperlink" Target="http://www.youtube.com/watch?v=ZKE8qK9UCrU" TargetMode="External"/><Relationship Id="rId4" Type="http://schemas.openxmlformats.org/officeDocument/2006/relationships/image" Target="../media/image259.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56.xml"/><Relationship Id="rId3" Type="http://schemas.openxmlformats.org/officeDocument/2006/relationships/image" Target="../media/image254.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57.xml"/><Relationship Id="rId3" Type="http://schemas.openxmlformats.org/officeDocument/2006/relationships/image" Target="../media/image264.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58.xml"/><Relationship Id="rId3" Type="http://schemas.openxmlformats.org/officeDocument/2006/relationships/hyperlink" Target="http://www.youtube.com/watch?v=ZKE8qK9UCrU" TargetMode="External"/><Relationship Id="rId4" Type="http://schemas.openxmlformats.org/officeDocument/2006/relationships/image" Target="../media/image259.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59.xml"/><Relationship Id="rId3" Type="http://schemas.openxmlformats.org/officeDocument/2006/relationships/image" Target="../media/image260.png"/><Relationship Id="rId4" Type="http://schemas.openxmlformats.org/officeDocument/2006/relationships/image" Target="../media/image29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60.xml"/><Relationship Id="rId3" Type="http://schemas.openxmlformats.org/officeDocument/2006/relationships/image" Target="../media/image25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61.xml"/><Relationship Id="rId3" Type="http://schemas.openxmlformats.org/officeDocument/2006/relationships/image" Target="../media/image256.png"/><Relationship Id="rId4" Type="http://schemas.openxmlformats.org/officeDocument/2006/relationships/image" Target="../media/image275.png"/><Relationship Id="rId9" Type="http://schemas.openxmlformats.org/officeDocument/2006/relationships/image" Target="../media/image271.png"/><Relationship Id="rId5" Type="http://schemas.openxmlformats.org/officeDocument/2006/relationships/image" Target="../media/image258.png"/><Relationship Id="rId6" Type="http://schemas.openxmlformats.org/officeDocument/2006/relationships/image" Target="../media/image262.png"/><Relationship Id="rId7" Type="http://schemas.openxmlformats.org/officeDocument/2006/relationships/image" Target="../media/image302.png"/><Relationship Id="rId8" Type="http://schemas.openxmlformats.org/officeDocument/2006/relationships/image" Target="../media/image284.png"/><Relationship Id="rId11" Type="http://schemas.openxmlformats.org/officeDocument/2006/relationships/image" Target="../media/image201.png"/><Relationship Id="rId10" Type="http://schemas.openxmlformats.org/officeDocument/2006/relationships/image" Target="../media/image186.png"/><Relationship Id="rId13" Type="http://schemas.openxmlformats.org/officeDocument/2006/relationships/image" Target="../media/image289.png"/><Relationship Id="rId12" Type="http://schemas.openxmlformats.org/officeDocument/2006/relationships/image" Target="../media/image310.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63.xml"/><Relationship Id="rId3" Type="http://schemas.openxmlformats.org/officeDocument/2006/relationships/image" Target="../media/image202.png"/><Relationship Id="rId4" Type="http://schemas.openxmlformats.org/officeDocument/2006/relationships/image" Target="../media/image19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64.xml"/><Relationship Id="rId3" Type="http://schemas.openxmlformats.org/officeDocument/2006/relationships/image" Target="../media/image202.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65.xml"/><Relationship Id="rId3" Type="http://schemas.openxmlformats.org/officeDocument/2006/relationships/image" Target="../media/image394.png"/><Relationship Id="rId4" Type="http://schemas.openxmlformats.org/officeDocument/2006/relationships/image" Target="../media/image188.png"/><Relationship Id="rId9" Type="http://schemas.openxmlformats.org/officeDocument/2006/relationships/image" Target="../media/image244.png"/><Relationship Id="rId5" Type="http://schemas.openxmlformats.org/officeDocument/2006/relationships/image" Target="../media/image301.png"/><Relationship Id="rId6" Type="http://schemas.openxmlformats.org/officeDocument/2006/relationships/image" Target="../media/image203.png"/><Relationship Id="rId7" Type="http://schemas.openxmlformats.org/officeDocument/2006/relationships/image" Target="../media/image220.png"/><Relationship Id="rId8" Type="http://schemas.openxmlformats.org/officeDocument/2006/relationships/image" Target="../media/image224.png"/><Relationship Id="rId10" Type="http://schemas.openxmlformats.org/officeDocument/2006/relationships/image" Target="../media/image217.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67.xml"/><Relationship Id="rId3" Type="http://schemas.openxmlformats.org/officeDocument/2006/relationships/image" Target="../media/image313.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68.xml"/><Relationship Id="rId3" Type="http://schemas.openxmlformats.org/officeDocument/2006/relationships/hyperlink" Target="http://et.al" TargetMode="Externa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7.xml"/><Relationship Id="rId3" Type="http://schemas.openxmlformats.org/officeDocument/2006/relationships/image" Target="../media/image207.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98.xml"/><Relationship Id="rId2" Type="http://schemas.openxmlformats.org/officeDocument/2006/relationships/notesSlide" Target="../notesSlides/notesSlide70.xml"/><Relationship Id="rId3" Type="http://schemas.openxmlformats.org/officeDocument/2006/relationships/hyperlink" Target="http://www.youtube.com/watch?v=nByEaSTxgsw" TargetMode="External"/><Relationship Id="rId4" Type="http://schemas.openxmlformats.org/officeDocument/2006/relationships/image" Target="../media/image297.jp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71.xml"/><Relationship Id="rId3" Type="http://schemas.openxmlformats.org/officeDocument/2006/relationships/hyperlink" Target="http://www.youtube.com/watch?v=wN-mZtbX2Pg" TargetMode="External"/><Relationship Id="rId4" Type="http://schemas.openxmlformats.org/officeDocument/2006/relationships/image" Target="../media/image299.jp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98.xml"/><Relationship Id="rId2" Type="http://schemas.openxmlformats.org/officeDocument/2006/relationships/notesSlide" Target="../notesSlides/notesSlide73.xml"/><Relationship Id="rId3" Type="http://schemas.openxmlformats.org/officeDocument/2006/relationships/image" Target="../media/image340.jpg"/><Relationship Id="rId4" Type="http://schemas.openxmlformats.org/officeDocument/2006/relationships/image" Target="../media/image337.jpg"/><Relationship Id="rId5" Type="http://schemas.openxmlformats.org/officeDocument/2006/relationships/image" Target="../media/image309.jp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98.xml"/><Relationship Id="rId2" Type="http://schemas.openxmlformats.org/officeDocument/2006/relationships/notesSlide" Target="../notesSlides/notesSlide74.xml"/><Relationship Id="rId3" Type="http://schemas.openxmlformats.org/officeDocument/2006/relationships/image" Target="../media/image342.jpg"/><Relationship Id="rId4" Type="http://schemas.openxmlformats.org/officeDocument/2006/relationships/image" Target="../media/image355.jpg"/><Relationship Id="rId5" Type="http://schemas.openxmlformats.org/officeDocument/2006/relationships/image" Target="../media/image307.jp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75.xml"/><Relationship Id="rId3" Type="http://schemas.openxmlformats.org/officeDocument/2006/relationships/image" Target="../media/image315.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76.xml"/><Relationship Id="rId3" Type="http://schemas.openxmlformats.org/officeDocument/2006/relationships/image" Target="../media/image312.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78.xml"/><Relationship Id="rId3" Type="http://schemas.openxmlformats.org/officeDocument/2006/relationships/image" Target="../media/image14.png"/><Relationship Id="rId4" Type="http://schemas.openxmlformats.org/officeDocument/2006/relationships/image" Target="../media/image319.png"/><Relationship Id="rId5" Type="http://schemas.openxmlformats.org/officeDocument/2006/relationships/image" Target="../media/image304.png"/><Relationship Id="rId6" Type="http://schemas.openxmlformats.org/officeDocument/2006/relationships/image" Target="../media/image317.png"/><Relationship Id="rId7" Type="http://schemas.openxmlformats.org/officeDocument/2006/relationships/image" Target="../media/image311.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9.xml"/><Relationship Id="rId3" Type="http://schemas.openxmlformats.org/officeDocument/2006/relationships/image" Target="../media/image305.png"/><Relationship Id="rId4" Type="http://schemas.openxmlformats.org/officeDocument/2006/relationships/image" Target="../media/image321.png"/><Relationship Id="rId9" Type="http://schemas.openxmlformats.org/officeDocument/2006/relationships/hyperlink" Target="http://www.youtube.com/watch?v=5TzreK7X3Xk" TargetMode="External"/><Relationship Id="rId5" Type="http://schemas.openxmlformats.org/officeDocument/2006/relationships/image" Target="../media/image303.png"/><Relationship Id="rId6" Type="http://schemas.openxmlformats.org/officeDocument/2006/relationships/image" Target="../media/image325.png"/><Relationship Id="rId7" Type="http://schemas.openxmlformats.org/officeDocument/2006/relationships/image" Target="../media/image308.png"/><Relationship Id="rId8" Type="http://schemas.openxmlformats.org/officeDocument/2006/relationships/image" Target="../media/image318.png"/><Relationship Id="rId10" Type="http://schemas.openxmlformats.org/officeDocument/2006/relationships/image" Target="../media/image32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8.xml"/><Relationship Id="rId3" Type="http://schemas.openxmlformats.org/officeDocument/2006/relationships/image" Target="../media/image170.png"/><Relationship Id="rId4" Type="http://schemas.openxmlformats.org/officeDocument/2006/relationships/image" Target="../media/image165.jp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80.xml"/><Relationship Id="rId3" Type="http://schemas.openxmlformats.org/officeDocument/2006/relationships/image" Target="../media/image322.png"/><Relationship Id="rId4" Type="http://schemas.openxmlformats.org/officeDocument/2006/relationships/hyperlink" Target="http://www.youtube.com/watch?v=yeYem3EHFNU" TargetMode="External"/><Relationship Id="rId5" Type="http://schemas.openxmlformats.org/officeDocument/2006/relationships/image" Target="../media/image328.jp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81.xml"/><Relationship Id="rId3" Type="http://schemas.openxmlformats.org/officeDocument/2006/relationships/image" Target="../media/image324.png"/><Relationship Id="rId4" Type="http://schemas.openxmlformats.org/officeDocument/2006/relationships/hyperlink" Target="http://www.youtube.com/watch?v=upYyPTONgk4" TargetMode="External"/><Relationship Id="rId5" Type="http://schemas.openxmlformats.org/officeDocument/2006/relationships/image" Target="../media/image314.jp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83.xml"/><Relationship Id="rId3" Type="http://schemas.openxmlformats.org/officeDocument/2006/relationships/image" Target="../media/image323.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84.xml"/><Relationship Id="rId3" Type="http://schemas.openxmlformats.org/officeDocument/2006/relationships/image" Target="../media/image14.png"/><Relationship Id="rId4" Type="http://schemas.openxmlformats.org/officeDocument/2006/relationships/image" Target="../media/image190.png"/><Relationship Id="rId5" Type="http://schemas.openxmlformats.org/officeDocument/2006/relationships/image" Target="../media/image327.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86.xml"/><Relationship Id="rId3" Type="http://schemas.openxmlformats.org/officeDocument/2006/relationships/image" Target="../media/image326.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87.xml"/><Relationship Id="rId3" Type="http://schemas.openxmlformats.org/officeDocument/2006/relationships/comments" Target="../comments/comment3.xml"/><Relationship Id="rId4" Type="http://schemas.openxmlformats.org/officeDocument/2006/relationships/image" Target="../media/image14.png"/><Relationship Id="rId5" Type="http://schemas.openxmlformats.org/officeDocument/2006/relationships/image" Target="../media/image329.png"/><Relationship Id="rId6" Type="http://schemas.openxmlformats.org/officeDocument/2006/relationships/image" Target="../media/image202.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88.xml"/><Relationship Id="rId3" Type="http://schemas.openxmlformats.org/officeDocument/2006/relationships/image" Target="../media/image333.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89.xml"/><Relationship Id="rId3" Type="http://schemas.openxmlformats.org/officeDocument/2006/relationships/image" Target="../media/image33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9.xml"/><Relationship Id="rId3" Type="http://schemas.openxmlformats.org/officeDocument/2006/relationships/image" Target="../media/image183.png"/><Relationship Id="rId4" Type="http://schemas.openxmlformats.org/officeDocument/2006/relationships/image" Target="../media/image161.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90.xml"/><Relationship Id="rId3" Type="http://schemas.openxmlformats.org/officeDocument/2006/relationships/image" Target="../media/image333.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91.xml"/><Relationship Id="rId3" Type="http://schemas.openxmlformats.org/officeDocument/2006/relationships/image" Target="../media/image14.png"/><Relationship Id="rId4" Type="http://schemas.openxmlformats.org/officeDocument/2006/relationships/image" Target="../media/image202.png"/><Relationship Id="rId5" Type="http://schemas.openxmlformats.org/officeDocument/2006/relationships/image" Target="../media/image331.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92.xml"/><Relationship Id="rId3" Type="http://schemas.openxmlformats.org/officeDocument/2006/relationships/image" Target="../media/image14.png"/><Relationship Id="rId4" Type="http://schemas.openxmlformats.org/officeDocument/2006/relationships/image" Target="../media/image329.png"/><Relationship Id="rId5" Type="http://schemas.openxmlformats.org/officeDocument/2006/relationships/image" Target="../media/image202.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93.xml"/><Relationship Id="rId3" Type="http://schemas.openxmlformats.org/officeDocument/2006/relationships/image" Target="../media/image14.png"/><Relationship Id="rId4" Type="http://schemas.openxmlformats.org/officeDocument/2006/relationships/image" Target="../media/image335.png"/><Relationship Id="rId5" Type="http://schemas.openxmlformats.org/officeDocument/2006/relationships/image" Target="../media/image164.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94.xml"/><Relationship Id="rId3" Type="http://schemas.openxmlformats.org/officeDocument/2006/relationships/image" Target="../media/image14.png"/><Relationship Id="rId4" Type="http://schemas.openxmlformats.org/officeDocument/2006/relationships/image" Target="../media/image202.png"/><Relationship Id="rId5" Type="http://schemas.openxmlformats.org/officeDocument/2006/relationships/image" Target="../media/image331.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95.xml"/><Relationship Id="rId3" Type="http://schemas.openxmlformats.org/officeDocument/2006/relationships/image" Target="../media/image14.png"/><Relationship Id="rId4" Type="http://schemas.openxmlformats.org/officeDocument/2006/relationships/image" Target="../media/image202.png"/><Relationship Id="rId5" Type="http://schemas.openxmlformats.org/officeDocument/2006/relationships/image" Target="../media/image331.png"/><Relationship Id="rId6" Type="http://schemas.openxmlformats.org/officeDocument/2006/relationships/image" Target="../media/image346.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96.xml"/><Relationship Id="rId3" Type="http://schemas.openxmlformats.org/officeDocument/2006/relationships/image" Target="../media/image14.png"/><Relationship Id="rId4" Type="http://schemas.openxmlformats.org/officeDocument/2006/relationships/image" Target="../media/image202.png"/><Relationship Id="rId5" Type="http://schemas.openxmlformats.org/officeDocument/2006/relationships/image" Target="../media/image331.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97.xml"/><Relationship Id="rId3" Type="http://schemas.openxmlformats.org/officeDocument/2006/relationships/image" Target="../media/image14.png"/><Relationship Id="rId4" Type="http://schemas.openxmlformats.org/officeDocument/2006/relationships/image" Target="../media/image202.png"/><Relationship Id="rId5" Type="http://schemas.openxmlformats.org/officeDocument/2006/relationships/image" Target="../media/image331.png"/><Relationship Id="rId6" Type="http://schemas.openxmlformats.org/officeDocument/2006/relationships/image" Target="../media/image348.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98.xml"/><Relationship Id="rId3" Type="http://schemas.openxmlformats.org/officeDocument/2006/relationships/image" Target="../media/image14.png"/><Relationship Id="rId4" Type="http://schemas.openxmlformats.org/officeDocument/2006/relationships/image" Target="../media/image164.png"/><Relationship Id="rId5" Type="http://schemas.openxmlformats.org/officeDocument/2006/relationships/image" Target="../media/image338.png"/><Relationship Id="rId6" Type="http://schemas.openxmlformats.org/officeDocument/2006/relationships/image" Target="../media/image351.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99.xml"/><Relationship Id="rId3" Type="http://schemas.openxmlformats.org/officeDocument/2006/relationships/image" Target="../media/image14.png"/><Relationship Id="rId4" Type="http://schemas.openxmlformats.org/officeDocument/2006/relationships/image" Target="../media/image338.png"/><Relationship Id="rId5" Type="http://schemas.openxmlformats.org/officeDocument/2006/relationships/image" Target="../media/image20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2" name="Shape 1132"/>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2" name="Shape 1212"/>
        <p:cNvGrpSpPr/>
        <p:nvPr/>
      </p:nvGrpSpPr>
      <p:grpSpPr>
        <a:xfrm>
          <a:off x="0" y="0"/>
          <a:ext cx="0" cy="0"/>
          <a:chOff x="0" y="0"/>
          <a:chExt cx="0" cy="0"/>
        </a:xfrm>
      </p:grpSpPr>
      <p:pic>
        <p:nvPicPr>
          <p:cNvPr id="1213" name="Google Shape;1213;p249"/>
          <p:cNvPicPr preferRelativeResize="0"/>
          <p:nvPr/>
        </p:nvPicPr>
        <p:blipFill rotWithShape="1">
          <a:blip r:embed="rId3">
            <a:alphaModFix/>
          </a:blip>
          <a:srcRect b="49572" l="32495" r="30339" t="23609"/>
          <a:stretch/>
        </p:blipFill>
        <p:spPr>
          <a:xfrm>
            <a:off x="719502" y="583195"/>
            <a:ext cx="7982456" cy="3839900"/>
          </a:xfrm>
          <a:prstGeom prst="rect">
            <a:avLst/>
          </a:prstGeom>
          <a:noFill/>
          <a:ln>
            <a:noFill/>
          </a:ln>
        </p:spPr>
      </p:pic>
      <p:pic>
        <p:nvPicPr>
          <p:cNvPr id="1214" name="Google Shape;1214;p249"/>
          <p:cNvPicPr preferRelativeResize="0"/>
          <p:nvPr/>
        </p:nvPicPr>
        <p:blipFill rotWithShape="1">
          <a:blip r:embed="rId3">
            <a:alphaModFix/>
          </a:blip>
          <a:srcRect b="8523" l="32495" r="16700" t="88562"/>
          <a:stretch/>
        </p:blipFill>
        <p:spPr>
          <a:xfrm>
            <a:off x="390089" y="4504889"/>
            <a:ext cx="8046216" cy="352338"/>
          </a:xfrm>
          <a:prstGeom prst="rect">
            <a:avLst/>
          </a:prstGeom>
          <a:noFill/>
          <a:ln>
            <a:noFill/>
          </a:ln>
        </p:spPr>
      </p:pic>
      <p:sp>
        <p:nvSpPr>
          <p:cNvPr id="1215" name="Google Shape;1215;p249"/>
          <p:cNvSpPr/>
          <p:nvPr/>
        </p:nvSpPr>
        <p:spPr>
          <a:xfrm>
            <a:off x="5184396" y="4423096"/>
            <a:ext cx="994200" cy="434100"/>
          </a:xfrm>
          <a:prstGeom prst="ellipse">
            <a:avLst/>
          </a:prstGeom>
          <a:noFill/>
          <a:ln cap="flat" cmpd="sng" w="381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216" name="Google Shape;1216;p24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35" name="Shape 2535"/>
        <p:cNvGrpSpPr/>
        <p:nvPr/>
      </p:nvGrpSpPr>
      <p:grpSpPr>
        <a:xfrm>
          <a:off x="0" y="0"/>
          <a:ext cx="0" cy="0"/>
          <a:chOff x="0" y="0"/>
          <a:chExt cx="0" cy="0"/>
        </a:xfrm>
      </p:grpSpPr>
      <p:pic>
        <p:nvPicPr>
          <p:cNvPr id="2536" name="Google Shape;2536;p339"/>
          <p:cNvPicPr preferRelativeResize="0"/>
          <p:nvPr/>
        </p:nvPicPr>
        <p:blipFill rotWithShape="1">
          <a:blip r:embed="rId4">
            <a:alphaModFix/>
          </a:blip>
          <a:srcRect b="0" l="0" r="0" t="0"/>
          <a:stretch/>
        </p:blipFill>
        <p:spPr>
          <a:xfrm>
            <a:off x="7905017" y="381338"/>
            <a:ext cx="900247" cy="900247"/>
          </a:xfrm>
          <a:prstGeom prst="rect">
            <a:avLst/>
          </a:prstGeom>
          <a:noFill/>
          <a:ln>
            <a:noFill/>
          </a:ln>
        </p:spPr>
      </p:pic>
      <p:sp>
        <p:nvSpPr>
          <p:cNvPr id="2537" name="Google Shape;2537;p339"/>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
        <p:nvSpPr>
          <p:cNvPr id="2538" name="Google Shape;2538;p339"/>
          <p:cNvSpPr txBox="1"/>
          <p:nvPr/>
        </p:nvSpPr>
        <p:spPr>
          <a:xfrm>
            <a:off x="445294" y="1354163"/>
            <a:ext cx="3906600" cy="6291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t/>
            </a:r>
            <a:endParaRPr b="1" i="0" sz="2100" u="none" cap="none" strike="noStrike">
              <a:solidFill>
                <a:schemeClr val="dk1"/>
              </a:solidFill>
              <a:latin typeface="Calibri"/>
              <a:ea typeface="Calibri"/>
              <a:cs typeface="Calibri"/>
              <a:sym typeface="Calibri"/>
            </a:endParaRPr>
          </a:p>
        </p:txBody>
      </p:sp>
      <p:pic>
        <p:nvPicPr>
          <p:cNvPr id="2539" name="Google Shape;2539;p339"/>
          <p:cNvPicPr preferRelativeResize="0"/>
          <p:nvPr/>
        </p:nvPicPr>
        <p:blipFill rotWithShape="1">
          <a:blip r:embed="rId5">
            <a:alphaModFix/>
          </a:blip>
          <a:srcRect b="0" l="0" r="0" t="0"/>
          <a:stretch/>
        </p:blipFill>
        <p:spPr>
          <a:xfrm>
            <a:off x="4774556" y="1486425"/>
            <a:ext cx="3716738" cy="2373300"/>
          </a:xfrm>
          <a:prstGeom prst="rect">
            <a:avLst/>
          </a:prstGeom>
          <a:noFill/>
          <a:ln>
            <a:noFill/>
          </a:ln>
        </p:spPr>
      </p:pic>
      <p:sp>
        <p:nvSpPr>
          <p:cNvPr id="2540" name="Google Shape;2540;p339"/>
          <p:cNvSpPr txBox="1"/>
          <p:nvPr>
            <p:ph idx="1" type="body"/>
          </p:nvPr>
        </p:nvSpPr>
        <p:spPr>
          <a:xfrm>
            <a:off x="706925" y="1211175"/>
            <a:ext cx="3906600" cy="3497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2595"/>
              <a:buNone/>
            </a:pPr>
            <a:r>
              <a:rPr lang="en"/>
              <a:t>Determine what piece(s) could be used to model </a:t>
            </a:r>
            <a:r>
              <a:rPr b="1" lang="en"/>
              <a:t>competitive </a:t>
            </a:r>
            <a:r>
              <a:rPr lang="en"/>
              <a:t>inhibition. </a:t>
            </a:r>
            <a:endParaRPr/>
          </a:p>
          <a:p>
            <a:pPr indent="0" lvl="0" marL="0" rtl="0" algn="l">
              <a:lnSpc>
                <a:spcPct val="115000"/>
              </a:lnSpc>
              <a:spcBef>
                <a:spcPts val="1200"/>
              </a:spcBef>
              <a:spcAft>
                <a:spcPts val="0"/>
              </a:spcAft>
              <a:buSzPts val="2595"/>
              <a:buNone/>
            </a:pPr>
            <a:r>
              <a:t/>
            </a:r>
            <a:endParaRPr/>
          </a:p>
          <a:p>
            <a:pPr indent="0" lvl="0" marL="0" rtl="0" algn="l">
              <a:lnSpc>
                <a:spcPct val="115000"/>
              </a:lnSpc>
              <a:spcBef>
                <a:spcPts val="1200"/>
              </a:spcBef>
              <a:spcAft>
                <a:spcPts val="1200"/>
              </a:spcAft>
              <a:buSzPts val="2595"/>
              <a:buNone/>
            </a:pPr>
            <a:r>
              <a:t/>
            </a:r>
            <a:endParaRPr/>
          </a:p>
        </p:txBody>
      </p:sp>
      <p:sp>
        <p:nvSpPr>
          <p:cNvPr id="2541" name="Google Shape;2541;p339"/>
          <p:cNvSpPr txBox="1"/>
          <p:nvPr>
            <p:ph type="title"/>
          </p:nvPr>
        </p:nvSpPr>
        <p:spPr>
          <a:xfrm>
            <a:off x="233200" y="86475"/>
            <a:ext cx="7269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b="1" lang="en"/>
              <a:t>Modeling Competitive Inhibition</a:t>
            </a:r>
            <a:endParaRPr b="1"/>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2545" name="Shape 2545"/>
        <p:cNvGrpSpPr/>
        <p:nvPr/>
      </p:nvGrpSpPr>
      <p:grpSpPr>
        <a:xfrm>
          <a:off x="0" y="0"/>
          <a:ext cx="0" cy="0"/>
          <a:chOff x="0" y="0"/>
          <a:chExt cx="0" cy="0"/>
        </a:xfrm>
      </p:grpSpPr>
      <p:pic>
        <p:nvPicPr>
          <p:cNvPr id="2546" name="Google Shape;2546;p340"/>
          <p:cNvPicPr preferRelativeResize="0"/>
          <p:nvPr/>
        </p:nvPicPr>
        <p:blipFill rotWithShape="1">
          <a:blip r:embed="rId4">
            <a:alphaModFix/>
          </a:blip>
          <a:srcRect b="0" l="0" r="0" t="0"/>
          <a:stretch/>
        </p:blipFill>
        <p:spPr>
          <a:xfrm>
            <a:off x="7905017" y="381338"/>
            <a:ext cx="900247" cy="900247"/>
          </a:xfrm>
          <a:prstGeom prst="rect">
            <a:avLst/>
          </a:prstGeom>
          <a:noFill/>
          <a:ln>
            <a:noFill/>
          </a:ln>
        </p:spPr>
      </p:pic>
      <p:sp>
        <p:nvSpPr>
          <p:cNvPr id="2547" name="Google Shape;2547;p340"/>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pic>
        <p:nvPicPr>
          <p:cNvPr id="2548" name="Google Shape;2548;p340"/>
          <p:cNvPicPr preferRelativeResize="0"/>
          <p:nvPr/>
        </p:nvPicPr>
        <p:blipFill rotWithShape="1">
          <a:blip r:embed="rId5">
            <a:alphaModFix/>
          </a:blip>
          <a:srcRect b="0" l="0" r="0" t="0"/>
          <a:stretch/>
        </p:blipFill>
        <p:spPr>
          <a:xfrm>
            <a:off x="5541225" y="1354165"/>
            <a:ext cx="2136562" cy="3163835"/>
          </a:xfrm>
          <a:prstGeom prst="rect">
            <a:avLst/>
          </a:prstGeom>
          <a:noFill/>
          <a:ln>
            <a:noFill/>
          </a:ln>
        </p:spPr>
      </p:pic>
      <p:sp>
        <p:nvSpPr>
          <p:cNvPr id="2549" name="Google Shape;2549;p340"/>
          <p:cNvSpPr txBox="1"/>
          <p:nvPr>
            <p:ph idx="1" type="body"/>
          </p:nvPr>
        </p:nvSpPr>
        <p:spPr>
          <a:xfrm>
            <a:off x="706925" y="1211175"/>
            <a:ext cx="4282500" cy="3497400"/>
          </a:xfrm>
          <a:prstGeom prst="rect">
            <a:avLst/>
          </a:prstGeom>
          <a:noFill/>
          <a:ln>
            <a:noFill/>
          </a:ln>
        </p:spPr>
        <p:txBody>
          <a:bodyPr anchorCtr="0" anchor="t" bIns="91425" lIns="91425" spcFirstLastPara="1" rIns="91425" wrap="square" tIns="91425">
            <a:normAutofit fontScale="92500" lnSpcReduction="10000"/>
          </a:bodyPr>
          <a:lstStyle/>
          <a:p>
            <a:pPr indent="0" lvl="0" marL="0" rtl="0" algn="l">
              <a:lnSpc>
                <a:spcPct val="115000"/>
              </a:lnSpc>
              <a:spcBef>
                <a:spcPts val="0"/>
              </a:spcBef>
              <a:spcAft>
                <a:spcPts val="0"/>
              </a:spcAft>
              <a:buClr>
                <a:schemeClr val="dk1"/>
              </a:buClr>
              <a:buSzPct val="45833"/>
              <a:buFont typeface="Arial"/>
              <a:buNone/>
            </a:pPr>
            <a:r>
              <a:rPr lang="en"/>
              <a:t>A type of inhibition where a substrate molecule is prevented from binding to the active site of an enzyme by a molecule that is very similar in structure to the substrate.</a:t>
            </a:r>
            <a:endParaRPr/>
          </a:p>
          <a:p>
            <a:pPr indent="0" lvl="0" marL="0" rtl="0" algn="l">
              <a:lnSpc>
                <a:spcPct val="115000"/>
              </a:lnSpc>
              <a:spcBef>
                <a:spcPts val="1200"/>
              </a:spcBef>
              <a:spcAft>
                <a:spcPts val="0"/>
              </a:spcAft>
              <a:buClr>
                <a:schemeClr val="dk1"/>
              </a:buClr>
              <a:buSzPct val="45833"/>
              <a:buFont typeface="Arial"/>
              <a:buNone/>
            </a:pPr>
            <a:r>
              <a:t/>
            </a:r>
            <a:endParaRPr/>
          </a:p>
          <a:p>
            <a:pPr indent="0" lvl="0" marL="0" rtl="0" algn="l">
              <a:lnSpc>
                <a:spcPct val="115000"/>
              </a:lnSpc>
              <a:spcBef>
                <a:spcPts val="1200"/>
              </a:spcBef>
              <a:spcAft>
                <a:spcPts val="1200"/>
              </a:spcAft>
              <a:buSzPct val="108108"/>
              <a:buNone/>
            </a:pPr>
            <a:r>
              <a:rPr b="1" lang="en">
                <a:solidFill>
                  <a:schemeClr val="accent5"/>
                </a:solidFill>
              </a:rPr>
              <a:t>What do you notice about the shape of the active site?</a:t>
            </a:r>
            <a:endParaRPr b="1">
              <a:solidFill>
                <a:schemeClr val="accent5"/>
              </a:solidFill>
            </a:endParaRPr>
          </a:p>
        </p:txBody>
      </p:sp>
      <p:sp>
        <p:nvSpPr>
          <p:cNvPr id="2550" name="Google Shape;2550;p340"/>
          <p:cNvSpPr txBox="1"/>
          <p:nvPr>
            <p:ph type="title"/>
          </p:nvPr>
        </p:nvSpPr>
        <p:spPr>
          <a:xfrm>
            <a:off x="233200" y="113700"/>
            <a:ext cx="70692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b="1" lang="en"/>
              <a:t>What is Competitive Inhibition?</a:t>
            </a:r>
            <a:endParaRPr b="1"/>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54" name="Shape 2554"/>
        <p:cNvGrpSpPr/>
        <p:nvPr/>
      </p:nvGrpSpPr>
      <p:grpSpPr>
        <a:xfrm>
          <a:off x="0" y="0"/>
          <a:ext cx="0" cy="0"/>
          <a:chOff x="0" y="0"/>
          <a:chExt cx="0" cy="0"/>
        </a:xfrm>
      </p:grpSpPr>
      <p:pic>
        <p:nvPicPr>
          <p:cNvPr id="2555" name="Google Shape;2555;p341"/>
          <p:cNvPicPr preferRelativeResize="0"/>
          <p:nvPr/>
        </p:nvPicPr>
        <p:blipFill rotWithShape="1">
          <a:blip r:embed="rId4">
            <a:alphaModFix/>
          </a:blip>
          <a:srcRect b="0" l="0" r="0" t="0"/>
          <a:stretch/>
        </p:blipFill>
        <p:spPr>
          <a:xfrm>
            <a:off x="7905017" y="381338"/>
            <a:ext cx="900247" cy="900247"/>
          </a:xfrm>
          <a:prstGeom prst="rect">
            <a:avLst/>
          </a:prstGeom>
          <a:noFill/>
          <a:ln>
            <a:noFill/>
          </a:ln>
        </p:spPr>
      </p:pic>
      <p:sp>
        <p:nvSpPr>
          <p:cNvPr id="2556" name="Google Shape;2556;p341"/>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
        <p:nvSpPr>
          <p:cNvPr id="2557" name="Google Shape;2557;p341"/>
          <p:cNvSpPr txBox="1"/>
          <p:nvPr/>
        </p:nvSpPr>
        <p:spPr>
          <a:xfrm>
            <a:off x="445294" y="1354163"/>
            <a:ext cx="4267500" cy="6291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t/>
            </a:r>
            <a:endParaRPr b="1" i="0" sz="2100" u="none" cap="none" strike="noStrike">
              <a:solidFill>
                <a:schemeClr val="dk1"/>
              </a:solidFill>
              <a:latin typeface="Calibri"/>
              <a:ea typeface="Calibri"/>
              <a:cs typeface="Calibri"/>
              <a:sym typeface="Calibri"/>
            </a:endParaRPr>
          </a:p>
        </p:txBody>
      </p:sp>
      <p:pic>
        <p:nvPicPr>
          <p:cNvPr id="2558" name="Google Shape;2558;p341"/>
          <p:cNvPicPr preferRelativeResize="0"/>
          <p:nvPr/>
        </p:nvPicPr>
        <p:blipFill rotWithShape="1">
          <a:blip r:embed="rId5">
            <a:alphaModFix/>
          </a:blip>
          <a:srcRect b="0" l="0" r="0" t="0"/>
          <a:stretch/>
        </p:blipFill>
        <p:spPr>
          <a:xfrm>
            <a:off x="4774556" y="1486425"/>
            <a:ext cx="3716738" cy="2373300"/>
          </a:xfrm>
          <a:prstGeom prst="rect">
            <a:avLst/>
          </a:prstGeom>
          <a:noFill/>
          <a:ln>
            <a:noFill/>
          </a:ln>
        </p:spPr>
      </p:pic>
      <p:sp>
        <p:nvSpPr>
          <p:cNvPr id="2559" name="Google Shape;2559;p341"/>
          <p:cNvSpPr txBox="1"/>
          <p:nvPr>
            <p:ph idx="1" type="body"/>
          </p:nvPr>
        </p:nvSpPr>
        <p:spPr>
          <a:xfrm>
            <a:off x="706925" y="1211175"/>
            <a:ext cx="3865200" cy="17043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2824"/>
              <a:buNone/>
            </a:pPr>
            <a:r>
              <a:rPr lang="en"/>
              <a:t>Determine what pieces show model non-competitive inhibition.</a:t>
            </a:r>
            <a:endParaRPr/>
          </a:p>
        </p:txBody>
      </p:sp>
      <p:sp>
        <p:nvSpPr>
          <p:cNvPr id="2560" name="Google Shape;2560;p341"/>
          <p:cNvSpPr txBox="1"/>
          <p:nvPr>
            <p:ph type="title"/>
          </p:nvPr>
        </p:nvSpPr>
        <p:spPr>
          <a:xfrm>
            <a:off x="233200" y="122764"/>
            <a:ext cx="8481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b="1" lang="en" sz="3800"/>
              <a:t>Modeling Non-Competitive Inhibition</a:t>
            </a:r>
            <a:endParaRPr b="1" sz="3800"/>
          </a:p>
        </p:txBody>
      </p:sp>
      <p:sp>
        <p:nvSpPr>
          <p:cNvPr id="2561" name="Google Shape;2561;p341"/>
          <p:cNvSpPr txBox="1"/>
          <p:nvPr/>
        </p:nvSpPr>
        <p:spPr>
          <a:xfrm>
            <a:off x="449400" y="3653125"/>
            <a:ext cx="82452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2"/>
                </a:solidFill>
                <a:latin typeface="Calibri"/>
                <a:ea typeface="Calibri"/>
                <a:cs typeface="Calibri"/>
                <a:sym typeface="Calibri"/>
              </a:rPr>
              <a:t>In your Notebook:</a:t>
            </a:r>
            <a:r>
              <a:rPr lang="en" sz="2400">
                <a:solidFill>
                  <a:schemeClr val="dk2"/>
                </a:solidFill>
                <a:latin typeface="Calibri"/>
                <a:ea typeface="Calibri"/>
                <a:cs typeface="Calibri"/>
                <a:sym typeface="Calibri"/>
              </a:rPr>
              <a:t>  Create a simple sketch to illustrate the difference between competitive and non-competitive inhibition of an enzyme.</a:t>
            </a:r>
            <a:endParaRPr sz="2400">
              <a:solidFill>
                <a:schemeClr val="dk2"/>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65" name="Shape 2565"/>
        <p:cNvGrpSpPr/>
        <p:nvPr/>
      </p:nvGrpSpPr>
      <p:grpSpPr>
        <a:xfrm>
          <a:off x="0" y="0"/>
          <a:ext cx="0" cy="0"/>
          <a:chOff x="0" y="0"/>
          <a:chExt cx="0" cy="0"/>
        </a:xfrm>
      </p:grpSpPr>
      <p:pic>
        <p:nvPicPr>
          <p:cNvPr id="2566" name="Google Shape;2566;p342"/>
          <p:cNvPicPr preferRelativeResize="0"/>
          <p:nvPr/>
        </p:nvPicPr>
        <p:blipFill rotWithShape="1">
          <a:blip r:embed="rId4">
            <a:alphaModFix/>
          </a:blip>
          <a:srcRect b="0" l="0" r="0" t="0"/>
          <a:stretch/>
        </p:blipFill>
        <p:spPr>
          <a:xfrm>
            <a:off x="7914088" y="381338"/>
            <a:ext cx="900247" cy="900247"/>
          </a:xfrm>
          <a:prstGeom prst="rect">
            <a:avLst/>
          </a:prstGeom>
          <a:noFill/>
          <a:ln>
            <a:noFill/>
          </a:ln>
        </p:spPr>
      </p:pic>
      <p:sp>
        <p:nvSpPr>
          <p:cNvPr id="2567" name="Google Shape;2567;p342"/>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
        <p:nvSpPr>
          <p:cNvPr id="2568" name="Google Shape;2568;p342"/>
          <p:cNvSpPr txBox="1"/>
          <p:nvPr/>
        </p:nvSpPr>
        <p:spPr>
          <a:xfrm>
            <a:off x="343781" y="3446869"/>
            <a:ext cx="4430700" cy="7485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t/>
            </a:r>
            <a:endParaRPr b="1" i="0" sz="2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Open Sans"/>
              <a:ea typeface="Open Sans"/>
              <a:cs typeface="Open Sans"/>
              <a:sym typeface="Open Sans"/>
            </a:endParaRPr>
          </a:p>
        </p:txBody>
      </p:sp>
      <p:pic>
        <p:nvPicPr>
          <p:cNvPr id="2569" name="Google Shape;2569;p342"/>
          <p:cNvPicPr preferRelativeResize="0"/>
          <p:nvPr/>
        </p:nvPicPr>
        <p:blipFill rotWithShape="1">
          <a:blip r:embed="rId5">
            <a:alphaModFix/>
          </a:blip>
          <a:srcRect b="0" l="0" r="0" t="0"/>
          <a:stretch/>
        </p:blipFill>
        <p:spPr>
          <a:xfrm>
            <a:off x="4888819" y="1468457"/>
            <a:ext cx="2919890" cy="3184505"/>
          </a:xfrm>
          <a:prstGeom prst="rect">
            <a:avLst/>
          </a:prstGeom>
          <a:noFill/>
          <a:ln>
            <a:noFill/>
          </a:ln>
        </p:spPr>
      </p:pic>
      <p:sp>
        <p:nvSpPr>
          <p:cNvPr id="2570" name="Google Shape;2570;p342"/>
          <p:cNvSpPr txBox="1"/>
          <p:nvPr>
            <p:ph idx="1" type="body"/>
          </p:nvPr>
        </p:nvSpPr>
        <p:spPr>
          <a:xfrm>
            <a:off x="706925" y="1211175"/>
            <a:ext cx="3901500" cy="3497400"/>
          </a:xfrm>
          <a:prstGeom prst="rect">
            <a:avLst/>
          </a:prstGeom>
          <a:noFill/>
          <a:ln>
            <a:noFill/>
          </a:ln>
        </p:spPr>
        <p:txBody>
          <a:bodyPr anchorCtr="0" anchor="t" bIns="91425" lIns="91425" spcFirstLastPara="1" rIns="91425" wrap="square" tIns="91425">
            <a:normAutofit lnSpcReduction="20000"/>
          </a:bodyPr>
          <a:lstStyle/>
          <a:p>
            <a:pPr indent="0" lvl="0" marL="0" rtl="0" algn="l">
              <a:lnSpc>
                <a:spcPct val="115000"/>
              </a:lnSpc>
              <a:spcBef>
                <a:spcPts val="0"/>
              </a:spcBef>
              <a:spcAft>
                <a:spcPts val="0"/>
              </a:spcAft>
              <a:buSzPts val="2400"/>
              <a:buNone/>
            </a:pPr>
            <a:r>
              <a:rPr lang="en"/>
              <a:t>A type of enzyme inhibition where an inhibitor binds to an allosteric site resulting in decreased efficacy of the enzyme. </a:t>
            </a:r>
            <a:endParaRPr/>
          </a:p>
          <a:p>
            <a:pPr indent="0" lvl="0" marL="0" rtl="0" algn="l">
              <a:lnSpc>
                <a:spcPct val="115000"/>
              </a:lnSpc>
              <a:spcBef>
                <a:spcPts val="1200"/>
              </a:spcBef>
              <a:spcAft>
                <a:spcPts val="0"/>
              </a:spcAft>
              <a:buSzPts val="2400"/>
              <a:buNone/>
            </a:pPr>
            <a:r>
              <a:t/>
            </a:r>
            <a:endParaRPr/>
          </a:p>
          <a:p>
            <a:pPr indent="0" lvl="0" marL="0" rtl="0" algn="l">
              <a:lnSpc>
                <a:spcPct val="115000"/>
              </a:lnSpc>
              <a:spcBef>
                <a:spcPts val="1200"/>
              </a:spcBef>
              <a:spcAft>
                <a:spcPts val="1200"/>
              </a:spcAft>
              <a:buSzPts val="2400"/>
              <a:buNone/>
            </a:pPr>
            <a:r>
              <a:rPr b="1" lang="en">
                <a:solidFill>
                  <a:schemeClr val="accent5"/>
                </a:solidFill>
              </a:rPr>
              <a:t>What do you notice about the shape of the active site?</a:t>
            </a:r>
            <a:endParaRPr b="1">
              <a:solidFill>
                <a:schemeClr val="accent5"/>
              </a:solidFill>
            </a:endParaRPr>
          </a:p>
        </p:txBody>
      </p:sp>
      <p:sp>
        <p:nvSpPr>
          <p:cNvPr id="2571" name="Google Shape;2571;p342"/>
          <p:cNvSpPr txBox="1"/>
          <p:nvPr>
            <p:ph type="title"/>
          </p:nvPr>
        </p:nvSpPr>
        <p:spPr>
          <a:xfrm>
            <a:off x="233200" y="95550"/>
            <a:ext cx="8481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b="1" lang="en"/>
              <a:t>What is Non-Competitive Inhibition?</a:t>
            </a:r>
            <a:endParaRPr b="1"/>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2575" name="Shape 2575"/>
        <p:cNvGrpSpPr/>
        <p:nvPr/>
      </p:nvGrpSpPr>
      <p:grpSpPr>
        <a:xfrm>
          <a:off x="0" y="0"/>
          <a:ext cx="0" cy="0"/>
          <a:chOff x="0" y="0"/>
          <a:chExt cx="0" cy="0"/>
        </a:xfrm>
      </p:grpSpPr>
      <p:pic>
        <p:nvPicPr>
          <p:cNvPr id="2576" name="Google Shape;2576;p343"/>
          <p:cNvPicPr preferRelativeResize="0"/>
          <p:nvPr/>
        </p:nvPicPr>
        <p:blipFill rotWithShape="1">
          <a:blip r:embed="rId4">
            <a:alphaModFix/>
          </a:blip>
          <a:srcRect b="0" l="0" r="0" t="0"/>
          <a:stretch/>
        </p:blipFill>
        <p:spPr>
          <a:xfrm>
            <a:off x="7918994" y="379770"/>
            <a:ext cx="905276" cy="905276"/>
          </a:xfrm>
          <a:prstGeom prst="rect">
            <a:avLst/>
          </a:prstGeom>
          <a:noFill/>
          <a:ln>
            <a:noFill/>
          </a:ln>
        </p:spPr>
      </p:pic>
      <p:sp>
        <p:nvSpPr>
          <p:cNvPr id="2577" name="Google Shape;2577;p343"/>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pic>
        <p:nvPicPr>
          <p:cNvPr id="2578" name="Google Shape;2578;p343"/>
          <p:cNvPicPr preferRelativeResize="0"/>
          <p:nvPr/>
        </p:nvPicPr>
        <p:blipFill rotWithShape="1">
          <a:blip r:embed="rId5">
            <a:alphaModFix/>
          </a:blip>
          <a:srcRect b="0" l="0" r="0" t="0"/>
          <a:stretch/>
        </p:blipFill>
        <p:spPr>
          <a:xfrm>
            <a:off x="114300" y="2000822"/>
            <a:ext cx="8915401" cy="875620"/>
          </a:xfrm>
          <a:prstGeom prst="rect">
            <a:avLst/>
          </a:prstGeom>
          <a:noFill/>
          <a:ln cap="flat" cmpd="sng" w="28575">
            <a:solidFill>
              <a:schemeClr val="dk2"/>
            </a:solidFill>
            <a:prstDash val="solid"/>
            <a:round/>
            <a:headEnd len="sm" w="sm" type="none"/>
            <a:tailEnd len="sm" w="sm" type="none"/>
          </a:ln>
        </p:spPr>
      </p:pic>
      <p:sp>
        <p:nvSpPr>
          <p:cNvPr id="2579" name="Google Shape;2579;p343"/>
          <p:cNvSpPr txBox="1"/>
          <p:nvPr>
            <p:ph idx="1" type="body"/>
          </p:nvPr>
        </p:nvSpPr>
        <p:spPr>
          <a:xfrm>
            <a:off x="716000" y="1285050"/>
            <a:ext cx="7032000" cy="6576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2400"/>
              <a:buNone/>
            </a:pPr>
            <a:r>
              <a:rPr lang="en"/>
              <a:t>Amino Acid sequence of Acetylcholinesterase</a:t>
            </a:r>
            <a:endParaRPr/>
          </a:p>
        </p:txBody>
      </p:sp>
      <p:sp>
        <p:nvSpPr>
          <p:cNvPr id="2580" name="Google Shape;2580;p343"/>
          <p:cNvSpPr txBox="1"/>
          <p:nvPr>
            <p:ph idx="1" type="body"/>
          </p:nvPr>
        </p:nvSpPr>
        <p:spPr>
          <a:xfrm>
            <a:off x="716000" y="3079768"/>
            <a:ext cx="7032000" cy="13308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2400"/>
              <a:buNone/>
            </a:pPr>
            <a:r>
              <a:rPr b="1" lang="en">
                <a:solidFill>
                  <a:schemeClr val="accent5"/>
                </a:solidFill>
              </a:rPr>
              <a:t>What do you notice?</a:t>
            </a:r>
            <a:endParaRPr b="1">
              <a:solidFill>
                <a:schemeClr val="accent5"/>
              </a:solidFill>
            </a:endParaRPr>
          </a:p>
          <a:p>
            <a:pPr indent="0" lvl="0" marL="0" rtl="0" algn="l">
              <a:lnSpc>
                <a:spcPct val="115000"/>
              </a:lnSpc>
              <a:spcBef>
                <a:spcPts val="1200"/>
              </a:spcBef>
              <a:spcAft>
                <a:spcPts val="1200"/>
              </a:spcAft>
              <a:buSzPts val="2400"/>
              <a:buNone/>
            </a:pPr>
            <a:r>
              <a:rPr b="1" lang="en">
                <a:solidFill>
                  <a:schemeClr val="accent5"/>
                </a:solidFill>
              </a:rPr>
              <a:t>What do you wonder?</a:t>
            </a:r>
            <a:endParaRPr b="1">
              <a:solidFill>
                <a:schemeClr val="accent5"/>
              </a:solidFill>
            </a:endParaRPr>
          </a:p>
        </p:txBody>
      </p:sp>
      <p:sp>
        <p:nvSpPr>
          <p:cNvPr id="2581" name="Google Shape;2581;p343"/>
          <p:cNvSpPr txBox="1"/>
          <p:nvPr>
            <p:ph type="title"/>
          </p:nvPr>
        </p:nvSpPr>
        <p:spPr>
          <a:xfrm>
            <a:off x="233200" y="95550"/>
            <a:ext cx="7032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b="1" lang="en"/>
              <a:t>Substrate Specificity Kit</a:t>
            </a:r>
            <a:endParaRPr b="1"/>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2585" name="Shape 2585"/>
        <p:cNvGrpSpPr/>
        <p:nvPr/>
      </p:nvGrpSpPr>
      <p:grpSpPr>
        <a:xfrm>
          <a:off x="0" y="0"/>
          <a:ext cx="0" cy="0"/>
          <a:chOff x="0" y="0"/>
          <a:chExt cx="0" cy="0"/>
        </a:xfrm>
      </p:grpSpPr>
      <p:sp>
        <p:nvSpPr>
          <p:cNvPr id="2586" name="Google Shape;2586;p344"/>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pic>
        <p:nvPicPr>
          <p:cNvPr id="2587" name="Google Shape;2587;p344"/>
          <p:cNvPicPr preferRelativeResize="0"/>
          <p:nvPr/>
        </p:nvPicPr>
        <p:blipFill rotWithShape="1">
          <a:blip r:embed="rId4">
            <a:alphaModFix/>
          </a:blip>
          <a:srcRect b="0" l="0" r="0" t="0"/>
          <a:stretch/>
        </p:blipFill>
        <p:spPr>
          <a:xfrm>
            <a:off x="4476513" y="1285062"/>
            <a:ext cx="3686175" cy="3000375"/>
          </a:xfrm>
          <a:prstGeom prst="rect">
            <a:avLst/>
          </a:prstGeom>
          <a:noFill/>
          <a:ln>
            <a:noFill/>
          </a:ln>
        </p:spPr>
      </p:pic>
      <p:sp>
        <p:nvSpPr>
          <p:cNvPr id="2588" name="Google Shape;2588;p344"/>
          <p:cNvSpPr txBox="1"/>
          <p:nvPr>
            <p:ph idx="1" type="body"/>
          </p:nvPr>
        </p:nvSpPr>
        <p:spPr>
          <a:xfrm>
            <a:off x="706925" y="1211175"/>
            <a:ext cx="3855900" cy="3497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en"/>
              <a:t>Colored circles are binding locations for the active site.</a:t>
            </a:r>
            <a:endParaRPr/>
          </a:p>
          <a:p>
            <a:pPr indent="0" lvl="0" marL="0" rtl="0" algn="l">
              <a:lnSpc>
                <a:spcPct val="115000"/>
              </a:lnSpc>
              <a:spcBef>
                <a:spcPts val="1200"/>
              </a:spcBef>
              <a:spcAft>
                <a:spcPts val="0"/>
              </a:spcAft>
              <a:buClr>
                <a:schemeClr val="dk1"/>
              </a:buClr>
              <a:buSzPts val="1100"/>
              <a:buFont typeface="Arial"/>
              <a:buNone/>
            </a:pPr>
            <a:r>
              <a:t/>
            </a:r>
            <a:endParaRPr/>
          </a:p>
          <a:p>
            <a:pPr indent="0" lvl="0" marL="0" rtl="0" algn="l">
              <a:lnSpc>
                <a:spcPct val="115000"/>
              </a:lnSpc>
              <a:spcBef>
                <a:spcPts val="1200"/>
              </a:spcBef>
              <a:spcAft>
                <a:spcPts val="0"/>
              </a:spcAft>
              <a:buClr>
                <a:schemeClr val="dk1"/>
              </a:buClr>
              <a:buSzPts val="1100"/>
              <a:buFont typeface="Arial"/>
              <a:buNone/>
            </a:pPr>
            <a:r>
              <a:rPr b="1" lang="en">
                <a:solidFill>
                  <a:schemeClr val="accent5"/>
                </a:solidFill>
              </a:rPr>
              <a:t>What do you notice?</a:t>
            </a:r>
            <a:endParaRPr b="1">
              <a:solidFill>
                <a:schemeClr val="accent5"/>
              </a:solidFill>
            </a:endParaRPr>
          </a:p>
          <a:p>
            <a:pPr indent="0" lvl="0" marL="0" rtl="0" algn="l">
              <a:lnSpc>
                <a:spcPct val="115000"/>
              </a:lnSpc>
              <a:spcBef>
                <a:spcPts val="1200"/>
              </a:spcBef>
              <a:spcAft>
                <a:spcPts val="0"/>
              </a:spcAft>
              <a:buClr>
                <a:schemeClr val="dk1"/>
              </a:buClr>
              <a:buSzPts val="1100"/>
              <a:buFont typeface="Arial"/>
              <a:buNone/>
            </a:pPr>
            <a:r>
              <a:t/>
            </a:r>
            <a:endParaRPr b="1">
              <a:solidFill>
                <a:schemeClr val="accent5"/>
              </a:solidFill>
            </a:endParaRPr>
          </a:p>
          <a:p>
            <a:pPr indent="0" lvl="0" marL="0" rtl="0" algn="l">
              <a:lnSpc>
                <a:spcPct val="115000"/>
              </a:lnSpc>
              <a:spcBef>
                <a:spcPts val="1200"/>
              </a:spcBef>
              <a:spcAft>
                <a:spcPts val="1200"/>
              </a:spcAft>
              <a:buSzPts val="2400"/>
              <a:buNone/>
            </a:pPr>
            <a:r>
              <a:rPr b="1" lang="en">
                <a:solidFill>
                  <a:schemeClr val="accent5"/>
                </a:solidFill>
              </a:rPr>
              <a:t>What do you wonder?</a:t>
            </a:r>
            <a:endParaRPr b="1">
              <a:solidFill>
                <a:schemeClr val="accent5"/>
              </a:solidFill>
            </a:endParaRPr>
          </a:p>
        </p:txBody>
      </p:sp>
      <p:pic>
        <p:nvPicPr>
          <p:cNvPr id="2589" name="Google Shape;2589;p344"/>
          <p:cNvPicPr preferRelativeResize="0"/>
          <p:nvPr/>
        </p:nvPicPr>
        <p:blipFill rotWithShape="1">
          <a:blip r:embed="rId5">
            <a:alphaModFix/>
          </a:blip>
          <a:srcRect b="0" l="0" r="0" t="0"/>
          <a:stretch/>
        </p:blipFill>
        <p:spPr>
          <a:xfrm>
            <a:off x="7918994" y="379770"/>
            <a:ext cx="905276" cy="905276"/>
          </a:xfrm>
          <a:prstGeom prst="rect">
            <a:avLst/>
          </a:prstGeom>
          <a:noFill/>
          <a:ln>
            <a:noFill/>
          </a:ln>
        </p:spPr>
      </p:pic>
      <p:sp>
        <p:nvSpPr>
          <p:cNvPr id="2590" name="Google Shape;2590;p344"/>
          <p:cNvSpPr txBox="1"/>
          <p:nvPr>
            <p:ph type="title"/>
          </p:nvPr>
        </p:nvSpPr>
        <p:spPr>
          <a:xfrm>
            <a:off x="233200" y="95550"/>
            <a:ext cx="7032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b="1" lang="en"/>
              <a:t>Substrate Specificity Kit</a:t>
            </a:r>
            <a:endParaRPr b="1"/>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4">
            <a:alphaModFix/>
          </a:blip>
          <a:stretch>
            <a:fillRect/>
          </a:stretch>
        </a:blipFill>
      </p:bgPr>
    </p:bg>
    <p:spTree>
      <p:nvGrpSpPr>
        <p:cNvPr id="2594" name="Shape 2594"/>
        <p:cNvGrpSpPr/>
        <p:nvPr/>
      </p:nvGrpSpPr>
      <p:grpSpPr>
        <a:xfrm>
          <a:off x="0" y="0"/>
          <a:ext cx="0" cy="0"/>
          <a:chOff x="0" y="0"/>
          <a:chExt cx="0" cy="0"/>
        </a:xfrm>
      </p:grpSpPr>
      <p:pic>
        <p:nvPicPr>
          <p:cNvPr id="2595" name="Google Shape;2595;p345"/>
          <p:cNvPicPr preferRelativeResize="0"/>
          <p:nvPr/>
        </p:nvPicPr>
        <p:blipFill rotWithShape="1">
          <a:blip r:embed="rId5">
            <a:alphaModFix/>
          </a:blip>
          <a:srcRect b="0" l="0" r="0" t="0"/>
          <a:stretch/>
        </p:blipFill>
        <p:spPr>
          <a:xfrm>
            <a:off x="7908721" y="372479"/>
            <a:ext cx="900247" cy="900247"/>
          </a:xfrm>
          <a:prstGeom prst="rect">
            <a:avLst/>
          </a:prstGeom>
          <a:noFill/>
          <a:ln>
            <a:noFill/>
          </a:ln>
        </p:spPr>
      </p:pic>
      <p:sp>
        <p:nvSpPr>
          <p:cNvPr id="2596" name="Google Shape;2596;p345"/>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pic>
        <p:nvPicPr>
          <p:cNvPr id="2597" name="Google Shape;2597;p345"/>
          <p:cNvPicPr preferRelativeResize="0"/>
          <p:nvPr/>
        </p:nvPicPr>
        <p:blipFill rotWithShape="1">
          <a:blip r:embed="rId6">
            <a:alphaModFix/>
          </a:blip>
          <a:srcRect b="0" l="0" r="0" t="0"/>
          <a:stretch/>
        </p:blipFill>
        <p:spPr>
          <a:xfrm>
            <a:off x="4578625" y="1695454"/>
            <a:ext cx="3546069" cy="3265936"/>
          </a:xfrm>
          <a:prstGeom prst="rect">
            <a:avLst/>
          </a:prstGeom>
          <a:noFill/>
          <a:ln>
            <a:noFill/>
          </a:ln>
        </p:spPr>
      </p:pic>
      <p:sp>
        <p:nvSpPr>
          <p:cNvPr id="2598" name="Google Shape;2598;p345"/>
          <p:cNvSpPr txBox="1"/>
          <p:nvPr>
            <p:ph idx="1" type="body"/>
          </p:nvPr>
        </p:nvSpPr>
        <p:spPr>
          <a:xfrm>
            <a:off x="706925" y="1211175"/>
            <a:ext cx="7032000" cy="3497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en"/>
              <a:t>Create a substrate with the ball and stick models</a:t>
            </a:r>
            <a:endParaRPr/>
          </a:p>
          <a:p>
            <a:pPr indent="0" lvl="0" marL="0" rtl="0" algn="l">
              <a:lnSpc>
                <a:spcPct val="115000"/>
              </a:lnSpc>
              <a:spcBef>
                <a:spcPts val="1200"/>
              </a:spcBef>
              <a:spcAft>
                <a:spcPts val="0"/>
              </a:spcAft>
              <a:buClr>
                <a:schemeClr val="dk1"/>
              </a:buClr>
              <a:buSzPts val="1100"/>
              <a:buFont typeface="Arial"/>
              <a:buNone/>
            </a:pPr>
            <a:r>
              <a:t/>
            </a:r>
            <a:endParaRPr/>
          </a:p>
          <a:p>
            <a:pPr indent="0" lvl="0" marL="0" rtl="0" algn="l">
              <a:lnSpc>
                <a:spcPct val="115000"/>
              </a:lnSpc>
              <a:spcBef>
                <a:spcPts val="1200"/>
              </a:spcBef>
              <a:spcAft>
                <a:spcPts val="0"/>
              </a:spcAft>
              <a:buClr>
                <a:schemeClr val="dk1"/>
              </a:buClr>
              <a:buSzPts val="1100"/>
              <a:buFont typeface="Arial"/>
              <a:buNone/>
            </a:pPr>
            <a:r>
              <a:t/>
            </a:r>
            <a:endParaRPr/>
          </a:p>
          <a:p>
            <a:pPr indent="0" lvl="0" marL="0" rtl="0" algn="l">
              <a:lnSpc>
                <a:spcPct val="115000"/>
              </a:lnSpc>
              <a:spcBef>
                <a:spcPts val="1200"/>
              </a:spcBef>
              <a:spcAft>
                <a:spcPts val="0"/>
              </a:spcAft>
              <a:buClr>
                <a:schemeClr val="dk1"/>
              </a:buClr>
              <a:buSzPts val="1100"/>
              <a:buFont typeface="Arial"/>
              <a:buNone/>
            </a:pPr>
            <a:r>
              <a:rPr b="1" lang="en">
                <a:solidFill>
                  <a:schemeClr val="accent5"/>
                </a:solidFill>
              </a:rPr>
              <a:t>What do you notice?			</a:t>
            </a:r>
            <a:endParaRPr b="1">
              <a:solidFill>
                <a:schemeClr val="accent5"/>
              </a:solidFill>
            </a:endParaRPr>
          </a:p>
          <a:p>
            <a:pPr indent="0" lvl="0" marL="0" rtl="0" algn="l">
              <a:lnSpc>
                <a:spcPct val="115000"/>
              </a:lnSpc>
              <a:spcBef>
                <a:spcPts val="1200"/>
              </a:spcBef>
              <a:spcAft>
                <a:spcPts val="0"/>
              </a:spcAft>
              <a:buClr>
                <a:schemeClr val="dk1"/>
              </a:buClr>
              <a:buSzPts val="1100"/>
              <a:buFont typeface="Arial"/>
              <a:buNone/>
            </a:pPr>
            <a:r>
              <a:t/>
            </a:r>
            <a:endParaRPr b="1">
              <a:solidFill>
                <a:schemeClr val="accent5"/>
              </a:solidFill>
            </a:endParaRPr>
          </a:p>
          <a:p>
            <a:pPr indent="0" lvl="0" marL="0" rtl="0" algn="l">
              <a:lnSpc>
                <a:spcPct val="115000"/>
              </a:lnSpc>
              <a:spcBef>
                <a:spcPts val="1200"/>
              </a:spcBef>
              <a:spcAft>
                <a:spcPts val="1200"/>
              </a:spcAft>
              <a:buSzPts val="2400"/>
              <a:buNone/>
            </a:pPr>
            <a:r>
              <a:rPr b="1" lang="en">
                <a:solidFill>
                  <a:schemeClr val="accent5"/>
                </a:solidFill>
              </a:rPr>
              <a:t>What do you wonder?</a:t>
            </a:r>
            <a:endParaRPr b="1">
              <a:solidFill>
                <a:schemeClr val="accent5"/>
              </a:solidFill>
            </a:endParaRPr>
          </a:p>
        </p:txBody>
      </p:sp>
      <p:sp>
        <p:nvSpPr>
          <p:cNvPr id="2599" name="Google Shape;2599;p345"/>
          <p:cNvSpPr txBox="1"/>
          <p:nvPr>
            <p:ph type="title"/>
          </p:nvPr>
        </p:nvSpPr>
        <p:spPr>
          <a:xfrm>
            <a:off x="233200" y="95550"/>
            <a:ext cx="70965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b="1" lang="en"/>
              <a:t>Substrate Modeling Kit</a:t>
            </a:r>
            <a:endParaRPr b="1"/>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03" name="Shape 2603"/>
        <p:cNvGrpSpPr/>
        <p:nvPr/>
      </p:nvGrpSpPr>
      <p:grpSpPr>
        <a:xfrm>
          <a:off x="0" y="0"/>
          <a:ext cx="0" cy="0"/>
          <a:chOff x="0" y="0"/>
          <a:chExt cx="0" cy="0"/>
        </a:xfrm>
      </p:grpSpPr>
      <p:sp>
        <p:nvSpPr>
          <p:cNvPr id="2604" name="Google Shape;2604;p346"/>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pic>
        <p:nvPicPr>
          <p:cNvPr id="2605" name="Google Shape;2605;p346"/>
          <p:cNvPicPr preferRelativeResize="0"/>
          <p:nvPr/>
        </p:nvPicPr>
        <p:blipFill rotWithShape="1">
          <a:blip r:embed="rId4">
            <a:alphaModFix/>
          </a:blip>
          <a:srcRect b="0" l="0" r="0" t="0"/>
          <a:stretch/>
        </p:blipFill>
        <p:spPr>
          <a:xfrm rot="-5400000">
            <a:off x="4815339" y="471554"/>
            <a:ext cx="3192974" cy="4789481"/>
          </a:xfrm>
          <a:prstGeom prst="rect">
            <a:avLst/>
          </a:prstGeom>
          <a:noFill/>
          <a:ln>
            <a:noFill/>
          </a:ln>
        </p:spPr>
      </p:pic>
      <p:sp>
        <p:nvSpPr>
          <p:cNvPr id="2606" name="Google Shape;2606;p346"/>
          <p:cNvSpPr txBox="1"/>
          <p:nvPr>
            <p:ph idx="1" type="body"/>
          </p:nvPr>
        </p:nvSpPr>
        <p:spPr>
          <a:xfrm>
            <a:off x="706925" y="1211175"/>
            <a:ext cx="3865200" cy="3497400"/>
          </a:xfrm>
          <a:prstGeom prst="rect">
            <a:avLst/>
          </a:prstGeom>
          <a:noFill/>
          <a:ln>
            <a:noFill/>
          </a:ln>
        </p:spPr>
        <p:txBody>
          <a:bodyPr anchorCtr="0" anchor="t" bIns="91425" lIns="91425" spcFirstLastPara="1" rIns="91425" wrap="square" tIns="91425">
            <a:normAutofit fontScale="85000" lnSpcReduction="20000"/>
          </a:bodyPr>
          <a:lstStyle/>
          <a:p>
            <a:pPr indent="0" lvl="0" marL="0" rtl="0" algn="l">
              <a:lnSpc>
                <a:spcPct val="115000"/>
              </a:lnSpc>
              <a:spcBef>
                <a:spcPts val="0"/>
              </a:spcBef>
              <a:spcAft>
                <a:spcPts val="0"/>
              </a:spcAft>
              <a:buSzPct val="117647"/>
              <a:buNone/>
            </a:pPr>
            <a:r>
              <a:rPr lang="en"/>
              <a:t>Space out  the magnets along the toober.</a:t>
            </a:r>
            <a:endParaRPr/>
          </a:p>
          <a:p>
            <a:pPr indent="0" lvl="0" marL="0" rtl="0" algn="l">
              <a:lnSpc>
                <a:spcPct val="115000"/>
              </a:lnSpc>
              <a:spcBef>
                <a:spcPts val="1200"/>
              </a:spcBef>
              <a:spcAft>
                <a:spcPts val="0"/>
              </a:spcAft>
              <a:buSzPct val="117647"/>
              <a:buNone/>
            </a:pPr>
            <a:r>
              <a:t/>
            </a:r>
            <a:endParaRPr/>
          </a:p>
          <a:p>
            <a:pPr indent="0" lvl="0" marL="0" rtl="0" algn="l">
              <a:lnSpc>
                <a:spcPct val="115000"/>
              </a:lnSpc>
              <a:spcBef>
                <a:spcPts val="1200"/>
              </a:spcBef>
              <a:spcAft>
                <a:spcPts val="0"/>
              </a:spcAft>
              <a:buSzPct val="117647"/>
              <a:buNone/>
            </a:pPr>
            <a:r>
              <a:rPr lang="en"/>
              <a:t>Fold the magnets to bind to the substrate forming an active site. </a:t>
            </a:r>
            <a:endParaRPr/>
          </a:p>
          <a:p>
            <a:pPr indent="0" lvl="0" marL="0" rtl="0" algn="l">
              <a:lnSpc>
                <a:spcPct val="115000"/>
              </a:lnSpc>
              <a:spcBef>
                <a:spcPts val="1200"/>
              </a:spcBef>
              <a:spcAft>
                <a:spcPts val="0"/>
              </a:spcAft>
              <a:buSzPct val="117647"/>
              <a:buNone/>
            </a:pPr>
            <a:r>
              <a:t/>
            </a:r>
            <a:endParaRPr/>
          </a:p>
          <a:p>
            <a:pPr indent="0" lvl="0" marL="0" rtl="0" algn="l">
              <a:lnSpc>
                <a:spcPct val="115000"/>
              </a:lnSpc>
              <a:spcBef>
                <a:spcPts val="1200"/>
              </a:spcBef>
              <a:spcAft>
                <a:spcPts val="0"/>
              </a:spcAft>
              <a:buSzPct val="117647"/>
              <a:buNone/>
            </a:pPr>
            <a:r>
              <a:rPr b="1" lang="en">
                <a:solidFill>
                  <a:schemeClr val="accent5"/>
                </a:solidFill>
              </a:rPr>
              <a:t>What do you notice?		</a:t>
            </a:r>
            <a:endParaRPr b="1">
              <a:solidFill>
                <a:schemeClr val="accent5"/>
              </a:solidFill>
            </a:endParaRPr>
          </a:p>
          <a:p>
            <a:pPr indent="0" lvl="0" marL="0" rtl="0" algn="l">
              <a:lnSpc>
                <a:spcPct val="115000"/>
              </a:lnSpc>
              <a:spcBef>
                <a:spcPts val="1200"/>
              </a:spcBef>
              <a:spcAft>
                <a:spcPts val="1200"/>
              </a:spcAft>
              <a:buSzPct val="117647"/>
              <a:buNone/>
            </a:pPr>
            <a:r>
              <a:rPr b="1" lang="en">
                <a:solidFill>
                  <a:schemeClr val="accent5"/>
                </a:solidFill>
              </a:rPr>
              <a:t>What do you wonder?</a:t>
            </a:r>
            <a:endParaRPr b="1">
              <a:solidFill>
                <a:schemeClr val="accent5"/>
              </a:solidFill>
            </a:endParaRPr>
          </a:p>
        </p:txBody>
      </p:sp>
      <p:pic>
        <p:nvPicPr>
          <p:cNvPr id="2607" name="Google Shape;2607;p346"/>
          <p:cNvPicPr preferRelativeResize="0"/>
          <p:nvPr/>
        </p:nvPicPr>
        <p:blipFill rotWithShape="1">
          <a:blip r:embed="rId5">
            <a:alphaModFix/>
          </a:blip>
          <a:srcRect b="0" l="0" r="0" t="0"/>
          <a:stretch/>
        </p:blipFill>
        <p:spPr>
          <a:xfrm>
            <a:off x="7908721" y="372479"/>
            <a:ext cx="900247" cy="900247"/>
          </a:xfrm>
          <a:prstGeom prst="rect">
            <a:avLst/>
          </a:prstGeom>
          <a:noFill/>
          <a:ln>
            <a:noFill/>
          </a:ln>
        </p:spPr>
      </p:pic>
      <p:sp>
        <p:nvSpPr>
          <p:cNvPr id="2608" name="Google Shape;2608;p346"/>
          <p:cNvSpPr txBox="1"/>
          <p:nvPr>
            <p:ph type="title"/>
          </p:nvPr>
        </p:nvSpPr>
        <p:spPr>
          <a:xfrm>
            <a:off x="233200" y="-18880"/>
            <a:ext cx="70965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b="1" lang="en"/>
              <a:t>Substrate Modeling Kit</a:t>
            </a:r>
            <a:endParaRPr b="1"/>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12" name="Shape 2612"/>
        <p:cNvGrpSpPr/>
        <p:nvPr/>
      </p:nvGrpSpPr>
      <p:grpSpPr>
        <a:xfrm>
          <a:off x="0" y="0"/>
          <a:ext cx="0" cy="0"/>
          <a:chOff x="0" y="0"/>
          <a:chExt cx="0" cy="0"/>
        </a:xfrm>
      </p:grpSpPr>
      <p:sp>
        <p:nvSpPr>
          <p:cNvPr id="2613" name="Google Shape;2613;p347"/>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
        <p:nvSpPr>
          <p:cNvPr id="2614" name="Google Shape;2614;p347"/>
          <p:cNvSpPr txBox="1"/>
          <p:nvPr/>
        </p:nvSpPr>
        <p:spPr>
          <a:xfrm>
            <a:off x="614448" y="1525538"/>
            <a:ext cx="3898500" cy="307800"/>
          </a:xfrm>
          <a:prstGeom prst="rect">
            <a:avLst/>
          </a:prstGeom>
          <a:noFill/>
          <a:ln>
            <a:noFill/>
          </a:ln>
        </p:spPr>
        <p:txBody>
          <a:bodyPr anchorCtr="0" anchor="t" bIns="68575" lIns="68575" spcFirstLastPara="1" rIns="68575" wrap="square" tIns="68575">
            <a:spAutoFit/>
          </a:bodyPr>
          <a:lstStyle/>
          <a:p>
            <a:pPr indent="342900" lvl="0" marL="68580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2615" name="Google Shape;2615;p347"/>
          <p:cNvPicPr preferRelativeResize="0"/>
          <p:nvPr/>
        </p:nvPicPr>
        <p:blipFill rotWithShape="1">
          <a:blip r:embed="rId4">
            <a:alphaModFix/>
          </a:blip>
          <a:srcRect b="0" l="-3091" r="39752" t="0"/>
          <a:stretch/>
        </p:blipFill>
        <p:spPr>
          <a:xfrm>
            <a:off x="353786" y="1939988"/>
            <a:ext cx="2343148" cy="2615718"/>
          </a:xfrm>
          <a:prstGeom prst="rect">
            <a:avLst/>
          </a:prstGeom>
          <a:noFill/>
          <a:ln>
            <a:noFill/>
          </a:ln>
        </p:spPr>
      </p:pic>
      <p:pic>
        <p:nvPicPr>
          <p:cNvPr id="2616" name="Google Shape;2616;p347"/>
          <p:cNvPicPr preferRelativeResize="0"/>
          <p:nvPr/>
        </p:nvPicPr>
        <p:blipFill rotWithShape="1">
          <a:blip r:embed="rId5">
            <a:alphaModFix/>
          </a:blip>
          <a:srcRect b="0" l="0" r="0" t="0"/>
          <a:stretch/>
        </p:blipFill>
        <p:spPr>
          <a:xfrm>
            <a:off x="4627098" y="1387028"/>
            <a:ext cx="3546067" cy="3265935"/>
          </a:xfrm>
          <a:prstGeom prst="rect">
            <a:avLst/>
          </a:prstGeom>
          <a:noFill/>
          <a:ln>
            <a:noFill/>
          </a:ln>
        </p:spPr>
      </p:pic>
      <p:pic>
        <p:nvPicPr>
          <p:cNvPr id="2617" name="Google Shape;2617;p347"/>
          <p:cNvPicPr preferRelativeResize="0"/>
          <p:nvPr/>
        </p:nvPicPr>
        <p:blipFill rotWithShape="1">
          <a:blip r:embed="rId6">
            <a:alphaModFix/>
          </a:blip>
          <a:srcRect b="0" l="0" r="0" t="0"/>
          <a:stretch/>
        </p:blipFill>
        <p:spPr>
          <a:xfrm>
            <a:off x="984479" y="1736717"/>
            <a:ext cx="1712456" cy="1722881"/>
          </a:xfrm>
          <a:prstGeom prst="rect">
            <a:avLst/>
          </a:prstGeom>
          <a:noFill/>
          <a:ln>
            <a:noFill/>
          </a:ln>
        </p:spPr>
      </p:pic>
      <p:pic>
        <p:nvPicPr>
          <p:cNvPr id="2618" name="Google Shape;2618;p347"/>
          <p:cNvPicPr preferRelativeResize="0"/>
          <p:nvPr/>
        </p:nvPicPr>
        <p:blipFill rotWithShape="1">
          <a:blip r:embed="rId6">
            <a:alphaModFix/>
          </a:blip>
          <a:srcRect b="0" l="0" r="0" t="0"/>
          <a:stretch/>
        </p:blipFill>
        <p:spPr>
          <a:xfrm>
            <a:off x="4450961" y="919631"/>
            <a:ext cx="3898350" cy="3922144"/>
          </a:xfrm>
          <a:prstGeom prst="rect">
            <a:avLst/>
          </a:prstGeom>
          <a:noFill/>
          <a:ln>
            <a:noFill/>
          </a:ln>
        </p:spPr>
      </p:pic>
      <p:cxnSp>
        <p:nvCxnSpPr>
          <p:cNvPr id="2619" name="Google Shape;2619;p347"/>
          <p:cNvCxnSpPr>
            <a:stCxn id="2617" idx="0"/>
            <a:endCxn id="2618" idx="0"/>
          </p:cNvCxnSpPr>
          <p:nvPr/>
        </p:nvCxnSpPr>
        <p:spPr>
          <a:xfrm flipH="1" rot="10800000">
            <a:off x="1840707" y="919517"/>
            <a:ext cx="4559400" cy="817200"/>
          </a:xfrm>
          <a:prstGeom prst="straightConnector1">
            <a:avLst/>
          </a:prstGeom>
          <a:noFill/>
          <a:ln cap="flat" cmpd="sng" w="9525">
            <a:solidFill>
              <a:schemeClr val="dk2"/>
            </a:solidFill>
            <a:prstDash val="solid"/>
            <a:round/>
            <a:headEnd len="sm" w="sm" type="none"/>
            <a:tailEnd len="sm" w="sm" type="none"/>
          </a:ln>
        </p:spPr>
      </p:cxnSp>
      <p:cxnSp>
        <p:nvCxnSpPr>
          <p:cNvPr id="2620" name="Google Shape;2620;p347"/>
          <p:cNvCxnSpPr>
            <a:stCxn id="2617" idx="2"/>
            <a:endCxn id="2618" idx="2"/>
          </p:cNvCxnSpPr>
          <p:nvPr/>
        </p:nvCxnSpPr>
        <p:spPr>
          <a:xfrm>
            <a:off x="1840707" y="3459598"/>
            <a:ext cx="4559400" cy="1382100"/>
          </a:xfrm>
          <a:prstGeom prst="straightConnector1">
            <a:avLst/>
          </a:prstGeom>
          <a:noFill/>
          <a:ln cap="flat" cmpd="sng" w="9525">
            <a:solidFill>
              <a:schemeClr val="dk2"/>
            </a:solidFill>
            <a:prstDash val="solid"/>
            <a:round/>
            <a:headEnd len="sm" w="sm" type="none"/>
            <a:tailEnd len="sm" w="sm" type="none"/>
          </a:ln>
        </p:spPr>
      </p:cxnSp>
      <p:sp>
        <p:nvSpPr>
          <p:cNvPr id="2621" name="Google Shape;2621;p347"/>
          <p:cNvSpPr txBox="1"/>
          <p:nvPr>
            <p:ph type="title"/>
          </p:nvPr>
        </p:nvSpPr>
        <p:spPr>
          <a:xfrm>
            <a:off x="233200" y="-18880"/>
            <a:ext cx="7032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b="1" lang="en"/>
              <a:t>Substrate Specificity Kit</a:t>
            </a:r>
            <a:endParaRPr b="1"/>
          </a:p>
        </p:txBody>
      </p:sp>
      <p:pic>
        <p:nvPicPr>
          <p:cNvPr id="2622" name="Google Shape;2622;p347"/>
          <p:cNvPicPr preferRelativeResize="0"/>
          <p:nvPr/>
        </p:nvPicPr>
        <p:blipFill rotWithShape="1">
          <a:blip r:embed="rId7">
            <a:alphaModFix/>
          </a:blip>
          <a:srcRect b="0" l="0" r="0" t="0"/>
          <a:stretch/>
        </p:blipFill>
        <p:spPr>
          <a:xfrm>
            <a:off x="7918994" y="379770"/>
            <a:ext cx="905276" cy="905276"/>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26" name="Shape 2626"/>
        <p:cNvGrpSpPr/>
        <p:nvPr/>
      </p:nvGrpSpPr>
      <p:grpSpPr>
        <a:xfrm>
          <a:off x="0" y="0"/>
          <a:ext cx="0" cy="0"/>
          <a:chOff x="0" y="0"/>
          <a:chExt cx="0" cy="0"/>
        </a:xfrm>
      </p:grpSpPr>
      <p:sp>
        <p:nvSpPr>
          <p:cNvPr id="2627" name="Google Shape;2627;p348"/>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
        <p:nvSpPr>
          <p:cNvPr id="2628" name="Google Shape;2628;p348"/>
          <p:cNvSpPr txBox="1"/>
          <p:nvPr/>
        </p:nvSpPr>
        <p:spPr>
          <a:xfrm>
            <a:off x="260663" y="1525538"/>
            <a:ext cx="3898500" cy="307800"/>
          </a:xfrm>
          <a:prstGeom prst="rect">
            <a:avLst/>
          </a:prstGeom>
          <a:noFill/>
          <a:ln>
            <a:noFill/>
          </a:ln>
        </p:spPr>
        <p:txBody>
          <a:bodyPr anchorCtr="0" anchor="t" bIns="68575" lIns="68575" spcFirstLastPara="1" rIns="68575" wrap="square" tIns="68575">
            <a:spAutoFit/>
          </a:bodyPr>
          <a:lstStyle/>
          <a:p>
            <a:pPr indent="342900" lvl="0" marL="68580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2629" name="Google Shape;2629;p348"/>
          <p:cNvPicPr preferRelativeResize="0"/>
          <p:nvPr/>
        </p:nvPicPr>
        <p:blipFill rotWithShape="1">
          <a:blip r:embed="rId4">
            <a:alphaModFix/>
          </a:blip>
          <a:srcRect b="0" l="-3091" r="39752" t="0"/>
          <a:stretch/>
        </p:blipFill>
        <p:spPr>
          <a:xfrm>
            <a:off x="466125" y="1263891"/>
            <a:ext cx="2343148" cy="2615718"/>
          </a:xfrm>
          <a:prstGeom prst="rect">
            <a:avLst/>
          </a:prstGeom>
          <a:noFill/>
          <a:ln>
            <a:noFill/>
          </a:ln>
        </p:spPr>
      </p:pic>
      <p:pic>
        <p:nvPicPr>
          <p:cNvPr id="2630" name="Google Shape;2630;p348"/>
          <p:cNvPicPr preferRelativeResize="0"/>
          <p:nvPr/>
        </p:nvPicPr>
        <p:blipFill rotWithShape="1">
          <a:blip r:embed="rId5">
            <a:alphaModFix/>
          </a:blip>
          <a:srcRect b="0" l="0" r="0" t="0"/>
          <a:stretch/>
        </p:blipFill>
        <p:spPr>
          <a:xfrm>
            <a:off x="4714125" y="1508181"/>
            <a:ext cx="3624413" cy="2599532"/>
          </a:xfrm>
          <a:prstGeom prst="rect">
            <a:avLst/>
          </a:prstGeom>
          <a:noFill/>
          <a:ln>
            <a:noFill/>
          </a:ln>
        </p:spPr>
      </p:pic>
      <p:pic>
        <p:nvPicPr>
          <p:cNvPr id="2631" name="Google Shape;2631;p348"/>
          <p:cNvPicPr preferRelativeResize="0"/>
          <p:nvPr/>
        </p:nvPicPr>
        <p:blipFill rotWithShape="1">
          <a:blip r:embed="rId6">
            <a:alphaModFix/>
          </a:blip>
          <a:srcRect b="0" l="0" r="0" t="0"/>
          <a:stretch/>
        </p:blipFill>
        <p:spPr>
          <a:xfrm>
            <a:off x="4857013" y="1058981"/>
            <a:ext cx="3481525" cy="3360149"/>
          </a:xfrm>
          <a:prstGeom prst="rect">
            <a:avLst/>
          </a:prstGeom>
          <a:noFill/>
          <a:ln>
            <a:noFill/>
          </a:ln>
        </p:spPr>
      </p:pic>
      <p:cxnSp>
        <p:nvCxnSpPr>
          <p:cNvPr id="2632" name="Google Shape;2632;p348"/>
          <p:cNvCxnSpPr/>
          <p:nvPr/>
        </p:nvCxnSpPr>
        <p:spPr>
          <a:xfrm flipH="1" rot="10800000">
            <a:off x="2306006" y="1381181"/>
            <a:ext cx="3295200" cy="884100"/>
          </a:xfrm>
          <a:prstGeom prst="straightConnector1">
            <a:avLst/>
          </a:prstGeom>
          <a:noFill/>
          <a:ln cap="flat" cmpd="sng" w="9525">
            <a:solidFill>
              <a:schemeClr val="dk2"/>
            </a:solidFill>
            <a:prstDash val="solid"/>
            <a:round/>
            <a:headEnd len="sm" w="sm" type="none"/>
            <a:tailEnd len="sm" w="sm" type="none"/>
          </a:ln>
        </p:spPr>
      </p:cxnSp>
      <p:cxnSp>
        <p:nvCxnSpPr>
          <p:cNvPr id="2633" name="Google Shape;2633;p348"/>
          <p:cNvCxnSpPr/>
          <p:nvPr/>
        </p:nvCxnSpPr>
        <p:spPr>
          <a:xfrm>
            <a:off x="2000606" y="2876081"/>
            <a:ext cx="3921900" cy="1446600"/>
          </a:xfrm>
          <a:prstGeom prst="straightConnector1">
            <a:avLst/>
          </a:prstGeom>
          <a:noFill/>
          <a:ln cap="flat" cmpd="sng" w="9525">
            <a:solidFill>
              <a:schemeClr val="dk2"/>
            </a:solidFill>
            <a:prstDash val="solid"/>
            <a:round/>
            <a:headEnd len="sm" w="sm" type="none"/>
            <a:tailEnd len="sm" w="sm" type="none"/>
          </a:ln>
        </p:spPr>
      </p:cxnSp>
      <p:sp>
        <p:nvSpPr>
          <p:cNvPr id="2634" name="Google Shape;2634;p348"/>
          <p:cNvSpPr txBox="1"/>
          <p:nvPr>
            <p:ph type="title"/>
          </p:nvPr>
        </p:nvSpPr>
        <p:spPr>
          <a:xfrm>
            <a:off x="233200" y="-43066"/>
            <a:ext cx="7032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b="1" lang="en"/>
              <a:t>Substrate Specificity Kit</a:t>
            </a:r>
            <a:endParaRPr b="1"/>
          </a:p>
        </p:txBody>
      </p:sp>
      <p:pic>
        <p:nvPicPr>
          <p:cNvPr id="2635" name="Google Shape;2635;p348"/>
          <p:cNvPicPr preferRelativeResize="0"/>
          <p:nvPr/>
        </p:nvPicPr>
        <p:blipFill rotWithShape="1">
          <a:blip r:embed="rId7">
            <a:alphaModFix/>
          </a:blip>
          <a:srcRect b="0" l="0" r="0" t="0"/>
          <a:stretch/>
        </p:blipFill>
        <p:spPr>
          <a:xfrm>
            <a:off x="7918994" y="379770"/>
            <a:ext cx="905276" cy="90527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0" name="Shape 1220"/>
        <p:cNvGrpSpPr/>
        <p:nvPr/>
      </p:nvGrpSpPr>
      <p:grpSpPr>
        <a:xfrm>
          <a:off x="0" y="0"/>
          <a:ext cx="0" cy="0"/>
          <a:chOff x="0" y="0"/>
          <a:chExt cx="0" cy="0"/>
        </a:xfrm>
      </p:grpSpPr>
      <p:pic>
        <p:nvPicPr>
          <p:cNvPr id="1221" name="Google Shape;1221;p250"/>
          <p:cNvPicPr preferRelativeResize="0"/>
          <p:nvPr/>
        </p:nvPicPr>
        <p:blipFill rotWithShape="1">
          <a:blip r:embed="rId3">
            <a:alphaModFix/>
          </a:blip>
          <a:srcRect b="0" l="0" r="0" t="0"/>
          <a:stretch/>
        </p:blipFill>
        <p:spPr>
          <a:xfrm>
            <a:off x="4746782" y="771742"/>
            <a:ext cx="4291015" cy="3903126"/>
          </a:xfrm>
          <a:prstGeom prst="rect">
            <a:avLst/>
          </a:prstGeom>
          <a:noFill/>
          <a:ln>
            <a:noFill/>
          </a:ln>
        </p:spPr>
      </p:pic>
      <p:sp>
        <p:nvSpPr>
          <p:cNvPr id="1222" name="Google Shape;1222;p250"/>
          <p:cNvSpPr txBox="1"/>
          <p:nvPr/>
        </p:nvSpPr>
        <p:spPr>
          <a:xfrm>
            <a:off x="-270789" y="1470048"/>
            <a:ext cx="5245800" cy="2008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400"/>
              <a:buFont typeface="Arial"/>
              <a:buNone/>
            </a:pPr>
            <a:r>
              <a:rPr b="1" i="0" lang="en" sz="2400" u="none" cap="none" strike="noStrike">
                <a:solidFill>
                  <a:srgbClr val="FF0000"/>
                </a:solidFill>
                <a:latin typeface="Open Sans"/>
                <a:ea typeface="Open Sans"/>
                <a:cs typeface="Open Sans"/>
                <a:sym typeface="Open Sans"/>
              </a:rPr>
              <a:t>Model of Aquaporin…</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500"/>
              <a:buFont typeface="Arial"/>
              <a:buNone/>
            </a:pPr>
            <a:r>
              <a:t/>
            </a:r>
            <a:endParaRPr b="1" i="0" sz="1500" u="none" cap="none" strike="noStrike">
              <a:solidFill>
                <a:schemeClr val="dk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2400"/>
              <a:buFont typeface="Arial"/>
              <a:buNone/>
            </a:pPr>
            <a:r>
              <a:rPr b="1" i="0" lang="en" sz="2400" u="none" cap="none" strike="noStrike">
                <a:solidFill>
                  <a:schemeClr val="dk1"/>
                </a:solidFill>
                <a:latin typeface="Open Sans"/>
                <a:ea typeface="Open Sans"/>
                <a:cs typeface="Open Sans"/>
                <a:sym typeface="Open Sans"/>
              </a:rPr>
              <a:t> in 1992</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500"/>
              <a:buFont typeface="Arial"/>
              <a:buNone/>
            </a:pPr>
            <a:r>
              <a:t/>
            </a:r>
            <a:endParaRPr b="1" i="0" sz="1500" u="none" cap="none" strike="noStrike">
              <a:solidFill>
                <a:schemeClr val="dk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2400"/>
              <a:buFont typeface="Arial"/>
              <a:buNone/>
            </a:pPr>
            <a:r>
              <a:rPr b="1" i="1" lang="en" sz="2400" u="none" cap="none" strike="noStrike">
                <a:solidFill>
                  <a:schemeClr val="accent1"/>
                </a:solidFill>
                <a:latin typeface="Open Sans"/>
                <a:ea typeface="Open Sans"/>
                <a:cs typeface="Open Sans"/>
                <a:sym typeface="Open Sans"/>
              </a:rPr>
              <a:t>based on its </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1" lang="en" sz="2400" u="none" cap="none" strike="noStrike">
                <a:solidFill>
                  <a:schemeClr val="accent1"/>
                </a:solidFill>
                <a:latin typeface="Open Sans"/>
                <a:ea typeface="Open Sans"/>
                <a:cs typeface="Open Sans"/>
                <a:sym typeface="Open Sans"/>
              </a:rPr>
              <a:t>amino acid sequence!</a:t>
            </a:r>
            <a:endParaRPr b="0" i="0" sz="1100" u="none" cap="none" strike="noStrike">
              <a:solidFill>
                <a:srgbClr val="000000"/>
              </a:solidFill>
              <a:latin typeface="Arial"/>
              <a:ea typeface="Arial"/>
              <a:cs typeface="Arial"/>
              <a:sym typeface="Arial"/>
            </a:endParaRPr>
          </a:p>
        </p:txBody>
      </p:sp>
      <p:sp>
        <p:nvSpPr>
          <p:cNvPr id="1223" name="Google Shape;1223;p25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9" name="Shape 2639"/>
        <p:cNvGrpSpPr/>
        <p:nvPr/>
      </p:nvGrpSpPr>
      <p:grpSpPr>
        <a:xfrm>
          <a:off x="0" y="0"/>
          <a:ext cx="0" cy="0"/>
          <a:chOff x="0" y="0"/>
          <a:chExt cx="0" cy="0"/>
        </a:xfrm>
      </p:grpSpPr>
      <p:sp>
        <p:nvSpPr>
          <p:cNvPr id="2640" name="Google Shape;2640;p349"/>
          <p:cNvSpPr txBox="1"/>
          <p:nvPr>
            <p:ph type="title"/>
          </p:nvPr>
        </p:nvSpPr>
        <p:spPr>
          <a:xfrm>
            <a:off x="233200" y="32050"/>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Why Secondary Structures?</a:t>
            </a:r>
            <a:endParaRPr b="1"/>
          </a:p>
        </p:txBody>
      </p:sp>
      <p:pic>
        <p:nvPicPr>
          <p:cNvPr descr="A diagram of a dna molecule&#10;&#10;Description automatically generated" id="2641" name="Google Shape;2641;p349"/>
          <p:cNvPicPr preferRelativeResize="0"/>
          <p:nvPr/>
        </p:nvPicPr>
        <p:blipFill rotWithShape="1">
          <a:blip r:embed="rId3">
            <a:alphaModFix/>
          </a:blip>
          <a:srcRect b="0" l="12388" r="0" t="0"/>
          <a:stretch/>
        </p:blipFill>
        <p:spPr>
          <a:xfrm>
            <a:off x="492575" y="1515777"/>
            <a:ext cx="4403150" cy="2699075"/>
          </a:xfrm>
          <a:prstGeom prst="rect">
            <a:avLst/>
          </a:prstGeom>
          <a:noFill/>
          <a:ln>
            <a:noFill/>
          </a:ln>
        </p:spPr>
      </p:pic>
      <p:pic>
        <p:nvPicPr>
          <p:cNvPr descr="A white and blue molecule&#10;&#10;Description automatically generated" id="2642" name="Google Shape;2642;p349"/>
          <p:cNvPicPr preferRelativeResize="0"/>
          <p:nvPr/>
        </p:nvPicPr>
        <p:blipFill>
          <a:blip r:embed="rId4">
            <a:alphaModFix/>
          </a:blip>
          <a:stretch>
            <a:fillRect/>
          </a:stretch>
        </p:blipFill>
        <p:spPr>
          <a:xfrm>
            <a:off x="5629000" y="951488"/>
            <a:ext cx="2459263" cy="3240525"/>
          </a:xfrm>
          <a:prstGeom prst="rect">
            <a:avLst/>
          </a:prstGeom>
          <a:noFill/>
          <a:ln>
            <a:noFill/>
          </a:ln>
        </p:spPr>
      </p:pic>
      <p:sp>
        <p:nvSpPr>
          <p:cNvPr id="2643" name="Google Shape;2643;p349"/>
          <p:cNvSpPr txBox="1"/>
          <p:nvPr/>
        </p:nvSpPr>
        <p:spPr>
          <a:xfrm>
            <a:off x="5442400" y="4214850"/>
            <a:ext cx="30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Thomas Shaffee, 2015 (PDB 9LYZ)</a:t>
            </a:r>
            <a:endParaRPr/>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7" name="Shape 2647"/>
        <p:cNvGrpSpPr/>
        <p:nvPr/>
      </p:nvGrpSpPr>
      <p:grpSpPr>
        <a:xfrm>
          <a:off x="0" y="0"/>
          <a:ext cx="0" cy="0"/>
          <a:chOff x="0" y="0"/>
          <a:chExt cx="0" cy="0"/>
        </a:xfrm>
      </p:grpSpPr>
      <p:sp>
        <p:nvSpPr>
          <p:cNvPr id="2648" name="Google Shape;2648;p350"/>
          <p:cNvSpPr txBox="1"/>
          <p:nvPr>
            <p:ph type="title"/>
          </p:nvPr>
        </p:nvSpPr>
        <p:spPr>
          <a:xfrm>
            <a:off x="434767" y="500200"/>
            <a:ext cx="7662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lang="en" sz="9600">
                <a:solidFill>
                  <a:srgbClr val="DE65A7"/>
                </a:solidFill>
                <a:latin typeface="Fjalla One"/>
                <a:ea typeface="Fjalla One"/>
                <a:cs typeface="Fjalla One"/>
                <a:sym typeface="Fjalla One"/>
              </a:rPr>
              <a:t>3</a:t>
            </a:r>
            <a:endParaRPr sz="9600">
              <a:solidFill>
                <a:srgbClr val="DE65A7"/>
              </a:solidFill>
              <a:latin typeface="Fjalla One"/>
              <a:ea typeface="Fjalla One"/>
              <a:cs typeface="Fjalla One"/>
              <a:sym typeface="Fjalla One"/>
            </a:endParaRPr>
          </a:p>
          <a:p>
            <a:pPr indent="0" lvl="0" marL="0" rtl="0" algn="l">
              <a:spcBef>
                <a:spcPts val="0"/>
              </a:spcBef>
              <a:spcAft>
                <a:spcPts val="0"/>
              </a:spcAft>
              <a:buNone/>
            </a:pPr>
            <a:r>
              <a:rPr lang="en" sz="9600">
                <a:solidFill>
                  <a:srgbClr val="1155CC"/>
                </a:solidFill>
                <a:latin typeface="Fjalla One"/>
                <a:ea typeface="Fjalla One"/>
                <a:cs typeface="Fjalla One"/>
                <a:sym typeface="Fjalla One"/>
              </a:rPr>
              <a:t>2</a:t>
            </a:r>
            <a:endParaRPr sz="9600">
              <a:solidFill>
                <a:srgbClr val="1155CC"/>
              </a:solidFill>
              <a:latin typeface="Fjalla One"/>
              <a:ea typeface="Fjalla One"/>
              <a:cs typeface="Fjalla One"/>
              <a:sym typeface="Fjalla One"/>
            </a:endParaRPr>
          </a:p>
          <a:p>
            <a:pPr indent="0" lvl="0" marL="0" rtl="0" algn="l">
              <a:spcBef>
                <a:spcPts val="0"/>
              </a:spcBef>
              <a:spcAft>
                <a:spcPts val="0"/>
              </a:spcAft>
              <a:buNone/>
            </a:pPr>
            <a:r>
              <a:rPr lang="en" sz="9600">
                <a:solidFill>
                  <a:srgbClr val="1EAC4C"/>
                </a:solidFill>
                <a:latin typeface="Fjalla One"/>
                <a:ea typeface="Fjalla One"/>
                <a:cs typeface="Fjalla One"/>
                <a:sym typeface="Fjalla One"/>
              </a:rPr>
              <a:t>1</a:t>
            </a:r>
            <a:endParaRPr sz="9600">
              <a:solidFill>
                <a:srgbClr val="1EAC4C"/>
              </a:solidFill>
              <a:latin typeface="Fjalla One"/>
              <a:ea typeface="Fjalla One"/>
              <a:cs typeface="Fjalla One"/>
              <a:sym typeface="Fjalla One"/>
            </a:endParaRPr>
          </a:p>
        </p:txBody>
      </p:sp>
      <p:sp>
        <p:nvSpPr>
          <p:cNvPr id="2649" name="Google Shape;2649;p350"/>
          <p:cNvSpPr txBox="1"/>
          <p:nvPr/>
        </p:nvSpPr>
        <p:spPr>
          <a:xfrm>
            <a:off x="1360925" y="2040825"/>
            <a:ext cx="73275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latin typeface="The Girl Next Door"/>
                <a:ea typeface="The Girl Next Door"/>
                <a:cs typeface="The Girl Next Door"/>
                <a:sym typeface="The Girl Next Door"/>
              </a:rPr>
              <a:t>Ways this kit can fit to my curriculum</a:t>
            </a:r>
            <a:endParaRPr b="1" sz="3000">
              <a:latin typeface="The Girl Next Door"/>
              <a:ea typeface="The Girl Next Door"/>
              <a:cs typeface="The Girl Next Door"/>
              <a:sym typeface="The Girl Next Door"/>
            </a:endParaRPr>
          </a:p>
        </p:txBody>
      </p:sp>
      <p:sp>
        <p:nvSpPr>
          <p:cNvPr id="2650" name="Google Shape;2650;p350"/>
          <p:cNvSpPr txBox="1"/>
          <p:nvPr/>
        </p:nvSpPr>
        <p:spPr>
          <a:xfrm>
            <a:off x="1336175" y="500200"/>
            <a:ext cx="73770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latin typeface="The Girl Next Door"/>
                <a:ea typeface="The Girl Next Door"/>
                <a:cs typeface="The Girl Next Door"/>
                <a:sym typeface="The Girl Next Door"/>
              </a:rPr>
              <a:t>things my students need to know about proteins</a:t>
            </a:r>
            <a:endParaRPr b="1" sz="3000">
              <a:latin typeface="The Girl Next Door"/>
              <a:ea typeface="The Girl Next Door"/>
              <a:cs typeface="The Girl Next Door"/>
              <a:sym typeface="The Girl Next Door"/>
            </a:endParaRPr>
          </a:p>
        </p:txBody>
      </p:sp>
      <p:sp>
        <p:nvSpPr>
          <p:cNvPr id="2651" name="Google Shape;2651;p350"/>
          <p:cNvSpPr txBox="1"/>
          <p:nvPr/>
        </p:nvSpPr>
        <p:spPr>
          <a:xfrm>
            <a:off x="1284725" y="3386875"/>
            <a:ext cx="73275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latin typeface="The Girl Next Door"/>
                <a:ea typeface="The Girl Next Door"/>
                <a:cs typeface="The Girl Next Door"/>
                <a:sym typeface="The Girl Next Door"/>
              </a:rPr>
              <a:t>Question I / my students might have</a:t>
            </a:r>
            <a:endParaRPr b="1" sz="3000">
              <a:latin typeface="The Girl Next Door"/>
              <a:ea typeface="The Girl Next Door"/>
              <a:cs typeface="The Girl Next Door"/>
              <a:sym typeface="The Girl Next Door"/>
            </a:endParaRPr>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2655" name="Shape 2655"/>
        <p:cNvGrpSpPr/>
        <p:nvPr/>
      </p:nvGrpSpPr>
      <p:grpSpPr>
        <a:xfrm>
          <a:off x="0" y="0"/>
          <a:ext cx="0" cy="0"/>
          <a:chOff x="0" y="0"/>
          <a:chExt cx="0" cy="0"/>
        </a:xfrm>
      </p:grpSpPr>
      <p:sp>
        <p:nvSpPr>
          <p:cNvPr id="2656" name="Google Shape;2656;p351"/>
          <p:cNvSpPr txBox="1"/>
          <p:nvPr/>
        </p:nvSpPr>
        <p:spPr>
          <a:xfrm>
            <a:off x="380930" y="1457270"/>
            <a:ext cx="6368400" cy="748500"/>
          </a:xfrm>
          <a:prstGeom prst="rect">
            <a:avLst/>
          </a:prstGeom>
          <a:noFill/>
          <a:ln>
            <a:noFill/>
          </a:ln>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Clr>
                <a:schemeClr val="dk1"/>
              </a:buClr>
              <a:buSzPts val="3000"/>
              <a:buFont typeface="Calibri"/>
              <a:buNone/>
            </a:pPr>
            <a:r>
              <a:rPr b="1" i="0" lang="en" sz="3000" u="none" cap="none" strike="noStrike">
                <a:solidFill>
                  <a:schemeClr val="accent5"/>
                </a:solidFill>
                <a:latin typeface="Calibri"/>
                <a:ea typeface="Calibri"/>
                <a:cs typeface="Calibri"/>
                <a:sym typeface="Calibri"/>
              </a:rPr>
              <a:t>Conclusion</a:t>
            </a:r>
            <a:r>
              <a:rPr b="1" lang="en" sz="3000">
                <a:solidFill>
                  <a:schemeClr val="accent5"/>
                </a:solidFill>
                <a:latin typeface="Calibri"/>
                <a:ea typeface="Calibri"/>
                <a:cs typeface="Calibri"/>
                <a:sym typeface="Calibri"/>
              </a:rPr>
              <a:t>:</a:t>
            </a:r>
            <a:endParaRPr b="0" i="0" sz="1100" u="none" cap="none" strike="noStrike">
              <a:solidFill>
                <a:schemeClr val="accent5"/>
              </a:solidFill>
              <a:latin typeface="Arial"/>
              <a:ea typeface="Arial"/>
              <a:cs typeface="Arial"/>
              <a:sym typeface="Arial"/>
            </a:endParaRPr>
          </a:p>
        </p:txBody>
      </p:sp>
      <p:sp>
        <p:nvSpPr>
          <p:cNvPr id="2657" name="Google Shape;2657;p351"/>
          <p:cNvSpPr txBox="1"/>
          <p:nvPr/>
        </p:nvSpPr>
        <p:spPr>
          <a:xfrm>
            <a:off x="380925" y="2292100"/>
            <a:ext cx="8151600" cy="1071600"/>
          </a:xfrm>
          <a:prstGeom prst="rect">
            <a:avLst/>
          </a:prstGeom>
          <a:noFill/>
          <a:ln>
            <a:noFill/>
          </a:ln>
        </p:spPr>
        <p:txBody>
          <a:bodyPr anchorCtr="0" anchor="t" bIns="34275" lIns="68575" spcFirstLastPara="1" rIns="68575" wrap="square" tIns="34275">
            <a:noAutofit/>
          </a:bodyPr>
          <a:lstStyle/>
          <a:p>
            <a:pPr indent="-317500" lvl="0" marL="342900" marR="0" rtl="0" algn="l">
              <a:lnSpc>
                <a:spcPct val="100000"/>
              </a:lnSpc>
              <a:spcBef>
                <a:spcPts val="0"/>
              </a:spcBef>
              <a:spcAft>
                <a:spcPts val="0"/>
              </a:spcAft>
              <a:buClr>
                <a:schemeClr val="dk1"/>
              </a:buClr>
              <a:buSzPts val="2400"/>
              <a:buFont typeface="Calibri"/>
              <a:buChar char="●"/>
            </a:pPr>
            <a:r>
              <a:rPr b="0" i="0" lang="en" sz="2400" u="none" cap="none" strike="noStrike">
                <a:solidFill>
                  <a:schemeClr val="dk1"/>
                </a:solidFill>
                <a:latin typeface="Calibri"/>
                <a:ea typeface="Calibri"/>
                <a:cs typeface="Calibri"/>
                <a:sym typeface="Calibri"/>
              </a:rPr>
              <a:t>Interaction between the substrate and enzyme is highly specific.</a:t>
            </a:r>
            <a:endParaRPr b="0" i="0" sz="2400" u="none" cap="none" strike="noStrike">
              <a:solidFill>
                <a:schemeClr val="dk1"/>
              </a:solidFill>
              <a:latin typeface="Calibri"/>
              <a:ea typeface="Calibri"/>
              <a:cs typeface="Calibri"/>
              <a:sym typeface="Calibri"/>
            </a:endParaRPr>
          </a:p>
          <a:p>
            <a:pPr indent="-317500" lvl="0" marL="342900" marR="0" rtl="0" algn="l">
              <a:lnSpc>
                <a:spcPct val="100000"/>
              </a:lnSpc>
              <a:spcBef>
                <a:spcPts val="800"/>
              </a:spcBef>
              <a:spcAft>
                <a:spcPts val="0"/>
              </a:spcAft>
              <a:buClr>
                <a:schemeClr val="dk1"/>
              </a:buClr>
              <a:buSzPts val="2400"/>
              <a:buFont typeface="Calibri"/>
              <a:buChar char="●"/>
            </a:pPr>
            <a:r>
              <a:rPr b="0" i="0" lang="en" sz="2400" u="none" cap="none" strike="noStrike">
                <a:solidFill>
                  <a:schemeClr val="dk1"/>
                </a:solidFill>
                <a:latin typeface="Calibri"/>
                <a:ea typeface="Calibri"/>
                <a:cs typeface="Calibri"/>
                <a:sym typeface="Calibri"/>
              </a:rPr>
              <a:t>A slight change in the shape of substrate or enzyme will alter the ability to catalyze the reaction which attracts both the selective ability and the efficiency of the enzyme. </a:t>
            </a:r>
            <a:endParaRPr b="0" i="0" sz="2400" u="none" cap="none" strike="noStrike">
              <a:solidFill>
                <a:schemeClr val="dk1"/>
              </a:solidFill>
              <a:latin typeface="Calibri"/>
              <a:ea typeface="Calibri"/>
              <a:cs typeface="Calibri"/>
              <a:sym typeface="Calibri"/>
            </a:endParaRPr>
          </a:p>
          <a:p>
            <a:pPr indent="0" lvl="0" marL="342900" marR="0" rtl="0" algn="l">
              <a:lnSpc>
                <a:spcPct val="100000"/>
              </a:lnSpc>
              <a:spcBef>
                <a:spcPts val="800"/>
              </a:spcBef>
              <a:spcAft>
                <a:spcPts val="0"/>
              </a:spcAft>
              <a:buClr>
                <a:srgbClr val="000000"/>
              </a:buClr>
              <a:buSzPts val="1100"/>
              <a:buFont typeface="Arial"/>
              <a:buNone/>
            </a:pPr>
            <a:r>
              <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chemeClr val="dk1"/>
              </a:buClr>
              <a:buSzPts val="1800"/>
              <a:buFont typeface="Arial"/>
              <a:buNone/>
            </a:pPr>
            <a:r>
              <a:t/>
            </a:r>
            <a:endParaRPr b="1" i="1" sz="2400" u="none" cap="none" strike="noStrike">
              <a:solidFill>
                <a:srgbClr val="00B050"/>
              </a:solidFill>
              <a:latin typeface="Calibri"/>
              <a:ea typeface="Calibri"/>
              <a:cs typeface="Calibri"/>
              <a:sym typeface="Calibri"/>
            </a:endParaRPr>
          </a:p>
          <a:p>
            <a:pPr indent="0" lvl="0" marL="177800" marR="0" rtl="0" algn="l">
              <a:lnSpc>
                <a:spcPct val="100000"/>
              </a:lnSpc>
              <a:spcBef>
                <a:spcPts val="800"/>
              </a:spcBef>
              <a:spcAft>
                <a:spcPts val="0"/>
              </a:spcAft>
              <a:buClr>
                <a:schemeClr val="dk1"/>
              </a:buClr>
              <a:buSzPts val="2700"/>
              <a:buFont typeface="Arial"/>
              <a:buNone/>
            </a:pPr>
            <a:r>
              <a:t/>
            </a:r>
            <a:endParaRPr b="0" i="0" sz="2400" u="none" cap="none" strike="noStrike">
              <a:solidFill>
                <a:schemeClr val="dk1"/>
              </a:solidFill>
              <a:latin typeface="Calibri"/>
              <a:ea typeface="Calibri"/>
              <a:cs typeface="Calibri"/>
              <a:sym typeface="Calibri"/>
            </a:endParaRPr>
          </a:p>
        </p:txBody>
      </p:sp>
      <p:sp>
        <p:nvSpPr>
          <p:cNvPr id="2658" name="Google Shape;2658;p351"/>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2" name="Shape 2662"/>
        <p:cNvGrpSpPr/>
        <p:nvPr/>
      </p:nvGrpSpPr>
      <p:grpSpPr>
        <a:xfrm>
          <a:off x="0" y="0"/>
          <a:ext cx="0" cy="0"/>
          <a:chOff x="0" y="0"/>
          <a:chExt cx="0" cy="0"/>
        </a:xfrm>
      </p:grpSpPr>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6" name="Shape 2666"/>
        <p:cNvGrpSpPr/>
        <p:nvPr/>
      </p:nvGrpSpPr>
      <p:grpSpPr>
        <a:xfrm>
          <a:off x="0" y="0"/>
          <a:ext cx="0" cy="0"/>
          <a:chOff x="0" y="0"/>
          <a:chExt cx="0" cy="0"/>
        </a:xfrm>
      </p:grpSpPr>
      <p:pic>
        <p:nvPicPr>
          <p:cNvPr descr="A countdown timer for 15 minutes with a gentle arpeggio alarm when the timer runs out at 0:00. This 15 minute timer is great as a countdown for your break, church, classroom, workout, homework.&#10;&#10;🚨 SUBSCRIBE https://bit.ly/30COX6E&#10;👉 DONATE https://bit.ly/3pkGmo7&#10;&#10;I hope you enjoy it! Let me know in the comments if this timer has been helpful.&#10;&#10;#timertopia -----&#10;Get the best offline timer at Walmart:&#10;https://www.walmart.com/ip/TIME-TIMER-12-inch-Visual-Timer-60-Minute/863943042?wmlspartner=imp_3586222&amp;selectedSellerId=101134723&amp;clickid=xla2wvSruxyPRSx1giXguxUmUkHR9p3sKVaiWY0&amp;irgwc=1&amp;sourceid=imp_xla2wvSruxyPRSx1giXguxUmUkHR9p3sKVaiWY0&amp;veh=aff&amp;affiliates_ad_id=565706&amp;campaign_id=9383&amp;sharedid= ------&#10;Have you tried Feastables chocolate yet?&#10;https://www.walmart.com/ip/Feastables-Mr-Beast-Milk-Chocolate-Deez-Nutz-Peanut-Butter-Chocolate-Crunch-Sea-Salt-Almond-Original-2-1-oz-Pack-1-bar-per-flavor-6-bars-total/1738134280?wmlspartner=imp_3586222&amp;selectedSellerId=101040129&amp;clickid=xla2wvSruxyPRSx1giXguxUmUkHW0n20KVaiWY0&amp;irgwc=1&amp;sourceid=imp_xla2wvSruxyPRSx1giXguxUmUkHW0n20KVaiWY0&amp;veh=aff&amp;affiliates_ad_id=565706&amp;campaign_id=9383&amp;sharedid=" id="2667" name="Google Shape;2667;p353" title="15 MINUTE TIMER ⏲️">
            <a:hlinkClick r:id="rId3"/>
          </p:cNvPr>
          <p:cNvPicPr preferRelativeResize="0"/>
          <p:nvPr/>
        </p:nvPicPr>
        <p:blipFill>
          <a:blip r:embed="rId4">
            <a:alphaModFix/>
          </a:blip>
          <a:stretch>
            <a:fillRect/>
          </a:stretch>
        </p:blipFill>
        <p:spPr>
          <a:xfrm>
            <a:off x="152400" y="152400"/>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67"/>
                                        </p:tgtEl>
                                        <p:attrNameLst>
                                          <p:attrName>style.visibility</p:attrName>
                                        </p:attrNameLst>
                                      </p:cBhvr>
                                      <p:to>
                                        <p:strVal val="visible"/>
                                      </p:to>
                                    </p:set>
                                    <p:animEffect filter="fade" transition="in">
                                      <p:cBhvr>
                                        <p:cTn dur="1000"/>
                                        <p:tgtEl>
                                          <p:spTgt spid="26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2" name="Shape 2672"/>
        <p:cNvGrpSpPr/>
        <p:nvPr/>
      </p:nvGrpSpPr>
      <p:grpSpPr>
        <a:xfrm>
          <a:off x="0" y="0"/>
          <a:ext cx="0" cy="0"/>
          <a:chOff x="0" y="0"/>
          <a:chExt cx="0" cy="0"/>
        </a:xfrm>
      </p:grpSpPr>
      <p:sp>
        <p:nvSpPr>
          <p:cNvPr id="2673" name="Google Shape;2673;p354"/>
          <p:cNvSpPr txBox="1"/>
          <p:nvPr/>
        </p:nvSpPr>
        <p:spPr>
          <a:xfrm>
            <a:off x="336088" y="983850"/>
            <a:ext cx="5286000" cy="9114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800"/>
              <a:buFont typeface="Arial"/>
              <a:buNone/>
            </a:pPr>
            <a:r>
              <a:rPr b="1" lang="en" sz="4800">
                <a:solidFill>
                  <a:srgbClr val="0B672E"/>
                </a:solidFill>
                <a:latin typeface="Calibri"/>
                <a:ea typeface="Calibri"/>
                <a:cs typeface="Calibri"/>
                <a:sym typeface="Calibri"/>
              </a:rPr>
              <a:t>Evolution in Action</a:t>
            </a:r>
            <a:endParaRPr b="0" i="0" sz="4800" u="none" cap="none" strike="noStrike">
              <a:solidFill>
                <a:srgbClr val="0B672E"/>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2674" name="Google Shape;2674;p354"/>
          <p:cNvSpPr txBox="1"/>
          <p:nvPr/>
        </p:nvSpPr>
        <p:spPr>
          <a:xfrm>
            <a:off x="488475" y="2375350"/>
            <a:ext cx="4779000" cy="5847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1" lang="en" sz="2000">
                <a:solidFill>
                  <a:srgbClr val="6C3078"/>
                </a:solidFill>
                <a:latin typeface="Calibri"/>
                <a:ea typeface="Calibri"/>
                <a:cs typeface="Calibri"/>
                <a:sym typeface="Calibri"/>
              </a:rPr>
              <a:t>“Nothing in biology makes sense except in the light of evolution.”</a:t>
            </a:r>
            <a:endParaRPr b="0" i="0" sz="2000" u="none" cap="none" strike="noStrike">
              <a:solidFill>
                <a:srgbClr val="6C3078"/>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rPr b="1" i="1" lang="en" sz="1200" u="none" cap="none" strike="noStrike">
                <a:solidFill>
                  <a:srgbClr val="6C3078"/>
                </a:solidFill>
                <a:latin typeface="Calibri"/>
                <a:ea typeface="Calibri"/>
                <a:cs typeface="Calibri"/>
                <a:sym typeface="Calibri"/>
              </a:rPr>
              <a:t>~</a:t>
            </a:r>
            <a:r>
              <a:rPr b="1" i="1" lang="en" sz="1200">
                <a:solidFill>
                  <a:srgbClr val="6C3078"/>
                </a:solidFill>
                <a:latin typeface="Calibri"/>
                <a:ea typeface="Calibri"/>
                <a:cs typeface="Calibri"/>
                <a:sym typeface="Calibri"/>
              </a:rPr>
              <a:t>Theodosius Dobzhansky</a:t>
            </a:r>
            <a:endParaRPr b="0" i="0" sz="1200" u="none" cap="none" strike="noStrike">
              <a:solidFill>
                <a:srgbClr val="6C3078"/>
              </a:solidFill>
              <a:latin typeface="Calibri"/>
              <a:ea typeface="Calibri"/>
              <a:cs typeface="Calibri"/>
              <a:sym typeface="Calibri"/>
            </a:endParaRPr>
          </a:p>
        </p:txBody>
      </p:sp>
      <p:sp>
        <p:nvSpPr>
          <p:cNvPr id="2675" name="Google Shape;2675;p354"/>
          <p:cNvSpPr txBox="1"/>
          <p:nvPr/>
        </p:nvSpPr>
        <p:spPr>
          <a:xfrm>
            <a:off x="336038" y="1666650"/>
            <a:ext cx="52860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i="1" lang="en" sz="2000">
                <a:solidFill>
                  <a:srgbClr val="0B672E"/>
                </a:solidFill>
                <a:latin typeface="Calibri"/>
                <a:ea typeface="Calibri"/>
                <a:cs typeface="Calibri"/>
                <a:sym typeface="Calibri"/>
              </a:rPr>
              <a:t>Acetylcholinesterase (ACHE) Cube</a:t>
            </a:r>
            <a:endParaRPr b="0" i="0" sz="2000" u="none" cap="none" strike="noStrike">
              <a:solidFill>
                <a:srgbClr val="0B672E"/>
              </a:solidFill>
              <a:latin typeface="Calibri"/>
              <a:ea typeface="Calibri"/>
              <a:cs typeface="Calibri"/>
              <a:sym typeface="Calibri"/>
            </a:endParaRPr>
          </a:p>
        </p:txBody>
      </p:sp>
      <p:pic>
        <p:nvPicPr>
          <p:cNvPr id="2676" name="Google Shape;2676;p354"/>
          <p:cNvPicPr preferRelativeResize="0"/>
          <p:nvPr/>
        </p:nvPicPr>
        <p:blipFill>
          <a:blip r:embed="rId3">
            <a:alphaModFix/>
          </a:blip>
          <a:stretch>
            <a:fillRect/>
          </a:stretch>
        </p:blipFill>
        <p:spPr>
          <a:xfrm>
            <a:off x="5489000" y="1952575"/>
            <a:ext cx="3217125" cy="2143592"/>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0" name="Shape 2680"/>
        <p:cNvGrpSpPr/>
        <p:nvPr/>
      </p:nvGrpSpPr>
      <p:grpSpPr>
        <a:xfrm>
          <a:off x="0" y="0"/>
          <a:ext cx="0" cy="0"/>
          <a:chOff x="0" y="0"/>
          <a:chExt cx="0" cy="0"/>
        </a:xfrm>
      </p:grpSpPr>
      <p:pic>
        <p:nvPicPr>
          <p:cNvPr id="2681" name="Google Shape;2681;p355"/>
          <p:cNvPicPr preferRelativeResize="0"/>
          <p:nvPr/>
        </p:nvPicPr>
        <p:blipFill rotWithShape="1">
          <a:blip r:embed="rId3">
            <a:alphaModFix/>
          </a:blip>
          <a:srcRect b="0" l="0" r="0" t="0"/>
          <a:stretch/>
        </p:blipFill>
        <p:spPr>
          <a:xfrm>
            <a:off x="7907355" y="369000"/>
            <a:ext cx="905276" cy="905276"/>
          </a:xfrm>
          <a:prstGeom prst="rect">
            <a:avLst/>
          </a:prstGeom>
          <a:noFill/>
          <a:ln>
            <a:noFill/>
          </a:ln>
        </p:spPr>
      </p:pic>
      <p:sp>
        <p:nvSpPr>
          <p:cNvPr id="2682" name="Google Shape;2682;p355"/>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pic>
        <p:nvPicPr>
          <p:cNvPr id="2683" name="Google Shape;2683;p355"/>
          <p:cNvPicPr preferRelativeResize="0"/>
          <p:nvPr/>
        </p:nvPicPr>
        <p:blipFill rotWithShape="1">
          <a:blip r:embed="rId4">
            <a:alphaModFix/>
          </a:blip>
          <a:srcRect b="15985" l="0" r="0" t="15992"/>
          <a:stretch/>
        </p:blipFill>
        <p:spPr>
          <a:xfrm>
            <a:off x="2829125" y="960250"/>
            <a:ext cx="4153541" cy="3797951"/>
          </a:xfrm>
          <a:prstGeom prst="rect">
            <a:avLst/>
          </a:prstGeom>
          <a:noFill/>
          <a:ln cap="flat" cmpd="sng" w="9525">
            <a:solidFill>
              <a:srgbClr val="000000"/>
            </a:solidFill>
            <a:prstDash val="solid"/>
            <a:round/>
            <a:headEnd len="sm" w="sm" type="none"/>
            <a:tailEnd len="sm" w="sm" type="none"/>
          </a:ln>
        </p:spPr>
      </p:pic>
      <p:sp>
        <p:nvSpPr>
          <p:cNvPr id="2684" name="Google Shape;2684;p355"/>
          <p:cNvSpPr txBox="1"/>
          <p:nvPr>
            <p:ph type="title"/>
          </p:nvPr>
        </p:nvSpPr>
        <p:spPr>
          <a:xfrm>
            <a:off x="980250" y="115117"/>
            <a:ext cx="7851300" cy="9738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4000"/>
              <a:buNone/>
            </a:pPr>
            <a:r>
              <a:rPr b="1" lang="en"/>
              <a:t>Acetylcholinesterase</a:t>
            </a:r>
            <a:endParaRPr b="1"/>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88" name="Shape 2688"/>
        <p:cNvGrpSpPr/>
        <p:nvPr/>
      </p:nvGrpSpPr>
      <p:grpSpPr>
        <a:xfrm>
          <a:off x="0" y="0"/>
          <a:ext cx="0" cy="0"/>
          <a:chOff x="0" y="0"/>
          <a:chExt cx="0" cy="0"/>
        </a:xfrm>
      </p:grpSpPr>
      <p:sp>
        <p:nvSpPr>
          <p:cNvPr id="2689" name="Google Shape;2689;p356"/>
          <p:cNvSpPr txBox="1"/>
          <p:nvPr/>
        </p:nvSpPr>
        <p:spPr>
          <a:xfrm>
            <a:off x="380930" y="1457270"/>
            <a:ext cx="6368400" cy="748500"/>
          </a:xfrm>
          <a:prstGeom prst="rect">
            <a:avLst/>
          </a:prstGeom>
          <a:noFill/>
          <a:ln>
            <a:noFill/>
          </a:ln>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Clr>
                <a:schemeClr val="dk1"/>
              </a:buClr>
              <a:buSzPts val="3000"/>
              <a:buFont typeface="Calibri"/>
              <a:buNone/>
            </a:pPr>
            <a:r>
              <a:rPr b="1" i="0" lang="en" sz="3000" u="none" cap="none" strike="noStrike">
                <a:solidFill>
                  <a:schemeClr val="accent5"/>
                </a:solidFill>
                <a:latin typeface="Calibri"/>
                <a:ea typeface="Calibri"/>
                <a:cs typeface="Calibri"/>
                <a:sym typeface="Calibri"/>
              </a:rPr>
              <a:t>Conclusion</a:t>
            </a:r>
            <a:r>
              <a:rPr b="1" lang="en" sz="3000">
                <a:solidFill>
                  <a:schemeClr val="accent5"/>
                </a:solidFill>
                <a:latin typeface="Calibri"/>
                <a:ea typeface="Calibri"/>
                <a:cs typeface="Calibri"/>
                <a:sym typeface="Calibri"/>
              </a:rPr>
              <a:t>:</a:t>
            </a:r>
            <a:endParaRPr b="0" i="0" sz="1100" u="none" cap="none" strike="noStrike">
              <a:solidFill>
                <a:schemeClr val="accent5"/>
              </a:solidFill>
              <a:latin typeface="Arial"/>
              <a:ea typeface="Arial"/>
              <a:cs typeface="Arial"/>
              <a:sym typeface="Arial"/>
            </a:endParaRPr>
          </a:p>
        </p:txBody>
      </p:sp>
      <p:sp>
        <p:nvSpPr>
          <p:cNvPr id="2690" name="Google Shape;2690;p356"/>
          <p:cNvSpPr txBox="1"/>
          <p:nvPr/>
        </p:nvSpPr>
        <p:spPr>
          <a:xfrm>
            <a:off x="380925" y="2292100"/>
            <a:ext cx="8151600" cy="1071600"/>
          </a:xfrm>
          <a:prstGeom prst="rect">
            <a:avLst/>
          </a:prstGeom>
          <a:noFill/>
          <a:ln>
            <a:noFill/>
          </a:ln>
        </p:spPr>
        <p:txBody>
          <a:bodyPr anchorCtr="0" anchor="t" bIns="34275" lIns="68575" spcFirstLastPara="1" rIns="68575" wrap="square" tIns="34275">
            <a:noAutofit/>
          </a:bodyPr>
          <a:lstStyle/>
          <a:p>
            <a:pPr indent="-317500" lvl="0" marL="342900" marR="0" rtl="0" algn="l">
              <a:lnSpc>
                <a:spcPct val="100000"/>
              </a:lnSpc>
              <a:spcBef>
                <a:spcPts val="0"/>
              </a:spcBef>
              <a:spcAft>
                <a:spcPts val="0"/>
              </a:spcAft>
              <a:buClr>
                <a:schemeClr val="dk1"/>
              </a:buClr>
              <a:buSzPts val="2400"/>
              <a:buFont typeface="Calibri"/>
              <a:buChar char="●"/>
            </a:pPr>
            <a:r>
              <a:rPr b="0" i="0" lang="en" sz="2400" u="none" cap="none" strike="noStrike">
                <a:solidFill>
                  <a:schemeClr val="dk1"/>
                </a:solidFill>
                <a:latin typeface="Calibri"/>
                <a:ea typeface="Calibri"/>
                <a:cs typeface="Calibri"/>
                <a:sym typeface="Calibri"/>
              </a:rPr>
              <a:t>Interaction between the substrate and enzyme is highly specific.</a:t>
            </a:r>
            <a:endParaRPr b="0" i="0" sz="2400" u="none" cap="none" strike="noStrike">
              <a:solidFill>
                <a:schemeClr val="dk1"/>
              </a:solidFill>
              <a:latin typeface="Calibri"/>
              <a:ea typeface="Calibri"/>
              <a:cs typeface="Calibri"/>
              <a:sym typeface="Calibri"/>
            </a:endParaRPr>
          </a:p>
          <a:p>
            <a:pPr indent="-317500" lvl="0" marL="342900" marR="0" rtl="0" algn="l">
              <a:lnSpc>
                <a:spcPct val="100000"/>
              </a:lnSpc>
              <a:spcBef>
                <a:spcPts val="800"/>
              </a:spcBef>
              <a:spcAft>
                <a:spcPts val="0"/>
              </a:spcAft>
              <a:buClr>
                <a:schemeClr val="dk1"/>
              </a:buClr>
              <a:buSzPts val="2400"/>
              <a:buFont typeface="Calibri"/>
              <a:buChar char="●"/>
            </a:pPr>
            <a:r>
              <a:rPr b="0" i="0" lang="en" sz="2400" u="none" cap="none" strike="noStrike">
                <a:solidFill>
                  <a:schemeClr val="dk1"/>
                </a:solidFill>
                <a:latin typeface="Calibri"/>
                <a:ea typeface="Calibri"/>
                <a:cs typeface="Calibri"/>
                <a:sym typeface="Calibri"/>
              </a:rPr>
              <a:t>A slight change in the shape of substrate or enzyme will alter the ability to catalyze the reaction which attracts both the selective ability and the efficiency of the enzyme. </a:t>
            </a:r>
            <a:endParaRPr b="0" i="0" sz="2400" u="none" cap="none" strike="noStrike">
              <a:solidFill>
                <a:schemeClr val="dk1"/>
              </a:solidFill>
              <a:latin typeface="Calibri"/>
              <a:ea typeface="Calibri"/>
              <a:cs typeface="Calibri"/>
              <a:sym typeface="Calibri"/>
            </a:endParaRPr>
          </a:p>
          <a:p>
            <a:pPr indent="0" lvl="0" marL="342900" marR="0" rtl="0" algn="l">
              <a:lnSpc>
                <a:spcPct val="100000"/>
              </a:lnSpc>
              <a:spcBef>
                <a:spcPts val="800"/>
              </a:spcBef>
              <a:spcAft>
                <a:spcPts val="0"/>
              </a:spcAft>
              <a:buClr>
                <a:srgbClr val="000000"/>
              </a:buClr>
              <a:buSzPts val="1100"/>
              <a:buFont typeface="Arial"/>
              <a:buNone/>
            </a:pPr>
            <a:r>
              <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chemeClr val="dk1"/>
              </a:buClr>
              <a:buSzPts val="1800"/>
              <a:buFont typeface="Arial"/>
              <a:buNone/>
            </a:pPr>
            <a:r>
              <a:t/>
            </a:r>
            <a:endParaRPr b="1" i="1" sz="2400" u="none" cap="none" strike="noStrike">
              <a:solidFill>
                <a:srgbClr val="00B050"/>
              </a:solidFill>
              <a:latin typeface="Calibri"/>
              <a:ea typeface="Calibri"/>
              <a:cs typeface="Calibri"/>
              <a:sym typeface="Calibri"/>
            </a:endParaRPr>
          </a:p>
          <a:p>
            <a:pPr indent="0" lvl="0" marL="177800" marR="0" rtl="0" algn="l">
              <a:lnSpc>
                <a:spcPct val="100000"/>
              </a:lnSpc>
              <a:spcBef>
                <a:spcPts val="800"/>
              </a:spcBef>
              <a:spcAft>
                <a:spcPts val="0"/>
              </a:spcAft>
              <a:buClr>
                <a:schemeClr val="dk1"/>
              </a:buClr>
              <a:buSzPts val="2700"/>
              <a:buFont typeface="Arial"/>
              <a:buNone/>
            </a:pPr>
            <a:r>
              <a:t/>
            </a:r>
            <a:endParaRPr b="0" i="0" sz="2400" u="none" cap="none" strike="noStrike">
              <a:solidFill>
                <a:schemeClr val="dk1"/>
              </a:solidFill>
              <a:latin typeface="Calibri"/>
              <a:ea typeface="Calibri"/>
              <a:cs typeface="Calibri"/>
              <a:sym typeface="Calibri"/>
            </a:endParaRPr>
          </a:p>
        </p:txBody>
      </p:sp>
      <p:sp>
        <p:nvSpPr>
          <p:cNvPr id="2691" name="Google Shape;2691;p356"/>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5" name="Shape 2695"/>
        <p:cNvGrpSpPr/>
        <p:nvPr/>
      </p:nvGrpSpPr>
      <p:grpSpPr>
        <a:xfrm>
          <a:off x="0" y="0"/>
          <a:ext cx="0" cy="0"/>
          <a:chOff x="0" y="0"/>
          <a:chExt cx="0" cy="0"/>
        </a:xfrm>
      </p:grpSpPr>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9" name="Shape 2699"/>
        <p:cNvGrpSpPr/>
        <p:nvPr/>
      </p:nvGrpSpPr>
      <p:grpSpPr>
        <a:xfrm>
          <a:off x="0" y="0"/>
          <a:ext cx="0" cy="0"/>
          <a:chOff x="0" y="0"/>
          <a:chExt cx="0" cy="0"/>
        </a:xfrm>
      </p:grpSpPr>
      <p:sp>
        <p:nvSpPr>
          <p:cNvPr id="2700" name="Google Shape;2700;p358"/>
          <p:cNvSpPr txBox="1"/>
          <p:nvPr>
            <p:ph type="title"/>
          </p:nvPr>
        </p:nvSpPr>
        <p:spPr>
          <a:xfrm>
            <a:off x="980250" y="32050"/>
            <a:ext cx="7851300" cy="973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b="1" lang="en"/>
              <a:t>Cell Modeling Kit Sandbox Time</a:t>
            </a:r>
            <a:endParaRPr b="1"/>
          </a:p>
        </p:txBody>
      </p:sp>
      <p:sp>
        <p:nvSpPr>
          <p:cNvPr id="2701" name="Google Shape;2701;p358"/>
          <p:cNvSpPr txBox="1"/>
          <p:nvPr>
            <p:ph idx="1" type="body"/>
          </p:nvPr>
        </p:nvSpPr>
        <p:spPr>
          <a:xfrm>
            <a:off x="1135925" y="906375"/>
            <a:ext cx="7576200" cy="3845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sz="1900">
                <a:solidFill>
                  <a:schemeClr val="dk1"/>
                </a:solidFill>
                <a:latin typeface="Calibri"/>
                <a:ea typeface="Calibri"/>
                <a:cs typeface="Calibri"/>
                <a:sym typeface="Calibri"/>
              </a:rPr>
              <a:t>Molecules to Cells!</a:t>
            </a:r>
            <a:endParaRPr b="1" sz="1900">
              <a:solidFill>
                <a:schemeClr val="dk1"/>
              </a:solidFill>
              <a:latin typeface="Calibri"/>
              <a:ea typeface="Calibri"/>
              <a:cs typeface="Calibri"/>
              <a:sym typeface="Calibri"/>
            </a:endParaRPr>
          </a:p>
          <a:p>
            <a:pPr indent="0" lvl="0" marL="0" rtl="0" algn="l">
              <a:spcBef>
                <a:spcPts val="0"/>
              </a:spcBef>
              <a:spcAft>
                <a:spcPts val="0"/>
              </a:spcAft>
              <a:buNone/>
            </a:pPr>
            <a:r>
              <a:rPr lang="en" sz="1900">
                <a:solidFill>
                  <a:schemeClr val="dk1"/>
                </a:solidFill>
                <a:latin typeface="Calibri"/>
                <a:ea typeface="Calibri"/>
                <a:cs typeface="Calibri"/>
                <a:sym typeface="Calibri"/>
              </a:rPr>
              <a:t>Use the Cell Modeling Kit to make sense and create context of your learning thus far.  How can you use the Cell Modeling Kit to make connections between all of the other models?</a:t>
            </a:r>
            <a:endParaRPr sz="1900">
              <a:solidFill>
                <a:schemeClr val="dk1"/>
              </a:solidFill>
              <a:latin typeface="Calibri"/>
              <a:ea typeface="Calibri"/>
              <a:cs typeface="Calibri"/>
              <a:sym typeface="Calibri"/>
            </a:endParaRPr>
          </a:p>
          <a:p>
            <a:pPr indent="0" lvl="0" marL="0" rtl="0" algn="l">
              <a:spcBef>
                <a:spcPts val="0"/>
              </a:spcBef>
              <a:spcAft>
                <a:spcPts val="0"/>
              </a:spcAft>
              <a:buNone/>
            </a:pPr>
            <a:r>
              <a:t/>
            </a:r>
            <a:endParaRPr sz="1900">
              <a:solidFill>
                <a:schemeClr val="dk1"/>
              </a:solidFill>
              <a:latin typeface="Calibri"/>
              <a:ea typeface="Calibri"/>
              <a:cs typeface="Calibri"/>
              <a:sym typeface="Calibri"/>
            </a:endParaRPr>
          </a:p>
          <a:p>
            <a:pPr indent="0" lvl="0" marL="0" rtl="0" algn="l">
              <a:spcBef>
                <a:spcPts val="0"/>
              </a:spcBef>
              <a:spcAft>
                <a:spcPts val="0"/>
              </a:spcAft>
              <a:buNone/>
            </a:pPr>
            <a:r>
              <a:rPr lang="en" sz="1900">
                <a:solidFill>
                  <a:schemeClr val="dk1"/>
                </a:solidFill>
                <a:latin typeface="Calibri"/>
                <a:ea typeface="Calibri"/>
                <a:cs typeface="Calibri"/>
                <a:sym typeface="Calibri"/>
              </a:rPr>
              <a:t>Some ideas to model:</a:t>
            </a:r>
            <a:endParaRPr sz="1900">
              <a:solidFill>
                <a:schemeClr val="dk1"/>
              </a:solidFill>
              <a:latin typeface="Calibri"/>
              <a:ea typeface="Calibri"/>
              <a:cs typeface="Calibri"/>
              <a:sym typeface="Calibri"/>
            </a:endParaRPr>
          </a:p>
          <a:p>
            <a:pPr indent="-349250" lvl="0" marL="457200" rtl="0" algn="l">
              <a:spcBef>
                <a:spcPts val="0"/>
              </a:spcBef>
              <a:spcAft>
                <a:spcPts val="0"/>
              </a:spcAft>
              <a:buClr>
                <a:schemeClr val="dk1"/>
              </a:buClr>
              <a:buSzPts val="1900"/>
              <a:buFont typeface="Calibri"/>
              <a:buChar char="●"/>
            </a:pPr>
            <a:r>
              <a:rPr lang="en" sz="1900">
                <a:solidFill>
                  <a:schemeClr val="dk1"/>
                </a:solidFill>
                <a:latin typeface="Calibri"/>
                <a:ea typeface="Calibri"/>
                <a:cs typeface="Calibri"/>
                <a:sym typeface="Calibri"/>
              </a:rPr>
              <a:t>Explain how and why Agre’s frog eggs exploded</a:t>
            </a:r>
            <a:endParaRPr sz="1900">
              <a:solidFill>
                <a:schemeClr val="dk1"/>
              </a:solidFill>
              <a:latin typeface="Calibri"/>
              <a:ea typeface="Calibri"/>
              <a:cs typeface="Calibri"/>
              <a:sym typeface="Calibri"/>
            </a:endParaRPr>
          </a:p>
          <a:p>
            <a:pPr indent="-349250" lvl="0" marL="457200" rtl="0" algn="l">
              <a:spcBef>
                <a:spcPts val="0"/>
              </a:spcBef>
              <a:spcAft>
                <a:spcPts val="0"/>
              </a:spcAft>
              <a:buClr>
                <a:schemeClr val="dk1"/>
              </a:buClr>
              <a:buSzPts val="1900"/>
              <a:buFont typeface="Calibri"/>
              <a:buChar char="●"/>
            </a:pPr>
            <a:r>
              <a:rPr lang="en" sz="1900">
                <a:solidFill>
                  <a:schemeClr val="dk1"/>
                </a:solidFill>
                <a:latin typeface="Calibri"/>
                <a:ea typeface="Calibri"/>
                <a:cs typeface="Calibri"/>
                <a:sym typeface="Calibri"/>
              </a:rPr>
              <a:t>B</a:t>
            </a:r>
            <a:r>
              <a:rPr lang="en" sz="1900">
                <a:solidFill>
                  <a:schemeClr val="dk1"/>
                </a:solidFill>
                <a:latin typeface="Calibri"/>
                <a:ea typeface="Calibri"/>
                <a:cs typeface="Calibri"/>
                <a:sym typeface="Calibri"/>
              </a:rPr>
              <a:t>uild a neuron signalling to a muscle cell. Where would you place acetylcholinesterase in your model’s neuromuscular junction? </a:t>
            </a:r>
            <a:endParaRPr sz="1900">
              <a:solidFill>
                <a:schemeClr val="dk1"/>
              </a:solidFill>
              <a:latin typeface="Calibri"/>
              <a:ea typeface="Calibri"/>
              <a:cs typeface="Calibri"/>
              <a:sym typeface="Calibri"/>
            </a:endParaRPr>
          </a:p>
          <a:p>
            <a:pPr indent="-342900" lvl="0" marL="457200" rtl="0" algn="l">
              <a:spcBef>
                <a:spcPts val="0"/>
              </a:spcBef>
              <a:spcAft>
                <a:spcPts val="0"/>
              </a:spcAft>
              <a:buSzPts val="1800"/>
              <a:buChar char="●"/>
            </a:pPr>
            <a:r>
              <a:rPr lang="en" sz="1900">
                <a:solidFill>
                  <a:schemeClr val="dk1"/>
                </a:solidFill>
                <a:latin typeface="Calibri"/>
                <a:ea typeface="Calibri"/>
                <a:cs typeface="Calibri"/>
                <a:sym typeface="Calibri"/>
              </a:rPr>
              <a:t>Think of a concept that your students struggle with and create a model to help address the common misconceptions or misunderstandings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7" name="Shape 1227"/>
        <p:cNvGrpSpPr/>
        <p:nvPr/>
      </p:nvGrpSpPr>
      <p:grpSpPr>
        <a:xfrm>
          <a:off x="0" y="0"/>
          <a:ext cx="0" cy="0"/>
          <a:chOff x="0" y="0"/>
          <a:chExt cx="0" cy="0"/>
        </a:xfrm>
      </p:grpSpPr>
      <p:pic>
        <p:nvPicPr>
          <p:cNvPr id="1228" name="Google Shape;1228;p251"/>
          <p:cNvPicPr preferRelativeResize="0"/>
          <p:nvPr/>
        </p:nvPicPr>
        <p:blipFill rotWithShape="1">
          <a:blip r:embed="rId3">
            <a:alphaModFix/>
          </a:blip>
          <a:srcRect b="57606" l="39715" r="20705" t="9185"/>
          <a:stretch/>
        </p:blipFill>
        <p:spPr>
          <a:xfrm>
            <a:off x="935180" y="0"/>
            <a:ext cx="7703789" cy="4308896"/>
          </a:xfrm>
          <a:prstGeom prst="rect">
            <a:avLst/>
          </a:prstGeom>
          <a:noFill/>
          <a:ln>
            <a:noFill/>
          </a:ln>
        </p:spPr>
      </p:pic>
      <p:pic>
        <p:nvPicPr>
          <p:cNvPr id="1229" name="Google Shape;1229;p251"/>
          <p:cNvPicPr preferRelativeResize="0"/>
          <p:nvPr/>
        </p:nvPicPr>
        <p:blipFill rotWithShape="1">
          <a:blip r:embed="rId3">
            <a:alphaModFix/>
          </a:blip>
          <a:srcRect b="5031" l="38959" r="46449" t="92481"/>
          <a:stretch/>
        </p:blipFill>
        <p:spPr>
          <a:xfrm>
            <a:off x="692981" y="4308895"/>
            <a:ext cx="3814050" cy="433475"/>
          </a:xfrm>
          <a:prstGeom prst="rect">
            <a:avLst/>
          </a:prstGeom>
          <a:noFill/>
          <a:ln>
            <a:noFill/>
          </a:ln>
        </p:spPr>
      </p:pic>
      <p:sp>
        <p:nvSpPr>
          <p:cNvPr id="1230" name="Google Shape;1230;p251"/>
          <p:cNvSpPr/>
          <p:nvPr/>
        </p:nvSpPr>
        <p:spPr>
          <a:xfrm>
            <a:off x="2906785" y="4367123"/>
            <a:ext cx="405600" cy="213300"/>
          </a:xfrm>
          <a:prstGeom prst="ellipse">
            <a:avLst/>
          </a:prstGeom>
          <a:noFill/>
          <a:ln cap="flat" cmpd="sng" w="381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231" name="Google Shape;1231;p25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5" name="Shape 2705"/>
        <p:cNvGrpSpPr/>
        <p:nvPr/>
      </p:nvGrpSpPr>
      <p:grpSpPr>
        <a:xfrm>
          <a:off x="0" y="0"/>
          <a:ext cx="0" cy="0"/>
          <a:chOff x="0" y="0"/>
          <a:chExt cx="0" cy="0"/>
        </a:xfrm>
      </p:grpSpPr>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9" name="Shape 2709"/>
        <p:cNvGrpSpPr/>
        <p:nvPr/>
      </p:nvGrpSpPr>
      <p:grpSpPr>
        <a:xfrm>
          <a:off x="0" y="0"/>
          <a:ext cx="0" cy="0"/>
          <a:chOff x="0" y="0"/>
          <a:chExt cx="0" cy="0"/>
        </a:xfrm>
      </p:grpSpPr>
      <p:pic>
        <p:nvPicPr>
          <p:cNvPr id="2710" name="Google Shape;2710;p360"/>
          <p:cNvPicPr preferRelativeResize="0"/>
          <p:nvPr/>
        </p:nvPicPr>
        <p:blipFill rotWithShape="1">
          <a:blip r:embed="rId3">
            <a:alphaModFix/>
          </a:blip>
          <a:srcRect b="0" l="0" r="0" t="0"/>
          <a:stretch/>
        </p:blipFill>
        <p:spPr>
          <a:xfrm>
            <a:off x="1143000" y="1776776"/>
            <a:ext cx="6857999" cy="1589947"/>
          </a:xfrm>
          <a:prstGeom prst="rect">
            <a:avLst/>
          </a:prstGeom>
          <a:noFill/>
          <a:ln>
            <a:noFill/>
          </a:ln>
        </p:spPr>
      </p:pic>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4" name="Shape 2714"/>
        <p:cNvGrpSpPr/>
        <p:nvPr/>
      </p:nvGrpSpPr>
      <p:grpSpPr>
        <a:xfrm>
          <a:off x="0" y="0"/>
          <a:ext cx="0" cy="0"/>
          <a:chOff x="0" y="0"/>
          <a:chExt cx="0" cy="0"/>
        </a:xfrm>
      </p:grpSpPr>
      <p:sp>
        <p:nvSpPr>
          <p:cNvPr id="2715" name="Google Shape;2715;p361"/>
          <p:cNvSpPr txBox="1"/>
          <p:nvPr>
            <p:ph type="title"/>
          </p:nvPr>
        </p:nvSpPr>
        <p:spPr>
          <a:xfrm>
            <a:off x="233200" y="91512"/>
            <a:ext cx="8481000" cy="973800"/>
          </a:xfrm>
          <a:prstGeom prst="rect">
            <a:avLst/>
          </a:prstGeom>
          <a:noFill/>
          <a:ln>
            <a:noFill/>
          </a:ln>
        </p:spPr>
        <p:txBody>
          <a:bodyPr anchorCtr="0" anchor="t" bIns="68575" lIns="68575" spcFirstLastPara="1" rIns="68575" wrap="square" tIns="68575">
            <a:normAutofit/>
          </a:bodyPr>
          <a:lstStyle/>
          <a:p>
            <a:pPr indent="0" lvl="0" marL="0" rtl="0" algn="l">
              <a:lnSpc>
                <a:spcPct val="100000"/>
              </a:lnSpc>
              <a:spcBef>
                <a:spcPts val="0"/>
              </a:spcBef>
              <a:spcAft>
                <a:spcPts val="0"/>
              </a:spcAft>
              <a:buSzPts val="3000"/>
              <a:buNone/>
            </a:pPr>
            <a:r>
              <a:rPr lang="en"/>
              <a:t>Explain Phase</a:t>
            </a:r>
            <a:endParaRPr/>
          </a:p>
        </p:txBody>
      </p:sp>
      <p:sp>
        <p:nvSpPr>
          <p:cNvPr id="2716" name="Google Shape;2716;p361"/>
          <p:cNvSpPr txBox="1"/>
          <p:nvPr>
            <p:ph idx="1" type="body"/>
          </p:nvPr>
        </p:nvSpPr>
        <p:spPr>
          <a:xfrm>
            <a:off x="706924" y="1211175"/>
            <a:ext cx="8007300" cy="3497400"/>
          </a:xfrm>
          <a:prstGeom prst="rect">
            <a:avLst/>
          </a:prstGeom>
          <a:noFill/>
          <a:ln>
            <a:noFill/>
          </a:ln>
        </p:spPr>
        <p:txBody>
          <a:bodyPr anchorCtr="0" anchor="t" bIns="68575" lIns="68575" spcFirstLastPara="1" rIns="68575" wrap="square" tIns="68575">
            <a:normAutofit/>
          </a:bodyPr>
          <a:lstStyle/>
          <a:p>
            <a:pPr indent="0" lvl="0" marL="0" rtl="0" algn="l">
              <a:lnSpc>
                <a:spcPct val="115000"/>
              </a:lnSpc>
              <a:spcBef>
                <a:spcPts val="0"/>
              </a:spcBef>
              <a:spcAft>
                <a:spcPts val="0"/>
              </a:spcAft>
              <a:buSzPts val="1800"/>
              <a:buNone/>
            </a:pPr>
            <a:r>
              <a:rPr lang="en" sz="2000">
                <a:solidFill>
                  <a:schemeClr val="dk1"/>
                </a:solidFill>
              </a:rPr>
              <a:t>Reflect on your day, when were you in the Explain Phase?</a:t>
            </a:r>
            <a:endParaRPr sz="2000">
              <a:solidFill>
                <a:schemeClr val="dk1"/>
              </a:solidFill>
            </a:endParaRPr>
          </a:p>
        </p:txBody>
      </p:sp>
      <p:sp>
        <p:nvSpPr>
          <p:cNvPr id="2717" name="Google Shape;2717;p361"/>
          <p:cNvSpPr txBox="1"/>
          <p:nvPr/>
        </p:nvSpPr>
        <p:spPr>
          <a:xfrm>
            <a:off x="706923" y="4331218"/>
            <a:ext cx="78804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en" sz="2000">
                <a:solidFill>
                  <a:srgbClr val="27251E"/>
                </a:solidFill>
              </a:rPr>
              <a:t>What did your Explain Phase look and feel like?</a:t>
            </a:r>
            <a:endParaRPr b="0" i="0" sz="2000" u="none" cap="none" strike="noStrike">
              <a:solidFill>
                <a:srgbClr val="000000"/>
              </a:solidFill>
              <a:latin typeface="Arial"/>
              <a:ea typeface="Arial"/>
              <a:cs typeface="Arial"/>
              <a:sym typeface="Arial"/>
            </a:endParaRPr>
          </a:p>
        </p:txBody>
      </p:sp>
      <p:pic>
        <p:nvPicPr>
          <p:cNvPr id="2718" name="Google Shape;2718;p361"/>
          <p:cNvPicPr preferRelativeResize="0"/>
          <p:nvPr/>
        </p:nvPicPr>
        <p:blipFill rotWithShape="1">
          <a:blip r:embed="rId3">
            <a:alphaModFix/>
          </a:blip>
          <a:srcRect b="0" l="0" r="0" t="0"/>
          <a:stretch/>
        </p:blipFill>
        <p:spPr>
          <a:xfrm>
            <a:off x="870575" y="1760525"/>
            <a:ext cx="1351975" cy="2407776"/>
          </a:xfrm>
          <a:prstGeom prst="rect">
            <a:avLst/>
          </a:prstGeom>
          <a:noFill/>
          <a:ln>
            <a:noFill/>
          </a:ln>
        </p:spPr>
      </p:pic>
      <p:pic>
        <p:nvPicPr>
          <p:cNvPr id="2719" name="Google Shape;2719;p361"/>
          <p:cNvPicPr preferRelativeResize="0"/>
          <p:nvPr/>
        </p:nvPicPr>
        <p:blipFill>
          <a:blip r:embed="rId4">
            <a:alphaModFix/>
          </a:blip>
          <a:stretch>
            <a:fillRect/>
          </a:stretch>
        </p:blipFill>
        <p:spPr>
          <a:xfrm>
            <a:off x="3007372" y="1976275"/>
            <a:ext cx="2679826" cy="1691700"/>
          </a:xfrm>
          <a:prstGeom prst="rect">
            <a:avLst/>
          </a:prstGeom>
          <a:noFill/>
          <a:ln>
            <a:noFill/>
          </a:ln>
        </p:spPr>
      </p:pic>
      <p:pic>
        <p:nvPicPr>
          <p:cNvPr id="2720" name="Google Shape;2720;p361"/>
          <p:cNvPicPr preferRelativeResize="0"/>
          <p:nvPr/>
        </p:nvPicPr>
        <p:blipFill rotWithShape="1">
          <a:blip r:embed="rId5">
            <a:alphaModFix/>
          </a:blip>
          <a:srcRect b="0" l="0" r="0" t="0"/>
          <a:stretch/>
        </p:blipFill>
        <p:spPr>
          <a:xfrm>
            <a:off x="6077676" y="1976275"/>
            <a:ext cx="2895551" cy="1848925"/>
          </a:xfrm>
          <a:prstGeom prst="rect">
            <a:avLst/>
          </a:prstGeom>
          <a:noFill/>
          <a:ln>
            <a:noFill/>
          </a:ln>
        </p:spPr>
      </p:pic>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4" name="Shape 2724"/>
        <p:cNvGrpSpPr/>
        <p:nvPr/>
      </p:nvGrpSpPr>
      <p:grpSpPr>
        <a:xfrm>
          <a:off x="0" y="0"/>
          <a:ext cx="0" cy="0"/>
          <a:chOff x="0" y="0"/>
          <a:chExt cx="0" cy="0"/>
        </a:xfrm>
      </p:grpSpPr>
      <p:sp>
        <p:nvSpPr>
          <p:cNvPr id="2725" name="Google Shape;2725;p362"/>
          <p:cNvSpPr txBox="1"/>
          <p:nvPr>
            <p:ph idx="1" type="body"/>
          </p:nvPr>
        </p:nvSpPr>
        <p:spPr>
          <a:xfrm>
            <a:off x="1152937" y="906375"/>
            <a:ext cx="7561200" cy="3497400"/>
          </a:xfrm>
          <a:prstGeom prst="rect">
            <a:avLst/>
          </a:prstGeom>
          <a:noFill/>
          <a:ln>
            <a:noFill/>
          </a:ln>
        </p:spPr>
        <p:txBody>
          <a:bodyPr anchorCtr="0" anchor="t" bIns="68575" lIns="68575" spcFirstLastPara="1" rIns="68575" wrap="square" tIns="68575">
            <a:normAutofit/>
          </a:bodyPr>
          <a:lstStyle/>
          <a:p>
            <a:pPr indent="-342900" lvl="0" marL="457200" rtl="0" algn="l">
              <a:lnSpc>
                <a:spcPct val="115000"/>
              </a:lnSpc>
              <a:spcBef>
                <a:spcPts val="0"/>
              </a:spcBef>
              <a:spcAft>
                <a:spcPts val="0"/>
              </a:spcAft>
              <a:buSzPts val="1800"/>
              <a:buChar char="●"/>
            </a:pPr>
            <a:r>
              <a:rPr lang="en"/>
              <a:t>How did the model support confidence in explaining?</a:t>
            </a:r>
            <a:endParaRPr/>
          </a:p>
          <a:p>
            <a:pPr indent="-228600" lvl="0" marL="457200" rtl="0" algn="l">
              <a:lnSpc>
                <a:spcPct val="115000"/>
              </a:lnSpc>
              <a:spcBef>
                <a:spcPts val="0"/>
              </a:spcBef>
              <a:spcAft>
                <a:spcPts val="0"/>
              </a:spcAft>
              <a:buSzPts val="1800"/>
              <a:buNone/>
            </a:pPr>
            <a:r>
              <a:t/>
            </a:r>
            <a:endParaRPr/>
          </a:p>
          <a:p>
            <a:pPr indent="-228600" lvl="0" marL="457200" rtl="0" algn="l">
              <a:lnSpc>
                <a:spcPct val="115000"/>
              </a:lnSpc>
              <a:spcBef>
                <a:spcPts val="0"/>
              </a:spcBef>
              <a:spcAft>
                <a:spcPts val="0"/>
              </a:spcAft>
              <a:buSzPts val="1800"/>
              <a:buNone/>
            </a:pPr>
            <a:r>
              <a:t/>
            </a:r>
            <a:endParaRPr/>
          </a:p>
          <a:p>
            <a:pPr indent="-342900" lvl="0" marL="457200" rtl="0" algn="l">
              <a:lnSpc>
                <a:spcPct val="115000"/>
              </a:lnSpc>
              <a:spcBef>
                <a:spcPts val="0"/>
              </a:spcBef>
              <a:spcAft>
                <a:spcPts val="0"/>
              </a:spcAft>
              <a:buSzPts val="1800"/>
              <a:buChar char="●"/>
            </a:pPr>
            <a:r>
              <a:rPr lang="en"/>
              <a:t>What counted as evidence in this phase?</a:t>
            </a:r>
            <a:endParaRPr/>
          </a:p>
          <a:p>
            <a:pPr indent="-228600" lvl="0" marL="457200" rtl="0" algn="l">
              <a:lnSpc>
                <a:spcPct val="115000"/>
              </a:lnSpc>
              <a:spcBef>
                <a:spcPts val="0"/>
              </a:spcBef>
              <a:spcAft>
                <a:spcPts val="0"/>
              </a:spcAft>
              <a:buSzPts val="1800"/>
              <a:buNone/>
            </a:pPr>
            <a:r>
              <a:t/>
            </a:r>
            <a:endParaRPr/>
          </a:p>
          <a:p>
            <a:pPr indent="-228600" lvl="0" marL="457200" rtl="0" algn="l">
              <a:lnSpc>
                <a:spcPct val="115000"/>
              </a:lnSpc>
              <a:spcBef>
                <a:spcPts val="0"/>
              </a:spcBef>
              <a:spcAft>
                <a:spcPts val="0"/>
              </a:spcAft>
              <a:buSzPts val="1800"/>
              <a:buNone/>
            </a:pPr>
            <a:r>
              <a:t/>
            </a:r>
            <a:endParaRPr/>
          </a:p>
          <a:p>
            <a:pPr indent="-342900" lvl="0" marL="457200" rtl="0" algn="l">
              <a:lnSpc>
                <a:spcPct val="115000"/>
              </a:lnSpc>
              <a:spcBef>
                <a:spcPts val="0"/>
              </a:spcBef>
              <a:spcAft>
                <a:spcPts val="0"/>
              </a:spcAft>
              <a:buSzPts val="1800"/>
              <a:buChar char="●"/>
            </a:pPr>
            <a:r>
              <a:rPr lang="en"/>
              <a:t>How could this explanation lead to a new cycle of Wonder?</a:t>
            </a:r>
            <a:br>
              <a:rPr lang="en"/>
            </a:br>
            <a:endParaRPr/>
          </a:p>
        </p:txBody>
      </p:sp>
      <p:sp>
        <p:nvSpPr>
          <p:cNvPr id="2726" name="Google Shape;2726;p362"/>
          <p:cNvSpPr txBox="1"/>
          <p:nvPr>
            <p:ph type="title"/>
          </p:nvPr>
        </p:nvSpPr>
        <p:spPr>
          <a:xfrm>
            <a:off x="1152938" y="91512"/>
            <a:ext cx="7561200" cy="973800"/>
          </a:xfrm>
          <a:prstGeom prst="rect">
            <a:avLst/>
          </a:prstGeom>
          <a:noFill/>
          <a:ln>
            <a:noFill/>
          </a:ln>
        </p:spPr>
        <p:txBody>
          <a:bodyPr anchorCtr="0" anchor="t" bIns="68575" lIns="68575" spcFirstLastPara="1" rIns="68575" wrap="square" tIns="68575">
            <a:normAutofit/>
          </a:bodyPr>
          <a:lstStyle/>
          <a:p>
            <a:pPr indent="0" lvl="0" marL="0" rtl="0" algn="l">
              <a:lnSpc>
                <a:spcPct val="100000"/>
              </a:lnSpc>
              <a:spcBef>
                <a:spcPts val="0"/>
              </a:spcBef>
              <a:spcAft>
                <a:spcPts val="0"/>
              </a:spcAft>
              <a:buSzPts val="3000"/>
              <a:buNone/>
            </a:pPr>
            <a:r>
              <a:rPr lang="en">
                <a:latin typeface="Arial"/>
                <a:ea typeface="Arial"/>
                <a:cs typeface="Arial"/>
                <a:sym typeface="Arial"/>
              </a:rPr>
              <a:t>Discuss the Explain Phase</a:t>
            </a:r>
            <a:endParaRPr>
              <a:latin typeface="Arial"/>
              <a:ea typeface="Arial"/>
              <a:cs typeface="Arial"/>
              <a:sym typeface="Arial"/>
            </a:endParaRPr>
          </a:p>
        </p:txBody>
      </p:sp>
      <p:pic>
        <p:nvPicPr>
          <p:cNvPr id="2727" name="Google Shape;2727;p362"/>
          <p:cNvPicPr preferRelativeResize="0"/>
          <p:nvPr/>
        </p:nvPicPr>
        <p:blipFill>
          <a:blip r:embed="rId3">
            <a:alphaModFix/>
          </a:blip>
          <a:stretch>
            <a:fillRect/>
          </a:stretch>
        </p:blipFill>
        <p:spPr>
          <a:xfrm>
            <a:off x="3457843" y="3676425"/>
            <a:ext cx="2228308" cy="1406676"/>
          </a:xfrm>
          <a:prstGeom prst="rect">
            <a:avLst/>
          </a:prstGeom>
          <a:noFill/>
          <a:ln>
            <a:noFill/>
          </a:ln>
        </p:spPr>
      </p:pic>
      <p:pic>
        <p:nvPicPr>
          <p:cNvPr id="2728" name="Google Shape;2728;p362"/>
          <p:cNvPicPr preferRelativeResize="0"/>
          <p:nvPr/>
        </p:nvPicPr>
        <p:blipFill rotWithShape="1">
          <a:blip r:embed="rId4">
            <a:alphaModFix/>
          </a:blip>
          <a:srcRect b="0" l="0" r="0" t="0"/>
          <a:stretch/>
        </p:blipFill>
        <p:spPr>
          <a:xfrm>
            <a:off x="7044775" y="1354950"/>
            <a:ext cx="1003050" cy="1786374"/>
          </a:xfrm>
          <a:prstGeom prst="rect">
            <a:avLst/>
          </a:prstGeom>
          <a:noFill/>
          <a:ln>
            <a:noFill/>
          </a:ln>
        </p:spPr>
      </p:pic>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2" name="Shape 2732"/>
        <p:cNvGrpSpPr/>
        <p:nvPr/>
      </p:nvGrpSpPr>
      <p:grpSpPr>
        <a:xfrm>
          <a:off x="0" y="0"/>
          <a:ext cx="0" cy="0"/>
          <a:chOff x="0" y="0"/>
          <a:chExt cx="0" cy="0"/>
        </a:xfrm>
      </p:grpSpPr>
      <p:sp>
        <p:nvSpPr>
          <p:cNvPr id="2733" name="Google Shape;2733;p363"/>
          <p:cNvSpPr txBox="1"/>
          <p:nvPr>
            <p:ph idx="1" type="body"/>
          </p:nvPr>
        </p:nvSpPr>
        <p:spPr>
          <a:xfrm>
            <a:off x="1003852" y="906375"/>
            <a:ext cx="5989200" cy="1131000"/>
          </a:xfrm>
          <a:prstGeom prst="rect">
            <a:avLst/>
          </a:prstGeom>
          <a:noFill/>
          <a:ln>
            <a:noFill/>
          </a:ln>
        </p:spPr>
        <p:txBody>
          <a:bodyPr anchorCtr="0" anchor="t" bIns="68575" lIns="68575" spcFirstLastPara="1" rIns="68575" wrap="square" tIns="68575">
            <a:normAutofit lnSpcReduction="20000"/>
          </a:bodyPr>
          <a:lstStyle/>
          <a:p>
            <a:pPr indent="-352168" lvl="0" marL="457200" rtl="0" algn="l">
              <a:lnSpc>
                <a:spcPct val="115000"/>
              </a:lnSpc>
              <a:spcBef>
                <a:spcPts val="0"/>
              </a:spcBef>
              <a:spcAft>
                <a:spcPts val="0"/>
              </a:spcAft>
              <a:buSzPts val="1946"/>
              <a:buChar char="●"/>
            </a:pPr>
            <a:r>
              <a:rPr lang="en" sz="2200"/>
              <a:t>Learners articulate or illustrate thinking grounded in the model.</a:t>
            </a:r>
            <a:br>
              <a:rPr lang="en"/>
            </a:br>
            <a:endParaRPr/>
          </a:p>
        </p:txBody>
      </p:sp>
      <p:sp>
        <p:nvSpPr>
          <p:cNvPr id="2734" name="Google Shape;2734;p363"/>
          <p:cNvSpPr txBox="1"/>
          <p:nvPr>
            <p:ph type="title"/>
          </p:nvPr>
        </p:nvSpPr>
        <p:spPr>
          <a:xfrm>
            <a:off x="1152938" y="91512"/>
            <a:ext cx="7561200" cy="973800"/>
          </a:xfrm>
          <a:prstGeom prst="rect">
            <a:avLst/>
          </a:prstGeom>
          <a:noFill/>
          <a:ln>
            <a:noFill/>
          </a:ln>
        </p:spPr>
        <p:txBody>
          <a:bodyPr anchorCtr="0" anchor="t" bIns="68575" lIns="68575" spcFirstLastPara="1" rIns="68575" wrap="square" tIns="68575">
            <a:normAutofit/>
          </a:bodyPr>
          <a:lstStyle/>
          <a:p>
            <a:pPr indent="0" lvl="0" marL="0" rtl="0" algn="l">
              <a:lnSpc>
                <a:spcPct val="100000"/>
              </a:lnSpc>
              <a:spcBef>
                <a:spcPts val="0"/>
              </a:spcBef>
              <a:spcAft>
                <a:spcPts val="0"/>
              </a:spcAft>
              <a:buSzPts val="3000"/>
              <a:buNone/>
            </a:pPr>
            <a:r>
              <a:rPr lang="en">
                <a:latin typeface="Arial"/>
                <a:ea typeface="Arial"/>
                <a:cs typeface="Arial"/>
                <a:sym typeface="Arial"/>
              </a:rPr>
              <a:t>Key Aspects of Explain</a:t>
            </a:r>
            <a:endParaRPr>
              <a:latin typeface="Arial"/>
              <a:ea typeface="Arial"/>
              <a:cs typeface="Arial"/>
              <a:sym typeface="Arial"/>
            </a:endParaRPr>
          </a:p>
        </p:txBody>
      </p:sp>
      <p:sp>
        <p:nvSpPr>
          <p:cNvPr id="2735" name="Google Shape;2735;p363"/>
          <p:cNvSpPr txBox="1"/>
          <p:nvPr/>
        </p:nvSpPr>
        <p:spPr>
          <a:xfrm>
            <a:off x="1003852" y="1803381"/>
            <a:ext cx="8140200" cy="3227700"/>
          </a:xfrm>
          <a:prstGeom prst="rect">
            <a:avLst/>
          </a:prstGeom>
          <a:noFill/>
          <a:ln>
            <a:noFill/>
          </a:ln>
        </p:spPr>
        <p:txBody>
          <a:bodyPr anchorCtr="0" anchor="t" bIns="68575" lIns="68575" spcFirstLastPara="1" rIns="68575" wrap="square" tIns="68575">
            <a:normAutofit/>
          </a:bodyPr>
          <a:lstStyle/>
          <a:p>
            <a:pPr indent="-342900" lvl="0" marL="457200" marR="0" rtl="0" algn="l">
              <a:lnSpc>
                <a:spcPct val="115000"/>
              </a:lnSpc>
              <a:spcBef>
                <a:spcPts val="0"/>
              </a:spcBef>
              <a:spcAft>
                <a:spcPts val="0"/>
              </a:spcAft>
              <a:buClr>
                <a:schemeClr val="dk1"/>
              </a:buClr>
              <a:buSzPts val="1800"/>
              <a:buFont typeface="Arial"/>
              <a:buChar char="●"/>
            </a:pPr>
            <a:r>
              <a:rPr b="0" i="0" lang="en" sz="2100" u="none" cap="none" strike="noStrike">
                <a:solidFill>
                  <a:schemeClr val="dk1"/>
                </a:solidFill>
                <a:latin typeface="Arial"/>
                <a:ea typeface="Arial"/>
                <a:cs typeface="Arial"/>
                <a:sym typeface="Arial"/>
              </a:rPr>
              <a:t>Explanations are supported by evidence from exploration.</a:t>
            </a:r>
            <a:endParaRPr/>
          </a:p>
          <a:p>
            <a:pPr indent="-228600" lvl="0" marL="457200" marR="0" rtl="0" algn="l">
              <a:lnSpc>
                <a:spcPct val="115000"/>
              </a:lnSpc>
              <a:spcBef>
                <a:spcPts val="0"/>
              </a:spcBef>
              <a:spcAft>
                <a:spcPts val="0"/>
              </a:spcAft>
              <a:buClr>
                <a:schemeClr val="dk1"/>
              </a:buClr>
              <a:buSzPts val="1800"/>
              <a:buFont typeface="Arial"/>
              <a:buNone/>
            </a:pPr>
            <a:r>
              <a:t/>
            </a:r>
            <a:endParaRPr b="0" i="0" sz="2100" u="none" cap="none" strike="noStrike">
              <a:solidFill>
                <a:schemeClr val="dk1"/>
              </a:solidFill>
              <a:latin typeface="Arial"/>
              <a:ea typeface="Arial"/>
              <a:cs typeface="Arial"/>
              <a:sym typeface="Arial"/>
            </a:endParaRPr>
          </a:p>
          <a:p>
            <a:pPr indent="-342900" lvl="0" marL="457200" marR="0" rtl="0" algn="l">
              <a:lnSpc>
                <a:spcPct val="115000"/>
              </a:lnSpc>
              <a:spcBef>
                <a:spcPts val="0"/>
              </a:spcBef>
              <a:spcAft>
                <a:spcPts val="0"/>
              </a:spcAft>
              <a:buClr>
                <a:schemeClr val="dk1"/>
              </a:buClr>
              <a:buSzPts val="1800"/>
              <a:buFont typeface="Arial"/>
              <a:buChar char="●"/>
            </a:pPr>
            <a:r>
              <a:rPr b="0" i="0" lang="en" sz="2100" u="none" cap="none" strike="noStrike">
                <a:solidFill>
                  <a:schemeClr val="dk1"/>
                </a:solidFill>
                <a:latin typeface="Arial"/>
                <a:ea typeface="Arial"/>
                <a:cs typeface="Arial"/>
                <a:sym typeface="Arial"/>
              </a:rPr>
              <a:t>Models anchor understanding and build confidence.</a:t>
            </a:r>
            <a:endParaRPr/>
          </a:p>
          <a:p>
            <a:pPr indent="-228600" lvl="0" marL="457200" marR="0" rtl="0" algn="l">
              <a:lnSpc>
                <a:spcPct val="115000"/>
              </a:lnSpc>
              <a:spcBef>
                <a:spcPts val="0"/>
              </a:spcBef>
              <a:spcAft>
                <a:spcPts val="0"/>
              </a:spcAft>
              <a:buClr>
                <a:schemeClr val="dk1"/>
              </a:buClr>
              <a:buSzPts val="1800"/>
              <a:buFont typeface="Arial"/>
              <a:buNone/>
            </a:pPr>
            <a:r>
              <a:t/>
            </a:r>
            <a:endParaRPr b="0" i="0" sz="2100" u="none" cap="none" strike="noStrike">
              <a:solidFill>
                <a:schemeClr val="dk1"/>
              </a:solidFill>
              <a:latin typeface="Arial"/>
              <a:ea typeface="Arial"/>
              <a:cs typeface="Arial"/>
              <a:sym typeface="Arial"/>
            </a:endParaRPr>
          </a:p>
          <a:p>
            <a:pPr indent="-342900" lvl="0" marL="457200" marR="0" rtl="0" algn="l">
              <a:lnSpc>
                <a:spcPct val="115000"/>
              </a:lnSpc>
              <a:spcBef>
                <a:spcPts val="0"/>
              </a:spcBef>
              <a:spcAft>
                <a:spcPts val="0"/>
              </a:spcAft>
              <a:buClr>
                <a:schemeClr val="dk1"/>
              </a:buClr>
              <a:buSzPts val="1800"/>
              <a:buFont typeface="Arial"/>
              <a:buChar char="●"/>
            </a:pPr>
            <a:r>
              <a:rPr b="0" i="0" lang="en" sz="2100" u="none" cap="none" strike="noStrike">
                <a:solidFill>
                  <a:schemeClr val="dk1"/>
                </a:solidFill>
                <a:latin typeface="Arial"/>
                <a:ea typeface="Arial"/>
                <a:cs typeface="Arial"/>
                <a:sym typeface="Arial"/>
              </a:rPr>
              <a:t>Explaining often generates deeper questions and another WE</a:t>
            </a:r>
            <a:r>
              <a:rPr b="0" baseline="30000" i="0" lang="en" sz="2100" u="none" cap="none" strike="noStrike">
                <a:solidFill>
                  <a:schemeClr val="dk1"/>
                </a:solidFill>
                <a:latin typeface="Arial"/>
                <a:ea typeface="Arial"/>
                <a:cs typeface="Arial"/>
                <a:sym typeface="Arial"/>
              </a:rPr>
              <a:t>2</a:t>
            </a:r>
            <a:r>
              <a:rPr b="0" i="0" lang="en" sz="2100" u="none" cap="none" strike="noStrike">
                <a:solidFill>
                  <a:schemeClr val="dk1"/>
                </a:solidFill>
                <a:latin typeface="Arial"/>
                <a:ea typeface="Arial"/>
                <a:cs typeface="Arial"/>
                <a:sym typeface="Arial"/>
              </a:rPr>
              <a:t> Model cycle.</a:t>
            </a:r>
            <a:br>
              <a:rPr b="0" i="0" lang="en" sz="2100" u="none" cap="none" strike="noStrike">
                <a:solidFill>
                  <a:schemeClr val="dk1"/>
                </a:solidFill>
                <a:latin typeface="Arial"/>
                <a:ea typeface="Arial"/>
                <a:cs typeface="Arial"/>
                <a:sym typeface="Arial"/>
              </a:rPr>
            </a:br>
            <a:endParaRPr b="0" i="0" sz="2100" u="none" cap="none" strike="noStrike">
              <a:solidFill>
                <a:schemeClr val="dk1"/>
              </a:solidFill>
              <a:latin typeface="Arial"/>
              <a:ea typeface="Arial"/>
              <a:cs typeface="Arial"/>
              <a:sym typeface="Arial"/>
            </a:endParaRPr>
          </a:p>
        </p:txBody>
      </p:sp>
      <p:sp>
        <p:nvSpPr>
          <p:cNvPr id="2736" name="Google Shape;2736;p363"/>
          <p:cNvSpPr txBox="1"/>
          <p:nvPr/>
        </p:nvSpPr>
        <p:spPr>
          <a:xfrm>
            <a:off x="2474875" y="4433888"/>
            <a:ext cx="4917300" cy="5850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1600" u="none" cap="none" strike="noStrike">
                <a:solidFill>
                  <a:srgbClr val="27251E"/>
                </a:solidFill>
                <a:latin typeface="Arial"/>
                <a:ea typeface="Arial"/>
                <a:cs typeface="Arial"/>
                <a:sym typeface="Arial"/>
              </a:rPr>
              <a:t>This phase supports both formative and summative assessment by making reasoning visible.</a:t>
            </a:r>
            <a:endParaRPr b="0" i="0" sz="1600" u="none" cap="none" strike="noStrike">
              <a:solidFill>
                <a:srgbClr val="000000"/>
              </a:solidFill>
              <a:latin typeface="Arial"/>
              <a:ea typeface="Arial"/>
              <a:cs typeface="Arial"/>
              <a:sym typeface="Arial"/>
            </a:endParaRPr>
          </a:p>
        </p:txBody>
      </p:sp>
      <p:pic>
        <p:nvPicPr>
          <p:cNvPr id="2737" name="Google Shape;2737;p363"/>
          <p:cNvPicPr preferRelativeResize="0"/>
          <p:nvPr/>
        </p:nvPicPr>
        <p:blipFill rotWithShape="1">
          <a:blip r:embed="rId3">
            <a:alphaModFix/>
          </a:blip>
          <a:srcRect b="0" l="0" r="0" t="0"/>
          <a:stretch/>
        </p:blipFill>
        <p:spPr>
          <a:xfrm>
            <a:off x="6612597" y="224375"/>
            <a:ext cx="2472827" cy="1579000"/>
          </a:xfrm>
          <a:prstGeom prst="rect">
            <a:avLst/>
          </a:prstGeom>
          <a:noFill/>
          <a:ln>
            <a:noFill/>
          </a:ln>
        </p:spPr>
      </p:pic>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1" name="Shape 2741"/>
        <p:cNvGrpSpPr/>
        <p:nvPr/>
      </p:nvGrpSpPr>
      <p:grpSpPr>
        <a:xfrm>
          <a:off x="0" y="0"/>
          <a:ext cx="0" cy="0"/>
          <a:chOff x="0" y="0"/>
          <a:chExt cx="0" cy="0"/>
        </a:xfrm>
      </p:grpSpPr>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45" name="Shape 2745"/>
        <p:cNvGrpSpPr/>
        <p:nvPr/>
      </p:nvGrpSpPr>
      <p:grpSpPr>
        <a:xfrm>
          <a:off x="0" y="0"/>
          <a:ext cx="0" cy="0"/>
          <a:chOff x="0" y="0"/>
          <a:chExt cx="0" cy="0"/>
        </a:xfrm>
      </p:grpSpPr>
      <p:sp>
        <p:nvSpPr>
          <p:cNvPr id="2746" name="Google Shape;2746;p365"/>
          <p:cNvSpPr txBox="1"/>
          <p:nvPr/>
        </p:nvSpPr>
        <p:spPr>
          <a:xfrm>
            <a:off x="3042492" y="2199621"/>
            <a:ext cx="5762400" cy="577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3300"/>
              <a:buFont typeface="Arial"/>
              <a:buNone/>
            </a:pPr>
            <a:r>
              <a:rPr b="1" i="0" lang="en" sz="3300" u="none" cap="none" strike="noStrike">
                <a:solidFill>
                  <a:schemeClr val="dk1"/>
                </a:solidFill>
                <a:latin typeface="Calibri"/>
                <a:ea typeface="Calibri"/>
                <a:cs typeface="Calibri"/>
                <a:sym typeface="Calibri"/>
              </a:rPr>
              <a:t>Protein Quaternary Structure</a:t>
            </a:r>
            <a:endParaRPr b="0" i="0" sz="1100" u="none" cap="none" strike="noStrike">
              <a:solidFill>
                <a:srgbClr val="000000"/>
              </a:solidFill>
              <a:latin typeface="Arial"/>
              <a:ea typeface="Arial"/>
              <a:cs typeface="Arial"/>
              <a:sym typeface="Arial"/>
            </a:endParaRPr>
          </a:p>
        </p:txBody>
      </p:sp>
      <p:sp>
        <p:nvSpPr>
          <p:cNvPr id="2747" name="Google Shape;2747;p365"/>
          <p:cNvSpPr txBox="1"/>
          <p:nvPr/>
        </p:nvSpPr>
        <p:spPr>
          <a:xfrm>
            <a:off x="3923464" y="3126767"/>
            <a:ext cx="3312900" cy="484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i="1" lang="en" sz="2700" u="none" cap="none" strike="noStrike">
                <a:solidFill>
                  <a:schemeClr val="dk1"/>
                </a:solidFill>
                <a:latin typeface="Calibri"/>
                <a:ea typeface="Calibri"/>
                <a:cs typeface="Calibri"/>
                <a:sym typeface="Calibri"/>
              </a:rPr>
              <a:t>Teaching the  </a:t>
            </a:r>
            <a:r>
              <a:rPr b="1" i="1" lang="en" sz="2700" u="none" cap="none" strike="noStrike">
                <a:solidFill>
                  <a:srgbClr val="FF0000"/>
                </a:solidFill>
                <a:latin typeface="Calibri"/>
                <a:ea typeface="Calibri"/>
                <a:cs typeface="Calibri"/>
                <a:sym typeface="Calibri"/>
              </a:rPr>
              <a:t>Why…</a:t>
            </a:r>
            <a:endParaRPr b="0" i="0" sz="11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1" name="Shape 2751"/>
        <p:cNvGrpSpPr/>
        <p:nvPr/>
      </p:nvGrpSpPr>
      <p:grpSpPr>
        <a:xfrm>
          <a:off x="0" y="0"/>
          <a:ext cx="0" cy="0"/>
          <a:chOff x="0" y="0"/>
          <a:chExt cx="0" cy="0"/>
        </a:xfrm>
      </p:grpSpPr>
      <p:sp>
        <p:nvSpPr>
          <p:cNvPr id="2752" name="Google Shape;2752;p366"/>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
        <p:nvSpPr>
          <p:cNvPr id="2753" name="Google Shape;2753;p366"/>
          <p:cNvSpPr txBox="1"/>
          <p:nvPr/>
        </p:nvSpPr>
        <p:spPr>
          <a:xfrm>
            <a:off x="1095709" y="1340539"/>
            <a:ext cx="7377900" cy="1546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chemeClr val="dk1"/>
                </a:solidFill>
                <a:latin typeface="Calibri"/>
                <a:ea typeface="Calibri"/>
                <a:cs typeface="Calibri"/>
                <a:sym typeface="Calibri"/>
              </a:rPr>
              <a:t>Make a short list of proteins you may discuss with your students…</a:t>
            </a:r>
            <a:r>
              <a:rPr lang="en" sz="3200">
                <a:solidFill>
                  <a:schemeClr val="dk1"/>
                </a:solidFill>
                <a:latin typeface="Calibri"/>
                <a:ea typeface="Calibri"/>
                <a:cs typeface="Calibri"/>
                <a:sym typeface="Calibri"/>
              </a:rPr>
              <a:t> </a:t>
            </a:r>
            <a:r>
              <a:rPr b="0" i="0" lang="en" sz="3200" u="none" cap="none" strike="noStrike">
                <a:solidFill>
                  <a:schemeClr val="dk1"/>
                </a:solidFill>
                <a:latin typeface="Calibri"/>
                <a:ea typeface="Calibri"/>
                <a:cs typeface="Calibri"/>
                <a:sym typeface="Calibri"/>
              </a:rPr>
              <a:t>that have </a:t>
            </a:r>
            <a:r>
              <a:rPr b="0" i="0" lang="en" sz="3200" u="none" cap="none" strike="noStrike">
                <a:solidFill>
                  <a:srgbClr val="FF0000"/>
                </a:solidFill>
                <a:latin typeface="Calibri"/>
                <a:ea typeface="Calibri"/>
                <a:cs typeface="Calibri"/>
                <a:sym typeface="Calibri"/>
              </a:rPr>
              <a:t>quaternary structure</a:t>
            </a:r>
            <a:r>
              <a:rPr b="0" i="0" lang="en" sz="3200" u="none" cap="none" strike="noStrike">
                <a:solidFill>
                  <a:schemeClr val="dk1"/>
                </a:solidFill>
                <a:latin typeface="Calibri"/>
                <a:ea typeface="Calibri"/>
                <a:cs typeface="Calibri"/>
                <a:sym typeface="Calibri"/>
              </a:rPr>
              <a:t>.</a:t>
            </a:r>
            <a:endParaRPr b="0" i="0" sz="3200" u="none" cap="none" strike="noStrike">
              <a:solidFill>
                <a:srgbClr val="000000"/>
              </a:solidFill>
              <a:latin typeface="Calibri"/>
              <a:ea typeface="Calibri"/>
              <a:cs typeface="Calibri"/>
              <a:sym typeface="Calibri"/>
            </a:endParaRPr>
          </a:p>
        </p:txBody>
      </p:sp>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7" name="Shape 2757"/>
        <p:cNvGrpSpPr/>
        <p:nvPr/>
      </p:nvGrpSpPr>
      <p:grpSpPr>
        <a:xfrm>
          <a:off x="0" y="0"/>
          <a:ext cx="0" cy="0"/>
          <a:chOff x="0" y="0"/>
          <a:chExt cx="0" cy="0"/>
        </a:xfrm>
      </p:grpSpPr>
      <p:sp>
        <p:nvSpPr>
          <p:cNvPr id="2758" name="Google Shape;2758;p367"/>
          <p:cNvSpPr txBox="1"/>
          <p:nvPr>
            <p:ph idx="12" type="sldNum"/>
          </p:nvPr>
        </p:nvSpPr>
        <p:spPr>
          <a:xfrm>
            <a:off x="6121099" y="3314797"/>
            <a:ext cx="246300" cy="2055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
        <p:nvSpPr>
          <p:cNvPr id="2759" name="Google Shape;2759;p367"/>
          <p:cNvSpPr txBox="1"/>
          <p:nvPr/>
        </p:nvSpPr>
        <p:spPr>
          <a:xfrm>
            <a:off x="439699" y="352225"/>
            <a:ext cx="4351500" cy="4256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chemeClr val="dk1"/>
                </a:solidFill>
                <a:latin typeface="Calibri"/>
                <a:ea typeface="Calibri"/>
                <a:cs typeface="Calibri"/>
                <a:sym typeface="Calibri"/>
              </a:rPr>
              <a:t>Hemoglobin……..</a:t>
            </a:r>
            <a:endParaRPr b="0" i="0" sz="3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rPr b="0" i="0" lang="en" sz="3600" u="none" cap="none" strike="noStrike">
                <a:solidFill>
                  <a:schemeClr val="dk1"/>
                </a:solidFill>
                <a:latin typeface="Calibri"/>
                <a:ea typeface="Calibri"/>
                <a:cs typeface="Calibri"/>
                <a:sym typeface="Calibri"/>
              </a:rPr>
              <a:t>	</a:t>
            </a:r>
            <a:endParaRPr b="0" baseline="-25000"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chemeClr val="dk1"/>
                </a:solidFill>
                <a:latin typeface="Calibri"/>
                <a:ea typeface="Calibri"/>
                <a:cs typeface="Calibri"/>
                <a:sym typeface="Calibri"/>
              </a:rPr>
              <a:t>Antibody………….</a:t>
            </a:r>
            <a:endParaRPr b="0" i="0" sz="3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chemeClr val="dk1"/>
                </a:solidFill>
                <a:latin typeface="Calibri"/>
                <a:ea typeface="Calibri"/>
                <a:cs typeface="Calibri"/>
                <a:sym typeface="Calibri"/>
              </a:rPr>
              <a:t>Ribosome…………</a:t>
            </a:r>
            <a:endParaRPr b="0" i="0" sz="3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chemeClr val="dk1"/>
                </a:solidFill>
                <a:latin typeface="Calibri"/>
                <a:ea typeface="Calibri"/>
                <a:cs typeface="Calibri"/>
                <a:sym typeface="Calibri"/>
              </a:rPr>
              <a:t>K</a:t>
            </a:r>
            <a:r>
              <a:rPr b="0" baseline="30000" i="0" lang="en" sz="3200" u="none" cap="none" strike="noStrike">
                <a:solidFill>
                  <a:schemeClr val="dk1"/>
                </a:solidFill>
                <a:latin typeface="Calibri"/>
                <a:ea typeface="Calibri"/>
                <a:cs typeface="Calibri"/>
                <a:sym typeface="Calibri"/>
              </a:rPr>
              <a:t>+</a:t>
            </a:r>
            <a:r>
              <a:rPr b="0" i="0" lang="en" sz="3200" u="none" cap="none" strike="noStrike">
                <a:solidFill>
                  <a:schemeClr val="dk1"/>
                </a:solidFill>
                <a:latin typeface="Calibri"/>
                <a:ea typeface="Calibri"/>
                <a:cs typeface="Calibri"/>
                <a:sym typeface="Calibri"/>
              </a:rPr>
              <a:t> Channel……….</a:t>
            </a:r>
            <a:endParaRPr b="0" i="0" sz="3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
        <p:nvSpPr>
          <p:cNvPr id="2760" name="Google Shape;2760;p367"/>
          <p:cNvSpPr txBox="1"/>
          <p:nvPr/>
        </p:nvSpPr>
        <p:spPr>
          <a:xfrm>
            <a:off x="4508938" y="1505607"/>
            <a:ext cx="3302700" cy="1731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1" i="1" lang="en" sz="2700" u="none" cap="none" strike="noStrike">
                <a:solidFill>
                  <a:srgbClr val="1CA64A"/>
                </a:solidFill>
                <a:latin typeface="Calibri"/>
                <a:ea typeface="Calibri"/>
                <a:cs typeface="Calibri"/>
                <a:sym typeface="Calibri"/>
              </a:rPr>
              <a:t>How does quaternary structure contribute to the function of these proteins?</a:t>
            </a:r>
            <a:endParaRPr b="1" i="0" sz="1100" u="none" cap="none" strike="noStrike">
              <a:solidFill>
                <a:srgbClr val="1CA64A"/>
              </a:solidFill>
              <a:latin typeface="Calibri"/>
              <a:ea typeface="Calibri"/>
              <a:cs typeface="Calibri"/>
              <a:sym typeface="Calibri"/>
            </a:endParaRPr>
          </a:p>
        </p:txBody>
      </p:sp>
      <p:sp>
        <p:nvSpPr>
          <p:cNvPr id="2761" name="Google Shape;2761;p367"/>
          <p:cNvSpPr txBox="1"/>
          <p:nvPr/>
        </p:nvSpPr>
        <p:spPr>
          <a:xfrm>
            <a:off x="1665308" y="822182"/>
            <a:ext cx="2230800" cy="715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100"/>
              <a:buFont typeface="Arial"/>
              <a:buNone/>
            </a:pPr>
            <a:r>
              <a:rPr b="0" i="0" lang="en" sz="2100" u="none" cap="none" strike="noStrike">
                <a:solidFill>
                  <a:schemeClr val="accent1"/>
                </a:solidFill>
                <a:latin typeface="Calibri"/>
                <a:ea typeface="Calibri"/>
                <a:cs typeface="Calibri"/>
                <a:sym typeface="Calibri"/>
              </a:rPr>
              <a:t>2</a:t>
            </a:r>
            <a:r>
              <a:rPr b="0" i="0" lang="en" sz="2100" u="none" cap="none" strike="noStrike">
                <a:solidFill>
                  <a:schemeClr val="accent1"/>
                </a:solidFill>
                <a:latin typeface="Noto Sans Symbols"/>
                <a:ea typeface="Noto Sans Symbols"/>
                <a:cs typeface="Noto Sans Symbols"/>
                <a:sym typeface="Noto Sans Symbols"/>
              </a:rPr>
              <a:t> α </a:t>
            </a:r>
            <a:r>
              <a:rPr b="0" i="0" lang="en" sz="2100" u="none" cap="none" strike="noStrike">
                <a:solidFill>
                  <a:schemeClr val="accent1"/>
                </a:solidFill>
                <a:latin typeface="Calibri"/>
                <a:ea typeface="Calibri"/>
                <a:cs typeface="Calibri"/>
                <a:sym typeface="Calibri"/>
              </a:rPr>
              <a:t>chains </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100"/>
              <a:buFont typeface="Arial"/>
              <a:buNone/>
            </a:pPr>
            <a:r>
              <a:rPr b="0" i="0" lang="en" sz="2100" u="none" cap="none" strike="noStrike">
                <a:solidFill>
                  <a:schemeClr val="accent1"/>
                </a:solidFill>
                <a:latin typeface="Calibri"/>
                <a:ea typeface="Calibri"/>
                <a:cs typeface="Calibri"/>
                <a:sym typeface="Calibri"/>
              </a:rPr>
              <a:t>2</a:t>
            </a:r>
            <a:r>
              <a:rPr b="0" baseline="-25000" i="0" lang="en" sz="2100" u="none" cap="none" strike="noStrike">
                <a:solidFill>
                  <a:schemeClr val="accent1"/>
                </a:solidFill>
                <a:latin typeface="Calibri"/>
                <a:ea typeface="Calibri"/>
                <a:cs typeface="Calibri"/>
                <a:sym typeface="Calibri"/>
              </a:rPr>
              <a:t> </a:t>
            </a:r>
            <a:r>
              <a:rPr b="0" i="0" lang="en" sz="2100" u="none" cap="none" strike="noStrike">
                <a:solidFill>
                  <a:schemeClr val="accent1"/>
                </a:solidFill>
                <a:latin typeface="Noto Sans Symbols"/>
                <a:ea typeface="Noto Sans Symbols"/>
                <a:cs typeface="Noto Sans Symbols"/>
                <a:sym typeface="Noto Sans Symbols"/>
              </a:rPr>
              <a:t>β</a:t>
            </a:r>
            <a:r>
              <a:rPr b="0" baseline="-25000" i="0" lang="en" sz="2100" u="none" cap="none" strike="noStrike">
                <a:solidFill>
                  <a:schemeClr val="accent1"/>
                </a:solidFill>
                <a:latin typeface="Noto Sans Symbols"/>
                <a:ea typeface="Noto Sans Symbols"/>
                <a:cs typeface="Noto Sans Symbols"/>
                <a:sym typeface="Noto Sans Symbols"/>
              </a:rPr>
              <a:t> </a:t>
            </a:r>
            <a:r>
              <a:rPr b="0" i="0" lang="en" sz="2100" u="none" cap="none" strike="noStrike">
                <a:solidFill>
                  <a:schemeClr val="accent1"/>
                </a:solidFill>
                <a:latin typeface="Calibri"/>
                <a:ea typeface="Calibri"/>
                <a:cs typeface="Calibri"/>
                <a:sym typeface="Calibri"/>
              </a:rPr>
              <a:t>chains</a:t>
            </a:r>
            <a:endParaRPr b="0" i="0" sz="1100" u="none" cap="none" strike="noStrike">
              <a:solidFill>
                <a:srgbClr val="000000"/>
              </a:solidFill>
              <a:latin typeface="Arial"/>
              <a:ea typeface="Arial"/>
              <a:cs typeface="Arial"/>
              <a:sym typeface="Arial"/>
            </a:endParaRPr>
          </a:p>
        </p:txBody>
      </p:sp>
      <p:sp>
        <p:nvSpPr>
          <p:cNvPr id="2762" name="Google Shape;2762;p367"/>
          <p:cNvSpPr txBox="1"/>
          <p:nvPr/>
        </p:nvSpPr>
        <p:spPr>
          <a:xfrm>
            <a:off x="1802552" y="3985473"/>
            <a:ext cx="1880100" cy="392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100"/>
              <a:buFont typeface="Arial"/>
              <a:buNone/>
            </a:pPr>
            <a:r>
              <a:rPr b="0" i="0" lang="en" sz="2100" u="none" cap="none" strike="noStrike">
                <a:solidFill>
                  <a:schemeClr val="accent1"/>
                </a:solidFill>
                <a:latin typeface="Calibri"/>
                <a:ea typeface="Calibri"/>
                <a:cs typeface="Calibri"/>
                <a:sym typeface="Calibri"/>
              </a:rPr>
              <a:t>Homo tetramer</a:t>
            </a:r>
            <a:endParaRPr b="0" i="0" sz="1100" u="none" cap="none" strike="noStrike">
              <a:solidFill>
                <a:srgbClr val="000000"/>
              </a:solidFill>
              <a:latin typeface="Arial"/>
              <a:ea typeface="Arial"/>
              <a:cs typeface="Arial"/>
              <a:sym typeface="Arial"/>
            </a:endParaRPr>
          </a:p>
        </p:txBody>
      </p:sp>
      <p:sp>
        <p:nvSpPr>
          <p:cNvPr id="2763" name="Google Shape;2763;p367"/>
          <p:cNvSpPr txBox="1"/>
          <p:nvPr/>
        </p:nvSpPr>
        <p:spPr>
          <a:xfrm>
            <a:off x="2162085" y="2914231"/>
            <a:ext cx="1505700" cy="715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100"/>
              <a:buFont typeface="Arial"/>
              <a:buNone/>
            </a:pPr>
            <a:r>
              <a:rPr b="0" i="0" lang="en" sz="2100" u="none" cap="none" strike="noStrike">
                <a:solidFill>
                  <a:schemeClr val="accent1"/>
                </a:solidFill>
                <a:latin typeface="Calibri"/>
                <a:ea typeface="Calibri"/>
                <a:cs typeface="Calibri"/>
                <a:sym typeface="Calibri"/>
              </a:rPr>
              <a:t>80 proteins</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100"/>
              <a:buFont typeface="Arial"/>
              <a:buNone/>
            </a:pPr>
            <a:r>
              <a:rPr b="0" i="0" lang="en" sz="2100" u="none" cap="none" strike="noStrike">
                <a:solidFill>
                  <a:schemeClr val="accent1"/>
                </a:solidFill>
                <a:latin typeface="Calibri"/>
                <a:ea typeface="Calibri"/>
                <a:cs typeface="Calibri"/>
                <a:sym typeface="Calibri"/>
              </a:rPr>
              <a:t>5 RNAs</a:t>
            </a:r>
            <a:endParaRPr b="0" i="0" sz="1100" u="none" cap="none" strike="noStrike">
              <a:solidFill>
                <a:srgbClr val="000000"/>
              </a:solidFill>
              <a:latin typeface="Arial"/>
              <a:ea typeface="Arial"/>
              <a:cs typeface="Arial"/>
              <a:sym typeface="Arial"/>
            </a:endParaRPr>
          </a:p>
        </p:txBody>
      </p:sp>
      <p:sp>
        <p:nvSpPr>
          <p:cNvPr id="2764" name="Google Shape;2764;p367"/>
          <p:cNvSpPr txBox="1"/>
          <p:nvPr/>
        </p:nvSpPr>
        <p:spPr>
          <a:xfrm>
            <a:off x="1903687" y="1849156"/>
            <a:ext cx="1907700" cy="715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100"/>
              <a:buFont typeface="Arial"/>
              <a:buNone/>
            </a:pPr>
            <a:r>
              <a:rPr b="0" i="0" lang="en" sz="2100" u="none" cap="none" strike="noStrike">
                <a:solidFill>
                  <a:schemeClr val="accent1"/>
                </a:solidFill>
                <a:latin typeface="Calibri"/>
                <a:ea typeface="Calibri"/>
                <a:cs typeface="Calibri"/>
                <a:sym typeface="Calibri"/>
              </a:rPr>
              <a:t>2 light chains</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100"/>
              <a:buFont typeface="Arial"/>
              <a:buNone/>
            </a:pPr>
            <a:r>
              <a:rPr b="0" i="0" lang="en" sz="2100" u="none" cap="none" strike="noStrike">
                <a:solidFill>
                  <a:schemeClr val="accent1"/>
                </a:solidFill>
                <a:latin typeface="Calibri"/>
                <a:ea typeface="Calibri"/>
                <a:cs typeface="Calibri"/>
                <a:sym typeface="Calibri"/>
              </a:rPr>
              <a:t>2 heavy chains</a:t>
            </a:r>
            <a:endParaRPr b="0" i="0" sz="11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6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8" name="Shape 2768"/>
        <p:cNvGrpSpPr/>
        <p:nvPr/>
      </p:nvGrpSpPr>
      <p:grpSpPr>
        <a:xfrm>
          <a:off x="0" y="0"/>
          <a:ext cx="0" cy="0"/>
          <a:chOff x="0" y="0"/>
          <a:chExt cx="0" cy="0"/>
        </a:xfrm>
      </p:grpSpPr>
      <p:sp>
        <p:nvSpPr>
          <p:cNvPr id="2769" name="Google Shape;2769;p368"/>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
        <p:nvSpPr>
          <p:cNvPr id="2770" name="Google Shape;2770;p368"/>
          <p:cNvSpPr txBox="1"/>
          <p:nvPr/>
        </p:nvSpPr>
        <p:spPr>
          <a:xfrm>
            <a:off x="1008993" y="281761"/>
            <a:ext cx="7377900" cy="484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1" i="0" lang="en" sz="2700" u="none" cap="none" strike="noStrike">
                <a:solidFill>
                  <a:srgbClr val="FF0000"/>
                </a:solidFill>
                <a:latin typeface="Calibri"/>
                <a:ea typeface="Calibri"/>
                <a:cs typeface="Calibri"/>
                <a:sym typeface="Calibri"/>
              </a:rPr>
              <a:t>QUESTIONS… </a:t>
            </a:r>
            <a:r>
              <a:rPr b="0" i="1" lang="en" sz="2100" u="none" cap="none" strike="noStrike">
                <a:solidFill>
                  <a:schemeClr val="dk1"/>
                </a:solidFill>
                <a:latin typeface="Calibri"/>
                <a:ea typeface="Calibri"/>
                <a:cs typeface="Calibri"/>
                <a:sym typeface="Calibri"/>
              </a:rPr>
              <a:t>about quaternary structure</a:t>
            </a:r>
            <a:endParaRPr b="0" i="1" sz="2700" u="none" cap="none" strike="noStrike">
              <a:solidFill>
                <a:schemeClr val="dk1"/>
              </a:solidFill>
              <a:latin typeface="Calibri"/>
              <a:ea typeface="Calibri"/>
              <a:cs typeface="Calibri"/>
              <a:sym typeface="Calibri"/>
            </a:endParaRPr>
          </a:p>
        </p:txBody>
      </p:sp>
      <p:sp>
        <p:nvSpPr>
          <p:cNvPr id="2771" name="Google Shape;2771;p368"/>
          <p:cNvSpPr txBox="1"/>
          <p:nvPr/>
        </p:nvSpPr>
        <p:spPr>
          <a:xfrm>
            <a:off x="1265182" y="1098883"/>
            <a:ext cx="7227900" cy="4262100"/>
          </a:xfrm>
          <a:prstGeom prst="rect">
            <a:avLst/>
          </a:prstGeom>
          <a:noFill/>
          <a:ln>
            <a:noFill/>
          </a:ln>
        </p:spPr>
        <p:txBody>
          <a:bodyPr anchorCtr="0" anchor="t" bIns="34275" lIns="68575" spcFirstLastPara="1" rIns="68575" wrap="square" tIns="34275">
            <a:spAutoFit/>
          </a:bodyPr>
          <a:lstStyle/>
          <a:p>
            <a:pPr indent="-215900" lvl="0" marL="215900" marR="0" rtl="0" algn="l">
              <a:lnSpc>
                <a:spcPct val="115000"/>
              </a:lnSpc>
              <a:spcBef>
                <a:spcPts val="0"/>
              </a:spcBef>
              <a:spcAft>
                <a:spcPts val="0"/>
              </a:spcAft>
              <a:buClr>
                <a:schemeClr val="dk1"/>
              </a:buClr>
              <a:buSzPts val="2400"/>
              <a:buFont typeface="Arial"/>
              <a:buChar char="•"/>
            </a:pPr>
            <a:r>
              <a:rPr i="1" lang="en" sz="2400">
                <a:solidFill>
                  <a:schemeClr val="dk1"/>
                </a:solidFill>
                <a:latin typeface="Calibri"/>
                <a:ea typeface="Calibri"/>
                <a:cs typeface="Calibri"/>
                <a:sym typeface="Calibri"/>
              </a:rPr>
              <a:t>    </a:t>
            </a:r>
            <a:r>
              <a:rPr b="0" i="1" lang="en" sz="2400" u="none" cap="none" strike="noStrike">
                <a:solidFill>
                  <a:schemeClr val="dk1"/>
                </a:solidFill>
                <a:latin typeface="Calibri"/>
                <a:ea typeface="Calibri"/>
                <a:cs typeface="Calibri"/>
                <a:sym typeface="Calibri"/>
              </a:rPr>
              <a:t>WHY?</a:t>
            </a:r>
            <a:endParaRPr b="0" i="0" sz="1100" u="none" cap="none" strike="noStrike">
              <a:solidFill>
                <a:srgbClr val="000000"/>
              </a:solidFill>
              <a:latin typeface="Arial"/>
              <a:ea typeface="Arial"/>
              <a:cs typeface="Arial"/>
              <a:sym typeface="Arial"/>
            </a:endParaRPr>
          </a:p>
          <a:p>
            <a:pPr indent="-215900" lvl="0" marL="215900" marR="0" rtl="0" algn="l">
              <a:lnSpc>
                <a:spcPct val="115000"/>
              </a:lnSpc>
              <a:spcBef>
                <a:spcPts val="0"/>
              </a:spcBef>
              <a:spcAft>
                <a:spcPts val="0"/>
              </a:spcAft>
              <a:buClr>
                <a:schemeClr val="dk1"/>
              </a:buClr>
              <a:buSzPts val="2400"/>
              <a:buFont typeface="Arial"/>
              <a:buChar char="•"/>
            </a:pPr>
            <a:r>
              <a:rPr i="1" lang="en" sz="2400">
                <a:solidFill>
                  <a:schemeClr val="dk1"/>
                </a:solidFill>
                <a:latin typeface="Calibri"/>
                <a:ea typeface="Calibri"/>
                <a:cs typeface="Calibri"/>
                <a:sym typeface="Calibri"/>
              </a:rPr>
              <a:t>    </a:t>
            </a:r>
            <a:r>
              <a:rPr b="0" i="1" lang="en" sz="2400" u="none" cap="none" strike="noStrike">
                <a:solidFill>
                  <a:schemeClr val="dk1"/>
                </a:solidFill>
                <a:latin typeface="Calibri"/>
                <a:ea typeface="Calibri"/>
                <a:cs typeface="Calibri"/>
                <a:sym typeface="Calibri"/>
              </a:rPr>
              <a:t>How do two different subunits of a multi-subunit </a:t>
            </a:r>
            <a:br>
              <a:rPr b="0" i="1" lang="en" sz="2400" u="none" cap="none" strike="noStrike">
                <a:solidFill>
                  <a:schemeClr val="dk1"/>
                </a:solidFill>
                <a:latin typeface="Calibri"/>
                <a:ea typeface="Calibri"/>
                <a:cs typeface="Calibri"/>
                <a:sym typeface="Calibri"/>
              </a:rPr>
            </a:br>
            <a:r>
              <a:rPr b="0" i="1" lang="en" sz="2400" u="none" cap="none" strike="noStrike">
                <a:solidFill>
                  <a:schemeClr val="dk1"/>
                </a:solidFill>
                <a:latin typeface="Calibri"/>
                <a:ea typeface="Calibri"/>
                <a:cs typeface="Calibri"/>
                <a:sym typeface="Calibri"/>
              </a:rPr>
              <a:t>    protein find each other in the cell?</a:t>
            </a:r>
            <a:endParaRPr b="0" i="0" sz="1100" u="none" cap="none" strike="noStrike">
              <a:solidFill>
                <a:srgbClr val="000000"/>
              </a:solidFill>
              <a:latin typeface="Arial"/>
              <a:ea typeface="Arial"/>
              <a:cs typeface="Arial"/>
              <a:sym typeface="Arial"/>
            </a:endParaRPr>
          </a:p>
          <a:p>
            <a:pPr indent="-215900" lvl="0" marL="215900" marR="0" rtl="0" algn="l">
              <a:lnSpc>
                <a:spcPct val="115000"/>
              </a:lnSpc>
              <a:spcBef>
                <a:spcPts val="0"/>
              </a:spcBef>
              <a:spcAft>
                <a:spcPts val="0"/>
              </a:spcAft>
              <a:buClr>
                <a:schemeClr val="dk1"/>
              </a:buClr>
              <a:buSzPts val="2400"/>
              <a:buFont typeface="Arial"/>
              <a:buChar char="•"/>
            </a:pPr>
            <a:r>
              <a:rPr i="1" lang="en" sz="2400">
                <a:solidFill>
                  <a:schemeClr val="dk1"/>
                </a:solidFill>
                <a:latin typeface="Calibri"/>
                <a:ea typeface="Calibri"/>
                <a:cs typeface="Calibri"/>
                <a:sym typeface="Calibri"/>
              </a:rPr>
              <a:t>    </a:t>
            </a:r>
            <a:r>
              <a:rPr b="0" i="1" lang="en" sz="2400" u="none" cap="none" strike="noStrike">
                <a:solidFill>
                  <a:schemeClr val="dk1"/>
                </a:solidFill>
                <a:latin typeface="Calibri"/>
                <a:ea typeface="Calibri"/>
                <a:cs typeface="Calibri"/>
                <a:sym typeface="Calibri"/>
              </a:rPr>
              <a:t>How does the cell ensure that two different subunits </a:t>
            </a:r>
            <a:br>
              <a:rPr b="0" i="1" lang="en" sz="2400" u="none" cap="none" strike="noStrike">
                <a:solidFill>
                  <a:schemeClr val="dk1"/>
                </a:solidFill>
                <a:latin typeface="Calibri"/>
                <a:ea typeface="Calibri"/>
                <a:cs typeface="Calibri"/>
                <a:sym typeface="Calibri"/>
              </a:rPr>
            </a:br>
            <a:r>
              <a:rPr b="0" i="1" lang="en" sz="2400" u="none" cap="none" strike="noStrike">
                <a:solidFill>
                  <a:schemeClr val="dk1"/>
                </a:solidFill>
                <a:latin typeface="Calibri"/>
                <a:ea typeface="Calibri"/>
                <a:cs typeface="Calibri"/>
                <a:sym typeface="Calibri"/>
              </a:rPr>
              <a:t>    are present at the same concentration?</a:t>
            </a:r>
            <a:endParaRPr b="0" i="0" sz="1100" u="none" cap="none" strike="noStrike">
              <a:solidFill>
                <a:srgbClr val="000000"/>
              </a:solidFill>
              <a:latin typeface="Arial"/>
              <a:ea typeface="Arial"/>
              <a:cs typeface="Arial"/>
              <a:sym typeface="Arial"/>
            </a:endParaRPr>
          </a:p>
          <a:p>
            <a:pPr indent="-381000" lvl="0" marL="457200" rtl="0" algn="l">
              <a:lnSpc>
                <a:spcPct val="115000"/>
              </a:lnSpc>
              <a:spcBef>
                <a:spcPts val="0"/>
              </a:spcBef>
              <a:spcAft>
                <a:spcPts val="0"/>
              </a:spcAft>
              <a:buClr>
                <a:schemeClr val="dk1"/>
              </a:buClr>
              <a:buSzPts val="2400"/>
              <a:buChar char="•"/>
            </a:pPr>
            <a:r>
              <a:rPr i="1" lang="en" sz="2400">
                <a:solidFill>
                  <a:schemeClr val="dk1"/>
                </a:solidFill>
                <a:latin typeface="Calibri"/>
                <a:ea typeface="Calibri"/>
                <a:cs typeface="Calibri"/>
                <a:sym typeface="Calibri"/>
              </a:rPr>
              <a:t>Where…and How… are ribosomes assembled?</a:t>
            </a:r>
            <a:endParaRPr sz="1100">
              <a:solidFill>
                <a:schemeClr val="dk1"/>
              </a:solidFill>
            </a:endParaRPr>
          </a:p>
          <a:p>
            <a:pPr indent="-381000" lvl="0" marL="457200" rtl="0" algn="l">
              <a:lnSpc>
                <a:spcPct val="115000"/>
              </a:lnSpc>
              <a:spcBef>
                <a:spcPts val="0"/>
              </a:spcBef>
              <a:spcAft>
                <a:spcPts val="0"/>
              </a:spcAft>
              <a:buClr>
                <a:schemeClr val="dk1"/>
              </a:buClr>
              <a:buSzPts val="2400"/>
              <a:buChar char="•"/>
            </a:pPr>
            <a:r>
              <a:rPr i="1" lang="en" sz="2400">
                <a:solidFill>
                  <a:schemeClr val="dk1"/>
                </a:solidFill>
                <a:latin typeface="Calibri"/>
                <a:ea typeface="Calibri"/>
                <a:cs typeface="Calibri"/>
                <a:sym typeface="Calibri"/>
              </a:rPr>
              <a:t> In a biosynthetic pathway, how does one enzyme pass its product along to the next enzyme in the pathway?</a:t>
            </a:r>
            <a:endParaRPr sz="1100">
              <a:solidFill>
                <a:schemeClr val="dk1"/>
              </a:solidFill>
            </a:endParaRPr>
          </a:p>
          <a:p>
            <a:pPr indent="0" lvl="0" marL="0" marR="0" rtl="0" algn="l">
              <a:lnSpc>
                <a:spcPct val="100000"/>
              </a:lnSpc>
              <a:spcBef>
                <a:spcPts val="0"/>
              </a:spcBef>
              <a:spcAft>
                <a:spcPts val="0"/>
              </a:spcAft>
              <a:buNone/>
            </a:pPr>
            <a:r>
              <a:t/>
            </a:r>
            <a:endParaRPr i="1" sz="2400">
              <a:solidFill>
                <a:schemeClr val="dk1"/>
              </a:solidFill>
              <a:latin typeface="Calibri"/>
              <a:ea typeface="Calibri"/>
              <a:cs typeface="Calibri"/>
              <a:sym typeface="Calibri"/>
            </a:endParaRPr>
          </a:p>
        </p:txBody>
      </p:sp>
      <p:cxnSp>
        <p:nvCxnSpPr>
          <p:cNvPr id="2772" name="Google Shape;2772;p368"/>
          <p:cNvCxnSpPr/>
          <p:nvPr/>
        </p:nvCxnSpPr>
        <p:spPr>
          <a:xfrm>
            <a:off x="1150882" y="835573"/>
            <a:ext cx="5502300" cy="0"/>
          </a:xfrm>
          <a:prstGeom prst="straightConnector1">
            <a:avLst/>
          </a:prstGeom>
          <a:noFill/>
          <a:ln cap="flat" cmpd="sng" w="53975">
            <a:solidFill>
              <a:schemeClr val="accent1"/>
            </a:solidFill>
            <a:prstDash val="dash"/>
            <a:miter lim="800000"/>
            <a:headEnd len="sm" w="sm" type="none"/>
            <a:tailEnd len="sm" w="sm" type="none"/>
          </a:ln>
        </p:spPr>
      </p:cxn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5" name="Shape 1235"/>
        <p:cNvGrpSpPr/>
        <p:nvPr/>
      </p:nvGrpSpPr>
      <p:grpSpPr>
        <a:xfrm>
          <a:off x="0" y="0"/>
          <a:ext cx="0" cy="0"/>
          <a:chOff x="0" y="0"/>
          <a:chExt cx="0" cy="0"/>
        </a:xfrm>
      </p:grpSpPr>
      <p:pic>
        <p:nvPicPr>
          <p:cNvPr id="1236" name="Google Shape;1236;p252"/>
          <p:cNvPicPr preferRelativeResize="0"/>
          <p:nvPr/>
        </p:nvPicPr>
        <p:blipFill rotWithShape="1">
          <a:blip r:embed="rId3">
            <a:alphaModFix/>
          </a:blip>
          <a:srcRect b="0" l="16402" r="0" t="0"/>
          <a:stretch/>
        </p:blipFill>
        <p:spPr>
          <a:xfrm>
            <a:off x="947029" y="981642"/>
            <a:ext cx="7249946" cy="4296049"/>
          </a:xfrm>
          <a:prstGeom prst="rect">
            <a:avLst/>
          </a:prstGeom>
          <a:noFill/>
          <a:ln>
            <a:noFill/>
          </a:ln>
        </p:spPr>
      </p:pic>
      <p:sp>
        <p:nvSpPr>
          <p:cNvPr id="1237" name="Google Shape;1237;p252"/>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238" name="Google Shape;1238;p252"/>
          <p:cNvSpPr txBox="1"/>
          <p:nvPr/>
        </p:nvSpPr>
        <p:spPr>
          <a:xfrm>
            <a:off x="438344" y="0"/>
            <a:ext cx="8116500" cy="808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400"/>
              <a:buFont typeface="Arial"/>
              <a:buNone/>
            </a:pPr>
            <a:r>
              <a:rPr b="1" i="0" lang="en" sz="2400" u="none" cap="none" strike="noStrike">
                <a:solidFill>
                  <a:srgbClr val="FF0000"/>
                </a:solidFill>
                <a:latin typeface="Open Sans"/>
                <a:ea typeface="Open Sans"/>
                <a:cs typeface="Open Sans"/>
                <a:sym typeface="Open Sans"/>
              </a:rPr>
              <a:t>Model of Aquaporin…</a:t>
            </a:r>
            <a:r>
              <a:rPr b="1" i="0" lang="en" sz="2400" u="none" cap="none" strike="noStrike">
                <a:solidFill>
                  <a:schemeClr val="dk1"/>
                </a:solidFill>
                <a:latin typeface="Open Sans"/>
                <a:ea typeface="Open Sans"/>
                <a:cs typeface="Open Sans"/>
                <a:sym typeface="Open Sans"/>
              </a:rPr>
              <a:t> in </a:t>
            </a:r>
            <a:r>
              <a:rPr b="1" lang="en" sz="2400">
                <a:solidFill>
                  <a:schemeClr val="dk1"/>
                </a:solidFill>
                <a:latin typeface="Open Sans"/>
                <a:ea typeface="Open Sans"/>
                <a:cs typeface="Open Sans"/>
                <a:sym typeface="Open Sans"/>
              </a:rPr>
              <a:t>2000…</a:t>
            </a:r>
            <a:r>
              <a:rPr lang="en" sz="1100"/>
              <a:t> </a:t>
            </a:r>
            <a:endParaRPr sz="1100"/>
          </a:p>
          <a:p>
            <a:pPr indent="0" lvl="0" marL="0" marR="0" rtl="0" algn="ctr">
              <a:lnSpc>
                <a:spcPct val="100000"/>
              </a:lnSpc>
              <a:spcBef>
                <a:spcPts val="0"/>
              </a:spcBef>
              <a:spcAft>
                <a:spcPts val="0"/>
              </a:spcAft>
              <a:buClr>
                <a:srgbClr val="000000"/>
              </a:buClr>
              <a:buSzPts val="2400"/>
              <a:buFont typeface="Arial"/>
              <a:buNone/>
            </a:pPr>
            <a:r>
              <a:rPr b="1" i="1" lang="en" sz="2400" u="none" cap="none" strike="noStrike">
                <a:solidFill>
                  <a:schemeClr val="accent1"/>
                </a:solidFill>
                <a:latin typeface="Open Sans"/>
                <a:ea typeface="Open Sans"/>
                <a:cs typeface="Open Sans"/>
                <a:sym typeface="Open Sans"/>
              </a:rPr>
              <a:t>based on its amino acid sequence!</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6" name="Shape 2776"/>
        <p:cNvGrpSpPr/>
        <p:nvPr/>
      </p:nvGrpSpPr>
      <p:grpSpPr>
        <a:xfrm>
          <a:off x="0" y="0"/>
          <a:ext cx="0" cy="0"/>
          <a:chOff x="0" y="0"/>
          <a:chExt cx="0" cy="0"/>
        </a:xfrm>
      </p:grpSpPr>
      <p:sp>
        <p:nvSpPr>
          <p:cNvPr id="2777" name="Google Shape;2777;p369"/>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
        <p:nvSpPr>
          <p:cNvPr id="2778" name="Google Shape;2778;p369"/>
          <p:cNvSpPr txBox="1"/>
          <p:nvPr/>
        </p:nvSpPr>
        <p:spPr>
          <a:xfrm>
            <a:off x="1008993" y="281761"/>
            <a:ext cx="7377900" cy="484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1" i="0" lang="en" sz="2700" u="none" cap="none" strike="noStrike">
                <a:solidFill>
                  <a:srgbClr val="FF0000"/>
                </a:solidFill>
                <a:latin typeface="Calibri"/>
                <a:ea typeface="Calibri"/>
                <a:cs typeface="Calibri"/>
                <a:sym typeface="Calibri"/>
              </a:rPr>
              <a:t>QUESTIONS…</a:t>
            </a:r>
            <a:r>
              <a:rPr b="0" i="0" lang="en" sz="2700" u="none" cap="none" strike="noStrike">
                <a:solidFill>
                  <a:schemeClr val="dk1"/>
                </a:solidFill>
                <a:latin typeface="Calibri"/>
                <a:ea typeface="Calibri"/>
                <a:cs typeface="Calibri"/>
                <a:sym typeface="Calibri"/>
              </a:rPr>
              <a:t> </a:t>
            </a:r>
            <a:r>
              <a:rPr b="0" i="1" lang="en" sz="2100" u="none" cap="none" strike="noStrike">
                <a:solidFill>
                  <a:schemeClr val="dk1"/>
                </a:solidFill>
                <a:latin typeface="Calibri"/>
                <a:ea typeface="Calibri"/>
                <a:cs typeface="Calibri"/>
                <a:sym typeface="Calibri"/>
              </a:rPr>
              <a:t>about quaternary structure</a:t>
            </a:r>
            <a:endParaRPr b="0" i="1" sz="2700" u="none" cap="none" strike="noStrike">
              <a:solidFill>
                <a:schemeClr val="dk1"/>
              </a:solidFill>
              <a:latin typeface="Calibri"/>
              <a:ea typeface="Calibri"/>
              <a:cs typeface="Calibri"/>
              <a:sym typeface="Calibri"/>
            </a:endParaRPr>
          </a:p>
        </p:txBody>
      </p:sp>
      <p:sp>
        <p:nvSpPr>
          <p:cNvPr id="2779" name="Google Shape;2779;p369"/>
          <p:cNvSpPr txBox="1"/>
          <p:nvPr/>
        </p:nvSpPr>
        <p:spPr>
          <a:xfrm>
            <a:off x="1265182" y="1098883"/>
            <a:ext cx="7227900" cy="3393900"/>
          </a:xfrm>
          <a:prstGeom prst="rect">
            <a:avLst/>
          </a:prstGeom>
          <a:noFill/>
          <a:ln>
            <a:noFill/>
          </a:ln>
        </p:spPr>
        <p:txBody>
          <a:bodyPr anchorCtr="0" anchor="t" bIns="34275" lIns="68575" spcFirstLastPara="1" rIns="68575" wrap="square" tIns="34275">
            <a:spAutoFit/>
          </a:bodyPr>
          <a:lstStyle/>
          <a:p>
            <a:pPr indent="-215900" lvl="0" marL="215900" marR="0" rtl="0" algn="l">
              <a:lnSpc>
                <a:spcPct val="100000"/>
              </a:lnSpc>
              <a:spcBef>
                <a:spcPts val="0"/>
              </a:spcBef>
              <a:spcAft>
                <a:spcPts val="0"/>
              </a:spcAft>
              <a:buClr>
                <a:schemeClr val="dk1"/>
              </a:buClr>
              <a:buSzPts val="2400"/>
              <a:buFont typeface="Arial"/>
              <a:buChar char="•"/>
            </a:pPr>
            <a:r>
              <a:rPr b="0" i="1" lang="en" sz="2400" u="none" cap="none" strike="noStrike">
                <a:solidFill>
                  <a:schemeClr val="dk1"/>
                </a:solidFill>
                <a:latin typeface="Calibri"/>
                <a:ea typeface="Calibri"/>
                <a:cs typeface="Calibri"/>
                <a:sym typeface="Calibri"/>
              </a:rPr>
              <a:t>Where…and How… are ribosomes assembled?</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1" sz="2400" u="none" cap="none" strike="noStrike">
              <a:solidFill>
                <a:schemeClr val="dk1"/>
              </a:solidFill>
              <a:latin typeface="Calibri"/>
              <a:ea typeface="Calibri"/>
              <a:cs typeface="Calibri"/>
              <a:sym typeface="Calibri"/>
            </a:endParaRPr>
          </a:p>
          <a:p>
            <a:pPr indent="-215900" lvl="0" marL="215900" marR="0" rtl="0" algn="l">
              <a:lnSpc>
                <a:spcPct val="100000"/>
              </a:lnSpc>
              <a:spcBef>
                <a:spcPts val="0"/>
              </a:spcBef>
              <a:spcAft>
                <a:spcPts val="0"/>
              </a:spcAft>
              <a:buClr>
                <a:schemeClr val="dk1"/>
              </a:buClr>
              <a:buSzPts val="2400"/>
              <a:buFont typeface="Arial"/>
              <a:buChar char="•"/>
            </a:pPr>
            <a:r>
              <a:rPr b="0" i="1" lang="en" sz="2400" u="none" cap="none" strike="noStrike">
                <a:solidFill>
                  <a:schemeClr val="dk1"/>
                </a:solidFill>
                <a:latin typeface="Calibri"/>
                <a:ea typeface="Calibri"/>
                <a:cs typeface="Calibri"/>
                <a:sym typeface="Calibri"/>
              </a:rPr>
              <a:t> In a biosynthetic pathway, how does one enzyme pass its product along to the next enzyme in the pathway?</a:t>
            </a:r>
            <a:endParaRPr b="0" i="0" sz="1100" u="none" cap="none" strike="noStrike">
              <a:solidFill>
                <a:srgbClr val="000000"/>
              </a:solidFill>
              <a:latin typeface="Arial"/>
              <a:ea typeface="Arial"/>
              <a:cs typeface="Arial"/>
              <a:sym typeface="Arial"/>
            </a:endParaRPr>
          </a:p>
          <a:p>
            <a:pPr indent="-63500" lvl="0" marL="215900" marR="0" rtl="0" algn="l">
              <a:lnSpc>
                <a:spcPct val="100000"/>
              </a:lnSpc>
              <a:spcBef>
                <a:spcPts val="0"/>
              </a:spcBef>
              <a:spcAft>
                <a:spcPts val="0"/>
              </a:spcAft>
              <a:buClr>
                <a:schemeClr val="dk1"/>
              </a:buClr>
              <a:buSzPts val="2400"/>
              <a:buFont typeface="Arial"/>
              <a:buNone/>
            </a:pPr>
            <a:r>
              <a:t/>
            </a:r>
            <a:endParaRPr b="0" i="1" sz="2400" u="none" cap="none" strike="noStrike">
              <a:solidFill>
                <a:schemeClr val="dk1"/>
              </a:solidFill>
              <a:latin typeface="Calibri"/>
              <a:ea typeface="Calibri"/>
              <a:cs typeface="Calibri"/>
              <a:sym typeface="Calibri"/>
            </a:endParaRPr>
          </a:p>
          <a:p>
            <a:pPr indent="-215900" lvl="0" marL="215900" marR="0" rtl="0" algn="l">
              <a:lnSpc>
                <a:spcPct val="100000"/>
              </a:lnSpc>
              <a:spcBef>
                <a:spcPts val="0"/>
              </a:spcBef>
              <a:spcAft>
                <a:spcPts val="0"/>
              </a:spcAft>
              <a:buClr>
                <a:schemeClr val="dk1"/>
              </a:buClr>
              <a:buSzPts val="2400"/>
              <a:buFont typeface="Arial"/>
              <a:buChar char="•"/>
            </a:pPr>
            <a:r>
              <a:rPr b="0" i="1" lang="en" sz="2400" u="none" cap="none" strike="noStrike">
                <a:solidFill>
                  <a:schemeClr val="dk1"/>
                </a:solidFill>
                <a:latin typeface="Calibri"/>
                <a:ea typeface="Calibri"/>
                <a:cs typeface="Calibri"/>
                <a:sym typeface="Calibri"/>
              </a:rPr>
              <a:t>Your own burning questions…</a:t>
            </a:r>
            <a:endParaRPr b="0" i="0" sz="1100" u="none" cap="none" strike="noStrike">
              <a:solidFill>
                <a:srgbClr val="000000"/>
              </a:solidFill>
              <a:latin typeface="Arial"/>
              <a:ea typeface="Arial"/>
              <a:cs typeface="Arial"/>
              <a:sym typeface="Arial"/>
            </a:endParaRPr>
          </a:p>
          <a:p>
            <a:pPr indent="-63500" lvl="0" marL="215900" marR="0" rtl="0" algn="l">
              <a:lnSpc>
                <a:spcPct val="100000"/>
              </a:lnSpc>
              <a:spcBef>
                <a:spcPts val="0"/>
              </a:spcBef>
              <a:spcAft>
                <a:spcPts val="0"/>
              </a:spcAft>
              <a:buClr>
                <a:schemeClr val="dk1"/>
              </a:buClr>
              <a:buSzPts val="2400"/>
              <a:buFont typeface="Arial"/>
              <a:buNone/>
            </a:pPr>
            <a:r>
              <a:t/>
            </a:r>
            <a:endParaRPr b="0" i="1" sz="2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1" sz="2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1" sz="2400" u="none" cap="none" strike="noStrike">
              <a:solidFill>
                <a:schemeClr val="dk1"/>
              </a:solidFill>
              <a:latin typeface="Calibri"/>
              <a:ea typeface="Calibri"/>
              <a:cs typeface="Calibri"/>
              <a:sym typeface="Calibri"/>
            </a:endParaRPr>
          </a:p>
        </p:txBody>
      </p:sp>
      <p:cxnSp>
        <p:nvCxnSpPr>
          <p:cNvPr id="2780" name="Google Shape;2780;p369"/>
          <p:cNvCxnSpPr/>
          <p:nvPr/>
        </p:nvCxnSpPr>
        <p:spPr>
          <a:xfrm>
            <a:off x="1150882" y="835573"/>
            <a:ext cx="5502300" cy="0"/>
          </a:xfrm>
          <a:prstGeom prst="straightConnector1">
            <a:avLst/>
          </a:prstGeom>
          <a:noFill/>
          <a:ln cap="flat" cmpd="sng" w="53975">
            <a:solidFill>
              <a:schemeClr val="accent1"/>
            </a:solidFill>
            <a:prstDash val="dash"/>
            <a:miter lim="800000"/>
            <a:headEnd len="sm" w="sm" type="none"/>
            <a:tailEnd len="sm" w="sm" type="none"/>
          </a:ln>
        </p:spPr>
      </p:cxnSp>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84" name="Shape 2784"/>
        <p:cNvGrpSpPr/>
        <p:nvPr/>
      </p:nvGrpSpPr>
      <p:grpSpPr>
        <a:xfrm>
          <a:off x="0" y="0"/>
          <a:ext cx="0" cy="0"/>
          <a:chOff x="0" y="0"/>
          <a:chExt cx="0" cy="0"/>
        </a:xfrm>
      </p:grpSpPr>
      <p:sp>
        <p:nvSpPr>
          <p:cNvPr id="2785" name="Google Shape;2785;p370"/>
          <p:cNvSpPr txBox="1"/>
          <p:nvPr/>
        </p:nvSpPr>
        <p:spPr>
          <a:xfrm>
            <a:off x="2600941" y="2385284"/>
            <a:ext cx="4055100" cy="577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0" lang="en" sz="3300" u="none" cap="none" strike="noStrike">
                <a:solidFill>
                  <a:srgbClr val="FF0000"/>
                </a:solidFill>
                <a:latin typeface="Calibri"/>
                <a:ea typeface="Calibri"/>
                <a:cs typeface="Calibri"/>
                <a:sym typeface="Calibri"/>
              </a:rPr>
              <a:t>Bacteriophage T4</a:t>
            </a:r>
            <a:endParaRPr sz="1100"/>
          </a:p>
        </p:txBody>
      </p:sp>
      <p:sp>
        <p:nvSpPr>
          <p:cNvPr id="2786" name="Google Shape;2786;p370"/>
          <p:cNvSpPr txBox="1"/>
          <p:nvPr/>
        </p:nvSpPr>
        <p:spPr>
          <a:xfrm>
            <a:off x="180680" y="4512312"/>
            <a:ext cx="2477400" cy="346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0" lang="en" sz="1800" u="none" cap="none" strike="noStrike">
                <a:solidFill>
                  <a:schemeClr val="dk1"/>
                </a:solidFill>
                <a:latin typeface="Calibri"/>
                <a:ea typeface="Calibri"/>
                <a:cs typeface="Calibri"/>
                <a:sym typeface="Calibri"/>
              </a:rPr>
              <a:t>Tim Herman</a:t>
            </a:r>
            <a:endParaRPr sz="1100"/>
          </a:p>
        </p:txBody>
      </p:sp>
      <p:sp>
        <p:nvSpPr>
          <p:cNvPr id="2787" name="Google Shape;2787;p370"/>
          <p:cNvSpPr txBox="1"/>
          <p:nvPr/>
        </p:nvSpPr>
        <p:spPr>
          <a:xfrm>
            <a:off x="2009552" y="3230968"/>
            <a:ext cx="46464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1" lang="en" sz="2400" u="none" cap="none" strike="noStrike">
                <a:solidFill>
                  <a:schemeClr val="dk1"/>
                </a:solidFill>
                <a:latin typeface="Calibri"/>
                <a:ea typeface="Calibri"/>
                <a:cs typeface="Calibri"/>
                <a:sym typeface="Calibri"/>
              </a:rPr>
              <a:t>…a molecular killing machine!</a:t>
            </a:r>
            <a:endParaRPr sz="1100"/>
          </a:p>
        </p:txBody>
      </p:sp>
      <p:pic>
        <p:nvPicPr>
          <p:cNvPr descr="A white structure made of cotton swabs&#10;&#10;AI-generated content may be incorrect." id="2788" name="Google Shape;2788;p370"/>
          <p:cNvPicPr preferRelativeResize="0"/>
          <p:nvPr/>
        </p:nvPicPr>
        <p:blipFill rotWithShape="1">
          <a:blip r:embed="rId3">
            <a:alphaModFix/>
          </a:blip>
          <a:srcRect b="0" l="0" r="0" t="0"/>
          <a:stretch/>
        </p:blipFill>
        <p:spPr>
          <a:xfrm>
            <a:off x="6655980" y="1156475"/>
            <a:ext cx="2264443" cy="2830554"/>
          </a:xfrm>
          <a:prstGeom prst="rect">
            <a:avLst/>
          </a:prstGeom>
          <a:noFill/>
          <a:ln>
            <a:noFill/>
          </a:ln>
        </p:spPr>
      </p:pic>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2" name="Shape 2792"/>
        <p:cNvGrpSpPr/>
        <p:nvPr/>
      </p:nvGrpSpPr>
      <p:grpSpPr>
        <a:xfrm>
          <a:off x="0" y="0"/>
          <a:ext cx="0" cy="0"/>
          <a:chOff x="0" y="0"/>
          <a:chExt cx="0" cy="0"/>
        </a:xfrm>
      </p:grpSpPr>
      <p:pic>
        <p:nvPicPr>
          <p:cNvPr descr="A white structure made of cotton swabs&#10;&#10;AI-generated content may be incorrect." id="2793" name="Google Shape;2793;p371"/>
          <p:cNvPicPr preferRelativeResize="0"/>
          <p:nvPr/>
        </p:nvPicPr>
        <p:blipFill rotWithShape="1">
          <a:blip r:embed="rId3">
            <a:alphaModFix/>
          </a:blip>
          <a:srcRect b="0" l="0" r="0" t="0"/>
          <a:stretch/>
        </p:blipFill>
        <p:spPr>
          <a:xfrm>
            <a:off x="4332614" y="649180"/>
            <a:ext cx="3401098" cy="4251373"/>
          </a:xfrm>
          <a:prstGeom prst="rect">
            <a:avLst/>
          </a:prstGeom>
          <a:noFill/>
          <a:ln>
            <a:noFill/>
          </a:ln>
        </p:spPr>
      </p:pic>
      <p:sp>
        <p:nvSpPr>
          <p:cNvPr id="2794" name="Google Shape;2794;p37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None/>
            </a:pPr>
            <a:fld id="{00000000-1234-1234-1234-123412341234}" type="slidenum">
              <a:rPr lang="en"/>
              <a:t>‹#›</a:t>
            </a:fld>
            <a:endParaRPr/>
          </a:p>
        </p:txBody>
      </p:sp>
      <p:sp>
        <p:nvSpPr>
          <p:cNvPr id="2795" name="Google Shape;2795;p371"/>
          <p:cNvSpPr txBox="1"/>
          <p:nvPr/>
        </p:nvSpPr>
        <p:spPr>
          <a:xfrm>
            <a:off x="1052080" y="649180"/>
            <a:ext cx="25821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Bacteriophage T4</a:t>
            </a:r>
            <a:endParaRPr sz="1100"/>
          </a:p>
        </p:txBody>
      </p:sp>
      <p:sp>
        <p:nvSpPr>
          <p:cNvPr id="2796" name="Google Shape;2796;p371"/>
          <p:cNvSpPr txBox="1"/>
          <p:nvPr/>
        </p:nvSpPr>
        <p:spPr>
          <a:xfrm>
            <a:off x="4574598" y="938006"/>
            <a:ext cx="6858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Head</a:t>
            </a:r>
            <a:endParaRPr sz="1100"/>
          </a:p>
        </p:txBody>
      </p:sp>
      <p:sp>
        <p:nvSpPr>
          <p:cNvPr id="2797" name="Google Shape;2797;p371"/>
          <p:cNvSpPr txBox="1"/>
          <p:nvPr/>
        </p:nvSpPr>
        <p:spPr>
          <a:xfrm>
            <a:off x="4482845" y="2374569"/>
            <a:ext cx="8694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Sheath</a:t>
            </a:r>
            <a:endParaRPr sz="1100"/>
          </a:p>
        </p:txBody>
      </p:sp>
      <p:sp>
        <p:nvSpPr>
          <p:cNvPr id="2798" name="Google Shape;2798;p371"/>
          <p:cNvSpPr txBox="1"/>
          <p:nvPr/>
        </p:nvSpPr>
        <p:spPr>
          <a:xfrm>
            <a:off x="5974146" y="4000304"/>
            <a:ext cx="685800" cy="900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Long Tail Fiber</a:t>
            </a:r>
            <a:endParaRPr sz="1100"/>
          </a:p>
        </p:txBody>
      </p:sp>
      <p:cxnSp>
        <p:nvCxnSpPr>
          <p:cNvPr id="2799" name="Google Shape;2799;p371"/>
          <p:cNvCxnSpPr/>
          <p:nvPr/>
        </p:nvCxnSpPr>
        <p:spPr>
          <a:xfrm>
            <a:off x="5185064" y="1231148"/>
            <a:ext cx="418200" cy="331800"/>
          </a:xfrm>
          <a:prstGeom prst="straightConnector1">
            <a:avLst/>
          </a:prstGeom>
          <a:noFill/>
          <a:ln cap="flat" cmpd="sng" w="38100">
            <a:solidFill>
              <a:schemeClr val="dk1"/>
            </a:solidFill>
            <a:prstDash val="solid"/>
            <a:miter lim="800000"/>
            <a:headEnd len="sm" w="sm" type="none"/>
            <a:tailEnd len="sm" w="sm" type="none"/>
          </a:ln>
        </p:spPr>
      </p:cxnSp>
      <p:cxnSp>
        <p:nvCxnSpPr>
          <p:cNvPr id="2800" name="Google Shape;2800;p371"/>
          <p:cNvCxnSpPr/>
          <p:nvPr/>
        </p:nvCxnSpPr>
        <p:spPr>
          <a:xfrm>
            <a:off x="5343526" y="2574477"/>
            <a:ext cx="431400" cy="0"/>
          </a:xfrm>
          <a:prstGeom prst="straightConnector1">
            <a:avLst/>
          </a:prstGeom>
          <a:noFill/>
          <a:ln cap="flat" cmpd="sng" w="38100">
            <a:solidFill>
              <a:schemeClr val="dk1"/>
            </a:solidFill>
            <a:prstDash val="solid"/>
            <a:miter lim="800000"/>
            <a:headEnd len="sm" w="sm" type="none"/>
            <a:tailEnd len="sm" w="sm" type="none"/>
          </a:ln>
        </p:spPr>
      </p:cxnSp>
      <p:cxnSp>
        <p:nvCxnSpPr>
          <p:cNvPr id="2801" name="Google Shape;2801;p371"/>
          <p:cNvCxnSpPr/>
          <p:nvPr/>
        </p:nvCxnSpPr>
        <p:spPr>
          <a:xfrm flipH="1" rot="10800000">
            <a:off x="6380018" y="3628285"/>
            <a:ext cx="187800" cy="455400"/>
          </a:xfrm>
          <a:prstGeom prst="straightConnector1">
            <a:avLst/>
          </a:prstGeom>
          <a:noFill/>
          <a:ln cap="flat" cmpd="sng" w="38100">
            <a:solidFill>
              <a:schemeClr val="dk1"/>
            </a:solidFill>
            <a:prstDash val="solid"/>
            <a:miter lim="800000"/>
            <a:headEnd len="sm" w="sm" type="none"/>
            <a:tailEnd len="sm" w="sm" type="none"/>
          </a:ln>
        </p:spPr>
      </p:cxnSp>
      <p:sp>
        <p:nvSpPr>
          <p:cNvPr id="2802" name="Google Shape;2802;p371"/>
          <p:cNvSpPr txBox="1"/>
          <p:nvPr/>
        </p:nvSpPr>
        <p:spPr>
          <a:xfrm>
            <a:off x="4720071" y="3957928"/>
            <a:ext cx="6858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Base Plate</a:t>
            </a:r>
            <a:endParaRPr sz="1100"/>
          </a:p>
        </p:txBody>
      </p:sp>
      <p:sp>
        <p:nvSpPr>
          <p:cNvPr id="2803" name="Google Shape;2803;p371"/>
          <p:cNvSpPr txBox="1"/>
          <p:nvPr/>
        </p:nvSpPr>
        <p:spPr>
          <a:xfrm>
            <a:off x="6521533" y="1982154"/>
            <a:ext cx="8694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Collar</a:t>
            </a:r>
            <a:endParaRPr sz="1100"/>
          </a:p>
        </p:txBody>
      </p:sp>
      <p:cxnSp>
        <p:nvCxnSpPr>
          <p:cNvPr id="2804" name="Google Shape;2804;p371"/>
          <p:cNvCxnSpPr/>
          <p:nvPr/>
        </p:nvCxnSpPr>
        <p:spPr>
          <a:xfrm>
            <a:off x="6081280" y="2156086"/>
            <a:ext cx="431400" cy="0"/>
          </a:xfrm>
          <a:prstGeom prst="straightConnector1">
            <a:avLst/>
          </a:prstGeom>
          <a:noFill/>
          <a:ln cap="flat" cmpd="sng" w="38100">
            <a:solidFill>
              <a:schemeClr val="dk1"/>
            </a:solidFill>
            <a:prstDash val="solid"/>
            <a:miter lim="800000"/>
            <a:headEnd len="sm" w="sm" type="none"/>
            <a:tailEnd len="sm" w="sm" type="none"/>
          </a:ln>
        </p:spPr>
      </p:cxnSp>
      <p:cxnSp>
        <p:nvCxnSpPr>
          <p:cNvPr id="2805" name="Google Shape;2805;p371"/>
          <p:cNvCxnSpPr/>
          <p:nvPr/>
        </p:nvCxnSpPr>
        <p:spPr>
          <a:xfrm flipH="1" rot="10800000">
            <a:off x="5259771" y="3689785"/>
            <a:ext cx="650100" cy="393900"/>
          </a:xfrm>
          <a:prstGeom prst="straightConnector1">
            <a:avLst/>
          </a:prstGeom>
          <a:noFill/>
          <a:ln cap="flat" cmpd="sng" w="38100">
            <a:solidFill>
              <a:schemeClr val="dk1"/>
            </a:solidFill>
            <a:prstDash val="solid"/>
            <a:miter lim="800000"/>
            <a:headEnd len="sm" w="sm" type="none"/>
            <a:tailEnd len="sm" w="sm" type="none"/>
          </a:ln>
        </p:spPr>
      </p:cxnSp>
      <p:sp>
        <p:nvSpPr>
          <p:cNvPr id="2806" name="Google Shape;2806;p371"/>
          <p:cNvSpPr txBox="1"/>
          <p:nvPr/>
        </p:nvSpPr>
        <p:spPr>
          <a:xfrm>
            <a:off x="848339" y="1741937"/>
            <a:ext cx="2980500" cy="3070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chemeClr val="dk1"/>
                </a:solidFill>
                <a:latin typeface="Calibri"/>
                <a:ea typeface="Calibri"/>
                <a:cs typeface="Calibri"/>
                <a:sym typeface="Calibri"/>
              </a:rPr>
              <a:t>   Some numbers: </a:t>
            </a:r>
            <a:br>
              <a:rPr lang="en" sz="1500">
                <a:solidFill>
                  <a:schemeClr val="dk1"/>
                </a:solidFill>
                <a:latin typeface="Calibri"/>
                <a:ea typeface="Calibri"/>
                <a:cs typeface="Calibri"/>
                <a:sym typeface="Calibri"/>
              </a:rPr>
            </a:b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 sz="1500">
                <a:solidFill>
                  <a:schemeClr val="dk1"/>
                </a:solidFill>
                <a:latin typeface="Calibri"/>
                <a:ea typeface="Calibri"/>
                <a:cs typeface="Calibri"/>
                <a:sym typeface="Calibri"/>
              </a:rPr>
              <a:t>      169,000 bp genome</a:t>
            </a:r>
            <a:endParaRPr sz="1100"/>
          </a:p>
          <a:p>
            <a:pPr indent="0" lvl="0" marL="0" marR="0" rtl="0" algn="l">
              <a:spcBef>
                <a:spcPts val="0"/>
              </a:spcBef>
              <a:spcAft>
                <a:spcPts val="0"/>
              </a:spcAft>
              <a:buNone/>
            </a:pPr>
            <a:r>
              <a:t/>
            </a: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 sz="1500">
                <a:solidFill>
                  <a:schemeClr val="dk1"/>
                </a:solidFill>
                <a:latin typeface="Calibri"/>
                <a:ea typeface="Calibri"/>
                <a:cs typeface="Calibri"/>
                <a:sym typeface="Calibri"/>
              </a:rPr>
              <a:t>       …encoding  &gt;200 proteins</a:t>
            </a:r>
            <a:endParaRPr sz="1100"/>
          </a:p>
          <a:p>
            <a:pPr indent="0" lvl="0" marL="0" marR="0" rtl="0" algn="l">
              <a:spcBef>
                <a:spcPts val="0"/>
              </a:spcBef>
              <a:spcAft>
                <a:spcPts val="0"/>
              </a:spcAft>
              <a:buNone/>
            </a:pPr>
            <a:r>
              <a:t/>
            </a: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 sz="1500">
                <a:solidFill>
                  <a:schemeClr val="dk1"/>
                </a:solidFill>
                <a:latin typeface="Calibri"/>
                <a:ea typeface="Calibri"/>
                <a:cs typeface="Calibri"/>
                <a:sym typeface="Calibri"/>
              </a:rPr>
              <a:t>   The virus particle is composed of </a:t>
            </a:r>
            <a:br>
              <a:rPr lang="en" sz="1500">
                <a:solidFill>
                  <a:schemeClr val="dk1"/>
                </a:solidFill>
                <a:latin typeface="Calibri"/>
                <a:ea typeface="Calibri"/>
                <a:cs typeface="Calibri"/>
                <a:sym typeface="Calibri"/>
              </a:rPr>
            </a:br>
            <a:r>
              <a:rPr lang="en" sz="1500">
                <a:solidFill>
                  <a:schemeClr val="dk1"/>
                </a:solidFill>
                <a:latin typeface="Calibri"/>
                <a:ea typeface="Calibri"/>
                <a:cs typeface="Calibri"/>
                <a:sym typeface="Calibri"/>
              </a:rPr>
              <a:t>      ~50 </a:t>
            </a:r>
            <a:r>
              <a:rPr i="1" lang="en" sz="1500">
                <a:solidFill>
                  <a:schemeClr val="dk1"/>
                </a:solidFill>
                <a:latin typeface="Calibri"/>
                <a:ea typeface="Calibri"/>
                <a:cs typeface="Calibri"/>
                <a:sym typeface="Calibri"/>
              </a:rPr>
              <a:t>different</a:t>
            </a:r>
            <a:r>
              <a:rPr lang="en" sz="1500">
                <a:solidFill>
                  <a:schemeClr val="dk1"/>
                </a:solidFill>
                <a:latin typeface="Calibri"/>
                <a:ea typeface="Calibri"/>
                <a:cs typeface="Calibri"/>
                <a:sym typeface="Calibri"/>
              </a:rPr>
              <a:t> structural proteins.</a:t>
            </a:r>
            <a:endParaRPr sz="1100"/>
          </a:p>
          <a:p>
            <a:pPr indent="0" lvl="0" marL="0" marR="0" rtl="0" algn="l">
              <a:spcBef>
                <a:spcPts val="0"/>
              </a:spcBef>
              <a:spcAft>
                <a:spcPts val="0"/>
              </a:spcAft>
              <a:buNone/>
            </a:pPr>
            <a:r>
              <a:t/>
            </a: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 sz="1500">
                <a:solidFill>
                  <a:schemeClr val="dk1"/>
                </a:solidFill>
                <a:latin typeface="Calibri"/>
                <a:ea typeface="Calibri"/>
                <a:cs typeface="Calibri"/>
                <a:sym typeface="Calibri"/>
              </a:rPr>
              <a:t>   The virus particle is composed of </a:t>
            </a:r>
            <a:br>
              <a:rPr lang="en" sz="1500">
                <a:solidFill>
                  <a:schemeClr val="dk1"/>
                </a:solidFill>
                <a:latin typeface="Calibri"/>
                <a:ea typeface="Calibri"/>
                <a:cs typeface="Calibri"/>
                <a:sym typeface="Calibri"/>
              </a:rPr>
            </a:br>
            <a:r>
              <a:rPr lang="en" sz="1500">
                <a:solidFill>
                  <a:schemeClr val="dk1"/>
                </a:solidFill>
                <a:latin typeface="Calibri"/>
                <a:ea typeface="Calibri"/>
                <a:cs typeface="Calibri"/>
                <a:sym typeface="Calibri"/>
              </a:rPr>
              <a:t>       &gt;2000 individual proteins.</a:t>
            </a:r>
            <a:endParaRPr sz="1100"/>
          </a:p>
          <a:p>
            <a:pPr indent="-152400" lvl="0" marL="254000" marR="0" rtl="0" algn="l">
              <a:spcBef>
                <a:spcPts val="0"/>
              </a:spcBef>
              <a:spcAft>
                <a:spcPts val="0"/>
              </a:spcAft>
              <a:buClr>
                <a:schemeClr val="dk1"/>
              </a:buClr>
              <a:buSzPts val="1500"/>
              <a:buFont typeface="Noto Sans Symbols"/>
              <a:buNone/>
            </a:pPr>
            <a:r>
              <a:t/>
            </a: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 sz="1500">
                <a:solidFill>
                  <a:schemeClr val="dk1"/>
                </a:solidFill>
                <a:latin typeface="Calibri"/>
                <a:ea typeface="Calibri"/>
                <a:cs typeface="Calibri"/>
                <a:sym typeface="Calibri"/>
              </a:rPr>
              <a:t> </a:t>
            </a:r>
            <a:endParaRPr sz="1100"/>
          </a:p>
        </p:txBody>
      </p:sp>
      <p:sp>
        <p:nvSpPr>
          <p:cNvPr id="2807" name="Google Shape;2807;p371"/>
          <p:cNvSpPr txBox="1"/>
          <p:nvPr/>
        </p:nvSpPr>
        <p:spPr>
          <a:xfrm>
            <a:off x="940582" y="1191920"/>
            <a:ext cx="29406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 sz="1800">
                <a:solidFill>
                  <a:schemeClr val="dk1"/>
                </a:solidFill>
                <a:latin typeface="Calibri"/>
                <a:ea typeface="Calibri"/>
                <a:cs typeface="Calibri"/>
                <a:sym typeface="Calibri"/>
              </a:rPr>
              <a:t>A molecular killing machine</a:t>
            </a:r>
            <a:endParaRPr sz="1100"/>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2" name="Shape 2812"/>
        <p:cNvGrpSpPr/>
        <p:nvPr/>
      </p:nvGrpSpPr>
      <p:grpSpPr>
        <a:xfrm>
          <a:off x="0" y="0"/>
          <a:ext cx="0" cy="0"/>
          <a:chOff x="0" y="0"/>
          <a:chExt cx="0" cy="0"/>
        </a:xfrm>
      </p:grpSpPr>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6" name="Shape 2816"/>
        <p:cNvGrpSpPr/>
        <p:nvPr/>
      </p:nvGrpSpPr>
      <p:grpSpPr>
        <a:xfrm>
          <a:off x="0" y="0"/>
          <a:ext cx="0" cy="0"/>
          <a:chOff x="0" y="0"/>
          <a:chExt cx="0" cy="0"/>
        </a:xfrm>
      </p:grpSpPr>
      <p:sp>
        <p:nvSpPr>
          <p:cNvPr id="2817" name="Google Shape;2817;p373"/>
          <p:cNvSpPr txBox="1"/>
          <p:nvPr>
            <p:ph type="title"/>
          </p:nvPr>
        </p:nvSpPr>
        <p:spPr>
          <a:xfrm>
            <a:off x="233200" y="-15575"/>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$2.00 Reflection:  10</a:t>
            </a:r>
            <a:r>
              <a:rPr b="1" baseline="30000" lang="en"/>
              <a:t>￠</a:t>
            </a:r>
            <a:r>
              <a:rPr b="1" lang="en"/>
              <a:t>per word</a:t>
            </a:r>
            <a:endParaRPr b="1"/>
          </a:p>
        </p:txBody>
      </p:sp>
      <p:sp>
        <p:nvSpPr>
          <p:cNvPr id="2818" name="Google Shape;2818;p373"/>
          <p:cNvSpPr txBox="1"/>
          <p:nvPr>
            <p:ph idx="1" type="body"/>
          </p:nvPr>
        </p:nvSpPr>
        <p:spPr>
          <a:xfrm>
            <a:off x="348300" y="1097000"/>
            <a:ext cx="8795700" cy="3688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018"/>
              <a:buNone/>
            </a:pPr>
            <a:r>
              <a:rPr b="1" lang="en" sz="3200" u="sng">
                <a:solidFill>
                  <a:schemeClr val="dk1"/>
                </a:solidFill>
              </a:rPr>
              <a:t>Learner Lens:</a:t>
            </a:r>
            <a:endParaRPr b="1" sz="3200" u="sng">
              <a:solidFill>
                <a:schemeClr val="dk1"/>
              </a:solidFill>
            </a:endParaRPr>
          </a:p>
          <a:p>
            <a:pPr indent="0" lvl="0" marL="0" rtl="0" algn="l">
              <a:lnSpc>
                <a:spcPct val="100000"/>
              </a:lnSpc>
              <a:spcBef>
                <a:spcPts val="1000"/>
              </a:spcBef>
              <a:spcAft>
                <a:spcPts val="0"/>
              </a:spcAft>
              <a:buSzPts val="1018"/>
              <a:buNone/>
            </a:pPr>
            <a:r>
              <a:rPr b="1" lang="en" sz="3200">
                <a:solidFill>
                  <a:schemeClr val="accent2"/>
                </a:solidFill>
              </a:rPr>
              <a:t>What content or new ideas did you learn?</a:t>
            </a:r>
            <a:endParaRPr b="1" sz="3200">
              <a:solidFill>
                <a:schemeClr val="accent2"/>
              </a:solidFill>
            </a:endParaRPr>
          </a:p>
          <a:p>
            <a:pPr indent="0" lvl="0" marL="0" rtl="0" algn="l">
              <a:lnSpc>
                <a:spcPct val="100000"/>
              </a:lnSpc>
              <a:spcBef>
                <a:spcPts val="1000"/>
              </a:spcBef>
              <a:spcAft>
                <a:spcPts val="0"/>
              </a:spcAft>
              <a:buSzPts val="1018"/>
              <a:buNone/>
            </a:pPr>
            <a:r>
              <a:rPr b="1" lang="en" sz="3200" u="sng">
                <a:solidFill>
                  <a:schemeClr val="dk1"/>
                </a:solidFill>
              </a:rPr>
              <a:t>Teacher Lens:</a:t>
            </a:r>
            <a:endParaRPr b="1" sz="3200" u="sng">
              <a:solidFill>
                <a:schemeClr val="dk1"/>
              </a:solidFill>
            </a:endParaRPr>
          </a:p>
          <a:p>
            <a:pPr indent="0" lvl="0" marL="0" rtl="0" algn="l">
              <a:lnSpc>
                <a:spcPct val="100000"/>
              </a:lnSpc>
              <a:spcBef>
                <a:spcPts val="1000"/>
              </a:spcBef>
              <a:spcAft>
                <a:spcPts val="0"/>
              </a:spcAft>
              <a:buSzPts val="1018"/>
              <a:buNone/>
            </a:pPr>
            <a:r>
              <a:rPr b="1" lang="en" sz="3200">
                <a:solidFill>
                  <a:srgbClr val="0070C0"/>
                </a:solidFill>
              </a:rPr>
              <a:t>What are some teacher moves or pedagogy have been used that you might incorporate into your instruction?</a:t>
            </a:r>
            <a:endParaRPr b="1" sz="3200">
              <a:solidFill>
                <a:srgbClr val="0070C0"/>
              </a:solidFill>
            </a:endParaRPr>
          </a:p>
          <a:p>
            <a:pPr indent="0" lvl="0" marL="0" rtl="0" algn="l">
              <a:lnSpc>
                <a:spcPct val="100000"/>
              </a:lnSpc>
              <a:spcBef>
                <a:spcPts val="1000"/>
              </a:spcBef>
              <a:spcAft>
                <a:spcPts val="1000"/>
              </a:spcAft>
              <a:buSzPts val="1018"/>
              <a:buNone/>
            </a:pPr>
            <a:r>
              <a:t/>
            </a:r>
            <a:endParaRPr sz="3200"/>
          </a:p>
        </p:txBody>
      </p:sp>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2" name="Shape 2822"/>
        <p:cNvGrpSpPr/>
        <p:nvPr/>
      </p:nvGrpSpPr>
      <p:grpSpPr>
        <a:xfrm>
          <a:off x="0" y="0"/>
          <a:ext cx="0" cy="0"/>
          <a:chOff x="0" y="0"/>
          <a:chExt cx="0" cy="0"/>
        </a:xfrm>
      </p:grpSpPr>
      <p:pic>
        <p:nvPicPr>
          <p:cNvPr id="2823" name="Google Shape;2823;p374"/>
          <p:cNvPicPr preferRelativeResize="0"/>
          <p:nvPr/>
        </p:nvPicPr>
        <p:blipFill>
          <a:blip r:embed="rId3">
            <a:alphaModFix/>
          </a:blip>
          <a:stretch>
            <a:fillRect/>
          </a:stretch>
        </p:blipFill>
        <p:spPr>
          <a:xfrm>
            <a:off x="0" y="388441"/>
            <a:ext cx="9144003" cy="4366618"/>
          </a:xfrm>
          <a:prstGeom prst="rect">
            <a:avLst/>
          </a:prstGeom>
          <a:noFill/>
          <a:ln>
            <a:noFill/>
          </a:ln>
        </p:spPr>
      </p:pic>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7" name="Shape 2827"/>
        <p:cNvGrpSpPr/>
        <p:nvPr/>
      </p:nvGrpSpPr>
      <p:grpSpPr>
        <a:xfrm>
          <a:off x="0" y="0"/>
          <a:ext cx="0" cy="0"/>
          <a:chOff x="0" y="0"/>
          <a:chExt cx="0" cy="0"/>
        </a:xfrm>
      </p:grpSpPr>
      <p:sp>
        <p:nvSpPr>
          <p:cNvPr id="2828" name="Google Shape;2828;p375"/>
          <p:cNvSpPr txBox="1"/>
          <p:nvPr>
            <p:ph type="title"/>
          </p:nvPr>
        </p:nvSpPr>
        <p:spPr>
          <a:xfrm>
            <a:off x="762143" y="310601"/>
            <a:ext cx="7935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Model Teacher Program</a:t>
            </a:r>
            <a:endParaRPr/>
          </a:p>
        </p:txBody>
      </p:sp>
      <p:sp>
        <p:nvSpPr>
          <p:cNvPr id="2829" name="Google Shape;2829;p375"/>
          <p:cNvSpPr txBox="1"/>
          <p:nvPr>
            <p:ph idx="1" type="body"/>
          </p:nvPr>
        </p:nvSpPr>
        <p:spPr>
          <a:xfrm>
            <a:off x="762144" y="924315"/>
            <a:ext cx="7935900" cy="3998400"/>
          </a:xfrm>
          <a:prstGeom prst="rect">
            <a:avLst/>
          </a:prstGeom>
        </p:spPr>
        <p:txBody>
          <a:bodyPr anchorCtr="0" anchor="t" bIns="34275" lIns="68575" spcFirstLastPara="1" rIns="68575" wrap="square" tIns="34275">
            <a:normAutofit/>
          </a:bodyPr>
          <a:lstStyle/>
          <a:p>
            <a:pPr indent="0" lvl="0" marL="0" rtl="0" algn="l">
              <a:spcBef>
                <a:spcPts val="0"/>
              </a:spcBef>
              <a:spcAft>
                <a:spcPts val="500"/>
              </a:spcAft>
              <a:buNone/>
            </a:pPr>
            <a:r>
              <a:t/>
            </a:r>
            <a:endParaRPr/>
          </a:p>
        </p:txBody>
      </p:sp>
      <p:pic>
        <p:nvPicPr>
          <p:cNvPr id="2830" name="Google Shape;2830;p375">
            <a:hlinkClick r:id="rId3"/>
          </p:cNvPr>
          <p:cNvPicPr preferRelativeResize="0"/>
          <p:nvPr/>
        </p:nvPicPr>
        <p:blipFill>
          <a:blip r:embed="rId4">
            <a:alphaModFix/>
          </a:blip>
          <a:stretch>
            <a:fillRect/>
          </a:stretch>
        </p:blipFill>
        <p:spPr>
          <a:xfrm>
            <a:off x="-49347" y="0"/>
            <a:ext cx="9558897" cy="5143500"/>
          </a:xfrm>
          <a:prstGeom prst="rect">
            <a:avLst/>
          </a:prstGeom>
          <a:noFill/>
          <a:ln>
            <a:noFill/>
          </a:ln>
        </p:spPr>
      </p:pic>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4" name="Shape 2834"/>
        <p:cNvGrpSpPr/>
        <p:nvPr/>
      </p:nvGrpSpPr>
      <p:grpSpPr>
        <a:xfrm>
          <a:off x="0" y="0"/>
          <a:ext cx="0" cy="0"/>
          <a:chOff x="0" y="0"/>
          <a:chExt cx="0" cy="0"/>
        </a:xfrm>
      </p:grpSpPr>
      <p:sp>
        <p:nvSpPr>
          <p:cNvPr id="2835" name="Google Shape;2835;p376"/>
          <p:cNvSpPr txBox="1"/>
          <p:nvPr>
            <p:ph type="title"/>
          </p:nvPr>
        </p:nvSpPr>
        <p:spPr>
          <a:xfrm>
            <a:off x="980250" y="32050"/>
            <a:ext cx="78513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End of Day Announcements</a:t>
            </a:r>
            <a:endParaRPr/>
          </a:p>
        </p:txBody>
      </p:sp>
      <p:sp>
        <p:nvSpPr>
          <p:cNvPr id="2836" name="Google Shape;2836;p376"/>
          <p:cNvSpPr txBox="1"/>
          <p:nvPr>
            <p:ph idx="1" type="body"/>
          </p:nvPr>
        </p:nvSpPr>
        <p:spPr>
          <a:xfrm>
            <a:off x="1244525" y="906375"/>
            <a:ext cx="6494400" cy="3743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n"/>
              <a:t>Wednesday</a:t>
            </a:r>
            <a:r>
              <a:rPr b="1" lang="en"/>
              <a:t> Focus</a:t>
            </a:r>
            <a:endParaRPr b="1"/>
          </a:p>
          <a:p>
            <a:pPr indent="-381000" lvl="0" marL="457200" rtl="0" algn="l">
              <a:lnSpc>
                <a:spcPct val="115000"/>
              </a:lnSpc>
              <a:spcBef>
                <a:spcPts val="0"/>
              </a:spcBef>
              <a:spcAft>
                <a:spcPts val="0"/>
              </a:spcAft>
              <a:buSzPts val="2400"/>
              <a:buChar char="➔"/>
            </a:pPr>
            <a:r>
              <a:rPr lang="en"/>
              <a:t>Proteins &amp; Computer Visualizations</a:t>
            </a:r>
            <a:endParaRPr/>
          </a:p>
          <a:p>
            <a:pPr indent="-381000" lvl="0" marL="457200" rtl="0" algn="l">
              <a:lnSpc>
                <a:spcPct val="115000"/>
              </a:lnSpc>
              <a:spcBef>
                <a:spcPts val="0"/>
              </a:spcBef>
              <a:spcAft>
                <a:spcPts val="0"/>
              </a:spcAft>
              <a:buSzPts val="2400"/>
              <a:buChar char="➔"/>
            </a:pPr>
            <a:r>
              <a:rPr lang="en"/>
              <a:t>Optional Production Lab Tour</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Bring Your</a:t>
            </a:r>
            <a:endParaRPr b="1"/>
          </a:p>
          <a:p>
            <a:pPr indent="-381000" lvl="0" marL="457200" rtl="0" algn="l">
              <a:spcBef>
                <a:spcPts val="0"/>
              </a:spcBef>
              <a:spcAft>
                <a:spcPts val="0"/>
              </a:spcAft>
              <a:buSzPts val="2400"/>
              <a:buChar char="➔"/>
            </a:pPr>
            <a:r>
              <a:rPr lang="en"/>
              <a:t>Notebooks</a:t>
            </a:r>
            <a:endParaRPr/>
          </a:p>
          <a:p>
            <a:pPr indent="-381000" lvl="0" marL="457200" rtl="0" algn="l">
              <a:spcBef>
                <a:spcPts val="0"/>
              </a:spcBef>
              <a:spcAft>
                <a:spcPts val="0"/>
              </a:spcAft>
              <a:buSzPts val="2400"/>
              <a:buChar char="➔"/>
            </a:pPr>
            <a:r>
              <a:rPr lang="en"/>
              <a:t>Laptop or Tablet</a:t>
            </a:r>
            <a:endParaRPr/>
          </a:p>
          <a:p>
            <a:pPr indent="0" lvl="0" marL="457200" rtl="0" algn="l">
              <a:spcBef>
                <a:spcPts val="0"/>
              </a:spcBef>
              <a:spcAft>
                <a:spcPts val="0"/>
              </a:spcAft>
              <a:buNone/>
            </a:pPr>
            <a:r>
              <a:t/>
            </a:r>
            <a:endParaRPr/>
          </a:p>
          <a:p>
            <a:pPr indent="0" lvl="0" marL="0" rtl="0" algn="l">
              <a:spcBef>
                <a:spcPts val="0"/>
              </a:spcBef>
              <a:spcAft>
                <a:spcPts val="0"/>
              </a:spcAft>
              <a:buNone/>
            </a:pPr>
            <a:r>
              <a:rPr b="1" lang="en"/>
              <a:t>Evening Plans</a:t>
            </a:r>
            <a:endParaRPr b="1"/>
          </a:p>
          <a:p>
            <a:pPr indent="-381000" lvl="0" marL="457200" rtl="0" algn="l">
              <a:spcBef>
                <a:spcPts val="0"/>
              </a:spcBef>
              <a:spcAft>
                <a:spcPts val="0"/>
              </a:spcAft>
              <a:buSzPts val="2400"/>
              <a:buChar char="➔"/>
            </a:pPr>
            <a:r>
              <a:rPr lang="en"/>
              <a:t>Dinner and/or Happy Hour @5:30</a:t>
            </a:r>
            <a:endParaRPr/>
          </a:p>
        </p:txBody>
      </p:sp>
      <p:pic>
        <p:nvPicPr>
          <p:cNvPr descr="Parking sign (Provided by Getty Images)" id="2837" name="Google Shape;2837;p376"/>
          <p:cNvPicPr preferRelativeResize="0"/>
          <p:nvPr/>
        </p:nvPicPr>
        <p:blipFill>
          <a:blip r:embed="rId3">
            <a:alphaModFix/>
          </a:blip>
          <a:stretch>
            <a:fillRect/>
          </a:stretch>
        </p:blipFill>
        <p:spPr>
          <a:xfrm>
            <a:off x="7028625" y="2494950"/>
            <a:ext cx="2151398" cy="1433898"/>
          </a:xfrm>
          <a:prstGeom prst="rect">
            <a:avLst/>
          </a:prstGeom>
          <a:noFill/>
          <a:ln>
            <a:noFill/>
          </a:ln>
        </p:spPr>
      </p:pic>
      <p:sp>
        <p:nvSpPr>
          <p:cNvPr id="2838" name="Google Shape;2838;p376"/>
          <p:cNvSpPr txBox="1"/>
          <p:nvPr/>
        </p:nvSpPr>
        <p:spPr>
          <a:xfrm>
            <a:off x="7313825" y="1165475"/>
            <a:ext cx="1581000" cy="125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chemeClr val="dk2"/>
                </a:solidFill>
                <a:latin typeface="Calibri"/>
                <a:ea typeface="Calibri"/>
                <a:cs typeface="Calibri"/>
                <a:sym typeface="Calibri"/>
              </a:rPr>
              <a:t>Don’t forget to park some questions!</a:t>
            </a:r>
            <a:endParaRPr b="1" sz="2000">
              <a:solidFill>
                <a:schemeClr val="dk2"/>
              </a:solidFill>
              <a:latin typeface="Calibri"/>
              <a:ea typeface="Calibri"/>
              <a:cs typeface="Calibri"/>
              <a:sym typeface="Calibri"/>
            </a:endParaRPr>
          </a:p>
        </p:txBody>
      </p:sp>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2" name="Shape 2842"/>
        <p:cNvGrpSpPr/>
        <p:nvPr/>
      </p:nvGrpSpPr>
      <p:grpSpPr>
        <a:xfrm>
          <a:off x="0" y="0"/>
          <a:ext cx="0" cy="0"/>
          <a:chOff x="0" y="0"/>
          <a:chExt cx="0" cy="0"/>
        </a:xfrm>
      </p:grpSpPr>
      <p:sp>
        <p:nvSpPr>
          <p:cNvPr id="2843" name="Google Shape;2843;p377"/>
          <p:cNvSpPr txBox="1"/>
          <p:nvPr>
            <p:ph idx="1" type="body"/>
          </p:nvPr>
        </p:nvSpPr>
        <p:spPr>
          <a:xfrm>
            <a:off x="762144" y="924315"/>
            <a:ext cx="7935900" cy="3998700"/>
          </a:xfrm>
          <a:prstGeom prst="rect">
            <a:avLst/>
          </a:prstGeom>
        </p:spPr>
        <p:txBody>
          <a:bodyPr anchorCtr="0" anchor="t" bIns="34275" lIns="68575" spcFirstLastPara="1" rIns="68575" wrap="square" tIns="34275">
            <a:normAutofit/>
          </a:bodyPr>
          <a:lstStyle/>
          <a:p>
            <a:pPr indent="-361950" lvl="0" marL="457200" rtl="0" algn="l">
              <a:spcBef>
                <a:spcPts val="0"/>
              </a:spcBef>
              <a:spcAft>
                <a:spcPts val="0"/>
              </a:spcAft>
              <a:buSzPts val="2100"/>
              <a:buFont typeface="Arial"/>
              <a:buChar char="●"/>
            </a:pPr>
            <a:r>
              <a:rPr lang="en" sz="2100">
                <a:solidFill>
                  <a:schemeClr val="dk1"/>
                </a:solidFill>
              </a:rPr>
              <a:t>Dinner at spy-themed restaurant SafeHouse</a:t>
            </a:r>
            <a:br>
              <a:rPr lang="en" sz="2100">
                <a:solidFill>
                  <a:schemeClr val="dk1"/>
                </a:solidFill>
              </a:rPr>
            </a:br>
            <a:r>
              <a:rPr lang="en" sz="2100">
                <a:solidFill>
                  <a:schemeClr val="dk1"/>
                </a:solidFill>
              </a:rPr>
              <a:t>(3 minute walk from Drury)</a:t>
            </a:r>
            <a:br>
              <a:rPr lang="en" sz="2100">
                <a:solidFill>
                  <a:schemeClr val="dk1"/>
                </a:solidFill>
              </a:rPr>
            </a:br>
            <a:endParaRPr sz="2100">
              <a:solidFill>
                <a:schemeClr val="dk1"/>
              </a:solidFill>
            </a:endParaRPr>
          </a:p>
          <a:p>
            <a:pPr indent="-361950" lvl="0" marL="457200" rtl="0" algn="l">
              <a:spcBef>
                <a:spcPts val="0"/>
              </a:spcBef>
              <a:spcAft>
                <a:spcPts val="0"/>
              </a:spcAft>
              <a:buSzPts val="2100"/>
              <a:buFont typeface="Arial"/>
              <a:buChar char="●"/>
            </a:pPr>
            <a:r>
              <a:rPr lang="en" sz="2100">
                <a:solidFill>
                  <a:schemeClr val="dk1"/>
                </a:solidFill>
              </a:rPr>
              <a:t>Lakefront Brewery Tour </a:t>
            </a:r>
            <a:br>
              <a:rPr lang="en" sz="2100">
                <a:solidFill>
                  <a:schemeClr val="dk1"/>
                </a:solidFill>
              </a:rPr>
            </a:br>
            <a:r>
              <a:rPr lang="en" sz="2100">
                <a:solidFill>
                  <a:schemeClr val="dk1"/>
                </a:solidFill>
              </a:rPr>
              <a:t>(5 minute drive/30 minute walk from Drury)</a:t>
            </a:r>
            <a:br>
              <a:rPr lang="en" sz="2100">
                <a:solidFill>
                  <a:schemeClr val="dk1"/>
                </a:solidFill>
              </a:rPr>
            </a:br>
            <a:endParaRPr sz="2100">
              <a:solidFill>
                <a:schemeClr val="dk1"/>
              </a:solidFill>
            </a:endParaRPr>
          </a:p>
          <a:p>
            <a:pPr indent="-361950" lvl="0" marL="457200" rtl="0" algn="l">
              <a:spcBef>
                <a:spcPts val="0"/>
              </a:spcBef>
              <a:spcAft>
                <a:spcPts val="0"/>
              </a:spcAft>
              <a:buClr>
                <a:schemeClr val="dk1"/>
              </a:buClr>
              <a:buSzPts val="2100"/>
              <a:buChar char="●"/>
            </a:pPr>
            <a:r>
              <a:rPr lang="en" sz="2100">
                <a:solidFill>
                  <a:schemeClr val="dk1"/>
                </a:solidFill>
              </a:rPr>
              <a:t>Milwaukee Sightseeing and Architecture Boat Cruise</a:t>
            </a:r>
            <a:br>
              <a:rPr lang="en" sz="2100">
                <a:solidFill>
                  <a:schemeClr val="dk1"/>
                </a:solidFill>
              </a:rPr>
            </a:br>
            <a:r>
              <a:rPr lang="en" sz="2100">
                <a:solidFill>
                  <a:schemeClr val="dk1"/>
                </a:solidFill>
              </a:rPr>
              <a:t>(15 minute walk from Drury, $28.99/person)</a:t>
            </a:r>
            <a:endParaRPr sz="2100">
              <a:solidFill>
                <a:schemeClr val="dk1"/>
              </a:solidFill>
            </a:endParaRPr>
          </a:p>
          <a:p>
            <a:pPr indent="0" lvl="0" marL="457200" rtl="0" algn="l">
              <a:spcBef>
                <a:spcPts val="500"/>
              </a:spcBef>
              <a:spcAft>
                <a:spcPts val="0"/>
              </a:spcAft>
              <a:buNone/>
            </a:pPr>
            <a:r>
              <a:t/>
            </a:r>
            <a:endParaRPr sz="2100">
              <a:solidFill>
                <a:schemeClr val="dk1"/>
              </a:solidFill>
            </a:endParaRPr>
          </a:p>
          <a:p>
            <a:pPr indent="-361950" lvl="0" marL="457200" rtl="0" algn="l">
              <a:spcBef>
                <a:spcPts val="500"/>
              </a:spcBef>
              <a:spcAft>
                <a:spcPts val="0"/>
              </a:spcAft>
              <a:buClr>
                <a:schemeClr val="dk1"/>
              </a:buClr>
              <a:buSzPts val="2100"/>
              <a:buChar char="●"/>
            </a:pPr>
            <a:r>
              <a:rPr lang="en" sz="2100">
                <a:solidFill>
                  <a:schemeClr val="dk1"/>
                </a:solidFill>
              </a:rPr>
              <a:t>Join Heather &amp; Sean for dinner - meet in the kickback area between 5:45 - 6:00</a:t>
            </a:r>
            <a:endParaRPr sz="2100">
              <a:solidFill>
                <a:schemeClr val="dk1"/>
              </a:solidFill>
            </a:endParaRPr>
          </a:p>
        </p:txBody>
      </p:sp>
      <p:sp>
        <p:nvSpPr>
          <p:cNvPr id="2844" name="Google Shape;2844;p377"/>
          <p:cNvSpPr txBox="1"/>
          <p:nvPr>
            <p:ph type="title"/>
          </p:nvPr>
        </p:nvSpPr>
        <p:spPr>
          <a:xfrm>
            <a:off x="762143" y="310601"/>
            <a:ext cx="7935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Things to Do in Milwaukee Tonight</a:t>
            </a:r>
            <a:endParaRPr/>
          </a:p>
        </p:txBody>
      </p:sp>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8" name="Shape 2848"/>
        <p:cNvGrpSpPr/>
        <p:nvPr/>
      </p:nvGrpSpPr>
      <p:grpSpPr>
        <a:xfrm>
          <a:off x="0" y="0"/>
          <a:ext cx="0" cy="0"/>
          <a:chOff x="0" y="0"/>
          <a:chExt cx="0" cy="0"/>
        </a:xfrm>
      </p:grpSpPr>
      <p:sp>
        <p:nvSpPr>
          <p:cNvPr id="2849" name="Google Shape;2849;p378"/>
          <p:cNvSpPr txBox="1"/>
          <p:nvPr>
            <p:ph type="title"/>
          </p:nvPr>
        </p:nvSpPr>
        <p:spPr>
          <a:xfrm>
            <a:off x="762143" y="310601"/>
            <a:ext cx="7935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End of Day Survey</a:t>
            </a:r>
            <a:endParaRPr/>
          </a:p>
        </p:txBody>
      </p:sp>
      <p:pic>
        <p:nvPicPr>
          <p:cNvPr id="2850" name="Google Shape;2850;p378" title="MKE MMW EOD Survey QR Code.png"/>
          <p:cNvPicPr preferRelativeResize="0"/>
          <p:nvPr/>
        </p:nvPicPr>
        <p:blipFill>
          <a:blip r:embed="rId3">
            <a:alphaModFix/>
          </a:blip>
          <a:stretch>
            <a:fillRect/>
          </a:stretch>
        </p:blipFill>
        <p:spPr>
          <a:xfrm>
            <a:off x="2512100" y="844076"/>
            <a:ext cx="4119801" cy="411980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2" name="Shape 1242"/>
        <p:cNvGrpSpPr/>
        <p:nvPr/>
      </p:nvGrpSpPr>
      <p:grpSpPr>
        <a:xfrm>
          <a:off x="0" y="0"/>
          <a:ext cx="0" cy="0"/>
          <a:chOff x="0" y="0"/>
          <a:chExt cx="0" cy="0"/>
        </a:xfrm>
      </p:grpSpPr>
      <p:sp>
        <p:nvSpPr>
          <p:cNvPr id="1243" name="Google Shape;1243;p253"/>
          <p:cNvSpPr txBox="1"/>
          <p:nvPr/>
        </p:nvSpPr>
        <p:spPr>
          <a:xfrm>
            <a:off x="1016876" y="370490"/>
            <a:ext cx="6006600" cy="484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1" i="1" lang="en" sz="2700" u="none" cap="none" strike="noStrike">
                <a:solidFill>
                  <a:schemeClr val="dk1"/>
                </a:solidFill>
                <a:latin typeface="Arial"/>
                <a:ea typeface="Arial"/>
                <a:cs typeface="Arial"/>
                <a:sym typeface="Arial"/>
              </a:rPr>
              <a:t>Your Aquaporin Mighty Model…</a:t>
            </a:r>
            <a:endParaRPr b="0" i="0" sz="1100" u="none" cap="none" strike="noStrike">
              <a:solidFill>
                <a:srgbClr val="000000"/>
              </a:solidFill>
              <a:latin typeface="Arial"/>
              <a:ea typeface="Arial"/>
              <a:cs typeface="Arial"/>
              <a:sym typeface="Arial"/>
            </a:endParaRPr>
          </a:p>
        </p:txBody>
      </p:sp>
      <p:pic>
        <p:nvPicPr>
          <p:cNvPr id="1244" name="Google Shape;1244;p253"/>
          <p:cNvPicPr preferRelativeResize="0"/>
          <p:nvPr/>
        </p:nvPicPr>
        <p:blipFill rotWithShape="1">
          <a:blip r:embed="rId3">
            <a:alphaModFix/>
          </a:blip>
          <a:srcRect b="0" l="0" r="0" t="0"/>
          <a:stretch/>
        </p:blipFill>
        <p:spPr>
          <a:xfrm>
            <a:off x="4571999" y="1019450"/>
            <a:ext cx="3077825" cy="3623225"/>
          </a:xfrm>
          <a:prstGeom prst="rect">
            <a:avLst/>
          </a:prstGeom>
          <a:noFill/>
          <a:ln cap="flat" cmpd="sng" w="9525">
            <a:solidFill>
              <a:srgbClr val="000000"/>
            </a:solidFill>
            <a:prstDash val="solid"/>
            <a:round/>
            <a:headEnd len="sm" w="sm" type="none"/>
            <a:tailEnd len="sm" w="sm" type="none"/>
          </a:ln>
        </p:spPr>
      </p:pic>
      <p:sp>
        <p:nvSpPr>
          <p:cNvPr id="1245" name="Google Shape;1245;p253"/>
          <p:cNvSpPr txBox="1"/>
          <p:nvPr/>
        </p:nvSpPr>
        <p:spPr>
          <a:xfrm>
            <a:off x="425700" y="1391350"/>
            <a:ext cx="3517800" cy="469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600"/>
              <a:buFont typeface="Arial"/>
              <a:buNone/>
            </a:pPr>
            <a:r>
              <a:rPr b="1" i="0" lang="en" sz="2600" u="none" cap="none" strike="noStrike">
                <a:solidFill>
                  <a:schemeClr val="dk1"/>
                </a:solidFill>
                <a:latin typeface="Calibri"/>
                <a:ea typeface="Calibri"/>
                <a:cs typeface="Calibri"/>
                <a:sym typeface="Calibri"/>
              </a:rPr>
              <a:t>Explore your model…</a:t>
            </a:r>
            <a:endParaRPr b="0" i="0" sz="2600" u="none" cap="none" strike="noStrike">
              <a:solidFill>
                <a:srgbClr val="000000"/>
              </a:solidFill>
              <a:latin typeface="Calibri"/>
              <a:ea typeface="Calibri"/>
              <a:cs typeface="Calibri"/>
              <a:sym typeface="Calibri"/>
            </a:endParaRPr>
          </a:p>
        </p:txBody>
      </p:sp>
      <p:sp>
        <p:nvSpPr>
          <p:cNvPr id="1246" name="Google Shape;1246;p253"/>
          <p:cNvSpPr txBox="1"/>
          <p:nvPr/>
        </p:nvSpPr>
        <p:spPr>
          <a:xfrm>
            <a:off x="465074" y="2028175"/>
            <a:ext cx="3811800" cy="808200"/>
          </a:xfrm>
          <a:prstGeom prst="rect">
            <a:avLst/>
          </a:prstGeom>
          <a:noFill/>
          <a:ln>
            <a:noFill/>
          </a:ln>
        </p:spPr>
        <p:txBody>
          <a:bodyPr anchorCtr="0" anchor="t" bIns="34275" lIns="68575" spcFirstLastPara="1" rIns="68575" wrap="square" tIns="34275">
            <a:spAutoFit/>
          </a:bodyPr>
          <a:lstStyle/>
          <a:p>
            <a:pPr indent="-215900" lvl="0" marL="215900" marR="0" rtl="0" algn="l">
              <a:lnSpc>
                <a:spcPct val="100000"/>
              </a:lnSpc>
              <a:spcBef>
                <a:spcPts val="0"/>
              </a:spcBef>
              <a:spcAft>
                <a:spcPts val="0"/>
              </a:spcAft>
              <a:buClr>
                <a:srgbClr val="1EAC4C"/>
              </a:buClr>
              <a:buSzPts val="2400"/>
              <a:buFont typeface="Calibri"/>
              <a:buChar char="•"/>
            </a:pPr>
            <a:r>
              <a:rPr b="1" i="1" lang="en" sz="2400" u="none" cap="none" strike="noStrike">
                <a:solidFill>
                  <a:srgbClr val="1EAC4C"/>
                </a:solidFill>
                <a:latin typeface="Calibri"/>
                <a:ea typeface="Calibri"/>
                <a:cs typeface="Calibri"/>
                <a:sym typeface="Calibri"/>
              </a:rPr>
              <a:t>What features do you notice?</a:t>
            </a:r>
            <a:endParaRPr b="1" i="0" sz="2400" u="none" cap="none" strike="noStrike">
              <a:solidFill>
                <a:srgbClr val="1EAC4C"/>
              </a:solidFill>
              <a:latin typeface="Calibri"/>
              <a:ea typeface="Calibri"/>
              <a:cs typeface="Calibri"/>
              <a:sym typeface="Calibri"/>
            </a:endParaRPr>
          </a:p>
        </p:txBody>
      </p:sp>
      <p:sp>
        <p:nvSpPr>
          <p:cNvPr id="1247" name="Google Shape;1247;p253"/>
          <p:cNvSpPr txBox="1"/>
          <p:nvPr/>
        </p:nvSpPr>
        <p:spPr>
          <a:xfrm>
            <a:off x="465074" y="3034600"/>
            <a:ext cx="3811800" cy="1177500"/>
          </a:xfrm>
          <a:prstGeom prst="rect">
            <a:avLst/>
          </a:prstGeom>
          <a:noFill/>
          <a:ln>
            <a:noFill/>
          </a:ln>
        </p:spPr>
        <p:txBody>
          <a:bodyPr anchorCtr="0" anchor="t" bIns="34275" lIns="68575" spcFirstLastPara="1" rIns="68575" wrap="square" tIns="34275">
            <a:spAutoFit/>
          </a:bodyPr>
          <a:lstStyle/>
          <a:p>
            <a:pPr indent="-215900" lvl="0" marL="215900" marR="0" rtl="0" algn="l">
              <a:lnSpc>
                <a:spcPct val="100000"/>
              </a:lnSpc>
              <a:spcBef>
                <a:spcPts val="0"/>
              </a:spcBef>
              <a:spcAft>
                <a:spcPts val="0"/>
              </a:spcAft>
              <a:buClr>
                <a:srgbClr val="1EAC4C"/>
              </a:buClr>
              <a:buSzPts val="2400"/>
              <a:buFont typeface="Calibri"/>
              <a:buChar char="•"/>
            </a:pPr>
            <a:r>
              <a:rPr b="1" i="1" lang="en" sz="2400" u="none" cap="none" strike="noStrike">
                <a:solidFill>
                  <a:srgbClr val="1EAC4C"/>
                </a:solidFill>
                <a:latin typeface="Calibri"/>
                <a:ea typeface="Calibri"/>
                <a:cs typeface="Calibri"/>
                <a:sym typeface="Calibri"/>
              </a:rPr>
              <a:t>What parts of the aquaporin story could you tell with this model?</a:t>
            </a:r>
            <a:endParaRPr b="1" i="0" sz="2400" u="none" cap="none" strike="noStrike">
              <a:solidFill>
                <a:srgbClr val="1EAC4C"/>
              </a:solidFill>
              <a:latin typeface="Calibri"/>
              <a:ea typeface="Calibri"/>
              <a:cs typeface="Calibri"/>
              <a:sym typeface="Calibri"/>
            </a:endParaRPr>
          </a:p>
        </p:txBody>
      </p:sp>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4" name="Shape 2854"/>
        <p:cNvGrpSpPr/>
        <p:nvPr/>
      </p:nvGrpSpPr>
      <p:grpSpPr>
        <a:xfrm>
          <a:off x="0" y="0"/>
          <a:ext cx="0" cy="0"/>
          <a:chOff x="0" y="0"/>
          <a:chExt cx="0" cy="0"/>
        </a:xfrm>
      </p:grpSpPr>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8" name="Shape 2858"/>
        <p:cNvGrpSpPr/>
        <p:nvPr/>
      </p:nvGrpSpPr>
      <p:grpSpPr>
        <a:xfrm>
          <a:off x="0" y="0"/>
          <a:ext cx="0" cy="0"/>
          <a:chOff x="0" y="0"/>
          <a:chExt cx="0" cy="0"/>
        </a:xfrm>
      </p:grpSpPr>
      <p:pic>
        <p:nvPicPr>
          <p:cNvPr id="2859" name="Google Shape;2859;p380"/>
          <p:cNvPicPr preferRelativeResize="0"/>
          <p:nvPr/>
        </p:nvPicPr>
        <p:blipFill>
          <a:blip r:embed="rId3">
            <a:alphaModFix/>
          </a:blip>
          <a:stretch>
            <a:fillRect/>
          </a:stretch>
        </p:blipFill>
        <p:spPr>
          <a:xfrm>
            <a:off x="1243595" y="0"/>
            <a:ext cx="6858030" cy="5143500"/>
          </a:xfrm>
          <a:prstGeom prst="rect">
            <a:avLst/>
          </a:prstGeom>
          <a:noFill/>
          <a:ln>
            <a:noFill/>
          </a:ln>
        </p:spPr>
      </p:pic>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3" name="Shape 2863"/>
        <p:cNvGrpSpPr/>
        <p:nvPr/>
      </p:nvGrpSpPr>
      <p:grpSpPr>
        <a:xfrm>
          <a:off x="0" y="0"/>
          <a:ext cx="0" cy="0"/>
          <a:chOff x="0" y="0"/>
          <a:chExt cx="0" cy="0"/>
        </a:xfrm>
      </p:grpSpPr>
      <p:sp>
        <p:nvSpPr>
          <p:cNvPr id="2864" name="Google Shape;2864;p381"/>
          <p:cNvSpPr txBox="1"/>
          <p:nvPr>
            <p:ph type="title"/>
          </p:nvPr>
        </p:nvSpPr>
        <p:spPr>
          <a:xfrm>
            <a:off x="31325" y="50450"/>
            <a:ext cx="5050500" cy="4359000"/>
          </a:xfrm>
          <a:prstGeom prst="rect">
            <a:avLst/>
          </a:prstGeom>
        </p:spPr>
        <p:txBody>
          <a:bodyPr anchorCtr="0" anchor="t" bIns="34275" lIns="68575" spcFirstLastPara="1" rIns="68575" wrap="square" tIns="34275">
            <a:normAutofit/>
          </a:bodyPr>
          <a:lstStyle/>
          <a:p>
            <a:pPr indent="0" lvl="0" marL="0" rtl="0" algn="ctr">
              <a:spcBef>
                <a:spcPts val="0"/>
              </a:spcBef>
              <a:spcAft>
                <a:spcPts val="0"/>
              </a:spcAft>
              <a:buNone/>
            </a:pPr>
            <a:r>
              <a:rPr b="1" lang="en">
                <a:solidFill>
                  <a:srgbClr val="0B672E"/>
                </a:solidFill>
              </a:rPr>
              <a:t>The story of the model maker…</a:t>
            </a:r>
            <a:endParaRPr b="1">
              <a:solidFill>
                <a:srgbClr val="0B672E"/>
              </a:solidFill>
            </a:endParaRPr>
          </a:p>
          <a:p>
            <a:pPr indent="0" lvl="0" marL="0" rtl="0" algn="ctr">
              <a:spcBef>
                <a:spcPts val="0"/>
              </a:spcBef>
              <a:spcAft>
                <a:spcPts val="0"/>
              </a:spcAft>
              <a:buNone/>
            </a:pPr>
            <a:r>
              <a:t/>
            </a:r>
            <a:endParaRPr b="1">
              <a:solidFill>
                <a:schemeClr val="accent2"/>
              </a:solidFill>
            </a:endParaRPr>
          </a:p>
          <a:p>
            <a:pPr indent="-381000" lvl="0" marL="457200" rtl="0" algn="l">
              <a:spcBef>
                <a:spcPts val="0"/>
              </a:spcBef>
              <a:spcAft>
                <a:spcPts val="0"/>
              </a:spcAft>
              <a:buClr>
                <a:schemeClr val="accent2"/>
              </a:buClr>
              <a:buSzPts val="2400"/>
              <a:buChar char="●"/>
            </a:pPr>
            <a:r>
              <a:rPr b="1" lang="en">
                <a:solidFill>
                  <a:schemeClr val="accent2"/>
                </a:solidFill>
              </a:rPr>
              <a:t>What is the purpose of each model?</a:t>
            </a:r>
            <a:endParaRPr b="1">
              <a:solidFill>
                <a:schemeClr val="accent2"/>
              </a:solidFill>
            </a:endParaRPr>
          </a:p>
          <a:p>
            <a:pPr indent="-381000" lvl="0" marL="457200" rtl="0" algn="l">
              <a:spcBef>
                <a:spcPts val="1000"/>
              </a:spcBef>
              <a:spcAft>
                <a:spcPts val="0"/>
              </a:spcAft>
              <a:buClr>
                <a:schemeClr val="accent6"/>
              </a:buClr>
              <a:buSzPts val="2400"/>
              <a:buChar char="●"/>
            </a:pPr>
            <a:r>
              <a:rPr b="1" lang="en">
                <a:solidFill>
                  <a:schemeClr val="accent6"/>
                </a:solidFill>
              </a:rPr>
              <a:t>What feature(s) of each model allow it to serve the purpose?</a:t>
            </a:r>
            <a:endParaRPr b="1">
              <a:solidFill>
                <a:schemeClr val="accent6"/>
              </a:solidFill>
            </a:endParaRPr>
          </a:p>
          <a:p>
            <a:pPr indent="-381000" lvl="0" marL="457200" rtl="0" algn="l">
              <a:spcBef>
                <a:spcPts val="1000"/>
              </a:spcBef>
              <a:spcAft>
                <a:spcPts val="0"/>
              </a:spcAft>
              <a:buClr>
                <a:schemeClr val="accent1"/>
              </a:buClr>
              <a:buSzPts val="2400"/>
              <a:buChar char="●"/>
            </a:pPr>
            <a:r>
              <a:rPr b="1" lang="en">
                <a:solidFill>
                  <a:schemeClr val="accent1"/>
                </a:solidFill>
              </a:rPr>
              <a:t>What misconceptions might each model promote?</a:t>
            </a:r>
            <a:endParaRPr b="1">
              <a:solidFill>
                <a:schemeClr val="accent1"/>
              </a:solidFill>
            </a:endParaRPr>
          </a:p>
          <a:p>
            <a:pPr indent="-381000" lvl="0" marL="457200" rtl="0" algn="l">
              <a:spcBef>
                <a:spcPts val="1000"/>
              </a:spcBef>
              <a:spcAft>
                <a:spcPts val="0"/>
              </a:spcAft>
              <a:buClr>
                <a:srgbClr val="DE65A7"/>
              </a:buClr>
              <a:buSzPts val="2400"/>
              <a:buChar char="●"/>
            </a:pPr>
            <a:r>
              <a:rPr b="1" lang="en">
                <a:solidFill>
                  <a:srgbClr val="DE65A7"/>
                </a:solidFill>
              </a:rPr>
              <a:t>How can you help students avoid those misconceptions?</a:t>
            </a:r>
            <a:endParaRPr b="1">
              <a:solidFill>
                <a:srgbClr val="DE65A7"/>
              </a:solidFill>
            </a:endParaRPr>
          </a:p>
          <a:p>
            <a:pPr indent="0" lvl="0" marL="0" rtl="0" algn="ctr">
              <a:spcBef>
                <a:spcPts val="1000"/>
              </a:spcBef>
              <a:spcAft>
                <a:spcPts val="0"/>
              </a:spcAft>
              <a:buNone/>
            </a:pPr>
            <a:r>
              <a:t/>
            </a:r>
            <a:endParaRPr b="1">
              <a:solidFill>
                <a:srgbClr val="0B672E"/>
              </a:solidFill>
            </a:endParaRPr>
          </a:p>
        </p:txBody>
      </p:sp>
      <p:pic>
        <p:nvPicPr>
          <p:cNvPr id="2865" name="Google Shape;2865;p381"/>
          <p:cNvPicPr preferRelativeResize="0"/>
          <p:nvPr/>
        </p:nvPicPr>
        <p:blipFill>
          <a:blip r:embed="rId3">
            <a:alphaModFix/>
          </a:blip>
          <a:stretch>
            <a:fillRect/>
          </a:stretch>
        </p:blipFill>
        <p:spPr>
          <a:xfrm>
            <a:off x="4953750" y="0"/>
            <a:ext cx="3697549" cy="2773150"/>
          </a:xfrm>
          <a:prstGeom prst="rect">
            <a:avLst/>
          </a:prstGeom>
          <a:noFill/>
          <a:ln>
            <a:noFill/>
          </a:ln>
        </p:spPr>
      </p:pic>
      <p:pic>
        <p:nvPicPr>
          <p:cNvPr id="2866" name="Google Shape;2866;p381"/>
          <p:cNvPicPr preferRelativeResize="0"/>
          <p:nvPr/>
        </p:nvPicPr>
        <p:blipFill>
          <a:blip r:embed="rId4">
            <a:alphaModFix/>
          </a:blip>
          <a:stretch>
            <a:fillRect/>
          </a:stretch>
        </p:blipFill>
        <p:spPr>
          <a:xfrm>
            <a:off x="6804200" y="4330648"/>
            <a:ext cx="598325" cy="639472"/>
          </a:xfrm>
          <a:prstGeom prst="rect">
            <a:avLst/>
          </a:prstGeom>
          <a:noFill/>
          <a:ln>
            <a:noFill/>
          </a:ln>
        </p:spPr>
      </p:pic>
      <p:pic>
        <p:nvPicPr>
          <p:cNvPr id="2867" name="Google Shape;2867;p381"/>
          <p:cNvPicPr preferRelativeResize="0"/>
          <p:nvPr/>
        </p:nvPicPr>
        <p:blipFill>
          <a:blip r:embed="rId5">
            <a:alphaModFix/>
          </a:blip>
          <a:stretch>
            <a:fillRect/>
          </a:stretch>
        </p:blipFill>
        <p:spPr>
          <a:xfrm>
            <a:off x="7754975" y="3573026"/>
            <a:ext cx="530350" cy="650328"/>
          </a:xfrm>
          <a:prstGeom prst="rect">
            <a:avLst/>
          </a:prstGeom>
          <a:noFill/>
          <a:ln>
            <a:noFill/>
          </a:ln>
        </p:spPr>
      </p:pic>
      <p:pic>
        <p:nvPicPr>
          <p:cNvPr id="2868" name="Google Shape;2868;p381"/>
          <p:cNvPicPr preferRelativeResize="0"/>
          <p:nvPr/>
        </p:nvPicPr>
        <p:blipFill>
          <a:blip r:embed="rId6">
            <a:alphaModFix/>
          </a:blip>
          <a:stretch>
            <a:fillRect/>
          </a:stretch>
        </p:blipFill>
        <p:spPr>
          <a:xfrm>
            <a:off x="6360498" y="3801222"/>
            <a:ext cx="714853" cy="481875"/>
          </a:xfrm>
          <a:prstGeom prst="rect">
            <a:avLst/>
          </a:prstGeom>
          <a:noFill/>
          <a:ln>
            <a:noFill/>
          </a:ln>
        </p:spPr>
      </p:pic>
      <p:pic>
        <p:nvPicPr>
          <p:cNvPr id="2869" name="Google Shape;2869;p381"/>
          <p:cNvPicPr preferRelativeResize="0"/>
          <p:nvPr/>
        </p:nvPicPr>
        <p:blipFill>
          <a:blip r:embed="rId7">
            <a:alphaModFix/>
          </a:blip>
          <a:stretch>
            <a:fillRect/>
          </a:stretch>
        </p:blipFill>
        <p:spPr>
          <a:xfrm>
            <a:off x="7545726" y="4409447"/>
            <a:ext cx="530360" cy="481875"/>
          </a:xfrm>
          <a:prstGeom prst="rect">
            <a:avLst/>
          </a:prstGeom>
          <a:noFill/>
          <a:ln>
            <a:noFill/>
          </a:ln>
        </p:spPr>
      </p:pic>
      <p:pic>
        <p:nvPicPr>
          <p:cNvPr id="2870" name="Google Shape;2870;p381"/>
          <p:cNvPicPr preferRelativeResize="0"/>
          <p:nvPr/>
        </p:nvPicPr>
        <p:blipFill>
          <a:blip r:embed="rId8">
            <a:alphaModFix/>
          </a:blip>
          <a:stretch>
            <a:fillRect/>
          </a:stretch>
        </p:blipFill>
        <p:spPr>
          <a:xfrm>
            <a:off x="6459275" y="2716068"/>
            <a:ext cx="1616800" cy="1037600"/>
          </a:xfrm>
          <a:prstGeom prst="rect">
            <a:avLst/>
          </a:prstGeom>
          <a:noFill/>
          <a:ln>
            <a:noFill/>
          </a:ln>
        </p:spPr>
      </p:pic>
      <p:pic>
        <p:nvPicPr>
          <p:cNvPr id="2871" name="Google Shape;2871;p381"/>
          <p:cNvPicPr preferRelativeResize="0"/>
          <p:nvPr/>
        </p:nvPicPr>
        <p:blipFill>
          <a:blip r:embed="rId9">
            <a:alphaModFix/>
          </a:blip>
          <a:stretch>
            <a:fillRect/>
          </a:stretch>
        </p:blipFill>
        <p:spPr>
          <a:xfrm>
            <a:off x="5340200" y="2918490"/>
            <a:ext cx="860699" cy="2152233"/>
          </a:xfrm>
          <a:prstGeom prst="rect">
            <a:avLst/>
          </a:prstGeom>
          <a:noFill/>
          <a:ln>
            <a:noFill/>
          </a:ln>
        </p:spPr>
      </p:pic>
      <p:grpSp>
        <p:nvGrpSpPr>
          <p:cNvPr id="2872" name="Google Shape;2872;p381"/>
          <p:cNvGrpSpPr/>
          <p:nvPr/>
        </p:nvGrpSpPr>
        <p:grpSpPr>
          <a:xfrm>
            <a:off x="1280049" y="3975257"/>
            <a:ext cx="1053644" cy="355398"/>
            <a:chOff x="2960775" y="689950"/>
            <a:chExt cx="3266100" cy="1536525"/>
          </a:xfrm>
        </p:grpSpPr>
        <p:pic>
          <p:nvPicPr>
            <p:cNvPr id="2873" name="Google Shape;2873;p381"/>
            <p:cNvPicPr preferRelativeResize="0"/>
            <p:nvPr/>
          </p:nvPicPr>
          <p:blipFill>
            <a:blip r:embed="rId10">
              <a:alphaModFix/>
            </a:blip>
            <a:stretch>
              <a:fillRect/>
            </a:stretch>
          </p:blipFill>
          <p:spPr>
            <a:xfrm>
              <a:off x="2960775" y="689950"/>
              <a:ext cx="516992" cy="768262"/>
            </a:xfrm>
            <a:prstGeom prst="rect">
              <a:avLst/>
            </a:prstGeom>
            <a:noFill/>
            <a:ln>
              <a:noFill/>
            </a:ln>
          </p:spPr>
        </p:pic>
        <p:pic>
          <p:nvPicPr>
            <p:cNvPr id="2874" name="Google Shape;2874;p381"/>
            <p:cNvPicPr preferRelativeResize="0"/>
            <p:nvPr/>
          </p:nvPicPr>
          <p:blipFill>
            <a:blip r:embed="rId10">
              <a:alphaModFix/>
            </a:blip>
            <a:stretch>
              <a:fillRect/>
            </a:stretch>
          </p:blipFill>
          <p:spPr>
            <a:xfrm>
              <a:off x="3401864" y="689950"/>
              <a:ext cx="516992" cy="768262"/>
            </a:xfrm>
            <a:prstGeom prst="rect">
              <a:avLst/>
            </a:prstGeom>
            <a:noFill/>
            <a:ln>
              <a:noFill/>
            </a:ln>
          </p:spPr>
        </p:pic>
        <p:pic>
          <p:nvPicPr>
            <p:cNvPr id="2875" name="Google Shape;2875;p381"/>
            <p:cNvPicPr preferRelativeResize="0"/>
            <p:nvPr/>
          </p:nvPicPr>
          <p:blipFill>
            <a:blip r:embed="rId10">
              <a:alphaModFix/>
            </a:blip>
            <a:stretch>
              <a:fillRect/>
            </a:stretch>
          </p:blipFill>
          <p:spPr>
            <a:xfrm>
              <a:off x="3827560" y="689950"/>
              <a:ext cx="516992" cy="768262"/>
            </a:xfrm>
            <a:prstGeom prst="rect">
              <a:avLst/>
            </a:prstGeom>
            <a:noFill/>
            <a:ln>
              <a:noFill/>
            </a:ln>
          </p:spPr>
        </p:pic>
        <p:pic>
          <p:nvPicPr>
            <p:cNvPr id="2876" name="Google Shape;2876;p381"/>
            <p:cNvPicPr preferRelativeResize="0"/>
            <p:nvPr/>
          </p:nvPicPr>
          <p:blipFill>
            <a:blip r:embed="rId10">
              <a:alphaModFix/>
            </a:blip>
            <a:stretch>
              <a:fillRect/>
            </a:stretch>
          </p:blipFill>
          <p:spPr>
            <a:xfrm>
              <a:off x="4284041" y="689950"/>
              <a:ext cx="516992" cy="768262"/>
            </a:xfrm>
            <a:prstGeom prst="rect">
              <a:avLst/>
            </a:prstGeom>
            <a:noFill/>
            <a:ln>
              <a:noFill/>
            </a:ln>
          </p:spPr>
        </p:pic>
        <p:pic>
          <p:nvPicPr>
            <p:cNvPr id="2877" name="Google Shape;2877;p381"/>
            <p:cNvPicPr preferRelativeResize="0"/>
            <p:nvPr/>
          </p:nvPicPr>
          <p:blipFill>
            <a:blip r:embed="rId10">
              <a:alphaModFix/>
            </a:blip>
            <a:stretch>
              <a:fillRect/>
            </a:stretch>
          </p:blipFill>
          <p:spPr>
            <a:xfrm rot="10800000">
              <a:off x="3057944" y="1458213"/>
              <a:ext cx="516992" cy="768262"/>
            </a:xfrm>
            <a:prstGeom prst="rect">
              <a:avLst/>
            </a:prstGeom>
            <a:noFill/>
            <a:ln>
              <a:noFill/>
            </a:ln>
          </p:spPr>
        </p:pic>
        <p:pic>
          <p:nvPicPr>
            <p:cNvPr id="2878" name="Google Shape;2878;p381"/>
            <p:cNvPicPr preferRelativeResize="0"/>
            <p:nvPr/>
          </p:nvPicPr>
          <p:blipFill>
            <a:blip r:embed="rId10">
              <a:alphaModFix/>
            </a:blip>
            <a:stretch>
              <a:fillRect/>
            </a:stretch>
          </p:blipFill>
          <p:spPr>
            <a:xfrm>
              <a:off x="4694344" y="689950"/>
              <a:ext cx="516992" cy="768262"/>
            </a:xfrm>
            <a:prstGeom prst="rect">
              <a:avLst/>
            </a:prstGeom>
            <a:noFill/>
            <a:ln>
              <a:noFill/>
            </a:ln>
          </p:spPr>
        </p:pic>
        <p:pic>
          <p:nvPicPr>
            <p:cNvPr id="2879" name="Google Shape;2879;p381"/>
            <p:cNvPicPr preferRelativeResize="0"/>
            <p:nvPr/>
          </p:nvPicPr>
          <p:blipFill>
            <a:blip r:embed="rId10">
              <a:alphaModFix/>
            </a:blip>
            <a:stretch>
              <a:fillRect/>
            </a:stretch>
          </p:blipFill>
          <p:spPr>
            <a:xfrm>
              <a:off x="5166218" y="689950"/>
              <a:ext cx="516992" cy="768262"/>
            </a:xfrm>
            <a:prstGeom prst="rect">
              <a:avLst/>
            </a:prstGeom>
            <a:noFill/>
            <a:ln>
              <a:noFill/>
            </a:ln>
          </p:spPr>
        </p:pic>
        <p:pic>
          <p:nvPicPr>
            <p:cNvPr id="2880" name="Google Shape;2880;p381"/>
            <p:cNvPicPr preferRelativeResize="0"/>
            <p:nvPr/>
          </p:nvPicPr>
          <p:blipFill>
            <a:blip r:embed="rId10">
              <a:alphaModFix/>
            </a:blip>
            <a:stretch>
              <a:fillRect/>
            </a:stretch>
          </p:blipFill>
          <p:spPr>
            <a:xfrm>
              <a:off x="5607307" y="689950"/>
              <a:ext cx="516992" cy="768262"/>
            </a:xfrm>
            <a:prstGeom prst="rect">
              <a:avLst/>
            </a:prstGeom>
            <a:noFill/>
            <a:ln>
              <a:noFill/>
            </a:ln>
          </p:spPr>
        </p:pic>
        <p:pic>
          <p:nvPicPr>
            <p:cNvPr id="2881" name="Google Shape;2881;p381"/>
            <p:cNvPicPr preferRelativeResize="0"/>
            <p:nvPr/>
          </p:nvPicPr>
          <p:blipFill>
            <a:blip r:embed="rId10">
              <a:alphaModFix/>
            </a:blip>
            <a:stretch>
              <a:fillRect/>
            </a:stretch>
          </p:blipFill>
          <p:spPr>
            <a:xfrm rot="10800000">
              <a:off x="3477767" y="1458213"/>
              <a:ext cx="516992" cy="768262"/>
            </a:xfrm>
            <a:prstGeom prst="rect">
              <a:avLst/>
            </a:prstGeom>
            <a:noFill/>
            <a:ln>
              <a:noFill/>
            </a:ln>
          </p:spPr>
        </p:pic>
        <p:pic>
          <p:nvPicPr>
            <p:cNvPr id="2882" name="Google Shape;2882;p381"/>
            <p:cNvPicPr preferRelativeResize="0"/>
            <p:nvPr/>
          </p:nvPicPr>
          <p:blipFill>
            <a:blip r:embed="rId10">
              <a:alphaModFix/>
            </a:blip>
            <a:stretch>
              <a:fillRect/>
            </a:stretch>
          </p:blipFill>
          <p:spPr>
            <a:xfrm rot="10800000">
              <a:off x="3918856" y="1458213"/>
              <a:ext cx="516992" cy="768262"/>
            </a:xfrm>
            <a:prstGeom prst="rect">
              <a:avLst/>
            </a:prstGeom>
            <a:noFill/>
            <a:ln>
              <a:noFill/>
            </a:ln>
          </p:spPr>
        </p:pic>
        <p:pic>
          <p:nvPicPr>
            <p:cNvPr id="2883" name="Google Shape;2883;p381"/>
            <p:cNvPicPr preferRelativeResize="0"/>
            <p:nvPr/>
          </p:nvPicPr>
          <p:blipFill>
            <a:blip r:embed="rId10">
              <a:alphaModFix/>
            </a:blip>
            <a:stretch>
              <a:fillRect/>
            </a:stretch>
          </p:blipFill>
          <p:spPr>
            <a:xfrm rot="10800000">
              <a:off x="4344552" y="1458213"/>
              <a:ext cx="516992" cy="768262"/>
            </a:xfrm>
            <a:prstGeom prst="rect">
              <a:avLst/>
            </a:prstGeom>
            <a:noFill/>
            <a:ln>
              <a:noFill/>
            </a:ln>
          </p:spPr>
        </p:pic>
        <p:pic>
          <p:nvPicPr>
            <p:cNvPr id="2884" name="Google Shape;2884;p381"/>
            <p:cNvPicPr preferRelativeResize="0"/>
            <p:nvPr/>
          </p:nvPicPr>
          <p:blipFill>
            <a:blip r:embed="rId10">
              <a:alphaModFix/>
            </a:blip>
            <a:stretch>
              <a:fillRect/>
            </a:stretch>
          </p:blipFill>
          <p:spPr>
            <a:xfrm rot="10800000">
              <a:off x="4801033" y="1458213"/>
              <a:ext cx="516992" cy="768262"/>
            </a:xfrm>
            <a:prstGeom prst="rect">
              <a:avLst/>
            </a:prstGeom>
            <a:noFill/>
            <a:ln>
              <a:noFill/>
            </a:ln>
          </p:spPr>
        </p:pic>
        <p:pic>
          <p:nvPicPr>
            <p:cNvPr id="2885" name="Google Shape;2885;p381"/>
            <p:cNvPicPr preferRelativeResize="0"/>
            <p:nvPr/>
          </p:nvPicPr>
          <p:blipFill>
            <a:blip r:embed="rId10">
              <a:alphaModFix/>
            </a:blip>
            <a:stretch>
              <a:fillRect/>
            </a:stretch>
          </p:blipFill>
          <p:spPr>
            <a:xfrm rot="10800000">
              <a:off x="5709883" y="1458213"/>
              <a:ext cx="516992" cy="768262"/>
            </a:xfrm>
            <a:prstGeom prst="rect">
              <a:avLst/>
            </a:prstGeom>
            <a:noFill/>
            <a:ln>
              <a:noFill/>
            </a:ln>
          </p:spPr>
        </p:pic>
        <p:pic>
          <p:nvPicPr>
            <p:cNvPr id="2886" name="Google Shape;2886;p381"/>
            <p:cNvPicPr preferRelativeResize="0"/>
            <p:nvPr/>
          </p:nvPicPr>
          <p:blipFill>
            <a:blip r:embed="rId10">
              <a:alphaModFix/>
            </a:blip>
            <a:stretch>
              <a:fillRect/>
            </a:stretch>
          </p:blipFill>
          <p:spPr>
            <a:xfrm rot="10800000">
              <a:off x="5287240" y="1458213"/>
              <a:ext cx="516992" cy="768262"/>
            </a:xfrm>
            <a:prstGeom prst="rect">
              <a:avLst/>
            </a:prstGeom>
            <a:noFill/>
            <a:ln>
              <a:noFill/>
            </a:ln>
          </p:spPr>
        </p:pic>
      </p:grpSp>
      <p:pic>
        <p:nvPicPr>
          <p:cNvPr id="2887" name="Google Shape;2887;p381"/>
          <p:cNvPicPr preferRelativeResize="0"/>
          <p:nvPr/>
        </p:nvPicPr>
        <p:blipFill>
          <a:blip r:embed="rId11">
            <a:alphaModFix/>
          </a:blip>
          <a:stretch>
            <a:fillRect/>
          </a:stretch>
        </p:blipFill>
        <p:spPr>
          <a:xfrm>
            <a:off x="807400" y="4674100"/>
            <a:ext cx="1611424" cy="355400"/>
          </a:xfrm>
          <a:prstGeom prst="rect">
            <a:avLst/>
          </a:prstGeom>
          <a:noFill/>
          <a:ln>
            <a:noFill/>
          </a:ln>
        </p:spPr>
      </p:pic>
      <p:pic>
        <p:nvPicPr>
          <p:cNvPr id="2888" name="Google Shape;2888;p381"/>
          <p:cNvPicPr preferRelativeResize="0"/>
          <p:nvPr/>
        </p:nvPicPr>
        <p:blipFill>
          <a:blip r:embed="rId12">
            <a:alphaModFix/>
          </a:blip>
          <a:stretch>
            <a:fillRect/>
          </a:stretch>
        </p:blipFill>
        <p:spPr>
          <a:xfrm rot="49">
            <a:off x="2494950" y="3908706"/>
            <a:ext cx="598325" cy="1157752"/>
          </a:xfrm>
          <a:prstGeom prst="rect">
            <a:avLst/>
          </a:prstGeom>
          <a:noFill/>
          <a:ln>
            <a:noFill/>
          </a:ln>
        </p:spPr>
      </p:pic>
      <p:pic>
        <p:nvPicPr>
          <p:cNvPr id="2889" name="Google Shape;2889;p381"/>
          <p:cNvPicPr preferRelativeResize="0"/>
          <p:nvPr/>
        </p:nvPicPr>
        <p:blipFill>
          <a:blip r:embed="rId13">
            <a:alphaModFix/>
          </a:blip>
          <a:stretch>
            <a:fillRect/>
          </a:stretch>
        </p:blipFill>
        <p:spPr>
          <a:xfrm>
            <a:off x="3169388" y="3917320"/>
            <a:ext cx="1053650" cy="114052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2" name="Shape 1252"/>
        <p:cNvGrpSpPr/>
        <p:nvPr/>
      </p:nvGrpSpPr>
      <p:grpSpPr>
        <a:xfrm>
          <a:off x="0" y="0"/>
          <a:ext cx="0" cy="0"/>
          <a:chOff x="0" y="0"/>
          <a:chExt cx="0" cy="0"/>
        </a:xfrm>
      </p:grpSpPr>
      <p:sp>
        <p:nvSpPr>
          <p:cNvPr id="1253" name="Google Shape;1253;p254"/>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fontScale="90000"/>
          </a:bodyPr>
          <a:lstStyle/>
          <a:p>
            <a:pPr indent="0" lvl="0" marL="0" rtl="0" algn="ctr">
              <a:lnSpc>
                <a:spcPct val="90000"/>
              </a:lnSpc>
              <a:spcBef>
                <a:spcPts val="0"/>
              </a:spcBef>
              <a:spcAft>
                <a:spcPts val="0"/>
              </a:spcAft>
              <a:buClr>
                <a:schemeClr val="dk1"/>
              </a:buClr>
              <a:buSzPct val="100000"/>
              <a:buFont typeface="Open Sans"/>
              <a:buNone/>
            </a:pPr>
            <a:br>
              <a:rPr b="1" i="1" lang="en" sz="3000">
                <a:latin typeface="Open Sans"/>
                <a:ea typeface="Open Sans"/>
                <a:cs typeface="Open Sans"/>
                <a:sym typeface="Open Sans"/>
              </a:rPr>
            </a:br>
            <a:endParaRPr b="1" i="1" sz="3000">
              <a:latin typeface="Open Sans"/>
              <a:ea typeface="Open Sans"/>
              <a:cs typeface="Open Sans"/>
              <a:sym typeface="Open Sans"/>
            </a:endParaRPr>
          </a:p>
        </p:txBody>
      </p:sp>
      <p:sp>
        <p:nvSpPr>
          <p:cNvPr id="1254" name="Google Shape;1254;p254"/>
          <p:cNvSpPr txBox="1"/>
          <p:nvPr/>
        </p:nvSpPr>
        <p:spPr>
          <a:xfrm>
            <a:off x="2208915" y="930917"/>
            <a:ext cx="6493200" cy="392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100"/>
              <a:buFont typeface="Arial"/>
              <a:buNone/>
            </a:pPr>
            <a:r>
              <a:rPr b="1" i="0" lang="en" sz="2100" u="none" cap="none" strike="noStrike">
                <a:solidFill>
                  <a:srgbClr val="7030A0"/>
                </a:solidFill>
                <a:latin typeface="Open Sans"/>
                <a:ea typeface="Open Sans"/>
                <a:cs typeface="Open Sans"/>
                <a:sym typeface="Open Sans"/>
              </a:rPr>
              <a:t>What is Aquaporin?</a:t>
            </a:r>
            <a:endParaRPr b="1" i="0" sz="2400" u="none" cap="none" strike="noStrike">
              <a:solidFill>
                <a:srgbClr val="7030A0"/>
              </a:solidFill>
              <a:latin typeface="Open Sans"/>
              <a:ea typeface="Open Sans"/>
              <a:cs typeface="Open Sans"/>
              <a:sym typeface="Open Sans"/>
            </a:endParaRPr>
          </a:p>
        </p:txBody>
      </p:sp>
      <p:pic>
        <p:nvPicPr>
          <p:cNvPr id="1255" name="Google Shape;1255;p254"/>
          <p:cNvPicPr preferRelativeResize="0"/>
          <p:nvPr/>
        </p:nvPicPr>
        <p:blipFill rotWithShape="1">
          <a:blip r:embed="rId3">
            <a:alphaModFix/>
          </a:blip>
          <a:srcRect b="0" l="0" r="0" t="0"/>
          <a:stretch/>
        </p:blipFill>
        <p:spPr>
          <a:xfrm>
            <a:off x="3151606" y="1845884"/>
            <a:ext cx="5094320" cy="2235746"/>
          </a:xfrm>
          <a:prstGeom prst="rect">
            <a:avLst/>
          </a:prstGeom>
          <a:noFill/>
          <a:ln>
            <a:noFill/>
          </a:ln>
        </p:spPr>
      </p:pic>
      <p:pic>
        <p:nvPicPr>
          <p:cNvPr id="1256" name="Google Shape;1256;p254"/>
          <p:cNvPicPr preferRelativeResize="0"/>
          <p:nvPr/>
        </p:nvPicPr>
        <p:blipFill rotWithShape="1">
          <a:blip r:embed="rId4">
            <a:alphaModFix/>
          </a:blip>
          <a:srcRect b="0" l="0" r="0" t="0"/>
          <a:stretch/>
        </p:blipFill>
        <p:spPr>
          <a:xfrm>
            <a:off x="590106" y="859781"/>
            <a:ext cx="2138215" cy="3808011"/>
          </a:xfrm>
          <a:prstGeom prst="rect">
            <a:avLst/>
          </a:prstGeom>
          <a:noFill/>
          <a:ln>
            <a:noFill/>
          </a:ln>
        </p:spPr>
      </p:pic>
      <p:sp>
        <p:nvSpPr>
          <p:cNvPr id="1257" name="Google Shape;1257;p25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258" name="Google Shape;1258;p254"/>
          <p:cNvSpPr txBox="1"/>
          <p:nvPr/>
        </p:nvSpPr>
        <p:spPr>
          <a:xfrm>
            <a:off x="2854271" y="4450308"/>
            <a:ext cx="45720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1400" u="sng" cap="none" strike="noStrike">
                <a:solidFill>
                  <a:srgbClr val="000000"/>
                </a:solidFill>
                <a:latin typeface="Arial"/>
                <a:ea typeface="Arial"/>
                <a:cs typeface="Arial"/>
                <a:sym typeface="Arial"/>
                <a:hlinkClick r:id="rId5">
                  <a:extLst>
                    <a:ext uri="{A12FA001-AC4F-418D-AE19-62706E023703}">
                      <ahyp:hlinkClr val="tx"/>
                    </a:ext>
                  </a:extLst>
                </a:hlinkClick>
              </a:rPr>
              <a:t>Water Channels in Cell Membranes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2" name="Shape 1262"/>
        <p:cNvGrpSpPr/>
        <p:nvPr/>
      </p:nvGrpSpPr>
      <p:grpSpPr>
        <a:xfrm>
          <a:off x="0" y="0"/>
          <a:ext cx="0" cy="0"/>
          <a:chOff x="0" y="0"/>
          <a:chExt cx="0" cy="0"/>
        </a:xfrm>
      </p:grpSpPr>
      <p:sp>
        <p:nvSpPr>
          <p:cNvPr id="1263" name="Google Shape;1263;p255"/>
          <p:cNvSpPr txBox="1"/>
          <p:nvPr/>
        </p:nvSpPr>
        <p:spPr>
          <a:xfrm>
            <a:off x="5" y="4835702"/>
            <a:ext cx="45720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1400" u="sng" cap="none" strike="noStrike">
                <a:solidFill>
                  <a:schemeClr val="lt1"/>
                </a:solidFill>
                <a:latin typeface="Arial"/>
                <a:ea typeface="Arial"/>
                <a:cs typeface="Arial"/>
                <a:sym typeface="Arial"/>
                <a:hlinkClick r:id="rId3">
                  <a:extLst>
                    <a:ext uri="{A12FA001-AC4F-418D-AE19-62706E023703}">
                      <ahyp:hlinkClr val="tx"/>
                    </a:ext>
                  </a:extLst>
                </a:hlinkClick>
              </a:rPr>
              <a:t>Water Channels in Cell Membranes</a:t>
            </a:r>
            <a:endParaRPr b="0" i="0" sz="1400" u="none" cap="none" strike="noStrike">
              <a:solidFill>
                <a:schemeClr val="lt1"/>
              </a:solidFill>
              <a:latin typeface="Arial"/>
              <a:ea typeface="Arial"/>
              <a:cs typeface="Arial"/>
              <a:sym typeface="Arial"/>
            </a:endParaRPr>
          </a:p>
        </p:txBody>
      </p:sp>
      <p:pic>
        <p:nvPicPr>
          <p:cNvPr descr="Every second about a billion water molecules (red and white spheres) pass through a channel formed in the middle of an aquaporin protein as shown by white (nonpolar) and green (polar) areas, and charged areas in blue (positive) and red (negative). The yellow sphere highlights the path of a single water molecule. &#10; &#10;Visit here for more information: &#10;http://www.ks.uiuc.edu/Gallery/Movies/aquaporin-movie-explanation.html &#10;http://www.ks.uiuc.edu/Research/aquaporins/ &#10; &#10;Related paper: &#10;Emad Tajkhorshid, Peter Nollert, Morten Ø. Jensen, Larry J. W. Miercke, Joseph O'Connell, Robert M. Stroud, and Klaus Schulten. Control of the selectivity of the aquaporin water channel family by global orientational tuning. Science, 296:525-530, 2002.  &#10;http://www.ks.uiuc.edu/Publications/Papers/paper.cgi?tbcode=TAJK2002 &#10; &#10;Note: this movie was originally posted in October 2007, but was re-uploaded in April 2012 to improve video quality. The original version is here:  &#10;http://youtu.be/XxadMJ9zqpA" id="1264" name="Google Shape;1264;p255" title="Water Channels in Cell Membranes">
            <a:hlinkClick r:id="rId4"/>
          </p:cNvPr>
          <p:cNvPicPr preferRelativeResize="0"/>
          <p:nvPr/>
        </p:nvPicPr>
        <p:blipFill>
          <a:blip r:embed="rId5">
            <a:alphaModFix/>
          </a:blip>
          <a:stretch>
            <a:fillRect/>
          </a:stretch>
        </p:blipFill>
        <p:spPr>
          <a:xfrm>
            <a:off x="0" y="0"/>
            <a:ext cx="9144000" cy="514349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4"/>
                                        </p:tgtEl>
                                        <p:attrNameLst>
                                          <p:attrName>style.visibility</p:attrName>
                                        </p:attrNameLst>
                                      </p:cBhvr>
                                      <p:to>
                                        <p:strVal val="visible"/>
                                      </p:to>
                                    </p:set>
                                    <p:animEffect filter="fade" transition="in">
                                      <p:cBhvr>
                                        <p:cTn dur="1000"/>
                                        <p:tgtEl>
                                          <p:spTgt spid="12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8" name="Shape 1268"/>
        <p:cNvGrpSpPr/>
        <p:nvPr/>
      </p:nvGrpSpPr>
      <p:grpSpPr>
        <a:xfrm>
          <a:off x="0" y="0"/>
          <a:ext cx="0" cy="0"/>
          <a:chOff x="0" y="0"/>
          <a:chExt cx="0" cy="0"/>
        </a:xfrm>
      </p:grpSpPr>
      <p:sp>
        <p:nvSpPr>
          <p:cNvPr id="1269" name="Google Shape;1269;p25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270" name="Google Shape;1270;p256"/>
          <p:cNvSpPr txBox="1"/>
          <p:nvPr>
            <p:ph type="title"/>
          </p:nvPr>
        </p:nvSpPr>
        <p:spPr>
          <a:xfrm>
            <a:off x="362572" y="323480"/>
            <a:ext cx="7935900" cy="4083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Clr>
                <a:schemeClr val="dk1"/>
              </a:buClr>
              <a:buSzPts val="3000"/>
              <a:buFont typeface="Open Sans"/>
              <a:buNone/>
            </a:pPr>
            <a:r>
              <a:rPr b="1" i="1" lang="en" sz="3000">
                <a:latin typeface="Open Sans"/>
                <a:ea typeface="Open Sans"/>
                <a:cs typeface="Open Sans"/>
                <a:sym typeface="Open Sans"/>
              </a:rPr>
              <a:t>And now, the rest of the story</a:t>
            </a:r>
            <a:endParaRPr/>
          </a:p>
        </p:txBody>
      </p:sp>
      <p:pic>
        <p:nvPicPr>
          <p:cNvPr descr="chempub1high.jpg" id="1271" name="Google Shape;1271;p256"/>
          <p:cNvPicPr preferRelativeResize="0"/>
          <p:nvPr/>
        </p:nvPicPr>
        <p:blipFill rotWithShape="1">
          <a:blip r:embed="rId3">
            <a:alphaModFix/>
          </a:blip>
          <a:srcRect b="0" l="0" r="0" t="0"/>
          <a:stretch/>
        </p:blipFill>
        <p:spPr>
          <a:xfrm>
            <a:off x="1705727" y="1358255"/>
            <a:ext cx="5591175" cy="32575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6" name="Shape 1276"/>
        <p:cNvGrpSpPr/>
        <p:nvPr/>
      </p:nvGrpSpPr>
      <p:grpSpPr>
        <a:xfrm>
          <a:off x="0" y="0"/>
          <a:ext cx="0" cy="0"/>
          <a:chOff x="0" y="0"/>
          <a:chExt cx="0" cy="0"/>
        </a:xfrm>
      </p:grpSpPr>
      <p:sp>
        <p:nvSpPr>
          <p:cNvPr id="1277" name="Google Shape;1277;p257"/>
          <p:cNvSpPr txBox="1"/>
          <p:nvPr>
            <p:ph idx="12" type="sldNum"/>
          </p:nvPr>
        </p:nvSpPr>
        <p:spPr>
          <a:xfrm>
            <a:off x="8701958" y="4724530"/>
            <a:ext cx="3588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278" name="Google Shape;1278;p257"/>
          <p:cNvSpPr txBox="1"/>
          <p:nvPr/>
        </p:nvSpPr>
        <p:spPr>
          <a:xfrm>
            <a:off x="8701958" y="4724530"/>
            <a:ext cx="358800" cy="2739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900"/>
              <a:buFont typeface="Open Sans"/>
              <a:buNone/>
            </a:pPr>
            <a:fld id="{00000000-1234-1234-1234-123412341234}" type="slidenum">
              <a:rPr b="1" i="0" lang="en" sz="900" u="none" cap="none" strike="noStrike">
                <a:solidFill>
                  <a:srgbClr val="FFFFFF"/>
                </a:solidFill>
                <a:latin typeface="Open Sans"/>
                <a:ea typeface="Open Sans"/>
                <a:cs typeface="Open Sans"/>
                <a:sym typeface="Open Sans"/>
              </a:rPr>
              <a:t>‹#›</a:t>
            </a:fld>
            <a:endParaRPr b="1" i="0" sz="900" u="none" cap="none" strike="noStrike">
              <a:solidFill>
                <a:srgbClr val="FFFFFF"/>
              </a:solidFill>
              <a:latin typeface="Open Sans"/>
              <a:ea typeface="Open Sans"/>
              <a:cs typeface="Open Sans"/>
              <a:sym typeface="Open Sans"/>
            </a:endParaRPr>
          </a:p>
        </p:txBody>
      </p:sp>
      <p:sp>
        <p:nvSpPr>
          <p:cNvPr id="1279" name="Google Shape;1279;p257"/>
          <p:cNvSpPr txBox="1"/>
          <p:nvPr/>
        </p:nvSpPr>
        <p:spPr>
          <a:xfrm>
            <a:off x="808463" y="841918"/>
            <a:ext cx="7240200" cy="484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Open Sans"/>
              <a:buNone/>
            </a:pPr>
            <a:r>
              <a:rPr b="1" i="0" lang="en" sz="2700" u="none" cap="none" strike="noStrike">
                <a:solidFill>
                  <a:srgbClr val="000000"/>
                </a:solidFill>
                <a:latin typeface="Open Sans"/>
                <a:ea typeface="Open Sans"/>
                <a:cs typeface="Open Sans"/>
                <a:sym typeface="Open Sans"/>
              </a:rPr>
              <a:t>The ion channels…  for K</a:t>
            </a:r>
            <a:r>
              <a:rPr b="1" baseline="30000" i="0" lang="en" sz="2700" u="none" cap="none" strike="noStrike">
                <a:solidFill>
                  <a:srgbClr val="000000"/>
                </a:solidFill>
                <a:latin typeface="Open Sans"/>
                <a:ea typeface="Open Sans"/>
                <a:cs typeface="Open Sans"/>
                <a:sym typeface="Open Sans"/>
              </a:rPr>
              <a:t>+</a:t>
            </a:r>
            <a:r>
              <a:rPr b="1" i="0" lang="en" sz="2700" u="none" cap="none" strike="noStrike">
                <a:solidFill>
                  <a:srgbClr val="000000"/>
                </a:solidFill>
                <a:latin typeface="Open Sans"/>
                <a:ea typeface="Open Sans"/>
                <a:cs typeface="Open Sans"/>
                <a:sym typeface="Open Sans"/>
              </a:rPr>
              <a:t> and Na</a:t>
            </a:r>
            <a:r>
              <a:rPr b="1" baseline="30000" i="0" lang="en" sz="2700" u="none" cap="none" strike="noStrike">
                <a:solidFill>
                  <a:srgbClr val="000000"/>
                </a:solidFill>
                <a:latin typeface="Open Sans"/>
                <a:ea typeface="Open Sans"/>
                <a:cs typeface="Open Sans"/>
                <a:sym typeface="Open Sans"/>
              </a:rPr>
              <a:t>+</a:t>
            </a:r>
            <a:endParaRPr b="0" i="0" sz="1100" u="none" cap="none" strike="noStrike">
              <a:solidFill>
                <a:srgbClr val="000000"/>
              </a:solidFill>
              <a:latin typeface="Arial"/>
              <a:ea typeface="Arial"/>
              <a:cs typeface="Arial"/>
              <a:sym typeface="Arial"/>
            </a:endParaRPr>
          </a:p>
        </p:txBody>
      </p:sp>
      <p:sp>
        <p:nvSpPr>
          <p:cNvPr id="1280" name="Google Shape;1280;p257"/>
          <p:cNvSpPr txBox="1"/>
          <p:nvPr/>
        </p:nvSpPr>
        <p:spPr>
          <a:xfrm>
            <a:off x="808475" y="1596025"/>
            <a:ext cx="7650900" cy="869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Open Sans"/>
              <a:buNone/>
            </a:pPr>
            <a:r>
              <a:rPr b="0" i="0" lang="en" sz="2600" u="none" cap="none" strike="noStrike">
                <a:solidFill>
                  <a:srgbClr val="000000"/>
                </a:solidFill>
                <a:latin typeface="Calibri"/>
                <a:ea typeface="Calibri"/>
                <a:cs typeface="Calibri"/>
                <a:sym typeface="Calibri"/>
              </a:rPr>
              <a:t>These two ion channels are responsible for the action potentials that drive our neurons…</a:t>
            </a:r>
            <a:endParaRPr b="0" i="0" sz="2600" u="none" cap="none" strike="noStrike">
              <a:solidFill>
                <a:srgbClr val="000000"/>
              </a:solidFill>
              <a:latin typeface="Calibri"/>
              <a:ea typeface="Calibri"/>
              <a:cs typeface="Calibri"/>
              <a:sym typeface="Calibri"/>
            </a:endParaRPr>
          </a:p>
        </p:txBody>
      </p:sp>
      <p:sp>
        <p:nvSpPr>
          <p:cNvPr id="1281" name="Google Shape;1281;p257"/>
          <p:cNvSpPr txBox="1"/>
          <p:nvPr/>
        </p:nvSpPr>
        <p:spPr>
          <a:xfrm>
            <a:off x="1419224" y="2571750"/>
            <a:ext cx="6969600" cy="1339200"/>
          </a:xfrm>
          <a:prstGeom prst="rect">
            <a:avLst/>
          </a:prstGeom>
          <a:noFill/>
          <a:ln>
            <a:noFill/>
          </a:ln>
        </p:spPr>
        <p:txBody>
          <a:bodyPr anchorCtr="0" anchor="t" bIns="34275" lIns="68575" spcFirstLastPara="1" rIns="68575" wrap="square" tIns="34275">
            <a:spAutoFit/>
          </a:bodyPr>
          <a:lstStyle/>
          <a:p>
            <a:pPr indent="-342900" lvl="0" marL="342900" marR="0" rtl="0" algn="l">
              <a:lnSpc>
                <a:spcPct val="115000"/>
              </a:lnSpc>
              <a:spcBef>
                <a:spcPts val="0"/>
              </a:spcBef>
              <a:spcAft>
                <a:spcPts val="0"/>
              </a:spcAft>
              <a:buClr>
                <a:srgbClr val="4472C4"/>
              </a:buClr>
              <a:buSzPts val="2500"/>
              <a:buFont typeface="Calibri"/>
              <a:buChar char="•"/>
            </a:pPr>
            <a:r>
              <a:rPr b="0" i="1" lang="en" sz="2500" u="none" cap="none" strike="noStrike">
                <a:solidFill>
                  <a:srgbClr val="4472C4"/>
                </a:solidFill>
                <a:latin typeface="Calibri"/>
                <a:ea typeface="Calibri"/>
                <a:cs typeface="Calibri"/>
                <a:sym typeface="Calibri"/>
              </a:rPr>
              <a:t>They are very fast…</a:t>
            </a:r>
            <a:endParaRPr b="0" i="0" sz="2500" u="none" cap="none" strike="noStrike">
              <a:solidFill>
                <a:srgbClr val="000000"/>
              </a:solidFill>
              <a:latin typeface="Calibri"/>
              <a:ea typeface="Calibri"/>
              <a:cs typeface="Calibri"/>
              <a:sym typeface="Calibri"/>
            </a:endParaRPr>
          </a:p>
          <a:p>
            <a:pPr indent="-342900" lvl="0" marL="342900" marR="0" rtl="0" algn="l">
              <a:lnSpc>
                <a:spcPct val="115000"/>
              </a:lnSpc>
              <a:spcBef>
                <a:spcPts val="0"/>
              </a:spcBef>
              <a:spcAft>
                <a:spcPts val="0"/>
              </a:spcAft>
              <a:buClr>
                <a:srgbClr val="4472C4"/>
              </a:buClr>
              <a:buSzPts val="2500"/>
              <a:buFont typeface="Calibri"/>
              <a:buChar char="•"/>
            </a:pPr>
            <a:r>
              <a:rPr b="0" i="1" lang="en" sz="2500" u="none" cap="none" strike="noStrike">
                <a:solidFill>
                  <a:srgbClr val="4472C4"/>
                </a:solidFill>
                <a:latin typeface="Calibri"/>
                <a:ea typeface="Calibri"/>
                <a:cs typeface="Calibri"/>
                <a:sym typeface="Calibri"/>
              </a:rPr>
              <a:t>They are very specific…</a:t>
            </a:r>
            <a:endParaRPr b="0" i="0" sz="2500" u="none" cap="none" strike="noStrike">
              <a:solidFill>
                <a:srgbClr val="000000"/>
              </a:solidFill>
              <a:latin typeface="Calibri"/>
              <a:ea typeface="Calibri"/>
              <a:cs typeface="Calibri"/>
              <a:sym typeface="Calibri"/>
            </a:endParaRPr>
          </a:p>
          <a:p>
            <a:pPr indent="-342900" lvl="0" marL="342900" marR="0" rtl="0" algn="l">
              <a:lnSpc>
                <a:spcPct val="115000"/>
              </a:lnSpc>
              <a:spcBef>
                <a:spcPts val="0"/>
              </a:spcBef>
              <a:spcAft>
                <a:spcPts val="0"/>
              </a:spcAft>
              <a:buClr>
                <a:srgbClr val="4472C4"/>
              </a:buClr>
              <a:buSzPts val="2500"/>
              <a:buFont typeface="Calibri"/>
              <a:buChar char="•"/>
            </a:pPr>
            <a:r>
              <a:rPr b="0" i="1" lang="en" sz="2500" u="none" cap="none" strike="noStrike">
                <a:solidFill>
                  <a:srgbClr val="4472C4"/>
                </a:solidFill>
                <a:latin typeface="Calibri"/>
                <a:ea typeface="Calibri"/>
                <a:cs typeface="Calibri"/>
                <a:sym typeface="Calibri"/>
              </a:rPr>
              <a:t>They are regulated by voltage sensor domains…</a:t>
            </a:r>
            <a:endParaRPr b="0" i="0" sz="2500" u="none" cap="none" strike="noStrike">
              <a:solidFill>
                <a:srgbClr val="0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5" name="Shape 1285"/>
        <p:cNvGrpSpPr/>
        <p:nvPr/>
      </p:nvGrpSpPr>
      <p:grpSpPr>
        <a:xfrm>
          <a:off x="0" y="0"/>
          <a:ext cx="0" cy="0"/>
          <a:chOff x="0" y="0"/>
          <a:chExt cx="0" cy="0"/>
        </a:xfrm>
      </p:grpSpPr>
      <p:sp>
        <p:nvSpPr>
          <p:cNvPr id="1286" name="Google Shape;1286;p25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287" name="Google Shape;1287;p258"/>
          <p:cNvSpPr txBox="1"/>
          <p:nvPr/>
        </p:nvSpPr>
        <p:spPr>
          <a:xfrm>
            <a:off x="786148" y="614250"/>
            <a:ext cx="3538200" cy="808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B050"/>
              </a:buClr>
              <a:buSzPts val="2400"/>
              <a:buFont typeface="Open Sans"/>
              <a:buNone/>
            </a:pPr>
            <a:r>
              <a:rPr b="1" i="0" lang="en" sz="2400" u="none" cap="none" strike="noStrike">
                <a:solidFill>
                  <a:srgbClr val="00B050"/>
                </a:solidFill>
                <a:latin typeface="Open Sans"/>
                <a:ea typeface="Open Sans"/>
                <a:cs typeface="Open Sans"/>
                <a:sym typeface="Open Sans"/>
              </a:rPr>
              <a:t>Potassium Channel </a:t>
            </a:r>
            <a:r>
              <a:rPr b="1" i="0" lang="en" sz="2400" u="none" cap="none" strike="noStrike">
                <a:solidFill>
                  <a:srgbClr val="000000"/>
                </a:solidFill>
                <a:latin typeface="Open Sans"/>
                <a:ea typeface="Open Sans"/>
                <a:cs typeface="Open Sans"/>
                <a:sym typeface="Open Sans"/>
              </a:rPr>
              <a:t>Mighty Model</a:t>
            </a:r>
            <a:endParaRPr b="0" i="0" sz="1100" u="none" cap="none" strike="noStrike">
              <a:solidFill>
                <a:srgbClr val="000000"/>
              </a:solidFill>
              <a:latin typeface="Arial"/>
              <a:ea typeface="Arial"/>
              <a:cs typeface="Arial"/>
              <a:sym typeface="Arial"/>
            </a:endParaRPr>
          </a:p>
        </p:txBody>
      </p:sp>
      <p:sp>
        <p:nvSpPr>
          <p:cNvPr id="1288" name="Google Shape;1288;p258"/>
          <p:cNvSpPr txBox="1"/>
          <p:nvPr/>
        </p:nvSpPr>
        <p:spPr>
          <a:xfrm>
            <a:off x="4572000" y="614246"/>
            <a:ext cx="3055500" cy="808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ED7D31"/>
              </a:buClr>
              <a:buSzPts val="2400"/>
              <a:buFont typeface="Open Sans"/>
              <a:buNone/>
            </a:pPr>
            <a:r>
              <a:rPr b="1" i="0" lang="en" sz="2400" u="none" cap="none" strike="noStrike">
                <a:solidFill>
                  <a:srgbClr val="ED7D31"/>
                </a:solidFill>
                <a:latin typeface="Open Sans"/>
                <a:ea typeface="Open Sans"/>
                <a:cs typeface="Open Sans"/>
                <a:sym typeface="Open Sans"/>
              </a:rPr>
              <a:t>Sodium Channel </a:t>
            </a:r>
            <a:r>
              <a:rPr b="1" i="0" lang="en" sz="2400" u="none" cap="none" strike="noStrike">
                <a:solidFill>
                  <a:srgbClr val="000000"/>
                </a:solidFill>
                <a:latin typeface="Open Sans"/>
                <a:ea typeface="Open Sans"/>
                <a:cs typeface="Open Sans"/>
                <a:sym typeface="Open Sans"/>
              </a:rPr>
              <a:t>Mighty Model</a:t>
            </a:r>
            <a:endParaRPr b="0" i="0" sz="1100" u="none" cap="none" strike="noStrike">
              <a:solidFill>
                <a:srgbClr val="000000"/>
              </a:solidFill>
              <a:latin typeface="Arial"/>
              <a:ea typeface="Arial"/>
              <a:cs typeface="Arial"/>
              <a:sym typeface="Arial"/>
            </a:endParaRPr>
          </a:p>
        </p:txBody>
      </p:sp>
      <p:pic>
        <p:nvPicPr>
          <p:cNvPr id="1289" name="Google Shape;1289;p258"/>
          <p:cNvPicPr preferRelativeResize="0"/>
          <p:nvPr/>
        </p:nvPicPr>
        <p:blipFill rotWithShape="1">
          <a:blip r:embed="rId4">
            <a:alphaModFix/>
          </a:blip>
          <a:srcRect b="0" l="0" r="0" t="0"/>
          <a:stretch/>
        </p:blipFill>
        <p:spPr>
          <a:xfrm>
            <a:off x="1342176" y="1574860"/>
            <a:ext cx="2426132" cy="3250910"/>
          </a:xfrm>
          <a:prstGeom prst="rect">
            <a:avLst/>
          </a:prstGeom>
          <a:noFill/>
          <a:ln cap="flat" cmpd="sng" w="9525">
            <a:solidFill>
              <a:srgbClr val="000000"/>
            </a:solidFill>
            <a:prstDash val="solid"/>
            <a:round/>
            <a:headEnd len="sm" w="sm" type="none"/>
            <a:tailEnd len="sm" w="sm" type="none"/>
          </a:ln>
        </p:spPr>
      </p:pic>
      <p:pic>
        <p:nvPicPr>
          <p:cNvPr descr="Shape, arrow&#10;&#10;Description automatically generated" id="1290" name="Google Shape;1290;p258"/>
          <p:cNvPicPr preferRelativeResize="0"/>
          <p:nvPr/>
        </p:nvPicPr>
        <p:blipFill rotWithShape="1">
          <a:blip r:embed="rId5">
            <a:alphaModFix/>
          </a:blip>
          <a:srcRect b="0" l="0" r="0" t="0"/>
          <a:stretch/>
        </p:blipFill>
        <p:spPr>
          <a:xfrm>
            <a:off x="4794162" y="1574850"/>
            <a:ext cx="2611182" cy="3250925"/>
          </a:xfrm>
          <a:prstGeom prst="rect">
            <a:avLst/>
          </a:prstGeom>
          <a:noFill/>
          <a:ln cap="flat" cmpd="sng" w="9525">
            <a:solidFill>
              <a:srgbClr val="000000"/>
            </a:solidFill>
            <a:prstDash val="solid"/>
            <a:round/>
            <a:headEnd len="sm" w="sm" type="none"/>
            <a:tailEnd len="sm" w="sm" type="none"/>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6" name="Shape 1136"/>
        <p:cNvGrpSpPr/>
        <p:nvPr/>
      </p:nvGrpSpPr>
      <p:grpSpPr>
        <a:xfrm>
          <a:off x="0" y="0"/>
          <a:ext cx="0" cy="0"/>
          <a:chOff x="0" y="0"/>
          <a:chExt cx="0" cy="0"/>
        </a:xfrm>
      </p:grpSpPr>
      <p:pic>
        <p:nvPicPr>
          <p:cNvPr id="1137" name="Google Shape;1137;p241"/>
          <p:cNvPicPr preferRelativeResize="0"/>
          <p:nvPr/>
        </p:nvPicPr>
        <p:blipFill>
          <a:blip r:embed="rId3">
            <a:alphaModFix/>
          </a:blip>
          <a:stretch>
            <a:fillRect/>
          </a:stretch>
        </p:blipFill>
        <p:spPr>
          <a:xfrm>
            <a:off x="1959525" y="709600"/>
            <a:ext cx="4249050" cy="4249050"/>
          </a:xfrm>
          <a:prstGeom prst="rect">
            <a:avLst/>
          </a:prstGeom>
          <a:noFill/>
          <a:ln>
            <a:noFill/>
          </a:ln>
        </p:spPr>
      </p:pic>
      <p:sp>
        <p:nvSpPr>
          <p:cNvPr id="1138" name="Google Shape;1138;p241"/>
          <p:cNvSpPr txBox="1"/>
          <p:nvPr/>
        </p:nvSpPr>
        <p:spPr>
          <a:xfrm>
            <a:off x="1440300" y="155500"/>
            <a:ext cx="6263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rgbClr val="1EAC4C"/>
                </a:solidFill>
                <a:latin typeface="Calibri"/>
                <a:ea typeface="Calibri"/>
                <a:cs typeface="Calibri"/>
                <a:sym typeface="Calibri"/>
              </a:rPr>
              <a:t>Find your name tent and meet new people!</a:t>
            </a:r>
            <a:endParaRPr sz="2400">
              <a:solidFill>
                <a:srgbClr val="1EAC4C"/>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4" name="Shape 1294"/>
        <p:cNvGrpSpPr/>
        <p:nvPr/>
      </p:nvGrpSpPr>
      <p:grpSpPr>
        <a:xfrm>
          <a:off x="0" y="0"/>
          <a:ext cx="0" cy="0"/>
          <a:chOff x="0" y="0"/>
          <a:chExt cx="0" cy="0"/>
        </a:xfrm>
      </p:grpSpPr>
      <p:sp>
        <p:nvSpPr>
          <p:cNvPr id="1295" name="Google Shape;1295;p259"/>
          <p:cNvSpPr txBox="1"/>
          <p:nvPr>
            <p:ph type="title"/>
          </p:nvPr>
        </p:nvSpPr>
        <p:spPr>
          <a:xfrm>
            <a:off x="0" y="725585"/>
            <a:ext cx="8402400" cy="408300"/>
          </a:xfrm>
          <a:prstGeom prst="rect">
            <a:avLst/>
          </a:prstGeom>
          <a:noFill/>
          <a:ln>
            <a:noFill/>
          </a:ln>
        </p:spPr>
        <p:txBody>
          <a:bodyPr anchorCtr="0" anchor="t" bIns="34275" lIns="68575" spcFirstLastPara="1" rIns="68575" wrap="square" tIns="34275">
            <a:normAutofit fontScale="90000"/>
          </a:bodyPr>
          <a:lstStyle/>
          <a:p>
            <a:pPr indent="0" lvl="0" marL="0" rtl="0" algn="ctr">
              <a:lnSpc>
                <a:spcPct val="90000"/>
              </a:lnSpc>
              <a:spcBef>
                <a:spcPts val="0"/>
              </a:spcBef>
              <a:spcAft>
                <a:spcPts val="0"/>
              </a:spcAft>
              <a:buClr>
                <a:srgbClr val="0070C0"/>
              </a:buClr>
              <a:buSzPct val="100000"/>
              <a:buFont typeface="Open Sans"/>
              <a:buNone/>
            </a:pPr>
            <a:r>
              <a:rPr b="1" lang="en" sz="3000">
                <a:solidFill>
                  <a:srgbClr val="0070C0"/>
                </a:solidFill>
                <a:latin typeface="Open Sans"/>
                <a:ea typeface="Open Sans"/>
                <a:cs typeface="Open Sans"/>
                <a:sym typeface="Open Sans"/>
              </a:rPr>
              <a:t>Why K</a:t>
            </a:r>
            <a:r>
              <a:rPr b="1" baseline="30000" lang="en" sz="3000">
                <a:solidFill>
                  <a:srgbClr val="0070C0"/>
                </a:solidFill>
                <a:latin typeface="Open Sans"/>
                <a:ea typeface="Open Sans"/>
                <a:cs typeface="Open Sans"/>
                <a:sym typeface="Open Sans"/>
              </a:rPr>
              <a:t>+</a:t>
            </a:r>
            <a:r>
              <a:rPr b="1" lang="en" sz="3000">
                <a:solidFill>
                  <a:srgbClr val="0070C0"/>
                </a:solidFill>
                <a:latin typeface="Open Sans"/>
                <a:ea typeface="Open Sans"/>
                <a:cs typeface="Open Sans"/>
                <a:sym typeface="Open Sans"/>
              </a:rPr>
              <a:t>, but not Na</a:t>
            </a:r>
            <a:r>
              <a:rPr b="1" baseline="30000" lang="en" sz="3000">
                <a:solidFill>
                  <a:srgbClr val="0070C0"/>
                </a:solidFill>
                <a:latin typeface="Open Sans"/>
                <a:ea typeface="Open Sans"/>
                <a:cs typeface="Open Sans"/>
                <a:sym typeface="Open Sans"/>
              </a:rPr>
              <a:t>+</a:t>
            </a:r>
            <a:endParaRPr/>
          </a:p>
        </p:txBody>
      </p:sp>
      <p:pic>
        <p:nvPicPr>
          <p:cNvPr descr="chempub4bhigh.jpg" id="1296" name="Google Shape;1296;p259"/>
          <p:cNvPicPr preferRelativeResize="0"/>
          <p:nvPr>
            <p:ph idx="1" type="body"/>
          </p:nvPr>
        </p:nvPicPr>
        <p:blipFill rotWithShape="1">
          <a:blip r:embed="rId3">
            <a:alphaModFix/>
          </a:blip>
          <a:srcRect b="0" l="0" r="0" t="0"/>
          <a:stretch/>
        </p:blipFill>
        <p:spPr>
          <a:xfrm>
            <a:off x="2460310" y="1364742"/>
            <a:ext cx="3481800" cy="3113700"/>
          </a:xfrm>
          <a:prstGeom prst="rect">
            <a:avLst/>
          </a:prstGeom>
          <a:noFill/>
          <a:ln cap="flat" cmpd="sng" w="9525">
            <a:solidFill>
              <a:srgbClr val="000000"/>
            </a:solidFill>
            <a:prstDash val="solid"/>
            <a:round/>
            <a:headEnd len="sm" w="sm" type="none"/>
            <a:tailEnd len="sm" w="sm" type="none"/>
          </a:ln>
        </p:spPr>
      </p:pic>
      <p:sp>
        <p:nvSpPr>
          <p:cNvPr id="1297" name="Google Shape;1297;p25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1" name="Shape 1301"/>
        <p:cNvGrpSpPr/>
        <p:nvPr/>
      </p:nvGrpSpPr>
      <p:grpSpPr>
        <a:xfrm>
          <a:off x="0" y="0"/>
          <a:ext cx="0" cy="0"/>
          <a:chOff x="0" y="0"/>
          <a:chExt cx="0" cy="0"/>
        </a:xfrm>
      </p:grpSpPr>
      <p:pic>
        <p:nvPicPr>
          <p:cNvPr descr="A picture containing flower, plant, bouquet&#10;&#10;Description automatically generated" id="1302" name="Google Shape;1302;p260"/>
          <p:cNvPicPr preferRelativeResize="0"/>
          <p:nvPr/>
        </p:nvPicPr>
        <p:blipFill rotWithShape="1">
          <a:blip r:embed="rId3">
            <a:alphaModFix/>
          </a:blip>
          <a:srcRect b="0" l="0" r="0" t="0"/>
          <a:stretch/>
        </p:blipFill>
        <p:spPr>
          <a:xfrm>
            <a:off x="1008500" y="2126975"/>
            <a:ext cx="2181604" cy="2396265"/>
          </a:xfrm>
          <a:prstGeom prst="rect">
            <a:avLst/>
          </a:prstGeom>
          <a:noFill/>
          <a:ln cap="flat" cmpd="sng" w="9525">
            <a:solidFill>
              <a:srgbClr val="000000"/>
            </a:solidFill>
            <a:prstDash val="solid"/>
            <a:round/>
            <a:headEnd len="sm" w="sm" type="none"/>
            <a:tailEnd len="sm" w="sm" type="none"/>
          </a:ln>
        </p:spPr>
      </p:pic>
      <p:sp>
        <p:nvSpPr>
          <p:cNvPr id="1303" name="Google Shape;1303;p260"/>
          <p:cNvSpPr txBox="1"/>
          <p:nvPr/>
        </p:nvSpPr>
        <p:spPr>
          <a:xfrm>
            <a:off x="531450" y="603075"/>
            <a:ext cx="8081100" cy="377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1" lang="en" sz="2000">
                <a:solidFill>
                  <a:schemeClr val="accent5"/>
                </a:solidFill>
                <a:latin typeface="Open Sans"/>
                <a:ea typeface="Open Sans"/>
                <a:cs typeface="Open Sans"/>
                <a:sym typeface="Open Sans"/>
              </a:rPr>
              <a:t>A</a:t>
            </a:r>
            <a:r>
              <a:rPr b="1" i="0" lang="en" sz="2000" u="none" cap="none" strike="noStrike">
                <a:solidFill>
                  <a:schemeClr val="accent5"/>
                </a:solidFill>
                <a:latin typeface="Open Sans"/>
                <a:ea typeface="Open Sans"/>
                <a:cs typeface="Open Sans"/>
                <a:sym typeface="Open Sans"/>
              </a:rPr>
              <a:t>nother Nobel Prize-winning Channel Protein</a:t>
            </a:r>
            <a:r>
              <a:rPr b="1" lang="en" sz="2000">
                <a:solidFill>
                  <a:schemeClr val="accent5"/>
                </a:solidFill>
                <a:latin typeface="Open Sans"/>
                <a:ea typeface="Open Sans"/>
                <a:cs typeface="Open Sans"/>
                <a:sym typeface="Open Sans"/>
              </a:rPr>
              <a:t>…</a:t>
            </a:r>
            <a:endParaRPr b="0" i="0" sz="1300" u="none" cap="none" strike="noStrike">
              <a:solidFill>
                <a:schemeClr val="accent5"/>
              </a:solidFill>
              <a:latin typeface="Arial"/>
              <a:ea typeface="Arial"/>
              <a:cs typeface="Arial"/>
              <a:sym typeface="Arial"/>
            </a:endParaRPr>
          </a:p>
        </p:txBody>
      </p:sp>
      <p:sp>
        <p:nvSpPr>
          <p:cNvPr id="1304" name="Google Shape;1304;p260"/>
          <p:cNvSpPr txBox="1"/>
          <p:nvPr/>
        </p:nvSpPr>
        <p:spPr>
          <a:xfrm>
            <a:off x="531051" y="1025775"/>
            <a:ext cx="3136500" cy="623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202124"/>
              </a:buClr>
              <a:buSzPts val="1400"/>
              <a:buFont typeface="Arial"/>
              <a:buNone/>
            </a:pPr>
            <a:r>
              <a:rPr b="0" i="0" lang="en" sz="1800" u="none" cap="none" strike="noStrike">
                <a:solidFill>
                  <a:schemeClr val="accent1"/>
                </a:solidFill>
                <a:latin typeface="Calibri"/>
                <a:ea typeface="Calibri"/>
                <a:cs typeface="Calibri"/>
                <a:sym typeface="Calibri"/>
              </a:rPr>
              <a:t>2021 Nobel Prize in Physiology or Medicine to </a:t>
            </a:r>
            <a:r>
              <a:rPr b="1" i="0" lang="en" sz="1800" u="none" cap="none" strike="noStrike">
                <a:solidFill>
                  <a:schemeClr val="accent1"/>
                </a:solidFill>
                <a:latin typeface="Calibri"/>
                <a:ea typeface="Calibri"/>
                <a:cs typeface="Calibri"/>
                <a:sym typeface="Calibri"/>
              </a:rPr>
              <a:t>David Julius</a:t>
            </a:r>
            <a:endParaRPr b="1" i="0" sz="1800" u="none" cap="none" strike="noStrike">
              <a:solidFill>
                <a:schemeClr val="accent1"/>
              </a:solidFill>
              <a:latin typeface="Calibri"/>
              <a:ea typeface="Calibri"/>
              <a:cs typeface="Calibri"/>
              <a:sym typeface="Calibri"/>
            </a:endParaRPr>
          </a:p>
        </p:txBody>
      </p:sp>
      <p:sp>
        <p:nvSpPr>
          <p:cNvPr id="1305" name="Google Shape;1305;p260"/>
          <p:cNvSpPr txBox="1"/>
          <p:nvPr/>
        </p:nvSpPr>
        <p:spPr>
          <a:xfrm>
            <a:off x="877399" y="1754200"/>
            <a:ext cx="24438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500"/>
              <a:buFont typeface="Arial"/>
              <a:buNone/>
            </a:pPr>
            <a:r>
              <a:rPr b="1" i="0" lang="en" sz="1800" u="none" cap="none" strike="noStrike">
                <a:solidFill>
                  <a:srgbClr val="000000"/>
                </a:solidFill>
                <a:latin typeface="Open Sans"/>
                <a:ea typeface="Open Sans"/>
                <a:cs typeface="Open Sans"/>
                <a:sym typeface="Open Sans"/>
              </a:rPr>
              <a:t>The Pain Receptor</a:t>
            </a:r>
            <a:endParaRPr b="0" i="0" sz="1800" u="none" cap="none" strike="noStrike">
              <a:solidFill>
                <a:srgbClr val="000000"/>
              </a:solidFill>
              <a:latin typeface="Arial"/>
              <a:ea typeface="Arial"/>
              <a:cs typeface="Arial"/>
              <a:sym typeface="Arial"/>
            </a:endParaRPr>
          </a:p>
        </p:txBody>
      </p:sp>
      <p:sp>
        <p:nvSpPr>
          <p:cNvPr id="1306" name="Google Shape;1306;p260"/>
          <p:cNvSpPr txBox="1"/>
          <p:nvPr/>
        </p:nvSpPr>
        <p:spPr>
          <a:xfrm>
            <a:off x="4120750" y="4559200"/>
            <a:ext cx="4225200" cy="3771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Open Sans"/>
              <a:buNone/>
            </a:pPr>
            <a:r>
              <a:rPr b="1" i="0" lang="en" sz="2000" u="none" cap="none" strike="noStrike">
                <a:solidFill>
                  <a:srgbClr val="000000"/>
                </a:solidFill>
                <a:latin typeface="Calibri"/>
                <a:ea typeface="Calibri"/>
                <a:cs typeface="Calibri"/>
                <a:sym typeface="Calibri"/>
              </a:rPr>
              <a:t>A 2015 SMART Team Project</a:t>
            </a:r>
            <a:endParaRPr b="0" i="0" sz="2000" u="none" cap="none" strike="noStrike">
              <a:solidFill>
                <a:srgbClr val="000000"/>
              </a:solidFill>
              <a:latin typeface="Calibri"/>
              <a:ea typeface="Calibri"/>
              <a:cs typeface="Calibri"/>
              <a:sym typeface="Calibri"/>
            </a:endParaRPr>
          </a:p>
        </p:txBody>
      </p:sp>
      <p:sp>
        <p:nvSpPr>
          <p:cNvPr id="1307" name="Google Shape;1307;p260"/>
          <p:cNvSpPr txBox="1"/>
          <p:nvPr/>
        </p:nvSpPr>
        <p:spPr>
          <a:xfrm>
            <a:off x="998600" y="4559200"/>
            <a:ext cx="2181600" cy="3771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Open Sans"/>
              <a:buNone/>
            </a:pPr>
            <a:r>
              <a:rPr b="1" i="0" lang="en" sz="2000" u="none" cap="none" strike="noStrike">
                <a:solidFill>
                  <a:srgbClr val="000000"/>
                </a:solidFill>
                <a:latin typeface="Calibri"/>
                <a:ea typeface="Calibri"/>
                <a:cs typeface="Calibri"/>
                <a:sym typeface="Calibri"/>
              </a:rPr>
              <a:t>TRPV1</a:t>
            </a:r>
            <a:endParaRPr b="0" i="0" sz="2000" u="none" cap="none" strike="noStrike">
              <a:solidFill>
                <a:srgbClr val="000000"/>
              </a:solidFill>
              <a:latin typeface="Calibri"/>
              <a:ea typeface="Calibri"/>
              <a:cs typeface="Calibri"/>
              <a:sym typeface="Calibri"/>
            </a:endParaRPr>
          </a:p>
        </p:txBody>
      </p:sp>
      <p:pic>
        <p:nvPicPr>
          <p:cNvPr descr="A group of pictures and papers on a table&#10;&#10;Description automatically generated" id="1308" name="Google Shape;1308;p260"/>
          <p:cNvPicPr preferRelativeResize="0"/>
          <p:nvPr/>
        </p:nvPicPr>
        <p:blipFill rotWithShape="1">
          <a:blip r:embed="rId4">
            <a:alphaModFix/>
          </a:blip>
          <a:srcRect b="0" l="0" r="0" t="0"/>
          <a:stretch/>
        </p:blipFill>
        <p:spPr>
          <a:xfrm>
            <a:off x="3908187" y="1423025"/>
            <a:ext cx="4650337" cy="3100224"/>
          </a:xfrm>
          <a:prstGeom prst="rect">
            <a:avLst/>
          </a:prstGeom>
          <a:noFill/>
          <a:ln cap="flat" cmpd="sng" w="9525">
            <a:solidFill>
              <a:srgbClr val="000000"/>
            </a:solidFill>
            <a:prstDash val="solid"/>
            <a:round/>
            <a:headEnd len="sm" w="sm" type="none"/>
            <a:tailEnd len="sm" w="sm" type="none"/>
          </a:ln>
        </p:spPr>
      </p:pic>
      <p:sp>
        <p:nvSpPr>
          <p:cNvPr id="1309" name="Google Shape;1309;p26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3" name="Shape 1313"/>
        <p:cNvGrpSpPr/>
        <p:nvPr/>
      </p:nvGrpSpPr>
      <p:grpSpPr>
        <a:xfrm>
          <a:off x="0" y="0"/>
          <a:ext cx="0" cy="0"/>
          <a:chOff x="0" y="0"/>
          <a:chExt cx="0" cy="0"/>
        </a:xfrm>
      </p:grpSpPr>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7" name="Shape 1317"/>
        <p:cNvGrpSpPr/>
        <p:nvPr/>
      </p:nvGrpSpPr>
      <p:grpSpPr>
        <a:xfrm>
          <a:off x="0" y="0"/>
          <a:ext cx="0" cy="0"/>
          <a:chOff x="0" y="0"/>
          <a:chExt cx="0" cy="0"/>
        </a:xfrm>
      </p:grpSpPr>
      <p:sp>
        <p:nvSpPr>
          <p:cNvPr id="1318" name="Google Shape;1318;p262"/>
          <p:cNvSpPr txBox="1"/>
          <p:nvPr>
            <p:ph type="title"/>
          </p:nvPr>
        </p:nvSpPr>
        <p:spPr>
          <a:xfrm>
            <a:off x="233200" y="1531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Reflect and Apply</a:t>
            </a:r>
            <a:endParaRPr/>
          </a:p>
        </p:txBody>
      </p:sp>
      <p:sp>
        <p:nvSpPr>
          <p:cNvPr id="1319" name="Google Shape;1319;p262"/>
          <p:cNvSpPr txBox="1"/>
          <p:nvPr>
            <p:ph idx="1" type="body"/>
          </p:nvPr>
        </p:nvSpPr>
        <p:spPr>
          <a:xfrm>
            <a:off x="371475" y="1211175"/>
            <a:ext cx="7394400" cy="2664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000"/>
              <a:t>Look back at your proposed model of a water channel.</a:t>
            </a:r>
            <a:endParaRPr sz="2000"/>
          </a:p>
          <a:p>
            <a:pPr indent="-355600" lvl="0" marL="457200" rtl="0" algn="l">
              <a:spcBef>
                <a:spcPts val="1200"/>
              </a:spcBef>
              <a:spcAft>
                <a:spcPts val="0"/>
              </a:spcAft>
              <a:buClr>
                <a:srgbClr val="1CA64A"/>
              </a:buClr>
              <a:buSzPts val="2000"/>
              <a:buChar char="●"/>
            </a:pPr>
            <a:r>
              <a:rPr b="1" lang="en" sz="2000">
                <a:solidFill>
                  <a:srgbClr val="1CA64A"/>
                </a:solidFill>
              </a:rPr>
              <a:t>How does your model compare to the structure of aquaporin?</a:t>
            </a:r>
            <a:endParaRPr b="1" sz="2000">
              <a:solidFill>
                <a:srgbClr val="1CA64A"/>
              </a:solidFill>
            </a:endParaRPr>
          </a:p>
          <a:p>
            <a:pPr indent="-355600" lvl="0" marL="457200" rtl="0" algn="l">
              <a:spcBef>
                <a:spcPts val="1000"/>
              </a:spcBef>
              <a:spcAft>
                <a:spcPts val="0"/>
              </a:spcAft>
              <a:buClr>
                <a:srgbClr val="1CA64A"/>
              </a:buClr>
              <a:buSzPts val="2000"/>
              <a:buChar char="●"/>
            </a:pPr>
            <a:r>
              <a:rPr b="1" lang="en" sz="2000">
                <a:solidFill>
                  <a:srgbClr val="1CA64A"/>
                </a:solidFill>
              </a:rPr>
              <a:t>What characteristics were similar and which were different? </a:t>
            </a:r>
            <a:endParaRPr b="1" sz="2000">
              <a:solidFill>
                <a:srgbClr val="1CA64A"/>
              </a:solidFill>
            </a:endParaRPr>
          </a:p>
        </p:txBody>
      </p:sp>
      <p:pic>
        <p:nvPicPr>
          <p:cNvPr id="1320" name="Google Shape;1320;p262" title="0D6A6300.jpg"/>
          <p:cNvPicPr preferRelativeResize="0"/>
          <p:nvPr/>
        </p:nvPicPr>
        <p:blipFill>
          <a:blip r:embed="rId4">
            <a:alphaModFix/>
          </a:blip>
          <a:stretch>
            <a:fillRect/>
          </a:stretch>
        </p:blipFill>
        <p:spPr>
          <a:xfrm>
            <a:off x="-1" y="2623925"/>
            <a:ext cx="2519572" cy="251957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4" name="Shape 1324"/>
        <p:cNvGrpSpPr/>
        <p:nvPr/>
      </p:nvGrpSpPr>
      <p:grpSpPr>
        <a:xfrm>
          <a:off x="0" y="0"/>
          <a:ext cx="0" cy="0"/>
          <a:chOff x="0" y="0"/>
          <a:chExt cx="0" cy="0"/>
        </a:xfrm>
      </p:grpSpPr>
      <p:pic>
        <p:nvPicPr>
          <p:cNvPr descr="Web App : https://web-apps.org/10-minute-timer/&#10;&#10;This 10 minute timer with alarm counts down to 0:00 EXACTLY.&#10;Playlist with all Timers! : https://www.youtube.com/playlist?list=PLhJ10MzpCOQ10WPDPYQFt10iJAdnqTFQ-ksu&#10;&#10;Do you want another timer? Tell me in comments.&#10;The only thing you have to do is only to credit me with the link of the video and my channel (https://www.youtube.com/channel/UCRJD10e10100IvvEGPhoq-rV10g), very easy!&#10;&#10;Subscribe : https://www.youtube.com/channel/UCRJD10e10100IvvEGPhoq-rV10g?sub_confirmation=10&#10;&#10;#timer&#10;&#10;00:00 10 Minute Timer&#10;01:00 9 Minute Timer&#10;02:00 8 Minute Timer&#10;03:00 7 Minute Timer&#10;04:00 6 Minute Timer&#10;05:00 5 Minute Timer&#10;06:00 4 Minute Timer&#10;07:00 3 Minute Timer&#10;08:00 2 Minute Timer&#10;09:00 1 Minute Timer&#10;09:15 45 Second Timer&#10;09:30 30 Second Timer&#10;&#10;My French Channel: @funeo" id="1325" name="Google Shape;1325;p263" title="10 Minute Timer">
            <a:hlinkClick r:id="rId3"/>
          </p:cNvPr>
          <p:cNvPicPr preferRelativeResize="0"/>
          <p:nvPr/>
        </p:nvPicPr>
        <p:blipFill>
          <a:blip r:embed="rId4">
            <a:alphaModFix/>
          </a:blip>
          <a:stretch>
            <a:fillRect/>
          </a:stretch>
        </p:blipFill>
        <p:spPr>
          <a:xfrm>
            <a:off x="2789029" y="565875"/>
            <a:ext cx="3565950" cy="20058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30" name="Shape 1330"/>
        <p:cNvGrpSpPr/>
        <p:nvPr/>
      </p:nvGrpSpPr>
      <p:grpSpPr>
        <a:xfrm>
          <a:off x="0" y="0"/>
          <a:ext cx="0" cy="0"/>
          <a:chOff x="0" y="0"/>
          <a:chExt cx="0" cy="0"/>
        </a:xfrm>
      </p:grpSpPr>
      <p:sp>
        <p:nvSpPr>
          <p:cNvPr id="1331" name="Google Shape;1331;p264"/>
          <p:cNvSpPr txBox="1"/>
          <p:nvPr/>
        </p:nvSpPr>
        <p:spPr>
          <a:xfrm>
            <a:off x="512975" y="849675"/>
            <a:ext cx="8118000" cy="12390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3800">
                <a:solidFill>
                  <a:srgbClr val="006838"/>
                </a:solidFill>
                <a:latin typeface="Calibri"/>
                <a:ea typeface="Calibri"/>
                <a:cs typeface="Calibri"/>
                <a:sym typeface="Calibri"/>
              </a:rPr>
              <a:t>Life on the Inside: Break on Through to the Other Side</a:t>
            </a:r>
            <a:endParaRPr sz="4300"/>
          </a:p>
        </p:txBody>
      </p:sp>
      <p:pic>
        <p:nvPicPr>
          <p:cNvPr descr="Logo&#10;&#10;Description automatically generated" id="1332" name="Google Shape;1332;p264"/>
          <p:cNvPicPr preferRelativeResize="0"/>
          <p:nvPr/>
        </p:nvPicPr>
        <p:blipFill rotWithShape="1">
          <a:blip r:embed="rId4">
            <a:alphaModFix/>
          </a:blip>
          <a:srcRect b="0" l="0" r="0" t="0"/>
          <a:stretch/>
        </p:blipFill>
        <p:spPr>
          <a:xfrm>
            <a:off x="1465622" y="4026362"/>
            <a:ext cx="2631713" cy="945566"/>
          </a:xfrm>
          <a:prstGeom prst="rect">
            <a:avLst/>
          </a:prstGeom>
          <a:noFill/>
          <a:ln>
            <a:noFill/>
          </a:ln>
        </p:spPr>
      </p:pic>
      <p:sp>
        <p:nvSpPr>
          <p:cNvPr id="1333" name="Google Shape;1333;p264"/>
          <p:cNvSpPr txBox="1"/>
          <p:nvPr/>
        </p:nvSpPr>
        <p:spPr>
          <a:xfrm>
            <a:off x="400050" y="2286100"/>
            <a:ext cx="4629000" cy="1454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1" lang="en" sz="1600">
                <a:solidFill>
                  <a:srgbClr val="6D2C79"/>
                </a:solidFill>
                <a:latin typeface="Calibri"/>
                <a:ea typeface="Calibri"/>
                <a:cs typeface="Calibri"/>
                <a:sym typeface="Calibri"/>
              </a:rPr>
              <a:t>I swim in a sea of words. They flow around me and through me and, by a process that is not fully clear to me, some delicate hidden membrane draws forth the stuff that is the necessary condition of my life.</a:t>
            </a:r>
            <a:endParaRPr sz="1600"/>
          </a:p>
          <a:p>
            <a:pPr indent="0" lvl="0" marL="0" marR="0" rtl="0" algn="ctr">
              <a:spcBef>
                <a:spcPts val="1200"/>
              </a:spcBef>
              <a:spcAft>
                <a:spcPts val="0"/>
              </a:spcAft>
              <a:buNone/>
            </a:pPr>
            <a:r>
              <a:rPr i="1" lang="en" sz="1600" u="none" cap="none" strike="noStrike">
                <a:solidFill>
                  <a:srgbClr val="6D2C79"/>
                </a:solidFill>
                <a:latin typeface="Calibri"/>
                <a:ea typeface="Calibri"/>
                <a:cs typeface="Calibri"/>
                <a:sym typeface="Calibri"/>
              </a:rPr>
              <a:t>~</a:t>
            </a:r>
            <a:r>
              <a:rPr i="1" lang="en" sz="1600">
                <a:solidFill>
                  <a:srgbClr val="6D2C79"/>
                </a:solidFill>
                <a:latin typeface="Calibri"/>
                <a:ea typeface="Calibri"/>
                <a:cs typeface="Calibri"/>
                <a:sym typeface="Calibri"/>
              </a:rPr>
              <a:t>Geraldine Brooks</a:t>
            </a:r>
            <a:endParaRPr sz="1600"/>
          </a:p>
        </p:txBody>
      </p:sp>
      <p:pic>
        <p:nvPicPr>
          <p:cNvPr id="1334" name="Google Shape;1334;p264"/>
          <p:cNvPicPr preferRelativeResize="0"/>
          <p:nvPr/>
        </p:nvPicPr>
        <p:blipFill>
          <a:blip r:embed="rId5">
            <a:alphaModFix/>
          </a:blip>
          <a:stretch>
            <a:fillRect/>
          </a:stretch>
        </p:blipFill>
        <p:spPr>
          <a:xfrm>
            <a:off x="5457275" y="2225888"/>
            <a:ext cx="3029500" cy="210852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8" name="Shape 1338"/>
        <p:cNvGrpSpPr/>
        <p:nvPr/>
      </p:nvGrpSpPr>
      <p:grpSpPr>
        <a:xfrm>
          <a:off x="0" y="0"/>
          <a:ext cx="0" cy="0"/>
          <a:chOff x="0" y="0"/>
          <a:chExt cx="0" cy="0"/>
        </a:xfrm>
      </p:grpSpPr>
      <p:sp>
        <p:nvSpPr>
          <p:cNvPr id="1339" name="Google Shape;1339;p265"/>
          <p:cNvSpPr txBox="1"/>
          <p:nvPr/>
        </p:nvSpPr>
        <p:spPr>
          <a:xfrm>
            <a:off x="7096525" y="4354450"/>
            <a:ext cx="15918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en" sz="700">
                <a:solidFill>
                  <a:srgbClr val="A0A0A0"/>
                </a:solidFill>
                <a:latin typeface="Calibri"/>
                <a:ea typeface="Calibri"/>
                <a:cs typeface="Calibri"/>
                <a:sym typeface="Calibri"/>
              </a:rPr>
              <a:t>(Agre, 2003)</a:t>
            </a:r>
            <a:endParaRPr sz="700">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700">
              <a:solidFill>
                <a:srgbClr val="A0A0A0"/>
              </a:solidFill>
              <a:latin typeface="Calibri"/>
              <a:ea typeface="Calibri"/>
              <a:cs typeface="Calibri"/>
              <a:sym typeface="Calibri"/>
            </a:endParaRPr>
          </a:p>
        </p:txBody>
      </p:sp>
      <p:sp>
        <p:nvSpPr>
          <p:cNvPr id="1340" name="Google Shape;1340;p265"/>
          <p:cNvSpPr txBox="1"/>
          <p:nvPr>
            <p:ph type="title"/>
          </p:nvPr>
        </p:nvSpPr>
        <p:spPr>
          <a:xfrm>
            <a:off x="210596" y="-85710"/>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Back to the Exploding Frog Eggs…</a:t>
            </a:r>
            <a:endParaRPr b="1"/>
          </a:p>
        </p:txBody>
      </p:sp>
      <p:sp>
        <p:nvSpPr>
          <p:cNvPr id="1341" name="Google Shape;1341;p265"/>
          <p:cNvSpPr txBox="1"/>
          <p:nvPr/>
        </p:nvSpPr>
        <p:spPr>
          <a:xfrm>
            <a:off x="198267" y="1026350"/>
            <a:ext cx="6379800" cy="1337700"/>
          </a:xfrm>
          <a:prstGeom prst="rect">
            <a:avLst/>
          </a:prstGeom>
          <a:noFill/>
          <a:ln>
            <a:noFill/>
          </a:ln>
        </p:spPr>
        <p:txBody>
          <a:bodyPr anchorCtr="0" anchor="t" bIns="91425" lIns="91425" spcFirstLastPara="1" rIns="91425" wrap="square" tIns="91425">
            <a:spAutoFit/>
          </a:bodyPr>
          <a:lstStyle/>
          <a:p>
            <a:pPr indent="-381000" lvl="0" marL="457200" rtl="0" algn="l">
              <a:lnSpc>
                <a:spcPct val="115000"/>
              </a:lnSpc>
              <a:spcBef>
                <a:spcPts val="0"/>
              </a:spcBef>
              <a:spcAft>
                <a:spcPts val="0"/>
              </a:spcAft>
              <a:buClr>
                <a:srgbClr val="337AC7"/>
              </a:buClr>
              <a:buSzPts val="2400"/>
              <a:buFont typeface="Calibri"/>
              <a:buChar char="●"/>
            </a:pPr>
            <a:r>
              <a:rPr b="1" lang="en" sz="2400">
                <a:solidFill>
                  <a:srgbClr val="337AC7"/>
                </a:solidFill>
                <a:latin typeface="Calibri"/>
                <a:ea typeface="Calibri"/>
                <a:cs typeface="Calibri"/>
                <a:sym typeface="Calibri"/>
              </a:rPr>
              <a:t>Water</a:t>
            </a:r>
            <a:endParaRPr b="1" sz="2400">
              <a:solidFill>
                <a:srgbClr val="337AC7"/>
              </a:solidFill>
              <a:latin typeface="Calibri"/>
              <a:ea typeface="Calibri"/>
              <a:cs typeface="Calibri"/>
              <a:sym typeface="Calibri"/>
            </a:endParaRPr>
          </a:p>
          <a:p>
            <a:pPr indent="-368300" lvl="1" marL="914400" rtl="0" algn="l">
              <a:lnSpc>
                <a:spcPct val="115000"/>
              </a:lnSpc>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How do the properties of water help us understand cells?</a:t>
            </a:r>
            <a:endParaRPr sz="2200"/>
          </a:p>
        </p:txBody>
      </p:sp>
      <p:pic>
        <p:nvPicPr>
          <p:cNvPr id="1342" name="Google Shape;1342;p265"/>
          <p:cNvPicPr preferRelativeResize="0"/>
          <p:nvPr/>
        </p:nvPicPr>
        <p:blipFill rotWithShape="1">
          <a:blip r:embed="rId3">
            <a:alphaModFix/>
          </a:blip>
          <a:srcRect b="2075" l="75546" r="850" t="11104"/>
          <a:stretch/>
        </p:blipFill>
        <p:spPr>
          <a:xfrm>
            <a:off x="6829225" y="1474250"/>
            <a:ext cx="2052475" cy="2812850"/>
          </a:xfrm>
          <a:prstGeom prst="rect">
            <a:avLst/>
          </a:prstGeom>
          <a:noFill/>
          <a:ln cap="flat" cmpd="sng" w="9525">
            <a:solidFill>
              <a:srgbClr val="000000"/>
            </a:solidFill>
            <a:prstDash val="solid"/>
            <a:round/>
            <a:headEnd len="sm" w="sm" type="none"/>
            <a:tailEnd len="sm" w="sm" type="none"/>
          </a:ln>
        </p:spPr>
      </p:pic>
      <p:sp>
        <p:nvSpPr>
          <p:cNvPr id="1343" name="Google Shape;1343;p265"/>
          <p:cNvSpPr txBox="1"/>
          <p:nvPr/>
        </p:nvSpPr>
        <p:spPr>
          <a:xfrm>
            <a:off x="198267" y="2215475"/>
            <a:ext cx="6379800" cy="1337700"/>
          </a:xfrm>
          <a:prstGeom prst="rect">
            <a:avLst/>
          </a:prstGeom>
          <a:noFill/>
          <a:ln>
            <a:noFill/>
          </a:ln>
        </p:spPr>
        <p:txBody>
          <a:bodyPr anchorCtr="0" anchor="t" bIns="91425" lIns="91425" spcFirstLastPara="1" rIns="91425" wrap="square" tIns="91425">
            <a:spAutoFit/>
          </a:bodyPr>
          <a:lstStyle/>
          <a:p>
            <a:pPr indent="-381000" lvl="0" marL="457200" rtl="0" algn="l">
              <a:lnSpc>
                <a:spcPct val="115000"/>
              </a:lnSpc>
              <a:spcBef>
                <a:spcPts val="0"/>
              </a:spcBef>
              <a:spcAft>
                <a:spcPts val="0"/>
              </a:spcAft>
              <a:buClr>
                <a:srgbClr val="FF9900"/>
              </a:buClr>
              <a:buSzPts val="2400"/>
              <a:buFont typeface="Calibri"/>
              <a:buChar char="●"/>
            </a:pPr>
            <a:r>
              <a:rPr b="1" lang="en" sz="2400">
                <a:solidFill>
                  <a:srgbClr val="FF9900"/>
                </a:solidFill>
                <a:latin typeface="Calibri"/>
                <a:ea typeface="Calibri"/>
                <a:cs typeface="Calibri"/>
                <a:sym typeface="Calibri"/>
              </a:rPr>
              <a:t>Membranes</a:t>
            </a:r>
            <a:endParaRPr b="1" sz="2400">
              <a:solidFill>
                <a:srgbClr val="FF9900"/>
              </a:solidFill>
              <a:latin typeface="Calibri"/>
              <a:ea typeface="Calibri"/>
              <a:cs typeface="Calibri"/>
              <a:sym typeface="Calibri"/>
            </a:endParaRPr>
          </a:p>
          <a:p>
            <a:pPr indent="-368300" lvl="1" marL="914400" rtl="0" algn="l">
              <a:lnSpc>
                <a:spcPct val="115000"/>
              </a:lnSpc>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How do membranes form and serve as barriers?</a:t>
            </a:r>
            <a:endParaRPr sz="2200"/>
          </a:p>
        </p:txBody>
      </p:sp>
      <p:sp>
        <p:nvSpPr>
          <p:cNvPr id="1344" name="Google Shape;1344;p265"/>
          <p:cNvSpPr txBox="1"/>
          <p:nvPr/>
        </p:nvSpPr>
        <p:spPr>
          <a:xfrm>
            <a:off x="198267" y="3418450"/>
            <a:ext cx="6379800" cy="1337700"/>
          </a:xfrm>
          <a:prstGeom prst="rect">
            <a:avLst/>
          </a:prstGeom>
          <a:noFill/>
          <a:ln>
            <a:noFill/>
          </a:ln>
        </p:spPr>
        <p:txBody>
          <a:bodyPr anchorCtr="0" anchor="t" bIns="91425" lIns="91425" spcFirstLastPara="1" rIns="91425" wrap="square" tIns="91425">
            <a:spAutoFit/>
          </a:bodyPr>
          <a:lstStyle/>
          <a:p>
            <a:pPr indent="-381000" lvl="0" marL="457200" rtl="0" algn="l">
              <a:lnSpc>
                <a:spcPct val="115000"/>
              </a:lnSpc>
              <a:spcBef>
                <a:spcPts val="0"/>
              </a:spcBef>
              <a:spcAft>
                <a:spcPts val="0"/>
              </a:spcAft>
              <a:buClr>
                <a:srgbClr val="8F3A9F"/>
              </a:buClr>
              <a:buSzPts val="2400"/>
              <a:buFont typeface="Calibri"/>
              <a:buChar char="●"/>
            </a:pPr>
            <a:r>
              <a:rPr b="1" lang="en" sz="2400">
                <a:solidFill>
                  <a:srgbClr val="8F3A9F"/>
                </a:solidFill>
                <a:latin typeface="Calibri"/>
                <a:ea typeface="Calibri"/>
                <a:cs typeface="Calibri"/>
                <a:sym typeface="Calibri"/>
              </a:rPr>
              <a:t>Proteins</a:t>
            </a:r>
            <a:endParaRPr b="1" sz="2400">
              <a:solidFill>
                <a:srgbClr val="8F3A9F"/>
              </a:solidFill>
              <a:latin typeface="Calibri"/>
              <a:ea typeface="Calibri"/>
              <a:cs typeface="Calibri"/>
              <a:sym typeface="Calibri"/>
            </a:endParaRPr>
          </a:p>
          <a:p>
            <a:pPr indent="-368300" lvl="1" marL="914400" rtl="0" algn="l">
              <a:lnSpc>
                <a:spcPct val="115000"/>
              </a:lnSpc>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How can protein structures allow for transport across membranes?</a:t>
            </a:r>
            <a:endParaRPr sz="2200"/>
          </a:p>
        </p:txBody>
      </p:sp>
      <p:pic>
        <p:nvPicPr>
          <p:cNvPr id="1345" name="Google Shape;1345;p265"/>
          <p:cNvPicPr preferRelativeResize="0"/>
          <p:nvPr/>
        </p:nvPicPr>
        <p:blipFill rotWithShape="1">
          <a:blip r:embed="rId4">
            <a:alphaModFix/>
          </a:blip>
          <a:srcRect b="0" l="0" r="0" t="0"/>
          <a:stretch/>
        </p:blipFill>
        <p:spPr>
          <a:xfrm>
            <a:off x="8067037" y="137150"/>
            <a:ext cx="956583" cy="9565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4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9" name="Shape 1349"/>
        <p:cNvGrpSpPr/>
        <p:nvPr/>
      </p:nvGrpSpPr>
      <p:grpSpPr>
        <a:xfrm>
          <a:off x="0" y="0"/>
          <a:ext cx="0" cy="0"/>
          <a:chOff x="0" y="0"/>
          <a:chExt cx="0" cy="0"/>
        </a:xfrm>
      </p:grpSpPr>
      <p:sp>
        <p:nvSpPr>
          <p:cNvPr id="1350" name="Google Shape;1350;p266"/>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DQB: Revisit and Reflect</a:t>
            </a:r>
            <a:endParaRPr/>
          </a:p>
        </p:txBody>
      </p:sp>
      <p:sp>
        <p:nvSpPr>
          <p:cNvPr id="1351" name="Google Shape;1351;p266"/>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000">
                <a:solidFill>
                  <a:schemeClr val="accent1"/>
                </a:solidFill>
              </a:rPr>
              <a:t>Driving Question:  </a:t>
            </a:r>
            <a:r>
              <a:rPr lang="en" sz="2000">
                <a:solidFill>
                  <a:schemeClr val="accent1"/>
                </a:solidFill>
              </a:rPr>
              <a:t>How do cellular structures function together?</a:t>
            </a:r>
            <a:endParaRPr sz="2000">
              <a:solidFill>
                <a:schemeClr val="accent1"/>
              </a:solidFill>
            </a:endParaRPr>
          </a:p>
          <a:p>
            <a:pPr indent="-355600" lvl="0" marL="457200" rtl="0" algn="l">
              <a:spcBef>
                <a:spcPts val="0"/>
              </a:spcBef>
              <a:spcAft>
                <a:spcPts val="0"/>
              </a:spcAft>
              <a:buClr>
                <a:schemeClr val="accent1"/>
              </a:buClr>
              <a:buSzPts val="2000"/>
              <a:buChar char="●"/>
            </a:pPr>
            <a:r>
              <a:rPr lang="en" sz="2000">
                <a:solidFill>
                  <a:schemeClr val="accent1"/>
                </a:solidFill>
              </a:rPr>
              <a:t>What questions have we answered or made good progress on?</a:t>
            </a:r>
            <a:endParaRPr sz="2000">
              <a:solidFill>
                <a:schemeClr val="accent1"/>
              </a:solidFill>
            </a:endParaRPr>
          </a:p>
          <a:p>
            <a:pPr indent="-355600" lvl="0" marL="457200" rtl="0" algn="l">
              <a:spcBef>
                <a:spcPts val="0"/>
              </a:spcBef>
              <a:spcAft>
                <a:spcPts val="0"/>
              </a:spcAft>
              <a:buClr>
                <a:schemeClr val="accent1"/>
              </a:buClr>
              <a:buSzPts val="2000"/>
              <a:buChar char="●"/>
            </a:pPr>
            <a:r>
              <a:rPr lang="en" sz="2000">
                <a:solidFill>
                  <a:schemeClr val="accent1"/>
                </a:solidFill>
              </a:rPr>
              <a:t>What new questions do we have?</a:t>
            </a:r>
            <a:endParaRPr sz="2000">
              <a:solidFill>
                <a:schemeClr val="accent1"/>
              </a:solidFill>
            </a:endParaRPr>
          </a:p>
          <a:p>
            <a:pPr indent="0" lvl="0" marL="457200" rtl="0" algn="l">
              <a:spcBef>
                <a:spcPts val="0"/>
              </a:spcBef>
              <a:spcAft>
                <a:spcPts val="0"/>
              </a:spcAft>
              <a:buNone/>
            </a:pPr>
            <a:r>
              <a:t/>
            </a:r>
            <a:endParaRPr sz="2000">
              <a:solidFill>
                <a:schemeClr val="accent1"/>
              </a:solidFill>
            </a:endParaRPr>
          </a:p>
          <a:p>
            <a:pPr indent="0" lvl="0" marL="457200" rtl="0" algn="l">
              <a:spcBef>
                <a:spcPts val="0"/>
              </a:spcBef>
              <a:spcAft>
                <a:spcPts val="0"/>
              </a:spcAft>
              <a:buNone/>
            </a:pPr>
            <a:r>
              <a:t/>
            </a:r>
            <a:endParaRPr sz="2000">
              <a:solidFill>
                <a:schemeClr val="accent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5" name="Shape 1355"/>
        <p:cNvGrpSpPr/>
        <p:nvPr/>
      </p:nvGrpSpPr>
      <p:grpSpPr>
        <a:xfrm>
          <a:off x="0" y="0"/>
          <a:ext cx="0" cy="0"/>
          <a:chOff x="0" y="0"/>
          <a:chExt cx="0" cy="0"/>
        </a:xfrm>
      </p:grpSpPr>
      <p:sp>
        <p:nvSpPr>
          <p:cNvPr id="1356" name="Google Shape;1356;p267"/>
          <p:cNvSpPr txBox="1"/>
          <p:nvPr>
            <p:ph type="title"/>
          </p:nvPr>
        </p:nvSpPr>
        <p:spPr>
          <a:xfrm>
            <a:off x="762144" y="310601"/>
            <a:ext cx="6883800" cy="408300"/>
          </a:xfrm>
          <a:prstGeom prst="rect">
            <a:avLst/>
          </a:prstGeom>
        </p:spPr>
        <p:txBody>
          <a:bodyPr anchorCtr="0" anchor="t" bIns="34275" lIns="68575" spcFirstLastPara="1" rIns="68575" wrap="square" tIns="34275">
            <a:normAutofit fontScale="90000"/>
          </a:bodyPr>
          <a:lstStyle/>
          <a:p>
            <a:pPr indent="0" lvl="0" marL="0" rtl="0" algn="l">
              <a:lnSpc>
                <a:spcPct val="120000"/>
              </a:lnSpc>
              <a:spcBef>
                <a:spcPts val="0"/>
              </a:spcBef>
              <a:spcAft>
                <a:spcPts val="0"/>
              </a:spcAft>
              <a:buClr>
                <a:schemeClr val="dk1"/>
              </a:buClr>
              <a:buSzPct val="36667"/>
              <a:buFont typeface="Arial"/>
              <a:buNone/>
            </a:pPr>
            <a:r>
              <a:rPr b="1" lang="en" sz="3000">
                <a:solidFill>
                  <a:srgbClr val="0B672E"/>
                </a:solidFill>
                <a:highlight>
                  <a:srgbClr val="FFFFFF"/>
                </a:highlight>
              </a:rPr>
              <a:t>Phospholipid &amp; Membrane Transport Kit</a:t>
            </a:r>
            <a:r>
              <a:rPr b="1" baseline="30000" lang="en" sz="2250">
                <a:solidFill>
                  <a:srgbClr val="0B672E"/>
                </a:solidFill>
                <a:highlight>
                  <a:srgbClr val="FFFFFF"/>
                </a:highlight>
              </a:rPr>
              <a:t>©</a:t>
            </a:r>
            <a:endParaRPr b="1" baseline="30000" sz="2250">
              <a:solidFill>
                <a:srgbClr val="0B672E"/>
              </a:solidFill>
              <a:highlight>
                <a:srgbClr val="FFFFFF"/>
              </a:highlight>
            </a:endParaRPr>
          </a:p>
          <a:p>
            <a:pPr indent="0" lvl="0" marL="0" rtl="0" algn="l">
              <a:spcBef>
                <a:spcPts val="600"/>
              </a:spcBef>
              <a:spcAft>
                <a:spcPts val="0"/>
              </a:spcAft>
              <a:buNone/>
            </a:pPr>
            <a:r>
              <a:t/>
            </a:r>
            <a:endParaRPr/>
          </a:p>
        </p:txBody>
      </p:sp>
      <p:pic>
        <p:nvPicPr>
          <p:cNvPr id="1357" name="Google Shape;1357;p267"/>
          <p:cNvPicPr preferRelativeResize="0"/>
          <p:nvPr/>
        </p:nvPicPr>
        <p:blipFill>
          <a:blip r:embed="rId3">
            <a:alphaModFix/>
          </a:blip>
          <a:stretch>
            <a:fillRect/>
          </a:stretch>
        </p:blipFill>
        <p:spPr>
          <a:xfrm>
            <a:off x="814425" y="781572"/>
            <a:ext cx="6096000" cy="4057650"/>
          </a:xfrm>
          <a:prstGeom prst="rect">
            <a:avLst/>
          </a:prstGeom>
          <a:noFill/>
          <a:ln>
            <a:noFill/>
          </a:ln>
        </p:spPr>
      </p:pic>
      <p:sp>
        <p:nvSpPr>
          <p:cNvPr id="1358" name="Google Shape;1358;p267"/>
          <p:cNvSpPr txBox="1"/>
          <p:nvPr>
            <p:ph idx="1" type="body"/>
          </p:nvPr>
        </p:nvSpPr>
        <p:spPr>
          <a:xfrm>
            <a:off x="5892925" y="2310825"/>
            <a:ext cx="2727600" cy="12054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sz="3000">
                <a:solidFill>
                  <a:schemeClr val="accent1"/>
                </a:solidFill>
              </a:rPr>
              <a:t>But Wait!  </a:t>
            </a:r>
            <a:endParaRPr b="1" sz="3000">
              <a:solidFill>
                <a:schemeClr val="accent1"/>
              </a:solidFill>
            </a:endParaRPr>
          </a:p>
          <a:p>
            <a:pPr indent="0" lvl="0" marL="0" rtl="0" algn="l">
              <a:spcBef>
                <a:spcPts val="500"/>
              </a:spcBef>
              <a:spcAft>
                <a:spcPts val="500"/>
              </a:spcAft>
              <a:buNone/>
            </a:pPr>
            <a:r>
              <a:rPr b="1" lang="en" sz="3000">
                <a:solidFill>
                  <a:schemeClr val="accent1"/>
                </a:solidFill>
              </a:rPr>
              <a:t>There’s more!</a:t>
            </a:r>
            <a:endParaRPr b="1" sz="3000">
              <a:solidFill>
                <a:schemeClr val="accent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2" name="Shape 1362"/>
        <p:cNvGrpSpPr/>
        <p:nvPr/>
      </p:nvGrpSpPr>
      <p:grpSpPr>
        <a:xfrm>
          <a:off x="0" y="0"/>
          <a:ext cx="0" cy="0"/>
          <a:chOff x="0" y="0"/>
          <a:chExt cx="0" cy="0"/>
        </a:xfrm>
      </p:grpSpPr>
      <p:sp>
        <p:nvSpPr>
          <p:cNvPr id="1363" name="Google Shape;1363;p268"/>
          <p:cNvSpPr txBox="1"/>
          <p:nvPr>
            <p:ph type="title"/>
          </p:nvPr>
        </p:nvSpPr>
        <p:spPr>
          <a:xfrm>
            <a:off x="571608" y="232950"/>
            <a:ext cx="5163000" cy="306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3600">
                <a:solidFill>
                  <a:srgbClr val="0B672E"/>
                </a:solidFill>
              </a:rPr>
              <a:t>Model Transition from…</a:t>
            </a:r>
            <a:endParaRPr b="1" sz="3600">
              <a:solidFill>
                <a:srgbClr val="0B672E"/>
              </a:solidFill>
            </a:endParaRPr>
          </a:p>
        </p:txBody>
      </p:sp>
      <p:grpSp>
        <p:nvGrpSpPr>
          <p:cNvPr id="1364" name="Google Shape;1364;p268"/>
          <p:cNvGrpSpPr/>
          <p:nvPr/>
        </p:nvGrpSpPr>
        <p:grpSpPr>
          <a:xfrm>
            <a:off x="3228125" y="920250"/>
            <a:ext cx="3266100" cy="1536525"/>
            <a:chOff x="2960775" y="689950"/>
            <a:chExt cx="3266100" cy="1536525"/>
          </a:xfrm>
        </p:grpSpPr>
        <p:pic>
          <p:nvPicPr>
            <p:cNvPr id="1365" name="Google Shape;1365;p268"/>
            <p:cNvPicPr preferRelativeResize="0"/>
            <p:nvPr/>
          </p:nvPicPr>
          <p:blipFill>
            <a:blip r:embed="rId3">
              <a:alphaModFix/>
            </a:blip>
            <a:stretch>
              <a:fillRect/>
            </a:stretch>
          </p:blipFill>
          <p:spPr>
            <a:xfrm>
              <a:off x="2960775" y="689950"/>
              <a:ext cx="516992" cy="768262"/>
            </a:xfrm>
            <a:prstGeom prst="rect">
              <a:avLst/>
            </a:prstGeom>
            <a:noFill/>
            <a:ln>
              <a:noFill/>
            </a:ln>
          </p:spPr>
        </p:pic>
        <p:pic>
          <p:nvPicPr>
            <p:cNvPr id="1366" name="Google Shape;1366;p268"/>
            <p:cNvPicPr preferRelativeResize="0"/>
            <p:nvPr/>
          </p:nvPicPr>
          <p:blipFill>
            <a:blip r:embed="rId3">
              <a:alphaModFix/>
            </a:blip>
            <a:stretch>
              <a:fillRect/>
            </a:stretch>
          </p:blipFill>
          <p:spPr>
            <a:xfrm>
              <a:off x="3401864" y="689950"/>
              <a:ext cx="516992" cy="768262"/>
            </a:xfrm>
            <a:prstGeom prst="rect">
              <a:avLst/>
            </a:prstGeom>
            <a:noFill/>
            <a:ln>
              <a:noFill/>
            </a:ln>
          </p:spPr>
        </p:pic>
        <p:pic>
          <p:nvPicPr>
            <p:cNvPr id="1367" name="Google Shape;1367;p268"/>
            <p:cNvPicPr preferRelativeResize="0"/>
            <p:nvPr/>
          </p:nvPicPr>
          <p:blipFill>
            <a:blip r:embed="rId3">
              <a:alphaModFix/>
            </a:blip>
            <a:stretch>
              <a:fillRect/>
            </a:stretch>
          </p:blipFill>
          <p:spPr>
            <a:xfrm>
              <a:off x="3827560" y="689950"/>
              <a:ext cx="516992" cy="768262"/>
            </a:xfrm>
            <a:prstGeom prst="rect">
              <a:avLst/>
            </a:prstGeom>
            <a:noFill/>
            <a:ln>
              <a:noFill/>
            </a:ln>
          </p:spPr>
        </p:pic>
        <p:pic>
          <p:nvPicPr>
            <p:cNvPr id="1368" name="Google Shape;1368;p268"/>
            <p:cNvPicPr preferRelativeResize="0"/>
            <p:nvPr/>
          </p:nvPicPr>
          <p:blipFill>
            <a:blip r:embed="rId3">
              <a:alphaModFix/>
            </a:blip>
            <a:stretch>
              <a:fillRect/>
            </a:stretch>
          </p:blipFill>
          <p:spPr>
            <a:xfrm>
              <a:off x="4284041" y="689950"/>
              <a:ext cx="516992" cy="768262"/>
            </a:xfrm>
            <a:prstGeom prst="rect">
              <a:avLst/>
            </a:prstGeom>
            <a:noFill/>
            <a:ln>
              <a:noFill/>
            </a:ln>
          </p:spPr>
        </p:pic>
        <p:pic>
          <p:nvPicPr>
            <p:cNvPr id="1369" name="Google Shape;1369;p268"/>
            <p:cNvPicPr preferRelativeResize="0"/>
            <p:nvPr/>
          </p:nvPicPr>
          <p:blipFill>
            <a:blip r:embed="rId3">
              <a:alphaModFix/>
            </a:blip>
            <a:stretch>
              <a:fillRect/>
            </a:stretch>
          </p:blipFill>
          <p:spPr>
            <a:xfrm rot="10800000">
              <a:off x="3057944" y="1458213"/>
              <a:ext cx="516992" cy="768262"/>
            </a:xfrm>
            <a:prstGeom prst="rect">
              <a:avLst/>
            </a:prstGeom>
            <a:noFill/>
            <a:ln>
              <a:noFill/>
            </a:ln>
          </p:spPr>
        </p:pic>
        <p:pic>
          <p:nvPicPr>
            <p:cNvPr id="1370" name="Google Shape;1370;p268"/>
            <p:cNvPicPr preferRelativeResize="0"/>
            <p:nvPr/>
          </p:nvPicPr>
          <p:blipFill>
            <a:blip r:embed="rId3">
              <a:alphaModFix/>
            </a:blip>
            <a:stretch>
              <a:fillRect/>
            </a:stretch>
          </p:blipFill>
          <p:spPr>
            <a:xfrm>
              <a:off x="4694344" y="689950"/>
              <a:ext cx="516992" cy="768262"/>
            </a:xfrm>
            <a:prstGeom prst="rect">
              <a:avLst/>
            </a:prstGeom>
            <a:noFill/>
            <a:ln>
              <a:noFill/>
            </a:ln>
          </p:spPr>
        </p:pic>
        <p:pic>
          <p:nvPicPr>
            <p:cNvPr id="1371" name="Google Shape;1371;p268"/>
            <p:cNvPicPr preferRelativeResize="0"/>
            <p:nvPr/>
          </p:nvPicPr>
          <p:blipFill>
            <a:blip r:embed="rId3">
              <a:alphaModFix/>
            </a:blip>
            <a:stretch>
              <a:fillRect/>
            </a:stretch>
          </p:blipFill>
          <p:spPr>
            <a:xfrm>
              <a:off x="5166218" y="689950"/>
              <a:ext cx="516992" cy="768262"/>
            </a:xfrm>
            <a:prstGeom prst="rect">
              <a:avLst/>
            </a:prstGeom>
            <a:noFill/>
            <a:ln>
              <a:noFill/>
            </a:ln>
          </p:spPr>
        </p:pic>
        <p:pic>
          <p:nvPicPr>
            <p:cNvPr id="1372" name="Google Shape;1372;p268"/>
            <p:cNvPicPr preferRelativeResize="0"/>
            <p:nvPr/>
          </p:nvPicPr>
          <p:blipFill>
            <a:blip r:embed="rId3">
              <a:alphaModFix/>
            </a:blip>
            <a:stretch>
              <a:fillRect/>
            </a:stretch>
          </p:blipFill>
          <p:spPr>
            <a:xfrm>
              <a:off x="5607307" y="689950"/>
              <a:ext cx="516992" cy="768262"/>
            </a:xfrm>
            <a:prstGeom prst="rect">
              <a:avLst/>
            </a:prstGeom>
            <a:noFill/>
            <a:ln>
              <a:noFill/>
            </a:ln>
          </p:spPr>
        </p:pic>
        <p:pic>
          <p:nvPicPr>
            <p:cNvPr id="1373" name="Google Shape;1373;p268"/>
            <p:cNvPicPr preferRelativeResize="0"/>
            <p:nvPr/>
          </p:nvPicPr>
          <p:blipFill>
            <a:blip r:embed="rId3">
              <a:alphaModFix/>
            </a:blip>
            <a:stretch>
              <a:fillRect/>
            </a:stretch>
          </p:blipFill>
          <p:spPr>
            <a:xfrm rot="10800000">
              <a:off x="3477767" y="1458213"/>
              <a:ext cx="516992" cy="768262"/>
            </a:xfrm>
            <a:prstGeom prst="rect">
              <a:avLst/>
            </a:prstGeom>
            <a:noFill/>
            <a:ln>
              <a:noFill/>
            </a:ln>
          </p:spPr>
        </p:pic>
        <p:pic>
          <p:nvPicPr>
            <p:cNvPr id="1374" name="Google Shape;1374;p268"/>
            <p:cNvPicPr preferRelativeResize="0"/>
            <p:nvPr/>
          </p:nvPicPr>
          <p:blipFill>
            <a:blip r:embed="rId3">
              <a:alphaModFix/>
            </a:blip>
            <a:stretch>
              <a:fillRect/>
            </a:stretch>
          </p:blipFill>
          <p:spPr>
            <a:xfrm rot="10800000">
              <a:off x="3918856" y="1458213"/>
              <a:ext cx="516992" cy="768262"/>
            </a:xfrm>
            <a:prstGeom prst="rect">
              <a:avLst/>
            </a:prstGeom>
            <a:noFill/>
            <a:ln>
              <a:noFill/>
            </a:ln>
          </p:spPr>
        </p:pic>
        <p:pic>
          <p:nvPicPr>
            <p:cNvPr id="1375" name="Google Shape;1375;p268"/>
            <p:cNvPicPr preferRelativeResize="0"/>
            <p:nvPr/>
          </p:nvPicPr>
          <p:blipFill>
            <a:blip r:embed="rId3">
              <a:alphaModFix/>
            </a:blip>
            <a:stretch>
              <a:fillRect/>
            </a:stretch>
          </p:blipFill>
          <p:spPr>
            <a:xfrm rot="10800000">
              <a:off x="4344552" y="1458213"/>
              <a:ext cx="516992" cy="768262"/>
            </a:xfrm>
            <a:prstGeom prst="rect">
              <a:avLst/>
            </a:prstGeom>
            <a:noFill/>
            <a:ln>
              <a:noFill/>
            </a:ln>
          </p:spPr>
        </p:pic>
        <p:pic>
          <p:nvPicPr>
            <p:cNvPr id="1376" name="Google Shape;1376;p268"/>
            <p:cNvPicPr preferRelativeResize="0"/>
            <p:nvPr/>
          </p:nvPicPr>
          <p:blipFill>
            <a:blip r:embed="rId3">
              <a:alphaModFix/>
            </a:blip>
            <a:stretch>
              <a:fillRect/>
            </a:stretch>
          </p:blipFill>
          <p:spPr>
            <a:xfrm rot="10800000">
              <a:off x="4801033" y="1458213"/>
              <a:ext cx="516992" cy="768262"/>
            </a:xfrm>
            <a:prstGeom prst="rect">
              <a:avLst/>
            </a:prstGeom>
            <a:noFill/>
            <a:ln>
              <a:noFill/>
            </a:ln>
          </p:spPr>
        </p:pic>
        <p:pic>
          <p:nvPicPr>
            <p:cNvPr id="1377" name="Google Shape;1377;p268"/>
            <p:cNvPicPr preferRelativeResize="0"/>
            <p:nvPr/>
          </p:nvPicPr>
          <p:blipFill>
            <a:blip r:embed="rId3">
              <a:alphaModFix/>
            </a:blip>
            <a:stretch>
              <a:fillRect/>
            </a:stretch>
          </p:blipFill>
          <p:spPr>
            <a:xfrm rot="10800000">
              <a:off x="5709883" y="1458213"/>
              <a:ext cx="516992" cy="768262"/>
            </a:xfrm>
            <a:prstGeom prst="rect">
              <a:avLst/>
            </a:prstGeom>
            <a:noFill/>
            <a:ln>
              <a:noFill/>
            </a:ln>
          </p:spPr>
        </p:pic>
        <p:pic>
          <p:nvPicPr>
            <p:cNvPr id="1378" name="Google Shape;1378;p268"/>
            <p:cNvPicPr preferRelativeResize="0"/>
            <p:nvPr/>
          </p:nvPicPr>
          <p:blipFill>
            <a:blip r:embed="rId3">
              <a:alphaModFix/>
            </a:blip>
            <a:stretch>
              <a:fillRect/>
            </a:stretch>
          </p:blipFill>
          <p:spPr>
            <a:xfrm rot="10800000">
              <a:off x="5287240" y="1458213"/>
              <a:ext cx="516992" cy="768262"/>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2" name="Shape 1142"/>
        <p:cNvGrpSpPr/>
        <p:nvPr/>
      </p:nvGrpSpPr>
      <p:grpSpPr>
        <a:xfrm>
          <a:off x="0" y="0"/>
          <a:ext cx="0" cy="0"/>
          <a:chOff x="0" y="0"/>
          <a:chExt cx="0" cy="0"/>
        </a:xfrm>
      </p:grpSpPr>
      <p:sp>
        <p:nvSpPr>
          <p:cNvPr id="1143" name="Google Shape;1143;p242"/>
          <p:cNvSpPr txBox="1"/>
          <p:nvPr>
            <p:ph type="title"/>
          </p:nvPr>
        </p:nvSpPr>
        <p:spPr>
          <a:xfrm>
            <a:off x="233200" y="-44009"/>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Monday’s Joy</a:t>
            </a:r>
            <a:endParaRPr b="1"/>
          </a:p>
        </p:txBody>
      </p:sp>
      <p:sp>
        <p:nvSpPr>
          <p:cNvPr id="1144" name="Google Shape;1144;p242"/>
          <p:cNvSpPr txBox="1"/>
          <p:nvPr>
            <p:ph idx="1" type="body"/>
          </p:nvPr>
        </p:nvSpPr>
        <p:spPr>
          <a:xfrm>
            <a:off x="233200" y="1092675"/>
            <a:ext cx="4180800" cy="3894900"/>
          </a:xfrm>
          <a:prstGeom prst="rect">
            <a:avLst/>
          </a:prstGeom>
        </p:spPr>
        <p:txBody>
          <a:bodyPr anchorCtr="0" anchor="t" bIns="91425" lIns="91425" spcFirstLastPara="1" rIns="91425" wrap="square" tIns="91425">
            <a:noAutofit/>
          </a:bodyPr>
          <a:lstStyle/>
          <a:p>
            <a:pPr indent="-330200" lvl="0" marL="457200" rtl="0" algn="l">
              <a:lnSpc>
                <a:spcPct val="115000"/>
              </a:lnSpc>
              <a:spcBef>
                <a:spcPts val="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Learning more about incorporation</a:t>
            </a:r>
            <a:endParaRPr sz="1600">
              <a:solidFill>
                <a:srgbClr val="434343"/>
              </a:solidFill>
              <a:latin typeface="Roboto"/>
              <a:ea typeface="Roboto"/>
              <a:cs typeface="Roboto"/>
              <a:sym typeface="Roboto"/>
            </a:endParaRPr>
          </a:p>
          <a:p>
            <a:pPr indent="-330200" lvl="0" marL="457200" rtl="0" algn="l">
              <a:lnSpc>
                <a:spcPct val="115000"/>
              </a:lnSpc>
              <a:spcBef>
                <a:spcPts val="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Meeting new colleagues</a:t>
            </a:r>
            <a:endParaRPr sz="1600">
              <a:solidFill>
                <a:srgbClr val="434343"/>
              </a:solidFill>
              <a:latin typeface="Roboto"/>
              <a:ea typeface="Roboto"/>
              <a:cs typeface="Roboto"/>
              <a:sym typeface="Roboto"/>
            </a:endParaRPr>
          </a:p>
          <a:p>
            <a:pPr indent="-330200" lvl="0" marL="457200" rtl="0" algn="l">
              <a:lnSpc>
                <a:spcPct val="115000"/>
              </a:lnSpc>
              <a:spcBef>
                <a:spcPts val="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Working with my peers at my table collaboratively.</a:t>
            </a:r>
            <a:endParaRPr sz="1600">
              <a:solidFill>
                <a:srgbClr val="434343"/>
              </a:solidFill>
              <a:latin typeface="Roboto"/>
              <a:ea typeface="Roboto"/>
              <a:cs typeface="Roboto"/>
              <a:sym typeface="Roboto"/>
            </a:endParaRPr>
          </a:p>
          <a:p>
            <a:pPr indent="-330200" lvl="0" marL="457200" rtl="0" algn="l">
              <a:lnSpc>
                <a:spcPct val="115000"/>
              </a:lnSpc>
              <a:spcBef>
                <a:spcPts val="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Seeing the kits</a:t>
            </a:r>
            <a:endParaRPr sz="1600">
              <a:solidFill>
                <a:srgbClr val="434343"/>
              </a:solidFill>
              <a:latin typeface="Roboto"/>
              <a:ea typeface="Roboto"/>
              <a:cs typeface="Roboto"/>
              <a:sym typeface="Roboto"/>
            </a:endParaRPr>
          </a:p>
          <a:p>
            <a:pPr indent="-330200" lvl="0" marL="457200" rtl="0" algn="l">
              <a:lnSpc>
                <a:spcPct val="115000"/>
              </a:lnSpc>
              <a:spcBef>
                <a:spcPts val="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The </a:t>
            </a:r>
            <a:r>
              <a:rPr lang="en" sz="1600">
                <a:solidFill>
                  <a:srgbClr val="434343"/>
                </a:solidFill>
                <a:latin typeface="Roboto"/>
                <a:ea typeface="Roboto"/>
                <a:cs typeface="Roboto"/>
                <a:sym typeface="Roboto"/>
              </a:rPr>
              <a:t>connectedness</a:t>
            </a:r>
            <a:r>
              <a:rPr lang="en" sz="1600">
                <a:solidFill>
                  <a:srgbClr val="434343"/>
                </a:solidFill>
                <a:latin typeface="Roboto"/>
                <a:ea typeface="Roboto"/>
                <a:cs typeface="Roboto"/>
                <a:sym typeface="Roboto"/>
              </a:rPr>
              <a:t> of the models</a:t>
            </a:r>
            <a:endParaRPr sz="1600">
              <a:solidFill>
                <a:srgbClr val="434343"/>
              </a:solidFill>
              <a:latin typeface="Roboto"/>
              <a:ea typeface="Roboto"/>
              <a:cs typeface="Roboto"/>
              <a:sym typeface="Roboto"/>
            </a:endParaRPr>
          </a:p>
          <a:p>
            <a:pPr indent="-330200" lvl="0" marL="457200" rtl="0" algn="l">
              <a:lnSpc>
                <a:spcPct val="115000"/>
              </a:lnSpc>
              <a:spcBef>
                <a:spcPts val="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Shaking the water!</a:t>
            </a:r>
            <a:endParaRPr sz="1600">
              <a:solidFill>
                <a:srgbClr val="434343"/>
              </a:solidFill>
              <a:latin typeface="Roboto"/>
              <a:ea typeface="Roboto"/>
              <a:cs typeface="Roboto"/>
              <a:sym typeface="Roboto"/>
            </a:endParaRPr>
          </a:p>
          <a:p>
            <a:pPr indent="-330200" lvl="0" marL="457200" rtl="0" algn="l">
              <a:lnSpc>
                <a:spcPct val="115000"/>
              </a:lnSpc>
              <a:spcBef>
                <a:spcPts val="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All of the varied models</a:t>
            </a:r>
            <a:endParaRPr sz="1600">
              <a:solidFill>
                <a:srgbClr val="434343"/>
              </a:solidFill>
              <a:latin typeface="Roboto"/>
              <a:ea typeface="Roboto"/>
              <a:cs typeface="Roboto"/>
              <a:sym typeface="Roboto"/>
            </a:endParaRPr>
          </a:p>
          <a:p>
            <a:pPr indent="-330200" lvl="0" marL="457200" rtl="0" algn="l">
              <a:lnSpc>
                <a:spcPct val="115000"/>
              </a:lnSpc>
              <a:spcBef>
                <a:spcPts val="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Amino acid starter set and water cup</a:t>
            </a:r>
            <a:endParaRPr sz="1600">
              <a:solidFill>
                <a:srgbClr val="434343"/>
              </a:solidFill>
              <a:latin typeface="Roboto"/>
              <a:ea typeface="Roboto"/>
              <a:cs typeface="Roboto"/>
              <a:sym typeface="Roboto"/>
            </a:endParaRPr>
          </a:p>
          <a:p>
            <a:pPr indent="-330200" lvl="0" marL="457200" rtl="0" algn="l">
              <a:lnSpc>
                <a:spcPct val="115000"/>
              </a:lnSpc>
              <a:spcBef>
                <a:spcPts val="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The sequence of modeling kits leading from properties of water to protein folding was a great way to develop student understanding of complex concepts and structures.</a:t>
            </a:r>
            <a:endParaRPr sz="1600">
              <a:solidFill>
                <a:srgbClr val="434343"/>
              </a:solidFill>
              <a:latin typeface="Roboto"/>
              <a:ea typeface="Roboto"/>
              <a:cs typeface="Roboto"/>
              <a:sym typeface="Roboto"/>
            </a:endParaRPr>
          </a:p>
        </p:txBody>
      </p:sp>
      <p:sp>
        <p:nvSpPr>
          <p:cNvPr id="1145" name="Google Shape;1145;p242"/>
          <p:cNvSpPr txBox="1"/>
          <p:nvPr>
            <p:ph idx="1" type="body"/>
          </p:nvPr>
        </p:nvSpPr>
        <p:spPr>
          <a:xfrm>
            <a:off x="5013700" y="1092675"/>
            <a:ext cx="3700500" cy="3894900"/>
          </a:xfrm>
          <a:prstGeom prst="rect">
            <a:avLst/>
          </a:prstGeom>
        </p:spPr>
        <p:txBody>
          <a:bodyPr anchorCtr="0" anchor="t" bIns="91425" lIns="91425" spcFirstLastPara="1" rIns="91425" wrap="square" tIns="91425">
            <a:normAutofit lnSpcReduction="20000"/>
          </a:bodyPr>
          <a:lstStyle/>
          <a:p>
            <a:pPr indent="-330200" lvl="0" marL="457200" rtl="0" algn="l">
              <a:lnSpc>
                <a:spcPct val="115000"/>
              </a:lnSpc>
              <a:spcBef>
                <a:spcPts val="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the modeling if how to guide students through the process of discovery using the molecular models.</a:t>
            </a:r>
            <a:endParaRPr sz="1600">
              <a:solidFill>
                <a:srgbClr val="434343"/>
              </a:solidFill>
              <a:latin typeface="Roboto"/>
              <a:ea typeface="Roboto"/>
              <a:cs typeface="Roboto"/>
              <a:sym typeface="Roboto"/>
            </a:endParaRPr>
          </a:p>
          <a:p>
            <a:pPr indent="-330200" lvl="0" marL="457200" rtl="0" algn="l">
              <a:lnSpc>
                <a:spcPct val="115000"/>
              </a:lnSpc>
              <a:spcBef>
                <a:spcPts val="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how the different activities tied to the exploding frog egg experiment as a phenomena.</a:t>
            </a:r>
            <a:endParaRPr sz="1600">
              <a:solidFill>
                <a:srgbClr val="434343"/>
              </a:solidFill>
              <a:latin typeface="Roboto"/>
              <a:ea typeface="Roboto"/>
              <a:cs typeface="Roboto"/>
              <a:sym typeface="Roboto"/>
            </a:endParaRPr>
          </a:p>
          <a:p>
            <a:pPr indent="-330200" lvl="0" marL="457200" rtl="0" algn="l">
              <a:lnSpc>
                <a:spcPct val="115000"/>
              </a:lnSpc>
              <a:spcBef>
                <a:spcPts val="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The balance of modeling WE2 with great questions and some further deep dives into some info with even deeper thoughts to ponder. Great mix!</a:t>
            </a:r>
            <a:endParaRPr sz="1600">
              <a:solidFill>
                <a:srgbClr val="434343"/>
              </a:solidFill>
              <a:latin typeface="Roboto"/>
              <a:ea typeface="Roboto"/>
              <a:cs typeface="Roboto"/>
              <a:sym typeface="Roboto"/>
            </a:endParaRPr>
          </a:p>
          <a:p>
            <a:pPr indent="-330200" lvl="0" marL="457200" rtl="0" algn="l">
              <a:lnSpc>
                <a:spcPct val="115000"/>
              </a:lnSpc>
              <a:spcBef>
                <a:spcPts val="0"/>
              </a:spcBef>
              <a:spcAft>
                <a:spcPts val="0"/>
              </a:spcAft>
              <a:buClr>
                <a:srgbClr val="434343"/>
              </a:buClr>
              <a:buSzPts val="1600"/>
              <a:buFont typeface="Roboto"/>
              <a:buChar char="★"/>
            </a:pPr>
            <a:r>
              <a:rPr lang="en" sz="1600">
                <a:solidFill>
                  <a:srgbClr val="434343"/>
                </a:solidFill>
                <a:latin typeface="Roboto"/>
                <a:ea typeface="Roboto"/>
                <a:cs typeface="Roboto"/>
                <a:sym typeface="Roboto"/>
              </a:rPr>
              <a:t>The variety and cycling of presenters, presentation styles, and learning activities.</a:t>
            </a:r>
            <a:endParaRPr sz="16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2" name="Shape 1382"/>
        <p:cNvGrpSpPr/>
        <p:nvPr/>
      </p:nvGrpSpPr>
      <p:grpSpPr>
        <a:xfrm>
          <a:off x="0" y="0"/>
          <a:ext cx="0" cy="0"/>
          <a:chOff x="0" y="0"/>
          <a:chExt cx="0" cy="0"/>
        </a:xfrm>
      </p:grpSpPr>
      <p:sp>
        <p:nvSpPr>
          <p:cNvPr id="1383" name="Google Shape;1383;p269"/>
          <p:cNvSpPr txBox="1"/>
          <p:nvPr>
            <p:ph type="title"/>
          </p:nvPr>
        </p:nvSpPr>
        <p:spPr>
          <a:xfrm>
            <a:off x="571608" y="232950"/>
            <a:ext cx="5163000" cy="306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3600">
                <a:solidFill>
                  <a:srgbClr val="0B672E"/>
                </a:solidFill>
              </a:rPr>
              <a:t>Model Transition from…</a:t>
            </a:r>
            <a:endParaRPr b="1" sz="3600">
              <a:solidFill>
                <a:srgbClr val="0B672E"/>
              </a:solidFill>
            </a:endParaRPr>
          </a:p>
        </p:txBody>
      </p:sp>
      <p:grpSp>
        <p:nvGrpSpPr>
          <p:cNvPr id="1384" name="Google Shape;1384;p269"/>
          <p:cNvGrpSpPr/>
          <p:nvPr/>
        </p:nvGrpSpPr>
        <p:grpSpPr>
          <a:xfrm>
            <a:off x="3228125" y="920250"/>
            <a:ext cx="3266100" cy="1536525"/>
            <a:chOff x="2960775" y="689950"/>
            <a:chExt cx="3266100" cy="1536525"/>
          </a:xfrm>
        </p:grpSpPr>
        <p:pic>
          <p:nvPicPr>
            <p:cNvPr id="1385" name="Google Shape;1385;p269"/>
            <p:cNvPicPr preferRelativeResize="0"/>
            <p:nvPr/>
          </p:nvPicPr>
          <p:blipFill>
            <a:blip r:embed="rId3">
              <a:alphaModFix/>
            </a:blip>
            <a:stretch>
              <a:fillRect/>
            </a:stretch>
          </p:blipFill>
          <p:spPr>
            <a:xfrm>
              <a:off x="2960775" y="689950"/>
              <a:ext cx="516992" cy="768262"/>
            </a:xfrm>
            <a:prstGeom prst="rect">
              <a:avLst/>
            </a:prstGeom>
            <a:noFill/>
            <a:ln>
              <a:noFill/>
            </a:ln>
          </p:spPr>
        </p:pic>
        <p:pic>
          <p:nvPicPr>
            <p:cNvPr id="1386" name="Google Shape;1386;p269"/>
            <p:cNvPicPr preferRelativeResize="0"/>
            <p:nvPr/>
          </p:nvPicPr>
          <p:blipFill>
            <a:blip r:embed="rId3">
              <a:alphaModFix/>
            </a:blip>
            <a:stretch>
              <a:fillRect/>
            </a:stretch>
          </p:blipFill>
          <p:spPr>
            <a:xfrm>
              <a:off x="3401864" y="689950"/>
              <a:ext cx="516992" cy="768262"/>
            </a:xfrm>
            <a:prstGeom prst="rect">
              <a:avLst/>
            </a:prstGeom>
            <a:noFill/>
            <a:ln>
              <a:noFill/>
            </a:ln>
          </p:spPr>
        </p:pic>
        <p:pic>
          <p:nvPicPr>
            <p:cNvPr id="1387" name="Google Shape;1387;p269"/>
            <p:cNvPicPr preferRelativeResize="0"/>
            <p:nvPr/>
          </p:nvPicPr>
          <p:blipFill>
            <a:blip r:embed="rId3">
              <a:alphaModFix/>
            </a:blip>
            <a:stretch>
              <a:fillRect/>
            </a:stretch>
          </p:blipFill>
          <p:spPr>
            <a:xfrm>
              <a:off x="3827560" y="689950"/>
              <a:ext cx="516992" cy="768262"/>
            </a:xfrm>
            <a:prstGeom prst="rect">
              <a:avLst/>
            </a:prstGeom>
            <a:noFill/>
            <a:ln>
              <a:noFill/>
            </a:ln>
          </p:spPr>
        </p:pic>
        <p:pic>
          <p:nvPicPr>
            <p:cNvPr id="1388" name="Google Shape;1388;p269"/>
            <p:cNvPicPr preferRelativeResize="0"/>
            <p:nvPr/>
          </p:nvPicPr>
          <p:blipFill>
            <a:blip r:embed="rId3">
              <a:alphaModFix/>
            </a:blip>
            <a:stretch>
              <a:fillRect/>
            </a:stretch>
          </p:blipFill>
          <p:spPr>
            <a:xfrm>
              <a:off x="4284041" y="689950"/>
              <a:ext cx="516992" cy="768262"/>
            </a:xfrm>
            <a:prstGeom prst="rect">
              <a:avLst/>
            </a:prstGeom>
            <a:noFill/>
            <a:ln>
              <a:noFill/>
            </a:ln>
          </p:spPr>
        </p:pic>
        <p:pic>
          <p:nvPicPr>
            <p:cNvPr id="1389" name="Google Shape;1389;p269"/>
            <p:cNvPicPr preferRelativeResize="0"/>
            <p:nvPr/>
          </p:nvPicPr>
          <p:blipFill>
            <a:blip r:embed="rId3">
              <a:alphaModFix/>
            </a:blip>
            <a:stretch>
              <a:fillRect/>
            </a:stretch>
          </p:blipFill>
          <p:spPr>
            <a:xfrm rot="10800000">
              <a:off x="3057944" y="1458213"/>
              <a:ext cx="516992" cy="768262"/>
            </a:xfrm>
            <a:prstGeom prst="rect">
              <a:avLst/>
            </a:prstGeom>
            <a:noFill/>
            <a:ln>
              <a:noFill/>
            </a:ln>
          </p:spPr>
        </p:pic>
        <p:pic>
          <p:nvPicPr>
            <p:cNvPr id="1390" name="Google Shape;1390;p269"/>
            <p:cNvPicPr preferRelativeResize="0"/>
            <p:nvPr/>
          </p:nvPicPr>
          <p:blipFill>
            <a:blip r:embed="rId3">
              <a:alphaModFix/>
            </a:blip>
            <a:stretch>
              <a:fillRect/>
            </a:stretch>
          </p:blipFill>
          <p:spPr>
            <a:xfrm>
              <a:off x="4694344" y="689950"/>
              <a:ext cx="516992" cy="768262"/>
            </a:xfrm>
            <a:prstGeom prst="rect">
              <a:avLst/>
            </a:prstGeom>
            <a:noFill/>
            <a:ln>
              <a:noFill/>
            </a:ln>
          </p:spPr>
        </p:pic>
        <p:pic>
          <p:nvPicPr>
            <p:cNvPr id="1391" name="Google Shape;1391;p269"/>
            <p:cNvPicPr preferRelativeResize="0"/>
            <p:nvPr/>
          </p:nvPicPr>
          <p:blipFill>
            <a:blip r:embed="rId3">
              <a:alphaModFix/>
            </a:blip>
            <a:stretch>
              <a:fillRect/>
            </a:stretch>
          </p:blipFill>
          <p:spPr>
            <a:xfrm>
              <a:off x="5166218" y="689950"/>
              <a:ext cx="516992" cy="768262"/>
            </a:xfrm>
            <a:prstGeom prst="rect">
              <a:avLst/>
            </a:prstGeom>
            <a:noFill/>
            <a:ln>
              <a:noFill/>
            </a:ln>
          </p:spPr>
        </p:pic>
        <p:pic>
          <p:nvPicPr>
            <p:cNvPr id="1392" name="Google Shape;1392;p269"/>
            <p:cNvPicPr preferRelativeResize="0"/>
            <p:nvPr/>
          </p:nvPicPr>
          <p:blipFill>
            <a:blip r:embed="rId3">
              <a:alphaModFix/>
            </a:blip>
            <a:stretch>
              <a:fillRect/>
            </a:stretch>
          </p:blipFill>
          <p:spPr>
            <a:xfrm>
              <a:off x="5607307" y="689950"/>
              <a:ext cx="516992" cy="768262"/>
            </a:xfrm>
            <a:prstGeom prst="rect">
              <a:avLst/>
            </a:prstGeom>
            <a:noFill/>
            <a:ln>
              <a:noFill/>
            </a:ln>
          </p:spPr>
        </p:pic>
        <p:pic>
          <p:nvPicPr>
            <p:cNvPr id="1393" name="Google Shape;1393;p269"/>
            <p:cNvPicPr preferRelativeResize="0"/>
            <p:nvPr/>
          </p:nvPicPr>
          <p:blipFill>
            <a:blip r:embed="rId3">
              <a:alphaModFix/>
            </a:blip>
            <a:stretch>
              <a:fillRect/>
            </a:stretch>
          </p:blipFill>
          <p:spPr>
            <a:xfrm rot="10800000">
              <a:off x="3477767" y="1458213"/>
              <a:ext cx="516992" cy="768262"/>
            </a:xfrm>
            <a:prstGeom prst="rect">
              <a:avLst/>
            </a:prstGeom>
            <a:noFill/>
            <a:ln>
              <a:noFill/>
            </a:ln>
          </p:spPr>
        </p:pic>
        <p:pic>
          <p:nvPicPr>
            <p:cNvPr id="1394" name="Google Shape;1394;p269"/>
            <p:cNvPicPr preferRelativeResize="0"/>
            <p:nvPr/>
          </p:nvPicPr>
          <p:blipFill>
            <a:blip r:embed="rId3">
              <a:alphaModFix/>
            </a:blip>
            <a:stretch>
              <a:fillRect/>
            </a:stretch>
          </p:blipFill>
          <p:spPr>
            <a:xfrm rot="10800000">
              <a:off x="3918856" y="1458213"/>
              <a:ext cx="516992" cy="768262"/>
            </a:xfrm>
            <a:prstGeom prst="rect">
              <a:avLst/>
            </a:prstGeom>
            <a:noFill/>
            <a:ln>
              <a:noFill/>
            </a:ln>
          </p:spPr>
        </p:pic>
        <p:pic>
          <p:nvPicPr>
            <p:cNvPr id="1395" name="Google Shape;1395;p269"/>
            <p:cNvPicPr preferRelativeResize="0"/>
            <p:nvPr/>
          </p:nvPicPr>
          <p:blipFill>
            <a:blip r:embed="rId3">
              <a:alphaModFix/>
            </a:blip>
            <a:stretch>
              <a:fillRect/>
            </a:stretch>
          </p:blipFill>
          <p:spPr>
            <a:xfrm rot="10800000">
              <a:off x="4344552" y="1458213"/>
              <a:ext cx="516992" cy="768262"/>
            </a:xfrm>
            <a:prstGeom prst="rect">
              <a:avLst/>
            </a:prstGeom>
            <a:noFill/>
            <a:ln>
              <a:noFill/>
            </a:ln>
          </p:spPr>
        </p:pic>
        <p:pic>
          <p:nvPicPr>
            <p:cNvPr id="1396" name="Google Shape;1396;p269"/>
            <p:cNvPicPr preferRelativeResize="0"/>
            <p:nvPr/>
          </p:nvPicPr>
          <p:blipFill>
            <a:blip r:embed="rId3">
              <a:alphaModFix/>
            </a:blip>
            <a:stretch>
              <a:fillRect/>
            </a:stretch>
          </p:blipFill>
          <p:spPr>
            <a:xfrm rot="10800000">
              <a:off x="4801033" y="1458213"/>
              <a:ext cx="516992" cy="768262"/>
            </a:xfrm>
            <a:prstGeom prst="rect">
              <a:avLst/>
            </a:prstGeom>
            <a:noFill/>
            <a:ln>
              <a:noFill/>
            </a:ln>
          </p:spPr>
        </p:pic>
        <p:pic>
          <p:nvPicPr>
            <p:cNvPr id="1397" name="Google Shape;1397;p269"/>
            <p:cNvPicPr preferRelativeResize="0"/>
            <p:nvPr/>
          </p:nvPicPr>
          <p:blipFill>
            <a:blip r:embed="rId3">
              <a:alphaModFix/>
            </a:blip>
            <a:stretch>
              <a:fillRect/>
            </a:stretch>
          </p:blipFill>
          <p:spPr>
            <a:xfrm rot="10800000">
              <a:off x="5709883" y="1458213"/>
              <a:ext cx="516992" cy="768262"/>
            </a:xfrm>
            <a:prstGeom prst="rect">
              <a:avLst/>
            </a:prstGeom>
            <a:noFill/>
            <a:ln>
              <a:noFill/>
            </a:ln>
          </p:spPr>
        </p:pic>
        <p:pic>
          <p:nvPicPr>
            <p:cNvPr id="1398" name="Google Shape;1398;p269"/>
            <p:cNvPicPr preferRelativeResize="0"/>
            <p:nvPr/>
          </p:nvPicPr>
          <p:blipFill>
            <a:blip r:embed="rId3">
              <a:alphaModFix/>
            </a:blip>
            <a:stretch>
              <a:fillRect/>
            </a:stretch>
          </p:blipFill>
          <p:spPr>
            <a:xfrm rot="10800000">
              <a:off x="5287240" y="1458213"/>
              <a:ext cx="516992" cy="768262"/>
            </a:xfrm>
            <a:prstGeom prst="rect">
              <a:avLst/>
            </a:prstGeom>
            <a:noFill/>
            <a:ln>
              <a:noFill/>
            </a:ln>
          </p:spPr>
        </p:pic>
      </p:grpSp>
      <p:pic>
        <p:nvPicPr>
          <p:cNvPr id="1399" name="Google Shape;1399;p269"/>
          <p:cNvPicPr preferRelativeResize="0"/>
          <p:nvPr/>
        </p:nvPicPr>
        <p:blipFill>
          <a:blip r:embed="rId4">
            <a:alphaModFix/>
          </a:blip>
          <a:stretch>
            <a:fillRect/>
          </a:stretch>
        </p:blipFill>
        <p:spPr>
          <a:xfrm>
            <a:off x="1883917" y="3215149"/>
            <a:ext cx="6966984" cy="1536525"/>
          </a:xfrm>
          <a:prstGeom prst="rect">
            <a:avLst/>
          </a:prstGeom>
          <a:noFill/>
          <a:ln>
            <a:noFill/>
          </a:ln>
        </p:spPr>
      </p:pic>
      <p:sp>
        <p:nvSpPr>
          <p:cNvPr id="1400" name="Google Shape;1400;p269"/>
          <p:cNvSpPr txBox="1"/>
          <p:nvPr/>
        </p:nvSpPr>
        <p:spPr>
          <a:xfrm>
            <a:off x="510525" y="3681825"/>
            <a:ext cx="13734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solidFill>
                  <a:srgbClr val="0B672E"/>
                </a:solidFill>
                <a:latin typeface="Calibri"/>
                <a:ea typeface="Calibri"/>
                <a:cs typeface="Calibri"/>
                <a:sym typeface="Calibri"/>
              </a:rPr>
              <a:t>to…</a:t>
            </a:r>
            <a:endParaRPr b="1" sz="3600">
              <a:solidFill>
                <a:srgbClr val="0B672E"/>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4" name="Shape 1404"/>
        <p:cNvGrpSpPr/>
        <p:nvPr/>
      </p:nvGrpSpPr>
      <p:grpSpPr>
        <a:xfrm>
          <a:off x="0" y="0"/>
          <a:ext cx="0" cy="0"/>
          <a:chOff x="0" y="0"/>
          <a:chExt cx="0" cy="0"/>
        </a:xfrm>
      </p:grpSpPr>
      <p:sp>
        <p:nvSpPr>
          <p:cNvPr id="1405" name="Google Shape;1405;p270"/>
          <p:cNvSpPr txBox="1"/>
          <p:nvPr>
            <p:ph type="title"/>
          </p:nvPr>
        </p:nvSpPr>
        <p:spPr>
          <a:xfrm>
            <a:off x="571608" y="232950"/>
            <a:ext cx="5163000" cy="306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3600">
                <a:solidFill>
                  <a:srgbClr val="0B672E"/>
                </a:solidFill>
              </a:rPr>
              <a:t>Let’s Play!</a:t>
            </a:r>
            <a:endParaRPr b="1" sz="3600">
              <a:solidFill>
                <a:srgbClr val="0B672E"/>
              </a:solidFill>
            </a:endParaRPr>
          </a:p>
        </p:txBody>
      </p:sp>
      <p:pic>
        <p:nvPicPr>
          <p:cNvPr id="1406" name="Google Shape;1406;p270"/>
          <p:cNvPicPr preferRelativeResize="0"/>
          <p:nvPr/>
        </p:nvPicPr>
        <p:blipFill>
          <a:blip r:embed="rId3">
            <a:alphaModFix/>
          </a:blip>
          <a:stretch>
            <a:fillRect/>
          </a:stretch>
        </p:blipFill>
        <p:spPr>
          <a:xfrm>
            <a:off x="5257675" y="1055888"/>
            <a:ext cx="3565277" cy="3582776"/>
          </a:xfrm>
          <a:prstGeom prst="rect">
            <a:avLst/>
          </a:prstGeom>
          <a:noFill/>
          <a:ln>
            <a:noFill/>
          </a:ln>
        </p:spPr>
      </p:pic>
      <p:pic>
        <p:nvPicPr>
          <p:cNvPr id="1407" name="Google Shape;1407;p270"/>
          <p:cNvPicPr preferRelativeResize="0"/>
          <p:nvPr/>
        </p:nvPicPr>
        <p:blipFill>
          <a:blip r:embed="rId4">
            <a:alphaModFix/>
          </a:blip>
          <a:stretch>
            <a:fillRect/>
          </a:stretch>
        </p:blipFill>
        <p:spPr>
          <a:xfrm>
            <a:off x="571600" y="1111750"/>
            <a:ext cx="4481822" cy="3471056"/>
          </a:xfrm>
          <a:prstGeom prst="rect">
            <a:avLst/>
          </a:prstGeom>
          <a:noFill/>
          <a:ln>
            <a:noFill/>
          </a:ln>
        </p:spPr>
      </p:pic>
      <p:pic>
        <p:nvPicPr>
          <p:cNvPr id="1408" name="Google Shape;1408;p270"/>
          <p:cNvPicPr preferRelativeResize="0"/>
          <p:nvPr/>
        </p:nvPicPr>
        <p:blipFill>
          <a:blip r:embed="rId5">
            <a:alphaModFix/>
          </a:blip>
          <a:stretch>
            <a:fillRect/>
          </a:stretch>
        </p:blipFill>
        <p:spPr>
          <a:xfrm rot="-5400000">
            <a:off x="2043762" y="975211"/>
            <a:ext cx="1537499" cy="374411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2" name="Shape 1412"/>
        <p:cNvGrpSpPr/>
        <p:nvPr/>
      </p:nvGrpSpPr>
      <p:grpSpPr>
        <a:xfrm>
          <a:off x="0" y="0"/>
          <a:ext cx="0" cy="0"/>
          <a:chOff x="0" y="0"/>
          <a:chExt cx="0" cy="0"/>
        </a:xfrm>
      </p:grpSpPr>
      <p:pic>
        <p:nvPicPr>
          <p:cNvPr id="1413" name="Google Shape;1413;p271"/>
          <p:cNvPicPr preferRelativeResize="0"/>
          <p:nvPr/>
        </p:nvPicPr>
        <p:blipFill rotWithShape="1">
          <a:blip r:embed="rId3">
            <a:alphaModFix/>
          </a:blip>
          <a:srcRect b="0" l="0" r="0" t="0"/>
          <a:stretch/>
        </p:blipFill>
        <p:spPr>
          <a:xfrm>
            <a:off x="8107325" y="137447"/>
            <a:ext cx="900247" cy="900247"/>
          </a:xfrm>
          <a:prstGeom prst="rect">
            <a:avLst/>
          </a:prstGeom>
          <a:noFill/>
          <a:ln>
            <a:noFill/>
          </a:ln>
        </p:spPr>
      </p:pic>
      <p:pic>
        <p:nvPicPr>
          <p:cNvPr descr="A picture containing toy, metalware&#10;&#10;Description automatically generated" id="1414" name="Google Shape;1414;p271"/>
          <p:cNvPicPr preferRelativeResize="0"/>
          <p:nvPr/>
        </p:nvPicPr>
        <p:blipFill rotWithShape="1">
          <a:blip r:embed="rId4">
            <a:alphaModFix/>
          </a:blip>
          <a:srcRect b="0" l="0" r="0" t="0"/>
          <a:stretch/>
        </p:blipFill>
        <p:spPr>
          <a:xfrm>
            <a:off x="1424512" y="1309226"/>
            <a:ext cx="2439056" cy="3414671"/>
          </a:xfrm>
          <a:prstGeom prst="rect">
            <a:avLst/>
          </a:prstGeom>
          <a:noFill/>
          <a:ln cap="flat" cmpd="sng" w="9525">
            <a:solidFill>
              <a:srgbClr val="000000"/>
            </a:solidFill>
            <a:prstDash val="solid"/>
            <a:round/>
            <a:headEnd len="sm" w="sm" type="none"/>
            <a:tailEnd len="sm" w="sm" type="none"/>
          </a:ln>
        </p:spPr>
      </p:pic>
      <p:pic>
        <p:nvPicPr>
          <p:cNvPr id="1415" name="Google Shape;1415;p271"/>
          <p:cNvPicPr preferRelativeResize="0"/>
          <p:nvPr/>
        </p:nvPicPr>
        <p:blipFill>
          <a:blip r:embed="rId5">
            <a:alphaModFix/>
          </a:blip>
          <a:stretch>
            <a:fillRect/>
          </a:stretch>
        </p:blipFill>
        <p:spPr>
          <a:xfrm rot="5400000">
            <a:off x="5112505" y="2106906"/>
            <a:ext cx="2954830" cy="1819313"/>
          </a:xfrm>
          <a:prstGeom prst="rect">
            <a:avLst/>
          </a:prstGeom>
          <a:noFill/>
          <a:ln>
            <a:noFill/>
          </a:ln>
        </p:spPr>
      </p:pic>
      <p:sp>
        <p:nvSpPr>
          <p:cNvPr id="1416" name="Google Shape;1416;p271"/>
          <p:cNvSpPr/>
          <p:nvPr/>
        </p:nvSpPr>
        <p:spPr>
          <a:xfrm>
            <a:off x="4317787" y="2659313"/>
            <a:ext cx="1085700" cy="607500"/>
          </a:xfrm>
          <a:prstGeom prst="rightArrow">
            <a:avLst>
              <a:gd fmla="val 50000" name="adj1"/>
              <a:gd fmla="val 50000" name="adj2"/>
            </a:avLst>
          </a:prstGeom>
          <a:solidFill>
            <a:srgbClr val="006838"/>
          </a:solidFill>
          <a:ln cap="flat" cmpd="sng" w="9525">
            <a:solidFill>
              <a:schemeClr val="dk1"/>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Open Sans"/>
              <a:ea typeface="Open Sans"/>
              <a:cs typeface="Open Sans"/>
              <a:sym typeface="Open Sans"/>
            </a:endParaRPr>
          </a:p>
        </p:txBody>
      </p:sp>
      <p:sp>
        <p:nvSpPr>
          <p:cNvPr id="1417" name="Google Shape;1417;p271"/>
          <p:cNvSpPr txBox="1"/>
          <p:nvPr>
            <p:ph type="title"/>
          </p:nvPr>
        </p:nvSpPr>
        <p:spPr>
          <a:xfrm>
            <a:off x="233200" y="-5754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Aquaporin = C</a:t>
            </a:r>
            <a:r>
              <a:rPr lang="en"/>
              <a:t>hannel Protein</a:t>
            </a:r>
            <a:endParaRPr b="1"/>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1" name="Shape 1421"/>
        <p:cNvGrpSpPr/>
        <p:nvPr/>
      </p:nvGrpSpPr>
      <p:grpSpPr>
        <a:xfrm>
          <a:off x="0" y="0"/>
          <a:ext cx="0" cy="0"/>
          <a:chOff x="0" y="0"/>
          <a:chExt cx="0" cy="0"/>
        </a:xfrm>
      </p:grpSpPr>
      <p:sp>
        <p:nvSpPr>
          <p:cNvPr id="1422" name="Google Shape;1422;p272"/>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pic>
        <p:nvPicPr>
          <p:cNvPr id="1423" name="Google Shape;1423;p272"/>
          <p:cNvPicPr preferRelativeResize="0"/>
          <p:nvPr/>
        </p:nvPicPr>
        <p:blipFill rotWithShape="1">
          <a:blip r:embed="rId3">
            <a:alphaModFix/>
          </a:blip>
          <a:srcRect b="0" l="0" r="0" t="0"/>
          <a:stretch/>
        </p:blipFill>
        <p:spPr>
          <a:xfrm>
            <a:off x="8091850" y="209564"/>
            <a:ext cx="900247" cy="900247"/>
          </a:xfrm>
          <a:prstGeom prst="rect">
            <a:avLst/>
          </a:prstGeom>
          <a:noFill/>
          <a:ln>
            <a:noFill/>
          </a:ln>
        </p:spPr>
      </p:pic>
      <p:sp>
        <p:nvSpPr>
          <p:cNvPr id="1424" name="Google Shape;1424;p272"/>
          <p:cNvSpPr txBox="1"/>
          <p:nvPr>
            <p:ph type="title"/>
          </p:nvPr>
        </p:nvSpPr>
        <p:spPr>
          <a:xfrm>
            <a:off x="233200" y="57600"/>
            <a:ext cx="7920600" cy="97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900"/>
              <a:t>Osmosis: Transport of Water Through Aquaporins</a:t>
            </a:r>
            <a:endParaRPr b="1" sz="2900"/>
          </a:p>
        </p:txBody>
      </p:sp>
      <p:pic>
        <p:nvPicPr>
          <p:cNvPr id="1425" name="Google Shape;1425;p272"/>
          <p:cNvPicPr preferRelativeResize="0"/>
          <p:nvPr/>
        </p:nvPicPr>
        <p:blipFill>
          <a:blip r:embed="rId4">
            <a:alphaModFix/>
          </a:blip>
          <a:stretch>
            <a:fillRect/>
          </a:stretch>
        </p:blipFill>
        <p:spPr>
          <a:xfrm>
            <a:off x="4912300" y="1402400"/>
            <a:ext cx="3078424" cy="3093514"/>
          </a:xfrm>
          <a:prstGeom prst="rect">
            <a:avLst/>
          </a:prstGeom>
          <a:noFill/>
          <a:ln>
            <a:noFill/>
          </a:ln>
        </p:spPr>
      </p:pic>
      <p:pic>
        <p:nvPicPr>
          <p:cNvPr id="1426" name="Google Shape;1426;p272"/>
          <p:cNvPicPr preferRelativeResize="0"/>
          <p:nvPr/>
        </p:nvPicPr>
        <p:blipFill>
          <a:blip r:embed="rId5">
            <a:alphaModFix/>
          </a:blip>
          <a:stretch>
            <a:fillRect/>
          </a:stretch>
        </p:blipFill>
        <p:spPr>
          <a:xfrm rot="-5400000">
            <a:off x="1647170" y="1193635"/>
            <a:ext cx="1458010" cy="3550500"/>
          </a:xfrm>
          <a:prstGeom prst="rect">
            <a:avLst/>
          </a:prstGeom>
          <a:noFill/>
          <a:ln>
            <a:noFill/>
          </a:ln>
        </p:spPr>
      </p:pic>
      <p:pic>
        <p:nvPicPr>
          <p:cNvPr id="1427" name="Google Shape;1427;p272"/>
          <p:cNvPicPr preferRelativeResize="0"/>
          <p:nvPr/>
        </p:nvPicPr>
        <p:blipFill>
          <a:blip r:embed="rId6">
            <a:alphaModFix/>
          </a:blip>
          <a:stretch>
            <a:fillRect/>
          </a:stretch>
        </p:blipFill>
        <p:spPr>
          <a:xfrm rot="5400000">
            <a:off x="953782" y="2324488"/>
            <a:ext cx="440332" cy="271114"/>
          </a:xfrm>
          <a:prstGeom prst="rect">
            <a:avLst/>
          </a:prstGeom>
          <a:noFill/>
          <a:ln>
            <a:noFill/>
          </a:ln>
        </p:spPr>
      </p:pic>
      <p:pic>
        <p:nvPicPr>
          <p:cNvPr id="1428" name="Google Shape;1428;p272"/>
          <p:cNvPicPr preferRelativeResize="0"/>
          <p:nvPr/>
        </p:nvPicPr>
        <p:blipFill>
          <a:blip r:embed="rId6">
            <a:alphaModFix/>
          </a:blip>
          <a:stretch>
            <a:fillRect/>
          </a:stretch>
        </p:blipFill>
        <p:spPr>
          <a:xfrm rot="5400000">
            <a:off x="3027144" y="3302882"/>
            <a:ext cx="440332" cy="271114"/>
          </a:xfrm>
          <a:prstGeom prst="rect">
            <a:avLst/>
          </a:prstGeom>
          <a:noFill/>
          <a:ln>
            <a:noFill/>
          </a:ln>
        </p:spPr>
      </p:pic>
      <p:pic>
        <p:nvPicPr>
          <p:cNvPr id="1429" name="Google Shape;1429;p272"/>
          <p:cNvPicPr preferRelativeResize="0"/>
          <p:nvPr/>
        </p:nvPicPr>
        <p:blipFill>
          <a:blip r:embed="rId7">
            <a:alphaModFix/>
          </a:blip>
          <a:stretch>
            <a:fillRect/>
          </a:stretch>
        </p:blipFill>
        <p:spPr>
          <a:xfrm rot="2111414">
            <a:off x="2568410" y="2739195"/>
            <a:ext cx="638953" cy="419938"/>
          </a:xfrm>
          <a:prstGeom prst="rect">
            <a:avLst/>
          </a:prstGeom>
          <a:noFill/>
          <a:ln>
            <a:noFill/>
          </a:ln>
        </p:spPr>
      </p:pic>
      <p:pic>
        <p:nvPicPr>
          <p:cNvPr id="1430" name="Google Shape;1430;p272"/>
          <p:cNvPicPr preferRelativeResize="0"/>
          <p:nvPr/>
        </p:nvPicPr>
        <p:blipFill>
          <a:blip r:embed="rId7">
            <a:alphaModFix/>
          </a:blip>
          <a:stretch>
            <a:fillRect/>
          </a:stretch>
        </p:blipFill>
        <p:spPr>
          <a:xfrm rot="1783484">
            <a:off x="777733" y="2739195"/>
            <a:ext cx="638952" cy="419939"/>
          </a:xfrm>
          <a:prstGeom prst="rect">
            <a:avLst/>
          </a:prstGeom>
          <a:noFill/>
          <a:ln>
            <a:noFill/>
          </a:ln>
        </p:spPr>
      </p:pic>
      <p:pic>
        <p:nvPicPr>
          <p:cNvPr id="1431" name="Google Shape;1431;p272"/>
          <p:cNvPicPr preferRelativeResize="0"/>
          <p:nvPr/>
        </p:nvPicPr>
        <p:blipFill>
          <a:blip r:embed="rId7">
            <a:alphaModFix/>
          </a:blip>
          <a:stretch>
            <a:fillRect/>
          </a:stretch>
        </p:blipFill>
        <p:spPr>
          <a:xfrm rot="-2121345">
            <a:off x="1596625" y="2697795"/>
            <a:ext cx="638953" cy="419938"/>
          </a:xfrm>
          <a:prstGeom prst="rect">
            <a:avLst/>
          </a:prstGeom>
          <a:noFill/>
          <a:ln>
            <a:noFill/>
          </a:ln>
        </p:spPr>
      </p:pic>
      <p:pic>
        <p:nvPicPr>
          <p:cNvPr id="1432" name="Google Shape;1432;p272"/>
          <p:cNvPicPr preferRelativeResize="0"/>
          <p:nvPr/>
        </p:nvPicPr>
        <p:blipFill>
          <a:blip r:embed="rId8">
            <a:alphaModFix/>
          </a:blip>
          <a:stretch>
            <a:fillRect/>
          </a:stretch>
        </p:blipFill>
        <p:spPr>
          <a:xfrm>
            <a:off x="2209364" y="2854949"/>
            <a:ext cx="137577" cy="204450"/>
          </a:xfrm>
          <a:prstGeom prst="rect">
            <a:avLst/>
          </a:prstGeom>
          <a:noFill/>
          <a:ln>
            <a:noFill/>
          </a:ln>
        </p:spPr>
      </p:pic>
      <p:pic>
        <p:nvPicPr>
          <p:cNvPr id="1433" name="Google Shape;1433;p272"/>
          <p:cNvPicPr preferRelativeResize="0"/>
          <p:nvPr/>
        </p:nvPicPr>
        <p:blipFill>
          <a:blip r:embed="rId8">
            <a:alphaModFix/>
          </a:blip>
          <a:stretch>
            <a:fillRect/>
          </a:stretch>
        </p:blipFill>
        <p:spPr>
          <a:xfrm rot="-1952243">
            <a:off x="1226108" y="1970193"/>
            <a:ext cx="128320" cy="190693"/>
          </a:xfrm>
          <a:prstGeom prst="rect">
            <a:avLst/>
          </a:prstGeom>
          <a:noFill/>
          <a:ln>
            <a:noFill/>
          </a:ln>
        </p:spPr>
      </p:pic>
      <p:pic>
        <p:nvPicPr>
          <p:cNvPr id="1434" name="Google Shape;1434;p272"/>
          <p:cNvPicPr preferRelativeResize="0"/>
          <p:nvPr/>
        </p:nvPicPr>
        <p:blipFill>
          <a:blip r:embed="rId8">
            <a:alphaModFix/>
          </a:blip>
          <a:stretch>
            <a:fillRect/>
          </a:stretch>
        </p:blipFill>
        <p:spPr>
          <a:xfrm rot="3565415">
            <a:off x="3202073" y="2023647"/>
            <a:ext cx="126444" cy="187918"/>
          </a:xfrm>
          <a:prstGeom prst="rect">
            <a:avLst/>
          </a:prstGeom>
          <a:noFill/>
          <a:ln>
            <a:noFill/>
          </a:ln>
        </p:spPr>
      </p:pic>
      <p:pic>
        <p:nvPicPr>
          <p:cNvPr id="1435" name="Google Shape;1435;p272"/>
          <p:cNvPicPr preferRelativeResize="0"/>
          <p:nvPr/>
        </p:nvPicPr>
        <p:blipFill>
          <a:blip r:embed="rId8">
            <a:alphaModFix/>
          </a:blip>
          <a:stretch>
            <a:fillRect/>
          </a:stretch>
        </p:blipFill>
        <p:spPr>
          <a:xfrm rot="2926594">
            <a:off x="1376941" y="3742250"/>
            <a:ext cx="134845" cy="200393"/>
          </a:xfrm>
          <a:prstGeom prst="rect">
            <a:avLst/>
          </a:prstGeom>
          <a:noFill/>
          <a:ln>
            <a:noFill/>
          </a:ln>
        </p:spPr>
      </p:pic>
      <p:pic>
        <p:nvPicPr>
          <p:cNvPr id="1436" name="Google Shape;1436;p272"/>
          <p:cNvPicPr preferRelativeResize="0"/>
          <p:nvPr/>
        </p:nvPicPr>
        <p:blipFill>
          <a:blip r:embed="rId8">
            <a:alphaModFix/>
          </a:blip>
          <a:stretch>
            <a:fillRect/>
          </a:stretch>
        </p:blipFill>
        <p:spPr>
          <a:xfrm rot="-3335195">
            <a:off x="2318241" y="3748537"/>
            <a:ext cx="134395" cy="199721"/>
          </a:xfrm>
          <a:prstGeom prst="rect">
            <a:avLst/>
          </a:prstGeom>
          <a:noFill/>
          <a:ln>
            <a:noFill/>
          </a:ln>
        </p:spPr>
      </p:pic>
      <p:pic>
        <p:nvPicPr>
          <p:cNvPr id="1437" name="Google Shape;1437;p272"/>
          <p:cNvPicPr preferRelativeResize="0"/>
          <p:nvPr/>
        </p:nvPicPr>
        <p:blipFill>
          <a:blip r:embed="rId8">
            <a:alphaModFix/>
          </a:blip>
          <a:stretch>
            <a:fillRect/>
          </a:stretch>
        </p:blipFill>
        <p:spPr>
          <a:xfrm rot="-3606970">
            <a:off x="3246570" y="3743035"/>
            <a:ext cx="133237" cy="197999"/>
          </a:xfrm>
          <a:prstGeom prst="rect">
            <a:avLst/>
          </a:prstGeom>
          <a:noFill/>
          <a:ln>
            <a:noFill/>
          </a:ln>
        </p:spPr>
      </p:pic>
      <p:pic>
        <p:nvPicPr>
          <p:cNvPr id="1438" name="Google Shape;1438;p272"/>
          <p:cNvPicPr preferRelativeResize="0"/>
          <p:nvPr/>
        </p:nvPicPr>
        <p:blipFill>
          <a:blip r:embed="rId6">
            <a:alphaModFix/>
          </a:blip>
          <a:stretch>
            <a:fillRect/>
          </a:stretch>
        </p:blipFill>
        <p:spPr>
          <a:xfrm rot="5400000">
            <a:off x="6220100" y="1480160"/>
            <a:ext cx="498824" cy="307125"/>
          </a:xfrm>
          <a:prstGeom prst="rect">
            <a:avLst/>
          </a:prstGeom>
          <a:noFill/>
          <a:ln>
            <a:noFill/>
          </a:ln>
        </p:spPr>
      </p:pic>
      <p:pic>
        <p:nvPicPr>
          <p:cNvPr id="1439" name="Google Shape;1439;p272"/>
          <p:cNvPicPr preferRelativeResize="0"/>
          <p:nvPr/>
        </p:nvPicPr>
        <p:blipFill>
          <a:blip r:embed="rId6">
            <a:alphaModFix/>
          </a:blip>
          <a:stretch>
            <a:fillRect/>
          </a:stretch>
        </p:blipFill>
        <p:spPr>
          <a:xfrm rot="587066">
            <a:off x="7559185" y="3008851"/>
            <a:ext cx="509706" cy="313821"/>
          </a:xfrm>
          <a:prstGeom prst="rect">
            <a:avLst/>
          </a:prstGeom>
          <a:noFill/>
          <a:ln>
            <a:noFill/>
          </a:ln>
        </p:spPr>
      </p:pic>
      <p:pic>
        <p:nvPicPr>
          <p:cNvPr id="1440" name="Google Shape;1440;p272"/>
          <p:cNvPicPr preferRelativeResize="0"/>
          <p:nvPr/>
        </p:nvPicPr>
        <p:blipFill>
          <a:blip r:embed="rId7">
            <a:alphaModFix/>
          </a:blip>
          <a:stretch>
            <a:fillRect/>
          </a:stretch>
        </p:blipFill>
        <p:spPr>
          <a:xfrm rot="-2121345">
            <a:off x="5846175" y="2382170"/>
            <a:ext cx="638953" cy="419938"/>
          </a:xfrm>
          <a:prstGeom prst="rect">
            <a:avLst/>
          </a:prstGeom>
          <a:noFill/>
          <a:ln>
            <a:noFill/>
          </a:ln>
        </p:spPr>
      </p:pic>
      <p:pic>
        <p:nvPicPr>
          <p:cNvPr id="1441" name="Google Shape;1441;p272"/>
          <p:cNvPicPr preferRelativeResize="0"/>
          <p:nvPr/>
        </p:nvPicPr>
        <p:blipFill>
          <a:blip r:embed="rId7">
            <a:alphaModFix/>
          </a:blip>
          <a:stretch>
            <a:fillRect/>
          </a:stretch>
        </p:blipFill>
        <p:spPr>
          <a:xfrm rot="2111414">
            <a:off x="6722485" y="2697795"/>
            <a:ext cx="638953" cy="419938"/>
          </a:xfrm>
          <a:prstGeom prst="rect">
            <a:avLst/>
          </a:prstGeom>
          <a:noFill/>
          <a:ln>
            <a:noFill/>
          </a:ln>
        </p:spPr>
      </p:pic>
      <p:pic>
        <p:nvPicPr>
          <p:cNvPr id="1442" name="Google Shape;1442;p272"/>
          <p:cNvPicPr preferRelativeResize="0"/>
          <p:nvPr/>
        </p:nvPicPr>
        <p:blipFill>
          <a:blip r:embed="rId7">
            <a:alphaModFix/>
          </a:blip>
          <a:stretch>
            <a:fillRect/>
          </a:stretch>
        </p:blipFill>
        <p:spPr>
          <a:xfrm rot="2111414">
            <a:off x="6038785" y="3228470"/>
            <a:ext cx="638953" cy="419938"/>
          </a:xfrm>
          <a:prstGeom prst="rect">
            <a:avLst/>
          </a:prstGeom>
          <a:noFill/>
          <a:ln>
            <a:noFill/>
          </a:ln>
        </p:spPr>
      </p:pic>
      <p:pic>
        <p:nvPicPr>
          <p:cNvPr id="1443" name="Google Shape;1443;p272"/>
          <p:cNvPicPr preferRelativeResize="0"/>
          <p:nvPr/>
        </p:nvPicPr>
        <p:blipFill>
          <a:blip r:embed="rId8">
            <a:alphaModFix/>
          </a:blip>
          <a:stretch>
            <a:fillRect/>
          </a:stretch>
        </p:blipFill>
        <p:spPr>
          <a:xfrm rot="-3606970">
            <a:off x="6362045" y="2808760"/>
            <a:ext cx="133237" cy="197999"/>
          </a:xfrm>
          <a:prstGeom prst="rect">
            <a:avLst/>
          </a:prstGeom>
          <a:noFill/>
          <a:ln>
            <a:noFill/>
          </a:ln>
        </p:spPr>
      </p:pic>
      <p:pic>
        <p:nvPicPr>
          <p:cNvPr id="1444" name="Google Shape;1444;p272"/>
          <p:cNvPicPr preferRelativeResize="0"/>
          <p:nvPr/>
        </p:nvPicPr>
        <p:blipFill>
          <a:blip r:embed="rId8">
            <a:alphaModFix/>
          </a:blip>
          <a:stretch>
            <a:fillRect/>
          </a:stretch>
        </p:blipFill>
        <p:spPr>
          <a:xfrm rot="-3606970">
            <a:off x="7183745" y="1410485"/>
            <a:ext cx="133237" cy="197999"/>
          </a:xfrm>
          <a:prstGeom prst="rect">
            <a:avLst/>
          </a:prstGeom>
          <a:noFill/>
          <a:ln>
            <a:noFill/>
          </a:ln>
        </p:spPr>
      </p:pic>
      <p:pic>
        <p:nvPicPr>
          <p:cNvPr id="1445" name="Google Shape;1445;p272"/>
          <p:cNvPicPr preferRelativeResize="0"/>
          <p:nvPr/>
        </p:nvPicPr>
        <p:blipFill>
          <a:blip r:embed="rId8">
            <a:alphaModFix/>
          </a:blip>
          <a:stretch>
            <a:fillRect/>
          </a:stretch>
        </p:blipFill>
        <p:spPr>
          <a:xfrm rot="-3606970">
            <a:off x="6666845" y="3113560"/>
            <a:ext cx="133237" cy="197999"/>
          </a:xfrm>
          <a:prstGeom prst="rect">
            <a:avLst/>
          </a:prstGeom>
          <a:noFill/>
          <a:ln>
            <a:noFill/>
          </a:ln>
        </p:spPr>
      </p:pic>
      <p:pic>
        <p:nvPicPr>
          <p:cNvPr id="1446" name="Google Shape;1446;p272"/>
          <p:cNvPicPr preferRelativeResize="0"/>
          <p:nvPr/>
        </p:nvPicPr>
        <p:blipFill>
          <a:blip r:embed="rId8">
            <a:alphaModFix/>
          </a:blip>
          <a:stretch>
            <a:fillRect/>
          </a:stretch>
        </p:blipFill>
        <p:spPr>
          <a:xfrm rot="-3606970">
            <a:off x="7747420" y="3066760"/>
            <a:ext cx="133237" cy="197999"/>
          </a:xfrm>
          <a:prstGeom prst="rect">
            <a:avLst/>
          </a:prstGeom>
          <a:noFill/>
          <a:ln>
            <a:noFill/>
          </a:ln>
        </p:spPr>
      </p:pic>
      <p:pic>
        <p:nvPicPr>
          <p:cNvPr id="1447" name="Google Shape;1447;p272"/>
          <p:cNvPicPr preferRelativeResize="0"/>
          <p:nvPr/>
        </p:nvPicPr>
        <p:blipFill>
          <a:blip r:embed="rId8">
            <a:alphaModFix/>
          </a:blip>
          <a:stretch>
            <a:fillRect/>
          </a:stretch>
        </p:blipFill>
        <p:spPr>
          <a:xfrm rot="-3606970">
            <a:off x="3171651" y="3353696"/>
            <a:ext cx="133237" cy="197999"/>
          </a:xfrm>
          <a:prstGeom prst="rect">
            <a:avLst/>
          </a:prstGeom>
          <a:noFill/>
          <a:ln>
            <a:noFill/>
          </a:ln>
        </p:spPr>
      </p:pic>
      <p:pic>
        <p:nvPicPr>
          <p:cNvPr id="1448" name="Google Shape;1448;p272"/>
          <p:cNvPicPr preferRelativeResize="0"/>
          <p:nvPr/>
        </p:nvPicPr>
        <p:blipFill>
          <a:blip r:embed="rId8">
            <a:alphaModFix/>
          </a:blip>
          <a:stretch>
            <a:fillRect/>
          </a:stretch>
        </p:blipFill>
        <p:spPr>
          <a:xfrm rot="-3606970">
            <a:off x="6384895" y="1410485"/>
            <a:ext cx="133237" cy="197999"/>
          </a:xfrm>
          <a:prstGeom prst="rect">
            <a:avLst/>
          </a:prstGeom>
          <a:noFill/>
          <a:ln>
            <a:noFill/>
          </a:ln>
        </p:spPr>
      </p:pic>
      <p:pic>
        <p:nvPicPr>
          <p:cNvPr id="1449" name="Google Shape;1449;p272"/>
          <p:cNvPicPr preferRelativeResize="0"/>
          <p:nvPr/>
        </p:nvPicPr>
        <p:blipFill>
          <a:blip r:embed="rId8">
            <a:alphaModFix/>
          </a:blip>
          <a:stretch>
            <a:fillRect/>
          </a:stretch>
        </p:blipFill>
        <p:spPr>
          <a:xfrm rot="-3606970">
            <a:off x="6421073" y="1599063"/>
            <a:ext cx="133237" cy="197999"/>
          </a:xfrm>
          <a:prstGeom prst="rect">
            <a:avLst/>
          </a:prstGeom>
          <a:noFill/>
          <a:ln>
            <a:noFill/>
          </a:ln>
        </p:spPr>
      </p:pic>
      <p:pic>
        <p:nvPicPr>
          <p:cNvPr id="1450" name="Google Shape;1450;p272"/>
          <p:cNvPicPr preferRelativeResize="0"/>
          <p:nvPr/>
        </p:nvPicPr>
        <p:blipFill>
          <a:blip r:embed="rId8">
            <a:alphaModFix/>
          </a:blip>
          <a:stretch>
            <a:fillRect/>
          </a:stretch>
        </p:blipFill>
        <p:spPr>
          <a:xfrm rot="-3606970">
            <a:off x="5597945" y="1117898"/>
            <a:ext cx="133237" cy="197999"/>
          </a:xfrm>
          <a:prstGeom prst="rect">
            <a:avLst/>
          </a:prstGeom>
          <a:noFill/>
          <a:ln>
            <a:noFill/>
          </a:ln>
        </p:spPr>
      </p:pic>
      <p:pic>
        <p:nvPicPr>
          <p:cNvPr id="1451" name="Google Shape;1451;p272"/>
          <p:cNvPicPr preferRelativeResize="0"/>
          <p:nvPr/>
        </p:nvPicPr>
        <p:blipFill>
          <a:blip r:embed="rId8">
            <a:alphaModFix/>
          </a:blip>
          <a:stretch>
            <a:fillRect/>
          </a:stretch>
        </p:blipFill>
        <p:spPr>
          <a:xfrm rot="-3606970">
            <a:off x="7747420" y="1744560"/>
            <a:ext cx="133237" cy="197999"/>
          </a:xfrm>
          <a:prstGeom prst="rect">
            <a:avLst/>
          </a:prstGeom>
          <a:noFill/>
          <a:ln>
            <a:noFill/>
          </a:ln>
        </p:spPr>
      </p:pic>
      <p:pic>
        <p:nvPicPr>
          <p:cNvPr id="1452" name="Google Shape;1452;p272"/>
          <p:cNvPicPr preferRelativeResize="0"/>
          <p:nvPr/>
        </p:nvPicPr>
        <p:blipFill>
          <a:blip r:embed="rId8">
            <a:alphaModFix/>
          </a:blip>
          <a:stretch>
            <a:fillRect/>
          </a:stretch>
        </p:blipFill>
        <p:spPr>
          <a:xfrm rot="-3606970">
            <a:off x="6792770" y="2101485"/>
            <a:ext cx="133237" cy="197999"/>
          </a:xfrm>
          <a:prstGeom prst="rect">
            <a:avLst/>
          </a:prstGeom>
          <a:noFill/>
          <a:ln>
            <a:noFill/>
          </a:ln>
        </p:spPr>
      </p:pic>
      <p:pic>
        <p:nvPicPr>
          <p:cNvPr id="1453" name="Google Shape;1453;p272"/>
          <p:cNvPicPr preferRelativeResize="0"/>
          <p:nvPr/>
        </p:nvPicPr>
        <p:blipFill>
          <a:blip r:embed="rId8">
            <a:alphaModFix/>
          </a:blip>
          <a:stretch>
            <a:fillRect/>
          </a:stretch>
        </p:blipFill>
        <p:spPr>
          <a:xfrm rot="-3606970">
            <a:off x="2309558" y="1692523"/>
            <a:ext cx="133237" cy="19799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7" name="Shape 1457"/>
        <p:cNvGrpSpPr/>
        <p:nvPr/>
      </p:nvGrpSpPr>
      <p:grpSpPr>
        <a:xfrm>
          <a:off x="0" y="0"/>
          <a:ext cx="0" cy="0"/>
          <a:chOff x="0" y="0"/>
          <a:chExt cx="0" cy="0"/>
        </a:xfrm>
      </p:grpSpPr>
      <p:sp>
        <p:nvSpPr>
          <p:cNvPr id="1458" name="Google Shape;1458;p273"/>
          <p:cNvSpPr txBox="1"/>
          <p:nvPr>
            <p:ph type="title"/>
          </p:nvPr>
        </p:nvSpPr>
        <p:spPr>
          <a:xfrm>
            <a:off x="795925" y="246677"/>
            <a:ext cx="7409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chemeClr val="accent2"/>
                </a:solidFill>
              </a:rPr>
              <a:t>Model a cell in each of these environmental conditions.</a:t>
            </a:r>
            <a:endParaRPr b="1" sz="2400">
              <a:solidFill>
                <a:schemeClr val="accent2"/>
              </a:solidFill>
            </a:endParaRPr>
          </a:p>
        </p:txBody>
      </p:sp>
      <p:pic>
        <p:nvPicPr>
          <p:cNvPr id="1459" name="Google Shape;1459;p273"/>
          <p:cNvPicPr preferRelativeResize="0"/>
          <p:nvPr/>
        </p:nvPicPr>
        <p:blipFill>
          <a:blip r:embed="rId3">
            <a:alphaModFix/>
          </a:blip>
          <a:stretch>
            <a:fillRect/>
          </a:stretch>
        </p:blipFill>
        <p:spPr>
          <a:xfrm>
            <a:off x="1280400" y="2512489"/>
            <a:ext cx="2007068" cy="2016911"/>
          </a:xfrm>
          <a:prstGeom prst="rect">
            <a:avLst/>
          </a:prstGeom>
          <a:noFill/>
          <a:ln>
            <a:noFill/>
          </a:ln>
        </p:spPr>
      </p:pic>
      <p:pic>
        <p:nvPicPr>
          <p:cNvPr id="1460" name="Google Shape;1460;p273"/>
          <p:cNvPicPr preferRelativeResize="0"/>
          <p:nvPr/>
        </p:nvPicPr>
        <p:blipFill>
          <a:blip r:embed="rId4">
            <a:alphaModFix/>
          </a:blip>
          <a:stretch>
            <a:fillRect/>
          </a:stretch>
        </p:blipFill>
        <p:spPr>
          <a:xfrm rot="5400000">
            <a:off x="2133057" y="2563187"/>
            <a:ext cx="325224" cy="200239"/>
          </a:xfrm>
          <a:prstGeom prst="rect">
            <a:avLst/>
          </a:prstGeom>
          <a:noFill/>
          <a:ln>
            <a:noFill/>
          </a:ln>
        </p:spPr>
      </p:pic>
      <p:pic>
        <p:nvPicPr>
          <p:cNvPr id="1461" name="Google Shape;1461;p273"/>
          <p:cNvPicPr preferRelativeResize="0"/>
          <p:nvPr/>
        </p:nvPicPr>
        <p:blipFill>
          <a:blip r:embed="rId4">
            <a:alphaModFix/>
          </a:blip>
          <a:stretch>
            <a:fillRect/>
          </a:stretch>
        </p:blipFill>
        <p:spPr>
          <a:xfrm rot="587055">
            <a:off x="3006113" y="3559864"/>
            <a:ext cx="332318" cy="204606"/>
          </a:xfrm>
          <a:prstGeom prst="rect">
            <a:avLst/>
          </a:prstGeom>
          <a:noFill/>
          <a:ln>
            <a:noFill/>
          </a:ln>
        </p:spPr>
      </p:pic>
      <p:pic>
        <p:nvPicPr>
          <p:cNvPr id="1462" name="Google Shape;1462;p273"/>
          <p:cNvPicPr preferRelativeResize="0"/>
          <p:nvPr/>
        </p:nvPicPr>
        <p:blipFill>
          <a:blip r:embed="rId5">
            <a:alphaModFix/>
          </a:blip>
          <a:stretch>
            <a:fillRect/>
          </a:stretch>
        </p:blipFill>
        <p:spPr>
          <a:xfrm rot="-2121355">
            <a:off x="1889266" y="3151280"/>
            <a:ext cx="416585" cy="273791"/>
          </a:xfrm>
          <a:prstGeom prst="rect">
            <a:avLst/>
          </a:prstGeom>
          <a:noFill/>
          <a:ln>
            <a:noFill/>
          </a:ln>
        </p:spPr>
      </p:pic>
      <p:pic>
        <p:nvPicPr>
          <p:cNvPr id="1463" name="Google Shape;1463;p273"/>
          <p:cNvPicPr preferRelativeResize="0"/>
          <p:nvPr/>
        </p:nvPicPr>
        <p:blipFill>
          <a:blip r:embed="rId5">
            <a:alphaModFix/>
          </a:blip>
          <a:stretch>
            <a:fillRect/>
          </a:stretch>
        </p:blipFill>
        <p:spPr>
          <a:xfrm rot="2111416">
            <a:off x="2460602" y="3357061"/>
            <a:ext cx="416584" cy="273791"/>
          </a:xfrm>
          <a:prstGeom prst="rect">
            <a:avLst/>
          </a:prstGeom>
          <a:noFill/>
          <a:ln>
            <a:noFill/>
          </a:ln>
        </p:spPr>
      </p:pic>
      <p:pic>
        <p:nvPicPr>
          <p:cNvPr id="1464" name="Google Shape;1464;p273"/>
          <p:cNvPicPr preferRelativeResize="0"/>
          <p:nvPr/>
        </p:nvPicPr>
        <p:blipFill>
          <a:blip r:embed="rId5">
            <a:alphaModFix/>
          </a:blip>
          <a:stretch>
            <a:fillRect/>
          </a:stretch>
        </p:blipFill>
        <p:spPr>
          <a:xfrm rot="2111416">
            <a:off x="2014844" y="3703051"/>
            <a:ext cx="416584" cy="273791"/>
          </a:xfrm>
          <a:prstGeom prst="rect">
            <a:avLst/>
          </a:prstGeom>
          <a:noFill/>
          <a:ln>
            <a:noFill/>
          </a:ln>
        </p:spPr>
      </p:pic>
      <p:pic>
        <p:nvPicPr>
          <p:cNvPr id="1465" name="Google Shape;1465;p273"/>
          <p:cNvPicPr preferRelativeResize="0"/>
          <p:nvPr/>
        </p:nvPicPr>
        <p:blipFill>
          <a:blip r:embed="rId6">
            <a:alphaModFix/>
          </a:blip>
          <a:stretch>
            <a:fillRect/>
          </a:stretch>
        </p:blipFill>
        <p:spPr>
          <a:xfrm rot="-3606980">
            <a:off x="2225603" y="3429409"/>
            <a:ext cx="86868" cy="129092"/>
          </a:xfrm>
          <a:prstGeom prst="rect">
            <a:avLst/>
          </a:prstGeom>
          <a:noFill/>
          <a:ln>
            <a:noFill/>
          </a:ln>
        </p:spPr>
      </p:pic>
      <p:pic>
        <p:nvPicPr>
          <p:cNvPr id="1466" name="Google Shape;1466;p273"/>
          <p:cNvPicPr preferRelativeResize="0"/>
          <p:nvPr/>
        </p:nvPicPr>
        <p:blipFill>
          <a:blip r:embed="rId6">
            <a:alphaModFix/>
          </a:blip>
          <a:stretch>
            <a:fillRect/>
          </a:stretch>
        </p:blipFill>
        <p:spPr>
          <a:xfrm rot="-3606980">
            <a:off x="2761334" y="2517760"/>
            <a:ext cx="86868" cy="129092"/>
          </a:xfrm>
          <a:prstGeom prst="rect">
            <a:avLst/>
          </a:prstGeom>
          <a:noFill/>
          <a:ln>
            <a:noFill/>
          </a:ln>
        </p:spPr>
      </p:pic>
      <p:pic>
        <p:nvPicPr>
          <p:cNvPr id="1467" name="Google Shape;1467;p273"/>
          <p:cNvPicPr preferRelativeResize="0"/>
          <p:nvPr/>
        </p:nvPicPr>
        <p:blipFill>
          <a:blip r:embed="rId6">
            <a:alphaModFix/>
          </a:blip>
          <a:stretch>
            <a:fillRect/>
          </a:stretch>
        </p:blipFill>
        <p:spPr>
          <a:xfrm rot="-3606980">
            <a:off x="2424327" y="3628133"/>
            <a:ext cx="86868" cy="129092"/>
          </a:xfrm>
          <a:prstGeom prst="rect">
            <a:avLst/>
          </a:prstGeom>
          <a:noFill/>
          <a:ln>
            <a:noFill/>
          </a:ln>
        </p:spPr>
      </p:pic>
      <p:pic>
        <p:nvPicPr>
          <p:cNvPr id="1468" name="Google Shape;1468;p273"/>
          <p:cNvPicPr preferRelativeResize="0"/>
          <p:nvPr/>
        </p:nvPicPr>
        <p:blipFill>
          <a:blip r:embed="rId6">
            <a:alphaModFix/>
          </a:blip>
          <a:stretch>
            <a:fillRect/>
          </a:stretch>
        </p:blipFill>
        <p:spPr>
          <a:xfrm rot="-3606980">
            <a:off x="3128839" y="3597620"/>
            <a:ext cx="86868" cy="129092"/>
          </a:xfrm>
          <a:prstGeom prst="rect">
            <a:avLst/>
          </a:prstGeom>
          <a:noFill/>
          <a:ln>
            <a:noFill/>
          </a:ln>
        </p:spPr>
      </p:pic>
      <p:pic>
        <p:nvPicPr>
          <p:cNvPr id="1469" name="Google Shape;1469;p273"/>
          <p:cNvPicPr preferRelativeResize="0"/>
          <p:nvPr/>
        </p:nvPicPr>
        <p:blipFill>
          <a:blip r:embed="rId6">
            <a:alphaModFix/>
          </a:blip>
          <a:stretch>
            <a:fillRect/>
          </a:stretch>
        </p:blipFill>
        <p:spPr>
          <a:xfrm rot="-3606980">
            <a:off x="2240501" y="2517760"/>
            <a:ext cx="86868" cy="129092"/>
          </a:xfrm>
          <a:prstGeom prst="rect">
            <a:avLst/>
          </a:prstGeom>
          <a:noFill/>
          <a:ln>
            <a:noFill/>
          </a:ln>
        </p:spPr>
      </p:pic>
      <p:pic>
        <p:nvPicPr>
          <p:cNvPr id="1470" name="Google Shape;1470;p273"/>
          <p:cNvPicPr preferRelativeResize="0"/>
          <p:nvPr/>
        </p:nvPicPr>
        <p:blipFill>
          <a:blip r:embed="rId6">
            <a:alphaModFix/>
          </a:blip>
          <a:stretch>
            <a:fillRect/>
          </a:stretch>
        </p:blipFill>
        <p:spPr>
          <a:xfrm rot="-3606980">
            <a:off x="2264088" y="2640710"/>
            <a:ext cx="86868" cy="129092"/>
          </a:xfrm>
          <a:prstGeom prst="rect">
            <a:avLst/>
          </a:prstGeom>
          <a:noFill/>
          <a:ln>
            <a:noFill/>
          </a:ln>
        </p:spPr>
      </p:pic>
      <p:pic>
        <p:nvPicPr>
          <p:cNvPr id="1471" name="Google Shape;1471;p273"/>
          <p:cNvPicPr preferRelativeResize="0"/>
          <p:nvPr/>
        </p:nvPicPr>
        <p:blipFill>
          <a:blip r:embed="rId6">
            <a:alphaModFix/>
          </a:blip>
          <a:stretch>
            <a:fillRect/>
          </a:stretch>
        </p:blipFill>
        <p:spPr>
          <a:xfrm rot="-3606980">
            <a:off x="1727426" y="2326999"/>
            <a:ext cx="86868" cy="129092"/>
          </a:xfrm>
          <a:prstGeom prst="rect">
            <a:avLst/>
          </a:prstGeom>
          <a:noFill/>
          <a:ln>
            <a:noFill/>
          </a:ln>
        </p:spPr>
      </p:pic>
      <p:pic>
        <p:nvPicPr>
          <p:cNvPr id="1472" name="Google Shape;1472;p273"/>
          <p:cNvPicPr preferRelativeResize="0"/>
          <p:nvPr/>
        </p:nvPicPr>
        <p:blipFill>
          <a:blip r:embed="rId6">
            <a:alphaModFix/>
          </a:blip>
          <a:stretch>
            <a:fillRect/>
          </a:stretch>
        </p:blipFill>
        <p:spPr>
          <a:xfrm rot="-3606980">
            <a:off x="3128839" y="2735571"/>
            <a:ext cx="86868" cy="129092"/>
          </a:xfrm>
          <a:prstGeom prst="rect">
            <a:avLst/>
          </a:prstGeom>
          <a:noFill/>
          <a:ln>
            <a:noFill/>
          </a:ln>
        </p:spPr>
      </p:pic>
      <p:pic>
        <p:nvPicPr>
          <p:cNvPr id="1473" name="Google Shape;1473;p273"/>
          <p:cNvPicPr preferRelativeResize="0"/>
          <p:nvPr/>
        </p:nvPicPr>
        <p:blipFill>
          <a:blip r:embed="rId6">
            <a:alphaModFix/>
          </a:blip>
          <a:stretch>
            <a:fillRect/>
          </a:stretch>
        </p:blipFill>
        <p:spPr>
          <a:xfrm rot="-3606980">
            <a:off x="2506427" y="2968279"/>
            <a:ext cx="86868" cy="129092"/>
          </a:xfrm>
          <a:prstGeom prst="rect">
            <a:avLst/>
          </a:prstGeom>
          <a:noFill/>
          <a:ln>
            <a:noFill/>
          </a:ln>
        </p:spPr>
      </p:pic>
      <p:pic>
        <p:nvPicPr>
          <p:cNvPr id="1474" name="Google Shape;1474;p273"/>
          <p:cNvPicPr preferRelativeResize="0"/>
          <p:nvPr/>
        </p:nvPicPr>
        <p:blipFill>
          <a:blip r:embed="rId3">
            <a:alphaModFix/>
          </a:blip>
          <a:stretch>
            <a:fillRect/>
          </a:stretch>
        </p:blipFill>
        <p:spPr>
          <a:xfrm>
            <a:off x="3872300" y="2580876"/>
            <a:ext cx="2007068" cy="2016911"/>
          </a:xfrm>
          <a:prstGeom prst="rect">
            <a:avLst/>
          </a:prstGeom>
          <a:noFill/>
          <a:ln>
            <a:noFill/>
          </a:ln>
        </p:spPr>
      </p:pic>
      <p:pic>
        <p:nvPicPr>
          <p:cNvPr id="1475" name="Google Shape;1475;p273"/>
          <p:cNvPicPr preferRelativeResize="0"/>
          <p:nvPr/>
        </p:nvPicPr>
        <p:blipFill>
          <a:blip r:embed="rId4">
            <a:alphaModFix/>
          </a:blip>
          <a:stretch>
            <a:fillRect/>
          </a:stretch>
        </p:blipFill>
        <p:spPr>
          <a:xfrm rot="5400000">
            <a:off x="4724957" y="2631575"/>
            <a:ext cx="325224" cy="200239"/>
          </a:xfrm>
          <a:prstGeom prst="rect">
            <a:avLst/>
          </a:prstGeom>
          <a:noFill/>
          <a:ln>
            <a:noFill/>
          </a:ln>
        </p:spPr>
      </p:pic>
      <p:pic>
        <p:nvPicPr>
          <p:cNvPr id="1476" name="Google Shape;1476;p273"/>
          <p:cNvPicPr preferRelativeResize="0"/>
          <p:nvPr/>
        </p:nvPicPr>
        <p:blipFill>
          <a:blip r:embed="rId4">
            <a:alphaModFix/>
          </a:blip>
          <a:stretch>
            <a:fillRect/>
          </a:stretch>
        </p:blipFill>
        <p:spPr>
          <a:xfrm rot="587055">
            <a:off x="5598013" y="3628251"/>
            <a:ext cx="332318" cy="204606"/>
          </a:xfrm>
          <a:prstGeom prst="rect">
            <a:avLst/>
          </a:prstGeom>
          <a:noFill/>
          <a:ln>
            <a:noFill/>
          </a:ln>
        </p:spPr>
      </p:pic>
      <p:pic>
        <p:nvPicPr>
          <p:cNvPr id="1477" name="Google Shape;1477;p273"/>
          <p:cNvPicPr preferRelativeResize="0"/>
          <p:nvPr/>
        </p:nvPicPr>
        <p:blipFill>
          <a:blip r:embed="rId5">
            <a:alphaModFix/>
          </a:blip>
          <a:stretch>
            <a:fillRect/>
          </a:stretch>
        </p:blipFill>
        <p:spPr>
          <a:xfrm rot="-2121355">
            <a:off x="4481166" y="3219668"/>
            <a:ext cx="416585" cy="273791"/>
          </a:xfrm>
          <a:prstGeom prst="rect">
            <a:avLst/>
          </a:prstGeom>
          <a:noFill/>
          <a:ln>
            <a:noFill/>
          </a:ln>
        </p:spPr>
      </p:pic>
      <p:pic>
        <p:nvPicPr>
          <p:cNvPr id="1478" name="Google Shape;1478;p273"/>
          <p:cNvPicPr preferRelativeResize="0"/>
          <p:nvPr/>
        </p:nvPicPr>
        <p:blipFill>
          <a:blip r:embed="rId5">
            <a:alphaModFix/>
          </a:blip>
          <a:stretch>
            <a:fillRect/>
          </a:stretch>
        </p:blipFill>
        <p:spPr>
          <a:xfrm rot="2111416">
            <a:off x="5052502" y="3425449"/>
            <a:ext cx="416584" cy="273791"/>
          </a:xfrm>
          <a:prstGeom prst="rect">
            <a:avLst/>
          </a:prstGeom>
          <a:noFill/>
          <a:ln>
            <a:noFill/>
          </a:ln>
        </p:spPr>
      </p:pic>
      <p:pic>
        <p:nvPicPr>
          <p:cNvPr id="1479" name="Google Shape;1479;p273"/>
          <p:cNvPicPr preferRelativeResize="0"/>
          <p:nvPr/>
        </p:nvPicPr>
        <p:blipFill>
          <a:blip r:embed="rId5">
            <a:alphaModFix/>
          </a:blip>
          <a:stretch>
            <a:fillRect/>
          </a:stretch>
        </p:blipFill>
        <p:spPr>
          <a:xfrm rot="2111416">
            <a:off x="4606744" y="3771439"/>
            <a:ext cx="416584" cy="273791"/>
          </a:xfrm>
          <a:prstGeom prst="rect">
            <a:avLst/>
          </a:prstGeom>
          <a:noFill/>
          <a:ln>
            <a:noFill/>
          </a:ln>
        </p:spPr>
      </p:pic>
      <p:pic>
        <p:nvPicPr>
          <p:cNvPr id="1480" name="Google Shape;1480;p273"/>
          <p:cNvPicPr preferRelativeResize="0"/>
          <p:nvPr/>
        </p:nvPicPr>
        <p:blipFill>
          <a:blip r:embed="rId6">
            <a:alphaModFix/>
          </a:blip>
          <a:stretch>
            <a:fillRect/>
          </a:stretch>
        </p:blipFill>
        <p:spPr>
          <a:xfrm rot="-3606980">
            <a:off x="4817503" y="3497796"/>
            <a:ext cx="86868" cy="129092"/>
          </a:xfrm>
          <a:prstGeom prst="rect">
            <a:avLst/>
          </a:prstGeom>
          <a:noFill/>
          <a:ln>
            <a:noFill/>
          </a:ln>
        </p:spPr>
      </p:pic>
      <p:pic>
        <p:nvPicPr>
          <p:cNvPr id="1481" name="Google Shape;1481;p273"/>
          <p:cNvPicPr preferRelativeResize="0"/>
          <p:nvPr/>
        </p:nvPicPr>
        <p:blipFill>
          <a:blip r:embed="rId6">
            <a:alphaModFix/>
          </a:blip>
          <a:stretch>
            <a:fillRect/>
          </a:stretch>
        </p:blipFill>
        <p:spPr>
          <a:xfrm rot="-3606980">
            <a:off x="5353234" y="2586148"/>
            <a:ext cx="86868" cy="129092"/>
          </a:xfrm>
          <a:prstGeom prst="rect">
            <a:avLst/>
          </a:prstGeom>
          <a:noFill/>
          <a:ln>
            <a:noFill/>
          </a:ln>
        </p:spPr>
      </p:pic>
      <p:pic>
        <p:nvPicPr>
          <p:cNvPr id="1482" name="Google Shape;1482;p273"/>
          <p:cNvPicPr preferRelativeResize="0"/>
          <p:nvPr/>
        </p:nvPicPr>
        <p:blipFill>
          <a:blip r:embed="rId6">
            <a:alphaModFix/>
          </a:blip>
          <a:stretch>
            <a:fillRect/>
          </a:stretch>
        </p:blipFill>
        <p:spPr>
          <a:xfrm rot="-3606980">
            <a:off x="5016227" y="3696520"/>
            <a:ext cx="86868" cy="129092"/>
          </a:xfrm>
          <a:prstGeom prst="rect">
            <a:avLst/>
          </a:prstGeom>
          <a:noFill/>
          <a:ln>
            <a:noFill/>
          </a:ln>
        </p:spPr>
      </p:pic>
      <p:pic>
        <p:nvPicPr>
          <p:cNvPr id="1483" name="Google Shape;1483;p273"/>
          <p:cNvPicPr preferRelativeResize="0"/>
          <p:nvPr/>
        </p:nvPicPr>
        <p:blipFill>
          <a:blip r:embed="rId6">
            <a:alphaModFix/>
          </a:blip>
          <a:stretch>
            <a:fillRect/>
          </a:stretch>
        </p:blipFill>
        <p:spPr>
          <a:xfrm rot="-3606980">
            <a:off x="5720739" y="3666007"/>
            <a:ext cx="86868" cy="129092"/>
          </a:xfrm>
          <a:prstGeom prst="rect">
            <a:avLst/>
          </a:prstGeom>
          <a:noFill/>
          <a:ln>
            <a:noFill/>
          </a:ln>
        </p:spPr>
      </p:pic>
      <p:pic>
        <p:nvPicPr>
          <p:cNvPr id="1484" name="Google Shape;1484;p273"/>
          <p:cNvPicPr preferRelativeResize="0"/>
          <p:nvPr/>
        </p:nvPicPr>
        <p:blipFill>
          <a:blip r:embed="rId6">
            <a:alphaModFix/>
          </a:blip>
          <a:stretch>
            <a:fillRect/>
          </a:stretch>
        </p:blipFill>
        <p:spPr>
          <a:xfrm rot="-3606980">
            <a:off x="4832401" y="2586148"/>
            <a:ext cx="86868" cy="129092"/>
          </a:xfrm>
          <a:prstGeom prst="rect">
            <a:avLst/>
          </a:prstGeom>
          <a:noFill/>
          <a:ln>
            <a:noFill/>
          </a:ln>
        </p:spPr>
      </p:pic>
      <p:pic>
        <p:nvPicPr>
          <p:cNvPr id="1485" name="Google Shape;1485;p273"/>
          <p:cNvPicPr preferRelativeResize="0"/>
          <p:nvPr/>
        </p:nvPicPr>
        <p:blipFill>
          <a:blip r:embed="rId6">
            <a:alphaModFix/>
          </a:blip>
          <a:stretch>
            <a:fillRect/>
          </a:stretch>
        </p:blipFill>
        <p:spPr>
          <a:xfrm rot="-3606980">
            <a:off x="4855988" y="2709097"/>
            <a:ext cx="86868" cy="129092"/>
          </a:xfrm>
          <a:prstGeom prst="rect">
            <a:avLst/>
          </a:prstGeom>
          <a:noFill/>
          <a:ln>
            <a:noFill/>
          </a:ln>
        </p:spPr>
      </p:pic>
      <p:pic>
        <p:nvPicPr>
          <p:cNvPr id="1486" name="Google Shape;1486;p273"/>
          <p:cNvPicPr preferRelativeResize="0"/>
          <p:nvPr/>
        </p:nvPicPr>
        <p:blipFill>
          <a:blip r:embed="rId6">
            <a:alphaModFix/>
          </a:blip>
          <a:stretch>
            <a:fillRect/>
          </a:stretch>
        </p:blipFill>
        <p:spPr>
          <a:xfrm rot="-3606980">
            <a:off x="4319326" y="2395386"/>
            <a:ext cx="86868" cy="129092"/>
          </a:xfrm>
          <a:prstGeom prst="rect">
            <a:avLst/>
          </a:prstGeom>
          <a:noFill/>
          <a:ln>
            <a:noFill/>
          </a:ln>
        </p:spPr>
      </p:pic>
      <p:pic>
        <p:nvPicPr>
          <p:cNvPr id="1487" name="Google Shape;1487;p273"/>
          <p:cNvPicPr preferRelativeResize="0"/>
          <p:nvPr/>
        </p:nvPicPr>
        <p:blipFill>
          <a:blip r:embed="rId6">
            <a:alphaModFix/>
          </a:blip>
          <a:stretch>
            <a:fillRect/>
          </a:stretch>
        </p:blipFill>
        <p:spPr>
          <a:xfrm rot="-3606980">
            <a:off x="5720739" y="2803958"/>
            <a:ext cx="86868" cy="129092"/>
          </a:xfrm>
          <a:prstGeom prst="rect">
            <a:avLst/>
          </a:prstGeom>
          <a:noFill/>
          <a:ln>
            <a:noFill/>
          </a:ln>
        </p:spPr>
      </p:pic>
      <p:pic>
        <p:nvPicPr>
          <p:cNvPr id="1488" name="Google Shape;1488;p273"/>
          <p:cNvPicPr preferRelativeResize="0"/>
          <p:nvPr/>
        </p:nvPicPr>
        <p:blipFill>
          <a:blip r:embed="rId6">
            <a:alphaModFix/>
          </a:blip>
          <a:stretch>
            <a:fillRect/>
          </a:stretch>
        </p:blipFill>
        <p:spPr>
          <a:xfrm rot="-3606980">
            <a:off x="5098327" y="3036667"/>
            <a:ext cx="86868" cy="129092"/>
          </a:xfrm>
          <a:prstGeom prst="rect">
            <a:avLst/>
          </a:prstGeom>
          <a:noFill/>
          <a:ln>
            <a:noFill/>
          </a:ln>
        </p:spPr>
      </p:pic>
      <p:pic>
        <p:nvPicPr>
          <p:cNvPr id="1489" name="Google Shape;1489;p273"/>
          <p:cNvPicPr preferRelativeResize="0"/>
          <p:nvPr/>
        </p:nvPicPr>
        <p:blipFill>
          <a:blip r:embed="rId3">
            <a:alphaModFix/>
          </a:blip>
          <a:stretch>
            <a:fillRect/>
          </a:stretch>
        </p:blipFill>
        <p:spPr>
          <a:xfrm>
            <a:off x="6391075" y="2607876"/>
            <a:ext cx="2007068" cy="2016911"/>
          </a:xfrm>
          <a:prstGeom prst="rect">
            <a:avLst/>
          </a:prstGeom>
          <a:noFill/>
          <a:ln>
            <a:noFill/>
          </a:ln>
        </p:spPr>
      </p:pic>
      <p:pic>
        <p:nvPicPr>
          <p:cNvPr id="1490" name="Google Shape;1490;p273"/>
          <p:cNvPicPr preferRelativeResize="0"/>
          <p:nvPr/>
        </p:nvPicPr>
        <p:blipFill>
          <a:blip r:embed="rId4">
            <a:alphaModFix/>
          </a:blip>
          <a:stretch>
            <a:fillRect/>
          </a:stretch>
        </p:blipFill>
        <p:spPr>
          <a:xfrm rot="5400000">
            <a:off x="7243732" y="2658575"/>
            <a:ext cx="325224" cy="200239"/>
          </a:xfrm>
          <a:prstGeom prst="rect">
            <a:avLst/>
          </a:prstGeom>
          <a:noFill/>
          <a:ln>
            <a:noFill/>
          </a:ln>
        </p:spPr>
      </p:pic>
      <p:pic>
        <p:nvPicPr>
          <p:cNvPr id="1491" name="Google Shape;1491;p273"/>
          <p:cNvPicPr preferRelativeResize="0"/>
          <p:nvPr/>
        </p:nvPicPr>
        <p:blipFill>
          <a:blip r:embed="rId4">
            <a:alphaModFix/>
          </a:blip>
          <a:stretch>
            <a:fillRect/>
          </a:stretch>
        </p:blipFill>
        <p:spPr>
          <a:xfrm rot="587055">
            <a:off x="8116788" y="3655251"/>
            <a:ext cx="332318" cy="204606"/>
          </a:xfrm>
          <a:prstGeom prst="rect">
            <a:avLst/>
          </a:prstGeom>
          <a:noFill/>
          <a:ln>
            <a:noFill/>
          </a:ln>
        </p:spPr>
      </p:pic>
      <p:pic>
        <p:nvPicPr>
          <p:cNvPr id="1492" name="Google Shape;1492;p273"/>
          <p:cNvPicPr preferRelativeResize="0"/>
          <p:nvPr/>
        </p:nvPicPr>
        <p:blipFill>
          <a:blip r:embed="rId5">
            <a:alphaModFix/>
          </a:blip>
          <a:stretch>
            <a:fillRect/>
          </a:stretch>
        </p:blipFill>
        <p:spPr>
          <a:xfrm rot="-2121355">
            <a:off x="6999941" y="3246668"/>
            <a:ext cx="416585" cy="273791"/>
          </a:xfrm>
          <a:prstGeom prst="rect">
            <a:avLst/>
          </a:prstGeom>
          <a:noFill/>
          <a:ln>
            <a:noFill/>
          </a:ln>
        </p:spPr>
      </p:pic>
      <p:pic>
        <p:nvPicPr>
          <p:cNvPr id="1493" name="Google Shape;1493;p273"/>
          <p:cNvPicPr preferRelativeResize="0"/>
          <p:nvPr/>
        </p:nvPicPr>
        <p:blipFill>
          <a:blip r:embed="rId5">
            <a:alphaModFix/>
          </a:blip>
          <a:stretch>
            <a:fillRect/>
          </a:stretch>
        </p:blipFill>
        <p:spPr>
          <a:xfrm rot="2111416">
            <a:off x="7571277" y="3452449"/>
            <a:ext cx="416584" cy="273791"/>
          </a:xfrm>
          <a:prstGeom prst="rect">
            <a:avLst/>
          </a:prstGeom>
          <a:noFill/>
          <a:ln>
            <a:noFill/>
          </a:ln>
        </p:spPr>
      </p:pic>
      <p:pic>
        <p:nvPicPr>
          <p:cNvPr id="1494" name="Google Shape;1494;p273"/>
          <p:cNvPicPr preferRelativeResize="0"/>
          <p:nvPr/>
        </p:nvPicPr>
        <p:blipFill>
          <a:blip r:embed="rId5">
            <a:alphaModFix/>
          </a:blip>
          <a:stretch>
            <a:fillRect/>
          </a:stretch>
        </p:blipFill>
        <p:spPr>
          <a:xfrm rot="2111416">
            <a:off x="7125519" y="3798439"/>
            <a:ext cx="416584" cy="273791"/>
          </a:xfrm>
          <a:prstGeom prst="rect">
            <a:avLst/>
          </a:prstGeom>
          <a:noFill/>
          <a:ln>
            <a:noFill/>
          </a:ln>
        </p:spPr>
      </p:pic>
      <p:pic>
        <p:nvPicPr>
          <p:cNvPr id="1495" name="Google Shape;1495;p273"/>
          <p:cNvPicPr preferRelativeResize="0"/>
          <p:nvPr/>
        </p:nvPicPr>
        <p:blipFill>
          <a:blip r:embed="rId6">
            <a:alphaModFix/>
          </a:blip>
          <a:stretch>
            <a:fillRect/>
          </a:stretch>
        </p:blipFill>
        <p:spPr>
          <a:xfrm rot="-3606980">
            <a:off x="7336278" y="3524796"/>
            <a:ext cx="86868" cy="129092"/>
          </a:xfrm>
          <a:prstGeom prst="rect">
            <a:avLst/>
          </a:prstGeom>
          <a:noFill/>
          <a:ln>
            <a:noFill/>
          </a:ln>
        </p:spPr>
      </p:pic>
      <p:pic>
        <p:nvPicPr>
          <p:cNvPr id="1496" name="Google Shape;1496;p273"/>
          <p:cNvPicPr preferRelativeResize="0"/>
          <p:nvPr/>
        </p:nvPicPr>
        <p:blipFill>
          <a:blip r:embed="rId6">
            <a:alphaModFix/>
          </a:blip>
          <a:stretch>
            <a:fillRect/>
          </a:stretch>
        </p:blipFill>
        <p:spPr>
          <a:xfrm rot="-3606980">
            <a:off x="7872009" y="2613148"/>
            <a:ext cx="86868" cy="129092"/>
          </a:xfrm>
          <a:prstGeom prst="rect">
            <a:avLst/>
          </a:prstGeom>
          <a:noFill/>
          <a:ln>
            <a:noFill/>
          </a:ln>
        </p:spPr>
      </p:pic>
      <p:pic>
        <p:nvPicPr>
          <p:cNvPr id="1497" name="Google Shape;1497;p273"/>
          <p:cNvPicPr preferRelativeResize="0"/>
          <p:nvPr/>
        </p:nvPicPr>
        <p:blipFill>
          <a:blip r:embed="rId6">
            <a:alphaModFix/>
          </a:blip>
          <a:stretch>
            <a:fillRect/>
          </a:stretch>
        </p:blipFill>
        <p:spPr>
          <a:xfrm rot="-3606980">
            <a:off x="7535002" y="3723520"/>
            <a:ext cx="86868" cy="129092"/>
          </a:xfrm>
          <a:prstGeom prst="rect">
            <a:avLst/>
          </a:prstGeom>
          <a:noFill/>
          <a:ln>
            <a:noFill/>
          </a:ln>
        </p:spPr>
      </p:pic>
      <p:pic>
        <p:nvPicPr>
          <p:cNvPr id="1498" name="Google Shape;1498;p273"/>
          <p:cNvPicPr preferRelativeResize="0"/>
          <p:nvPr/>
        </p:nvPicPr>
        <p:blipFill>
          <a:blip r:embed="rId6">
            <a:alphaModFix/>
          </a:blip>
          <a:stretch>
            <a:fillRect/>
          </a:stretch>
        </p:blipFill>
        <p:spPr>
          <a:xfrm rot="-3606980">
            <a:off x="8239514" y="3693007"/>
            <a:ext cx="86868" cy="129092"/>
          </a:xfrm>
          <a:prstGeom prst="rect">
            <a:avLst/>
          </a:prstGeom>
          <a:noFill/>
          <a:ln>
            <a:noFill/>
          </a:ln>
        </p:spPr>
      </p:pic>
      <p:pic>
        <p:nvPicPr>
          <p:cNvPr id="1499" name="Google Shape;1499;p273"/>
          <p:cNvPicPr preferRelativeResize="0"/>
          <p:nvPr/>
        </p:nvPicPr>
        <p:blipFill>
          <a:blip r:embed="rId6">
            <a:alphaModFix/>
          </a:blip>
          <a:stretch>
            <a:fillRect/>
          </a:stretch>
        </p:blipFill>
        <p:spPr>
          <a:xfrm rot="-3606980">
            <a:off x="7351176" y="2613148"/>
            <a:ext cx="86868" cy="129092"/>
          </a:xfrm>
          <a:prstGeom prst="rect">
            <a:avLst/>
          </a:prstGeom>
          <a:noFill/>
          <a:ln>
            <a:noFill/>
          </a:ln>
        </p:spPr>
      </p:pic>
      <p:pic>
        <p:nvPicPr>
          <p:cNvPr id="1500" name="Google Shape;1500;p273"/>
          <p:cNvPicPr preferRelativeResize="0"/>
          <p:nvPr/>
        </p:nvPicPr>
        <p:blipFill>
          <a:blip r:embed="rId6">
            <a:alphaModFix/>
          </a:blip>
          <a:stretch>
            <a:fillRect/>
          </a:stretch>
        </p:blipFill>
        <p:spPr>
          <a:xfrm rot="-3606980">
            <a:off x="7374763" y="2736097"/>
            <a:ext cx="86868" cy="129092"/>
          </a:xfrm>
          <a:prstGeom prst="rect">
            <a:avLst/>
          </a:prstGeom>
          <a:noFill/>
          <a:ln>
            <a:noFill/>
          </a:ln>
        </p:spPr>
      </p:pic>
      <p:pic>
        <p:nvPicPr>
          <p:cNvPr id="1501" name="Google Shape;1501;p273"/>
          <p:cNvPicPr preferRelativeResize="0"/>
          <p:nvPr/>
        </p:nvPicPr>
        <p:blipFill>
          <a:blip r:embed="rId6">
            <a:alphaModFix/>
          </a:blip>
          <a:stretch>
            <a:fillRect/>
          </a:stretch>
        </p:blipFill>
        <p:spPr>
          <a:xfrm rot="-3606980">
            <a:off x="6838101" y="2422386"/>
            <a:ext cx="86868" cy="129092"/>
          </a:xfrm>
          <a:prstGeom prst="rect">
            <a:avLst/>
          </a:prstGeom>
          <a:noFill/>
          <a:ln>
            <a:noFill/>
          </a:ln>
        </p:spPr>
      </p:pic>
      <p:pic>
        <p:nvPicPr>
          <p:cNvPr id="1502" name="Google Shape;1502;p273"/>
          <p:cNvPicPr preferRelativeResize="0"/>
          <p:nvPr/>
        </p:nvPicPr>
        <p:blipFill>
          <a:blip r:embed="rId6">
            <a:alphaModFix/>
          </a:blip>
          <a:stretch>
            <a:fillRect/>
          </a:stretch>
        </p:blipFill>
        <p:spPr>
          <a:xfrm rot="-3606980">
            <a:off x="8239514" y="2830958"/>
            <a:ext cx="86868" cy="129092"/>
          </a:xfrm>
          <a:prstGeom prst="rect">
            <a:avLst/>
          </a:prstGeom>
          <a:noFill/>
          <a:ln>
            <a:noFill/>
          </a:ln>
        </p:spPr>
      </p:pic>
      <p:pic>
        <p:nvPicPr>
          <p:cNvPr id="1503" name="Google Shape;1503;p273"/>
          <p:cNvPicPr preferRelativeResize="0"/>
          <p:nvPr/>
        </p:nvPicPr>
        <p:blipFill>
          <a:blip r:embed="rId6">
            <a:alphaModFix/>
          </a:blip>
          <a:stretch>
            <a:fillRect/>
          </a:stretch>
        </p:blipFill>
        <p:spPr>
          <a:xfrm rot="-3606980">
            <a:off x="7617102" y="3063667"/>
            <a:ext cx="86868" cy="129092"/>
          </a:xfrm>
          <a:prstGeom prst="rect">
            <a:avLst/>
          </a:prstGeom>
          <a:noFill/>
          <a:ln>
            <a:noFill/>
          </a:ln>
        </p:spPr>
      </p:pic>
      <p:sp>
        <p:nvSpPr>
          <p:cNvPr id="1504" name="Google Shape;1504;p273"/>
          <p:cNvSpPr txBox="1"/>
          <p:nvPr/>
        </p:nvSpPr>
        <p:spPr>
          <a:xfrm>
            <a:off x="959138" y="1776970"/>
            <a:ext cx="26496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rgbClr val="351C75"/>
                </a:solidFill>
                <a:latin typeface="Calibri"/>
                <a:ea typeface="Calibri"/>
                <a:cs typeface="Calibri"/>
                <a:sym typeface="Calibri"/>
              </a:rPr>
              <a:t>Hypertonic Solution</a:t>
            </a:r>
            <a:endParaRPr b="1" sz="2000">
              <a:solidFill>
                <a:srgbClr val="351C75"/>
              </a:solidFill>
              <a:latin typeface="Calibri"/>
              <a:ea typeface="Calibri"/>
              <a:cs typeface="Calibri"/>
              <a:sym typeface="Calibri"/>
            </a:endParaRPr>
          </a:p>
        </p:txBody>
      </p:sp>
      <p:sp>
        <p:nvSpPr>
          <p:cNvPr id="1505" name="Google Shape;1505;p273"/>
          <p:cNvSpPr txBox="1"/>
          <p:nvPr/>
        </p:nvSpPr>
        <p:spPr>
          <a:xfrm>
            <a:off x="3691299" y="1784375"/>
            <a:ext cx="23562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rgbClr val="351C75"/>
                </a:solidFill>
                <a:latin typeface="Calibri"/>
                <a:ea typeface="Calibri"/>
                <a:cs typeface="Calibri"/>
                <a:sym typeface="Calibri"/>
              </a:rPr>
              <a:t>Isotonic Solution</a:t>
            </a:r>
            <a:endParaRPr b="1" sz="2000">
              <a:solidFill>
                <a:srgbClr val="351C75"/>
              </a:solidFill>
              <a:latin typeface="Calibri"/>
              <a:ea typeface="Calibri"/>
              <a:cs typeface="Calibri"/>
              <a:sym typeface="Calibri"/>
            </a:endParaRPr>
          </a:p>
        </p:txBody>
      </p:sp>
      <p:sp>
        <p:nvSpPr>
          <p:cNvPr id="1506" name="Google Shape;1506;p273"/>
          <p:cNvSpPr txBox="1"/>
          <p:nvPr/>
        </p:nvSpPr>
        <p:spPr>
          <a:xfrm>
            <a:off x="6130050" y="1797888"/>
            <a:ext cx="24075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rgbClr val="351C75"/>
                </a:solidFill>
                <a:latin typeface="Calibri"/>
                <a:ea typeface="Calibri"/>
                <a:cs typeface="Calibri"/>
                <a:sym typeface="Calibri"/>
              </a:rPr>
              <a:t>Hypotonic Solution</a:t>
            </a:r>
            <a:endParaRPr b="1" sz="2000">
              <a:solidFill>
                <a:srgbClr val="351C75"/>
              </a:solidFill>
              <a:latin typeface="Calibri"/>
              <a:ea typeface="Calibri"/>
              <a:cs typeface="Calibri"/>
              <a:sym typeface="Calibri"/>
            </a:endParaRPr>
          </a:p>
        </p:txBody>
      </p:sp>
      <p:pic>
        <p:nvPicPr>
          <p:cNvPr id="1507" name="Google Shape;1507;p273"/>
          <p:cNvPicPr preferRelativeResize="0"/>
          <p:nvPr/>
        </p:nvPicPr>
        <p:blipFill>
          <a:blip r:embed="rId5">
            <a:alphaModFix/>
          </a:blip>
          <a:stretch>
            <a:fillRect/>
          </a:stretch>
        </p:blipFill>
        <p:spPr>
          <a:xfrm rot="-2121355">
            <a:off x="1039291" y="2594793"/>
            <a:ext cx="416585" cy="273791"/>
          </a:xfrm>
          <a:prstGeom prst="rect">
            <a:avLst/>
          </a:prstGeom>
          <a:noFill/>
          <a:ln>
            <a:noFill/>
          </a:ln>
        </p:spPr>
      </p:pic>
      <p:pic>
        <p:nvPicPr>
          <p:cNvPr id="1508" name="Google Shape;1508;p273"/>
          <p:cNvPicPr preferRelativeResize="0"/>
          <p:nvPr/>
        </p:nvPicPr>
        <p:blipFill>
          <a:blip r:embed="rId5">
            <a:alphaModFix/>
          </a:blip>
          <a:stretch>
            <a:fillRect/>
          </a:stretch>
        </p:blipFill>
        <p:spPr>
          <a:xfrm rot="-2121355">
            <a:off x="3829166" y="2594793"/>
            <a:ext cx="416585" cy="273791"/>
          </a:xfrm>
          <a:prstGeom prst="rect">
            <a:avLst/>
          </a:prstGeom>
          <a:noFill/>
          <a:ln>
            <a:noFill/>
          </a:ln>
        </p:spPr>
      </p:pic>
      <p:pic>
        <p:nvPicPr>
          <p:cNvPr id="1509" name="Google Shape;1509;p273"/>
          <p:cNvPicPr preferRelativeResize="0"/>
          <p:nvPr/>
        </p:nvPicPr>
        <p:blipFill>
          <a:blip r:embed="rId5">
            <a:alphaModFix/>
          </a:blip>
          <a:stretch>
            <a:fillRect/>
          </a:stretch>
        </p:blipFill>
        <p:spPr>
          <a:xfrm rot="-2121355">
            <a:off x="6384504" y="2621793"/>
            <a:ext cx="416585" cy="273791"/>
          </a:xfrm>
          <a:prstGeom prst="rect">
            <a:avLst/>
          </a:prstGeom>
          <a:noFill/>
          <a:ln>
            <a:noFill/>
          </a:ln>
        </p:spPr>
      </p:pic>
      <p:pic>
        <p:nvPicPr>
          <p:cNvPr id="1510" name="Google Shape;1510;p273"/>
          <p:cNvPicPr preferRelativeResize="0"/>
          <p:nvPr/>
        </p:nvPicPr>
        <p:blipFill rotWithShape="1">
          <a:blip r:embed="rId7">
            <a:alphaModFix/>
          </a:blip>
          <a:srcRect b="0" l="0" r="0" t="0"/>
          <a:stretch/>
        </p:blipFill>
        <p:spPr>
          <a:xfrm>
            <a:off x="8251999" y="158272"/>
            <a:ext cx="690775" cy="690756"/>
          </a:xfrm>
          <a:prstGeom prst="rect">
            <a:avLst/>
          </a:prstGeom>
          <a:noFill/>
          <a:ln>
            <a:noFill/>
          </a:ln>
        </p:spPr>
      </p:pic>
      <p:pic>
        <p:nvPicPr>
          <p:cNvPr id="1511" name="Google Shape;1511;p273"/>
          <p:cNvPicPr preferRelativeResize="0"/>
          <p:nvPr/>
        </p:nvPicPr>
        <p:blipFill>
          <a:blip r:embed="rId8">
            <a:alphaModFix/>
          </a:blip>
          <a:stretch>
            <a:fillRect/>
          </a:stretch>
        </p:blipFill>
        <p:spPr>
          <a:xfrm>
            <a:off x="2154800" y="983163"/>
            <a:ext cx="305452" cy="325225"/>
          </a:xfrm>
          <a:prstGeom prst="rect">
            <a:avLst/>
          </a:prstGeom>
          <a:noFill/>
          <a:ln>
            <a:noFill/>
          </a:ln>
        </p:spPr>
      </p:pic>
      <p:sp>
        <p:nvSpPr>
          <p:cNvPr id="1512" name="Google Shape;1512;p273"/>
          <p:cNvSpPr txBox="1"/>
          <p:nvPr/>
        </p:nvSpPr>
        <p:spPr>
          <a:xfrm>
            <a:off x="2419775" y="895575"/>
            <a:ext cx="3000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303030"/>
                </a:solidFill>
                <a:latin typeface="Calibri"/>
                <a:ea typeface="Calibri"/>
                <a:cs typeface="Calibri"/>
                <a:sym typeface="Calibri"/>
              </a:rPr>
              <a:t>← Solute (Example: Na</a:t>
            </a:r>
            <a:r>
              <a:rPr baseline="30000" lang="en" sz="2000">
                <a:solidFill>
                  <a:srgbClr val="303030"/>
                </a:solidFill>
                <a:latin typeface="Calibri"/>
                <a:ea typeface="Calibri"/>
                <a:cs typeface="Calibri"/>
                <a:sym typeface="Calibri"/>
              </a:rPr>
              <a:t>+</a:t>
            </a:r>
            <a:r>
              <a:rPr lang="en" sz="2000">
                <a:solidFill>
                  <a:srgbClr val="303030"/>
                </a:solidFill>
                <a:latin typeface="Calibri"/>
                <a:ea typeface="Calibri"/>
                <a:cs typeface="Calibri"/>
                <a:sym typeface="Calibri"/>
              </a:rPr>
              <a:t>)</a:t>
            </a:r>
            <a:endParaRPr sz="2000">
              <a:solidFill>
                <a:srgbClr val="30303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6" name="Shape 1516"/>
        <p:cNvGrpSpPr/>
        <p:nvPr/>
      </p:nvGrpSpPr>
      <p:grpSpPr>
        <a:xfrm>
          <a:off x="0" y="0"/>
          <a:ext cx="0" cy="0"/>
          <a:chOff x="0" y="0"/>
          <a:chExt cx="0" cy="0"/>
        </a:xfrm>
      </p:grpSpPr>
      <p:pic>
        <p:nvPicPr>
          <p:cNvPr id="1517" name="Google Shape;1517;p274"/>
          <p:cNvPicPr preferRelativeResize="0"/>
          <p:nvPr/>
        </p:nvPicPr>
        <p:blipFill>
          <a:blip r:embed="rId3">
            <a:alphaModFix/>
          </a:blip>
          <a:stretch>
            <a:fillRect/>
          </a:stretch>
        </p:blipFill>
        <p:spPr>
          <a:xfrm>
            <a:off x="1517211" y="2313902"/>
            <a:ext cx="6117975" cy="2279650"/>
          </a:xfrm>
          <a:prstGeom prst="rect">
            <a:avLst/>
          </a:prstGeom>
          <a:noFill/>
          <a:ln>
            <a:noFill/>
          </a:ln>
        </p:spPr>
      </p:pic>
      <p:sp>
        <p:nvSpPr>
          <p:cNvPr id="1518" name="Google Shape;1518;p274"/>
          <p:cNvSpPr txBox="1"/>
          <p:nvPr/>
        </p:nvSpPr>
        <p:spPr>
          <a:xfrm>
            <a:off x="1664100" y="4593550"/>
            <a:ext cx="58158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en" sz="700">
                <a:solidFill>
                  <a:srgbClr val="A0A0A0"/>
                </a:solidFill>
                <a:latin typeface="Calibri"/>
                <a:ea typeface="Calibri"/>
                <a:cs typeface="Calibri"/>
                <a:sym typeface="Calibri"/>
              </a:rPr>
              <a:t>(Agre, 2003)</a:t>
            </a:r>
            <a:endParaRPr sz="700">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700">
              <a:solidFill>
                <a:srgbClr val="A0A0A0"/>
              </a:solidFill>
              <a:latin typeface="Calibri"/>
              <a:ea typeface="Calibri"/>
              <a:cs typeface="Calibri"/>
              <a:sym typeface="Calibri"/>
            </a:endParaRPr>
          </a:p>
        </p:txBody>
      </p:sp>
      <p:sp>
        <p:nvSpPr>
          <p:cNvPr id="1519" name="Google Shape;1519;p274"/>
          <p:cNvSpPr txBox="1"/>
          <p:nvPr>
            <p:ph idx="1" type="body"/>
          </p:nvPr>
        </p:nvSpPr>
        <p:spPr>
          <a:xfrm>
            <a:off x="699599" y="1062726"/>
            <a:ext cx="7753200" cy="11640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b="1" lang="en" sz="3000">
                <a:solidFill>
                  <a:schemeClr val="accent2"/>
                </a:solidFill>
              </a:rPr>
              <a:t>Construct a model to explain what is happening to the frog eggs.</a:t>
            </a:r>
            <a:endParaRPr b="1" sz="3000">
              <a:solidFill>
                <a:schemeClr val="accent2"/>
              </a:solidFill>
            </a:endParaRPr>
          </a:p>
        </p:txBody>
      </p:sp>
      <p:sp>
        <p:nvSpPr>
          <p:cNvPr id="1520" name="Google Shape;1520;p274"/>
          <p:cNvSpPr txBox="1"/>
          <p:nvPr>
            <p:ph type="title"/>
          </p:nvPr>
        </p:nvSpPr>
        <p:spPr>
          <a:xfrm>
            <a:off x="210596" y="-16785"/>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What is happening to those eggs???</a:t>
            </a:r>
            <a:endParaRPr b="1"/>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24" name="Shape 1524"/>
        <p:cNvGrpSpPr/>
        <p:nvPr/>
      </p:nvGrpSpPr>
      <p:grpSpPr>
        <a:xfrm>
          <a:off x="0" y="0"/>
          <a:ext cx="0" cy="0"/>
          <a:chOff x="0" y="0"/>
          <a:chExt cx="0" cy="0"/>
        </a:xfrm>
      </p:grpSpPr>
      <p:pic>
        <p:nvPicPr>
          <p:cNvPr id="1525" name="Google Shape;1525;p275"/>
          <p:cNvPicPr preferRelativeResize="0"/>
          <p:nvPr/>
        </p:nvPicPr>
        <p:blipFill>
          <a:blip r:embed="rId3">
            <a:alphaModFix/>
          </a:blip>
          <a:stretch>
            <a:fillRect/>
          </a:stretch>
        </p:blipFill>
        <p:spPr>
          <a:xfrm>
            <a:off x="1280400" y="2512489"/>
            <a:ext cx="2007068" cy="2016911"/>
          </a:xfrm>
          <a:prstGeom prst="rect">
            <a:avLst/>
          </a:prstGeom>
          <a:noFill/>
          <a:ln>
            <a:noFill/>
          </a:ln>
        </p:spPr>
      </p:pic>
      <p:pic>
        <p:nvPicPr>
          <p:cNvPr id="1526" name="Google Shape;1526;p275"/>
          <p:cNvPicPr preferRelativeResize="0"/>
          <p:nvPr/>
        </p:nvPicPr>
        <p:blipFill>
          <a:blip r:embed="rId4">
            <a:alphaModFix/>
          </a:blip>
          <a:stretch>
            <a:fillRect/>
          </a:stretch>
        </p:blipFill>
        <p:spPr>
          <a:xfrm rot="5400000">
            <a:off x="2133057" y="2563187"/>
            <a:ext cx="325224" cy="200239"/>
          </a:xfrm>
          <a:prstGeom prst="rect">
            <a:avLst/>
          </a:prstGeom>
          <a:noFill/>
          <a:ln>
            <a:noFill/>
          </a:ln>
        </p:spPr>
      </p:pic>
      <p:pic>
        <p:nvPicPr>
          <p:cNvPr id="1527" name="Google Shape;1527;p275"/>
          <p:cNvPicPr preferRelativeResize="0"/>
          <p:nvPr/>
        </p:nvPicPr>
        <p:blipFill>
          <a:blip r:embed="rId4">
            <a:alphaModFix/>
          </a:blip>
          <a:stretch>
            <a:fillRect/>
          </a:stretch>
        </p:blipFill>
        <p:spPr>
          <a:xfrm rot="587055">
            <a:off x="3006113" y="3559864"/>
            <a:ext cx="332318" cy="204606"/>
          </a:xfrm>
          <a:prstGeom prst="rect">
            <a:avLst/>
          </a:prstGeom>
          <a:noFill/>
          <a:ln>
            <a:noFill/>
          </a:ln>
        </p:spPr>
      </p:pic>
      <p:pic>
        <p:nvPicPr>
          <p:cNvPr id="1528" name="Google Shape;1528;p275"/>
          <p:cNvPicPr preferRelativeResize="0"/>
          <p:nvPr/>
        </p:nvPicPr>
        <p:blipFill>
          <a:blip r:embed="rId5">
            <a:alphaModFix/>
          </a:blip>
          <a:stretch>
            <a:fillRect/>
          </a:stretch>
        </p:blipFill>
        <p:spPr>
          <a:xfrm rot="-2121355">
            <a:off x="1744166" y="3132780"/>
            <a:ext cx="416585" cy="273791"/>
          </a:xfrm>
          <a:prstGeom prst="rect">
            <a:avLst/>
          </a:prstGeom>
          <a:noFill/>
          <a:ln>
            <a:noFill/>
          </a:ln>
        </p:spPr>
      </p:pic>
      <p:pic>
        <p:nvPicPr>
          <p:cNvPr id="1529" name="Google Shape;1529;p275"/>
          <p:cNvPicPr preferRelativeResize="0"/>
          <p:nvPr/>
        </p:nvPicPr>
        <p:blipFill>
          <a:blip r:embed="rId5">
            <a:alphaModFix/>
          </a:blip>
          <a:stretch>
            <a:fillRect/>
          </a:stretch>
        </p:blipFill>
        <p:spPr>
          <a:xfrm rot="2111416">
            <a:off x="2517415" y="3225849"/>
            <a:ext cx="416584" cy="273791"/>
          </a:xfrm>
          <a:prstGeom prst="rect">
            <a:avLst/>
          </a:prstGeom>
          <a:noFill/>
          <a:ln>
            <a:noFill/>
          </a:ln>
        </p:spPr>
      </p:pic>
      <p:pic>
        <p:nvPicPr>
          <p:cNvPr id="1530" name="Google Shape;1530;p275"/>
          <p:cNvPicPr preferRelativeResize="0"/>
          <p:nvPr/>
        </p:nvPicPr>
        <p:blipFill>
          <a:blip r:embed="rId5">
            <a:alphaModFix/>
          </a:blip>
          <a:stretch>
            <a:fillRect/>
          </a:stretch>
        </p:blipFill>
        <p:spPr>
          <a:xfrm rot="2111416">
            <a:off x="1960569" y="3808451"/>
            <a:ext cx="416584" cy="273791"/>
          </a:xfrm>
          <a:prstGeom prst="rect">
            <a:avLst/>
          </a:prstGeom>
          <a:noFill/>
          <a:ln>
            <a:noFill/>
          </a:ln>
        </p:spPr>
      </p:pic>
      <p:pic>
        <p:nvPicPr>
          <p:cNvPr id="1531" name="Google Shape;1531;p275"/>
          <p:cNvPicPr preferRelativeResize="0"/>
          <p:nvPr/>
        </p:nvPicPr>
        <p:blipFill>
          <a:blip r:embed="rId6">
            <a:alphaModFix/>
          </a:blip>
          <a:stretch>
            <a:fillRect/>
          </a:stretch>
        </p:blipFill>
        <p:spPr>
          <a:xfrm rot="-3606980">
            <a:off x="2225603" y="3429409"/>
            <a:ext cx="86868" cy="129092"/>
          </a:xfrm>
          <a:prstGeom prst="rect">
            <a:avLst/>
          </a:prstGeom>
          <a:noFill/>
          <a:ln>
            <a:noFill/>
          </a:ln>
        </p:spPr>
      </p:pic>
      <p:pic>
        <p:nvPicPr>
          <p:cNvPr id="1532" name="Google Shape;1532;p275"/>
          <p:cNvPicPr preferRelativeResize="0"/>
          <p:nvPr/>
        </p:nvPicPr>
        <p:blipFill>
          <a:blip r:embed="rId6">
            <a:alphaModFix/>
          </a:blip>
          <a:stretch>
            <a:fillRect/>
          </a:stretch>
        </p:blipFill>
        <p:spPr>
          <a:xfrm rot="-3606980">
            <a:off x="2761334" y="2517760"/>
            <a:ext cx="86868" cy="129092"/>
          </a:xfrm>
          <a:prstGeom prst="rect">
            <a:avLst/>
          </a:prstGeom>
          <a:noFill/>
          <a:ln>
            <a:noFill/>
          </a:ln>
        </p:spPr>
      </p:pic>
      <p:pic>
        <p:nvPicPr>
          <p:cNvPr id="1533" name="Google Shape;1533;p275"/>
          <p:cNvPicPr preferRelativeResize="0"/>
          <p:nvPr/>
        </p:nvPicPr>
        <p:blipFill>
          <a:blip r:embed="rId6">
            <a:alphaModFix/>
          </a:blip>
          <a:stretch>
            <a:fillRect/>
          </a:stretch>
        </p:blipFill>
        <p:spPr>
          <a:xfrm rot="-3606980">
            <a:off x="2424327" y="3628133"/>
            <a:ext cx="86868" cy="129092"/>
          </a:xfrm>
          <a:prstGeom prst="rect">
            <a:avLst/>
          </a:prstGeom>
          <a:noFill/>
          <a:ln>
            <a:noFill/>
          </a:ln>
        </p:spPr>
      </p:pic>
      <p:pic>
        <p:nvPicPr>
          <p:cNvPr id="1534" name="Google Shape;1534;p275"/>
          <p:cNvPicPr preferRelativeResize="0"/>
          <p:nvPr/>
        </p:nvPicPr>
        <p:blipFill>
          <a:blip r:embed="rId6">
            <a:alphaModFix/>
          </a:blip>
          <a:stretch>
            <a:fillRect/>
          </a:stretch>
        </p:blipFill>
        <p:spPr>
          <a:xfrm rot="-3606980">
            <a:off x="3128839" y="3597620"/>
            <a:ext cx="86868" cy="129092"/>
          </a:xfrm>
          <a:prstGeom prst="rect">
            <a:avLst/>
          </a:prstGeom>
          <a:noFill/>
          <a:ln>
            <a:noFill/>
          </a:ln>
        </p:spPr>
      </p:pic>
      <p:pic>
        <p:nvPicPr>
          <p:cNvPr id="1535" name="Google Shape;1535;p275"/>
          <p:cNvPicPr preferRelativeResize="0"/>
          <p:nvPr/>
        </p:nvPicPr>
        <p:blipFill>
          <a:blip r:embed="rId6">
            <a:alphaModFix/>
          </a:blip>
          <a:stretch>
            <a:fillRect/>
          </a:stretch>
        </p:blipFill>
        <p:spPr>
          <a:xfrm rot="-3606980">
            <a:off x="2240501" y="2517760"/>
            <a:ext cx="86868" cy="129092"/>
          </a:xfrm>
          <a:prstGeom prst="rect">
            <a:avLst/>
          </a:prstGeom>
          <a:noFill/>
          <a:ln>
            <a:noFill/>
          </a:ln>
        </p:spPr>
      </p:pic>
      <p:pic>
        <p:nvPicPr>
          <p:cNvPr id="1536" name="Google Shape;1536;p275"/>
          <p:cNvPicPr preferRelativeResize="0"/>
          <p:nvPr/>
        </p:nvPicPr>
        <p:blipFill>
          <a:blip r:embed="rId6">
            <a:alphaModFix/>
          </a:blip>
          <a:stretch>
            <a:fillRect/>
          </a:stretch>
        </p:blipFill>
        <p:spPr>
          <a:xfrm rot="-3606980">
            <a:off x="2264088" y="2640710"/>
            <a:ext cx="86868" cy="129092"/>
          </a:xfrm>
          <a:prstGeom prst="rect">
            <a:avLst/>
          </a:prstGeom>
          <a:noFill/>
          <a:ln>
            <a:noFill/>
          </a:ln>
        </p:spPr>
      </p:pic>
      <p:pic>
        <p:nvPicPr>
          <p:cNvPr id="1537" name="Google Shape;1537;p275"/>
          <p:cNvPicPr preferRelativeResize="0"/>
          <p:nvPr/>
        </p:nvPicPr>
        <p:blipFill>
          <a:blip r:embed="rId6">
            <a:alphaModFix/>
          </a:blip>
          <a:stretch>
            <a:fillRect/>
          </a:stretch>
        </p:blipFill>
        <p:spPr>
          <a:xfrm rot="-3606980">
            <a:off x="1727426" y="2326999"/>
            <a:ext cx="86868" cy="129092"/>
          </a:xfrm>
          <a:prstGeom prst="rect">
            <a:avLst/>
          </a:prstGeom>
          <a:noFill/>
          <a:ln>
            <a:noFill/>
          </a:ln>
        </p:spPr>
      </p:pic>
      <p:pic>
        <p:nvPicPr>
          <p:cNvPr id="1538" name="Google Shape;1538;p275"/>
          <p:cNvPicPr preferRelativeResize="0"/>
          <p:nvPr/>
        </p:nvPicPr>
        <p:blipFill>
          <a:blip r:embed="rId6">
            <a:alphaModFix/>
          </a:blip>
          <a:stretch>
            <a:fillRect/>
          </a:stretch>
        </p:blipFill>
        <p:spPr>
          <a:xfrm rot="-3606980">
            <a:off x="3128839" y="2735571"/>
            <a:ext cx="86868" cy="129092"/>
          </a:xfrm>
          <a:prstGeom prst="rect">
            <a:avLst/>
          </a:prstGeom>
          <a:noFill/>
          <a:ln>
            <a:noFill/>
          </a:ln>
        </p:spPr>
      </p:pic>
      <p:pic>
        <p:nvPicPr>
          <p:cNvPr id="1539" name="Google Shape;1539;p275"/>
          <p:cNvPicPr preferRelativeResize="0"/>
          <p:nvPr/>
        </p:nvPicPr>
        <p:blipFill>
          <a:blip r:embed="rId6">
            <a:alphaModFix/>
          </a:blip>
          <a:stretch>
            <a:fillRect/>
          </a:stretch>
        </p:blipFill>
        <p:spPr>
          <a:xfrm rot="-3606980">
            <a:off x="2506427" y="2968279"/>
            <a:ext cx="86868" cy="129092"/>
          </a:xfrm>
          <a:prstGeom prst="rect">
            <a:avLst/>
          </a:prstGeom>
          <a:noFill/>
          <a:ln>
            <a:noFill/>
          </a:ln>
        </p:spPr>
      </p:pic>
      <p:pic>
        <p:nvPicPr>
          <p:cNvPr id="1540" name="Google Shape;1540;p275"/>
          <p:cNvPicPr preferRelativeResize="0"/>
          <p:nvPr/>
        </p:nvPicPr>
        <p:blipFill>
          <a:blip r:embed="rId3">
            <a:alphaModFix/>
          </a:blip>
          <a:stretch>
            <a:fillRect/>
          </a:stretch>
        </p:blipFill>
        <p:spPr>
          <a:xfrm>
            <a:off x="3872300" y="2580876"/>
            <a:ext cx="2007068" cy="2016911"/>
          </a:xfrm>
          <a:prstGeom prst="rect">
            <a:avLst/>
          </a:prstGeom>
          <a:noFill/>
          <a:ln>
            <a:noFill/>
          </a:ln>
        </p:spPr>
      </p:pic>
      <p:pic>
        <p:nvPicPr>
          <p:cNvPr id="1541" name="Google Shape;1541;p275"/>
          <p:cNvPicPr preferRelativeResize="0"/>
          <p:nvPr/>
        </p:nvPicPr>
        <p:blipFill>
          <a:blip r:embed="rId4">
            <a:alphaModFix/>
          </a:blip>
          <a:stretch>
            <a:fillRect/>
          </a:stretch>
        </p:blipFill>
        <p:spPr>
          <a:xfrm rot="5400000">
            <a:off x="4724957" y="2631575"/>
            <a:ext cx="325224" cy="200239"/>
          </a:xfrm>
          <a:prstGeom prst="rect">
            <a:avLst/>
          </a:prstGeom>
          <a:noFill/>
          <a:ln>
            <a:noFill/>
          </a:ln>
        </p:spPr>
      </p:pic>
      <p:pic>
        <p:nvPicPr>
          <p:cNvPr id="1542" name="Google Shape;1542;p275"/>
          <p:cNvPicPr preferRelativeResize="0"/>
          <p:nvPr/>
        </p:nvPicPr>
        <p:blipFill>
          <a:blip r:embed="rId4">
            <a:alphaModFix/>
          </a:blip>
          <a:stretch>
            <a:fillRect/>
          </a:stretch>
        </p:blipFill>
        <p:spPr>
          <a:xfrm rot="587055">
            <a:off x="5598013" y="3628251"/>
            <a:ext cx="332318" cy="204606"/>
          </a:xfrm>
          <a:prstGeom prst="rect">
            <a:avLst/>
          </a:prstGeom>
          <a:noFill/>
          <a:ln>
            <a:noFill/>
          </a:ln>
        </p:spPr>
      </p:pic>
      <p:pic>
        <p:nvPicPr>
          <p:cNvPr id="1543" name="Google Shape;1543;p275"/>
          <p:cNvPicPr preferRelativeResize="0"/>
          <p:nvPr/>
        </p:nvPicPr>
        <p:blipFill>
          <a:blip r:embed="rId5">
            <a:alphaModFix/>
          </a:blip>
          <a:stretch>
            <a:fillRect/>
          </a:stretch>
        </p:blipFill>
        <p:spPr>
          <a:xfrm rot="-2121355">
            <a:off x="4481166" y="3219668"/>
            <a:ext cx="416585" cy="273791"/>
          </a:xfrm>
          <a:prstGeom prst="rect">
            <a:avLst/>
          </a:prstGeom>
          <a:noFill/>
          <a:ln>
            <a:noFill/>
          </a:ln>
        </p:spPr>
      </p:pic>
      <p:pic>
        <p:nvPicPr>
          <p:cNvPr id="1544" name="Google Shape;1544;p275"/>
          <p:cNvPicPr preferRelativeResize="0"/>
          <p:nvPr/>
        </p:nvPicPr>
        <p:blipFill>
          <a:blip r:embed="rId5">
            <a:alphaModFix/>
          </a:blip>
          <a:stretch>
            <a:fillRect/>
          </a:stretch>
        </p:blipFill>
        <p:spPr>
          <a:xfrm rot="2111416">
            <a:off x="5052502" y="3425449"/>
            <a:ext cx="416584" cy="273791"/>
          </a:xfrm>
          <a:prstGeom prst="rect">
            <a:avLst/>
          </a:prstGeom>
          <a:noFill/>
          <a:ln>
            <a:noFill/>
          </a:ln>
        </p:spPr>
      </p:pic>
      <p:pic>
        <p:nvPicPr>
          <p:cNvPr id="1545" name="Google Shape;1545;p275"/>
          <p:cNvPicPr preferRelativeResize="0"/>
          <p:nvPr/>
        </p:nvPicPr>
        <p:blipFill>
          <a:blip r:embed="rId5">
            <a:alphaModFix/>
          </a:blip>
          <a:stretch>
            <a:fillRect/>
          </a:stretch>
        </p:blipFill>
        <p:spPr>
          <a:xfrm rot="2111416">
            <a:off x="4606744" y="3771439"/>
            <a:ext cx="416584" cy="273791"/>
          </a:xfrm>
          <a:prstGeom prst="rect">
            <a:avLst/>
          </a:prstGeom>
          <a:noFill/>
          <a:ln>
            <a:noFill/>
          </a:ln>
        </p:spPr>
      </p:pic>
      <p:pic>
        <p:nvPicPr>
          <p:cNvPr id="1546" name="Google Shape;1546;p275"/>
          <p:cNvPicPr preferRelativeResize="0"/>
          <p:nvPr/>
        </p:nvPicPr>
        <p:blipFill>
          <a:blip r:embed="rId6">
            <a:alphaModFix/>
          </a:blip>
          <a:stretch>
            <a:fillRect/>
          </a:stretch>
        </p:blipFill>
        <p:spPr>
          <a:xfrm rot="-3606980">
            <a:off x="4817503" y="3497796"/>
            <a:ext cx="86868" cy="129092"/>
          </a:xfrm>
          <a:prstGeom prst="rect">
            <a:avLst/>
          </a:prstGeom>
          <a:noFill/>
          <a:ln>
            <a:noFill/>
          </a:ln>
        </p:spPr>
      </p:pic>
      <p:pic>
        <p:nvPicPr>
          <p:cNvPr id="1547" name="Google Shape;1547;p275"/>
          <p:cNvPicPr preferRelativeResize="0"/>
          <p:nvPr/>
        </p:nvPicPr>
        <p:blipFill>
          <a:blip r:embed="rId6">
            <a:alphaModFix/>
          </a:blip>
          <a:stretch>
            <a:fillRect/>
          </a:stretch>
        </p:blipFill>
        <p:spPr>
          <a:xfrm rot="-3606980">
            <a:off x="5353234" y="2586148"/>
            <a:ext cx="86868" cy="129092"/>
          </a:xfrm>
          <a:prstGeom prst="rect">
            <a:avLst/>
          </a:prstGeom>
          <a:noFill/>
          <a:ln>
            <a:noFill/>
          </a:ln>
        </p:spPr>
      </p:pic>
      <p:pic>
        <p:nvPicPr>
          <p:cNvPr id="1548" name="Google Shape;1548;p275"/>
          <p:cNvPicPr preferRelativeResize="0"/>
          <p:nvPr/>
        </p:nvPicPr>
        <p:blipFill>
          <a:blip r:embed="rId6">
            <a:alphaModFix/>
          </a:blip>
          <a:stretch>
            <a:fillRect/>
          </a:stretch>
        </p:blipFill>
        <p:spPr>
          <a:xfrm rot="-3606980">
            <a:off x="5016227" y="3696520"/>
            <a:ext cx="86868" cy="129092"/>
          </a:xfrm>
          <a:prstGeom prst="rect">
            <a:avLst/>
          </a:prstGeom>
          <a:noFill/>
          <a:ln>
            <a:noFill/>
          </a:ln>
        </p:spPr>
      </p:pic>
      <p:pic>
        <p:nvPicPr>
          <p:cNvPr id="1549" name="Google Shape;1549;p275"/>
          <p:cNvPicPr preferRelativeResize="0"/>
          <p:nvPr/>
        </p:nvPicPr>
        <p:blipFill>
          <a:blip r:embed="rId6">
            <a:alphaModFix/>
          </a:blip>
          <a:stretch>
            <a:fillRect/>
          </a:stretch>
        </p:blipFill>
        <p:spPr>
          <a:xfrm rot="-3606980">
            <a:off x="5720739" y="3666007"/>
            <a:ext cx="86868" cy="129092"/>
          </a:xfrm>
          <a:prstGeom prst="rect">
            <a:avLst/>
          </a:prstGeom>
          <a:noFill/>
          <a:ln>
            <a:noFill/>
          </a:ln>
        </p:spPr>
      </p:pic>
      <p:pic>
        <p:nvPicPr>
          <p:cNvPr id="1550" name="Google Shape;1550;p275"/>
          <p:cNvPicPr preferRelativeResize="0"/>
          <p:nvPr/>
        </p:nvPicPr>
        <p:blipFill>
          <a:blip r:embed="rId6">
            <a:alphaModFix/>
          </a:blip>
          <a:stretch>
            <a:fillRect/>
          </a:stretch>
        </p:blipFill>
        <p:spPr>
          <a:xfrm rot="-3606980">
            <a:off x="4832401" y="2586148"/>
            <a:ext cx="86868" cy="129092"/>
          </a:xfrm>
          <a:prstGeom prst="rect">
            <a:avLst/>
          </a:prstGeom>
          <a:noFill/>
          <a:ln>
            <a:noFill/>
          </a:ln>
        </p:spPr>
      </p:pic>
      <p:pic>
        <p:nvPicPr>
          <p:cNvPr id="1551" name="Google Shape;1551;p275"/>
          <p:cNvPicPr preferRelativeResize="0"/>
          <p:nvPr/>
        </p:nvPicPr>
        <p:blipFill>
          <a:blip r:embed="rId6">
            <a:alphaModFix/>
          </a:blip>
          <a:stretch>
            <a:fillRect/>
          </a:stretch>
        </p:blipFill>
        <p:spPr>
          <a:xfrm rot="-3606980">
            <a:off x="4855988" y="2709097"/>
            <a:ext cx="86868" cy="129092"/>
          </a:xfrm>
          <a:prstGeom prst="rect">
            <a:avLst/>
          </a:prstGeom>
          <a:noFill/>
          <a:ln>
            <a:noFill/>
          </a:ln>
        </p:spPr>
      </p:pic>
      <p:pic>
        <p:nvPicPr>
          <p:cNvPr id="1552" name="Google Shape;1552;p275"/>
          <p:cNvPicPr preferRelativeResize="0"/>
          <p:nvPr/>
        </p:nvPicPr>
        <p:blipFill>
          <a:blip r:embed="rId6">
            <a:alphaModFix/>
          </a:blip>
          <a:stretch>
            <a:fillRect/>
          </a:stretch>
        </p:blipFill>
        <p:spPr>
          <a:xfrm rot="-3606980">
            <a:off x="4319326" y="2395386"/>
            <a:ext cx="86868" cy="129092"/>
          </a:xfrm>
          <a:prstGeom prst="rect">
            <a:avLst/>
          </a:prstGeom>
          <a:noFill/>
          <a:ln>
            <a:noFill/>
          </a:ln>
        </p:spPr>
      </p:pic>
      <p:pic>
        <p:nvPicPr>
          <p:cNvPr id="1553" name="Google Shape;1553;p275"/>
          <p:cNvPicPr preferRelativeResize="0"/>
          <p:nvPr/>
        </p:nvPicPr>
        <p:blipFill>
          <a:blip r:embed="rId6">
            <a:alphaModFix/>
          </a:blip>
          <a:stretch>
            <a:fillRect/>
          </a:stretch>
        </p:blipFill>
        <p:spPr>
          <a:xfrm rot="-3606980">
            <a:off x="5720739" y="2803958"/>
            <a:ext cx="86868" cy="129092"/>
          </a:xfrm>
          <a:prstGeom prst="rect">
            <a:avLst/>
          </a:prstGeom>
          <a:noFill/>
          <a:ln>
            <a:noFill/>
          </a:ln>
        </p:spPr>
      </p:pic>
      <p:pic>
        <p:nvPicPr>
          <p:cNvPr id="1554" name="Google Shape;1554;p275"/>
          <p:cNvPicPr preferRelativeResize="0"/>
          <p:nvPr/>
        </p:nvPicPr>
        <p:blipFill>
          <a:blip r:embed="rId6">
            <a:alphaModFix/>
          </a:blip>
          <a:stretch>
            <a:fillRect/>
          </a:stretch>
        </p:blipFill>
        <p:spPr>
          <a:xfrm rot="-3606980">
            <a:off x="5098327" y="3036667"/>
            <a:ext cx="86868" cy="129092"/>
          </a:xfrm>
          <a:prstGeom prst="rect">
            <a:avLst/>
          </a:prstGeom>
          <a:noFill/>
          <a:ln>
            <a:noFill/>
          </a:ln>
        </p:spPr>
      </p:pic>
      <p:pic>
        <p:nvPicPr>
          <p:cNvPr id="1555" name="Google Shape;1555;p275"/>
          <p:cNvPicPr preferRelativeResize="0"/>
          <p:nvPr/>
        </p:nvPicPr>
        <p:blipFill>
          <a:blip r:embed="rId3">
            <a:alphaModFix/>
          </a:blip>
          <a:stretch>
            <a:fillRect/>
          </a:stretch>
        </p:blipFill>
        <p:spPr>
          <a:xfrm>
            <a:off x="6391075" y="2607876"/>
            <a:ext cx="2007068" cy="2016911"/>
          </a:xfrm>
          <a:prstGeom prst="rect">
            <a:avLst/>
          </a:prstGeom>
          <a:noFill/>
          <a:ln>
            <a:noFill/>
          </a:ln>
        </p:spPr>
      </p:pic>
      <p:pic>
        <p:nvPicPr>
          <p:cNvPr id="1556" name="Google Shape;1556;p275"/>
          <p:cNvPicPr preferRelativeResize="0"/>
          <p:nvPr/>
        </p:nvPicPr>
        <p:blipFill>
          <a:blip r:embed="rId4">
            <a:alphaModFix/>
          </a:blip>
          <a:stretch>
            <a:fillRect/>
          </a:stretch>
        </p:blipFill>
        <p:spPr>
          <a:xfrm rot="5400000">
            <a:off x="7243732" y="2658575"/>
            <a:ext cx="325224" cy="200239"/>
          </a:xfrm>
          <a:prstGeom prst="rect">
            <a:avLst/>
          </a:prstGeom>
          <a:noFill/>
          <a:ln>
            <a:noFill/>
          </a:ln>
        </p:spPr>
      </p:pic>
      <p:pic>
        <p:nvPicPr>
          <p:cNvPr id="1557" name="Google Shape;1557;p275"/>
          <p:cNvPicPr preferRelativeResize="0"/>
          <p:nvPr/>
        </p:nvPicPr>
        <p:blipFill>
          <a:blip r:embed="rId4">
            <a:alphaModFix/>
          </a:blip>
          <a:stretch>
            <a:fillRect/>
          </a:stretch>
        </p:blipFill>
        <p:spPr>
          <a:xfrm rot="587055">
            <a:off x="8116788" y="3655251"/>
            <a:ext cx="332318" cy="204606"/>
          </a:xfrm>
          <a:prstGeom prst="rect">
            <a:avLst/>
          </a:prstGeom>
          <a:noFill/>
          <a:ln>
            <a:noFill/>
          </a:ln>
        </p:spPr>
      </p:pic>
      <p:pic>
        <p:nvPicPr>
          <p:cNvPr id="1558" name="Google Shape;1558;p275"/>
          <p:cNvPicPr preferRelativeResize="0"/>
          <p:nvPr/>
        </p:nvPicPr>
        <p:blipFill>
          <a:blip r:embed="rId5">
            <a:alphaModFix/>
          </a:blip>
          <a:stretch>
            <a:fillRect/>
          </a:stretch>
        </p:blipFill>
        <p:spPr>
          <a:xfrm rot="-2121355">
            <a:off x="6999941" y="3246668"/>
            <a:ext cx="416585" cy="273791"/>
          </a:xfrm>
          <a:prstGeom prst="rect">
            <a:avLst/>
          </a:prstGeom>
          <a:noFill/>
          <a:ln>
            <a:noFill/>
          </a:ln>
        </p:spPr>
      </p:pic>
      <p:pic>
        <p:nvPicPr>
          <p:cNvPr id="1559" name="Google Shape;1559;p275"/>
          <p:cNvPicPr preferRelativeResize="0"/>
          <p:nvPr/>
        </p:nvPicPr>
        <p:blipFill>
          <a:blip r:embed="rId5">
            <a:alphaModFix/>
          </a:blip>
          <a:stretch>
            <a:fillRect/>
          </a:stretch>
        </p:blipFill>
        <p:spPr>
          <a:xfrm rot="2111416">
            <a:off x="7571277" y="3452449"/>
            <a:ext cx="416584" cy="273791"/>
          </a:xfrm>
          <a:prstGeom prst="rect">
            <a:avLst/>
          </a:prstGeom>
          <a:noFill/>
          <a:ln>
            <a:noFill/>
          </a:ln>
        </p:spPr>
      </p:pic>
      <p:pic>
        <p:nvPicPr>
          <p:cNvPr id="1560" name="Google Shape;1560;p275"/>
          <p:cNvPicPr preferRelativeResize="0"/>
          <p:nvPr/>
        </p:nvPicPr>
        <p:blipFill>
          <a:blip r:embed="rId5">
            <a:alphaModFix/>
          </a:blip>
          <a:stretch>
            <a:fillRect/>
          </a:stretch>
        </p:blipFill>
        <p:spPr>
          <a:xfrm rot="2111416">
            <a:off x="7125519" y="3798439"/>
            <a:ext cx="416584" cy="273791"/>
          </a:xfrm>
          <a:prstGeom prst="rect">
            <a:avLst/>
          </a:prstGeom>
          <a:noFill/>
          <a:ln>
            <a:noFill/>
          </a:ln>
        </p:spPr>
      </p:pic>
      <p:pic>
        <p:nvPicPr>
          <p:cNvPr id="1561" name="Google Shape;1561;p275"/>
          <p:cNvPicPr preferRelativeResize="0"/>
          <p:nvPr/>
        </p:nvPicPr>
        <p:blipFill>
          <a:blip r:embed="rId6">
            <a:alphaModFix/>
          </a:blip>
          <a:stretch>
            <a:fillRect/>
          </a:stretch>
        </p:blipFill>
        <p:spPr>
          <a:xfrm rot="-3606980">
            <a:off x="7336278" y="3524796"/>
            <a:ext cx="86868" cy="129092"/>
          </a:xfrm>
          <a:prstGeom prst="rect">
            <a:avLst/>
          </a:prstGeom>
          <a:noFill/>
          <a:ln>
            <a:noFill/>
          </a:ln>
        </p:spPr>
      </p:pic>
      <p:pic>
        <p:nvPicPr>
          <p:cNvPr id="1562" name="Google Shape;1562;p275"/>
          <p:cNvPicPr preferRelativeResize="0"/>
          <p:nvPr/>
        </p:nvPicPr>
        <p:blipFill>
          <a:blip r:embed="rId6">
            <a:alphaModFix/>
          </a:blip>
          <a:stretch>
            <a:fillRect/>
          </a:stretch>
        </p:blipFill>
        <p:spPr>
          <a:xfrm rot="-3606980">
            <a:off x="7924484" y="2301560"/>
            <a:ext cx="86868" cy="129092"/>
          </a:xfrm>
          <a:prstGeom prst="rect">
            <a:avLst/>
          </a:prstGeom>
          <a:noFill/>
          <a:ln>
            <a:noFill/>
          </a:ln>
        </p:spPr>
      </p:pic>
      <p:pic>
        <p:nvPicPr>
          <p:cNvPr id="1563" name="Google Shape;1563;p275"/>
          <p:cNvPicPr preferRelativeResize="0"/>
          <p:nvPr/>
        </p:nvPicPr>
        <p:blipFill>
          <a:blip r:embed="rId6">
            <a:alphaModFix/>
          </a:blip>
          <a:stretch>
            <a:fillRect/>
          </a:stretch>
        </p:blipFill>
        <p:spPr>
          <a:xfrm rot="-3606980">
            <a:off x="7535002" y="3723520"/>
            <a:ext cx="86868" cy="129092"/>
          </a:xfrm>
          <a:prstGeom prst="rect">
            <a:avLst/>
          </a:prstGeom>
          <a:noFill/>
          <a:ln>
            <a:noFill/>
          </a:ln>
        </p:spPr>
      </p:pic>
      <p:pic>
        <p:nvPicPr>
          <p:cNvPr id="1564" name="Google Shape;1564;p275"/>
          <p:cNvPicPr preferRelativeResize="0"/>
          <p:nvPr/>
        </p:nvPicPr>
        <p:blipFill>
          <a:blip r:embed="rId6">
            <a:alphaModFix/>
          </a:blip>
          <a:stretch>
            <a:fillRect/>
          </a:stretch>
        </p:blipFill>
        <p:spPr>
          <a:xfrm rot="-3606980">
            <a:off x="8239514" y="3693007"/>
            <a:ext cx="86868" cy="129092"/>
          </a:xfrm>
          <a:prstGeom prst="rect">
            <a:avLst/>
          </a:prstGeom>
          <a:noFill/>
          <a:ln>
            <a:noFill/>
          </a:ln>
        </p:spPr>
      </p:pic>
      <p:pic>
        <p:nvPicPr>
          <p:cNvPr id="1565" name="Google Shape;1565;p275"/>
          <p:cNvPicPr preferRelativeResize="0"/>
          <p:nvPr/>
        </p:nvPicPr>
        <p:blipFill>
          <a:blip r:embed="rId6">
            <a:alphaModFix/>
          </a:blip>
          <a:stretch>
            <a:fillRect/>
          </a:stretch>
        </p:blipFill>
        <p:spPr>
          <a:xfrm rot="-3606980">
            <a:off x="7351176" y="2613148"/>
            <a:ext cx="86868" cy="129092"/>
          </a:xfrm>
          <a:prstGeom prst="rect">
            <a:avLst/>
          </a:prstGeom>
          <a:noFill/>
          <a:ln>
            <a:noFill/>
          </a:ln>
        </p:spPr>
      </p:pic>
      <p:pic>
        <p:nvPicPr>
          <p:cNvPr id="1566" name="Google Shape;1566;p275"/>
          <p:cNvPicPr preferRelativeResize="0"/>
          <p:nvPr/>
        </p:nvPicPr>
        <p:blipFill>
          <a:blip r:embed="rId6">
            <a:alphaModFix/>
          </a:blip>
          <a:stretch>
            <a:fillRect/>
          </a:stretch>
        </p:blipFill>
        <p:spPr>
          <a:xfrm rot="-3606980">
            <a:off x="7374763" y="2736097"/>
            <a:ext cx="86868" cy="129092"/>
          </a:xfrm>
          <a:prstGeom prst="rect">
            <a:avLst/>
          </a:prstGeom>
          <a:noFill/>
          <a:ln>
            <a:noFill/>
          </a:ln>
        </p:spPr>
      </p:pic>
      <p:pic>
        <p:nvPicPr>
          <p:cNvPr id="1567" name="Google Shape;1567;p275"/>
          <p:cNvPicPr preferRelativeResize="0"/>
          <p:nvPr/>
        </p:nvPicPr>
        <p:blipFill>
          <a:blip r:embed="rId6">
            <a:alphaModFix/>
          </a:blip>
          <a:stretch>
            <a:fillRect/>
          </a:stretch>
        </p:blipFill>
        <p:spPr>
          <a:xfrm rot="-3606980">
            <a:off x="6838101" y="2422386"/>
            <a:ext cx="86868" cy="129092"/>
          </a:xfrm>
          <a:prstGeom prst="rect">
            <a:avLst/>
          </a:prstGeom>
          <a:noFill/>
          <a:ln>
            <a:noFill/>
          </a:ln>
        </p:spPr>
      </p:pic>
      <p:pic>
        <p:nvPicPr>
          <p:cNvPr id="1568" name="Google Shape;1568;p275"/>
          <p:cNvPicPr preferRelativeResize="0"/>
          <p:nvPr/>
        </p:nvPicPr>
        <p:blipFill>
          <a:blip r:embed="rId6">
            <a:alphaModFix/>
          </a:blip>
          <a:stretch>
            <a:fillRect/>
          </a:stretch>
        </p:blipFill>
        <p:spPr>
          <a:xfrm rot="-3606980">
            <a:off x="8239514" y="2830958"/>
            <a:ext cx="86868" cy="129092"/>
          </a:xfrm>
          <a:prstGeom prst="rect">
            <a:avLst/>
          </a:prstGeom>
          <a:noFill/>
          <a:ln>
            <a:noFill/>
          </a:ln>
        </p:spPr>
      </p:pic>
      <p:pic>
        <p:nvPicPr>
          <p:cNvPr id="1569" name="Google Shape;1569;p275"/>
          <p:cNvPicPr preferRelativeResize="0"/>
          <p:nvPr/>
        </p:nvPicPr>
        <p:blipFill>
          <a:blip r:embed="rId6">
            <a:alphaModFix/>
          </a:blip>
          <a:stretch>
            <a:fillRect/>
          </a:stretch>
        </p:blipFill>
        <p:spPr>
          <a:xfrm rot="-3606980">
            <a:off x="7617102" y="3063667"/>
            <a:ext cx="86868" cy="129092"/>
          </a:xfrm>
          <a:prstGeom prst="rect">
            <a:avLst/>
          </a:prstGeom>
          <a:noFill/>
          <a:ln>
            <a:noFill/>
          </a:ln>
        </p:spPr>
      </p:pic>
      <p:sp>
        <p:nvSpPr>
          <p:cNvPr id="1570" name="Google Shape;1570;p275"/>
          <p:cNvSpPr txBox="1"/>
          <p:nvPr/>
        </p:nvSpPr>
        <p:spPr>
          <a:xfrm>
            <a:off x="959138" y="1776970"/>
            <a:ext cx="26496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rgbClr val="FF0000"/>
                </a:solidFill>
                <a:latin typeface="Calibri"/>
                <a:ea typeface="Calibri"/>
                <a:cs typeface="Calibri"/>
                <a:sym typeface="Calibri"/>
              </a:rPr>
              <a:t>Hypertonic Solution</a:t>
            </a:r>
            <a:endParaRPr b="1" sz="2000">
              <a:solidFill>
                <a:srgbClr val="FF0000"/>
              </a:solidFill>
              <a:latin typeface="Calibri"/>
              <a:ea typeface="Calibri"/>
              <a:cs typeface="Calibri"/>
              <a:sym typeface="Calibri"/>
            </a:endParaRPr>
          </a:p>
        </p:txBody>
      </p:sp>
      <p:sp>
        <p:nvSpPr>
          <p:cNvPr id="1571" name="Google Shape;1571;p275"/>
          <p:cNvSpPr txBox="1"/>
          <p:nvPr/>
        </p:nvSpPr>
        <p:spPr>
          <a:xfrm>
            <a:off x="3691299" y="1784375"/>
            <a:ext cx="23562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rgbClr val="FF0000"/>
                </a:solidFill>
                <a:latin typeface="Calibri"/>
                <a:ea typeface="Calibri"/>
                <a:cs typeface="Calibri"/>
                <a:sym typeface="Calibri"/>
              </a:rPr>
              <a:t>Isotonic Solution</a:t>
            </a:r>
            <a:endParaRPr b="1" sz="2000">
              <a:solidFill>
                <a:srgbClr val="FF0000"/>
              </a:solidFill>
              <a:latin typeface="Calibri"/>
              <a:ea typeface="Calibri"/>
              <a:cs typeface="Calibri"/>
              <a:sym typeface="Calibri"/>
            </a:endParaRPr>
          </a:p>
        </p:txBody>
      </p:sp>
      <p:sp>
        <p:nvSpPr>
          <p:cNvPr id="1572" name="Google Shape;1572;p275"/>
          <p:cNvSpPr txBox="1"/>
          <p:nvPr/>
        </p:nvSpPr>
        <p:spPr>
          <a:xfrm>
            <a:off x="6130050" y="1797888"/>
            <a:ext cx="24075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rgbClr val="FF0000"/>
                </a:solidFill>
                <a:latin typeface="Calibri"/>
                <a:ea typeface="Calibri"/>
                <a:cs typeface="Calibri"/>
                <a:sym typeface="Calibri"/>
              </a:rPr>
              <a:t>Hypotonic Solution</a:t>
            </a:r>
            <a:endParaRPr b="1" sz="2000">
              <a:solidFill>
                <a:srgbClr val="FF0000"/>
              </a:solidFill>
              <a:latin typeface="Calibri"/>
              <a:ea typeface="Calibri"/>
              <a:cs typeface="Calibri"/>
              <a:sym typeface="Calibri"/>
            </a:endParaRPr>
          </a:p>
        </p:txBody>
      </p:sp>
      <p:pic>
        <p:nvPicPr>
          <p:cNvPr id="1573" name="Google Shape;1573;p275"/>
          <p:cNvPicPr preferRelativeResize="0"/>
          <p:nvPr/>
        </p:nvPicPr>
        <p:blipFill>
          <a:blip r:embed="rId5">
            <a:alphaModFix/>
          </a:blip>
          <a:stretch>
            <a:fillRect/>
          </a:stretch>
        </p:blipFill>
        <p:spPr>
          <a:xfrm rot="-2121355">
            <a:off x="1039291" y="2594793"/>
            <a:ext cx="416585" cy="273791"/>
          </a:xfrm>
          <a:prstGeom prst="rect">
            <a:avLst/>
          </a:prstGeom>
          <a:noFill/>
          <a:ln>
            <a:noFill/>
          </a:ln>
        </p:spPr>
      </p:pic>
      <p:pic>
        <p:nvPicPr>
          <p:cNvPr id="1574" name="Google Shape;1574;p275"/>
          <p:cNvPicPr preferRelativeResize="0"/>
          <p:nvPr/>
        </p:nvPicPr>
        <p:blipFill>
          <a:blip r:embed="rId5">
            <a:alphaModFix/>
          </a:blip>
          <a:stretch>
            <a:fillRect/>
          </a:stretch>
        </p:blipFill>
        <p:spPr>
          <a:xfrm rot="-2121355">
            <a:off x="3829166" y="2594793"/>
            <a:ext cx="416585" cy="273791"/>
          </a:xfrm>
          <a:prstGeom prst="rect">
            <a:avLst/>
          </a:prstGeom>
          <a:noFill/>
          <a:ln>
            <a:noFill/>
          </a:ln>
        </p:spPr>
      </p:pic>
      <p:pic>
        <p:nvPicPr>
          <p:cNvPr id="1575" name="Google Shape;1575;p275"/>
          <p:cNvPicPr preferRelativeResize="0"/>
          <p:nvPr/>
        </p:nvPicPr>
        <p:blipFill>
          <a:blip r:embed="rId5">
            <a:alphaModFix/>
          </a:blip>
          <a:stretch>
            <a:fillRect/>
          </a:stretch>
        </p:blipFill>
        <p:spPr>
          <a:xfrm rot="-2121355">
            <a:off x="6384504" y="2621793"/>
            <a:ext cx="416585" cy="273791"/>
          </a:xfrm>
          <a:prstGeom prst="rect">
            <a:avLst/>
          </a:prstGeom>
          <a:noFill/>
          <a:ln>
            <a:noFill/>
          </a:ln>
        </p:spPr>
      </p:pic>
      <p:pic>
        <p:nvPicPr>
          <p:cNvPr id="1576" name="Google Shape;1576;p275"/>
          <p:cNvPicPr preferRelativeResize="0"/>
          <p:nvPr/>
        </p:nvPicPr>
        <p:blipFill rotWithShape="1">
          <a:blip r:embed="rId7">
            <a:alphaModFix/>
          </a:blip>
          <a:srcRect b="0" l="0" r="0" t="0"/>
          <a:stretch/>
        </p:blipFill>
        <p:spPr>
          <a:xfrm>
            <a:off x="8251999" y="158272"/>
            <a:ext cx="690775" cy="690756"/>
          </a:xfrm>
          <a:prstGeom prst="rect">
            <a:avLst/>
          </a:prstGeom>
          <a:noFill/>
          <a:ln>
            <a:noFill/>
          </a:ln>
        </p:spPr>
      </p:pic>
      <p:pic>
        <p:nvPicPr>
          <p:cNvPr id="1577" name="Google Shape;1577;p275"/>
          <p:cNvPicPr preferRelativeResize="0"/>
          <p:nvPr/>
        </p:nvPicPr>
        <p:blipFill>
          <a:blip r:embed="rId8">
            <a:alphaModFix/>
          </a:blip>
          <a:stretch>
            <a:fillRect/>
          </a:stretch>
        </p:blipFill>
        <p:spPr>
          <a:xfrm>
            <a:off x="1528625" y="2568058"/>
            <a:ext cx="155225" cy="165274"/>
          </a:xfrm>
          <a:prstGeom prst="rect">
            <a:avLst/>
          </a:prstGeom>
          <a:noFill/>
          <a:ln>
            <a:noFill/>
          </a:ln>
        </p:spPr>
      </p:pic>
      <p:pic>
        <p:nvPicPr>
          <p:cNvPr id="1578" name="Google Shape;1578;p275"/>
          <p:cNvPicPr preferRelativeResize="0"/>
          <p:nvPr/>
        </p:nvPicPr>
        <p:blipFill>
          <a:blip r:embed="rId8">
            <a:alphaModFix/>
          </a:blip>
          <a:stretch>
            <a:fillRect/>
          </a:stretch>
        </p:blipFill>
        <p:spPr>
          <a:xfrm>
            <a:off x="1980550" y="2283470"/>
            <a:ext cx="155225" cy="165274"/>
          </a:xfrm>
          <a:prstGeom prst="rect">
            <a:avLst/>
          </a:prstGeom>
          <a:noFill/>
          <a:ln>
            <a:noFill/>
          </a:ln>
        </p:spPr>
      </p:pic>
      <p:pic>
        <p:nvPicPr>
          <p:cNvPr id="1579" name="Google Shape;1579;p275"/>
          <p:cNvPicPr preferRelativeResize="0"/>
          <p:nvPr/>
        </p:nvPicPr>
        <p:blipFill>
          <a:blip r:embed="rId8">
            <a:alphaModFix/>
          </a:blip>
          <a:stretch>
            <a:fillRect/>
          </a:stretch>
        </p:blipFill>
        <p:spPr>
          <a:xfrm>
            <a:off x="1789150" y="3506720"/>
            <a:ext cx="155225" cy="165274"/>
          </a:xfrm>
          <a:prstGeom prst="rect">
            <a:avLst/>
          </a:prstGeom>
          <a:noFill/>
          <a:ln>
            <a:noFill/>
          </a:ln>
        </p:spPr>
      </p:pic>
      <p:pic>
        <p:nvPicPr>
          <p:cNvPr id="1580" name="Google Shape;1580;p275"/>
          <p:cNvPicPr preferRelativeResize="0"/>
          <p:nvPr/>
        </p:nvPicPr>
        <p:blipFill>
          <a:blip r:embed="rId8">
            <a:alphaModFix/>
          </a:blip>
          <a:stretch>
            <a:fillRect/>
          </a:stretch>
        </p:blipFill>
        <p:spPr>
          <a:xfrm>
            <a:off x="3249875" y="3102658"/>
            <a:ext cx="155225" cy="165274"/>
          </a:xfrm>
          <a:prstGeom prst="rect">
            <a:avLst/>
          </a:prstGeom>
          <a:noFill/>
          <a:ln>
            <a:noFill/>
          </a:ln>
        </p:spPr>
      </p:pic>
      <p:pic>
        <p:nvPicPr>
          <p:cNvPr id="1581" name="Google Shape;1581;p275"/>
          <p:cNvPicPr preferRelativeResize="0"/>
          <p:nvPr/>
        </p:nvPicPr>
        <p:blipFill>
          <a:blip r:embed="rId8">
            <a:alphaModFix/>
          </a:blip>
          <a:stretch>
            <a:fillRect/>
          </a:stretch>
        </p:blipFill>
        <p:spPr>
          <a:xfrm>
            <a:off x="2835925" y="2224833"/>
            <a:ext cx="155225" cy="165274"/>
          </a:xfrm>
          <a:prstGeom prst="rect">
            <a:avLst/>
          </a:prstGeom>
          <a:noFill/>
          <a:ln>
            <a:noFill/>
          </a:ln>
        </p:spPr>
      </p:pic>
      <p:pic>
        <p:nvPicPr>
          <p:cNvPr id="1582" name="Google Shape;1582;p275"/>
          <p:cNvPicPr preferRelativeResize="0"/>
          <p:nvPr/>
        </p:nvPicPr>
        <p:blipFill>
          <a:blip r:embed="rId8">
            <a:alphaModFix/>
          </a:blip>
          <a:stretch>
            <a:fillRect/>
          </a:stretch>
        </p:blipFill>
        <p:spPr>
          <a:xfrm>
            <a:off x="2261462" y="3318283"/>
            <a:ext cx="155225" cy="165274"/>
          </a:xfrm>
          <a:prstGeom prst="rect">
            <a:avLst/>
          </a:prstGeom>
          <a:noFill/>
          <a:ln>
            <a:noFill/>
          </a:ln>
        </p:spPr>
      </p:pic>
      <p:pic>
        <p:nvPicPr>
          <p:cNvPr id="1583" name="Google Shape;1583;p275"/>
          <p:cNvPicPr preferRelativeResize="0"/>
          <p:nvPr/>
        </p:nvPicPr>
        <p:blipFill>
          <a:blip r:embed="rId8">
            <a:alphaModFix/>
          </a:blip>
          <a:stretch>
            <a:fillRect/>
          </a:stretch>
        </p:blipFill>
        <p:spPr>
          <a:xfrm>
            <a:off x="2419775" y="2245345"/>
            <a:ext cx="155225" cy="165274"/>
          </a:xfrm>
          <a:prstGeom prst="rect">
            <a:avLst/>
          </a:prstGeom>
          <a:noFill/>
          <a:ln>
            <a:noFill/>
          </a:ln>
        </p:spPr>
      </p:pic>
      <p:pic>
        <p:nvPicPr>
          <p:cNvPr id="1584" name="Google Shape;1584;p275"/>
          <p:cNvPicPr preferRelativeResize="0"/>
          <p:nvPr/>
        </p:nvPicPr>
        <p:blipFill>
          <a:blip r:embed="rId8">
            <a:alphaModFix/>
          </a:blip>
          <a:stretch>
            <a:fillRect/>
          </a:stretch>
        </p:blipFill>
        <p:spPr>
          <a:xfrm>
            <a:off x="1072200" y="3045583"/>
            <a:ext cx="155225" cy="165274"/>
          </a:xfrm>
          <a:prstGeom prst="rect">
            <a:avLst/>
          </a:prstGeom>
          <a:noFill/>
          <a:ln>
            <a:noFill/>
          </a:ln>
        </p:spPr>
      </p:pic>
      <p:pic>
        <p:nvPicPr>
          <p:cNvPr id="1585" name="Google Shape;1585;p275"/>
          <p:cNvPicPr preferRelativeResize="0"/>
          <p:nvPr/>
        </p:nvPicPr>
        <p:blipFill>
          <a:blip r:embed="rId8">
            <a:alphaModFix/>
          </a:blip>
          <a:stretch>
            <a:fillRect/>
          </a:stretch>
        </p:blipFill>
        <p:spPr>
          <a:xfrm>
            <a:off x="2997350" y="2530408"/>
            <a:ext cx="155225" cy="165274"/>
          </a:xfrm>
          <a:prstGeom prst="rect">
            <a:avLst/>
          </a:prstGeom>
          <a:noFill/>
          <a:ln>
            <a:noFill/>
          </a:ln>
        </p:spPr>
      </p:pic>
      <p:pic>
        <p:nvPicPr>
          <p:cNvPr id="1586" name="Google Shape;1586;p275"/>
          <p:cNvPicPr preferRelativeResize="0"/>
          <p:nvPr/>
        </p:nvPicPr>
        <p:blipFill>
          <a:blip r:embed="rId8">
            <a:alphaModFix/>
          </a:blip>
          <a:stretch>
            <a:fillRect/>
          </a:stretch>
        </p:blipFill>
        <p:spPr>
          <a:xfrm>
            <a:off x="1300025" y="2308908"/>
            <a:ext cx="155225" cy="165274"/>
          </a:xfrm>
          <a:prstGeom prst="rect">
            <a:avLst/>
          </a:prstGeom>
          <a:noFill/>
          <a:ln>
            <a:noFill/>
          </a:ln>
        </p:spPr>
      </p:pic>
      <p:pic>
        <p:nvPicPr>
          <p:cNvPr id="1587" name="Google Shape;1587;p275"/>
          <p:cNvPicPr preferRelativeResize="0"/>
          <p:nvPr/>
        </p:nvPicPr>
        <p:blipFill>
          <a:blip r:embed="rId8">
            <a:alphaModFix/>
          </a:blip>
          <a:stretch>
            <a:fillRect/>
          </a:stretch>
        </p:blipFill>
        <p:spPr>
          <a:xfrm>
            <a:off x="1341450" y="2785858"/>
            <a:ext cx="155225" cy="165274"/>
          </a:xfrm>
          <a:prstGeom prst="rect">
            <a:avLst/>
          </a:prstGeom>
          <a:noFill/>
          <a:ln>
            <a:noFill/>
          </a:ln>
        </p:spPr>
      </p:pic>
      <p:pic>
        <p:nvPicPr>
          <p:cNvPr id="1588" name="Google Shape;1588;p275"/>
          <p:cNvPicPr preferRelativeResize="0"/>
          <p:nvPr/>
        </p:nvPicPr>
        <p:blipFill>
          <a:blip r:embed="rId8">
            <a:alphaModFix/>
          </a:blip>
          <a:stretch>
            <a:fillRect/>
          </a:stretch>
        </p:blipFill>
        <p:spPr>
          <a:xfrm>
            <a:off x="4611862" y="2326033"/>
            <a:ext cx="155225" cy="165274"/>
          </a:xfrm>
          <a:prstGeom prst="rect">
            <a:avLst/>
          </a:prstGeom>
          <a:noFill/>
          <a:ln>
            <a:noFill/>
          </a:ln>
        </p:spPr>
      </p:pic>
      <p:pic>
        <p:nvPicPr>
          <p:cNvPr id="1589" name="Google Shape;1589;p275"/>
          <p:cNvPicPr preferRelativeResize="0"/>
          <p:nvPr/>
        </p:nvPicPr>
        <p:blipFill>
          <a:blip r:embed="rId8">
            <a:alphaModFix/>
          </a:blip>
          <a:stretch>
            <a:fillRect/>
          </a:stretch>
        </p:blipFill>
        <p:spPr>
          <a:xfrm>
            <a:off x="998500" y="2404295"/>
            <a:ext cx="155225" cy="165274"/>
          </a:xfrm>
          <a:prstGeom prst="rect">
            <a:avLst/>
          </a:prstGeom>
          <a:noFill/>
          <a:ln>
            <a:noFill/>
          </a:ln>
        </p:spPr>
      </p:pic>
      <p:pic>
        <p:nvPicPr>
          <p:cNvPr id="1590" name="Google Shape;1590;p275"/>
          <p:cNvPicPr preferRelativeResize="0"/>
          <p:nvPr/>
        </p:nvPicPr>
        <p:blipFill>
          <a:blip r:embed="rId8">
            <a:alphaModFix/>
          </a:blip>
          <a:stretch>
            <a:fillRect/>
          </a:stretch>
        </p:blipFill>
        <p:spPr>
          <a:xfrm>
            <a:off x="1072200" y="3375508"/>
            <a:ext cx="155225" cy="165274"/>
          </a:xfrm>
          <a:prstGeom prst="rect">
            <a:avLst/>
          </a:prstGeom>
          <a:noFill/>
          <a:ln>
            <a:noFill/>
          </a:ln>
        </p:spPr>
      </p:pic>
      <p:pic>
        <p:nvPicPr>
          <p:cNvPr id="1591" name="Google Shape;1591;p275"/>
          <p:cNvPicPr preferRelativeResize="0"/>
          <p:nvPr/>
        </p:nvPicPr>
        <p:blipFill>
          <a:blip r:embed="rId8">
            <a:alphaModFix/>
          </a:blip>
          <a:stretch>
            <a:fillRect/>
          </a:stretch>
        </p:blipFill>
        <p:spPr>
          <a:xfrm>
            <a:off x="3175225" y="2530420"/>
            <a:ext cx="155225" cy="165274"/>
          </a:xfrm>
          <a:prstGeom prst="rect">
            <a:avLst/>
          </a:prstGeom>
          <a:noFill/>
          <a:ln>
            <a:noFill/>
          </a:ln>
        </p:spPr>
      </p:pic>
      <p:pic>
        <p:nvPicPr>
          <p:cNvPr id="1592" name="Google Shape;1592;p275"/>
          <p:cNvPicPr preferRelativeResize="0"/>
          <p:nvPr/>
        </p:nvPicPr>
        <p:blipFill>
          <a:blip r:embed="rId8">
            <a:alphaModFix/>
          </a:blip>
          <a:stretch>
            <a:fillRect/>
          </a:stretch>
        </p:blipFill>
        <p:spPr>
          <a:xfrm>
            <a:off x="3172275" y="2903645"/>
            <a:ext cx="155225" cy="165274"/>
          </a:xfrm>
          <a:prstGeom prst="rect">
            <a:avLst/>
          </a:prstGeom>
          <a:noFill/>
          <a:ln>
            <a:noFill/>
          </a:ln>
        </p:spPr>
      </p:pic>
      <p:pic>
        <p:nvPicPr>
          <p:cNvPr id="1593" name="Google Shape;1593;p275"/>
          <p:cNvPicPr preferRelativeResize="0"/>
          <p:nvPr/>
        </p:nvPicPr>
        <p:blipFill>
          <a:blip r:embed="rId8">
            <a:alphaModFix/>
          </a:blip>
          <a:stretch>
            <a:fillRect/>
          </a:stretch>
        </p:blipFill>
        <p:spPr>
          <a:xfrm>
            <a:off x="1517350" y="2376220"/>
            <a:ext cx="155225" cy="165274"/>
          </a:xfrm>
          <a:prstGeom prst="rect">
            <a:avLst/>
          </a:prstGeom>
          <a:noFill/>
          <a:ln>
            <a:noFill/>
          </a:ln>
        </p:spPr>
      </p:pic>
      <p:pic>
        <p:nvPicPr>
          <p:cNvPr id="1594" name="Google Shape;1594;p275"/>
          <p:cNvPicPr preferRelativeResize="0"/>
          <p:nvPr/>
        </p:nvPicPr>
        <p:blipFill>
          <a:blip r:embed="rId8">
            <a:alphaModFix/>
          </a:blip>
          <a:stretch>
            <a:fillRect/>
          </a:stretch>
        </p:blipFill>
        <p:spPr>
          <a:xfrm>
            <a:off x="4820487" y="3023895"/>
            <a:ext cx="155225" cy="165274"/>
          </a:xfrm>
          <a:prstGeom prst="rect">
            <a:avLst/>
          </a:prstGeom>
          <a:noFill/>
          <a:ln>
            <a:noFill/>
          </a:ln>
        </p:spPr>
      </p:pic>
      <p:pic>
        <p:nvPicPr>
          <p:cNvPr id="1595" name="Google Shape;1595;p275"/>
          <p:cNvPicPr preferRelativeResize="0"/>
          <p:nvPr/>
        </p:nvPicPr>
        <p:blipFill>
          <a:blip r:embed="rId8">
            <a:alphaModFix/>
          </a:blip>
          <a:stretch>
            <a:fillRect/>
          </a:stretch>
        </p:blipFill>
        <p:spPr>
          <a:xfrm>
            <a:off x="5243362" y="2326033"/>
            <a:ext cx="155225" cy="165274"/>
          </a:xfrm>
          <a:prstGeom prst="rect">
            <a:avLst/>
          </a:prstGeom>
          <a:noFill/>
          <a:ln>
            <a:noFill/>
          </a:ln>
        </p:spPr>
      </p:pic>
      <p:pic>
        <p:nvPicPr>
          <p:cNvPr id="1596" name="Google Shape;1596;p275"/>
          <p:cNvPicPr preferRelativeResize="0"/>
          <p:nvPr/>
        </p:nvPicPr>
        <p:blipFill>
          <a:blip r:embed="rId8">
            <a:alphaModFix/>
          </a:blip>
          <a:stretch>
            <a:fillRect/>
          </a:stretch>
        </p:blipFill>
        <p:spPr>
          <a:xfrm>
            <a:off x="5319075" y="3852708"/>
            <a:ext cx="155225" cy="165274"/>
          </a:xfrm>
          <a:prstGeom prst="rect">
            <a:avLst/>
          </a:prstGeom>
          <a:noFill/>
          <a:ln>
            <a:noFill/>
          </a:ln>
        </p:spPr>
      </p:pic>
      <p:pic>
        <p:nvPicPr>
          <p:cNvPr id="1597" name="Google Shape;1597;p275"/>
          <p:cNvPicPr preferRelativeResize="0"/>
          <p:nvPr/>
        </p:nvPicPr>
        <p:blipFill>
          <a:blip r:embed="rId8">
            <a:alphaModFix/>
          </a:blip>
          <a:stretch>
            <a:fillRect/>
          </a:stretch>
        </p:blipFill>
        <p:spPr>
          <a:xfrm>
            <a:off x="4794637" y="3350170"/>
            <a:ext cx="155225" cy="165274"/>
          </a:xfrm>
          <a:prstGeom prst="rect">
            <a:avLst/>
          </a:prstGeom>
          <a:noFill/>
          <a:ln>
            <a:noFill/>
          </a:ln>
        </p:spPr>
      </p:pic>
      <p:pic>
        <p:nvPicPr>
          <p:cNvPr id="1598" name="Google Shape;1598;p275"/>
          <p:cNvPicPr preferRelativeResize="0"/>
          <p:nvPr/>
        </p:nvPicPr>
        <p:blipFill>
          <a:blip r:embed="rId8">
            <a:alphaModFix/>
          </a:blip>
          <a:stretch>
            <a:fillRect/>
          </a:stretch>
        </p:blipFill>
        <p:spPr>
          <a:xfrm>
            <a:off x="5467637" y="2499670"/>
            <a:ext cx="155225" cy="165274"/>
          </a:xfrm>
          <a:prstGeom prst="rect">
            <a:avLst/>
          </a:prstGeom>
          <a:noFill/>
          <a:ln>
            <a:noFill/>
          </a:ln>
        </p:spPr>
      </p:pic>
      <p:pic>
        <p:nvPicPr>
          <p:cNvPr id="1599" name="Google Shape;1599;p275"/>
          <p:cNvPicPr preferRelativeResize="0"/>
          <p:nvPr/>
        </p:nvPicPr>
        <p:blipFill>
          <a:blip r:embed="rId8">
            <a:alphaModFix/>
          </a:blip>
          <a:stretch>
            <a:fillRect/>
          </a:stretch>
        </p:blipFill>
        <p:spPr>
          <a:xfrm>
            <a:off x="7833737" y="3757308"/>
            <a:ext cx="155225" cy="165274"/>
          </a:xfrm>
          <a:prstGeom prst="rect">
            <a:avLst/>
          </a:prstGeom>
          <a:noFill/>
          <a:ln>
            <a:noFill/>
          </a:ln>
        </p:spPr>
      </p:pic>
      <p:pic>
        <p:nvPicPr>
          <p:cNvPr id="1600" name="Google Shape;1600;p275"/>
          <p:cNvPicPr preferRelativeResize="0"/>
          <p:nvPr/>
        </p:nvPicPr>
        <p:blipFill>
          <a:blip r:embed="rId8">
            <a:alphaModFix/>
          </a:blip>
          <a:stretch>
            <a:fillRect/>
          </a:stretch>
        </p:blipFill>
        <p:spPr>
          <a:xfrm>
            <a:off x="7446025" y="2953708"/>
            <a:ext cx="155225" cy="165274"/>
          </a:xfrm>
          <a:prstGeom prst="rect">
            <a:avLst/>
          </a:prstGeom>
          <a:noFill/>
          <a:ln>
            <a:noFill/>
          </a:ln>
        </p:spPr>
      </p:pic>
      <p:pic>
        <p:nvPicPr>
          <p:cNvPr id="1601" name="Google Shape;1601;p275"/>
          <p:cNvPicPr preferRelativeResize="0"/>
          <p:nvPr/>
        </p:nvPicPr>
        <p:blipFill>
          <a:blip r:embed="rId8">
            <a:alphaModFix/>
          </a:blip>
          <a:stretch>
            <a:fillRect/>
          </a:stretch>
        </p:blipFill>
        <p:spPr>
          <a:xfrm>
            <a:off x="6723262" y="3375508"/>
            <a:ext cx="155225" cy="165274"/>
          </a:xfrm>
          <a:prstGeom prst="rect">
            <a:avLst/>
          </a:prstGeom>
          <a:noFill/>
          <a:ln>
            <a:noFill/>
          </a:ln>
        </p:spPr>
      </p:pic>
      <p:pic>
        <p:nvPicPr>
          <p:cNvPr id="1602" name="Google Shape;1602;p275"/>
          <p:cNvPicPr preferRelativeResize="0"/>
          <p:nvPr/>
        </p:nvPicPr>
        <p:blipFill>
          <a:blip r:embed="rId8">
            <a:alphaModFix/>
          </a:blip>
          <a:stretch>
            <a:fillRect/>
          </a:stretch>
        </p:blipFill>
        <p:spPr>
          <a:xfrm>
            <a:off x="7052962" y="2376233"/>
            <a:ext cx="155225" cy="165274"/>
          </a:xfrm>
          <a:prstGeom prst="rect">
            <a:avLst/>
          </a:prstGeom>
          <a:noFill/>
          <a:ln>
            <a:noFill/>
          </a:ln>
        </p:spPr>
      </p:pic>
      <p:pic>
        <p:nvPicPr>
          <p:cNvPr id="1603" name="Google Shape;1603;p275"/>
          <p:cNvPicPr preferRelativeResize="0"/>
          <p:nvPr/>
        </p:nvPicPr>
        <p:blipFill>
          <a:blip r:embed="rId8">
            <a:alphaModFix/>
          </a:blip>
          <a:stretch>
            <a:fillRect/>
          </a:stretch>
        </p:blipFill>
        <p:spPr>
          <a:xfrm>
            <a:off x="6956037" y="3039833"/>
            <a:ext cx="155225" cy="165274"/>
          </a:xfrm>
          <a:prstGeom prst="rect">
            <a:avLst/>
          </a:prstGeom>
          <a:noFill/>
          <a:ln>
            <a:noFill/>
          </a:ln>
        </p:spPr>
      </p:pic>
      <p:pic>
        <p:nvPicPr>
          <p:cNvPr id="1604" name="Google Shape;1604;p275"/>
          <p:cNvPicPr preferRelativeResize="0"/>
          <p:nvPr/>
        </p:nvPicPr>
        <p:blipFill>
          <a:blip r:embed="rId8">
            <a:alphaModFix/>
          </a:blip>
          <a:stretch>
            <a:fillRect/>
          </a:stretch>
        </p:blipFill>
        <p:spPr>
          <a:xfrm>
            <a:off x="8197912" y="2515508"/>
            <a:ext cx="155225" cy="165274"/>
          </a:xfrm>
          <a:prstGeom prst="rect">
            <a:avLst/>
          </a:prstGeom>
          <a:noFill/>
          <a:ln>
            <a:noFill/>
          </a:ln>
        </p:spPr>
      </p:pic>
      <p:pic>
        <p:nvPicPr>
          <p:cNvPr id="1605" name="Google Shape;1605;p275"/>
          <p:cNvPicPr preferRelativeResize="0"/>
          <p:nvPr/>
        </p:nvPicPr>
        <p:blipFill>
          <a:blip r:embed="rId8">
            <a:alphaModFix/>
          </a:blip>
          <a:stretch>
            <a:fillRect/>
          </a:stretch>
        </p:blipFill>
        <p:spPr>
          <a:xfrm>
            <a:off x="7353562" y="3112370"/>
            <a:ext cx="155225" cy="165274"/>
          </a:xfrm>
          <a:prstGeom prst="rect">
            <a:avLst/>
          </a:prstGeom>
          <a:noFill/>
          <a:ln>
            <a:noFill/>
          </a:ln>
        </p:spPr>
      </p:pic>
      <p:pic>
        <p:nvPicPr>
          <p:cNvPr id="1606" name="Google Shape;1606;p275"/>
          <p:cNvPicPr preferRelativeResize="0"/>
          <p:nvPr/>
        </p:nvPicPr>
        <p:blipFill>
          <a:blip r:embed="rId8">
            <a:alphaModFix/>
          </a:blip>
          <a:stretch>
            <a:fillRect/>
          </a:stretch>
        </p:blipFill>
        <p:spPr>
          <a:xfrm>
            <a:off x="7611187" y="3214608"/>
            <a:ext cx="155225" cy="165274"/>
          </a:xfrm>
          <a:prstGeom prst="rect">
            <a:avLst/>
          </a:prstGeom>
          <a:noFill/>
          <a:ln>
            <a:noFill/>
          </a:ln>
        </p:spPr>
      </p:pic>
      <p:pic>
        <p:nvPicPr>
          <p:cNvPr id="1607" name="Google Shape;1607;p275"/>
          <p:cNvPicPr preferRelativeResize="0"/>
          <p:nvPr/>
        </p:nvPicPr>
        <p:blipFill>
          <a:blip r:embed="rId8">
            <a:alphaModFix/>
          </a:blip>
          <a:stretch>
            <a:fillRect/>
          </a:stretch>
        </p:blipFill>
        <p:spPr>
          <a:xfrm>
            <a:off x="6966450" y="3545233"/>
            <a:ext cx="155225" cy="165274"/>
          </a:xfrm>
          <a:prstGeom prst="rect">
            <a:avLst/>
          </a:prstGeom>
          <a:noFill/>
          <a:ln>
            <a:noFill/>
          </a:ln>
        </p:spPr>
      </p:pic>
      <p:pic>
        <p:nvPicPr>
          <p:cNvPr id="1608" name="Google Shape;1608;p275"/>
          <p:cNvPicPr preferRelativeResize="0"/>
          <p:nvPr/>
        </p:nvPicPr>
        <p:blipFill>
          <a:blip r:embed="rId8">
            <a:alphaModFix/>
          </a:blip>
          <a:stretch>
            <a:fillRect/>
          </a:stretch>
        </p:blipFill>
        <p:spPr>
          <a:xfrm>
            <a:off x="7565637" y="3649433"/>
            <a:ext cx="155225" cy="165274"/>
          </a:xfrm>
          <a:prstGeom prst="rect">
            <a:avLst/>
          </a:prstGeom>
          <a:noFill/>
          <a:ln>
            <a:noFill/>
          </a:ln>
        </p:spPr>
      </p:pic>
      <p:pic>
        <p:nvPicPr>
          <p:cNvPr id="1609" name="Google Shape;1609;p275"/>
          <p:cNvPicPr preferRelativeResize="0"/>
          <p:nvPr/>
        </p:nvPicPr>
        <p:blipFill>
          <a:blip r:embed="rId8">
            <a:alphaModFix/>
          </a:blip>
          <a:stretch>
            <a:fillRect/>
          </a:stretch>
        </p:blipFill>
        <p:spPr>
          <a:xfrm>
            <a:off x="7656062" y="3980658"/>
            <a:ext cx="155225" cy="165274"/>
          </a:xfrm>
          <a:prstGeom prst="rect">
            <a:avLst/>
          </a:prstGeom>
          <a:noFill/>
          <a:ln>
            <a:noFill/>
          </a:ln>
        </p:spPr>
      </p:pic>
      <p:pic>
        <p:nvPicPr>
          <p:cNvPr id="1610" name="Google Shape;1610;p275"/>
          <p:cNvPicPr preferRelativeResize="0"/>
          <p:nvPr/>
        </p:nvPicPr>
        <p:blipFill>
          <a:blip r:embed="rId8">
            <a:alphaModFix/>
          </a:blip>
          <a:stretch>
            <a:fillRect/>
          </a:stretch>
        </p:blipFill>
        <p:spPr>
          <a:xfrm>
            <a:off x="7920262" y="3344633"/>
            <a:ext cx="155225" cy="165274"/>
          </a:xfrm>
          <a:prstGeom prst="rect">
            <a:avLst/>
          </a:prstGeom>
          <a:noFill/>
          <a:ln>
            <a:noFill/>
          </a:ln>
        </p:spPr>
      </p:pic>
      <p:pic>
        <p:nvPicPr>
          <p:cNvPr id="1611" name="Google Shape;1611;p275"/>
          <p:cNvPicPr preferRelativeResize="0"/>
          <p:nvPr/>
        </p:nvPicPr>
        <p:blipFill>
          <a:blip r:embed="rId8">
            <a:alphaModFix/>
          </a:blip>
          <a:stretch>
            <a:fillRect/>
          </a:stretch>
        </p:blipFill>
        <p:spPr>
          <a:xfrm>
            <a:off x="7457337" y="4145933"/>
            <a:ext cx="155225" cy="165274"/>
          </a:xfrm>
          <a:prstGeom prst="rect">
            <a:avLst/>
          </a:prstGeom>
          <a:noFill/>
          <a:ln>
            <a:noFill/>
          </a:ln>
        </p:spPr>
      </p:pic>
      <p:pic>
        <p:nvPicPr>
          <p:cNvPr id="1612" name="Google Shape;1612;p275"/>
          <p:cNvPicPr preferRelativeResize="0"/>
          <p:nvPr/>
        </p:nvPicPr>
        <p:blipFill>
          <a:blip r:embed="rId8">
            <a:alphaModFix/>
          </a:blip>
          <a:stretch>
            <a:fillRect/>
          </a:stretch>
        </p:blipFill>
        <p:spPr>
          <a:xfrm>
            <a:off x="6833687" y="3712733"/>
            <a:ext cx="155225" cy="165274"/>
          </a:xfrm>
          <a:prstGeom prst="rect">
            <a:avLst/>
          </a:prstGeom>
          <a:noFill/>
          <a:ln>
            <a:noFill/>
          </a:ln>
        </p:spPr>
      </p:pic>
      <p:pic>
        <p:nvPicPr>
          <p:cNvPr id="1613" name="Google Shape;1613;p275"/>
          <p:cNvPicPr preferRelativeResize="0"/>
          <p:nvPr/>
        </p:nvPicPr>
        <p:blipFill>
          <a:blip r:embed="rId8">
            <a:alphaModFix/>
          </a:blip>
          <a:stretch>
            <a:fillRect/>
          </a:stretch>
        </p:blipFill>
        <p:spPr>
          <a:xfrm>
            <a:off x="6966462" y="3974983"/>
            <a:ext cx="155225" cy="165274"/>
          </a:xfrm>
          <a:prstGeom prst="rect">
            <a:avLst/>
          </a:prstGeom>
          <a:noFill/>
          <a:ln>
            <a:noFill/>
          </a:ln>
        </p:spPr>
      </p:pic>
      <p:pic>
        <p:nvPicPr>
          <p:cNvPr id="1614" name="Google Shape;1614;p275"/>
          <p:cNvPicPr preferRelativeResize="0"/>
          <p:nvPr/>
        </p:nvPicPr>
        <p:blipFill>
          <a:blip r:embed="rId8">
            <a:alphaModFix/>
          </a:blip>
          <a:stretch>
            <a:fillRect/>
          </a:stretch>
        </p:blipFill>
        <p:spPr>
          <a:xfrm>
            <a:off x="7457337" y="3341095"/>
            <a:ext cx="155225" cy="165274"/>
          </a:xfrm>
          <a:prstGeom prst="rect">
            <a:avLst/>
          </a:prstGeom>
          <a:noFill/>
          <a:ln>
            <a:noFill/>
          </a:ln>
        </p:spPr>
      </p:pic>
      <p:pic>
        <p:nvPicPr>
          <p:cNvPr id="1615" name="Google Shape;1615;p275"/>
          <p:cNvPicPr preferRelativeResize="0"/>
          <p:nvPr/>
        </p:nvPicPr>
        <p:blipFill>
          <a:blip r:embed="rId8">
            <a:alphaModFix/>
          </a:blip>
          <a:stretch>
            <a:fillRect/>
          </a:stretch>
        </p:blipFill>
        <p:spPr>
          <a:xfrm>
            <a:off x="7766412" y="3169783"/>
            <a:ext cx="155225" cy="165274"/>
          </a:xfrm>
          <a:prstGeom prst="rect">
            <a:avLst/>
          </a:prstGeom>
          <a:noFill/>
          <a:ln>
            <a:noFill/>
          </a:ln>
        </p:spPr>
      </p:pic>
      <p:pic>
        <p:nvPicPr>
          <p:cNvPr id="1616" name="Google Shape;1616;p275"/>
          <p:cNvPicPr preferRelativeResize="0"/>
          <p:nvPr/>
        </p:nvPicPr>
        <p:blipFill>
          <a:blip r:embed="rId8">
            <a:alphaModFix/>
          </a:blip>
          <a:stretch>
            <a:fillRect/>
          </a:stretch>
        </p:blipFill>
        <p:spPr>
          <a:xfrm>
            <a:off x="6822212" y="3185420"/>
            <a:ext cx="155225" cy="165274"/>
          </a:xfrm>
          <a:prstGeom prst="rect">
            <a:avLst/>
          </a:prstGeom>
          <a:noFill/>
          <a:ln>
            <a:noFill/>
          </a:ln>
        </p:spPr>
      </p:pic>
      <p:pic>
        <p:nvPicPr>
          <p:cNvPr id="1617" name="Google Shape;1617;p275"/>
          <p:cNvPicPr preferRelativeResize="0"/>
          <p:nvPr/>
        </p:nvPicPr>
        <p:blipFill>
          <a:blip r:embed="rId8">
            <a:alphaModFix/>
          </a:blip>
          <a:stretch>
            <a:fillRect/>
          </a:stretch>
        </p:blipFill>
        <p:spPr>
          <a:xfrm>
            <a:off x="7124212" y="3039833"/>
            <a:ext cx="155225" cy="165274"/>
          </a:xfrm>
          <a:prstGeom prst="rect">
            <a:avLst/>
          </a:prstGeom>
          <a:noFill/>
          <a:ln>
            <a:noFill/>
          </a:ln>
        </p:spPr>
      </p:pic>
      <p:pic>
        <p:nvPicPr>
          <p:cNvPr id="1618" name="Google Shape;1618;p275"/>
          <p:cNvPicPr preferRelativeResize="0"/>
          <p:nvPr/>
        </p:nvPicPr>
        <p:blipFill>
          <a:blip r:embed="rId8">
            <a:alphaModFix/>
          </a:blip>
          <a:stretch>
            <a:fillRect/>
          </a:stretch>
        </p:blipFill>
        <p:spPr>
          <a:xfrm>
            <a:off x="7333712" y="3703433"/>
            <a:ext cx="155225" cy="165274"/>
          </a:xfrm>
          <a:prstGeom prst="rect">
            <a:avLst/>
          </a:prstGeom>
          <a:noFill/>
          <a:ln>
            <a:noFill/>
          </a:ln>
        </p:spPr>
      </p:pic>
      <p:pic>
        <p:nvPicPr>
          <p:cNvPr id="1619" name="Google Shape;1619;p275"/>
          <p:cNvPicPr preferRelativeResize="0"/>
          <p:nvPr/>
        </p:nvPicPr>
        <p:blipFill>
          <a:blip r:embed="rId8">
            <a:alphaModFix/>
          </a:blip>
          <a:stretch>
            <a:fillRect/>
          </a:stretch>
        </p:blipFill>
        <p:spPr>
          <a:xfrm>
            <a:off x="7211900" y="4096858"/>
            <a:ext cx="155225" cy="165274"/>
          </a:xfrm>
          <a:prstGeom prst="rect">
            <a:avLst/>
          </a:prstGeom>
          <a:noFill/>
          <a:ln>
            <a:noFill/>
          </a:ln>
        </p:spPr>
      </p:pic>
      <p:pic>
        <p:nvPicPr>
          <p:cNvPr id="1620" name="Google Shape;1620;p275"/>
          <p:cNvPicPr preferRelativeResize="0"/>
          <p:nvPr/>
        </p:nvPicPr>
        <p:blipFill>
          <a:blip r:embed="rId8">
            <a:alphaModFix/>
          </a:blip>
          <a:stretch>
            <a:fillRect/>
          </a:stretch>
        </p:blipFill>
        <p:spPr>
          <a:xfrm>
            <a:off x="2572175" y="2397745"/>
            <a:ext cx="155225" cy="165274"/>
          </a:xfrm>
          <a:prstGeom prst="rect">
            <a:avLst/>
          </a:prstGeom>
          <a:noFill/>
          <a:ln>
            <a:noFill/>
          </a:ln>
        </p:spPr>
      </p:pic>
      <p:pic>
        <p:nvPicPr>
          <p:cNvPr id="1621" name="Google Shape;1621;p275"/>
          <p:cNvPicPr preferRelativeResize="0"/>
          <p:nvPr/>
        </p:nvPicPr>
        <p:blipFill>
          <a:blip r:embed="rId8">
            <a:alphaModFix/>
          </a:blip>
          <a:stretch>
            <a:fillRect/>
          </a:stretch>
        </p:blipFill>
        <p:spPr>
          <a:xfrm>
            <a:off x="2209150" y="2207270"/>
            <a:ext cx="155225" cy="165274"/>
          </a:xfrm>
          <a:prstGeom prst="rect">
            <a:avLst/>
          </a:prstGeom>
          <a:noFill/>
          <a:ln>
            <a:noFill/>
          </a:ln>
        </p:spPr>
      </p:pic>
      <p:pic>
        <p:nvPicPr>
          <p:cNvPr id="1622" name="Google Shape;1622;p275"/>
          <p:cNvPicPr preferRelativeResize="0"/>
          <p:nvPr/>
        </p:nvPicPr>
        <p:blipFill>
          <a:blip r:embed="rId8">
            <a:alphaModFix/>
          </a:blip>
          <a:stretch>
            <a:fillRect/>
          </a:stretch>
        </p:blipFill>
        <p:spPr>
          <a:xfrm>
            <a:off x="1773887" y="2448745"/>
            <a:ext cx="155225" cy="165274"/>
          </a:xfrm>
          <a:prstGeom prst="rect">
            <a:avLst/>
          </a:prstGeom>
          <a:noFill/>
          <a:ln>
            <a:noFill/>
          </a:ln>
        </p:spPr>
      </p:pic>
      <p:pic>
        <p:nvPicPr>
          <p:cNvPr id="1623" name="Google Shape;1623;p275"/>
          <p:cNvPicPr preferRelativeResize="0"/>
          <p:nvPr/>
        </p:nvPicPr>
        <p:blipFill>
          <a:blip r:embed="rId5">
            <a:alphaModFix/>
          </a:blip>
          <a:stretch>
            <a:fillRect/>
          </a:stretch>
        </p:blipFill>
        <p:spPr>
          <a:xfrm rot="2111416">
            <a:off x="2441502" y="3626811"/>
            <a:ext cx="416584" cy="273791"/>
          </a:xfrm>
          <a:prstGeom prst="rect">
            <a:avLst/>
          </a:prstGeom>
          <a:noFill/>
          <a:ln>
            <a:noFill/>
          </a:ln>
        </p:spPr>
      </p:pic>
      <p:pic>
        <p:nvPicPr>
          <p:cNvPr id="1624" name="Google Shape;1624;p275"/>
          <p:cNvPicPr preferRelativeResize="0"/>
          <p:nvPr/>
        </p:nvPicPr>
        <p:blipFill>
          <a:blip r:embed="rId5">
            <a:alphaModFix/>
          </a:blip>
          <a:stretch>
            <a:fillRect/>
          </a:stretch>
        </p:blipFill>
        <p:spPr>
          <a:xfrm rot="2111416">
            <a:off x="2126190" y="2901224"/>
            <a:ext cx="416584" cy="273791"/>
          </a:xfrm>
          <a:prstGeom prst="rect">
            <a:avLst/>
          </a:prstGeom>
          <a:noFill/>
          <a:ln>
            <a:noFill/>
          </a:ln>
        </p:spPr>
      </p:pic>
      <p:pic>
        <p:nvPicPr>
          <p:cNvPr id="1625" name="Google Shape;1625;p275"/>
          <p:cNvPicPr preferRelativeResize="0"/>
          <p:nvPr/>
        </p:nvPicPr>
        <p:blipFill>
          <a:blip r:embed="rId5">
            <a:alphaModFix/>
          </a:blip>
          <a:stretch>
            <a:fillRect/>
          </a:stretch>
        </p:blipFill>
        <p:spPr>
          <a:xfrm rot="-2121355">
            <a:off x="6468566" y="2281555"/>
            <a:ext cx="416585" cy="273791"/>
          </a:xfrm>
          <a:prstGeom prst="rect">
            <a:avLst/>
          </a:prstGeom>
          <a:noFill/>
          <a:ln>
            <a:noFill/>
          </a:ln>
        </p:spPr>
      </p:pic>
      <p:pic>
        <p:nvPicPr>
          <p:cNvPr id="1626" name="Google Shape;1626;p275"/>
          <p:cNvPicPr preferRelativeResize="0"/>
          <p:nvPr/>
        </p:nvPicPr>
        <p:blipFill>
          <a:blip r:embed="rId5">
            <a:alphaModFix/>
          </a:blip>
          <a:stretch>
            <a:fillRect/>
          </a:stretch>
        </p:blipFill>
        <p:spPr>
          <a:xfrm rot="-2121355">
            <a:off x="8429729" y="2862655"/>
            <a:ext cx="416585" cy="273791"/>
          </a:xfrm>
          <a:prstGeom prst="rect">
            <a:avLst/>
          </a:prstGeom>
          <a:noFill/>
          <a:ln>
            <a:noFill/>
          </a:ln>
        </p:spPr>
      </p:pic>
      <p:pic>
        <p:nvPicPr>
          <p:cNvPr id="1627" name="Google Shape;1627;p275"/>
          <p:cNvPicPr preferRelativeResize="0"/>
          <p:nvPr/>
        </p:nvPicPr>
        <p:blipFill>
          <a:blip r:embed="rId5">
            <a:alphaModFix/>
          </a:blip>
          <a:stretch>
            <a:fillRect/>
          </a:stretch>
        </p:blipFill>
        <p:spPr>
          <a:xfrm rot="-2121355">
            <a:off x="6841704" y="3078993"/>
            <a:ext cx="416585" cy="273791"/>
          </a:xfrm>
          <a:prstGeom prst="rect">
            <a:avLst/>
          </a:prstGeom>
          <a:noFill/>
          <a:ln>
            <a:noFill/>
          </a:ln>
        </p:spPr>
      </p:pic>
      <p:pic>
        <p:nvPicPr>
          <p:cNvPr id="1628" name="Google Shape;1628;p275"/>
          <p:cNvPicPr preferRelativeResize="0"/>
          <p:nvPr/>
        </p:nvPicPr>
        <p:blipFill>
          <a:blip r:embed="rId5">
            <a:alphaModFix/>
          </a:blip>
          <a:stretch>
            <a:fillRect/>
          </a:stretch>
        </p:blipFill>
        <p:spPr>
          <a:xfrm rot="-2121355">
            <a:off x="7494741" y="2284318"/>
            <a:ext cx="416585" cy="273791"/>
          </a:xfrm>
          <a:prstGeom prst="rect">
            <a:avLst/>
          </a:prstGeom>
          <a:noFill/>
          <a:ln>
            <a:noFill/>
          </a:ln>
        </p:spPr>
      </p:pic>
      <p:pic>
        <p:nvPicPr>
          <p:cNvPr id="1629" name="Google Shape;1629;p275"/>
          <p:cNvPicPr preferRelativeResize="0"/>
          <p:nvPr/>
        </p:nvPicPr>
        <p:blipFill>
          <a:blip r:embed="rId5">
            <a:alphaModFix/>
          </a:blip>
          <a:stretch>
            <a:fillRect/>
          </a:stretch>
        </p:blipFill>
        <p:spPr>
          <a:xfrm rot="-2121355">
            <a:off x="8399479" y="2513793"/>
            <a:ext cx="416585" cy="273791"/>
          </a:xfrm>
          <a:prstGeom prst="rect">
            <a:avLst/>
          </a:prstGeom>
          <a:noFill/>
          <a:ln>
            <a:noFill/>
          </a:ln>
        </p:spPr>
      </p:pic>
      <p:pic>
        <p:nvPicPr>
          <p:cNvPr id="1630" name="Google Shape;1630;p275"/>
          <p:cNvPicPr preferRelativeResize="0"/>
          <p:nvPr/>
        </p:nvPicPr>
        <p:blipFill>
          <a:blip r:embed="rId6">
            <a:alphaModFix/>
          </a:blip>
          <a:stretch>
            <a:fillRect/>
          </a:stretch>
        </p:blipFill>
        <p:spPr>
          <a:xfrm rot="-3606980">
            <a:off x="8391914" y="2983358"/>
            <a:ext cx="86868" cy="129092"/>
          </a:xfrm>
          <a:prstGeom prst="rect">
            <a:avLst/>
          </a:prstGeom>
          <a:noFill/>
          <a:ln>
            <a:noFill/>
          </a:ln>
        </p:spPr>
      </p:pic>
      <p:pic>
        <p:nvPicPr>
          <p:cNvPr id="1631" name="Google Shape;1631;p275"/>
          <p:cNvPicPr preferRelativeResize="0"/>
          <p:nvPr/>
        </p:nvPicPr>
        <p:blipFill>
          <a:blip r:embed="rId6">
            <a:alphaModFix/>
          </a:blip>
          <a:stretch>
            <a:fillRect/>
          </a:stretch>
        </p:blipFill>
        <p:spPr>
          <a:xfrm rot="-3606980">
            <a:off x="6914301" y="2297120"/>
            <a:ext cx="86868" cy="129092"/>
          </a:xfrm>
          <a:prstGeom prst="rect">
            <a:avLst/>
          </a:prstGeom>
          <a:noFill/>
          <a:ln>
            <a:noFill/>
          </a:ln>
        </p:spPr>
      </p:pic>
      <p:pic>
        <p:nvPicPr>
          <p:cNvPr id="1632" name="Google Shape;1632;p275"/>
          <p:cNvPicPr preferRelativeResize="0"/>
          <p:nvPr/>
        </p:nvPicPr>
        <p:blipFill>
          <a:blip r:embed="rId6">
            <a:alphaModFix/>
          </a:blip>
          <a:stretch>
            <a:fillRect/>
          </a:stretch>
        </p:blipFill>
        <p:spPr>
          <a:xfrm rot="-3606980">
            <a:off x="7295301" y="2373320"/>
            <a:ext cx="86868" cy="129092"/>
          </a:xfrm>
          <a:prstGeom prst="rect">
            <a:avLst/>
          </a:prstGeom>
          <a:noFill/>
          <a:ln>
            <a:noFill/>
          </a:ln>
        </p:spPr>
      </p:pic>
      <p:pic>
        <p:nvPicPr>
          <p:cNvPr id="1633" name="Google Shape;1633;p275"/>
          <p:cNvPicPr preferRelativeResize="0"/>
          <p:nvPr/>
        </p:nvPicPr>
        <p:blipFill>
          <a:blip r:embed="rId6">
            <a:alphaModFix/>
          </a:blip>
          <a:stretch>
            <a:fillRect/>
          </a:stretch>
        </p:blipFill>
        <p:spPr>
          <a:xfrm rot="-3606980">
            <a:off x="7904901" y="2525720"/>
            <a:ext cx="86868" cy="129092"/>
          </a:xfrm>
          <a:prstGeom prst="rect">
            <a:avLst/>
          </a:prstGeom>
          <a:noFill/>
          <a:ln>
            <a:noFill/>
          </a:ln>
        </p:spPr>
      </p:pic>
      <p:pic>
        <p:nvPicPr>
          <p:cNvPr id="1634" name="Google Shape;1634;p275"/>
          <p:cNvPicPr preferRelativeResize="0"/>
          <p:nvPr/>
        </p:nvPicPr>
        <p:blipFill>
          <a:blip r:embed="rId6">
            <a:alphaModFix/>
          </a:blip>
          <a:stretch>
            <a:fillRect/>
          </a:stretch>
        </p:blipFill>
        <p:spPr>
          <a:xfrm rot="-3606980">
            <a:off x="8057301" y="2449520"/>
            <a:ext cx="86868" cy="129092"/>
          </a:xfrm>
          <a:prstGeom prst="rect">
            <a:avLst/>
          </a:prstGeom>
          <a:noFill/>
          <a:ln>
            <a:noFill/>
          </a:ln>
        </p:spPr>
      </p:pic>
      <p:pic>
        <p:nvPicPr>
          <p:cNvPr id="1635" name="Google Shape;1635;p275"/>
          <p:cNvPicPr preferRelativeResize="0"/>
          <p:nvPr/>
        </p:nvPicPr>
        <p:blipFill>
          <a:blip r:embed="rId6">
            <a:alphaModFix/>
          </a:blip>
          <a:stretch>
            <a:fillRect/>
          </a:stretch>
        </p:blipFill>
        <p:spPr>
          <a:xfrm rot="-3606980">
            <a:off x="8133501" y="2678120"/>
            <a:ext cx="86868" cy="129092"/>
          </a:xfrm>
          <a:prstGeom prst="rect">
            <a:avLst/>
          </a:prstGeom>
          <a:noFill/>
          <a:ln>
            <a:noFill/>
          </a:ln>
        </p:spPr>
      </p:pic>
      <p:pic>
        <p:nvPicPr>
          <p:cNvPr id="1636" name="Google Shape;1636;p275"/>
          <p:cNvPicPr preferRelativeResize="0"/>
          <p:nvPr/>
        </p:nvPicPr>
        <p:blipFill>
          <a:blip r:embed="rId8">
            <a:alphaModFix/>
          </a:blip>
          <a:stretch>
            <a:fillRect/>
          </a:stretch>
        </p:blipFill>
        <p:spPr>
          <a:xfrm>
            <a:off x="7173117" y="3545233"/>
            <a:ext cx="155225" cy="165274"/>
          </a:xfrm>
          <a:prstGeom prst="rect">
            <a:avLst/>
          </a:prstGeom>
          <a:noFill/>
          <a:ln>
            <a:noFill/>
          </a:ln>
        </p:spPr>
      </p:pic>
      <p:sp>
        <p:nvSpPr>
          <p:cNvPr id="1637" name="Google Shape;1637;p275"/>
          <p:cNvSpPr txBox="1"/>
          <p:nvPr>
            <p:ph type="title"/>
          </p:nvPr>
        </p:nvSpPr>
        <p:spPr>
          <a:xfrm>
            <a:off x="795925" y="246677"/>
            <a:ext cx="7409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chemeClr val="accent2"/>
                </a:solidFill>
              </a:rPr>
              <a:t>Model a cell in each of these environmental conditions.</a:t>
            </a:r>
            <a:endParaRPr b="1" sz="2400">
              <a:solidFill>
                <a:schemeClr val="accent2"/>
              </a:solidFill>
            </a:endParaRPr>
          </a:p>
        </p:txBody>
      </p:sp>
      <p:sp>
        <p:nvSpPr>
          <p:cNvPr id="1638" name="Google Shape;1638;p275"/>
          <p:cNvSpPr txBox="1"/>
          <p:nvPr/>
        </p:nvSpPr>
        <p:spPr>
          <a:xfrm>
            <a:off x="2419775" y="895575"/>
            <a:ext cx="3000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303030"/>
                </a:solidFill>
                <a:latin typeface="Calibri"/>
                <a:ea typeface="Calibri"/>
                <a:cs typeface="Calibri"/>
                <a:sym typeface="Calibri"/>
              </a:rPr>
              <a:t>← Solute (Example: Na</a:t>
            </a:r>
            <a:r>
              <a:rPr baseline="30000" lang="en" sz="2000">
                <a:solidFill>
                  <a:srgbClr val="303030"/>
                </a:solidFill>
                <a:latin typeface="Calibri"/>
                <a:ea typeface="Calibri"/>
                <a:cs typeface="Calibri"/>
                <a:sym typeface="Calibri"/>
              </a:rPr>
              <a:t>+</a:t>
            </a:r>
            <a:r>
              <a:rPr lang="en" sz="2000">
                <a:solidFill>
                  <a:srgbClr val="303030"/>
                </a:solidFill>
                <a:latin typeface="Calibri"/>
                <a:ea typeface="Calibri"/>
                <a:cs typeface="Calibri"/>
                <a:sym typeface="Calibri"/>
              </a:rPr>
              <a:t>)</a:t>
            </a:r>
            <a:endParaRPr sz="2000">
              <a:solidFill>
                <a:srgbClr val="303030"/>
              </a:solidFill>
            </a:endParaRPr>
          </a:p>
        </p:txBody>
      </p:sp>
      <p:pic>
        <p:nvPicPr>
          <p:cNvPr id="1639" name="Google Shape;1639;p275"/>
          <p:cNvPicPr preferRelativeResize="0"/>
          <p:nvPr/>
        </p:nvPicPr>
        <p:blipFill>
          <a:blip r:embed="rId8">
            <a:alphaModFix/>
          </a:blip>
          <a:stretch>
            <a:fillRect/>
          </a:stretch>
        </p:blipFill>
        <p:spPr>
          <a:xfrm>
            <a:off x="2154800" y="983163"/>
            <a:ext cx="305452" cy="3252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43" name="Shape 1643"/>
        <p:cNvGrpSpPr/>
        <p:nvPr/>
      </p:nvGrpSpPr>
      <p:grpSpPr>
        <a:xfrm>
          <a:off x="0" y="0"/>
          <a:ext cx="0" cy="0"/>
          <a:chOff x="0" y="0"/>
          <a:chExt cx="0" cy="0"/>
        </a:xfrm>
      </p:grpSpPr>
      <p:pic>
        <p:nvPicPr>
          <p:cNvPr id="1644" name="Google Shape;1644;p276"/>
          <p:cNvPicPr preferRelativeResize="0"/>
          <p:nvPr/>
        </p:nvPicPr>
        <p:blipFill>
          <a:blip r:embed="rId3">
            <a:alphaModFix/>
          </a:blip>
          <a:stretch>
            <a:fillRect/>
          </a:stretch>
        </p:blipFill>
        <p:spPr>
          <a:xfrm>
            <a:off x="1280400" y="2512489"/>
            <a:ext cx="2007068" cy="2016911"/>
          </a:xfrm>
          <a:prstGeom prst="rect">
            <a:avLst/>
          </a:prstGeom>
          <a:noFill/>
          <a:ln>
            <a:noFill/>
          </a:ln>
        </p:spPr>
      </p:pic>
      <p:pic>
        <p:nvPicPr>
          <p:cNvPr id="1645" name="Google Shape;1645;p276"/>
          <p:cNvPicPr preferRelativeResize="0"/>
          <p:nvPr/>
        </p:nvPicPr>
        <p:blipFill>
          <a:blip r:embed="rId4">
            <a:alphaModFix/>
          </a:blip>
          <a:stretch>
            <a:fillRect/>
          </a:stretch>
        </p:blipFill>
        <p:spPr>
          <a:xfrm rot="5400000">
            <a:off x="2133057" y="2563187"/>
            <a:ext cx="325224" cy="200239"/>
          </a:xfrm>
          <a:prstGeom prst="rect">
            <a:avLst/>
          </a:prstGeom>
          <a:noFill/>
          <a:ln>
            <a:noFill/>
          </a:ln>
        </p:spPr>
      </p:pic>
      <p:pic>
        <p:nvPicPr>
          <p:cNvPr id="1646" name="Google Shape;1646;p276"/>
          <p:cNvPicPr preferRelativeResize="0"/>
          <p:nvPr/>
        </p:nvPicPr>
        <p:blipFill>
          <a:blip r:embed="rId4">
            <a:alphaModFix/>
          </a:blip>
          <a:stretch>
            <a:fillRect/>
          </a:stretch>
        </p:blipFill>
        <p:spPr>
          <a:xfrm rot="587055">
            <a:off x="3006113" y="3559864"/>
            <a:ext cx="332318" cy="204606"/>
          </a:xfrm>
          <a:prstGeom prst="rect">
            <a:avLst/>
          </a:prstGeom>
          <a:noFill/>
          <a:ln>
            <a:noFill/>
          </a:ln>
        </p:spPr>
      </p:pic>
      <p:pic>
        <p:nvPicPr>
          <p:cNvPr id="1647" name="Google Shape;1647;p276"/>
          <p:cNvPicPr preferRelativeResize="0"/>
          <p:nvPr/>
        </p:nvPicPr>
        <p:blipFill>
          <a:blip r:embed="rId5">
            <a:alphaModFix/>
          </a:blip>
          <a:stretch>
            <a:fillRect/>
          </a:stretch>
        </p:blipFill>
        <p:spPr>
          <a:xfrm rot="-2121355">
            <a:off x="1744166" y="3132780"/>
            <a:ext cx="416585" cy="273791"/>
          </a:xfrm>
          <a:prstGeom prst="rect">
            <a:avLst/>
          </a:prstGeom>
          <a:noFill/>
          <a:ln>
            <a:noFill/>
          </a:ln>
        </p:spPr>
      </p:pic>
      <p:pic>
        <p:nvPicPr>
          <p:cNvPr id="1648" name="Google Shape;1648;p276"/>
          <p:cNvPicPr preferRelativeResize="0"/>
          <p:nvPr/>
        </p:nvPicPr>
        <p:blipFill>
          <a:blip r:embed="rId5">
            <a:alphaModFix/>
          </a:blip>
          <a:stretch>
            <a:fillRect/>
          </a:stretch>
        </p:blipFill>
        <p:spPr>
          <a:xfrm rot="2111416">
            <a:off x="2517415" y="3225849"/>
            <a:ext cx="416584" cy="273791"/>
          </a:xfrm>
          <a:prstGeom prst="rect">
            <a:avLst/>
          </a:prstGeom>
          <a:noFill/>
          <a:ln>
            <a:noFill/>
          </a:ln>
        </p:spPr>
      </p:pic>
      <p:pic>
        <p:nvPicPr>
          <p:cNvPr id="1649" name="Google Shape;1649;p276"/>
          <p:cNvPicPr preferRelativeResize="0"/>
          <p:nvPr/>
        </p:nvPicPr>
        <p:blipFill>
          <a:blip r:embed="rId5">
            <a:alphaModFix/>
          </a:blip>
          <a:stretch>
            <a:fillRect/>
          </a:stretch>
        </p:blipFill>
        <p:spPr>
          <a:xfrm rot="2111416">
            <a:off x="1960569" y="3808451"/>
            <a:ext cx="416584" cy="273791"/>
          </a:xfrm>
          <a:prstGeom prst="rect">
            <a:avLst/>
          </a:prstGeom>
          <a:noFill/>
          <a:ln>
            <a:noFill/>
          </a:ln>
        </p:spPr>
      </p:pic>
      <p:pic>
        <p:nvPicPr>
          <p:cNvPr id="1650" name="Google Shape;1650;p276"/>
          <p:cNvPicPr preferRelativeResize="0"/>
          <p:nvPr/>
        </p:nvPicPr>
        <p:blipFill>
          <a:blip r:embed="rId6">
            <a:alphaModFix/>
          </a:blip>
          <a:stretch>
            <a:fillRect/>
          </a:stretch>
        </p:blipFill>
        <p:spPr>
          <a:xfrm rot="-3606980">
            <a:off x="2225603" y="3429409"/>
            <a:ext cx="86868" cy="129092"/>
          </a:xfrm>
          <a:prstGeom prst="rect">
            <a:avLst/>
          </a:prstGeom>
          <a:noFill/>
          <a:ln>
            <a:noFill/>
          </a:ln>
        </p:spPr>
      </p:pic>
      <p:pic>
        <p:nvPicPr>
          <p:cNvPr id="1651" name="Google Shape;1651;p276"/>
          <p:cNvPicPr preferRelativeResize="0"/>
          <p:nvPr/>
        </p:nvPicPr>
        <p:blipFill>
          <a:blip r:embed="rId6">
            <a:alphaModFix/>
          </a:blip>
          <a:stretch>
            <a:fillRect/>
          </a:stretch>
        </p:blipFill>
        <p:spPr>
          <a:xfrm rot="-3606980">
            <a:off x="2761334" y="2517760"/>
            <a:ext cx="86868" cy="129092"/>
          </a:xfrm>
          <a:prstGeom prst="rect">
            <a:avLst/>
          </a:prstGeom>
          <a:noFill/>
          <a:ln>
            <a:noFill/>
          </a:ln>
        </p:spPr>
      </p:pic>
      <p:pic>
        <p:nvPicPr>
          <p:cNvPr id="1652" name="Google Shape;1652;p276"/>
          <p:cNvPicPr preferRelativeResize="0"/>
          <p:nvPr/>
        </p:nvPicPr>
        <p:blipFill>
          <a:blip r:embed="rId6">
            <a:alphaModFix/>
          </a:blip>
          <a:stretch>
            <a:fillRect/>
          </a:stretch>
        </p:blipFill>
        <p:spPr>
          <a:xfrm rot="-3606980">
            <a:off x="2424327" y="3628133"/>
            <a:ext cx="86868" cy="129092"/>
          </a:xfrm>
          <a:prstGeom prst="rect">
            <a:avLst/>
          </a:prstGeom>
          <a:noFill/>
          <a:ln>
            <a:noFill/>
          </a:ln>
        </p:spPr>
      </p:pic>
      <p:pic>
        <p:nvPicPr>
          <p:cNvPr id="1653" name="Google Shape;1653;p276"/>
          <p:cNvPicPr preferRelativeResize="0"/>
          <p:nvPr/>
        </p:nvPicPr>
        <p:blipFill>
          <a:blip r:embed="rId6">
            <a:alphaModFix/>
          </a:blip>
          <a:stretch>
            <a:fillRect/>
          </a:stretch>
        </p:blipFill>
        <p:spPr>
          <a:xfrm rot="-3606980">
            <a:off x="3128839" y="3597620"/>
            <a:ext cx="86868" cy="129092"/>
          </a:xfrm>
          <a:prstGeom prst="rect">
            <a:avLst/>
          </a:prstGeom>
          <a:noFill/>
          <a:ln>
            <a:noFill/>
          </a:ln>
        </p:spPr>
      </p:pic>
      <p:pic>
        <p:nvPicPr>
          <p:cNvPr id="1654" name="Google Shape;1654;p276"/>
          <p:cNvPicPr preferRelativeResize="0"/>
          <p:nvPr/>
        </p:nvPicPr>
        <p:blipFill>
          <a:blip r:embed="rId6">
            <a:alphaModFix/>
          </a:blip>
          <a:stretch>
            <a:fillRect/>
          </a:stretch>
        </p:blipFill>
        <p:spPr>
          <a:xfrm rot="-3606980">
            <a:off x="2240501" y="2517760"/>
            <a:ext cx="86868" cy="129092"/>
          </a:xfrm>
          <a:prstGeom prst="rect">
            <a:avLst/>
          </a:prstGeom>
          <a:noFill/>
          <a:ln>
            <a:noFill/>
          </a:ln>
        </p:spPr>
      </p:pic>
      <p:pic>
        <p:nvPicPr>
          <p:cNvPr id="1655" name="Google Shape;1655;p276"/>
          <p:cNvPicPr preferRelativeResize="0"/>
          <p:nvPr/>
        </p:nvPicPr>
        <p:blipFill>
          <a:blip r:embed="rId6">
            <a:alphaModFix/>
          </a:blip>
          <a:stretch>
            <a:fillRect/>
          </a:stretch>
        </p:blipFill>
        <p:spPr>
          <a:xfrm rot="-3606980">
            <a:off x="2264088" y="2640710"/>
            <a:ext cx="86868" cy="129092"/>
          </a:xfrm>
          <a:prstGeom prst="rect">
            <a:avLst/>
          </a:prstGeom>
          <a:noFill/>
          <a:ln>
            <a:noFill/>
          </a:ln>
        </p:spPr>
      </p:pic>
      <p:pic>
        <p:nvPicPr>
          <p:cNvPr id="1656" name="Google Shape;1656;p276"/>
          <p:cNvPicPr preferRelativeResize="0"/>
          <p:nvPr/>
        </p:nvPicPr>
        <p:blipFill>
          <a:blip r:embed="rId6">
            <a:alphaModFix/>
          </a:blip>
          <a:stretch>
            <a:fillRect/>
          </a:stretch>
        </p:blipFill>
        <p:spPr>
          <a:xfrm rot="-3606980">
            <a:off x="1727426" y="2326999"/>
            <a:ext cx="86868" cy="129092"/>
          </a:xfrm>
          <a:prstGeom prst="rect">
            <a:avLst/>
          </a:prstGeom>
          <a:noFill/>
          <a:ln>
            <a:noFill/>
          </a:ln>
        </p:spPr>
      </p:pic>
      <p:pic>
        <p:nvPicPr>
          <p:cNvPr id="1657" name="Google Shape;1657;p276"/>
          <p:cNvPicPr preferRelativeResize="0"/>
          <p:nvPr/>
        </p:nvPicPr>
        <p:blipFill>
          <a:blip r:embed="rId6">
            <a:alphaModFix/>
          </a:blip>
          <a:stretch>
            <a:fillRect/>
          </a:stretch>
        </p:blipFill>
        <p:spPr>
          <a:xfrm rot="-3606980">
            <a:off x="3128839" y="2735571"/>
            <a:ext cx="86868" cy="129092"/>
          </a:xfrm>
          <a:prstGeom prst="rect">
            <a:avLst/>
          </a:prstGeom>
          <a:noFill/>
          <a:ln>
            <a:noFill/>
          </a:ln>
        </p:spPr>
      </p:pic>
      <p:pic>
        <p:nvPicPr>
          <p:cNvPr id="1658" name="Google Shape;1658;p276"/>
          <p:cNvPicPr preferRelativeResize="0"/>
          <p:nvPr/>
        </p:nvPicPr>
        <p:blipFill>
          <a:blip r:embed="rId6">
            <a:alphaModFix/>
          </a:blip>
          <a:stretch>
            <a:fillRect/>
          </a:stretch>
        </p:blipFill>
        <p:spPr>
          <a:xfrm rot="-3606980">
            <a:off x="2506427" y="2968279"/>
            <a:ext cx="86868" cy="129092"/>
          </a:xfrm>
          <a:prstGeom prst="rect">
            <a:avLst/>
          </a:prstGeom>
          <a:noFill/>
          <a:ln>
            <a:noFill/>
          </a:ln>
        </p:spPr>
      </p:pic>
      <p:pic>
        <p:nvPicPr>
          <p:cNvPr id="1659" name="Google Shape;1659;p276"/>
          <p:cNvPicPr preferRelativeResize="0"/>
          <p:nvPr/>
        </p:nvPicPr>
        <p:blipFill>
          <a:blip r:embed="rId3">
            <a:alphaModFix/>
          </a:blip>
          <a:stretch>
            <a:fillRect/>
          </a:stretch>
        </p:blipFill>
        <p:spPr>
          <a:xfrm>
            <a:off x="3872300" y="2580876"/>
            <a:ext cx="2007068" cy="2016911"/>
          </a:xfrm>
          <a:prstGeom prst="rect">
            <a:avLst/>
          </a:prstGeom>
          <a:noFill/>
          <a:ln>
            <a:noFill/>
          </a:ln>
        </p:spPr>
      </p:pic>
      <p:pic>
        <p:nvPicPr>
          <p:cNvPr id="1660" name="Google Shape;1660;p276"/>
          <p:cNvPicPr preferRelativeResize="0"/>
          <p:nvPr/>
        </p:nvPicPr>
        <p:blipFill>
          <a:blip r:embed="rId4">
            <a:alphaModFix/>
          </a:blip>
          <a:stretch>
            <a:fillRect/>
          </a:stretch>
        </p:blipFill>
        <p:spPr>
          <a:xfrm rot="5400000">
            <a:off x="4724957" y="2631575"/>
            <a:ext cx="325224" cy="200239"/>
          </a:xfrm>
          <a:prstGeom prst="rect">
            <a:avLst/>
          </a:prstGeom>
          <a:noFill/>
          <a:ln>
            <a:noFill/>
          </a:ln>
        </p:spPr>
      </p:pic>
      <p:pic>
        <p:nvPicPr>
          <p:cNvPr id="1661" name="Google Shape;1661;p276"/>
          <p:cNvPicPr preferRelativeResize="0"/>
          <p:nvPr/>
        </p:nvPicPr>
        <p:blipFill>
          <a:blip r:embed="rId4">
            <a:alphaModFix/>
          </a:blip>
          <a:stretch>
            <a:fillRect/>
          </a:stretch>
        </p:blipFill>
        <p:spPr>
          <a:xfrm rot="587055">
            <a:off x="5598013" y="3628251"/>
            <a:ext cx="332318" cy="204606"/>
          </a:xfrm>
          <a:prstGeom prst="rect">
            <a:avLst/>
          </a:prstGeom>
          <a:noFill/>
          <a:ln>
            <a:noFill/>
          </a:ln>
        </p:spPr>
      </p:pic>
      <p:pic>
        <p:nvPicPr>
          <p:cNvPr id="1662" name="Google Shape;1662;p276"/>
          <p:cNvPicPr preferRelativeResize="0"/>
          <p:nvPr/>
        </p:nvPicPr>
        <p:blipFill>
          <a:blip r:embed="rId5">
            <a:alphaModFix/>
          </a:blip>
          <a:stretch>
            <a:fillRect/>
          </a:stretch>
        </p:blipFill>
        <p:spPr>
          <a:xfrm rot="-2121355">
            <a:off x="4481166" y="3219668"/>
            <a:ext cx="416585" cy="273791"/>
          </a:xfrm>
          <a:prstGeom prst="rect">
            <a:avLst/>
          </a:prstGeom>
          <a:noFill/>
          <a:ln>
            <a:noFill/>
          </a:ln>
        </p:spPr>
      </p:pic>
      <p:pic>
        <p:nvPicPr>
          <p:cNvPr id="1663" name="Google Shape;1663;p276"/>
          <p:cNvPicPr preferRelativeResize="0"/>
          <p:nvPr/>
        </p:nvPicPr>
        <p:blipFill>
          <a:blip r:embed="rId5">
            <a:alphaModFix/>
          </a:blip>
          <a:stretch>
            <a:fillRect/>
          </a:stretch>
        </p:blipFill>
        <p:spPr>
          <a:xfrm rot="2111416">
            <a:off x="5052502" y="3425449"/>
            <a:ext cx="416584" cy="273791"/>
          </a:xfrm>
          <a:prstGeom prst="rect">
            <a:avLst/>
          </a:prstGeom>
          <a:noFill/>
          <a:ln>
            <a:noFill/>
          </a:ln>
        </p:spPr>
      </p:pic>
      <p:pic>
        <p:nvPicPr>
          <p:cNvPr id="1664" name="Google Shape;1664;p276"/>
          <p:cNvPicPr preferRelativeResize="0"/>
          <p:nvPr/>
        </p:nvPicPr>
        <p:blipFill>
          <a:blip r:embed="rId5">
            <a:alphaModFix/>
          </a:blip>
          <a:stretch>
            <a:fillRect/>
          </a:stretch>
        </p:blipFill>
        <p:spPr>
          <a:xfrm rot="2111416">
            <a:off x="4606744" y="3771439"/>
            <a:ext cx="416584" cy="273791"/>
          </a:xfrm>
          <a:prstGeom prst="rect">
            <a:avLst/>
          </a:prstGeom>
          <a:noFill/>
          <a:ln>
            <a:noFill/>
          </a:ln>
        </p:spPr>
      </p:pic>
      <p:pic>
        <p:nvPicPr>
          <p:cNvPr id="1665" name="Google Shape;1665;p276"/>
          <p:cNvPicPr preferRelativeResize="0"/>
          <p:nvPr/>
        </p:nvPicPr>
        <p:blipFill>
          <a:blip r:embed="rId6">
            <a:alphaModFix/>
          </a:blip>
          <a:stretch>
            <a:fillRect/>
          </a:stretch>
        </p:blipFill>
        <p:spPr>
          <a:xfrm rot="-3606980">
            <a:off x="4817503" y="3497796"/>
            <a:ext cx="86868" cy="129092"/>
          </a:xfrm>
          <a:prstGeom prst="rect">
            <a:avLst/>
          </a:prstGeom>
          <a:noFill/>
          <a:ln>
            <a:noFill/>
          </a:ln>
        </p:spPr>
      </p:pic>
      <p:pic>
        <p:nvPicPr>
          <p:cNvPr id="1666" name="Google Shape;1666;p276"/>
          <p:cNvPicPr preferRelativeResize="0"/>
          <p:nvPr/>
        </p:nvPicPr>
        <p:blipFill>
          <a:blip r:embed="rId6">
            <a:alphaModFix/>
          </a:blip>
          <a:stretch>
            <a:fillRect/>
          </a:stretch>
        </p:blipFill>
        <p:spPr>
          <a:xfrm rot="-3606980">
            <a:off x="5353234" y="2586148"/>
            <a:ext cx="86868" cy="129092"/>
          </a:xfrm>
          <a:prstGeom prst="rect">
            <a:avLst/>
          </a:prstGeom>
          <a:noFill/>
          <a:ln>
            <a:noFill/>
          </a:ln>
        </p:spPr>
      </p:pic>
      <p:pic>
        <p:nvPicPr>
          <p:cNvPr id="1667" name="Google Shape;1667;p276"/>
          <p:cNvPicPr preferRelativeResize="0"/>
          <p:nvPr/>
        </p:nvPicPr>
        <p:blipFill>
          <a:blip r:embed="rId6">
            <a:alphaModFix/>
          </a:blip>
          <a:stretch>
            <a:fillRect/>
          </a:stretch>
        </p:blipFill>
        <p:spPr>
          <a:xfrm rot="-3606980">
            <a:off x="5016227" y="3696520"/>
            <a:ext cx="86868" cy="129092"/>
          </a:xfrm>
          <a:prstGeom prst="rect">
            <a:avLst/>
          </a:prstGeom>
          <a:noFill/>
          <a:ln>
            <a:noFill/>
          </a:ln>
        </p:spPr>
      </p:pic>
      <p:pic>
        <p:nvPicPr>
          <p:cNvPr id="1668" name="Google Shape;1668;p276"/>
          <p:cNvPicPr preferRelativeResize="0"/>
          <p:nvPr/>
        </p:nvPicPr>
        <p:blipFill>
          <a:blip r:embed="rId6">
            <a:alphaModFix/>
          </a:blip>
          <a:stretch>
            <a:fillRect/>
          </a:stretch>
        </p:blipFill>
        <p:spPr>
          <a:xfrm rot="-3606980">
            <a:off x="5720739" y="3666007"/>
            <a:ext cx="86868" cy="129092"/>
          </a:xfrm>
          <a:prstGeom prst="rect">
            <a:avLst/>
          </a:prstGeom>
          <a:noFill/>
          <a:ln>
            <a:noFill/>
          </a:ln>
        </p:spPr>
      </p:pic>
      <p:pic>
        <p:nvPicPr>
          <p:cNvPr id="1669" name="Google Shape;1669;p276"/>
          <p:cNvPicPr preferRelativeResize="0"/>
          <p:nvPr/>
        </p:nvPicPr>
        <p:blipFill>
          <a:blip r:embed="rId6">
            <a:alphaModFix/>
          </a:blip>
          <a:stretch>
            <a:fillRect/>
          </a:stretch>
        </p:blipFill>
        <p:spPr>
          <a:xfrm rot="-3606980">
            <a:off x="4832401" y="2586148"/>
            <a:ext cx="86868" cy="129092"/>
          </a:xfrm>
          <a:prstGeom prst="rect">
            <a:avLst/>
          </a:prstGeom>
          <a:noFill/>
          <a:ln>
            <a:noFill/>
          </a:ln>
        </p:spPr>
      </p:pic>
      <p:pic>
        <p:nvPicPr>
          <p:cNvPr id="1670" name="Google Shape;1670;p276"/>
          <p:cNvPicPr preferRelativeResize="0"/>
          <p:nvPr/>
        </p:nvPicPr>
        <p:blipFill>
          <a:blip r:embed="rId6">
            <a:alphaModFix/>
          </a:blip>
          <a:stretch>
            <a:fillRect/>
          </a:stretch>
        </p:blipFill>
        <p:spPr>
          <a:xfrm rot="-3606980">
            <a:off x="4855988" y="2709097"/>
            <a:ext cx="86868" cy="129092"/>
          </a:xfrm>
          <a:prstGeom prst="rect">
            <a:avLst/>
          </a:prstGeom>
          <a:noFill/>
          <a:ln>
            <a:noFill/>
          </a:ln>
        </p:spPr>
      </p:pic>
      <p:pic>
        <p:nvPicPr>
          <p:cNvPr id="1671" name="Google Shape;1671;p276"/>
          <p:cNvPicPr preferRelativeResize="0"/>
          <p:nvPr/>
        </p:nvPicPr>
        <p:blipFill>
          <a:blip r:embed="rId6">
            <a:alphaModFix/>
          </a:blip>
          <a:stretch>
            <a:fillRect/>
          </a:stretch>
        </p:blipFill>
        <p:spPr>
          <a:xfrm rot="-3606980">
            <a:off x="4319326" y="2395386"/>
            <a:ext cx="86868" cy="129092"/>
          </a:xfrm>
          <a:prstGeom prst="rect">
            <a:avLst/>
          </a:prstGeom>
          <a:noFill/>
          <a:ln>
            <a:noFill/>
          </a:ln>
        </p:spPr>
      </p:pic>
      <p:pic>
        <p:nvPicPr>
          <p:cNvPr id="1672" name="Google Shape;1672;p276"/>
          <p:cNvPicPr preferRelativeResize="0"/>
          <p:nvPr/>
        </p:nvPicPr>
        <p:blipFill>
          <a:blip r:embed="rId6">
            <a:alphaModFix/>
          </a:blip>
          <a:stretch>
            <a:fillRect/>
          </a:stretch>
        </p:blipFill>
        <p:spPr>
          <a:xfrm rot="-3606980">
            <a:off x="5720739" y="2803958"/>
            <a:ext cx="86868" cy="129092"/>
          </a:xfrm>
          <a:prstGeom prst="rect">
            <a:avLst/>
          </a:prstGeom>
          <a:noFill/>
          <a:ln>
            <a:noFill/>
          </a:ln>
        </p:spPr>
      </p:pic>
      <p:pic>
        <p:nvPicPr>
          <p:cNvPr id="1673" name="Google Shape;1673;p276"/>
          <p:cNvPicPr preferRelativeResize="0"/>
          <p:nvPr/>
        </p:nvPicPr>
        <p:blipFill>
          <a:blip r:embed="rId6">
            <a:alphaModFix/>
          </a:blip>
          <a:stretch>
            <a:fillRect/>
          </a:stretch>
        </p:blipFill>
        <p:spPr>
          <a:xfrm rot="-3606980">
            <a:off x="5098327" y="3036667"/>
            <a:ext cx="86868" cy="129092"/>
          </a:xfrm>
          <a:prstGeom prst="rect">
            <a:avLst/>
          </a:prstGeom>
          <a:noFill/>
          <a:ln>
            <a:noFill/>
          </a:ln>
        </p:spPr>
      </p:pic>
      <p:pic>
        <p:nvPicPr>
          <p:cNvPr id="1674" name="Google Shape;1674;p276"/>
          <p:cNvPicPr preferRelativeResize="0"/>
          <p:nvPr/>
        </p:nvPicPr>
        <p:blipFill>
          <a:blip r:embed="rId3">
            <a:alphaModFix/>
          </a:blip>
          <a:stretch>
            <a:fillRect/>
          </a:stretch>
        </p:blipFill>
        <p:spPr>
          <a:xfrm>
            <a:off x="6391075" y="2607876"/>
            <a:ext cx="2007068" cy="2016911"/>
          </a:xfrm>
          <a:prstGeom prst="rect">
            <a:avLst/>
          </a:prstGeom>
          <a:noFill/>
          <a:ln>
            <a:noFill/>
          </a:ln>
        </p:spPr>
      </p:pic>
      <p:pic>
        <p:nvPicPr>
          <p:cNvPr id="1675" name="Google Shape;1675;p276"/>
          <p:cNvPicPr preferRelativeResize="0"/>
          <p:nvPr/>
        </p:nvPicPr>
        <p:blipFill>
          <a:blip r:embed="rId4">
            <a:alphaModFix/>
          </a:blip>
          <a:stretch>
            <a:fillRect/>
          </a:stretch>
        </p:blipFill>
        <p:spPr>
          <a:xfrm rot="5400000">
            <a:off x="7243732" y="2658575"/>
            <a:ext cx="325224" cy="200239"/>
          </a:xfrm>
          <a:prstGeom prst="rect">
            <a:avLst/>
          </a:prstGeom>
          <a:noFill/>
          <a:ln>
            <a:noFill/>
          </a:ln>
        </p:spPr>
      </p:pic>
      <p:pic>
        <p:nvPicPr>
          <p:cNvPr id="1676" name="Google Shape;1676;p276"/>
          <p:cNvPicPr preferRelativeResize="0"/>
          <p:nvPr/>
        </p:nvPicPr>
        <p:blipFill>
          <a:blip r:embed="rId4">
            <a:alphaModFix/>
          </a:blip>
          <a:stretch>
            <a:fillRect/>
          </a:stretch>
        </p:blipFill>
        <p:spPr>
          <a:xfrm rot="587055">
            <a:off x="8116788" y="3655251"/>
            <a:ext cx="332318" cy="204606"/>
          </a:xfrm>
          <a:prstGeom prst="rect">
            <a:avLst/>
          </a:prstGeom>
          <a:noFill/>
          <a:ln>
            <a:noFill/>
          </a:ln>
        </p:spPr>
      </p:pic>
      <p:pic>
        <p:nvPicPr>
          <p:cNvPr id="1677" name="Google Shape;1677;p276"/>
          <p:cNvPicPr preferRelativeResize="0"/>
          <p:nvPr/>
        </p:nvPicPr>
        <p:blipFill>
          <a:blip r:embed="rId5">
            <a:alphaModFix/>
          </a:blip>
          <a:stretch>
            <a:fillRect/>
          </a:stretch>
        </p:blipFill>
        <p:spPr>
          <a:xfrm rot="-2121355">
            <a:off x="6999941" y="3246668"/>
            <a:ext cx="416585" cy="273791"/>
          </a:xfrm>
          <a:prstGeom prst="rect">
            <a:avLst/>
          </a:prstGeom>
          <a:noFill/>
          <a:ln>
            <a:noFill/>
          </a:ln>
        </p:spPr>
      </p:pic>
      <p:pic>
        <p:nvPicPr>
          <p:cNvPr id="1678" name="Google Shape;1678;p276"/>
          <p:cNvPicPr preferRelativeResize="0"/>
          <p:nvPr/>
        </p:nvPicPr>
        <p:blipFill>
          <a:blip r:embed="rId5">
            <a:alphaModFix/>
          </a:blip>
          <a:stretch>
            <a:fillRect/>
          </a:stretch>
        </p:blipFill>
        <p:spPr>
          <a:xfrm rot="2111416">
            <a:off x="7571277" y="3452449"/>
            <a:ext cx="416584" cy="273791"/>
          </a:xfrm>
          <a:prstGeom prst="rect">
            <a:avLst/>
          </a:prstGeom>
          <a:noFill/>
          <a:ln>
            <a:noFill/>
          </a:ln>
        </p:spPr>
      </p:pic>
      <p:pic>
        <p:nvPicPr>
          <p:cNvPr id="1679" name="Google Shape;1679;p276"/>
          <p:cNvPicPr preferRelativeResize="0"/>
          <p:nvPr/>
        </p:nvPicPr>
        <p:blipFill>
          <a:blip r:embed="rId5">
            <a:alphaModFix/>
          </a:blip>
          <a:stretch>
            <a:fillRect/>
          </a:stretch>
        </p:blipFill>
        <p:spPr>
          <a:xfrm rot="2111416">
            <a:off x="7125519" y="3798439"/>
            <a:ext cx="416584" cy="273791"/>
          </a:xfrm>
          <a:prstGeom prst="rect">
            <a:avLst/>
          </a:prstGeom>
          <a:noFill/>
          <a:ln>
            <a:noFill/>
          </a:ln>
        </p:spPr>
      </p:pic>
      <p:pic>
        <p:nvPicPr>
          <p:cNvPr id="1680" name="Google Shape;1680;p276"/>
          <p:cNvPicPr preferRelativeResize="0"/>
          <p:nvPr/>
        </p:nvPicPr>
        <p:blipFill>
          <a:blip r:embed="rId6">
            <a:alphaModFix/>
          </a:blip>
          <a:stretch>
            <a:fillRect/>
          </a:stretch>
        </p:blipFill>
        <p:spPr>
          <a:xfrm rot="-3606980">
            <a:off x="7336278" y="3524796"/>
            <a:ext cx="86868" cy="129092"/>
          </a:xfrm>
          <a:prstGeom prst="rect">
            <a:avLst/>
          </a:prstGeom>
          <a:noFill/>
          <a:ln>
            <a:noFill/>
          </a:ln>
        </p:spPr>
      </p:pic>
      <p:pic>
        <p:nvPicPr>
          <p:cNvPr id="1681" name="Google Shape;1681;p276"/>
          <p:cNvPicPr preferRelativeResize="0"/>
          <p:nvPr/>
        </p:nvPicPr>
        <p:blipFill>
          <a:blip r:embed="rId6">
            <a:alphaModFix/>
          </a:blip>
          <a:stretch>
            <a:fillRect/>
          </a:stretch>
        </p:blipFill>
        <p:spPr>
          <a:xfrm rot="-3606980">
            <a:off x="7924484" y="2301560"/>
            <a:ext cx="86868" cy="129092"/>
          </a:xfrm>
          <a:prstGeom prst="rect">
            <a:avLst/>
          </a:prstGeom>
          <a:noFill/>
          <a:ln>
            <a:noFill/>
          </a:ln>
        </p:spPr>
      </p:pic>
      <p:pic>
        <p:nvPicPr>
          <p:cNvPr id="1682" name="Google Shape;1682;p276"/>
          <p:cNvPicPr preferRelativeResize="0"/>
          <p:nvPr/>
        </p:nvPicPr>
        <p:blipFill>
          <a:blip r:embed="rId6">
            <a:alphaModFix/>
          </a:blip>
          <a:stretch>
            <a:fillRect/>
          </a:stretch>
        </p:blipFill>
        <p:spPr>
          <a:xfrm rot="-3606980">
            <a:off x="7535002" y="3723520"/>
            <a:ext cx="86868" cy="129092"/>
          </a:xfrm>
          <a:prstGeom prst="rect">
            <a:avLst/>
          </a:prstGeom>
          <a:noFill/>
          <a:ln>
            <a:noFill/>
          </a:ln>
        </p:spPr>
      </p:pic>
      <p:pic>
        <p:nvPicPr>
          <p:cNvPr id="1683" name="Google Shape;1683;p276"/>
          <p:cNvPicPr preferRelativeResize="0"/>
          <p:nvPr/>
        </p:nvPicPr>
        <p:blipFill>
          <a:blip r:embed="rId6">
            <a:alphaModFix/>
          </a:blip>
          <a:stretch>
            <a:fillRect/>
          </a:stretch>
        </p:blipFill>
        <p:spPr>
          <a:xfrm rot="-3606980">
            <a:off x="8239514" y="3693007"/>
            <a:ext cx="86868" cy="129092"/>
          </a:xfrm>
          <a:prstGeom prst="rect">
            <a:avLst/>
          </a:prstGeom>
          <a:noFill/>
          <a:ln>
            <a:noFill/>
          </a:ln>
        </p:spPr>
      </p:pic>
      <p:pic>
        <p:nvPicPr>
          <p:cNvPr id="1684" name="Google Shape;1684;p276"/>
          <p:cNvPicPr preferRelativeResize="0"/>
          <p:nvPr/>
        </p:nvPicPr>
        <p:blipFill>
          <a:blip r:embed="rId6">
            <a:alphaModFix/>
          </a:blip>
          <a:stretch>
            <a:fillRect/>
          </a:stretch>
        </p:blipFill>
        <p:spPr>
          <a:xfrm rot="-3606980">
            <a:off x="7351176" y="2613148"/>
            <a:ext cx="86868" cy="129092"/>
          </a:xfrm>
          <a:prstGeom prst="rect">
            <a:avLst/>
          </a:prstGeom>
          <a:noFill/>
          <a:ln>
            <a:noFill/>
          </a:ln>
        </p:spPr>
      </p:pic>
      <p:pic>
        <p:nvPicPr>
          <p:cNvPr id="1685" name="Google Shape;1685;p276"/>
          <p:cNvPicPr preferRelativeResize="0"/>
          <p:nvPr/>
        </p:nvPicPr>
        <p:blipFill>
          <a:blip r:embed="rId6">
            <a:alphaModFix/>
          </a:blip>
          <a:stretch>
            <a:fillRect/>
          </a:stretch>
        </p:blipFill>
        <p:spPr>
          <a:xfrm rot="-3606980">
            <a:off x="7374763" y="2736097"/>
            <a:ext cx="86868" cy="129092"/>
          </a:xfrm>
          <a:prstGeom prst="rect">
            <a:avLst/>
          </a:prstGeom>
          <a:noFill/>
          <a:ln>
            <a:noFill/>
          </a:ln>
        </p:spPr>
      </p:pic>
      <p:pic>
        <p:nvPicPr>
          <p:cNvPr id="1686" name="Google Shape;1686;p276"/>
          <p:cNvPicPr preferRelativeResize="0"/>
          <p:nvPr/>
        </p:nvPicPr>
        <p:blipFill>
          <a:blip r:embed="rId6">
            <a:alphaModFix/>
          </a:blip>
          <a:stretch>
            <a:fillRect/>
          </a:stretch>
        </p:blipFill>
        <p:spPr>
          <a:xfrm rot="-3606980">
            <a:off x="6838101" y="2422386"/>
            <a:ext cx="86868" cy="129092"/>
          </a:xfrm>
          <a:prstGeom prst="rect">
            <a:avLst/>
          </a:prstGeom>
          <a:noFill/>
          <a:ln>
            <a:noFill/>
          </a:ln>
        </p:spPr>
      </p:pic>
      <p:pic>
        <p:nvPicPr>
          <p:cNvPr id="1687" name="Google Shape;1687;p276"/>
          <p:cNvPicPr preferRelativeResize="0"/>
          <p:nvPr/>
        </p:nvPicPr>
        <p:blipFill>
          <a:blip r:embed="rId6">
            <a:alphaModFix/>
          </a:blip>
          <a:stretch>
            <a:fillRect/>
          </a:stretch>
        </p:blipFill>
        <p:spPr>
          <a:xfrm rot="-3606980">
            <a:off x="8239514" y="2830958"/>
            <a:ext cx="86868" cy="129092"/>
          </a:xfrm>
          <a:prstGeom prst="rect">
            <a:avLst/>
          </a:prstGeom>
          <a:noFill/>
          <a:ln>
            <a:noFill/>
          </a:ln>
        </p:spPr>
      </p:pic>
      <p:pic>
        <p:nvPicPr>
          <p:cNvPr id="1688" name="Google Shape;1688;p276"/>
          <p:cNvPicPr preferRelativeResize="0"/>
          <p:nvPr/>
        </p:nvPicPr>
        <p:blipFill>
          <a:blip r:embed="rId6">
            <a:alphaModFix/>
          </a:blip>
          <a:stretch>
            <a:fillRect/>
          </a:stretch>
        </p:blipFill>
        <p:spPr>
          <a:xfrm rot="-3606980">
            <a:off x="7617102" y="3063667"/>
            <a:ext cx="86868" cy="129092"/>
          </a:xfrm>
          <a:prstGeom prst="rect">
            <a:avLst/>
          </a:prstGeom>
          <a:noFill/>
          <a:ln>
            <a:noFill/>
          </a:ln>
        </p:spPr>
      </p:pic>
      <p:sp>
        <p:nvSpPr>
          <p:cNvPr id="1689" name="Google Shape;1689;p276"/>
          <p:cNvSpPr txBox="1"/>
          <p:nvPr/>
        </p:nvSpPr>
        <p:spPr>
          <a:xfrm>
            <a:off x="959138" y="1776970"/>
            <a:ext cx="26496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rgbClr val="351C75"/>
                </a:solidFill>
                <a:latin typeface="Calibri"/>
                <a:ea typeface="Calibri"/>
                <a:cs typeface="Calibri"/>
                <a:sym typeface="Calibri"/>
              </a:rPr>
              <a:t>Hypertonic Solution</a:t>
            </a:r>
            <a:endParaRPr b="1" sz="2000">
              <a:solidFill>
                <a:srgbClr val="351C75"/>
              </a:solidFill>
              <a:latin typeface="Calibri"/>
              <a:ea typeface="Calibri"/>
              <a:cs typeface="Calibri"/>
              <a:sym typeface="Calibri"/>
            </a:endParaRPr>
          </a:p>
        </p:txBody>
      </p:sp>
      <p:sp>
        <p:nvSpPr>
          <p:cNvPr id="1690" name="Google Shape;1690;p276"/>
          <p:cNvSpPr txBox="1"/>
          <p:nvPr/>
        </p:nvSpPr>
        <p:spPr>
          <a:xfrm>
            <a:off x="3691299" y="1784375"/>
            <a:ext cx="23562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rgbClr val="351C75"/>
                </a:solidFill>
                <a:latin typeface="Calibri"/>
                <a:ea typeface="Calibri"/>
                <a:cs typeface="Calibri"/>
                <a:sym typeface="Calibri"/>
              </a:rPr>
              <a:t>Isotonic Solution</a:t>
            </a:r>
            <a:endParaRPr b="1" sz="2000">
              <a:solidFill>
                <a:srgbClr val="351C75"/>
              </a:solidFill>
              <a:latin typeface="Calibri"/>
              <a:ea typeface="Calibri"/>
              <a:cs typeface="Calibri"/>
              <a:sym typeface="Calibri"/>
            </a:endParaRPr>
          </a:p>
        </p:txBody>
      </p:sp>
      <p:sp>
        <p:nvSpPr>
          <p:cNvPr id="1691" name="Google Shape;1691;p276"/>
          <p:cNvSpPr txBox="1"/>
          <p:nvPr/>
        </p:nvSpPr>
        <p:spPr>
          <a:xfrm>
            <a:off x="6130050" y="1797888"/>
            <a:ext cx="24075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rgbClr val="351C75"/>
                </a:solidFill>
                <a:latin typeface="Calibri"/>
                <a:ea typeface="Calibri"/>
                <a:cs typeface="Calibri"/>
                <a:sym typeface="Calibri"/>
              </a:rPr>
              <a:t>Hypotonic Solution</a:t>
            </a:r>
            <a:endParaRPr b="1" sz="2000">
              <a:solidFill>
                <a:srgbClr val="351C75"/>
              </a:solidFill>
              <a:latin typeface="Calibri"/>
              <a:ea typeface="Calibri"/>
              <a:cs typeface="Calibri"/>
              <a:sym typeface="Calibri"/>
            </a:endParaRPr>
          </a:p>
        </p:txBody>
      </p:sp>
      <p:pic>
        <p:nvPicPr>
          <p:cNvPr id="1692" name="Google Shape;1692;p276"/>
          <p:cNvPicPr preferRelativeResize="0"/>
          <p:nvPr/>
        </p:nvPicPr>
        <p:blipFill>
          <a:blip r:embed="rId5">
            <a:alphaModFix/>
          </a:blip>
          <a:stretch>
            <a:fillRect/>
          </a:stretch>
        </p:blipFill>
        <p:spPr>
          <a:xfrm rot="-2121355">
            <a:off x="1039291" y="2594793"/>
            <a:ext cx="416585" cy="273791"/>
          </a:xfrm>
          <a:prstGeom prst="rect">
            <a:avLst/>
          </a:prstGeom>
          <a:noFill/>
          <a:ln>
            <a:noFill/>
          </a:ln>
        </p:spPr>
      </p:pic>
      <p:pic>
        <p:nvPicPr>
          <p:cNvPr id="1693" name="Google Shape;1693;p276"/>
          <p:cNvPicPr preferRelativeResize="0"/>
          <p:nvPr/>
        </p:nvPicPr>
        <p:blipFill>
          <a:blip r:embed="rId5">
            <a:alphaModFix/>
          </a:blip>
          <a:stretch>
            <a:fillRect/>
          </a:stretch>
        </p:blipFill>
        <p:spPr>
          <a:xfrm rot="-2121355">
            <a:off x="3829166" y="2594793"/>
            <a:ext cx="416585" cy="273791"/>
          </a:xfrm>
          <a:prstGeom prst="rect">
            <a:avLst/>
          </a:prstGeom>
          <a:noFill/>
          <a:ln>
            <a:noFill/>
          </a:ln>
        </p:spPr>
      </p:pic>
      <p:pic>
        <p:nvPicPr>
          <p:cNvPr id="1694" name="Google Shape;1694;p276"/>
          <p:cNvPicPr preferRelativeResize="0"/>
          <p:nvPr/>
        </p:nvPicPr>
        <p:blipFill>
          <a:blip r:embed="rId5">
            <a:alphaModFix/>
          </a:blip>
          <a:stretch>
            <a:fillRect/>
          </a:stretch>
        </p:blipFill>
        <p:spPr>
          <a:xfrm rot="-2121355">
            <a:off x="6384504" y="2621793"/>
            <a:ext cx="416585" cy="273791"/>
          </a:xfrm>
          <a:prstGeom prst="rect">
            <a:avLst/>
          </a:prstGeom>
          <a:noFill/>
          <a:ln>
            <a:noFill/>
          </a:ln>
        </p:spPr>
      </p:pic>
      <p:pic>
        <p:nvPicPr>
          <p:cNvPr id="1695" name="Google Shape;1695;p276"/>
          <p:cNvPicPr preferRelativeResize="0"/>
          <p:nvPr/>
        </p:nvPicPr>
        <p:blipFill rotWithShape="1">
          <a:blip r:embed="rId7">
            <a:alphaModFix/>
          </a:blip>
          <a:srcRect b="0" l="0" r="0" t="0"/>
          <a:stretch/>
        </p:blipFill>
        <p:spPr>
          <a:xfrm>
            <a:off x="8251999" y="158272"/>
            <a:ext cx="690775" cy="690756"/>
          </a:xfrm>
          <a:prstGeom prst="rect">
            <a:avLst/>
          </a:prstGeom>
          <a:noFill/>
          <a:ln>
            <a:noFill/>
          </a:ln>
        </p:spPr>
      </p:pic>
      <p:pic>
        <p:nvPicPr>
          <p:cNvPr id="1696" name="Google Shape;1696;p276"/>
          <p:cNvPicPr preferRelativeResize="0"/>
          <p:nvPr/>
        </p:nvPicPr>
        <p:blipFill>
          <a:blip r:embed="rId8">
            <a:alphaModFix/>
          </a:blip>
          <a:stretch>
            <a:fillRect/>
          </a:stretch>
        </p:blipFill>
        <p:spPr>
          <a:xfrm>
            <a:off x="1528625" y="2568058"/>
            <a:ext cx="155225" cy="165274"/>
          </a:xfrm>
          <a:prstGeom prst="rect">
            <a:avLst/>
          </a:prstGeom>
          <a:noFill/>
          <a:ln>
            <a:noFill/>
          </a:ln>
        </p:spPr>
      </p:pic>
      <p:pic>
        <p:nvPicPr>
          <p:cNvPr id="1697" name="Google Shape;1697;p276"/>
          <p:cNvPicPr preferRelativeResize="0"/>
          <p:nvPr/>
        </p:nvPicPr>
        <p:blipFill>
          <a:blip r:embed="rId8">
            <a:alphaModFix/>
          </a:blip>
          <a:stretch>
            <a:fillRect/>
          </a:stretch>
        </p:blipFill>
        <p:spPr>
          <a:xfrm>
            <a:off x="1980550" y="2283470"/>
            <a:ext cx="155225" cy="165274"/>
          </a:xfrm>
          <a:prstGeom prst="rect">
            <a:avLst/>
          </a:prstGeom>
          <a:noFill/>
          <a:ln>
            <a:noFill/>
          </a:ln>
        </p:spPr>
      </p:pic>
      <p:pic>
        <p:nvPicPr>
          <p:cNvPr id="1698" name="Google Shape;1698;p276"/>
          <p:cNvPicPr preferRelativeResize="0"/>
          <p:nvPr/>
        </p:nvPicPr>
        <p:blipFill>
          <a:blip r:embed="rId8">
            <a:alphaModFix/>
          </a:blip>
          <a:stretch>
            <a:fillRect/>
          </a:stretch>
        </p:blipFill>
        <p:spPr>
          <a:xfrm>
            <a:off x="1789150" y="3506720"/>
            <a:ext cx="155225" cy="165274"/>
          </a:xfrm>
          <a:prstGeom prst="rect">
            <a:avLst/>
          </a:prstGeom>
          <a:noFill/>
          <a:ln>
            <a:noFill/>
          </a:ln>
        </p:spPr>
      </p:pic>
      <p:pic>
        <p:nvPicPr>
          <p:cNvPr id="1699" name="Google Shape;1699;p276"/>
          <p:cNvPicPr preferRelativeResize="0"/>
          <p:nvPr/>
        </p:nvPicPr>
        <p:blipFill>
          <a:blip r:embed="rId8">
            <a:alphaModFix/>
          </a:blip>
          <a:stretch>
            <a:fillRect/>
          </a:stretch>
        </p:blipFill>
        <p:spPr>
          <a:xfrm>
            <a:off x="3249875" y="3102658"/>
            <a:ext cx="155225" cy="165274"/>
          </a:xfrm>
          <a:prstGeom prst="rect">
            <a:avLst/>
          </a:prstGeom>
          <a:noFill/>
          <a:ln>
            <a:noFill/>
          </a:ln>
        </p:spPr>
      </p:pic>
      <p:pic>
        <p:nvPicPr>
          <p:cNvPr id="1700" name="Google Shape;1700;p276"/>
          <p:cNvPicPr preferRelativeResize="0"/>
          <p:nvPr/>
        </p:nvPicPr>
        <p:blipFill>
          <a:blip r:embed="rId8">
            <a:alphaModFix/>
          </a:blip>
          <a:stretch>
            <a:fillRect/>
          </a:stretch>
        </p:blipFill>
        <p:spPr>
          <a:xfrm>
            <a:off x="2835925" y="2224833"/>
            <a:ext cx="155225" cy="165274"/>
          </a:xfrm>
          <a:prstGeom prst="rect">
            <a:avLst/>
          </a:prstGeom>
          <a:noFill/>
          <a:ln>
            <a:noFill/>
          </a:ln>
        </p:spPr>
      </p:pic>
      <p:pic>
        <p:nvPicPr>
          <p:cNvPr id="1701" name="Google Shape;1701;p276"/>
          <p:cNvPicPr preferRelativeResize="0"/>
          <p:nvPr/>
        </p:nvPicPr>
        <p:blipFill>
          <a:blip r:embed="rId8">
            <a:alphaModFix/>
          </a:blip>
          <a:stretch>
            <a:fillRect/>
          </a:stretch>
        </p:blipFill>
        <p:spPr>
          <a:xfrm>
            <a:off x="2261462" y="3318283"/>
            <a:ext cx="155225" cy="165274"/>
          </a:xfrm>
          <a:prstGeom prst="rect">
            <a:avLst/>
          </a:prstGeom>
          <a:noFill/>
          <a:ln>
            <a:noFill/>
          </a:ln>
        </p:spPr>
      </p:pic>
      <p:pic>
        <p:nvPicPr>
          <p:cNvPr id="1702" name="Google Shape;1702;p276"/>
          <p:cNvPicPr preferRelativeResize="0"/>
          <p:nvPr/>
        </p:nvPicPr>
        <p:blipFill>
          <a:blip r:embed="rId8">
            <a:alphaModFix/>
          </a:blip>
          <a:stretch>
            <a:fillRect/>
          </a:stretch>
        </p:blipFill>
        <p:spPr>
          <a:xfrm>
            <a:off x="2419775" y="2245345"/>
            <a:ext cx="155225" cy="165274"/>
          </a:xfrm>
          <a:prstGeom prst="rect">
            <a:avLst/>
          </a:prstGeom>
          <a:noFill/>
          <a:ln>
            <a:noFill/>
          </a:ln>
        </p:spPr>
      </p:pic>
      <p:pic>
        <p:nvPicPr>
          <p:cNvPr id="1703" name="Google Shape;1703;p276"/>
          <p:cNvPicPr preferRelativeResize="0"/>
          <p:nvPr/>
        </p:nvPicPr>
        <p:blipFill>
          <a:blip r:embed="rId8">
            <a:alphaModFix/>
          </a:blip>
          <a:stretch>
            <a:fillRect/>
          </a:stretch>
        </p:blipFill>
        <p:spPr>
          <a:xfrm>
            <a:off x="1072200" y="3045583"/>
            <a:ext cx="155225" cy="165274"/>
          </a:xfrm>
          <a:prstGeom prst="rect">
            <a:avLst/>
          </a:prstGeom>
          <a:noFill/>
          <a:ln>
            <a:noFill/>
          </a:ln>
        </p:spPr>
      </p:pic>
      <p:pic>
        <p:nvPicPr>
          <p:cNvPr id="1704" name="Google Shape;1704;p276"/>
          <p:cNvPicPr preferRelativeResize="0"/>
          <p:nvPr/>
        </p:nvPicPr>
        <p:blipFill>
          <a:blip r:embed="rId8">
            <a:alphaModFix/>
          </a:blip>
          <a:stretch>
            <a:fillRect/>
          </a:stretch>
        </p:blipFill>
        <p:spPr>
          <a:xfrm>
            <a:off x="2997350" y="2530408"/>
            <a:ext cx="155225" cy="165274"/>
          </a:xfrm>
          <a:prstGeom prst="rect">
            <a:avLst/>
          </a:prstGeom>
          <a:noFill/>
          <a:ln>
            <a:noFill/>
          </a:ln>
        </p:spPr>
      </p:pic>
      <p:pic>
        <p:nvPicPr>
          <p:cNvPr id="1705" name="Google Shape;1705;p276"/>
          <p:cNvPicPr preferRelativeResize="0"/>
          <p:nvPr/>
        </p:nvPicPr>
        <p:blipFill>
          <a:blip r:embed="rId8">
            <a:alphaModFix/>
          </a:blip>
          <a:stretch>
            <a:fillRect/>
          </a:stretch>
        </p:blipFill>
        <p:spPr>
          <a:xfrm>
            <a:off x="1300025" y="2308908"/>
            <a:ext cx="155225" cy="165274"/>
          </a:xfrm>
          <a:prstGeom prst="rect">
            <a:avLst/>
          </a:prstGeom>
          <a:noFill/>
          <a:ln>
            <a:noFill/>
          </a:ln>
        </p:spPr>
      </p:pic>
      <p:pic>
        <p:nvPicPr>
          <p:cNvPr id="1706" name="Google Shape;1706;p276"/>
          <p:cNvPicPr preferRelativeResize="0"/>
          <p:nvPr/>
        </p:nvPicPr>
        <p:blipFill>
          <a:blip r:embed="rId8">
            <a:alphaModFix/>
          </a:blip>
          <a:stretch>
            <a:fillRect/>
          </a:stretch>
        </p:blipFill>
        <p:spPr>
          <a:xfrm>
            <a:off x="1341450" y="2785858"/>
            <a:ext cx="155225" cy="165274"/>
          </a:xfrm>
          <a:prstGeom prst="rect">
            <a:avLst/>
          </a:prstGeom>
          <a:noFill/>
          <a:ln>
            <a:noFill/>
          </a:ln>
        </p:spPr>
      </p:pic>
      <p:pic>
        <p:nvPicPr>
          <p:cNvPr id="1707" name="Google Shape;1707;p276"/>
          <p:cNvPicPr preferRelativeResize="0"/>
          <p:nvPr/>
        </p:nvPicPr>
        <p:blipFill>
          <a:blip r:embed="rId8">
            <a:alphaModFix/>
          </a:blip>
          <a:stretch>
            <a:fillRect/>
          </a:stretch>
        </p:blipFill>
        <p:spPr>
          <a:xfrm>
            <a:off x="4611862" y="2326033"/>
            <a:ext cx="155225" cy="165274"/>
          </a:xfrm>
          <a:prstGeom prst="rect">
            <a:avLst/>
          </a:prstGeom>
          <a:noFill/>
          <a:ln>
            <a:noFill/>
          </a:ln>
        </p:spPr>
      </p:pic>
      <p:pic>
        <p:nvPicPr>
          <p:cNvPr id="1708" name="Google Shape;1708;p276"/>
          <p:cNvPicPr preferRelativeResize="0"/>
          <p:nvPr/>
        </p:nvPicPr>
        <p:blipFill>
          <a:blip r:embed="rId8">
            <a:alphaModFix/>
          </a:blip>
          <a:stretch>
            <a:fillRect/>
          </a:stretch>
        </p:blipFill>
        <p:spPr>
          <a:xfrm>
            <a:off x="998500" y="2404295"/>
            <a:ext cx="155225" cy="165274"/>
          </a:xfrm>
          <a:prstGeom prst="rect">
            <a:avLst/>
          </a:prstGeom>
          <a:noFill/>
          <a:ln>
            <a:noFill/>
          </a:ln>
        </p:spPr>
      </p:pic>
      <p:pic>
        <p:nvPicPr>
          <p:cNvPr id="1709" name="Google Shape;1709;p276"/>
          <p:cNvPicPr preferRelativeResize="0"/>
          <p:nvPr/>
        </p:nvPicPr>
        <p:blipFill>
          <a:blip r:embed="rId8">
            <a:alphaModFix/>
          </a:blip>
          <a:stretch>
            <a:fillRect/>
          </a:stretch>
        </p:blipFill>
        <p:spPr>
          <a:xfrm>
            <a:off x="1072200" y="3375508"/>
            <a:ext cx="155225" cy="165274"/>
          </a:xfrm>
          <a:prstGeom prst="rect">
            <a:avLst/>
          </a:prstGeom>
          <a:noFill/>
          <a:ln>
            <a:noFill/>
          </a:ln>
        </p:spPr>
      </p:pic>
      <p:pic>
        <p:nvPicPr>
          <p:cNvPr id="1710" name="Google Shape;1710;p276"/>
          <p:cNvPicPr preferRelativeResize="0"/>
          <p:nvPr/>
        </p:nvPicPr>
        <p:blipFill>
          <a:blip r:embed="rId8">
            <a:alphaModFix/>
          </a:blip>
          <a:stretch>
            <a:fillRect/>
          </a:stretch>
        </p:blipFill>
        <p:spPr>
          <a:xfrm>
            <a:off x="3175225" y="2530420"/>
            <a:ext cx="155225" cy="165274"/>
          </a:xfrm>
          <a:prstGeom prst="rect">
            <a:avLst/>
          </a:prstGeom>
          <a:noFill/>
          <a:ln>
            <a:noFill/>
          </a:ln>
        </p:spPr>
      </p:pic>
      <p:pic>
        <p:nvPicPr>
          <p:cNvPr id="1711" name="Google Shape;1711;p276"/>
          <p:cNvPicPr preferRelativeResize="0"/>
          <p:nvPr/>
        </p:nvPicPr>
        <p:blipFill>
          <a:blip r:embed="rId8">
            <a:alphaModFix/>
          </a:blip>
          <a:stretch>
            <a:fillRect/>
          </a:stretch>
        </p:blipFill>
        <p:spPr>
          <a:xfrm>
            <a:off x="3172275" y="2903645"/>
            <a:ext cx="155225" cy="165274"/>
          </a:xfrm>
          <a:prstGeom prst="rect">
            <a:avLst/>
          </a:prstGeom>
          <a:noFill/>
          <a:ln>
            <a:noFill/>
          </a:ln>
        </p:spPr>
      </p:pic>
      <p:pic>
        <p:nvPicPr>
          <p:cNvPr id="1712" name="Google Shape;1712;p276"/>
          <p:cNvPicPr preferRelativeResize="0"/>
          <p:nvPr/>
        </p:nvPicPr>
        <p:blipFill>
          <a:blip r:embed="rId8">
            <a:alphaModFix/>
          </a:blip>
          <a:stretch>
            <a:fillRect/>
          </a:stretch>
        </p:blipFill>
        <p:spPr>
          <a:xfrm>
            <a:off x="1517350" y="2376220"/>
            <a:ext cx="155225" cy="165274"/>
          </a:xfrm>
          <a:prstGeom prst="rect">
            <a:avLst/>
          </a:prstGeom>
          <a:noFill/>
          <a:ln>
            <a:noFill/>
          </a:ln>
        </p:spPr>
      </p:pic>
      <p:pic>
        <p:nvPicPr>
          <p:cNvPr id="1713" name="Google Shape;1713;p276"/>
          <p:cNvPicPr preferRelativeResize="0"/>
          <p:nvPr/>
        </p:nvPicPr>
        <p:blipFill>
          <a:blip r:embed="rId8">
            <a:alphaModFix/>
          </a:blip>
          <a:stretch>
            <a:fillRect/>
          </a:stretch>
        </p:blipFill>
        <p:spPr>
          <a:xfrm>
            <a:off x="4820487" y="3023895"/>
            <a:ext cx="155225" cy="165274"/>
          </a:xfrm>
          <a:prstGeom prst="rect">
            <a:avLst/>
          </a:prstGeom>
          <a:noFill/>
          <a:ln>
            <a:noFill/>
          </a:ln>
        </p:spPr>
      </p:pic>
      <p:pic>
        <p:nvPicPr>
          <p:cNvPr id="1714" name="Google Shape;1714;p276"/>
          <p:cNvPicPr preferRelativeResize="0"/>
          <p:nvPr/>
        </p:nvPicPr>
        <p:blipFill>
          <a:blip r:embed="rId8">
            <a:alphaModFix/>
          </a:blip>
          <a:stretch>
            <a:fillRect/>
          </a:stretch>
        </p:blipFill>
        <p:spPr>
          <a:xfrm>
            <a:off x="5243362" y="2326033"/>
            <a:ext cx="155225" cy="165274"/>
          </a:xfrm>
          <a:prstGeom prst="rect">
            <a:avLst/>
          </a:prstGeom>
          <a:noFill/>
          <a:ln>
            <a:noFill/>
          </a:ln>
        </p:spPr>
      </p:pic>
      <p:pic>
        <p:nvPicPr>
          <p:cNvPr id="1715" name="Google Shape;1715;p276"/>
          <p:cNvPicPr preferRelativeResize="0"/>
          <p:nvPr/>
        </p:nvPicPr>
        <p:blipFill>
          <a:blip r:embed="rId8">
            <a:alphaModFix/>
          </a:blip>
          <a:stretch>
            <a:fillRect/>
          </a:stretch>
        </p:blipFill>
        <p:spPr>
          <a:xfrm>
            <a:off x="5319075" y="3852708"/>
            <a:ext cx="155225" cy="165274"/>
          </a:xfrm>
          <a:prstGeom prst="rect">
            <a:avLst/>
          </a:prstGeom>
          <a:noFill/>
          <a:ln>
            <a:noFill/>
          </a:ln>
        </p:spPr>
      </p:pic>
      <p:pic>
        <p:nvPicPr>
          <p:cNvPr id="1716" name="Google Shape;1716;p276"/>
          <p:cNvPicPr preferRelativeResize="0"/>
          <p:nvPr/>
        </p:nvPicPr>
        <p:blipFill>
          <a:blip r:embed="rId8">
            <a:alphaModFix/>
          </a:blip>
          <a:stretch>
            <a:fillRect/>
          </a:stretch>
        </p:blipFill>
        <p:spPr>
          <a:xfrm>
            <a:off x="4794637" y="3350170"/>
            <a:ext cx="155225" cy="165274"/>
          </a:xfrm>
          <a:prstGeom prst="rect">
            <a:avLst/>
          </a:prstGeom>
          <a:noFill/>
          <a:ln>
            <a:noFill/>
          </a:ln>
        </p:spPr>
      </p:pic>
      <p:pic>
        <p:nvPicPr>
          <p:cNvPr id="1717" name="Google Shape;1717;p276"/>
          <p:cNvPicPr preferRelativeResize="0"/>
          <p:nvPr/>
        </p:nvPicPr>
        <p:blipFill>
          <a:blip r:embed="rId8">
            <a:alphaModFix/>
          </a:blip>
          <a:stretch>
            <a:fillRect/>
          </a:stretch>
        </p:blipFill>
        <p:spPr>
          <a:xfrm>
            <a:off x="5467637" y="2499670"/>
            <a:ext cx="155225" cy="165274"/>
          </a:xfrm>
          <a:prstGeom prst="rect">
            <a:avLst/>
          </a:prstGeom>
          <a:noFill/>
          <a:ln>
            <a:noFill/>
          </a:ln>
        </p:spPr>
      </p:pic>
      <p:pic>
        <p:nvPicPr>
          <p:cNvPr id="1718" name="Google Shape;1718;p276"/>
          <p:cNvPicPr preferRelativeResize="0"/>
          <p:nvPr/>
        </p:nvPicPr>
        <p:blipFill>
          <a:blip r:embed="rId8">
            <a:alphaModFix/>
          </a:blip>
          <a:stretch>
            <a:fillRect/>
          </a:stretch>
        </p:blipFill>
        <p:spPr>
          <a:xfrm>
            <a:off x="7833737" y="3757308"/>
            <a:ext cx="155225" cy="165274"/>
          </a:xfrm>
          <a:prstGeom prst="rect">
            <a:avLst/>
          </a:prstGeom>
          <a:noFill/>
          <a:ln>
            <a:noFill/>
          </a:ln>
        </p:spPr>
      </p:pic>
      <p:pic>
        <p:nvPicPr>
          <p:cNvPr id="1719" name="Google Shape;1719;p276"/>
          <p:cNvPicPr preferRelativeResize="0"/>
          <p:nvPr/>
        </p:nvPicPr>
        <p:blipFill>
          <a:blip r:embed="rId8">
            <a:alphaModFix/>
          </a:blip>
          <a:stretch>
            <a:fillRect/>
          </a:stretch>
        </p:blipFill>
        <p:spPr>
          <a:xfrm>
            <a:off x="7446025" y="2953708"/>
            <a:ext cx="155225" cy="165274"/>
          </a:xfrm>
          <a:prstGeom prst="rect">
            <a:avLst/>
          </a:prstGeom>
          <a:noFill/>
          <a:ln>
            <a:noFill/>
          </a:ln>
        </p:spPr>
      </p:pic>
      <p:pic>
        <p:nvPicPr>
          <p:cNvPr id="1720" name="Google Shape;1720;p276"/>
          <p:cNvPicPr preferRelativeResize="0"/>
          <p:nvPr/>
        </p:nvPicPr>
        <p:blipFill>
          <a:blip r:embed="rId8">
            <a:alphaModFix/>
          </a:blip>
          <a:stretch>
            <a:fillRect/>
          </a:stretch>
        </p:blipFill>
        <p:spPr>
          <a:xfrm>
            <a:off x="6723262" y="3375508"/>
            <a:ext cx="155225" cy="165274"/>
          </a:xfrm>
          <a:prstGeom prst="rect">
            <a:avLst/>
          </a:prstGeom>
          <a:noFill/>
          <a:ln>
            <a:noFill/>
          </a:ln>
        </p:spPr>
      </p:pic>
      <p:pic>
        <p:nvPicPr>
          <p:cNvPr id="1721" name="Google Shape;1721;p276"/>
          <p:cNvPicPr preferRelativeResize="0"/>
          <p:nvPr/>
        </p:nvPicPr>
        <p:blipFill>
          <a:blip r:embed="rId8">
            <a:alphaModFix/>
          </a:blip>
          <a:stretch>
            <a:fillRect/>
          </a:stretch>
        </p:blipFill>
        <p:spPr>
          <a:xfrm>
            <a:off x="7052962" y="2376233"/>
            <a:ext cx="155225" cy="165274"/>
          </a:xfrm>
          <a:prstGeom prst="rect">
            <a:avLst/>
          </a:prstGeom>
          <a:noFill/>
          <a:ln>
            <a:noFill/>
          </a:ln>
        </p:spPr>
      </p:pic>
      <p:pic>
        <p:nvPicPr>
          <p:cNvPr id="1722" name="Google Shape;1722;p276"/>
          <p:cNvPicPr preferRelativeResize="0"/>
          <p:nvPr/>
        </p:nvPicPr>
        <p:blipFill>
          <a:blip r:embed="rId8">
            <a:alphaModFix/>
          </a:blip>
          <a:stretch>
            <a:fillRect/>
          </a:stretch>
        </p:blipFill>
        <p:spPr>
          <a:xfrm>
            <a:off x="6956037" y="3039833"/>
            <a:ext cx="155225" cy="165274"/>
          </a:xfrm>
          <a:prstGeom prst="rect">
            <a:avLst/>
          </a:prstGeom>
          <a:noFill/>
          <a:ln>
            <a:noFill/>
          </a:ln>
        </p:spPr>
      </p:pic>
      <p:pic>
        <p:nvPicPr>
          <p:cNvPr id="1723" name="Google Shape;1723;p276"/>
          <p:cNvPicPr preferRelativeResize="0"/>
          <p:nvPr/>
        </p:nvPicPr>
        <p:blipFill>
          <a:blip r:embed="rId8">
            <a:alphaModFix/>
          </a:blip>
          <a:stretch>
            <a:fillRect/>
          </a:stretch>
        </p:blipFill>
        <p:spPr>
          <a:xfrm>
            <a:off x="8197912" y="2515508"/>
            <a:ext cx="155225" cy="165274"/>
          </a:xfrm>
          <a:prstGeom prst="rect">
            <a:avLst/>
          </a:prstGeom>
          <a:noFill/>
          <a:ln>
            <a:noFill/>
          </a:ln>
        </p:spPr>
      </p:pic>
      <p:pic>
        <p:nvPicPr>
          <p:cNvPr id="1724" name="Google Shape;1724;p276"/>
          <p:cNvPicPr preferRelativeResize="0"/>
          <p:nvPr/>
        </p:nvPicPr>
        <p:blipFill>
          <a:blip r:embed="rId8">
            <a:alphaModFix/>
          </a:blip>
          <a:stretch>
            <a:fillRect/>
          </a:stretch>
        </p:blipFill>
        <p:spPr>
          <a:xfrm>
            <a:off x="7353562" y="3112370"/>
            <a:ext cx="155225" cy="165274"/>
          </a:xfrm>
          <a:prstGeom prst="rect">
            <a:avLst/>
          </a:prstGeom>
          <a:noFill/>
          <a:ln>
            <a:noFill/>
          </a:ln>
        </p:spPr>
      </p:pic>
      <p:pic>
        <p:nvPicPr>
          <p:cNvPr id="1725" name="Google Shape;1725;p276"/>
          <p:cNvPicPr preferRelativeResize="0"/>
          <p:nvPr/>
        </p:nvPicPr>
        <p:blipFill>
          <a:blip r:embed="rId8">
            <a:alphaModFix/>
          </a:blip>
          <a:stretch>
            <a:fillRect/>
          </a:stretch>
        </p:blipFill>
        <p:spPr>
          <a:xfrm>
            <a:off x="7611187" y="3214608"/>
            <a:ext cx="155225" cy="165274"/>
          </a:xfrm>
          <a:prstGeom prst="rect">
            <a:avLst/>
          </a:prstGeom>
          <a:noFill/>
          <a:ln>
            <a:noFill/>
          </a:ln>
        </p:spPr>
      </p:pic>
      <p:pic>
        <p:nvPicPr>
          <p:cNvPr id="1726" name="Google Shape;1726;p276"/>
          <p:cNvPicPr preferRelativeResize="0"/>
          <p:nvPr/>
        </p:nvPicPr>
        <p:blipFill>
          <a:blip r:embed="rId8">
            <a:alphaModFix/>
          </a:blip>
          <a:stretch>
            <a:fillRect/>
          </a:stretch>
        </p:blipFill>
        <p:spPr>
          <a:xfrm>
            <a:off x="6966450" y="3545233"/>
            <a:ext cx="155225" cy="165274"/>
          </a:xfrm>
          <a:prstGeom prst="rect">
            <a:avLst/>
          </a:prstGeom>
          <a:noFill/>
          <a:ln>
            <a:noFill/>
          </a:ln>
        </p:spPr>
      </p:pic>
      <p:pic>
        <p:nvPicPr>
          <p:cNvPr id="1727" name="Google Shape;1727;p276"/>
          <p:cNvPicPr preferRelativeResize="0"/>
          <p:nvPr/>
        </p:nvPicPr>
        <p:blipFill>
          <a:blip r:embed="rId8">
            <a:alphaModFix/>
          </a:blip>
          <a:stretch>
            <a:fillRect/>
          </a:stretch>
        </p:blipFill>
        <p:spPr>
          <a:xfrm>
            <a:off x="7565637" y="3649433"/>
            <a:ext cx="155225" cy="165274"/>
          </a:xfrm>
          <a:prstGeom prst="rect">
            <a:avLst/>
          </a:prstGeom>
          <a:noFill/>
          <a:ln>
            <a:noFill/>
          </a:ln>
        </p:spPr>
      </p:pic>
      <p:pic>
        <p:nvPicPr>
          <p:cNvPr id="1728" name="Google Shape;1728;p276"/>
          <p:cNvPicPr preferRelativeResize="0"/>
          <p:nvPr/>
        </p:nvPicPr>
        <p:blipFill>
          <a:blip r:embed="rId8">
            <a:alphaModFix/>
          </a:blip>
          <a:stretch>
            <a:fillRect/>
          </a:stretch>
        </p:blipFill>
        <p:spPr>
          <a:xfrm>
            <a:off x="7656062" y="3980658"/>
            <a:ext cx="155225" cy="165274"/>
          </a:xfrm>
          <a:prstGeom prst="rect">
            <a:avLst/>
          </a:prstGeom>
          <a:noFill/>
          <a:ln>
            <a:noFill/>
          </a:ln>
        </p:spPr>
      </p:pic>
      <p:pic>
        <p:nvPicPr>
          <p:cNvPr id="1729" name="Google Shape;1729;p276"/>
          <p:cNvPicPr preferRelativeResize="0"/>
          <p:nvPr/>
        </p:nvPicPr>
        <p:blipFill>
          <a:blip r:embed="rId8">
            <a:alphaModFix/>
          </a:blip>
          <a:stretch>
            <a:fillRect/>
          </a:stretch>
        </p:blipFill>
        <p:spPr>
          <a:xfrm>
            <a:off x="7920262" y="3344633"/>
            <a:ext cx="155225" cy="165274"/>
          </a:xfrm>
          <a:prstGeom prst="rect">
            <a:avLst/>
          </a:prstGeom>
          <a:noFill/>
          <a:ln>
            <a:noFill/>
          </a:ln>
        </p:spPr>
      </p:pic>
      <p:pic>
        <p:nvPicPr>
          <p:cNvPr id="1730" name="Google Shape;1730;p276"/>
          <p:cNvPicPr preferRelativeResize="0"/>
          <p:nvPr/>
        </p:nvPicPr>
        <p:blipFill>
          <a:blip r:embed="rId8">
            <a:alphaModFix/>
          </a:blip>
          <a:stretch>
            <a:fillRect/>
          </a:stretch>
        </p:blipFill>
        <p:spPr>
          <a:xfrm>
            <a:off x="7457337" y="4145933"/>
            <a:ext cx="155225" cy="165274"/>
          </a:xfrm>
          <a:prstGeom prst="rect">
            <a:avLst/>
          </a:prstGeom>
          <a:noFill/>
          <a:ln>
            <a:noFill/>
          </a:ln>
        </p:spPr>
      </p:pic>
      <p:pic>
        <p:nvPicPr>
          <p:cNvPr id="1731" name="Google Shape;1731;p276"/>
          <p:cNvPicPr preferRelativeResize="0"/>
          <p:nvPr/>
        </p:nvPicPr>
        <p:blipFill>
          <a:blip r:embed="rId8">
            <a:alphaModFix/>
          </a:blip>
          <a:stretch>
            <a:fillRect/>
          </a:stretch>
        </p:blipFill>
        <p:spPr>
          <a:xfrm>
            <a:off x="6833687" y="3712733"/>
            <a:ext cx="155225" cy="165274"/>
          </a:xfrm>
          <a:prstGeom prst="rect">
            <a:avLst/>
          </a:prstGeom>
          <a:noFill/>
          <a:ln>
            <a:noFill/>
          </a:ln>
        </p:spPr>
      </p:pic>
      <p:pic>
        <p:nvPicPr>
          <p:cNvPr id="1732" name="Google Shape;1732;p276"/>
          <p:cNvPicPr preferRelativeResize="0"/>
          <p:nvPr/>
        </p:nvPicPr>
        <p:blipFill>
          <a:blip r:embed="rId8">
            <a:alphaModFix/>
          </a:blip>
          <a:stretch>
            <a:fillRect/>
          </a:stretch>
        </p:blipFill>
        <p:spPr>
          <a:xfrm>
            <a:off x="6966462" y="3974983"/>
            <a:ext cx="155225" cy="165274"/>
          </a:xfrm>
          <a:prstGeom prst="rect">
            <a:avLst/>
          </a:prstGeom>
          <a:noFill/>
          <a:ln>
            <a:noFill/>
          </a:ln>
        </p:spPr>
      </p:pic>
      <p:pic>
        <p:nvPicPr>
          <p:cNvPr id="1733" name="Google Shape;1733;p276"/>
          <p:cNvPicPr preferRelativeResize="0"/>
          <p:nvPr/>
        </p:nvPicPr>
        <p:blipFill>
          <a:blip r:embed="rId8">
            <a:alphaModFix/>
          </a:blip>
          <a:stretch>
            <a:fillRect/>
          </a:stretch>
        </p:blipFill>
        <p:spPr>
          <a:xfrm>
            <a:off x="7457337" y="3341095"/>
            <a:ext cx="155225" cy="165274"/>
          </a:xfrm>
          <a:prstGeom prst="rect">
            <a:avLst/>
          </a:prstGeom>
          <a:noFill/>
          <a:ln>
            <a:noFill/>
          </a:ln>
        </p:spPr>
      </p:pic>
      <p:pic>
        <p:nvPicPr>
          <p:cNvPr id="1734" name="Google Shape;1734;p276"/>
          <p:cNvPicPr preferRelativeResize="0"/>
          <p:nvPr/>
        </p:nvPicPr>
        <p:blipFill>
          <a:blip r:embed="rId8">
            <a:alphaModFix/>
          </a:blip>
          <a:stretch>
            <a:fillRect/>
          </a:stretch>
        </p:blipFill>
        <p:spPr>
          <a:xfrm>
            <a:off x="7766412" y="3169783"/>
            <a:ext cx="155225" cy="165274"/>
          </a:xfrm>
          <a:prstGeom prst="rect">
            <a:avLst/>
          </a:prstGeom>
          <a:noFill/>
          <a:ln>
            <a:noFill/>
          </a:ln>
        </p:spPr>
      </p:pic>
      <p:pic>
        <p:nvPicPr>
          <p:cNvPr id="1735" name="Google Shape;1735;p276"/>
          <p:cNvPicPr preferRelativeResize="0"/>
          <p:nvPr/>
        </p:nvPicPr>
        <p:blipFill>
          <a:blip r:embed="rId8">
            <a:alphaModFix/>
          </a:blip>
          <a:stretch>
            <a:fillRect/>
          </a:stretch>
        </p:blipFill>
        <p:spPr>
          <a:xfrm>
            <a:off x="6822212" y="3185420"/>
            <a:ext cx="155225" cy="165274"/>
          </a:xfrm>
          <a:prstGeom prst="rect">
            <a:avLst/>
          </a:prstGeom>
          <a:noFill/>
          <a:ln>
            <a:noFill/>
          </a:ln>
        </p:spPr>
      </p:pic>
      <p:pic>
        <p:nvPicPr>
          <p:cNvPr id="1736" name="Google Shape;1736;p276"/>
          <p:cNvPicPr preferRelativeResize="0"/>
          <p:nvPr/>
        </p:nvPicPr>
        <p:blipFill>
          <a:blip r:embed="rId8">
            <a:alphaModFix/>
          </a:blip>
          <a:stretch>
            <a:fillRect/>
          </a:stretch>
        </p:blipFill>
        <p:spPr>
          <a:xfrm>
            <a:off x="7124212" y="3039833"/>
            <a:ext cx="155225" cy="165274"/>
          </a:xfrm>
          <a:prstGeom prst="rect">
            <a:avLst/>
          </a:prstGeom>
          <a:noFill/>
          <a:ln>
            <a:noFill/>
          </a:ln>
        </p:spPr>
      </p:pic>
      <p:pic>
        <p:nvPicPr>
          <p:cNvPr id="1737" name="Google Shape;1737;p276"/>
          <p:cNvPicPr preferRelativeResize="0"/>
          <p:nvPr/>
        </p:nvPicPr>
        <p:blipFill>
          <a:blip r:embed="rId8">
            <a:alphaModFix/>
          </a:blip>
          <a:stretch>
            <a:fillRect/>
          </a:stretch>
        </p:blipFill>
        <p:spPr>
          <a:xfrm>
            <a:off x="7333712" y="3703433"/>
            <a:ext cx="155225" cy="165274"/>
          </a:xfrm>
          <a:prstGeom prst="rect">
            <a:avLst/>
          </a:prstGeom>
          <a:noFill/>
          <a:ln>
            <a:noFill/>
          </a:ln>
        </p:spPr>
      </p:pic>
      <p:pic>
        <p:nvPicPr>
          <p:cNvPr id="1738" name="Google Shape;1738;p276"/>
          <p:cNvPicPr preferRelativeResize="0"/>
          <p:nvPr/>
        </p:nvPicPr>
        <p:blipFill>
          <a:blip r:embed="rId8">
            <a:alphaModFix/>
          </a:blip>
          <a:stretch>
            <a:fillRect/>
          </a:stretch>
        </p:blipFill>
        <p:spPr>
          <a:xfrm>
            <a:off x="7211900" y="4096858"/>
            <a:ext cx="155225" cy="165274"/>
          </a:xfrm>
          <a:prstGeom prst="rect">
            <a:avLst/>
          </a:prstGeom>
          <a:noFill/>
          <a:ln>
            <a:noFill/>
          </a:ln>
        </p:spPr>
      </p:pic>
      <p:pic>
        <p:nvPicPr>
          <p:cNvPr id="1739" name="Google Shape;1739;p276"/>
          <p:cNvPicPr preferRelativeResize="0"/>
          <p:nvPr/>
        </p:nvPicPr>
        <p:blipFill>
          <a:blip r:embed="rId8">
            <a:alphaModFix/>
          </a:blip>
          <a:stretch>
            <a:fillRect/>
          </a:stretch>
        </p:blipFill>
        <p:spPr>
          <a:xfrm>
            <a:off x="2572175" y="2397745"/>
            <a:ext cx="155225" cy="165274"/>
          </a:xfrm>
          <a:prstGeom prst="rect">
            <a:avLst/>
          </a:prstGeom>
          <a:noFill/>
          <a:ln>
            <a:noFill/>
          </a:ln>
        </p:spPr>
      </p:pic>
      <p:pic>
        <p:nvPicPr>
          <p:cNvPr id="1740" name="Google Shape;1740;p276"/>
          <p:cNvPicPr preferRelativeResize="0"/>
          <p:nvPr/>
        </p:nvPicPr>
        <p:blipFill>
          <a:blip r:embed="rId8">
            <a:alphaModFix/>
          </a:blip>
          <a:stretch>
            <a:fillRect/>
          </a:stretch>
        </p:blipFill>
        <p:spPr>
          <a:xfrm>
            <a:off x="2209150" y="2207270"/>
            <a:ext cx="155225" cy="165274"/>
          </a:xfrm>
          <a:prstGeom prst="rect">
            <a:avLst/>
          </a:prstGeom>
          <a:noFill/>
          <a:ln>
            <a:noFill/>
          </a:ln>
        </p:spPr>
      </p:pic>
      <p:pic>
        <p:nvPicPr>
          <p:cNvPr id="1741" name="Google Shape;1741;p276"/>
          <p:cNvPicPr preferRelativeResize="0"/>
          <p:nvPr/>
        </p:nvPicPr>
        <p:blipFill>
          <a:blip r:embed="rId8">
            <a:alphaModFix/>
          </a:blip>
          <a:stretch>
            <a:fillRect/>
          </a:stretch>
        </p:blipFill>
        <p:spPr>
          <a:xfrm>
            <a:off x="1773887" y="2448745"/>
            <a:ext cx="155225" cy="165274"/>
          </a:xfrm>
          <a:prstGeom prst="rect">
            <a:avLst/>
          </a:prstGeom>
          <a:noFill/>
          <a:ln>
            <a:noFill/>
          </a:ln>
        </p:spPr>
      </p:pic>
      <p:pic>
        <p:nvPicPr>
          <p:cNvPr id="1742" name="Google Shape;1742;p276"/>
          <p:cNvPicPr preferRelativeResize="0"/>
          <p:nvPr/>
        </p:nvPicPr>
        <p:blipFill>
          <a:blip r:embed="rId5">
            <a:alphaModFix/>
          </a:blip>
          <a:stretch>
            <a:fillRect/>
          </a:stretch>
        </p:blipFill>
        <p:spPr>
          <a:xfrm rot="2111416">
            <a:off x="2441502" y="3626811"/>
            <a:ext cx="416584" cy="273791"/>
          </a:xfrm>
          <a:prstGeom prst="rect">
            <a:avLst/>
          </a:prstGeom>
          <a:noFill/>
          <a:ln>
            <a:noFill/>
          </a:ln>
        </p:spPr>
      </p:pic>
      <p:pic>
        <p:nvPicPr>
          <p:cNvPr id="1743" name="Google Shape;1743;p276"/>
          <p:cNvPicPr preferRelativeResize="0"/>
          <p:nvPr/>
        </p:nvPicPr>
        <p:blipFill>
          <a:blip r:embed="rId5">
            <a:alphaModFix/>
          </a:blip>
          <a:stretch>
            <a:fillRect/>
          </a:stretch>
        </p:blipFill>
        <p:spPr>
          <a:xfrm rot="2111416">
            <a:off x="2126190" y="2901224"/>
            <a:ext cx="416584" cy="273791"/>
          </a:xfrm>
          <a:prstGeom prst="rect">
            <a:avLst/>
          </a:prstGeom>
          <a:noFill/>
          <a:ln>
            <a:noFill/>
          </a:ln>
        </p:spPr>
      </p:pic>
      <p:pic>
        <p:nvPicPr>
          <p:cNvPr id="1744" name="Google Shape;1744;p276"/>
          <p:cNvPicPr preferRelativeResize="0"/>
          <p:nvPr/>
        </p:nvPicPr>
        <p:blipFill>
          <a:blip r:embed="rId5">
            <a:alphaModFix/>
          </a:blip>
          <a:stretch>
            <a:fillRect/>
          </a:stretch>
        </p:blipFill>
        <p:spPr>
          <a:xfrm rot="-2121355">
            <a:off x="6468566" y="2281555"/>
            <a:ext cx="416585" cy="273791"/>
          </a:xfrm>
          <a:prstGeom prst="rect">
            <a:avLst/>
          </a:prstGeom>
          <a:noFill/>
          <a:ln>
            <a:noFill/>
          </a:ln>
        </p:spPr>
      </p:pic>
      <p:pic>
        <p:nvPicPr>
          <p:cNvPr id="1745" name="Google Shape;1745;p276"/>
          <p:cNvPicPr preferRelativeResize="0"/>
          <p:nvPr/>
        </p:nvPicPr>
        <p:blipFill>
          <a:blip r:embed="rId5">
            <a:alphaModFix/>
          </a:blip>
          <a:stretch>
            <a:fillRect/>
          </a:stretch>
        </p:blipFill>
        <p:spPr>
          <a:xfrm rot="-2121355">
            <a:off x="8429729" y="2862655"/>
            <a:ext cx="416585" cy="273791"/>
          </a:xfrm>
          <a:prstGeom prst="rect">
            <a:avLst/>
          </a:prstGeom>
          <a:noFill/>
          <a:ln>
            <a:noFill/>
          </a:ln>
        </p:spPr>
      </p:pic>
      <p:pic>
        <p:nvPicPr>
          <p:cNvPr id="1746" name="Google Shape;1746;p276"/>
          <p:cNvPicPr preferRelativeResize="0"/>
          <p:nvPr/>
        </p:nvPicPr>
        <p:blipFill>
          <a:blip r:embed="rId5">
            <a:alphaModFix/>
          </a:blip>
          <a:stretch>
            <a:fillRect/>
          </a:stretch>
        </p:blipFill>
        <p:spPr>
          <a:xfrm rot="-2121355">
            <a:off x="6841704" y="3078993"/>
            <a:ext cx="416585" cy="273791"/>
          </a:xfrm>
          <a:prstGeom prst="rect">
            <a:avLst/>
          </a:prstGeom>
          <a:noFill/>
          <a:ln>
            <a:noFill/>
          </a:ln>
        </p:spPr>
      </p:pic>
      <p:pic>
        <p:nvPicPr>
          <p:cNvPr id="1747" name="Google Shape;1747;p276"/>
          <p:cNvPicPr preferRelativeResize="0"/>
          <p:nvPr/>
        </p:nvPicPr>
        <p:blipFill>
          <a:blip r:embed="rId5">
            <a:alphaModFix/>
          </a:blip>
          <a:stretch>
            <a:fillRect/>
          </a:stretch>
        </p:blipFill>
        <p:spPr>
          <a:xfrm rot="-2121355">
            <a:off x="7494741" y="2284318"/>
            <a:ext cx="416585" cy="273791"/>
          </a:xfrm>
          <a:prstGeom prst="rect">
            <a:avLst/>
          </a:prstGeom>
          <a:noFill/>
          <a:ln>
            <a:noFill/>
          </a:ln>
        </p:spPr>
      </p:pic>
      <p:pic>
        <p:nvPicPr>
          <p:cNvPr id="1748" name="Google Shape;1748;p276"/>
          <p:cNvPicPr preferRelativeResize="0"/>
          <p:nvPr/>
        </p:nvPicPr>
        <p:blipFill>
          <a:blip r:embed="rId5">
            <a:alphaModFix/>
          </a:blip>
          <a:stretch>
            <a:fillRect/>
          </a:stretch>
        </p:blipFill>
        <p:spPr>
          <a:xfrm rot="-2121355">
            <a:off x="8399479" y="2513793"/>
            <a:ext cx="416585" cy="273791"/>
          </a:xfrm>
          <a:prstGeom prst="rect">
            <a:avLst/>
          </a:prstGeom>
          <a:noFill/>
          <a:ln>
            <a:noFill/>
          </a:ln>
        </p:spPr>
      </p:pic>
      <p:pic>
        <p:nvPicPr>
          <p:cNvPr id="1749" name="Google Shape;1749;p276"/>
          <p:cNvPicPr preferRelativeResize="0"/>
          <p:nvPr/>
        </p:nvPicPr>
        <p:blipFill>
          <a:blip r:embed="rId6">
            <a:alphaModFix/>
          </a:blip>
          <a:stretch>
            <a:fillRect/>
          </a:stretch>
        </p:blipFill>
        <p:spPr>
          <a:xfrm rot="-3606980">
            <a:off x="8391914" y="2983358"/>
            <a:ext cx="86868" cy="129092"/>
          </a:xfrm>
          <a:prstGeom prst="rect">
            <a:avLst/>
          </a:prstGeom>
          <a:noFill/>
          <a:ln>
            <a:noFill/>
          </a:ln>
        </p:spPr>
      </p:pic>
      <p:pic>
        <p:nvPicPr>
          <p:cNvPr id="1750" name="Google Shape;1750;p276"/>
          <p:cNvPicPr preferRelativeResize="0"/>
          <p:nvPr/>
        </p:nvPicPr>
        <p:blipFill>
          <a:blip r:embed="rId6">
            <a:alphaModFix/>
          </a:blip>
          <a:stretch>
            <a:fillRect/>
          </a:stretch>
        </p:blipFill>
        <p:spPr>
          <a:xfrm rot="-3606980">
            <a:off x="6914301" y="2297120"/>
            <a:ext cx="86868" cy="129092"/>
          </a:xfrm>
          <a:prstGeom prst="rect">
            <a:avLst/>
          </a:prstGeom>
          <a:noFill/>
          <a:ln>
            <a:noFill/>
          </a:ln>
        </p:spPr>
      </p:pic>
      <p:pic>
        <p:nvPicPr>
          <p:cNvPr id="1751" name="Google Shape;1751;p276"/>
          <p:cNvPicPr preferRelativeResize="0"/>
          <p:nvPr/>
        </p:nvPicPr>
        <p:blipFill>
          <a:blip r:embed="rId6">
            <a:alphaModFix/>
          </a:blip>
          <a:stretch>
            <a:fillRect/>
          </a:stretch>
        </p:blipFill>
        <p:spPr>
          <a:xfrm rot="-3606980">
            <a:off x="7295301" y="2373320"/>
            <a:ext cx="86868" cy="129092"/>
          </a:xfrm>
          <a:prstGeom prst="rect">
            <a:avLst/>
          </a:prstGeom>
          <a:noFill/>
          <a:ln>
            <a:noFill/>
          </a:ln>
        </p:spPr>
      </p:pic>
      <p:pic>
        <p:nvPicPr>
          <p:cNvPr id="1752" name="Google Shape;1752;p276"/>
          <p:cNvPicPr preferRelativeResize="0"/>
          <p:nvPr/>
        </p:nvPicPr>
        <p:blipFill>
          <a:blip r:embed="rId6">
            <a:alphaModFix/>
          </a:blip>
          <a:stretch>
            <a:fillRect/>
          </a:stretch>
        </p:blipFill>
        <p:spPr>
          <a:xfrm rot="-3606980">
            <a:off x="7904901" y="2525720"/>
            <a:ext cx="86868" cy="129092"/>
          </a:xfrm>
          <a:prstGeom prst="rect">
            <a:avLst/>
          </a:prstGeom>
          <a:noFill/>
          <a:ln>
            <a:noFill/>
          </a:ln>
        </p:spPr>
      </p:pic>
      <p:pic>
        <p:nvPicPr>
          <p:cNvPr id="1753" name="Google Shape;1753;p276"/>
          <p:cNvPicPr preferRelativeResize="0"/>
          <p:nvPr/>
        </p:nvPicPr>
        <p:blipFill>
          <a:blip r:embed="rId6">
            <a:alphaModFix/>
          </a:blip>
          <a:stretch>
            <a:fillRect/>
          </a:stretch>
        </p:blipFill>
        <p:spPr>
          <a:xfrm rot="-3606980">
            <a:off x="8057301" y="2449520"/>
            <a:ext cx="86868" cy="129092"/>
          </a:xfrm>
          <a:prstGeom prst="rect">
            <a:avLst/>
          </a:prstGeom>
          <a:noFill/>
          <a:ln>
            <a:noFill/>
          </a:ln>
        </p:spPr>
      </p:pic>
      <p:pic>
        <p:nvPicPr>
          <p:cNvPr id="1754" name="Google Shape;1754;p276"/>
          <p:cNvPicPr preferRelativeResize="0"/>
          <p:nvPr/>
        </p:nvPicPr>
        <p:blipFill>
          <a:blip r:embed="rId6">
            <a:alphaModFix/>
          </a:blip>
          <a:stretch>
            <a:fillRect/>
          </a:stretch>
        </p:blipFill>
        <p:spPr>
          <a:xfrm rot="-3606980">
            <a:off x="8133501" y="2678120"/>
            <a:ext cx="86868" cy="129092"/>
          </a:xfrm>
          <a:prstGeom prst="rect">
            <a:avLst/>
          </a:prstGeom>
          <a:noFill/>
          <a:ln>
            <a:noFill/>
          </a:ln>
        </p:spPr>
      </p:pic>
      <p:pic>
        <p:nvPicPr>
          <p:cNvPr id="1755" name="Google Shape;1755;p276"/>
          <p:cNvPicPr preferRelativeResize="0"/>
          <p:nvPr/>
        </p:nvPicPr>
        <p:blipFill>
          <a:blip r:embed="rId8">
            <a:alphaModFix/>
          </a:blip>
          <a:stretch>
            <a:fillRect/>
          </a:stretch>
        </p:blipFill>
        <p:spPr>
          <a:xfrm>
            <a:off x="7173117" y="3545233"/>
            <a:ext cx="155225" cy="165274"/>
          </a:xfrm>
          <a:prstGeom prst="rect">
            <a:avLst/>
          </a:prstGeom>
          <a:noFill/>
          <a:ln>
            <a:noFill/>
          </a:ln>
        </p:spPr>
      </p:pic>
      <p:sp>
        <p:nvSpPr>
          <p:cNvPr id="1756" name="Google Shape;1756;p276"/>
          <p:cNvSpPr txBox="1"/>
          <p:nvPr>
            <p:ph type="title"/>
          </p:nvPr>
        </p:nvSpPr>
        <p:spPr>
          <a:xfrm>
            <a:off x="760575" y="20825"/>
            <a:ext cx="7417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chemeClr val="accent6"/>
                </a:solidFill>
              </a:rPr>
              <a:t>Remember:</a:t>
            </a:r>
            <a:r>
              <a:rPr lang="en" sz="2400"/>
              <a:t> Water will </a:t>
            </a:r>
            <a:r>
              <a:rPr i="1" lang="en" sz="2400">
                <a:solidFill>
                  <a:schemeClr val="accent5"/>
                </a:solidFill>
              </a:rPr>
              <a:t>diffuse</a:t>
            </a:r>
            <a:r>
              <a:rPr lang="en" sz="2400"/>
              <a:t> from an area of </a:t>
            </a:r>
            <a:r>
              <a:rPr b="1" lang="en" sz="2400">
                <a:solidFill>
                  <a:srgbClr val="337AC7"/>
                </a:solidFill>
              </a:rPr>
              <a:t>high water potential</a:t>
            </a:r>
            <a:r>
              <a:rPr lang="en" sz="2400"/>
              <a:t> (low solute concentration) to an area of </a:t>
            </a:r>
            <a:r>
              <a:rPr b="1" lang="en" sz="2400">
                <a:solidFill>
                  <a:srgbClr val="367AEA"/>
                </a:solidFill>
              </a:rPr>
              <a:t>low water potential</a:t>
            </a:r>
            <a:r>
              <a:rPr lang="en" sz="2400"/>
              <a:t> (high solution concentration). </a:t>
            </a:r>
            <a:endParaRPr sz="2400"/>
          </a:p>
        </p:txBody>
      </p:sp>
      <p:sp>
        <p:nvSpPr>
          <p:cNvPr id="1757" name="Google Shape;1757;p276"/>
          <p:cNvSpPr txBox="1"/>
          <p:nvPr/>
        </p:nvSpPr>
        <p:spPr>
          <a:xfrm>
            <a:off x="1420050" y="1265250"/>
            <a:ext cx="63039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chemeClr val="accent2"/>
                </a:solidFill>
                <a:latin typeface="Calibri"/>
                <a:ea typeface="Calibri"/>
                <a:cs typeface="Calibri"/>
                <a:sym typeface="Calibri"/>
              </a:rPr>
              <a:t>Which direction will water flow?</a:t>
            </a:r>
            <a:endParaRPr b="1" sz="2400">
              <a:solidFill>
                <a:schemeClr val="accent2"/>
              </a:solidFill>
              <a:latin typeface="Calibri"/>
              <a:ea typeface="Calibri"/>
              <a:cs typeface="Calibri"/>
              <a:sym typeface="Calibri"/>
            </a:endParaRPr>
          </a:p>
        </p:txBody>
      </p:sp>
      <p:sp>
        <p:nvSpPr>
          <p:cNvPr id="1758" name="Google Shape;1758;p276"/>
          <p:cNvSpPr/>
          <p:nvPr/>
        </p:nvSpPr>
        <p:spPr>
          <a:xfrm rot="-5802037">
            <a:off x="1798024" y="2555350"/>
            <a:ext cx="979591" cy="240459"/>
          </a:xfrm>
          <a:prstGeom prst="right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759" name="Google Shape;1759;p276"/>
          <p:cNvSpPr/>
          <p:nvPr/>
        </p:nvSpPr>
        <p:spPr>
          <a:xfrm rot="5402106">
            <a:off x="6941417" y="2648509"/>
            <a:ext cx="979500" cy="240600"/>
          </a:xfrm>
          <a:prstGeom prst="right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cxnSp>
        <p:nvCxnSpPr>
          <p:cNvPr id="1760" name="Google Shape;1760;p276"/>
          <p:cNvCxnSpPr>
            <a:stCxn id="1646" idx="3"/>
          </p:cNvCxnSpPr>
          <p:nvPr/>
        </p:nvCxnSpPr>
        <p:spPr>
          <a:xfrm rot="10800000">
            <a:off x="2835914" y="3634903"/>
            <a:ext cx="500100" cy="55500"/>
          </a:xfrm>
          <a:prstGeom prst="straightConnector1">
            <a:avLst/>
          </a:prstGeom>
          <a:noFill/>
          <a:ln cap="flat" cmpd="sng" w="19050">
            <a:solidFill>
              <a:srgbClr val="FF0000"/>
            </a:solidFill>
            <a:prstDash val="solid"/>
            <a:round/>
            <a:headEnd len="med" w="med" type="none"/>
            <a:tailEnd len="med" w="med" type="triangle"/>
          </a:ln>
        </p:spPr>
      </p:cxnSp>
      <p:cxnSp>
        <p:nvCxnSpPr>
          <p:cNvPr id="1761" name="Google Shape;1761;p276"/>
          <p:cNvCxnSpPr/>
          <p:nvPr/>
        </p:nvCxnSpPr>
        <p:spPr>
          <a:xfrm rot="10800000">
            <a:off x="5515475" y="3698900"/>
            <a:ext cx="497400" cy="63300"/>
          </a:xfrm>
          <a:prstGeom prst="straightConnector1">
            <a:avLst/>
          </a:prstGeom>
          <a:noFill/>
          <a:ln cap="flat" cmpd="sng" w="19050">
            <a:solidFill>
              <a:srgbClr val="FF0000"/>
            </a:solidFill>
            <a:prstDash val="solid"/>
            <a:round/>
            <a:headEnd len="med" w="med" type="none"/>
            <a:tailEnd len="med" w="med" type="triangle"/>
          </a:ln>
        </p:spPr>
      </p:cxnSp>
      <p:cxnSp>
        <p:nvCxnSpPr>
          <p:cNvPr id="1762" name="Google Shape;1762;p276"/>
          <p:cNvCxnSpPr/>
          <p:nvPr/>
        </p:nvCxnSpPr>
        <p:spPr>
          <a:xfrm flipH="1" rot="10800000">
            <a:off x="4863964" y="2401584"/>
            <a:ext cx="31500" cy="577800"/>
          </a:xfrm>
          <a:prstGeom prst="straightConnector1">
            <a:avLst/>
          </a:prstGeom>
          <a:noFill/>
          <a:ln cap="flat" cmpd="sng" w="19050">
            <a:solidFill>
              <a:srgbClr val="FF0000"/>
            </a:solidFill>
            <a:prstDash val="solid"/>
            <a:round/>
            <a:headEnd len="med" w="med" type="none"/>
            <a:tailEnd len="med" w="med" type="triangle"/>
          </a:ln>
        </p:spPr>
      </p:cxnSp>
      <p:cxnSp>
        <p:nvCxnSpPr>
          <p:cNvPr id="1763" name="Google Shape;1763;p276"/>
          <p:cNvCxnSpPr/>
          <p:nvPr/>
        </p:nvCxnSpPr>
        <p:spPr>
          <a:xfrm>
            <a:off x="7958114" y="3689896"/>
            <a:ext cx="618300" cy="135300"/>
          </a:xfrm>
          <a:prstGeom prst="straightConnector1">
            <a:avLst/>
          </a:prstGeom>
          <a:noFill/>
          <a:ln cap="flat" cmpd="sng" w="19050">
            <a:solidFill>
              <a:srgbClr val="FF0000"/>
            </a:solidFill>
            <a:prstDash val="solid"/>
            <a:round/>
            <a:headEnd len="med" w="med" type="none"/>
            <a:tailEnd len="med" w="med" type="triangle"/>
          </a:ln>
        </p:spPr>
      </p:cxn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67" name="Shape 1767"/>
        <p:cNvGrpSpPr/>
        <p:nvPr/>
      </p:nvGrpSpPr>
      <p:grpSpPr>
        <a:xfrm>
          <a:off x="0" y="0"/>
          <a:ext cx="0" cy="0"/>
          <a:chOff x="0" y="0"/>
          <a:chExt cx="0" cy="0"/>
        </a:xfrm>
      </p:grpSpPr>
      <p:pic>
        <p:nvPicPr>
          <p:cNvPr id="1768" name="Google Shape;1768;p277"/>
          <p:cNvPicPr preferRelativeResize="0"/>
          <p:nvPr/>
        </p:nvPicPr>
        <p:blipFill>
          <a:blip r:embed="rId3">
            <a:alphaModFix/>
          </a:blip>
          <a:stretch>
            <a:fillRect/>
          </a:stretch>
        </p:blipFill>
        <p:spPr>
          <a:xfrm>
            <a:off x="1517211" y="2313902"/>
            <a:ext cx="6117975" cy="2279650"/>
          </a:xfrm>
          <a:prstGeom prst="rect">
            <a:avLst/>
          </a:prstGeom>
          <a:noFill/>
          <a:ln>
            <a:noFill/>
          </a:ln>
        </p:spPr>
      </p:pic>
      <p:sp>
        <p:nvSpPr>
          <p:cNvPr id="1769" name="Google Shape;1769;p277"/>
          <p:cNvSpPr txBox="1"/>
          <p:nvPr/>
        </p:nvSpPr>
        <p:spPr>
          <a:xfrm>
            <a:off x="1664100" y="4593550"/>
            <a:ext cx="58158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en" sz="700">
                <a:solidFill>
                  <a:srgbClr val="A0A0A0"/>
                </a:solidFill>
                <a:latin typeface="Calibri"/>
                <a:ea typeface="Calibri"/>
                <a:cs typeface="Calibri"/>
                <a:sym typeface="Calibri"/>
              </a:rPr>
              <a:t>(Agre, 2003)</a:t>
            </a:r>
            <a:endParaRPr sz="700">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700">
              <a:solidFill>
                <a:srgbClr val="A0A0A0"/>
              </a:solidFill>
              <a:latin typeface="Calibri"/>
              <a:ea typeface="Calibri"/>
              <a:cs typeface="Calibri"/>
              <a:sym typeface="Calibri"/>
            </a:endParaRPr>
          </a:p>
        </p:txBody>
      </p:sp>
      <p:sp>
        <p:nvSpPr>
          <p:cNvPr id="1770" name="Google Shape;1770;p277"/>
          <p:cNvSpPr txBox="1"/>
          <p:nvPr>
            <p:ph idx="1" type="body"/>
          </p:nvPr>
        </p:nvSpPr>
        <p:spPr>
          <a:xfrm>
            <a:off x="699600" y="1143179"/>
            <a:ext cx="7753200" cy="10563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sz="2800">
                <a:solidFill>
                  <a:schemeClr val="accent2"/>
                </a:solidFill>
              </a:rPr>
              <a:t>Develop a model to explain what is happening to the frog eggs.</a:t>
            </a:r>
            <a:endParaRPr b="1" sz="2800">
              <a:solidFill>
                <a:schemeClr val="accent2"/>
              </a:solidFill>
            </a:endParaRPr>
          </a:p>
        </p:txBody>
      </p:sp>
      <p:sp>
        <p:nvSpPr>
          <p:cNvPr id="1771" name="Google Shape;1771;p277"/>
          <p:cNvSpPr txBox="1"/>
          <p:nvPr>
            <p:ph type="title"/>
          </p:nvPr>
        </p:nvSpPr>
        <p:spPr>
          <a:xfrm>
            <a:off x="210596" y="-16785"/>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What is happening to those eggs???</a:t>
            </a:r>
            <a:endParaRPr b="1"/>
          </a:p>
        </p:txBody>
      </p:sp>
      <p:pic>
        <p:nvPicPr>
          <p:cNvPr id="1772" name="Google Shape;1772;p277"/>
          <p:cNvPicPr preferRelativeResize="0"/>
          <p:nvPr/>
        </p:nvPicPr>
        <p:blipFill rotWithShape="1">
          <a:blip r:embed="rId4">
            <a:alphaModFix/>
          </a:blip>
          <a:srcRect b="0" l="0" r="0" t="0"/>
          <a:stretch/>
        </p:blipFill>
        <p:spPr>
          <a:xfrm>
            <a:off x="8120900" y="137914"/>
            <a:ext cx="900247" cy="900247"/>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76" name="Shape 1776"/>
        <p:cNvGrpSpPr/>
        <p:nvPr/>
      </p:nvGrpSpPr>
      <p:grpSpPr>
        <a:xfrm>
          <a:off x="0" y="0"/>
          <a:ext cx="0" cy="0"/>
          <a:chOff x="0" y="0"/>
          <a:chExt cx="0" cy="0"/>
        </a:xfrm>
      </p:grpSpPr>
      <p:pic>
        <p:nvPicPr>
          <p:cNvPr id="1777" name="Google Shape;1777;p278"/>
          <p:cNvPicPr preferRelativeResize="0"/>
          <p:nvPr/>
        </p:nvPicPr>
        <p:blipFill>
          <a:blip r:embed="rId3">
            <a:alphaModFix/>
          </a:blip>
          <a:stretch>
            <a:fillRect/>
          </a:stretch>
        </p:blipFill>
        <p:spPr>
          <a:xfrm rot="-9396715">
            <a:off x="4011303" y="2182019"/>
            <a:ext cx="1806020" cy="1444847"/>
          </a:xfrm>
          <a:prstGeom prst="rect">
            <a:avLst/>
          </a:prstGeom>
          <a:noFill/>
          <a:ln>
            <a:noFill/>
          </a:ln>
        </p:spPr>
      </p:pic>
      <p:sp>
        <p:nvSpPr>
          <p:cNvPr id="1778" name="Google Shape;1778;p278"/>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pic>
        <p:nvPicPr>
          <p:cNvPr id="1779" name="Google Shape;1779;p278"/>
          <p:cNvPicPr preferRelativeResize="0"/>
          <p:nvPr/>
        </p:nvPicPr>
        <p:blipFill rotWithShape="1">
          <a:blip r:embed="rId4">
            <a:alphaModFix/>
          </a:blip>
          <a:srcRect b="0" l="0" r="0" t="0"/>
          <a:stretch/>
        </p:blipFill>
        <p:spPr>
          <a:xfrm>
            <a:off x="8120900" y="137914"/>
            <a:ext cx="900247" cy="900247"/>
          </a:xfrm>
          <a:prstGeom prst="rect">
            <a:avLst/>
          </a:prstGeom>
          <a:noFill/>
          <a:ln>
            <a:noFill/>
          </a:ln>
        </p:spPr>
      </p:pic>
      <p:sp>
        <p:nvSpPr>
          <p:cNvPr id="1780" name="Google Shape;1780;p278"/>
          <p:cNvSpPr txBox="1"/>
          <p:nvPr>
            <p:ph type="title"/>
          </p:nvPr>
        </p:nvSpPr>
        <p:spPr>
          <a:xfrm>
            <a:off x="233200" y="-7993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(Agre’s) Frog Eggs</a:t>
            </a:r>
            <a:endParaRPr b="1"/>
          </a:p>
        </p:txBody>
      </p:sp>
      <p:sp>
        <p:nvSpPr>
          <p:cNvPr id="1781" name="Google Shape;1781;p278"/>
          <p:cNvSpPr txBox="1"/>
          <p:nvPr/>
        </p:nvSpPr>
        <p:spPr>
          <a:xfrm>
            <a:off x="511743" y="3575914"/>
            <a:ext cx="2127900" cy="4155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1800">
                <a:solidFill>
                  <a:srgbClr val="1CA64A"/>
                </a:solidFill>
                <a:latin typeface="Open Sans"/>
                <a:ea typeface="Open Sans"/>
                <a:cs typeface="Open Sans"/>
                <a:sym typeface="Open Sans"/>
              </a:rPr>
              <a:t>Extracellular</a:t>
            </a:r>
            <a:endParaRPr b="1" sz="1800">
              <a:solidFill>
                <a:srgbClr val="1CA64A"/>
              </a:solidFill>
              <a:latin typeface="Open Sans"/>
              <a:ea typeface="Open Sans"/>
              <a:cs typeface="Open Sans"/>
              <a:sym typeface="Open Sans"/>
            </a:endParaRPr>
          </a:p>
        </p:txBody>
      </p:sp>
      <p:sp>
        <p:nvSpPr>
          <p:cNvPr id="1782" name="Google Shape;1782;p278"/>
          <p:cNvSpPr txBox="1"/>
          <p:nvPr/>
        </p:nvSpPr>
        <p:spPr>
          <a:xfrm>
            <a:off x="6534043" y="3575914"/>
            <a:ext cx="2127900" cy="4155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1800">
                <a:solidFill>
                  <a:srgbClr val="1CA64A"/>
                </a:solidFill>
                <a:latin typeface="Open Sans"/>
                <a:ea typeface="Open Sans"/>
                <a:cs typeface="Open Sans"/>
                <a:sym typeface="Open Sans"/>
              </a:rPr>
              <a:t>Extracellular</a:t>
            </a:r>
            <a:endParaRPr b="1" sz="1800">
              <a:solidFill>
                <a:srgbClr val="1CA64A"/>
              </a:solidFill>
              <a:latin typeface="Open Sans"/>
              <a:ea typeface="Open Sans"/>
              <a:cs typeface="Open Sans"/>
              <a:sym typeface="Open Sans"/>
            </a:endParaRPr>
          </a:p>
        </p:txBody>
      </p:sp>
      <p:pic>
        <p:nvPicPr>
          <p:cNvPr id="1783" name="Google Shape;1783;p278"/>
          <p:cNvPicPr preferRelativeResize="0"/>
          <p:nvPr/>
        </p:nvPicPr>
        <p:blipFill>
          <a:blip r:embed="rId5">
            <a:alphaModFix/>
          </a:blip>
          <a:stretch>
            <a:fillRect/>
          </a:stretch>
        </p:blipFill>
        <p:spPr>
          <a:xfrm rot="-1043089">
            <a:off x="407892" y="1405869"/>
            <a:ext cx="1195396" cy="785646"/>
          </a:xfrm>
          <a:prstGeom prst="rect">
            <a:avLst/>
          </a:prstGeom>
          <a:noFill/>
          <a:ln>
            <a:noFill/>
          </a:ln>
        </p:spPr>
      </p:pic>
      <p:pic>
        <p:nvPicPr>
          <p:cNvPr id="1784" name="Google Shape;1784;p278"/>
          <p:cNvPicPr preferRelativeResize="0"/>
          <p:nvPr/>
        </p:nvPicPr>
        <p:blipFill>
          <a:blip r:embed="rId5">
            <a:alphaModFix/>
          </a:blip>
          <a:stretch>
            <a:fillRect/>
          </a:stretch>
        </p:blipFill>
        <p:spPr>
          <a:xfrm rot="1022468">
            <a:off x="977991" y="2903794"/>
            <a:ext cx="1195396" cy="785646"/>
          </a:xfrm>
          <a:prstGeom prst="rect">
            <a:avLst/>
          </a:prstGeom>
          <a:noFill/>
          <a:ln>
            <a:noFill/>
          </a:ln>
        </p:spPr>
      </p:pic>
      <p:pic>
        <p:nvPicPr>
          <p:cNvPr id="1785" name="Google Shape;1785;p278"/>
          <p:cNvPicPr preferRelativeResize="0"/>
          <p:nvPr/>
        </p:nvPicPr>
        <p:blipFill>
          <a:blip r:embed="rId5">
            <a:alphaModFix/>
          </a:blip>
          <a:stretch>
            <a:fillRect/>
          </a:stretch>
        </p:blipFill>
        <p:spPr>
          <a:xfrm rot="1325866">
            <a:off x="6245092" y="1234143"/>
            <a:ext cx="1195396" cy="785646"/>
          </a:xfrm>
          <a:prstGeom prst="rect">
            <a:avLst/>
          </a:prstGeom>
          <a:noFill/>
          <a:ln>
            <a:noFill/>
          </a:ln>
        </p:spPr>
      </p:pic>
      <p:pic>
        <p:nvPicPr>
          <p:cNvPr id="1786" name="Google Shape;1786;p278"/>
          <p:cNvPicPr preferRelativeResize="0"/>
          <p:nvPr/>
        </p:nvPicPr>
        <p:blipFill>
          <a:blip r:embed="rId5">
            <a:alphaModFix/>
          </a:blip>
          <a:stretch>
            <a:fillRect/>
          </a:stretch>
        </p:blipFill>
        <p:spPr>
          <a:xfrm rot="-2121329">
            <a:off x="7661391" y="2614306"/>
            <a:ext cx="1195396" cy="785646"/>
          </a:xfrm>
          <a:prstGeom prst="rect">
            <a:avLst/>
          </a:prstGeom>
          <a:noFill/>
          <a:ln>
            <a:noFill/>
          </a:ln>
        </p:spPr>
      </p:pic>
      <p:pic>
        <p:nvPicPr>
          <p:cNvPr id="1787" name="Google Shape;1787;p278"/>
          <p:cNvPicPr preferRelativeResize="0"/>
          <p:nvPr/>
        </p:nvPicPr>
        <p:blipFill>
          <a:blip r:embed="rId5">
            <a:alphaModFix/>
          </a:blip>
          <a:stretch>
            <a:fillRect/>
          </a:stretch>
        </p:blipFill>
        <p:spPr>
          <a:xfrm rot="3">
            <a:off x="6518604" y="2178919"/>
            <a:ext cx="1195397" cy="785646"/>
          </a:xfrm>
          <a:prstGeom prst="rect">
            <a:avLst/>
          </a:prstGeom>
          <a:noFill/>
          <a:ln>
            <a:noFill/>
          </a:ln>
        </p:spPr>
      </p:pic>
      <p:pic>
        <p:nvPicPr>
          <p:cNvPr id="1788" name="Google Shape;1788;p278"/>
          <p:cNvPicPr preferRelativeResize="0"/>
          <p:nvPr/>
        </p:nvPicPr>
        <p:blipFill>
          <a:blip r:embed="rId5">
            <a:alphaModFix/>
          </a:blip>
          <a:stretch>
            <a:fillRect/>
          </a:stretch>
        </p:blipFill>
        <p:spPr>
          <a:xfrm rot="653172">
            <a:off x="1596716" y="1685969"/>
            <a:ext cx="1195396" cy="785646"/>
          </a:xfrm>
          <a:prstGeom prst="rect">
            <a:avLst/>
          </a:prstGeom>
          <a:noFill/>
          <a:ln>
            <a:noFill/>
          </a:ln>
        </p:spPr>
      </p:pic>
      <p:sp>
        <p:nvSpPr>
          <p:cNvPr id="1789" name="Google Shape;1789;p278"/>
          <p:cNvSpPr txBox="1"/>
          <p:nvPr/>
        </p:nvSpPr>
        <p:spPr>
          <a:xfrm>
            <a:off x="317825" y="2302350"/>
            <a:ext cx="22560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2300">
                <a:solidFill>
                  <a:srgbClr val="337AC7"/>
                </a:solidFill>
                <a:latin typeface="Calibri"/>
                <a:ea typeface="Calibri"/>
                <a:cs typeface="Calibri"/>
                <a:sym typeface="Calibri"/>
              </a:rPr>
              <a:t>distilled water</a:t>
            </a:r>
            <a:endParaRPr i="1" sz="2300">
              <a:solidFill>
                <a:srgbClr val="337AC7"/>
              </a:solidFill>
              <a:latin typeface="Calibri"/>
              <a:ea typeface="Calibri"/>
              <a:cs typeface="Calibri"/>
              <a:sym typeface="Calibri"/>
            </a:endParaRPr>
          </a:p>
        </p:txBody>
      </p:sp>
      <p:pic>
        <p:nvPicPr>
          <p:cNvPr id="1790" name="Google Shape;1790;p278"/>
          <p:cNvPicPr preferRelativeResize="0"/>
          <p:nvPr/>
        </p:nvPicPr>
        <p:blipFill>
          <a:blip r:embed="rId6">
            <a:alphaModFix/>
          </a:blip>
          <a:stretch>
            <a:fillRect/>
          </a:stretch>
        </p:blipFill>
        <p:spPr>
          <a:xfrm>
            <a:off x="2639650" y="1144500"/>
            <a:ext cx="3501574" cy="3518725"/>
          </a:xfrm>
          <a:prstGeom prst="rect">
            <a:avLst/>
          </a:prstGeom>
          <a:noFill/>
          <a:ln>
            <a:noFill/>
          </a:ln>
        </p:spPr>
      </p:pic>
      <p:sp>
        <p:nvSpPr>
          <p:cNvPr id="1791" name="Google Shape;1791;p278"/>
          <p:cNvSpPr txBox="1"/>
          <p:nvPr/>
        </p:nvSpPr>
        <p:spPr>
          <a:xfrm>
            <a:off x="3568599" y="3575929"/>
            <a:ext cx="1810200" cy="4155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1800">
                <a:solidFill>
                  <a:srgbClr val="1CA64A"/>
                </a:solidFill>
                <a:latin typeface="Open Sans"/>
                <a:ea typeface="Open Sans"/>
                <a:cs typeface="Open Sans"/>
                <a:sym typeface="Open Sans"/>
              </a:rPr>
              <a:t>Intracellular</a:t>
            </a:r>
            <a:endParaRPr b="1" sz="1800">
              <a:solidFill>
                <a:srgbClr val="1CA64A"/>
              </a:solidFill>
              <a:latin typeface="Open Sans"/>
              <a:ea typeface="Open Sans"/>
              <a:cs typeface="Open Sans"/>
              <a:sym typeface="Open Sans"/>
            </a:endParaRPr>
          </a:p>
        </p:txBody>
      </p:sp>
      <p:pic>
        <p:nvPicPr>
          <p:cNvPr id="1792" name="Google Shape;1792;p278"/>
          <p:cNvPicPr preferRelativeResize="0"/>
          <p:nvPr/>
        </p:nvPicPr>
        <p:blipFill>
          <a:blip r:embed="rId7">
            <a:alphaModFix/>
          </a:blip>
          <a:stretch>
            <a:fillRect/>
          </a:stretch>
        </p:blipFill>
        <p:spPr>
          <a:xfrm>
            <a:off x="4420776" y="1747976"/>
            <a:ext cx="302430" cy="302429"/>
          </a:xfrm>
          <a:prstGeom prst="rect">
            <a:avLst/>
          </a:prstGeom>
          <a:noFill/>
          <a:ln>
            <a:noFill/>
          </a:ln>
        </p:spPr>
      </p:pic>
      <p:pic>
        <p:nvPicPr>
          <p:cNvPr id="1793" name="Google Shape;1793;p278"/>
          <p:cNvPicPr preferRelativeResize="0"/>
          <p:nvPr/>
        </p:nvPicPr>
        <p:blipFill>
          <a:blip r:embed="rId7">
            <a:alphaModFix/>
          </a:blip>
          <a:stretch>
            <a:fillRect/>
          </a:stretch>
        </p:blipFill>
        <p:spPr>
          <a:xfrm>
            <a:off x="3273464" y="2894026"/>
            <a:ext cx="302430" cy="302429"/>
          </a:xfrm>
          <a:prstGeom prst="rect">
            <a:avLst/>
          </a:prstGeom>
          <a:noFill/>
          <a:ln>
            <a:noFill/>
          </a:ln>
        </p:spPr>
      </p:pic>
      <p:pic>
        <p:nvPicPr>
          <p:cNvPr id="1794" name="Google Shape;1794;p278"/>
          <p:cNvPicPr preferRelativeResize="0"/>
          <p:nvPr/>
        </p:nvPicPr>
        <p:blipFill>
          <a:blip r:embed="rId7">
            <a:alphaModFix/>
          </a:blip>
          <a:stretch>
            <a:fillRect/>
          </a:stretch>
        </p:blipFill>
        <p:spPr>
          <a:xfrm>
            <a:off x="5019189" y="2083676"/>
            <a:ext cx="302430" cy="302429"/>
          </a:xfrm>
          <a:prstGeom prst="rect">
            <a:avLst/>
          </a:prstGeom>
          <a:noFill/>
          <a:ln>
            <a:noFill/>
          </a:ln>
        </p:spPr>
      </p:pic>
      <p:pic>
        <p:nvPicPr>
          <p:cNvPr id="1795" name="Google Shape;1795;p278"/>
          <p:cNvPicPr preferRelativeResize="0"/>
          <p:nvPr/>
        </p:nvPicPr>
        <p:blipFill>
          <a:blip r:embed="rId8">
            <a:alphaModFix/>
          </a:blip>
          <a:stretch>
            <a:fillRect/>
          </a:stretch>
        </p:blipFill>
        <p:spPr>
          <a:xfrm>
            <a:off x="5282353" y="3179349"/>
            <a:ext cx="220275" cy="234525"/>
          </a:xfrm>
          <a:prstGeom prst="rect">
            <a:avLst/>
          </a:prstGeom>
          <a:noFill/>
          <a:ln>
            <a:noFill/>
          </a:ln>
        </p:spPr>
      </p:pic>
      <p:pic>
        <p:nvPicPr>
          <p:cNvPr id="1796" name="Google Shape;1796;p278"/>
          <p:cNvPicPr preferRelativeResize="0"/>
          <p:nvPr/>
        </p:nvPicPr>
        <p:blipFill>
          <a:blip r:embed="rId8">
            <a:alphaModFix/>
          </a:blip>
          <a:stretch>
            <a:fillRect/>
          </a:stretch>
        </p:blipFill>
        <p:spPr>
          <a:xfrm>
            <a:off x="3727103" y="1961524"/>
            <a:ext cx="220275" cy="234525"/>
          </a:xfrm>
          <a:prstGeom prst="rect">
            <a:avLst/>
          </a:prstGeom>
          <a:noFill/>
          <a:ln>
            <a:noFill/>
          </a:ln>
        </p:spPr>
      </p:pic>
      <p:pic>
        <p:nvPicPr>
          <p:cNvPr id="1797" name="Google Shape;1797;p278"/>
          <p:cNvPicPr preferRelativeResize="0"/>
          <p:nvPr/>
        </p:nvPicPr>
        <p:blipFill>
          <a:blip r:embed="rId8">
            <a:alphaModFix/>
          </a:blip>
          <a:stretch>
            <a:fillRect/>
          </a:stretch>
        </p:blipFill>
        <p:spPr>
          <a:xfrm>
            <a:off x="4098578" y="3341399"/>
            <a:ext cx="220275" cy="234525"/>
          </a:xfrm>
          <a:prstGeom prst="rect">
            <a:avLst/>
          </a:prstGeom>
          <a:noFill/>
          <a:ln>
            <a:noFill/>
          </a:ln>
        </p:spPr>
      </p:pic>
      <p:pic>
        <p:nvPicPr>
          <p:cNvPr id="1798" name="Google Shape;1798;p278"/>
          <p:cNvPicPr preferRelativeResize="0"/>
          <p:nvPr/>
        </p:nvPicPr>
        <p:blipFill>
          <a:blip r:embed="rId3">
            <a:alphaModFix/>
          </a:blip>
          <a:stretch>
            <a:fillRect/>
          </a:stretch>
        </p:blipFill>
        <p:spPr>
          <a:xfrm rot="-8723282">
            <a:off x="3225777" y="1877219"/>
            <a:ext cx="1806021" cy="1444848"/>
          </a:xfrm>
          <a:prstGeom prst="rect">
            <a:avLst/>
          </a:prstGeom>
          <a:noFill/>
          <a:ln>
            <a:noFill/>
          </a:ln>
        </p:spPr>
      </p:pic>
      <p:pic>
        <p:nvPicPr>
          <p:cNvPr id="1799" name="Google Shape;1799;p278"/>
          <p:cNvPicPr preferRelativeResize="0"/>
          <p:nvPr/>
        </p:nvPicPr>
        <p:blipFill>
          <a:blip r:embed="rId9">
            <a:alphaModFix/>
          </a:blip>
          <a:stretch>
            <a:fillRect/>
          </a:stretch>
        </p:blipFill>
        <p:spPr>
          <a:xfrm rot="2926580">
            <a:off x="4985814" y="3318001"/>
            <a:ext cx="241866" cy="359436"/>
          </a:xfrm>
          <a:prstGeom prst="rect">
            <a:avLst/>
          </a:prstGeom>
          <a:noFill/>
          <a:ln>
            <a:noFill/>
          </a:ln>
        </p:spPr>
      </p:pic>
      <p:pic>
        <p:nvPicPr>
          <p:cNvPr id="1800" name="Google Shape;1800;p278"/>
          <p:cNvPicPr preferRelativeResize="0"/>
          <p:nvPr/>
        </p:nvPicPr>
        <p:blipFill>
          <a:blip r:embed="rId9">
            <a:alphaModFix/>
          </a:blip>
          <a:stretch>
            <a:fillRect/>
          </a:stretch>
        </p:blipFill>
        <p:spPr>
          <a:xfrm rot="2926580">
            <a:off x="4087776" y="1991201"/>
            <a:ext cx="241866" cy="359436"/>
          </a:xfrm>
          <a:prstGeom prst="rect">
            <a:avLst/>
          </a:prstGeom>
          <a:noFill/>
          <a:ln>
            <a:noFill/>
          </a:ln>
        </p:spPr>
      </p:pic>
      <p:pic>
        <p:nvPicPr>
          <p:cNvPr id="1801" name="Google Shape;1801;p278"/>
          <p:cNvPicPr preferRelativeResize="0"/>
          <p:nvPr/>
        </p:nvPicPr>
        <p:blipFill>
          <a:blip r:embed="rId9">
            <a:alphaModFix/>
          </a:blip>
          <a:stretch>
            <a:fillRect/>
          </a:stretch>
        </p:blipFill>
        <p:spPr>
          <a:xfrm rot="2926580">
            <a:off x="3821039" y="3002001"/>
            <a:ext cx="241866" cy="359436"/>
          </a:xfrm>
          <a:prstGeom prst="rect">
            <a:avLst/>
          </a:prstGeom>
          <a:noFill/>
          <a:ln>
            <a:noFill/>
          </a:ln>
        </p:spPr>
      </p:pic>
      <p:pic>
        <p:nvPicPr>
          <p:cNvPr id="1802" name="Google Shape;1802;p278"/>
          <p:cNvPicPr preferRelativeResize="0"/>
          <p:nvPr/>
        </p:nvPicPr>
        <p:blipFill>
          <a:blip r:embed="rId9">
            <a:alphaModFix/>
          </a:blip>
          <a:stretch>
            <a:fillRect/>
          </a:stretch>
        </p:blipFill>
        <p:spPr>
          <a:xfrm rot="2926580">
            <a:off x="4528614" y="3318001"/>
            <a:ext cx="241866" cy="359436"/>
          </a:xfrm>
          <a:prstGeom prst="rect">
            <a:avLst/>
          </a:prstGeom>
          <a:noFill/>
          <a:ln>
            <a:noFill/>
          </a:ln>
        </p:spPr>
      </p:pic>
      <p:pic>
        <p:nvPicPr>
          <p:cNvPr id="1803" name="Google Shape;1803;p278"/>
          <p:cNvPicPr preferRelativeResize="0"/>
          <p:nvPr/>
        </p:nvPicPr>
        <p:blipFill>
          <a:blip r:embed="rId9">
            <a:alphaModFix/>
          </a:blip>
          <a:stretch>
            <a:fillRect/>
          </a:stretch>
        </p:blipFill>
        <p:spPr>
          <a:xfrm rot="2926580">
            <a:off x="4683389" y="1991201"/>
            <a:ext cx="241866" cy="359436"/>
          </a:xfrm>
          <a:prstGeom prst="rect">
            <a:avLst/>
          </a:prstGeom>
          <a:noFill/>
          <a:ln>
            <a:noFill/>
          </a:ln>
        </p:spPr>
      </p:pic>
      <p:sp>
        <p:nvSpPr>
          <p:cNvPr id="1804" name="Google Shape;1804;p278"/>
          <p:cNvSpPr txBox="1"/>
          <p:nvPr/>
        </p:nvSpPr>
        <p:spPr>
          <a:xfrm rot="-604836">
            <a:off x="3342857" y="2134004"/>
            <a:ext cx="1000952" cy="461609"/>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0000FF"/>
                </a:solidFill>
                <a:latin typeface="Calibri"/>
                <a:ea typeface="Calibri"/>
                <a:cs typeface="Calibri"/>
                <a:sym typeface="Calibri"/>
              </a:rPr>
              <a:t>mRNA</a:t>
            </a:r>
            <a:endParaRPr b="1" sz="1800">
              <a:solidFill>
                <a:srgbClr val="0000FF"/>
              </a:solidFill>
              <a:latin typeface="Calibri"/>
              <a:ea typeface="Calibri"/>
              <a:cs typeface="Calibri"/>
              <a:sym typeface="Calibri"/>
            </a:endParaRPr>
          </a:p>
        </p:txBody>
      </p:sp>
      <p:sp>
        <p:nvSpPr>
          <p:cNvPr id="1805" name="Google Shape;1805;p278"/>
          <p:cNvSpPr txBox="1"/>
          <p:nvPr/>
        </p:nvSpPr>
        <p:spPr>
          <a:xfrm rot="-722447">
            <a:off x="4884414" y="2771265"/>
            <a:ext cx="1000921" cy="461887"/>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0000FF"/>
                </a:solidFill>
                <a:latin typeface="Calibri"/>
                <a:ea typeface="Calibri"/>
                <a:cs typeface="Calibri"/>
                <a:sym typeface="Calibri"/>
              </a:rPr>
              <a:t>mRNA</a:t>
            </a:r>
            <a:endParaRPr b="1" sz="1800">
              <a:solidFill>
                <a:srgbClr val="0000FF"/>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9" name="Shape 1149"/>
        <p:cNvGrpSpPr/>
        <p:nvPr/>
      </p:nvGrpSpPr>
      <p:grpSpPr>
        <a:xfrm>
          <a:off x="0" y="0"/>
          <a:ext cx="0" cy="0"/>
          <a:chOff x="0" y="0"/>
          <a:chExt cx="0" cy="0"/>
        </a:xfrm>
      </p:grpSpPr>
      <p:sp>
        <p:nvSpPr>
          <p:cNvPr id="1150" name="Google Shape;1150;p243"/>
          <p:cNvSpPr txBox="1"/>
          <p:nvPr>
            <p:ph type="title"/>
          </p:nvPr>
        </p:nvSpPr>
        <p:spPr>
          <a:xfrm>
            <a:off x="233200" y="-44009"/>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Tuesday</a:t>
            </a:r>
            <a:r>
              <a:rPr b="1" lang="en"/>
              <a:t>’s Wants</a:t>
            </a:r>
            <a:endParaRPr b="1"/>
          </a:p>
        </p:txBody>
      </p:sp>
      <p:sp>
        <p:nvSpPr>
          <p:cNvPr id="1151" name="Google Shape;1151;p243"/>
          <p:cNvSpPr txBox="1"/>
          <p:nvPr>
            <p:ph idx="1" type="body"/>
          </p:nvPr>
        </p:nvSpPr>
        <p:spPr>
          <a:xfrm>
            <a:off x="458100" y="1088075"/>
            <a:ext cx="4173000" cy="4055400"/>
          </a:xfrm>
          <a:prstGeom prst="rect">
            <a:avLst/>
          </a:prstGeom>
        </p:spPr>
        <p:txBody>
          <a:bodyPr anchorCtr="0" anchor="t" bIns="91425" lIns="91425" spcFirstLastPara="1" rIns="91425" wrap="square" tIns="91425">
            <a:noAutofit/>
          </a:bodyPr>
          <a:lstStyle/>
          <a:p>
            <a:pPr indent="-311150" lvl="0" marL="457200" rtl="0" algn="l">
              <a:spcBef>
                <a:spcPts val="0"/>
              </a:spcBef>
              <a:spcAft>
                <a:spcPts val="0"/>
              </a:spcAft>
              <a:buClr>
                <a:srgbClr val="434343"/>
              </a:buClr>
              <a:buSzPts val="1300"/>
              <a:buFont typeface="Roboto"/>
              <a:buChar char="★"/>
            </a:pPr>
            <a:r>
              <a:rPr lang="en" sz="1300">
                <a:solidFill>
                  <a:srgbClr val="434343"/>
                </a:solidFill>
                <a:latin typeface="Roboto"/>
                <a:ea typeface="Roboto"/>
                <a:cs typeface="Roboto"/>
                <a:sym typeface="Roboto"/>
              </a:rPr>
              <a:t>Lesson papers or conjunction materials</a:t>
            </a:r>
            <a:endParaRPr sz="1300">
              <a:solidFill>
                <a:srgbClr val="434343"/>
              </a:solidFill>
              <a:latin typeface="Roboto"/>
              <a:ea typeface="Roboto"/>
              <a:cs typeface="Roboto"/>
              <a:sym typeface="Roboto"/>
            </a:endParaRPr>
          </a:p>
          <a:p>
            <a:pPr indent="-311150" lvl="0" marL="457200" rtl="0" algn="l">
              <a:spcBef>
                <a:spcPts val="0"/>
              </a:spcBef>
              <a:spcAft>
                <a:spcPts val="0"/>
              </a:spcAft>
              <a:buClr>
                <a:srgbClr val="434343"/>
              </a:buClr>
              <a:buSzPts val="1300"/>
              <a:buFont typeface="Roboto"/>
              <a:buChar char="★"/>
            </a:pPr>
            <a:r>
              <a:rPr lang="en" sz="1300">
                <a:solidFill>
                  <a:srgbClr val="434343"/>
                </a:solidFill>
                <a:latin typeface="Roboto"/>
                <a:ea typeface="Roboto"/>
                <a:cs typeface="Roboto"/>
                <a:sym typeface="Roboto"/>
              </a:rPr>
              <a:t>The different types of phospholipids</a:t>
            </a:r>
            <a:endParaRPr sz="1300">
              <a:solidFill>
                <a:srgbClr val="434343"/>
              </a:solidFill>
              <a:latin typeface="Roboto"/>
              <a:ea typeface="Roboto"/>
              <a:cs typeface="Roboto"/>
              <a:sym typeface="Roboto"/>
            </a:endParaRPr>
          </a:p>
          <a:p>
            <a:pPr indent="-311150" lvl="0" marL="457200" rtl="0" algn="l">
              <a:spcBef>
                <a:spcPts val="0"/>
              </a:spcBef>
              <a:spcAft>
                <a:spcPts val="0"/>
              </a:spcAft>
              <a:buClr>
                <a:srgbClr val="434343"/>
              </a:buClr>
              <a:buSzPts val="1300"/>
              <a:buFont typeface="Roboto"/>
              <a:buChar char="★"/>
            </a:pPr>
            <a:r>
              <a:rPr lang="en" sz="1300">
                <a:solidFill>
                  <a:srgbClr val="434343"/>
                </a:solidFill>
                <a:latin typeface="Roboto"/>
                <a:ea typeface="Roboto"/>
                <a:cs typeface="Roboto"/>
                <a:sym typeface="Roboto"/>
              </a:rPr>
              <a:t>Using these models in the chemistry classroom</a:t>
            </a:r>
            <a:endParaRPr sz="1300">
              <a:solidFill>
                <a:srgbClr val="434343"/>
              </a:solidFill>
              <a:latin typeface="Roboto"/>
              <a:ea typeface="Roboto"/>
              <a:cs typeface="Roboto"/>
              <a:sym typeface="Roboto"/>
            </a:endParaRPr>
          </a:p>
          <a:p>
            <a:pPr indent="-311150" lvl="0" marL="457200" rtl="0" algn="l">
              <a:spcBef>
                <a:spcPts val="0"/>
              </a:spcBef>
              <a:spcAft>
                <a:spcPts val="0"/>
              </a:spcAft>
              <a:buClr>
                <a:srgbClr val="434343"/>
              </a:buClr>
              <a:buSzPts val="1300"/>
              <a:buFont typeface="Roboto"/>
              <a:buChar char="★"/>
            </a:pPr>
            <a:r>
              <a:rPr lang="en" sz="1300">
                <a:solidFill>
                  <a:srgbClr val="434343"/>
                </a:solidFill>
                <a:latin typeface="Roboto"/>
                <a:ea typeface="Roboto"/>
                <a:cs typeface="Roboto"/>
                <a:sym typeface="Roboto"/>
              </a:rPr>
              <a:t>Setting up the classroom for modeling … the work to explore and logging their explorations.</a:t>
            </a:r>
            <a:endParaRPr sz="1300">
              <a:solidFill>
                <a:srgbClr val="434343"/>
              </a:solidFill>
              <a:latin typeface="Roboto"/>
              <a:ea typeface="Roboto"/>
              <a:cs typeface="Roboto"/>
              <a:sym typeface="Roboto"/>
            </a:endParaRPr>
          </a:p>
          <a:p>
            <a:pPr indent="-311150" lvl="0" marL="457200" rtl="0" algn="l">
              <a:spcBef>
                <a:spcPts val="0"/>
              </a:spcBef>
              <a:spcAft>
                <a:spcPts val="0"/>
              </a:spcAft>
              <a:buClr>
                <a:srgbClr val="434343"/>
              </a:buClr>
              <a:buSzPts val="1300"/>
              <a:buFont typeface="Roboto"/>
              <a:buChar char="★"/>
            </a:pPr>
            <a:r>
              <a:rPr lang="en" sz="1300">
                <a:solidFill>
                  <a:srgbClr val="434343"/>
                </a:solidFill>
                <a:latin typeface="Roboto"/>
                <a:ea typeface="Roboto"/>
                <a:cs typeface="Roboto"/>
                <a:sym typeface="Roboto"/>
              </a:rPr>
              <a:t>Professional folding!</a:t>
            </a:r>
            <a:endParaRPr sz="1300">
              <a:solidFill>
                <a:srgbClr val="434343"/>
              </a:solidFill>
              <a:latin typeface="Roboto"/>
              <a:ea typeface="Roboto"/>
              <a:cs typeface="Roboto"/>
              <a:sym typeface="Roboto"/>
            </a:endParaRPr>
          </a:p>
          <a:p>
            <a:pPr indent="-311150" lvl="0" marL="457200" rtl="0" algn="l">
              <a:spcBef>
                <a:spcPts val="0"/>
              </a:spcBef>
              <a:spcAft>
                <a:spcPts val="0"/>
              </a:spcAft>
              <a:buClr>
                <a:srgbClr val="434343"/>
              </a:buClr>
              <a:buSzPts val="1300"/>
              <a:buFont typeface="Roboto"/>
              <a:buChar char="★"/>
            </a:pPr>
            <a:r>
              <a:rPr lang="en" sz="1300">
                <a:solidFill>
                  <a:srgbClr val="434343"/>
                </a:solidFill>
                <a:latin typeface="Roboto"/>
                <a:ea typeface="Roboto"/>
                <a:cs typeface="Roboto"/>
                <a:sym typeface="Roboto"/>
              </a:rPr>
              <a:t>How to use models … and different ways to scaffold them into my curriculum.</a:t>
            </a:r>
            <a:endParaRPr sz="1300">
              <a:solidFill>
                <a:srgbClr val="434343"/>
              </a:solidFill>
              <a:latin typeface="Roboto"/>
              <a:ea typeface="Roboto"/>
              <a:cs typeface="Roboto"/>
              <a:sym typeface="Roboto"/>
            </a:endParaRPr>
          </a:p>
          <a:p>
            <a:pPr indent="-311150" lvl="0" marL="457200" rtl="0" algn="l">
              <a:spcBef>
                <a:spcPts val="0"/>
              </a:spcBef>
              <a:spcAft>
                <a:spcPts val="0"/>
              </a:spcAft>
              <a:buClr>
                <a:srgbClr val="434343"/>
              </a:buClr>
              <a:buSzPts val="1300"/>
              <a:buFont typeface="Roboto"/>
              <a:buChar char="★"/>
            </a:pPr>
            <a:r>
              <a:rPr lang="en" sz="1300">
                <a:solidFill>
                  <a:srgbClr val="434343"/>
                </a:solidFill>
                <a:latin typeface="Roboto"/>
                <a:ea typeface="Roboto"/>
                <a:cs typeface="Roboto"/>
                <a:sym typeface="Roboto"/>
              </a:rPr>
              <a:t>The frog eggs and aquaporins</a:t>
            </a:r>
            <a:endParaRPr sz="1300">
              <a:solidFill>
                <a:srgbClr val="434343"/>
              </a:solidFill>
              <a:latin typeface="Roboto"/>
              <a:ea typeface="Roboto"/>
              <a:cs typeface="Roboto"/>
              <a:sym typeface="Roboto"/>
            </a:endParaRPr>
          </a:p>
          <a:p>
            <a:pPr indent="-311150" lvl="0" marL="457200" rtl="0" algn="l">
              <a:spcBef>
                <a:spcPts val="0"/>
              </a:spcBef>
              <a:spcAft>
                <a:spcPts val="0"/>
              </a:spcAft>
              <a:buClr>
                <a:srgbClr val="434343"/>
              </a:buClr>
              <a:buSzPts val="1300"/>
              <a:buFont typeface="Roboto"/>
              <a:buChar char="★"/>
            </a:pPr>
            <a:r>
              <a:rPr lang="en" sz="1300">
                <a:solidFill>
                  <a:srgbClr val="434343"/>
                </a:solidFill>
                <a:latin typeface="Roboto"/>
                <a:ea typeface="Roboto"/>
                <a:cs typeface="Roboto"/>
                <a:sym typeface="Roboto"/>
              </a:rPr>
              <a:t>… predict protein structures … intersection between that and emerging AI fields.</a:t>
            </a:r>
            <a:endParaRPr sz="1300">
              <a:solidFill>
                <a:srgbClr val="434343"/>
              </a:solidFill>
              <a:latin typeface="Roboto"/>
              <a:ea typeface="Roboto"/>
              <a:cs typeface="Roboto"/>
              <a:sym typeface="Roboto"/>
            </a:endParaRPr>
          </a:p>
          <a:p>
            <a:pPr indent="-311150" lvl="0" marL="457200" rtl="0" algn="l">
              <a:spcBef>
                <a:spcPts val="0"/>
              </a:spcBef>
              <a:spcAft>
                <a:spcPts val="0"/>
              </a:spcAft>
              <a:buClr>
                <a:srgbClr val="434343"/>
              </a:buClr>
              <a:buSzPts val="1300"/>
              <a:buFont typeface="Roboto"/>
              <a:buChar char="★"/>
            </a:pPr>
            <a:r>
              <a:rPr lang="en" sz="1300">
                <a:solidFill>
                  <a:srgbClr val="434343"/>
                </a:solidFill>
                <a:latin typeface="Roboto"/>
                <a:ea typeface="Roboto"/>
                <a:cs typeface="Roboto"/>
                <a:sym typeface="Roboto"/>
              </a:rPr>
              <a:t>… models to identify and correct student misconceptions. Love the phenomena…</a:t>
            </a:r>
            <a:endParaRPr sz="1300">
              <a:solidFill>
                <a:srgbClr val="434343"/>
              </a:solidFill>
              <a:latin typeface="Roboto"/>
              <a:ea typeface="Roboto"/>
              <a:cs typeface="Roboto"/>
              <a:sym typeface="Roboto"/>
            </a:endParaRPr>
          </a:p>
          <a:p>
            <a:pPr indent="-311150" lvl="0" marL="457200" rtl="0" algn="l">
              <a:spcBef>
                <a:spcPts val="0"/>
              </a:spcBef>
              <a:spcAft>
                <a:spcPts val="0"/>
              </a:spcAft>
              <a:buClr>
                <a:srgbClr val="434343"/>
              </a:buClr>
              <a:buSzPts val="1300"/>
              <a:buFont typeface="Roboto"/>
              <a:buChar char="★"/>
            </a:pPr>
            <a:r>
              <a:rPr lang="en" sz="1300">
                <a:solidFill>
                  <a:srgbClr val="434343"/>
                </a:solidFill>
                <a:latin typeface="Roboto"/>
                <a:ea typeface="Roboto"/>
                <a:cs typeface="Roboto"/>
                <a:sym typeface="Roboto"/>
              </a:rPr>
              <a:t>How to model more stories about molecules being discovered.</a:t>
            </a:r>
            <a:endParaRPr sz="1300">
              <a:solidFill>
                <a:srgbClr val="434343"/>
              </a:solidFill>
              <a:latin typeface="Roboto"/>
              <a:ea typeface="Roboto"/>
              <a:cs typeface="Roboto"/>
              <a:sym typeface="Roboto"/>
            </a:endParaRPr>
          </a:p>
          <a:p>
            <a:pPr indent="-311150" lvl="0" marL="457200" rtl="0" algn="l">
              <a:spcBef>
                <a:spcPts val="0"/>
              </a:spcBef>
              <a:spcAft>
                <a:spcPts val="0"/>
              </a:spcAft>
              <a:buClr>
                <a:srgbClr val="434343"/>
              </a:buClr>
              <a:buSzPts val="1300"/>
              <a:buFont typeface="Roboto"/>
              <a:buChar char="★"/>
            </a:pPr>
            <a:r>
              <a:rPr lang="en" sz="1300">
                <a:solidFill>
                  <a:srgbClr val="434343"/>
                </a:solidFill>
                <a:latin typeface="Roboto"/>
                <a:ea typeface="Roboto"/>
                <a:cs typeface="Roboto"/>
                <a:sym typeface="Roboto"/>
              </a:rPr>
              <a:t>Scaffolds, tools, questioning protocols, and common misconceptions with each kit…</a:t>
            </a:r>
            <a:endParaRPr sz="2700">
              <a:highlight>
                <a:srgbClr val="FFFF00"/>
              </a:highlight>
            </a:endParaRPr>
          </a:p>
        </p:txBody>
      </p:sp>
      <p:sp>
        <p:nvSpPr>
          <p:cNvPr id="1152" name="Google Shape;1152;p243"/>
          <p:cNvSpPr txBox="1"/>
          <p:nvPr/>
        </p:nvSpPr>
        <p:spPr>
          <a:xfrm>
            <a:off x="4732825" y="1088075"/>
            <a:ext cx="4242300" cy="3836400"/>
          </a:xfrm>
          <a:prstGeom prst="rect">
            <a:avLst/>
          </a:prstGeom>
          <a:noFill/>
          <a:ln>
            <a:noFill/>
          </a:ln>
        </p:spPr>
        <p:txBody>
          <a:bodyPr anchorCtr="0" anchor="t" bIns="91425" lIns="91425" spcFirstLastPara="1" rIns="91425" wrap="square" tIns="91425">
            <a:spAutoFit/>
          </a:bodyPr>
          <a:lstStyle/>
          <a:p>
            <a:pPr indent="-311150" lvl="0" marL="457200" rtl="0" algn="l">
              <a:lnSpc>
                <a:spcPct val="115000"/>
              </a:lnSpc>
              <a:spcBef>
                <a:spcPts val="0"/>
              </a:spcBef>
              <a:spcAft>
                <a:spcPts val="0"/>
              </a:spcAft>
              <a:buClr>
                <a:srgbClr val="434343"/>
              </a:buClr>
              <a:buSzPts val="1300"/>
              <a:buFont typeface="Roboto"/>
              <a:buChar char="★"/>
            </a:pPr>
            <a:r>
              <a:rPr lang="en" sz="1300">
                <a:solidFill>
                  <a:srgbClr val="434343"/>
                </a:solidFill>
                <a:latin typeface="Roboto"/>
                <a:ea typeface="Roboto"/>
                <a:cs typeface="Roboto"/>
                <a:sym typeface="Roboto"/>
              </a:rPr>
              <a:t>Proteins!</a:t>
            </a:r>
            <a:endParaRPr sz="1300">
              <a:solidFill>
                <a:srgbClr val="434343"/>
              </a:solidFill>
              <a:latin typeface="Roboto"/>
              <a:ea typeface="Roboto"/>
              <a:cs typeface="Roboto"/>
              <a:sym typeface="Roboto"/>
            </a:endParaRPr>
          </a:p>
          <a:p>
            <a:pPr indent="-311150" lvl="0" marL="457200" rtl="0" algn="l">
              <a:lnSpc>
                <a:spcPct val="115000"/>
              </a:lnSpc>
              <a:spcBef>
                <a:spcPts val="0"/>
              </a:spcBef>
              <a:spcAft>
                <a:spcPts val="0"/>
              </a:spcAft>
              <a:buClr>
                <a:srgbClr val="434343"/>
              </a:buClr>
              <a:buSzPts val="1300"/>
              <a:buFont typeface="Roboto"/>
              <a:buChar char="★"/>
            </a:pPr>
            <a:r>
              <a:rPr lang="en" sz="1300">
                <a:solidFill>
                  <a:srgbClr val="434343"/>
                </a:solidFill>
                <a:latin typeface="Roboto"/>
                <a:ea typeface="Roboto"/>
                <a:cs typeface="Roboto"/>
                <a:sym typeface="Roboto"/>
              </a:rPr>
              <a:t>Hands-on and problem solving in groups (e.g. determining the structure of CHIP28)</a:t>
            </a:r>
            <a:endParaRPr sz="1300">
              <a:solidFill>
                <a:srgbClr val="434343"/>
              </a:solidFill>
              <a:latin typeface="Roboto"/>
              <a:ea typeface="Roboto"/>
              <a:cs typeface="Roboto"/>
              <a:sym typeface="Roboto"/>
            </a:endParaRPr>
          </a:p>
          <a:p>
            <a:pPr indent="-311150" lvl="0" marL="457200" rtl="0" algn="l">
              <a:lnSpc>
                <a:spcPct val="115000"/>
              </a:lnSpc>
              <a:spcBef>
                <a:spcPts val="0"/>
              </a:spcBef>
              <a:spcAft>
                <a:spcPts val="0"/>
              </a:spcAft>
              <a:buClr>
                <a:srgbClr val="434343"/>
              </a:buClr>
              <a:buSzPts val="1300"/>
              <a:buFont typeface="Roboto"/>
              <a:buChar char="★"/>
            </a:pPr>
            <a:r>
              <a:rPr lang="en" sz="1300">
                <a:solidFill>
                  <a:srgbClr val="434343"/>
                </a:solidFill>
                <a:latin typeface="Roboto"/>
                <a:ea typeface="Roboto"/>
                <a:cs typeface="Roboto"/>
                <a:sym typeface="Roboto"/>
              </a:rPr>
              <a:t>Collaboration</a:t>
            </a:r>
            <a:endParaRPr sz="1300">
              <a:solidFill>
                <a:srgbClr val="434343"/>
              </a:solidFill>
              <a:latin typeface="Roboto"/>
              <a:ea typeface="Roboto"/>
              <a:cs typeface="Roboto"/>
              <a:sym typeface="Roboto"/>
            </a:endParaRPr>
          </a:p>
          <a:p>
            <a:pPr indent="-311150" lvl="0" marL="457200" rtl="0" algn="l">
              <a:lnSpc>
                <a:spcPct val="115000"/>
              </a:lnSpc>
              <a:spcBef>
                <a:spcPts val="0"/>
              </a:spcBef>
              <a:spcAft>
                <a:spcPts val="0"/>
              </a:spcAft>
              <a:buClr>
                <a:srgbClr val="434343"/>
              </a:buClr>
              <a:buSzPts val="1300"/>
              <a:buFont typeface="Roboto"/>
              <a:buChar char="★"/>
            </a:pPr>
            <a:r>
              <a:rPr lang="en" sz="1300">
                <a:solidFill>
                  <a:srgbClr val="434343"/>
                </a:solidFill>
                <a:latin typeface="Roboto"/>
                <a:ea typeface="Roboto"/>
                <a:cs typeface="Roboto"/>
                <a:sym typeface="Roboto"/>
              </a:rPr>
              <a:t>Play !</a:t>
            </a:r>
            <a:endParaRPr sz="1300">
              <a:solidFill>
                <a:srgbClr val="434343"/>
              </a:solidFill>
              <a:latin typeface="Roboto"/>
              <a:ea typeface="Roboto"/>
              <a:cs typeface="Roboto"/>
              <a:sym typeface="Roboto"/>
            </a:endParaRPr>
          </a:p>
          <a:p>
            <a:pPr indent="-311150" lvl="0" marL="457200" rtl="0" algn="l">
              <a:lnSpc>
                <a:spcPct val="115000"/>
              </a:lnSpc>
              <a:spcBef>
                <a:spcPts val="0"/>
              </a:spcBef>
              <a:spcAft>
                <a:spcPts val="0"/>
              </a:spcAft>
              <a:buClr>
                <a:srgbClr val="434343"/>
              </a:buClr>
              <a:buSzPts val="1300"/>
              <a:buFont typeface="Roboto"/>
              <a:buChar char="★"/>
            </a:pPr>
            <a:r>
              <a:rPr lang="en" sz="1300">
                <a:solidFill>
                  <a:srgbClr val="434343"/>
                </a:solidFill>
                <a:latin typeface="Roboto"/>
                <a:ea typeface="Roboto"/>
                <a:cs typeface="Roboto"/>
                <a:sym typeface="Roboto"/>
              </a:rPr>
              <a:t>The models and chemistry connections</a:t>
            </a:r>
            <a:endParaRPr sz="1300">
              <a:solidFill>
                <a:srgbClr val="434343"/>
              </a:solidFill>
              <a:latin typeface="Roboto"/>
              <a:ea typeface="Roboto"/>
              <a:cs typeface="Roboto"/>
              <a:sym typeface="Roboto"/>
            </a:endParaRPr>
          </a:p>
          <a:p>
            <a:pPr indent="-311150" lvl="0" marL="457200" rtl="0" algn="l">
              <a:lnSpc>
                <a:spcPct val="115000"/>
              </a:lnSpc>
              <a:spcBef>
                <a:spcPts val="0"/>
              </a:spcBef>
              <a:spcAft>
                <a:spcPts val="0"/>
              </a:spcAft>
              <a:buClr>
                <a:srgbClr val="434343"/>
              </a:buClr>
              <a:buSzPts val="1300"/>
              <a:buFont typeface="Roboto"/>
              <a:buChar char="★"/>
            </a:pPr>
            <a:r>
              <a:rPr lang="en" sz="1300">
                <a:solidFill>
                  <a:srgbClr val="434343"/>
                </a:solidFill>
                <a:latin typeface="Roboto"/>
                <a:ea typeface="Roboto"/>
                <a:cs typeface="Roboto"/>
                <a:sym typeface="Roboto"/>
              </a:rPr>
              <a:t>How to ask appropriate questions that don't lead students but challenge them to think deeper</a:t>
            </a:r>
            <a:endParaRPr sz="1300">
              <a:solidFill>
                <a:srgbClr val="434343"/>
              </a:solidFill>
              <a:latin typeface="Roboto"/>
              <a:ea typeface="Roboto"/>
              <a:cs typeface="Roboto"/>
              <a:sym typeface="Roboto"/>
            </a:endParaRPr>
          </a:p>
          <a:p>
            <a:pPr indent="-311150" lvl="0" marL="457200" rtl="0" algn="l">
              <a:lnSpc>
                <a:spcPct val="115000"/>
              </a:lnSpc>
              <a:spcBef>
                <a:spcPts val="0"/>
              </a:spcBef>
              <a:spcAft>
                <a:spcPts val="0"/>
              </a:spcAft>
              <a:buClr>
                <a:srgbClr val="434343"/>
              </a:buClr>
              <a:buSzPts val="1300"/>
              <a:buFont typeface="Roboto"/>
              <a:buChar char="★"/>
            </a:pPr>
            <a:r>
              <a:rPr lang="en" sz="1300">
                <a:solidFill>
                  <a:srgbClr val="434343"/>
                </a:solidFill>
                <a:latin typeface="Roboto"/>
                <a:ea typeface="Roboto"/>
                <a:cs typeface="Roboto"/>
                <a:sym typeface="Roboto"/>
              </a:rPr>
              <a:t>More ideas how to apply and introduce content.</a:t>
            </a:r>
            <a:endParaRPr sz="1300">
              <a:solidFill>
                <a:srgbClr val="434343"/>
              </a:solidFill>
              <a:latin typeface="Roboto"/>
              <a:ea typeface="Roboto"/>
              <a:cs typeface="Roboto"/>
              <a:sym typeface="Roboto"/>
            </a:endParaRPr>
          </a:p>
          <a:p>
            <a:pPr indent="-311150" lvl="0" marL="457200" rtl="0" algn="l">
              <a:lnSpc>
                <a:spcPct val="115000"/>
              </a:lnSpc>
              <a:spcBef>
                <a:spcPts val="0"/>
              </a:spcBef>
              <a:spcAft>
                <a:spcPts val="0"/>
              </a:spcAft>
              <a:buClr>
                <a:srgbClr val="434343"/>
              </a:buClr>
              <a:buSzPts val="1300"/>
              <a:buFont typeface="Roboto"/>
              <a:buChar char="★"/>
            </a:pPr>
            <a:r>
              <a:rPr lang="en" sz="1300">
                <a:solidFill>
                  <a:srgbClr val="434343"/>
                </a:solidFill>
                <a:latin typeface="Roboto"/>
                <a:ea typeface="Roboto"/>
                <a:cs typeface="Roboto"/>
                <a:sym typeface="Roboto"/>
              </a:rPr>
              <a:t>Learning how to structure the pedagogy and DQB</a:t>
            </a:r>
            <a:endParaRPr sz="1300">
              <a:solidFill>
                <a:srgbClr val="434343"/>
              </a:solidFill>
              <a:latin typeface="Roboto"/>
              <a:ea typeface="Roboto"/>
              <a:cs typeface="Roboto"/>
              <a:sym typeface="Roboto"/>
            </a:endParaRPr>
          </a:p>
          <a:p>
            <a:pPr indent="-311150" lvl="0" marL="457200" rtl="0" algn="l">
              <a:lnSpc>
                <a:spcPct val="115000"/>
              </a:lnSpc>
              <a:spcBef>
                <a:spcPts val="0"/>
              </a:spcBef>
              <a:spcAft>
                <a:spcPts val="0"/>
              </a:spcAft>
              <a:buClr>
                <a:srgbClr val="434343"/>
              </a:buClr>
              <a:buSzPts val="1300"/>
              <a:buFont typeface="Roboto"/>
              <a:buChar char="★"/>
            </a:pPr>
            <a:r>
              <a:rPr lang="en" sz="1300">
                <a:solidFill>
                  <a:srgbClr val="434343"/>
                </a:solidFill>
                <a:latin typeface="Roboto"/>
                <a:ea typeface="Roboto"/>
                <a:cs typeface="Roboto"/>
                <a:sym typeface="Roboto"/>
              </a:rPr>
              <a:t>Of what we got today.</a:t>
            </a:r>
            <a:endParaRPr sz="1300">
              <a:solidFill>
                <a:srgbClr val="434343"/>
              </a:solidFill>
              <a:latin typeface="Roboto"/>
              <a:ea typeface="Roboto"/>
              <a:cs typeface="Roboto"/>
              <a:sym typeface="Roboto"/>
            </a:endParaRPr>
          </a:p>
          <a:p>
            <a:pPr indent="-311150" lvl="0" marL="457200" rtl="0" algn="l">
              <a:lnSpc>
                <a:spcPct val="115000"/>
              </a:lnSpc>
              <a:spcBef>
                <a:spcPts val="0"/>
              </a:spcBef>
              <a:spcAft>
                <a:spcPts val="0"/>
              </a:spcAft>
              <a:buClr>
                <a:srgbClr val="434343"/>
              </a:buClr>
              <a:buSzPts val="1300"/>
              <a:buFont typeface="Roboto"/>
              <a:buChar char="★"/>
            </a:pPr>
            <a:r>
              <a:rPr lang="en" sz="1300">
                <a:solidFill>
                  <a:srgbClr val="434343"/>
                </a:solidFill>
                <a:latin typeface="Roboto"/>
                <a:ea typeface="Roboto"/>
                <a:cs typeface="Roboto"/>
                <a:sym typeface="Roboto"/>
              </a:rPr>
              <a:t>All the ways we interacted today.</a:t>
            </a:r>
            <a:endParaRPr sz="1300">
              <a:solidFill>
                <a:srgbClr val="434343"/>
              </a:solidFill>
              <a:latin typeface="Roboto"/>
              <a:ea typeface="Roboto"/>
              <a:cs typeface="Roboto"/>
              <a:sym typeface="Roboto"/>
            </a:endParaRPr>
          </a:p>
          <a:p>
            <a:pPr indent="-311150" lvl="0" marL="457200" rtl="0" algn="l">
              <a:lnSpc>
                <a:spcPct val="115000"/>
              </a:lnSpc>
              <a:spcBef>
                <a:spcPts val="0"/>
              </a:spcBef>
              <a:spcAft>
                <a:spcPts val="0"/>
              </a:spcAft>
              <a:buClr>
                <a:srgbClr val="434343"/>
              </a:buClr>
              <a:buSzPts val="1300"/>
              <a:buFont typeface="Roboto"/>
              <a:buChar char="★"/>
            </a:pPr>
            <a:r>
              <a:rPr lang="en" sz="1300">
                <a:solidFill>
                  <a:srgbClr val="434343"/>
                </a:solidFill>
                <a:latin typeface="Roboto"/>
                <a:ea typeface="Roboto"/>
                <a:cs typeface="Roboto"/>
                <a:sym typeface="Roboto"/>
              </a:rPr>
              <a:t>Deep dive questions with some answers</a:t>
            </a:r>
            <a:endParaRPr sz="1300">
              <a:solidFill>
                <a:srgbClr val="434343"/>
              </a:solidFill>
              <a:latin typeface="Roboto"/>
              <a:ea typeface="Roboto"/>
              <a:cs typeface="Roboto"/>
              <a:sym typeface="Roboto"/>
            </a:endParaRPr>
          </a:p>
          <a:p>
            <a:pPr indent="-311150" lvl="0" marL="457200" rtl="0" algn="l">
              <a:lnSpc>
                <a:spcPct val="115000"/>
              </a:lnSpc>
              <a:spcBef>
                <a:spcPts val="0"/>
              </a:spcBef>
              <a:spcAft>
                <a:spcPts val="0"/>
              </a:spcAft>
              <a:buClr>
                <a:srgbClr val="434343"/>
              </a:buClr>
              <a:buSzPts val="1300"/>
              <a:buFont typeface="Roboto"/>
              <a:buChar char="★"/>
            </a:pPr>
            <a:r>
              <a:rPr lang="en" sz="1300">
                <a:solidFill>
                  <a:srgbClr val="434343"/>
                </a:solidFill>
                <a:latin typeface="Roboto"/>
                <a:ea typeface="Roboto"/>
                <a:cs typeface="Roboto"/>
                <a:sym typeface="Roboto"/>
              </a:rPr>
              <a:t>How to frame storytelling—where to start, banks of stories, ideas for in-roads to this practice in the science classroom.</a:t>
            </a:r>
            <a:endParaRPr sz="2700">
              <a:solidFill>
                <a:schemeClr val="dk2"/>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09" name="Shape 1809"/>
        <p:cNvGrpSpPr/>
        <p:nvPr/>
      </p:nvGrpSpPr>
      <p:grpSpPr>
        <a:xfrm>
          <a:off x="0" y="0"/>
          <a:ext cx="0" cy="0"/>
          <a:chOff x="0" y="0"/>
          <a:chExt cx="0" cy="0"/>
        </a:xfrm>
      </p:grpSpPr>
      <p:sp>
        <p:nvSpPr>
          <p:cNvPr id="1810" name="Google Shape;1810;p279"/>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pic>
        <p:nvPicPr>
          <p:cNvPr id="1811" name="Google Shape;1811;p279"/>
          <p:cNvPicPr preferRelativeResize="0"/>
          <p:nvPr/>
        </p:nvPicPr>
        <p:blipFill rotWithShape="1">
          <a:blip r:embed="rId3">
            <a:alphaModFix/>
          </a:blip>
          <a:srcRect b="0" l="0" r="0" t="0"/>
          <a:stretch/>
        </p:blipFill>
        <p:spPr>
          <a:xfrm>
            <a:off x="8120900" y="137914"/>
            <a:ext cx="900247" cy="900247"/>
          </a:xfrm>
          <a:prstGeom prst="rect">
            <a:avLst/>
          </a:prstGeom>
          <a:noFill/>
          <a:ln>
            <a:noFill/>
          </a:ln>
        </p:spPr>
      </p:pic>
      <p:sp>
        <p:nvSpPr>
          <p:cNvPr id="1812" name="Google Shape;1812;p279"/>
          <p:cNvSpPr txBox="1"/>
          <p:nvPr>
            <p:ph type="title"/>
          </p:nvPr>
        </p:nvSpPr>
        <p:spPr>
          <a:xfrm>
            <a:off x="233200" y="-7993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(Agre’s) </a:t>
            </a:r>
            <a:r>
              <a:rPr i="1" lang="en"/>
              <a:t>Exploding!</a:t>
            </a:r>
            <a:r>
              <a:rPr lang="en"/>
              <a:t> Frog Eggs</a:t>
            </a:r>
            <a:endParaRPr b="1"/>
          </a:p>
        </p:txBody>
      </p:sp>
      <p:sp>
        <p:nvSpPr>
          <p:cNvPr id="1813" name="Google Shape;1813;p279"/>
          <p:cNvSpPr txBox="1"/>
          <p:nvPr/>
        </p:nvSpPr>
        <p:spPr>
          <a:xfrm>
            <a:off x="511743" y="3575914"/>
            <a:ext cx="2127900" cy="4155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1800">
                <a:solidFill>
                  <a:srgbClr val="1CA64A"/>
                </a:solidFill>
                <a:latin typeface="Open Sans"/>
                <a:ea typeface="Open Sans"/>
                <a:cs typeface="Open Sans"/>
                <a:sym typeface="Open Sans"/>
              </a:rPr>
              <a:t>Extracellular</a:t>
            </a:r>
            <a:endParaRPr b="1" sz="1800">
              <a:solidFill>
                <a:srgbClr val="1CA64A"/>
              </a:solidFill>
              <a:latin typeface="Open Sans"/>
              <a:ea typeface="Open Sans"/>
              <a:cs typeface="Open Sans"/>
              <a:sym typeface="Open Sans"/>
            </a:endParaRPr>
          </a:p>
        </p:txBody>
      </p:sp>
      <p:sp>
        <p:nvSpPr>
          <p:cNvPr id="1814" name="Google Shape;1814;p279"/>
          <p:cNvSpPr txBox="1"/>
          <p:nvPr/>
        </p:nvSpPr>
        <p:spPr>
          <a:xfrm>
            <a:off x="6534043" y="3575914"/>
            <a:ext cx="2127900" cy="4155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1800">
                <a:solidFill>
                  <a:srgbClr val="1CA64A"/>
                </a:solidFill>
                <a:latin typeface="Open Sans"/>
                <a:ea typeface="Open Sans"/>
                <a:cs typeface="Open Sans"/>
                <a:sym typeface="Open Sans"/>
              </a:rPr>
              <a:t>Extracellular</a:t>
            </a:r>
            <a:endParaRPr b="1" sz="1800">
              <a:solidFill>
                <a:srgbClr val="1CA64A"/>
              </a:solidFill>
              <a:latin typeface="Open Sans"/>
              <a:ea typeface="Open Sans"/>
              <a:cs typeface="Open Sans"/>
              <a:sym typeface="Open Sans"/>
            </a:endParaRPr>
          </a:p>
        </p:txBody>
      </p:sp>
      <p:pic>
        <p:nvPicPr>
          <p:cNvPr id="1815" name="Google Shape;1815;p279"/>
          <p:cNvPicPr preferRelativeResize="0"/>
          <p:nvPr/>
        </p:nvPicPr>
        <p:blipFill>
          <a:blip r:embed="rId4">
            <a:alphaModFix/>
          </a:blip>
          <a:stretch>
            <a:fillRect/>
          </a:stretch>
        </p:blipFill>
        <p:spPr>
          <a:xfrm>
            <a:off x="2639650" y="1144500"/>
            <a:ext cx="3501574" cy="3518725"/>
          </a:xfrm>
          <a:prstGeom prst="rect">
            <a:avLst/>
          </a:prstGeom>
          <a:noFill/>
          <a:ln>
            <a:noFill/>
          </a:ln>
        </p:spPr>
      </p:pic>
      <p:sp>
        <p:nvSpPr>
          <p:cNvPr id="1816" name="Google Shape;1816;p279"/>
          <p:cNvSpPr txBox="1"/>
          <p:nvPr/>
        </p:nvSpPr>
        <p:spPr>
          <a:xfrm>
            <a:off x="3568599" y="3575929"/>
            <a:ext cx="1810200" cy="4155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1800">
                <a:solidFill>
                  <a:srgbClr val="1CA64A"/>
                </a:solidFill>
                <a:latin typeface="Open Sans"/>
                <a:ea typeface="Open Sans"/>
                <a:cs typeface="Open Sans"/>
                <a:sym typeface="Open Sans"/>
              </a:rPr>
              <a:t>Intracellular</a:t>
            </a:r>
            <a:endParaRPr b="1" sz="1800">
              <a:solidFill>
                <a:srgbClr val="1CA64A"/>
              </a:solidFill>
              <a:latin typeface="Open Sans"/>
              <a:ea typeface="Open Sans"/>
              <a:cs typeface="Open Sans"/>
              <a:sym typeface="Open Sans"/>
            </a:endParaRPr>
          </a:p>
        </p:txBody>
      </p:sp>
      <p:pic>
        <p:nvPicPr>
          <p:cNvPr id="1817" name="Google Shape;1817;p279"/>
          <p:cNvPicPr preferRelativeResize="0"/>
          <p:nvPr/>
        </p:nvPicPr>
        <p:blipFill>
          <a:blip r:embed="rId5">
            <a:alphaModFix/>
          </a:blip>
          <a:stretch>
            <a:fillRect/>
          </a:stretch>
        </p:blipFill>
        <p:spPr>
          <a:xfrm>
            <a:off x="4420776" y="1747976"/>
            <a:ext cx="302430" cy="302429"/>
          </a:xfrm>
          <a:prstGeom prst="rect">
            <a:avLst/>
          </a:prstGeom>
          <a:noFill/>
          <a:ln>
            <a:noFill/>
          </a:ln>
        </p:spPr>
      </p:pic>
      <p:pic>
        <p:nvPicPr>
          <p:cNvPr id="1818" name="Google Shape;1818;p279"/>
          <p:cNvPicPr preferRelativeResize="0"/>
          <p:nvPr/>
        </p:nvPicPr>
        <p:blipFill>
          <a:blip r:embed="rId5">
            <a:alphaModFix/>
          </a:blip>
          <a:stretch>
            <a:fillRect/>
          </a:stretch>
        </p:blipFill>
        <p:spPr>
          <a:xfrm>
            <a:off x="3273464" y="2894026"/>
            <a:ext cx="302430" cy="302429"/>
          </a:xfrm>
          <a:prstGeom prst="rect">
            <a:avLst/>
          </a:prstGeom>
          <a:noFill/>
          <a:ln>
            <a:noFill/>
          </a:ln>
        </p:spPr>
      </p:pic>
      <p:pic>
        <p:nvPicPr>
          <p:cNvPr id="1819" name="Google Shape;1819;p279"/>
          <p:cNvPicPr preferRelativeResize="0"/>
          <p:nvPr/>
        </p:nvPicPr>
        <p:blipFill>
          <a:blip r:embed="rId5">
            <a:alphaModFix/>
          </a:blip>
          <a:stretch>
            <a:fillRect/>
          </a:stretch>
        </p:blipFill>
        <p:spPr>
          <a:xfrm>
            <a:off x="5019189" y="2083676"/>
            <a:ext cx="302430" cy="302429"/>
          </a:xfrm>
          <a:prstGeom prst="rect">
            <a:avLst/>
          </a:prstGeom>
          <a:noFill/>
          <a:ln>
            <a:noFill/>
          </a:ln>
        </p:spPr>
      </p:pic>
      <p:pic>
        <p:nvPicPr>
          <p:cNvPr id="1820" name="Google Shape;1820;p279"/>
          <p:cNvPicPr preferRelativeResize="0"/>
          <p:nvPr/>
        </p:nvPicPr>
        <p:blipFill>
          <a:blip r:embed="rId6">
            <a:alphaModFix/>
          </a:blip>
          <a:stretch>
            <a:fillRect/>
          </a:stretch>
        </p:blipFill>
        <p:spPr>
          <a:xfrm>
            <a:off x="5224528" y="2972324"/>
            <a:ext cx="220275" cy="234525"/>
          </a:xfrm>
          <a:prstGeom prst="rect">
            <a:avLst/>
          </a:prstGeom>
          <a:noFill/>
          <a:ln>
            <a:noFill/>
          </a:ln>
        </p:spPr>
      </p:pic>
      <p:pic>
        <p:nvPicPr>
          <p:cNvPr id="1821" name="Google Shape;1821;p279"/>
          <p:cNvPicPr preferRelativeResize="0"/>
          <p:nvPr/>
        </p:nvPicPr>
        <p:blipFill>
          <a:blip r:embed="rId6">
            <a:alphaModFix/>
          </a:blip>
          <a:stretch>
            <a:fillRect/>
          </a:stretch>
        </p:blipFill>
        <p:spPr>
          <a:xfrm>
            <a:off x="3727103" y="1961524"/>
            <a:ext cx="220275" cy="234525"/>
          </a:xfrm>
          <a:prstGeom prst="rect">
            <a:avLst/>
          </a:prstGeom>
          <a:noFill/>
          <a:ln>
            <a:noFill/>
          </a:ln>
        </p:spPr>
      </p:pic>
      <p:pic>
        <p:nvPicPr>
          <p:cNvPr id="1822" name="Google Shape;1822;p279"/>
          <p:cNvPicPr preferRelativeResize="0"/>
          <p:nvPr/>
        </p:nvPicPr>
        <p:blipFill>
          <a:blip r:embed="rId6">
            <a:alphaModFix/>
          </a:blip>
          <a:stretch>
            <a:fillRect/>
          </a:stretch>
        </p:blipFill>
        <p:spPr>
          <a:xfrm>
            <a:off x="4098578" y="3341399"/>
            <a:ext cx="220275" cy="234525"/>
          </a:xfrm>
          <a:prstGeom prst="rect">
            <a:avLst/>
          </a:prstGeom>
          <a:noFill/>
          <a:ln>
            <a:noFill/>
          </a:ln>
        </p:spPr>
      </p:pic>
      <p:pic>
        <p:nvPicPr>
          <p:cNvPr id="1823" name="Google Shape;1823;p279"/>
          <p:cNvPicPr preferRelativeResize="0"/>
          <p:nvPr/>
        </p:nvPicPr>
        <p:blipFill>
          <a:blip r:embed="rId7">
            <a:alphaModFix/>
          </a:blip>
          <a:stretch>
            <a:fillRect/>
          </a:stretch>
        </p:blipFill>
        <p:spPr>
          <a:xfrm rot="-8723282">
            <a:off x="3225777" y="1877219"/>
            <a:ext cx="1806021" cy="1444848"/>
          </a:xfrm>
          <a:prstGeom prst="rect">
            <a:avLst/>
          </a:prstGeom>
          <a:noFill/>
          <a:ln>
            <a:noFill/>
          </a:ln>
        </p:spPr>
      </p:pic>
      <p:pic>
        <p:nvPicPr>
          <p:cNvPr id="1824" name="Google Shape;1824;p279"/>
          <p:cNvPicPr preferRelativeResize="0"/>
          <p:nvPr/>
        </p:nvPicPr>
        <p:blipFill>
          <a:blip r:embed="rId8">
            <a:alphaModFix/>
          </a:blip>
          <a:stretch>
            <a:fillRect/>
          </a:stretch>
        </p:blipFill>
        <p:spPr>
          <a:xfrm rot="2926580">
            <a:off x="4985814" y="3318001"/>
            <a:ext cx="241866" cy="359436"/>
          </a:xfrm>
          <a:prstGeom prst="rect">
            <a:avLst/>
          </a:prstGeom>
          <a:noFill/>
          <a:ln>
            <a:noFill/>
          </a:ln>
        </p:spPr>
      </p:pic>
      <p:pic>
        <p:nvPicPr>
          <p:cNvPr id="1825" name="Google Shape;1825;p279"/>
          <p:cNvPicPr preferRelativeResize="0"/>
          <p:nvPr/>
        </p:nvPicPr>
        <p:blipFill>
          <a:blip r:embed="rId8">
            <a:alphaModFix/>
          </a:blip>
          <a:stretch>
            <a:fillRect/>
          </a:stretch>
        </p:blipFill>
        <p:spPr>
          <a:xfrm rot="2926580">
            <a:off x="4087776" y="1991201"/>
            <a:ext cx="241866" cy="359436"/>
          </a:xfrm>
          <a:prstGeom prst="rect">
            <a:avLst/>
          </a:prstGeom>
          <a:noFill/>
          <a:ln>
            <a:noFill/>
          </a:ln>
        </p:spPr>
      </p:pic>
      <p:pic>
        <p:nvPicPr>
          <p:cNvPr id="1826" name="Google Shape;1826;p279"/>
          <p:cNvPicPr preferRelativeResize="0"/>
          <p:nvPr/>
        </p:nvPicPr>
        <p:blipFill>
          <a:blip r:embed="rId8">
            <a:alphaModFix/>
          </a:blip>
          <a:stretch>
            <a:fillRect/>
          </a:stretch>
        </p:blipFill>
        <p:spPr>
          <a:xfrm rot="2926580">
            <a:off x="3821039" y="3002001"/>
            <a:ext cx="241866" cy="359436"/>
          </a:xfrm>
          <a:prstGeom prst="rect">
            <a:avLst/>
          </a:prstGeom>
          <a:noFill/>
          <a:ln>
            <a:noFill/>
          </a:ln>
        </p:spPr>
      </p:pic>
      <p:pic>
        <p:nvPicPr>
          <p:cNvPr id="1827" name="Google Shape;1827;p279"/>
          <p:cNvPicPr preferRelativeResize="0"/>
          <p:nvPr/>
        </p:nvPicPr>
        <p:blipFill>
          <a:blip r:embed="rId8">
            <a:alphaModFix/>
          </a:blip>
          <a:stretch>
            <a:fillRect/>
          </a:stretch>
        </p:blipFill>
        <p:spPr>
          <a:xfrm rot="2926580">
            <a:off x="4528614" y="3318001"/>
            <a:ext cx="241866" cy="359436"/>
          </a:xfrm>
          <a:prstGeom prst="rect">
            <a:avLst/>
          </a:prstGeom>
          <a:noFill/>
          <a:ln>
            <a:noFill/>
          </a:ln>
        </p:spPr>
      </p:pic>
      <p:pic>
        <p:nvPicPr>
          <p:cNvPr id="1828" name="Google Shape;1828;p279"/>
          <p:cNvPicPr preferRelativeResize="0"/>
          <p:nvPr/>
        </p:nvPicPr>
        <p:blipFill>
          <a:blip r:embed="rId7">
            <a:alphaModFix/>
          </a:blip>
          <a:stretch>
            <a:fillRect/>
          </a:stretch>
        </p:blipFill>
        <p:spPr>
          <a:xfrm rot="-9903371">
            <a:off x="4011302" y="2182019"/>
            <a:ext cx="1806020" cy="1444847"/>
          </a:xfrm>
          <a:prstGeom prst="rect">
            <a:avLst/>
          </a:prstGeom>
          <a:noFill/>
          <a:ln>
            <a:noFill/>
          </a:ln>
        </p:spPr>
      </p:pic>
      <p:pic>
        <p:nvPicPr>
          <p:cNvPr id="1829" name="Google Shape;1829;p279"/>
          <p:cNvPicPr preferRelativeResize="0"/>
          <p:nvPr/>
        </p:nvPicPr>
        <p:blipFill>
          <a:blip r:embed="rId8">
            <a:alphaModFix/>
          </a:blip>
          <a:stretch>
            <a:fillRect/>
          </a:stretch>
        </p:blipFill>
        <p:spPr>
          <a:xfrm rot="2926580">
            <a:off x="4683389" y="1991201"/>
            <a:ext cx="241866" cy="359436"/>
          </a:xfrm>
          <a:prstGeom prst="rect">
            <a:avLst/>
          </a:prstGeom>
          <a:noFill/>
          <a:ln>
            <a:noFill/>
          </a:ln>
        </p:spPr>
      </p:pic>
      <p:pic>
        <p:nvPicPr>
          <p:cNvPr id="1830" name="Google Shape;1830;p279"/>
          <p:cNvPicPr preferRelativeResize="0"/>
          <p:nvPr/>
        </p:nvPicPr>
        <p:blipFill>
          <a:blip r:embed="rId9">
            <a:alphaModFix/>
          </a:blip>
          <a:stretch>
            <a:fillRect/>
          </a:stretch>
        </p:blipFill>
        <p:spPr>
          <a:xfrm rot="5400000">
            <a:off x="4039948" y="1155050"/>
            <a:ext cx="608376" cy="374574"/>
          </a:xfrm>
          <a:prstGeom prst="rect">
            <a:avLst/>
          </a:prstGeom>
          <a:noFill/>
          <a:ln>
            <a:noFill/>
          </a:ln>
        </p:spPr>
      </p:pic>
      <p:pic>
        <p:nvPicPr>
          <p:cNvPr id="1831" name="Google Shape;1831;p279"/>
          <p:cNvPicPr preferRelativeResize="0"/>
          <p:nvPr/>
        </p:nvPicPr>
        <p:blipFill>
          <a:blip r:embed="rId9">
            <a:alphaModFix/>
          </a:blip>
          <a:stretch>
            <a:fillRect/>
          </a:stretch>
        </p:blipFill>
        <p:spPr>
          <a:xfrm rot="10388606">
            <a:off x="5596284" y="2582725"/>
            <a:ext cx="608377" cy="374574"/>
          </a:xfrm>
          <a:prstGeom prst="rect">
            <a:avLst/>
          </a:prstGeom>
          <a:noFill/>
          <a:ln>
            <a:noFill/>
          </a:ln>
        </p:spPr>
      </p:pic>
      <p:pic>
        <p:nvPicPr>
          <p:cNvPr id="1832" name="Google Shape;1832;p279"/>
          <p:cNvPicPr preferRelativeResize="0"/>
          <p:nvPr/>
        </p:nvPicPr>
        <p:blipFill>
          <a:blip r:embed="rId10">
            <a:alphaModFix/>
          </a:blip>
          <a:stretch>
            <a:fillRect/>
          </a:stretch>
        </p:blipFill>
        <p:spPr>
          <a:xfrm rot="3">
            <a:off x="3339679" y="2141831"/>
            <a:ext cx="1195397" cy="785646"/>
          </a:xfrm>
          <a:prstGeom prst="rect">
            <a:avLst/>
          </a:prstGeom>
          <a:noFill/>
          <a:ln>
            <a:noFill/>
          </a:ln>
        </p:spPr>
      </p:pic>
      <p:pic>
        <p:nvPicPr>
          <p:cNvPr id="1833" name="Google Shape;1833;p279"/>
          <p:cNvPicPr preferRelativeResize="0"/>
          <p:nvPr/>
        </p:nvPicPr>
        <p:blipFill>
          <a:blip r:embed="rId10">
            <a:alphaModFix/>
          </a:blip>
          <a:stretch>
            <a:fillRect/>
          </a:stretch>
        </p:blipFill>
        <p:spPr>
          <a:xfrm rot="3">
            <a:off x="3321491" y="2788894"/>
            <a:ext cx="1195397" cy="785646"/>
          </a:xfrm>
          <a:prstGeom prst="rect">
            <a:avLst/>
          </a:prstGeom>
          <a:noFill/>
          <a:ln>
            <a:noFill/>
          </a:ln>
        </p:spPr>
      </p:pic>
      <p:pic>
        <p:nvPicPr>
          <p:cNvPr id="1834" name="Google Shape;1834;p279"/>
          <p:cNvPicPr preferRelativeResize="0"/>
          <p:nvPr/>
        </p:nvPicPr>
        <p:blipFill>
          <a:blip r:embed="rId10">
            <a:alphaModFix/>
          </a:blip>
          <a:stretch>
            <a:fillRect/>
          </a:stretch>
        </p:blipFill>
        <p:spPr>
          <a:xfrm rot="3">
            <a:off x="4420779" y="2695319"/>
            <a:ext cx="1195397" cy="785646"/>
          </a:xfrm>
          <a:prstGeom prst="rect">
            <a:avLst/>
          </a:prstGeom>
          <a:noFill/>
          <a:ln>
            <a:noFill/>
          </a:ln>
        </p:spPr>
      </p:pic>
      <p:pic>
        <p:nvPicPr>
          <p:cNvPr id="1835" name="Google Shape;1835;p279"/>
          <p:cNvPicPr preferRelativeResize="0"/>
          <p:nvPr/>
        </p:nvPicPr>
        <p:blipFill>
          <a:blip r:embed="rId10">
            <a:alphaModFix/>
          </a:blip>
          <a:stretch>
            <a:fillRect/>
          </a:stretch>
        </p:blipFill>
        <p:spPr>
          <a:xfrm rot="3">
            <a:off x="4305604" y="2001869"/>
            <a:ext cx="1195397" cy="785646"/>
          </a:xfrm>
          <a:prstGeom prst="rect">
            <a:avLst/>
          </a:prstGeom>
          <a:noFill/>
          <a:ln>
            <a:noFill/>
          </a:ln>
        </p:spPr>
      </p:pic>
      <p:pic>
        <p:nvPicPr>
          <p:cNvPr id="1836" name="Google Shape;1836;p279"/>
          <p:cNvPicPr preferRelativeResize="0"/>
          <p:nvPr/>
        </p:nvPicPr>
        <p:blipFill>
          <a:blip r:embed="rId10">
            <a:alphaModFix/>
          </a:blip>
          <a:stretch>
            <a:fillRect/>
          </a:stretch>
        </p:blipFill>
        <p:spPr>
          <a:xfrm rot="3">
            <a:off x="4051854" y="3288319"/>
            <a:ext cx="1195397" cy="785646"/>
          </a:xfrm>
          <a:prstGeom prst="rect">
            <a:avLst/>
          </a:prstGeom>
          <a:noFill/>
          <a:ln>
            <a:noFill/>
          </a:ln>
        </p:spPr>
      </p:pic>
      <p:pic>
        <p:nvPicPr>
          <p:cNvPr id="1837" name="Google Shape;1837;p279"/>
          <p:cNvPicPr preferRelativeResize="0"/>
          <p:nvPr/>
        </p:nvPicPr>
        <p:blipFill>
          <a:blip r:embed="rId10">
            <a:alphaModFix/>
          </a:blip>
          <a:stretch>
            <a:fillRect/>
          </a:stretch>
        </p:blipFill>
        <p:spPr>
          <a:xfrm rot="3">
            <a:off x="3978304" y="2470919"/>
            <a:ext cx="1195397" cy="785646"/>
          </a:xfrm>
          <a:prstGeom prst="rect">
            <a:avLst/>
          </a:prstGeom>
          <a:noFill/>
          <a:ln>
            <a:noFill/>
          </a:ln>
        </p:spPr>
      </p:pic>
      <p:pic>
        <p:nvPicPr>
          <p:cNvPr id="1838" name="Google Shape;1838;p279"/>
          <p:cNvPicPr preferRelativeResize="0"/>
          <p:nvPr/>
        </p:nvPicPr>
        <p:blipFill>
          <a:blip r:embed="rId10">
            <a:alphaModFix/>
          </a:blip>
          <a:stretch>
            <a:fillRect/>
          </a:stretch>
        </p:blipFill>
        <p:spPr>
          <a:xfrm rot="3">
            <a:off x="3339679" y="1824881"/>
            <a:ext cx="1195397" cy="785646"/>
          </a:xfrm>
          <a:prstGeom prst="rect">
            <a:avLst/>
          </a:prstGeom>
          <a:noFill/>
          <a:ln>
            <a:noFill/>
          </a:ln>
        </p:spPr>
      </p:pic>
      <p:pic>
        <p:nvPicPr>
          <p:cNvPr id="1839" name="Google Shape;1839;p279"/>
          <p:cNvPicPr preferRelativeResize="0"/>
          <p:nvPr/>
        </p:nvPicPr>
        <p:blipFill>
          <a:blip r:embed="rId10">
            <a:alphaModFix/>
          </a:blip>
          <a:stretch>
            <a:fillRect/>
          </a:stretch>
        </p:blipFill>
        <p:spPr>
          <a:xfrm rot="3">
            <a:off x="4446604" y="2141831"/>
            <a:ext cx="1195397" cy="785646"/>
          </a:xfrm>
          <a:prstGeom prst="rect">
            <a:avLst/>
          </a:prstGeom>
          <a:noFill/>
          <a:ln>
            <a:noFill/>
          </a:ln>
        </p:spPr>
      </p:pic>
      <p:sp>
        <p:nvSpPr>
          <p:cNvPr id="1840" name="Google Shape;1840;p279"/>
          <p:cNvSpPr/>
          <p:nvPr/>
        </p:nvSpPr>
        <p:spPr>
          <a:xfrm rot="10543705">
            <a:off x="4781394" y="2627808"/>
            <a:ext cx="1731911" cy="314694"/>
          </a:xfrm>
          <a:prstGeom prst="rightArrow">
            <a:avLst>
              <a:gd fmla="val 50000" name="adj1"/>
              <a:gd fmla="val 50000" name="adj2"/>
            </a:avLst>
          </a:prstGeom>
          <a:solidFill>
            <a:srgbClr val="00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841" name="Google Shape;1841;p279"/>
          <p:cNvSpPr/>
          <p:nvPr/>
        </p:nvSpPr>
        <p:spPr>
          <a:xfrm rot="5402336">
            <a:off x="3700350" y="1271243"/>
            <a:ext cx="1324500" cy="327000"/>
          </a:xfrm>
          <a:prstGeom prst="rightArrow">
            <a:avLst>
              <a:gd fmla="val 50000" name="adj1"/>
              <a:gd fmla="val 50000" name="adj2"/>
            </a:avLst>
          </a:prstGeom>
          <a:solidFill>
            <a:srgbClr val="00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842" name="Google Shape;1842;p279"/>
          <p:cNvSpPr txBox="1"/>
          <p:nvPr/>
        </p:nvSpPr>
        <p:spPr>
          <a:xfrm>
            <a:off x="317825" y="2302350"/>
            <a:ext cx="22560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2300">
                <a:solidFill>
                  <a:srgbClr val="337AC7"/>
                </a:solidFill>
                <a:latin typeface="Calibri"/>
                <a:ea typeface="Calibri"/>
                <a:cs typeface="Calibri"/>
                <a:sym typeface="Calibri"/>
              </a:rPr>
              <a:t>distilled water</a:t>
            </a:r>
            <a:endParaRPr i="1" sz="2300">
              <a:solidFill>
                <a:srgbClr val="337AC7"/>
              </a:solidFill>
              <a:latin typeface="Calibri"/>
              <a:ea typeface="Calibri"/>
              <a:cs typeface="Calibri"/>
              <a:sym typeface="Calibri"/>
            </a:endParaRPr>
          </a:p>
        </p:txBody>
      </p:sp>
      <p:pic>
        <p:nvPicPr>
          <p:cNvPr id="1843" name="Google Shape;1843;p279"/>
          <p:cNvPicPr preferRelativeResize="0"/>
          <p:nvPr/>
        </p:nvPicPr>
        <p:blipFill>
          <a:blip r:embed="rId8">
            <a:alphaModFix/>
          </a:blip>
          <a:stretch>
            <a:fillRect/>
          </a:stretch>
        </p:blipFill>
        <p:spPr>
          <a:xfrm rot="2926579">
            <a:off x="2177991" y="2902130"/>
            <a:ext cx="252277" cy="374908"/>
          </a:xfrm>
          <a:prstGeom prst="rect">
            <a:avLst/>
          </a:prstGeom>
          <a:noFill/>
          <a:ln>
            <a:noFill/>
          </a:ln>
        </p:spPr>
      </p:pic>
      <p:pic>
        <p:nvPicPr>
          <p:cNvPr id="1844" name="Google Shape;1844;p279"/>
          <p:cNvPicPr preferRelativeResize="0"/>
          <p:nvPr/>
        </p:nvPicPr>
        <p:blipFill>
          <a:blip r:embed="rId8">
            <a:alphaModFix/>
          </a:blip>
          <a:stretch>
            <a:fillRect/>
          </a:stretch>
        </p:blipFill>
        <p:spPr>
          <a:xfrm rot="2926579">
            <a:off x="2438916" y="1778917"/>
            <a:ext cx="252277" cy="374908"/>
          </a:xfrm>
          <a:prstGeom prst="rect">
            <a:avLst/>
          </a:prstGeom>
          <a:noFill/>
          <a:ln>
            <a:noFill/>
          </a:ln>
        </p:spPr>
      </p:pic>
      <p:pic>
        <p:nvPicPr>
          <p:cNvPr id="1845" name="Google Shape;1845;p279"/>
          <p:cNvPicPr preferRelativeResize="0"/>
          <p:nvPr/>
        </p:nvPicPr>
        <p:blipFill>
          <a:blip r:embed="rId8">
            <a:alphaModFix/>
          </a:blip>
          <a:stretch>
            <a:fillRect/>
          </a:stretch>
        </p:blipFill>
        <p:spPr>
          <a:xfrm rot="2926579">
            <a:off x="1912016" y="1866467"/>
            <a:ext cx="252277" cy="374908"/>
          </a:xfrm>
          <a:prstGeom prst="rect">
            <a:avLst/>
          </a:prstGeom>
          <a:noFill/>
          <a:ln>
            <a:noFill/>
          </a:ln>
        </p:spPr>
      </p:pic>
      <p:pic>
        <p:nvPicPr>
          <p:cNvPr id="1846" name="Google Shape;1846;p279"/>
          <p:cNvPicPr preferRelativeResize="0"/>
          <p:nvPr/>
        </p:nvPicPr>
        <p:blipFill>
          <a:blip r:embed="rId8">
            <a:alphaModFix/>
          </a:blip>
          <a:stretch>
            <a:fillRect/>
          </a:stretch>
        </p:blipFill>
        <p:spPr>
          <a:xfrm rot="2926579">
            <a:off x="6168341" y="1677467"/>
            <a:ext cx="252277" cy="374908"/>
          </a:xfrm>
          <a:prstGeom prst="rect">
            <a:avLst/>
          </a:prstGeom>
          <a:noFill/>
          <a:ln>
            <a:noFill/>
          </a:ln>
        </p:spPr>
      </p:pic>
      <p:pic>
        <p:nvPicPr>
          <p:cNvPr id="1847" name="Google Shape;1847;p279"/>
          <p:cNvPicPr preferRelativeResize="0"/>
          <p:nvPr/>
        </p:nvPicPr>
        <p:blipFill>
          <a:blip r:embed="rId8">
            <a:alphaModFix/>
          </a:blip>
          <a:stretch>
            <a:fillRect/>
          </a:stretch>
        </p:blipFill>
        <p:spPr>
          <a:xfrm rot="2926579">
            <a:off x="6725216" y="2412180"/>
            <a:ext cx="252277" cy="374908"/>
          </a:xfrm>
          <a:prstGeom prst="rect">
            <a:avLst/>
          </a:prstGeom>
          <a:noFill/>
          <a:ln>
            <a:noFill/>
          </a:ln>
        </p:spPr>
      </p:pic>
      <p:pic>
        <p:nvPicPr>
          <p:cNvPr id="1848" name="Google Shape;1848;p279"/>
          <p:cNvPicPr preferRelativeResize="0"/>
          <p:nvPr/>
        </p:nvPicPr>
        <p:blipFill>
          <a:blip r:embed="rId8">
            <a:alphaModFix/>
          </a:blip>
          <a:stretch>
            <a:fillRect/>
          </a:stretch>
        </p:blipFill>
        <p:spPr>
          <a:xfrm rot="2926579">
            <a:off x="6454116" y="2994267"/>
            <a:ext cx="252277" cy="374908"/>
          </a:xfrm>
          <a:prstGeom prst="rect">
            <a:avLst/>
          </a:prstGeom>
          <a:noFill/>
          <a:ln>
            <a:noFill/>
          </a:ln>
        </p:spPr>
      </p:pic>
      <p:pic>
        <p:nvPicPr>
          <p:cNvPr id="1849" name="Google Shape;1849;p279" title="File:Explosion-153710 icon.svg - Wikimedia Commons"/>
          <p:cNvPicPr preferRelativeResize="0"/>
          <p:nvPr/>
        </p:nvPicPr>
        <p:blipFill>
          <a:blip r:embed="rId11">
            <a:alphaModFix/>
          </a:blip>
          <a:stretch>
            <a:fillRect/>
          </a:stretch>
        </p:blipFill>
        <p:spPr>
          <a:xfrm>
            <a:off x="3128636" y="2784189"/>
            <a:ext cx="2550475" cy="235071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3" name="Shape 1853"/>
        <p:cNvGrpSpPr/>
        <p:nvPr/>
      </p:nvGrpSpPr>
      <p:grpSpPr>
        <a:xfrm>
          <a:off x="0" y="0"/>
          <a:ext cx="0" cy="0"/>
          <a:chOff x="0" y="0"/>
          <a:chExt cx="0" cy="0"/>
        </a:xfrm>
      </p:grpSpPr>
      <p:sp>
        <p:nvSpPr>
          <p:cNvPr id="1854" name="Google Shape;1854;p280"/>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pic>
        <p:nvPicPr>
          <p:cNvPr id="1855" name="Google Shape;1855;p280"/>
          <p:cNvPicPr preferRelativeResize="0"/>
          <p:nvPr/>
        </p:nvPicPr>
        <p:blipFill>
          <a:blip r:embed="rId3">
            <a:alphaModFix/>
          </a:blip>
          <a:stretch>
            <a:fillRect/>
          </a:stretch>
        </p:blipFill>
        <p:spPr>
          <a:xfrm>
            <a:off x="3025030" y="1291722"/>
            <a:ext cx="5370819" cy="3295920"/>
          </a:xfrm>
          <a:prstGeom prst="rect">
            <a:avLst/>
          </a:prstGeom>
          <a:noFill/>
          <a:ln>
            <a:noFill/>
          </a:ln>
        </p:spPr>
      </p:pic>
      <p:pic>
        <p:nvPicPr>
          <p:cNvPr id="1856" name="Google Shape;1856;p280"/>
          <p:cNvPicPr preferRelativeResize="0"/>
          <p:nvPr/>
        </p:nvPicPr>
        <p:blipFill>
          <a:blip r:embed="rId4">
            <a:alphaModFix/>
          </a:blip>
          <a:stretch>
            <a:fillRect/>
          </a:stretch>
        </p:blipFill>
        <p:spPr>
          <a:xfrm>
            <a:off x="473419" y="1926519"/>
            <a:ext cx="2034002" cy="1971550"/>
          </a:xfrm>
          <a:prstGeom prst="rect">
            <a:avLst/>
          </a:prstGeom>
          <a:noFill/>
          <a:ln>
            <a:noFill/>
          </a:ln>
        </p:spPr>
      </p:pic>
      <p:sp>
        <p:nvSpPr>
          <p:cNvPr id="1857" name="Google Shape;1857;p280"/>
          <p:cNvSpPr txBox="1"/>
          <p:nvPr/>
        </p:nvSpPr>
        <p:spPr>
          <a:xfrm>
            <a:off x="473419" y="3898069"/>
            <a:ext cx="2034000" cy="4155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1800">
                <a:solidFill>
                  <a:schemeClr val="dk1"/>
                </a:solidFill>
                <a:latin typeface="Calibri"/>
                <a:ea typeface="Calibri"/>
                <a:cs typeface="Calibri"/>
                <a:sym typeface="Calibri"/>
              </a:rPr>
              <a:t>PDB ID: 1K4C</a:t>
            </a:r>
            <a:endParaRPr sz="1800">
              <a:solidFill>
                <a:schemeClr val="dk1"/>
              </a:solidFill>
              <a:latin typeface="Calibri"/>
              <a:ea typeface="Calibri"/>
              <a:cs typeface="Calibri"/>
              <a:sym typeface="Calibri"/>
            </a:endParaRPr>
          </a:p>
        </p:txBody>
      </p:sp>
      <p:sp>
        <p:nvSpPr>
          <p:cNvPr id="1858" name="Google Shape;1858;p280"/>
          <p:cNvSpPr txBox="1"/>
          <p:nvPr>
            <p:ph type="title"/>
          </p:nvPr>
        </p:nvSpPr>
        <p:spPr>
          <a:xfrm>
            <a:off x="233200" y="-47075"/>
            <a:ext cx="66333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Potassium Channel</a:t>
            </a:r>
            <a:endParaRPr b="1"/>
          </a:p>
        </p:txBody>
      </p:sp>
      <p:sp>
        <p:nvSpPr>
          <p:cNvPr id="1859" name="Google Shape;1859;p280"/>
          <p:cNvSpPr txBox="1"/>
          <p:nvPr/>
        </p:nvSpPr>
        <p:spPr>
          <a:xfrm>
            <a:off x="4271500" y="107400"/>
            <a:ext cx="4790100" cy="507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100">
                <a:solidFill>
                  <a:schemeClr val="lt1"/>
                </a:solidFill>
                <a:latin typeface="Calibri"/>
                <a:ea typeface="Calibri"/>
                <a:cs typeface="Calibri"/>
                <a:sym typeface="Calibri"/>
              </a:rPr>
              <a:t>(or any channel you like for your story!)</a:t>
            </a:r>
            <a:endParaRPr sz="2100"/>
          </a:p>
        </p:txBody>
      </p:sp>
      <p:sp>
        <p:nvSpPr>
          <p:cNvPr id="1860" name="Google Shape;1860;p280"/>
          <p:cNvSpPr/>
          <p:nvPr/>
        </p:nvSpPr>
        <p:spPr>
          <a:xfrm>
            <a:off x="2930425" y="4024800"/>
            <a:ext cx="226200" cy="723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4" name="Shape 1864"/>
        <p:cNvGrpSpPr/>
        <p:nvPr/>
      </p:nvGrpSpPr>
      <p:grpSpPr>
        <a:xfrm>
          <a:off x="0" y="0"/>
          <a:ext cx="0" cy="0"/>
          <a:chOff x="0" y="0"/>
          <a:chExt cx="0" cy="0"/>
        </a:xfrm>
      </p:grpSpPr>
      <p:pic>
        <p:nvPicPr>
          <p:cNvPr id="1865" name="Google Shape;1865;p281"/>
          <p:cNvPicPr preferRelativeResize="0"/>
          <p:nvPr/>
        </p:nvPicPr>
        <p:blipFill>
          <a:blip r:embed="rId3">
            <a:alphaModFix/>
          </a:blip>
          <a:stretch>
            <a:fillRect/>
          </a:stretch>
        </p:blipFill>
        <p:spPr>
          <a:xfrm rot="-5400000">
            <a:off x="2939175" y="-1384125"/>
            <a:ext cx="3285425" cy="8000625"/>
          </a:xfrm>
          <a:prstGeom prst="rect">
            <a:avLst/>
          </a:prstGeom>
          <a:noFill/>
          <a:ln>
            <a:noFill/>
          </a:ln>
        </p:spPr>
      </p:pic>
      <p:sp>
        <p:nvSpPr>
          <p:cNvPr id="1866" name="Google Shape;1866;p281"/>
          <p:cNvSpPr txBox="1"/>
          <p:nvPr/>
        </p:nvSpPr>
        <p:spPr>
          <a:xfrm rot="-5400000">
            <a:off x="-1750087" y="2178000"/>
            <a:ext cx="4278900" cy="6834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n" sz="3600">
                <a:solidFill>
                  <a:srgbClr val="0B672E"/>
                </a:solidFill>
              </a:rPr>
              <a:t>Diffusion!</a:t>
            </a:r>
            <a:endParaRPr b="1" sz="3600">
              <a:solidFill>
                <a:srgbClr val="0B672E"/>
              </a:solidFill>
            </a:endParaRPr>
          </a:p>
        </p:txBody>
      </p:sp>
      <p:pic>
        <p:nvPicPr>
          <p:cNvPr id="1867" name="Google Shape;1867;p281"/>
          <p:cNvPicPr preferRelativeResize="0"/>
          <p:nvPr/>
        </p:nvPicPr>
        <p:blipFill>
          <a:blip r:embed="rId4">
            <a:alphaModFix/>
          </a:blip>
          <a:stretch>
            <a:fillRect/>
          </a:stretch>
        </p:blipFill>
        <p:spPr>
          <a:xfrm>
            <a:off x="1753750" y="683400"/>
            <a:ext cx="1260210" cy="1483149"/>
          </a:xfrm>
          <a:prstGeom prst="rect">
            <a:avLst/>
          </a:prstGeom>
          <a:noFill/>
          <a:ln>
            <a:noFill/>
          </a:ln>
        </p:spPr>
      </p:pic>
      <p:pic>
        <p:nvPicPr>
          <p:cNvPr id="1868" name="Google Shape;1868;p281"/>
          <p:cNvPicPr preferRelativeResize="0"/>
          <p:nvPr/>
        </p:nvPicPr>
        <p:blipFill>
          <a:blip r:embed="rId4">
            <a:alphaModFix/>
          </a:blip>
          <a:stretch>
            <a:fillRect/>
          </a:stretch>
        </p:blipFill>
        <p:spPr>
          <a:xfrm rot="10800000">
            <a:off x="5426775" y="2929850"/>
            <a:ext cx="1260210" cy="1483149"/>
          </a:xfrm>
          <a:prstGeom prst="rect">
            <a:avLst/>
          </a:prstGeom>
          <a:noFill/>
          <a:ln>
            <a:noFill/>
          </a:ln>
        </p:spPr>
      </p:pic>
      <p:pic>
        <p:nvPicPr>
          <p:cNvPr id="1869" name="Google Shape;1869;p281"/>
          <p:cNvPicPr preferRelativeResize="0"/>
          <p:nvPr/>
        </p:nvPicPr>
        <p:blipFill>
          <a:blip r:embed="rId5">
            <a:alphaModFix/>
          </a:blip>
          <a:stretch>
            <a:fillRect/>
          </a:stretch>
        </p:blipFill>
        <p:spPr>
          <a:xfrm>
            <a:off x="3254200" y="2078725"/>
            <a:ext cx="425700" cy="425700"/>
          </a:xfrm>
          <a:prstGeom prst="rect">
            <a:avLst/>
          </a:prstGeom>
          <a:noFill/>
          <a:ln>
            <a:noFill/>
          </a:ln>
        </p:spPr>
      </p:pic>
      <p:pic>
        <p:nvPicPr>
          <p:cNvPr id="1870" name="Google Shape;1870;p281"/>
          <p:cNvPicPr preferRelativeResize="0"/>
          <p:nvPr/>
        </p:nvPicPr>
        <p:blipFill>
          <a:blip r:embed="rId5">
            <a:alphaModFix/>
          </a:blip>
          <a:stretch>
            <a:fillRect/>
          </a:stretch>
        </p:blipFill>
        <p:spPr>
          <a:xfrm>
            <a:off x="2115575" y="2504425"/>
            <a:ext cx="425700" cy="425700"/>
          </a:xfrm>
          <a:prstGeom prst="rect">
            <a:avLst/>
          </a:prstGeom>
          <a:noFill/>
          <a:ln>
            <a:noFill/>
          </a:ln>
        </p:spPr>
      </p:pic>
      <p:pic>
        <p:nvPicPr>
          <p:cNvPr id="1871" name="Google Shape;1871;p281"/>
          <p:cNvPicPr preferRelativeResize="0"/>
          <p:nvPr/>
        </p:nvPicPr>
        <p:blipFill>
          <a:blip r:embed="rId5">
            <a:alphaModFix/>
          </a:blip>
          <a:stretch>
            <a:fillRect/>
          </a:stretch>
        </p:blipFill>
        <p:spPr>
          <a:xfrm>
            <a:off x="7520825" y="2403337"/>
            <a:ext cx="425700" cy="425700"/>
          </a:xfrm>
          <a:prstGeom prst="rect">
            <a:avLst/>
          </a:prstGeom>
          <a:noFill/>
          <a:ln>
            <a:noFill/>
          </a:ln>
        </p:spPr>
      </p:pic>
      <p:pic>
        <p:nvPicPr>
          <p:cNvPr id="1872" name="Google Shape;1872;p281"/>
          <p:cNvPicPr preferRelativeResize="0"/>
          <p:nvPr/>
        </p:nvPicPr>
        <p:blipFill>
          <a:blip r:embed="rId5">
            <a:alphaModFix/>
          </a:blip>
          <a:stretch>
            <a:fillRect/>
          </a:stretch>
        </p:blipFill>
        <p:spPr>
          <a:xfrm>
            <a:off x="4572000" y="2166550"/>
            <a:ext cx="425700" cy="425700"/>
          </a:xfrm>
          <a:prstGeom prst="rect">
            <a:avLst/>
          </a:prstGeom>
          <a:noFill/>
          <a:ln>
            <a:noFill/>
          </a:ln>
        </p:spPr>
      </p:pic>
      <p:pic>
        <p:nvPicPr>
          <p:cNvPr id="1873" name="Google Shape;1873;p281"/>
          <p:cNvPicPr preferRelativeResize="0"/>
          <p:nvPr/>
        </p:nvPicPr>
        <p:blipFill>
          <a:blip r:embed="rId5">
            <a:alphaModFix/>
          </a:blip>
          <a:stretch>
            <a:fillRect/>
          </a:stretch>
        </p:blipFill>
        <p:spPr>
          <a:xfrm>
            <a:off x="7259075" y="495100"/>
            <a:ext cx="425700" cy="425700"/>
          </a:xfrm>
          <a:prstGeom prst="rect">
            <a:avLst/>
          </a:prstGeom>
          <a:noFill/>
          <a:ln>
            <a:noFill/>
          </a:ln>
        </p:spPr>
      </p:pic>
      <p:pic>
        <p:nvPicPr>
          <p:cNvPr id="1874" name="Google Shape;1874;p281"/>
          <p:cNvPicPr preferRelativeResize="0"/>
          <p:nvPr/>
        </p:nvPicPr>
        <p:blipFill>
          <a:blip r:embed="rId5">
            <a:alphaModFix/>
          </a:blip>
          <a:stretch>
            <a:fillRect/>
          </a:stretch>
        </p:blipFill>
        <p:spPr>
          <a:xfrm>
            <a:off x="6528400" y="2403337"/>
            <a:ext cx="425700" cy="425700"/>
          </a:xfrm>
          <a:prstGeom prst="rect">
            <a:avLst/>
          </a:prstGeom>
          <a:noFill/>
          <a:ln>
            <a:noFill/>
          </a:ln>
        </p:spPr>
      </p:pic>
      <p:pic>
        <p:nvPicPr>
          <p:cNvPr id="1875" name="Google Shape;1875;p281"/>
          <p:cNvPicPr preferRelativeResize="0"/>
          <p:nvPr/>
        </p:nvPicPr>
        <p:blipFill>
          <a:blip r:embed="rId5">
            <a:alphaModFix/>
          </a:blip>
          <a:stretch>
            <a:fillRect/>
          </a:stretch>
        </p:blipFill>
        <p:spPr>
          <a:xfrm>
            <a:off x="976950" y="2166550"/>
            <a:ext cx="425700" cy="425700"/>
          </a:xfrm>
          <a:prstGeom prst="rect">
            <a:avLst/>
          </a:prstGeom>
          <a:noFill/>
          <a:ln>
            <a:noFill/>
          </a:ln>
        </p:spPr>
      </p:pic>
      <p:pic>
        <p:nvPicPr>
          <p:cNvPr id="1876" name="Google Shape;1876;p281"/>
          <p:cNvPicPr preferRelativeResize="0"/>
          <p:nvPr/>
        </p:nvPicPr>
        <p:blipFill>
          <a:blip r:embed="rId5">
            <a:alphaModFix/>
          </a:blip>
          <a:stretch>
            <a:fillRect/>
          </a:stretch>
        </p:blipFill>
        <p:spPr>
          <a:xfrm>
            <a:off x="4572000" y="4356000"/>
            <a:ext cx="425700" cy="425700"/>
          </a:xfrm>
          <a:prstGeom prst="rect">
            <a:avLst/>
          </a:prstGeom>
          <a:noFill/>
          <a:ln>
            <a:noFill/>
          </a:ln>
        </p:spPr>
      </p:pic>
      <p:pic>
        <p:nvPicPr>
          <p:cNvPr id="1877" name="Google Shape;1877;p281"/>
          <p:cNvPicPr preferRelativeResize="0"/>
          <p:nvPr/>
        </p:nvPicPr>
        <p:blipFill>
          <a:blip r:embed="rId5">
            <a:alphaModFix/>
          </a:blip>
          <a:stretch>
            <a:fillRect/>
          </a:stretch>
        </p:blipFill>
        <p:spPr>
          <a:xfrm>
            <a:off x="4835976" y="547775"/>
            <a:ext cx="425700" cy="425700"/>
          </a:xfrm>
          <a:prstGeom prst="rect">
            <a:avLst/>
          </a:prstGeom>
          <a:noFill/>
          <a:ln>
            <a:noFill/>
          </a:ln>
        </p:spPr>
      </p:pic>
      <p:pic>
        <p:nvPicPr>
          <p:cNvPr id="1878" name="Google Shape;1878;p281"/>
          <p:cNvPicPr preferRelativeResize="0"/>
          <p:nvPr/>
        </p:nvPicPr>
        <p:blipFill>
          <a:blip r:embed="rId5">
            <a:alphaModFix/>
          </a:blip>
          <a:stretch>
            <a:fillRect/>
          </a:stretch>
        </p:blipFill>
        <p:spPr>
          <a:xfrm rot="-1911869">
            <a:off x="3913101" y="2504425"/>
            <a:ext cx="425700" cy="425700"/>
          </a:xfrm>
          <a:prstGeom prst="rect">
            <a:avLst/>
          </a:prstGeom>
          <a:noFill/>
          <a:ln>
            <a:noFill/>
          </a:ln>
        </p:spPr>
      </p:pic>
      <p:pic>
        <p:nvPicPr>
          <p:cNvPr id="1879" name="Google Shape;1879;p281"/>
          <p:cNvPicPr preferRelativeResize="0"/>
          <p:nvPr/>
        </p:nvPicPr>
        <p:blipFill>
          <a:blip r:embed="rId5">
            <a:alphaModFix/>
          </a:blip>
          <a:stretch>
            <a:fillRect/>
          </a:stretch>
        </p:blipFill>
        <p:spPr>
          <a:xfrm rot="-1911869">
            <a:off x="544901" y="495100"/>
            <a:ext cx="425700" cy="425700"/>
          </a:xfrm>
          <a:prstGeom prst="rect">
            <a:avLst/>
          </a:prstGeom>
          <a:noFill/>
          <a:ln>
            <a:noFill/>
          </a:ln>
        </p:spPr>
      </p:pic>
      <p:pic>
        <p:nvPicPr>
          <p:cNvPr id="1880" name="Google Shape;1880;p281"/>
          <p:cNvPicPr preferRelativeResize="0"/>
          <p:nvPr/>
        </p:nvPicPr>
        <p:blipFill>
          <a:blip r:embed="rId5">
            <a:alphaModFix/>
          </a:blip>
          <a:stretch>
            <a:fillRect/>
          </a:stretch>
        </p:blipFill>
        <p:spPr>
          <a:xfrm rot="-1911869">
            <a:off x="3094251" y="4275700"/>
            <a:ext cx="425700" cy="425700"/>
          </a:xfrm>
          <a:prstGeom prst="rect">
            <a:avLst/>
          </a:prstGeom>
          <a:noFill/>
          <a:ln>
            <a:noFill/>
          </a:ln>
        </p:spPr>
      </p:pic>
      <p:pic>
        <p:nvPicPr>
          <p:cNvPr id="1881" name="Google Shape;1881;p281"/>
          <p:cNvPicPr preferRelativeResize="0"/>
          <p:nvPr/>
        </p:nvPicPr>
        <p:blipFill>
          <a:blip r:embed="rId5">
            <a:alphaModFix/>
          </a:blip>
          <a:stretch>
            <a:fillRect/>
          </a:stretch>
        </p:blipFill>
        <p:spPr>
          <a:xfrm rot="-1911869">
            <a:off x="5844026" y="1998425"/>
            <a:ext cx="425700" cy="425700"/>
          </a:xfrm>
          <a:prstGeom prst="rect">
            <a:avLst/>
          </a:prstGeom>
          <a:noFill/>
          <a:ln>
            <a:noFill/>
          </a:ln>
        </p:spPr>
      </p:pic>
      <p:pic>
        <p:nvPicPr>
          <p:cNvPr id="1882" name="Google Shape;1882;p281"/>
          <p:cNvPicPr preferRelativeResize="0"/>
          <p:nvPr/>
        </p:nvPicPr>
        <p:blipFill>
          <a:blip r:embed="rId5">
            <a:alphaModFix/>
          </a:blip>
          <a:stretch>
            <a:fillRect/>
          </a:stretch>
        </p:blipFill>
        <p:spPr>
          <a:xfrm rot="-1911869">
            <a:off x="1905126" y="4356000"/>
            <a:ext cx="425700" cy="425700"/>
          </a:xfrm>
          <a:prstGeom prst="rect">
            <a:avLst/>
          </a:prstGeom>
          <a:noFill/>
          <a:ln>
            <a:noFill/>
          </a:ln>
        </p:spPr>
      </p:pic>
      <p:pic>
        <p:nvPicPr>
          <p:cNvPr id="1883" name="Google Shape;1883;p281"/>
          <p:cNvPicPr preferRelativeResize="0"/>
          <p:nvPr/>
        </p:nvPicPr>
        <p:blipFill>
          <a:blip r:embed="rId5">
            <a:alphaModFix/>
          </a:blip>
          <a:stretch>
            <a:fillRect/>
          </a:stretch>
        </p:blipFill>
        <p:spPr>
          <a:xfrm rot="-1911869">
            <a:off x="5260901" y="2403337"/>
            <a:ext cx="425700" cy="4257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7" name="Shape 1887"/>
        <p:cNvGrpSpPr/>
        <p:nvPr/>
      </p:nvGrpSpPr>
      <p:grpSpPr>
        <a:xfrm>
          <a:off x="0" y="0"/>
          <a:ext cx="0" cy="0"/>
          <a:chOff x="0" y="0"/>
          <a:chExt cx="0" cy="0"/>
        </a:xfrm>
      </p:grpSpPr>
      <p:pic>
        <p:nvPicPr>
          <p:cNvPr id="1888" name="Google Shape;1888;p282"/>
          <p:cNvPicPr preferRelativeResize="0"/>
          <p:nvPr/>
        </p:nvPicPr>
        <p:blipFill>
          <a:blip r:embed="rId3">
            <a:alphaModFix/>
          </a:blip>
          <a:stretch>
            <a:fillRect/>
          </a:stretch>
        </p:blipFill>
        <p:spPr>
          <a:xfrm rot="-5400000">
            <a:off x="2939175" y="-1384125"/>
            <a:ext cx="3285425" cy="8000625"/>
          </a:xfrm>
          <a:prstGeom prst="rect">
            <a:avLst/>
          </a:prstGeom>
          <a:noFill/>
          <a:ln>
            <a:noFill/>
          </a:ln>
        </p:spPr>
      </p:pic>
      <p:sp>
        <p:nvSpPr>
          <p:cNvPr id="1889" name="Google Shape;1889;p282"/>
          <p:cNvSpPr txBox="1"/>
          <p:nvPr/>
        </p:nvSpPr>
        <p:spPr>
          <a:xfrm rot="-5400000">
            <a:off x="-1805437" y="2233350"/>
            <a:ext cx="4278900" cy="5727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lang="en" sz="2800">
                <a:solidFill>
                  <a:srgbClr val="0B672E"/>
                </a:solidFill>
              </a:rPr>
              <a:t>Osmosis </a:t>
            </a:r>
            <a:r>
              <a:rPr b="1" lang="en" sz="2800">
                <a:solidFill>
                  <a:srgbClr val="0B672E"/>
                </a:solidFill>
              </a:rPr>
              <a:t>and</a:t>
            </a:r>
            <a:r>
              <a:rPr lang="en" sz="2800">
                <a:solidFill>
                  <a:srgbClr val="0B672E"/>
                </a:solidFill>
              </a:rPr>
              <a:t> Diffusion!</a:t>
            </a:r>
            <a:endParaRPr sz="2800">
              <a:solidFill>
                <a:srgbClr val="0B672E"/>
              </a:solidFill>
            </a:endParaRPr>
          </a:p>
        </p:txBody>
      </p:sp>
      <p:pic>
        <p:nvPicPr>
          <p:cNvPr id="1890" name="Google Shape;1890;p282"/>
          <p:cNvPicPr preferRelativeResize="0"/>
          <p:nvPr/>
        </p:nvPicPr>
        <p:blipFill>
          <a:blip r:embed="rId4">
            <a:alphaModFix/>
          </a:blip>
          <a:stretch>
            <a:fillRect/>
          </a:stretch>
        </p:blipFill>
        <p:spPr>
          <a:xfrm>
            <a:off x="1913400" y="768550"/>
            <a:ext cx="1100546" cy="1295250"/>
          </a:xfrm>
          <a:prstGeom prst="rect">
            <a:avLst/>
          </a:prstGeom>
          <a:noFill/>
          <a:ln>
            <a:noFill/>
          </a:ln>
        </p:spPr>
      </p:pic>
      <p:pic>
        <p:nvPicPr>
          <p:cNvPr id="1891" name="Google Shape;1891;p282"/>
          <p:cNvPicPr preferRelativeResize="0"/>
          <p:nvPr/>
        </p:nvPicPr>
        <p:blipFill>
          <a:blip r:embed="rId4">
            <a:alphaModFix/>
          </a:blip>
          <a:stretch>
            <a:fillRect/>
          </a:stretch>
        </p:blipFill>
        <p:spPr>
          <a:xfrm rot="10800000">
            <a:off x="5511075" y="3015624"/>
            <a:ext cx="1114450" cy="1311601"/>
          </a:xfrm>
          <a:prstGeom prst="rect">
            <a:avLst/>
          </a:prstGeom>
          <a:noFill/>
          <a:ln>
            <a:noFill/>
          </a:ln>
        </p:spPr>
      </p:pic>
      <p:pic>
        <p:nvPicPr>
          <p:cNvPr id="1892" name="Google Shape;1892;p282"/>
          <p:cNvPicPr preferRelativeResize="0"/>
          <p:nvPr/>
        </p:nvPicPr>
        <p:blipFill>
          <a:blip r:embed="rId5">
            <a:alphaModFix/>
          </a:blip>
          <a:stretch>
            <a:fillRect/>
          </a:stretch>
        </p:blipFill>
        <p:spPr>
          <a:xfrm>
            <a:off x="3254200" y="2078725"/>
            <a:ext cx="425700" cy="425700"/>
          </a:xfrm>
          <a:prstGeom prst="rect">
            <a:avLst/>
          </a:prstGeom>
          <a:noFill/>
          <a:ln>
            <a:noFill/>
          </a:ln>
        </p:spPr>
      </p:pic>
      <p:pic>
        <p:nvPicPr>
          <p:cNvPr id="1893" name="Google Shape;1893;p282"/>
          <p:cNvPicPr preferRelativeResize="0"/>
          <p:nvPr/>
        </p:nvPicPr>
        <p:blipFill>
          <a:blip r:embed="rId5">
            <a:alphaModFix/>
          </a:blip>
          <a:stretch>
            <a:fillRect/>
          </a:stretch>
        </p:blipFill>
        <p:spPr>
          <a:xfrm>
            <a:off x="2115575" y="2504425"/>
            <a:ext cx="425700" cy="425700"/>
          </a:xfrm>
          <a:prstGeom prst="rect">
            <a:avLst/>
          </a:prstGeom>
          <a:noFill/>
          <a:ln>
            <a:noFill/>
          </a:ln>
        </p:spPr>
      </p:pic>
      <p:pic>
        <p:nvPicPr>
          <p:cNvPr id="1894" name="Google Shape;1894;p282"/>
          <p:cNvPicPr preferRelativeResize="0"/>
          <p:nvPr/>
        </p:nvPicPr>
        <p:blipFill>
          <a:blip r:embed="rId5">
            <a:alphaModFix/>
          </a:blip>
          <a:stretch>
            <a:fillRect/>
          </a:stretch>
        </p:blipFill>
        <p:spPr>
          <a:xfrm>
            <a:off x="7520825" y="2403337"/>
            <a:ext cx="425700" cy="425700"/>
          </a:xfrm>
          <a:prstGeom prst="rect">
            <a:avLst/>
          </a:prstGeom>
          <a:noFill/>
          <a:ln>
            <a:noFill/>
          </a:ln>
        </p:spPr>
      </p:pic>
      <p:pic>
        <p:nvPicPr>
          <p:cNvPr id="1895" name="Google Shape;1895;p282"/>
          <p:cNvPicPr preferRelativeResize="0"/>
          <p:nvPr/>
        </p:nvPicPr>
        <p:blipFill>
          <a:blip r:embed="rId5">
            <a:alphaModFix/>
          </a:blip>
          <a:stretch>
            <a:fillRect/>
          </a:stretch>
        </p:blipFill>
        <p:spPr>
          <a:xfrm>
            <a:off x="4572000" y="2166550"/>
            <a:ext cx="425700" cy="425700"/>
          </a:xfrm>
          <a:prstGeom prst="rect">
            <a:avLst/>
          </a:prstGeom>
          <a:noFill/>
          <a:ln>
            <a:noFill/>
          </a:ln>
        </p:spPr>
      </p:pic>
      <p:pic>
        <p:nvPicPr>
          <p:cNvPr id="1896" name="Google Shape;1896;p282"/>
          <p:cNvPicPr preferRelativeResize="0"/>
          <p:nvPr/>
        </p:nvPicPr>
        <p:blipFill>
          <a:blip r:embed="rId5">
            <a:alphaModFix/>
          </a:blip>
          <a:stretch>
            <a:fillRect/>
          </a:stretch>
        </p:blipFill>
        <p:spPr>
          <a:xfrm>
            <a:off x="7259075" y="495100"/>
            <a:ext cx="425700" cy="425700"/>
          </a:xfrm>
          <a:prstGeom prst="rect">
            <a:avLst/>
          </a:prstGeom>
          <a:noFill/>
          <a:ln>
            <a:noFill/>
          </a:ln>
        </p:spPr>
      </p:pic>
      <p:pic>
        <p:nvPicPr>
          <p:cNvPr id="1897" name="Google Shape;1897;p282"/>
          <p:cNvPicPr preferRelativeResize="0"/>
          <p:nvPr/>
        </p:nvPicPr>
        <p:blipFill>
          <a:blip r:embed="rId5">
            <a:alphaModFix/>
          </a:blip>
          <a:stretch>
            <a:fillRect/>
          </a:stretch>
        </p:blipFill>
        <p:spPr>
          <a:xfrm>
            <a:off x="6528400" y="2403337"/>
            <a:ext cx="425700" cy="425700"/>
          </a:xfrm>
          <a:prstGeom prst="rect">
            <a:avLst/>
          </a:prstGeom>
          <a:noFill/>
          <a:ln>
            <a:noFill/>
          </a:ln>
        </p:spPr>
      </p:pic>
      <p:pic>
        <p:nvPicPr>
          <p:cNvPr id="1898" name="Google Shape;1898;p282"/>
          <p:cNvPicPr preferRelativeResize="0"/>
          <p:nvPr/>
        </p:nvPicPr>
        <p:blipFill>
          <a:blip r:embed="rId5">
            <a:alphaModFix/>
          </a:blip>
          <a:stretch>
            <a:fillRect/>
          </a:stretch>
        </p:blipFill>
        <p:spPr>
          <a:xfrm>
            <a:off x="976950" y="2166550"/>
            <a:ext cx="425700" cy="425700"/>
          </a:xfrm>
          <a:prstGeom prst="rect">
            <a:avLst/>
          </a:prstGeom>
          <a:noFill/>
          <a:ln>
            <a:noFill/>
          </a:ln>
        </p:spPr>
      </p:pic>
      <p:pic>
        <p:nvPicPr>
          <p:cNvPr id="1899" name="Google Shape;1899;p282"/>
          <p:cNvPicPr preferRelativeResize="0"/>
          <p:nvPr/>
        </p:nvPicPr>
        <p:blipFill>
          <a:blip r:embed="rId5">
            <a:alphaModFix/>
          </a:blip>
          <a:stretch>
            <a:fillRect/>
          </a:stretch>
        </p:blipFill>
        <p:spPr>
          <a:xfrm>
            <a:off x="4572000" y="4356000"/>
            <a:ext cx="425700" cy="425700"/>
          </a:xfrm>
          <a:prstGeom prst="rect">
            <a:avLst/>
          </a:prstGeom>
          <a:noFill/>
          <a:ln>
            <a:noFill/>
          </a:ln>
        </p:spPr>
      </p:pic>
      <p:pic>
        <p:nvPicPr>
          <p:cNvPr id="1900" name="Google Shape;1900;p282"/>
          <p:cNvPicPr preferRelativeResize="0"/>
          <p:nvPr/>
        </p:nvPicPr>
        <p:blipFill>
          <a:blip r:embed="rId5">
            <a:alphaModFix/>
          </a:blip>
          <a:stretch>
            <a:fillRect/>
          </a:stretch>
        </p:blipFill>
        <p:spPr>
          <a:xfrm>
            <a:off x="4835976" y="547775"/>
            <a:ext cx="425700" cy="425700"/>
          </a:xfrm>
          <a:prstGeom prst="rect">
            <a:avLst/>
          </a:prstGeom>
          <a:noFill/>
          <a:ln>
            <a:noFill/>
          </a:ln>
        </p:spPr>
      </p:pic>
      <p:pic>
        <p:nvPicPr>
          <p:cNvPr id="1901" name="Google Shape;1901;p282"/>
          <p:cNvPicPr preferRelativeResize="0"/>
          <p:nvPr/>
        </p:nvPicPr>
        <p:blipFill>
          <a:blip r:embed="rId5">
            <a:alphaModFix/>
          </a:blip>
          <a:stretch>
            <a:fillRect/>
          </a:stretch>
        </p:blipFill>
        <p:spPr>
          <a:xfrm rot="-1911869">
            <a:off x="3913101" y="2504425"/>
            <a:ext cx="425700" cy="425700"/>
          </a:xfrm>
          <a:prstGeom prst="rect">
            <a:avLst/>
          </a:prstGeom>
          <a:noFill/>
          <a:ln>
            <a:noFill/>
          </a:ln>
        </p:spPr>
      </p:pic>
      <p:pic>
        <p:nvPicPr>
          <p:cNvPr id="1902" name="Google Shape;1902;p282"/>
          <p:cNvPicPr preferRelativeResize="0"/>
          <p:nvPr/>
        </p:nvPicPr>
        <p:blipFill>
          <a:blip r:embed="rId5">
            <a:alphaModFix/>
          </a:blip>
          <a:stretch>
            <a:fillRect/>
          </a:stretch>
        </p:blipFill>
        <p:spPr>
          <a:xfrm rot="-1911869">
            <a:off x="544901" y="495100"/>
            <a:ext cx="425700" cy="425700"/>
          </a:xfrm>
          <a:prstGeom prst="rect">
            <a:avLst/>
          </a:prstGeom>
          <a:noFill/>
          <a:ln>
            <a:noFill/>
          </a:ln>
        </p:spPr>
      </p:pic>
      <p:pic>
        <p:nvPicPr>
          <p:cNvPr id="1903" name="Google Shape;1903;p282"/>
          <p:cNvPicPr preferRelativeResize="0"/>
          <p:nvPr/>
        </p:nvPicPr>
        <p:blipFill>
          <a:blip r:embed="rId5">
            <a:alphaModFix/>
          </a:blip>
          <a:stretch>
            <a:fillRect/>
          </a:stretch>
        </p:blipFill>
        <p:spPr>
          <a:xfrm rot="-1911869">
            <a:off x="3094251" y="4275700"/>
            <a:ext cx="425700" cy="425700"/>
          </a:xfrm>
          <a:prstGeom prst="rect">
            <a:avLst/>
          </a:prstGeom>
          <a:noFill/>
          <a:ln>
            <a:noFill/>
          </a:ln>
        </p:spPr>
      </p:pic>
      <p:pic>
        <p:nvPicPr>
          <p:cNvPr id="1904" name="Google Shape;1904;p282"/>
          <p:cNvPicPr preferRelativeResize="0"/>
          <p:nvPr/>
        </p:nvPicPr>
        <p:blipFill>
          <a:blip r:embed="rId5">
            <a:alphaModFix/>
          </a:blip>
          <a:stretch>
            <a:fillRect/>
          </a:stretch>
        </p:blipFill>
        <p:spPr>
          <a:xfrm rot="-1911869">
            <a:off x="5844026" y="1998425"/>
            <a:ext cx="425700" cy="425700"/>
          </a:xfrm>
          <a:prstGeom prst="rect">
            <a:avLst/>
          </a:prstGeom>
          <a:noFill/>
          <a:ln>
            <a:noFill/>
          </a:ln>
        </p:spPr>
      </p:pic>
      <p:pic>
        <p:nvPicPr>
          <p:cNvPr id="1905" name="Google Shape;1905;p282"/>
          <p:cNvPicPr preferRelativeResize="0"/>
          <p:nvPr/>
        </p:nvPicPr>
        <p:blipFill>
          <a:blip r:embed="rId5">
            <a:alphaModFix/>
          </a:blip>
          <a:stretch>
            <a:fillRect/>
          </a:stretch>
        </p:blipFill>
        <p:spPr>
          <a:xfrm rot="-1911869">
            <a:off x="1905126" y="4356000"/>
            <a:ext cx="425700" cy="425700"/>
          </a:xfrm>
          <a:prstGeom prst="rect">
            <a:avLst/>
          </a:prstGeom>
          <a:noFill/>
          <a:ln>
            <a:noFill/>
          </a:ln>
        </p:spPr>
      </p:pic>
      <p:pic>
        <p:nvPicPr>
          <p:cNvPr id="1906" name="Google Shape;1906;p282"/>
          <p:cNvPicPr preferRelativeResize="0"/>
          <p:nvPr/>
        </p:nvPicPr>
        <p:blipFill>
          <a:blip r:embed="rId5">
            <a:alphaModFix/>
          </a:blip>
          <a:stretch>
            <a:fillRect/>
          </a:stretch>
        </p:blipFill>
        <p:spPr>
          <a:xfrm rot="-1911869">
            <a:off x="5260901" y="2403337"/>
            <a:ext cx="425700" cy="425700"/>
          </a:xfrm>
          <a:prstGeom prst="rect">
            <a:avLst/>
          </a:prstGeom>
          <a:noFill/>
          <a:ln>
            <a:noFill/>
          </a:ln>
        </p:spPr>
      </p:pic>
      <p:pic>
        <p:nvPicPr>
          <p:cNvPr id="1907" name="Google Shape;1907;p282"/>
          <p:cNvPicPr preferRelativeResize="0"/>
          <p:nvPr/>
        </p:nvPicPr>
        <p:blipFill>
          <a:blip r:embed="rId6">
            <a:alphaModFix/>
          </a:blip>
          <a:stretch>
            <a:fillRect/>
          </a:stretch>
        </p:blipFill>
        <p:spPr>
          <a:xfrm rot="-2121330">
            <a:off x="3085418" y="2046562"/>
            <a:ext cx="1439800" cy="946275"/>
          </a:xfrm>
          <a:prstGeom prst="rect">
            <a:avLst/>
          </a:prstGeom>
          <a:noFill/>
          <a:ln>
            <a:noFill/>
          </a:ln>
        </p:spPr>
      </p:pic>
      <p:pic>
        <p:nvPicPr>
          <p:cNvPr id="1908" name="Google Shape;1908;p282"/>
          <p:cNvPicPr preferRelativeResize="0"/>
          <p:nvPr/>
        </p:nvPicPr>
        <p:blipFill>
          <a:blip r:embed="rId6">
            <a:alphaModFix/>
          </a:blip>
          <a:stretch>
            <a:fillRect/>
          </a:stretch>
        </p:blipFill>
        <p:spPr>
          <a:xfrm rot="-6993079">
            <a:off x="1453630" y="2098612"/>
            <a:ext cx="1439800" cy="946275"/>
          </a:xfrm>
          <a:prstGeom prst="rect">
            <a:avLst/>
          </a:prstGeom>
          <a:noFill/>
          <a:ln>
            <a:noFill/>
          </a:ln>
        </p:spPr>
      </p:pic>
      <p:pic>
        <p:nvPicPr>
          <p:cNvPr id="1909" name="Google Shape;1909;p282"/>
          <p:cNvPicPr preferRelativeResize="0"/>
          <p:nvPr/>
        </p:nvPicPr>
        <p:blipFill>
          <a:blip r:embed="rId6">
            <a:alphaModFix/>
          </a:blip>
          <a:stretch>
            <a:fillRect/>
          </a:stretch>
        </p:blipFill>
        <p:spPr>
          <a:xfrm rot="505211">
            <a:off x="6669418" y="2244137"/>
            <a:ext cx="1439800" cy="946275"/>
          </a:xfrm>
          <a:prstGeom prst="rect">
            <a:avLst/>
          </a:prstGeom>
          <a:noFill/>
          <a:ln>
            <a:noFill/>
          </a:ln>
        </p:spPr>
      </p:pic>
      <p:pic>
        <p:nvPicPr>
          <p:cNvPr id="1910" name="Google Shape;1910;p282"/>
          <p:cNvPicPr preferRelativeResize="0"/>
          <p:nvPr/>
        </p:nvPicPr>
        <p:blipFill>
          <a:blip r:embed="rId6">
            <a:alphaModFix/>
          </a:blip>
          <a:stretch>
            <a:fillRect/>
          </a:stretch>
        </p:blipFill>
        <p:spPr>
          <a:xfrm rot="-9627150">
            <a:off x="4917168" y="1930850"/>
            <a:ext cx="1439800" cy="946275"/>
          </a:xfrm>
          <a:prstGeom prst="rect">
            <a:avLst/>
          </a:prstGeom>
          <a:noFill/>
          <a:ln>
            <a:noFill/>
          </a:ln>
        </p:spPr>
      </p:pic>
      <p:pic>
        <p:nvPicPr>
          <p:cNvPr id="1911" name="Google Shape;1911;p282"/>
          <p:cNvPicPr preferRelativeResize="0"/>
          <p:nvPr/>
        </p:nvPicPr>
        <p:blipFill>
          <a:blip r:embed="rId6">
            <a:alphaModFix/>
          </a:blip>
          <a:stretch>
            <a:fillRect/>
          </a:stretch>
        </p:blipFill>
        <p:spPr>
          <a:xfrm rot="-9536363">
            <a:off x="5885668" y="7713"/>
            <a:ext cx="1439800" cy="946275"/>
          </a:xfrm>
          <a:prstGeom prst="rect">
            <a:avLst/>
          </a:prstGeom>
          <a:noFill/>
          <a:ln>
            <a:noFill/>
          </a:ln>
        </p:spPr>
      </p:pic>
      <p:pic>
        <p:nvPicPr>
          <p:cNvPr id="1912" name="Google Shape;1912;p282"/>
          <p:cNvPicPr preferRelativeResize="0"/>
          <p:nvPr/>
        </p:nvPicPr>
        <p:blipFill>
          <a:blip r:embed="rId6">
            <a:alphaModFix/>
          </a:blip>
          <a:stretch>
            <a:fillRect/>
          </a:stretch>
        </p:blipFill>
        <p:spPr>
          <a:xfrm rot="10205909">
            <a:off x="1608530" y="-102638"/>
            <a:ext cx="1439800" cy="946275"/>
          </a:xfrm>
          <a:prstGeom prst="rect">
            <a:avLst/>
          </a:prstGeom>
          <a:noFill/>
          <a:ln>
            <a:noFill/>
          </a:ln>
        </p:spPr>
      </p:pic>
      <p:pic>
        <p:nvPicPr>
          <p:cNvPr id="1913" name="Google Shape;1913;p282"/>
          <p:cNvPicPr preferRelativeResize="0"/>
          <p:nvPr/>
        </p:nvPicPr>
        <p:blipFill>
          <a:blip r:embed="rId6">
            <a:alphaModFix/>
          </a:blip>
          <a:stretch>
            <a:fillRect/>
          </a:stretch>
        </p:blipFill>
        <p:spPr>
          <a:xfrm rot="-2121330">
            <a:off x="3542618" y="7712"/>
            <a:ext cx="1439800" cy="946275"/>
          </a:xfrm>
          <a:prstGeom prst="rect">
            <a:avLst/>
          </a:prstGeom>
          <a:noFill/>
          <a:ln>
            <a:noFill/>
          </a:ln>
        </p:spPr>
      </p:pic>
      <p:pic>
        <p:nvPicPr>
          <p:cNvPr id="1914" name="Google Shape;1914;p282"/>
          <p:cNvPicPr preferRelativeResize="0"/>
          <p:nvPr/>
        </p:nvPicPr>
        <p:blipFill>
          <a:blip r:embed="rId6">
            <a:alphaModFix/>
          </a:blip>
          <a:stretch>
            <a:fillRect/>
          </a:stretch>
        </p:blipFill>
        <p:spPr>
          <a:xfrm rot="1674128">
            <a:off x="6827993" y="4148187"/>
            <a:ext cx="1439800" cy="946275"/>
          </a:xfrm>
          <a:prstGeom prst="rect">
            <a:avLst/>
          </a:prstGeom>
          <a:noFill/>
          <a:ln>
            <a:noFill/>
          </a:ln>
        </p:spPr>
      </p:pic>
      <p:pic>
        <p:nvPicPr>
          <p:cNvPr id="1915" name="Google Shape;1915;p282"/>
          <p:cNvPicPr preferRelativeResize="0"/>
          <p:nvPr/>
        </p:nvPicPr>
        <p:blipFill>
          <a:blip r:embed="rId6">
            <a:alphaModFix/>
          </a:blip>
          <a:stretch>
            <a:fillRect/>
          </a:stretch>
        </p:blipFill>
        <p:spPr>
          <a:xfrm rot="925781">
            <a:off x="3354143" y="4148187"/>
            <a:ext cx="1439801" cy="946275"/>
          </a:xfrm>
          <a:prstGeom prst="rect">
            <a:avLst/>
          </a:prstGeom>
          <a:noFill/>
          <a:ln>
            <a:noFill/>
          </a:ln>
        </p:spPr>
      </p:pic>
      <p:pic>
        <p:nvPicPr>
          <p:cNvPr id="1916" name="Google Shape;1916;p282"/>
          <p:cNvPicPr preferRelativeResize="0"/>
          <p:nvPr/>
        </p:nvPicPr>
        <p:blipFill>
          <a:blip r:embed="rId6">
            <a:alphaModFix/>
          </a:blip>
          <a:stretch>
            <a:fillRect/>
          </a:stretch>
        </p:blipFill>
        <p:spPr>
          <a:xfrm rot="356815">
            <a:off x="1041993" y="4256662"/>
            <a:ext cx="1439800" cy="946275"/>
          </a:xfrm>
          <a:prstGeom prst="rect">
            <a:avLst/>
          </a:prstGeom>
          <a:noFill/>
          <a:ln>
            <a:noFill/>
          </a:ln>
        </p:spPr>
      </p:pic>
      <p:pic>
        <p:nvPicPr>
          <p:cNvPr id="1917" name="Google Shape;1917;p282"/>
          <p:cNvPicPr preferRelativeResize="0"/>
          <p:nvPr/>
        </p:nvPicPr>
        <p:blipFill>
          <a:blip r:embed="rId7">
            <a:alphaModFix/>
          </a:blip>
          <a:stretch>
            <a:fillRect/>
          </a:stretch>
        </p:blipFill>
        <p:spPr>
          <a:xfrm rot="5400000">
            <a:off x="5280150" y="999475"/>
            <a:ext cx="1201850" cy="740000"/>
          </a:xfrm>
          <a:prstGeom prst="rect">
            <a:avLst/>
          </a:prstGeom>
          <a:noFill/>
          <a:ln>
            <a:noFill/>
          </a:ln>
        </p:spPr>
      </p:pic>
      <p:pic>
        <p:nvPicPr>
          <p:cNvPr id="1918" name="Google Shape;1918;p282"/>
          <p:cNvPicPr preferRelativeResize="0"/>
          <p:nvPr/>
        </p:nvPicPr>
        <p:blipFill>
          <a:blip r:embed="rId7">
            <a:alphaModFix/>
          </a:blip>
          <a:stretch>
            <a:fillRect/>
          </a:stretch>
        </p:blipFill>
        <p:spPr>
          <a:xfrm rot="5400000">
            <a:off x="2164787" y="3301425"/>
            <a:ext cx="1201850" cy="7400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922" name="Shape 1922"/>
        <p:cNvGrpSpPr/>
        <p:nvPr/>
      </p:nvGrpSpPr>
      <p:grpSpPr>
        <a:xfrm>
          <a:off x="0" y="0"/>
          <a:ext cx="0" cy="0"/>
          <a:chOff x="0" y="0"/>
          <a:chExt cx="0" cy="0"/>
        </a:xfrm>
      </p:grpSpPr>
      <p:sp>
        <p:nvSpPr>
          <p:cNvPr id="1923" name="Google Shape;1923;p283"/>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pic>
        <p:nvPicPr>
          <p:cNvPr id="1924" name="Google Shape;1924;p283"/>
          <p:cNvPicPr preferRelativeResize="0"/>
          <p:nvPr/>
        </p:nvPicPr>
        <p:blipFill>
          <a:blip r:embed="rId3">
            <a:alphaModFix/>
          </a:blip>
          <a:stretch>
            <a:fillRect/>
          </a:stretch>
        </p:blipFill>
        <p:spPr>
          <a:xfrm>
            <a:off x="3025030" y="1291722"/>
            <a:ext cx="5370819" cy="3295920"/>
          </a:xfrm>
          <a:prstGeom prst="rect">
            <a:avLst/>
          </a:prstGeom>
          <a:noFill/>
          <a:ln>
            <a:noFill/>
          </a:ln>
        </p:spPr>
      </p:pic>
      <p:sp>
        <p:nvSpPr>
          <p:cNvPr id="1925" name="Google Shape;1925;p283"/>
          <p:cNvSpPr/>
          <p:nvPr/>
        </p:nvSpPr>
        <p:spPr>
          <a:xfrm>
            <a:off x="2664757" y="3948034"/>
            <a:ext cx="471000" cy="6813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Open Sans"/>
              <a:ea typeface="Open Sans"/>
              <a:cs typeface="Open Sans"/>
              <a:sym typeface="Open Sans"/>
            </a:endParaRPr>
          </a:p>
        </p:txBody>
      </p:sp>
      <p:pic>
        <p:nvPicPr>
          <p:cNvPr id="1926" name="Google Shape;1926;p283"/>
          <p:cNvPicPr preferRelativeResize="0"/>
          <p:nvPr/>
        </p:nvPicPr>
        <p:blipFill rotWithShape="1">
          <a:blip r:embed="rId4">
            <a:alphaModFix/>
          </a:blip>
          <a:srcRect b="0" l="17201" r="17397" t="0"/>
          <a:stretch/>
        </p:blipFill>
        <p:spPr>
          <a:xfrm>
            <a:off x="446569" y="1804425"/>
            <a:ext cx="2127655" cy="1951893"/>
          </a:xfrm>
          <a:prstGeom prst="rect">
            <a:avLst/>
          </a:prstGeom>
          <a:noFill/>
          <a:ln>
            <a:noFill/>
          </a:ln>
        </p:spPr>
      </p:pic>
      <p:sp>
        <p:nvSpPr>
          <p:cNvPr id="1927" name="Google Shape;1927;p283"/>
          <p:cNvSpPr txBox="1"/>
          <p:nvPr>
            <p:ph type="title"/>
          </p:nvPr>
        </p:nvSpPr>
        <p:spPr>
          <a:xfrm>
            <a:off x="233200" y="-36614"/>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CFTR Protein: Chloride Channel</a:t>
            </a:r>
            <a:endParaRPr b="1"/>
          </a:p>
        </p:txBody>
      </p:sp>
      <p:sp>
        <p:nvSpPr>
          <p:cNvPr id="1928" name="Google Shape;1928;p283"/>
          <p:cNvSpPr txBox="1"/>
          <p:nvPr/>
        </p:nvSpPr>
        <p:spPr>
          <a:xfrm>
            <a:off x="-66698" y="3756325"/>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(TCBG highlight: Placing new proteins 2011)</a:t>
            </a:r>
            <a:endParaRPr sz="900">
              <a:solidFill>
                <a:srgbClr val="A0A0A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sz="900">
              <a:solidFill>
                <a:srgbClr val="A0A0A0"/>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2" name="Shape 1932"/>
        <p:cNvGrpSpPr/>
        <p:nvPr/>
      </p:nvGrpSpPr>
      <p:grpSpPr>
        <a:xfrm>
          <a:off x="0" y="0"/>
          <a:ext cx="0" cy="0"/>
          <a:chOff x="0" y="0"/>
          <a:chExt cx="0" cy="0"/>
        </a:xfrm>
      </p:grpSpPr>
      <p:sp>
        <p:nvSpPr>
          <p:cNvPr id="1933" name="Google Shape;1933;p284"/>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pic>
        <p:nvPicPr>
          <p:cNvPr id="1934" name="Google Shape;1934;p284"/>
          <p:cNvPicPr preferRelativeResize="0"/>
          <p:nvPr/>
        </p:nvPicPr>
        <p:blipFill>
          <a:blip r:embed="rId3">
            <a:alphaModFix/>
          </a:blip>
          <a:stretch>
            <a:fillRect/>
          </a:stretch>
        </p:blipFill>
        <p:spPr>
          <a:xfrm rot="-5400000">
            <a:off x="4385882" y="201848"/>
            <a:ext cx="2353103" cy="5705487"/>
          </a:xfrm>
          <a:prstGeom prst="rect">
            <a:avLst/>
          </a:prstGeom>
          <a:noFill/>
          <a:ln>
            <a:noFill/>
          </a:ln>
        </p:spPr>
      </p:pic>
      <p:pic>
        <p:nvPicPr>
          <p:cNvPr id="1935" name="Google Shape;1935;p284"/>
          <p:cNvPicPr preferRelativeResize="0"/>
          <p:nvPr/>
        </p:nvPicPr>
        <p:blipFill>
          <a:blip r:embed="rId4">
            <a:alphaModFix/>
          </a:blip>
          <a:stretch>
            <a:fillRect/>
          </a:stretch>
        </p:blipFill>
        <p:spPr>
          <a:xfrm>
            <a:off x="3382582" y="1670279"/>
            <a:ext cx="898694" cy="1062269"/>
          </a:xfrm>
          <a:prstGeom prst="rect">
            <a:avLst/>
          </a:prstGeom>
          <a:noFill/>
          <a:ln>
            <a:noFill/>
          </a:ln>
        </p:spPr>
      </p:pic>
      <p:pic>
        <p:nvPicPr>
          <p:cNvPr id="1936" name="Google Shape;1936;p284"/>
          <p:cNvPicPr preferRelativeResize="0"/>
          <p:nvPr/>
        </p:nvPicPr>
        <p:blipFill>
          <a:blip r:embed="rId4">
            <a:alphaModFix/>
          </a:blip>
          <a:stretch>
            <a:fillRect/>
          </a:stretch>
        </p:blipFill>
        <p:spPr>
          <a:xfrm rot="10800000">
            <a:off x="6001929" y="3279244"/>
            <a:ext cx="898694" cy="1062269"/>
          </a:xfrm>
          <a:prstGeom prst="rect">
            <a:avLst/>
          </a:prstGeom>
          <a:noFill/>
          <a:ln>
            <a:noFill/>
          </a:ln>
        </p:spPr>
      </p:pic>
      <p:pic>
        <p:nvPicPr>
          <p:cNvPr id="1937" name="Google Shape;1937;p284"/>
          <p:cNvPicPr preferRelativeResize="0"/>
          <p:nvPr/>
        </p:nvPicPr>
        <p:blipFill>
          <a:blip r:embed="rId5">
            <a:alphaModFix/>
          </a:blip>
          <a:stretch>
            <a:fillRect/>
          </a:stretch>
        </p:blipFill>
        <p:spPr>
          <a:xfrm>
            <a:off x="4452599" y="2669646"/>
            <a:ext cx="303580" cy="304897"/>
          </a:xfrm>
          <a:prstGeom prst="rect">
            <a:avLst/>
          </a:prstGeom>
          <a:noFill/>
          <a:ln>
            <a:noFill/>
          </a:ln>
        </p:spPr>
      </p:pic>
      <p:pic>
        <p:nvPicPr>
          <p:cNvPr id="1938" name="Google Shape;1938;p284"/>
          <p:cNvPicPr preferRelativeResize="0"/>
          <p:nvPr/>
        </p:nvPicPr>
        <p:blipFill>
          <a:blip r:embed="rId5">
            <a:alphaModFix/>
          </a:blip>
          <a:stretch>
            <a:fillRect/>
          </a:stretch>
        </p:blipFill>
        <p:spPr>
          <a:xfrm>
            <a:off x="3640611" y="2974544"/>
            <a:ext cx="303580" cy="304897"/>
          </a:xfrm>
          <a:prstGeom prst="rect">
            <a:avLst/>
          </a:prstGeom>
          <a:noFill/>
          <a:ln>
            <a:noFill/>
          </a:ln>
        </p:spPr>
      </p:pic>
      <p:pic>
        <p:nvPicPr>
          <p:cNvPr id="1939" name="Google Shape;1939;p284"/>
          <p:cNvPicPr preferRelativeResize="0"/>
          <p:nvPr/>
        </p:nvPicPr>
        <p:blipFill>
          <a:blip r:embed="rId5">
            <a:alphaModFix/>
          </a:blip>
          <a:stretch>
            <a:fillRect/>
          </a:stretch>
        </p:blipFill>
        <p:spPr>
          <a:xfrm>
            <a:off x="7495259" y="2902142"/>
            <a:ext cx="303580" cy="304897"/>
          </a:xfrm>
          <a:prstGeom prst="rect">
            <a:avLst/>
          </a:prstGeom>
          <a:noFill/>
          <a:ln>
            <a:noFill/>
          </a:ln>
        </p:spPr>
      </p:pic>
      <p:pic>
        <p:nvPicPr>
          <p:cNvPr id="1940" name="Google Shape;1940;p284"/>
          <p:cNvPicPr preferRelativeResize="0"/>
          <p:nvPr/>
        </p:nvPicPr>
        <p:blipFill>
          <a:blip r:embed="rId5">
            <a:alphaModFix/>
          </a:blip>
          <a:stretch>
            <a:fillRect/>
          </a:stretch>
        </p:blipFill>
        <p:spPr>
          <a:xfrm>
            <a:off x="5392362" y="2732549"/>
            <a:ext cx="303580" cy="304897"/>
          </a:xfrm>
          <a:prstGeom prst="rect">
            <a:avLst/>
          </a:prstGeom>
          <a:noFill/>
          <a:ln>
            <a:noFill/>
          </a:ln>
        </p:spPr>
      </p:pic>
      <p:pic>
        <p:nvPicPr>
          <p:cNvPr id="1941" name="Google Shape;1941;p284"/>
          <p:cNvPicPr preferRelativeResize="0"/>
          <p:nvPr/>
        </p:nvPicPr>
        <p:blipFill>
          <a:blip r:embed="rId5">
            <a:alphaModFix/>
          </a:blip>
          <a:stretch>
            <a:fillRect/>
          </a:stretch>
        </p:blipFill>
        <p:spPr>
          <a:xfrm>
            <a:off x="7308598" y="1535414"/>
            <a:ext cx="303580" cy="304897"/>
          </a:xfrm>
          <a:prstGeom prst="rect">
            <a:avLst/>
          </a:prstGeom>
          <a:noFill/>
          <a:ln>
            <a:noFill/>
          </a:ln>
        </p:spPr>
      </p:pic>
      <p:pic>
        <p:nvPicPr>
          <p:cNvPr id="1942" name="Google Shape;1942;p284"/>
          <p:cNvPicPr preferRelativeResize="0"/>
          <p:nvPr/>
        </p:nvPicPr>
        <p:blipFill>
          <a:blip r:embed="rId5">
            <a:alphaModFix/>
          </a:blip>
          <a:stretch>
            <a:fillRect/>
          </a:stretch>
        </p:blipFill>
        <p:spPr>
          <a:xfrm>
            <a:off x="6787531" y="2902142"/>
            <a:ext cx="303580" cy="304897"/>
          </a:xfrm>
          <a:prstGeom prst="rect">
            <a:avLst/>
          </a:prstGeom>
          <a:noFill/>
          <a:ln>
            <a:noFill/>
          </a:ln>
        </p:spPr>
      </p:pic>
      <p:pic>
        <p:nvPicPr>
          <p:cNvPr id="1943" name="Google Shape;1943;p284"/>
          <p:cNvPicPr preferRelativeResize="0"/>
          <p:nvPr/>
        </p:nvPicPr>
        <p:blipFill>
          <a:blip r:embed="rId5">
            <a:alphaModFix/>
          </a:blip>
          <a:stretch>
            <a:fillRect/>
          </a:stretch>
        </p:blipFill>
        <p:spPr>
          <a:xfrm>
            <a:off x="2828623" y="2732549"/>
            <a:ext cx="303580" cy="304897"/>
          </a:xfrm>
          <a:prstGeom prst="rect">
            <a:avLst/>
          </a:prstGeom>
          <a:noFill/>
          <a:ln>
            <a:noFill/>
          </a:ln>
        </p:spPr>
      </p:pic>
      <p:pic>
        <p:nvPicPr>
          <p:cNvPr id="1944" name="Google Shape;1944;p284"/>
          <p:cNvPicPr preferRelativeResize="0"/>
          <p:nvPr/>
        </p:nvPicPr>
        <p:blipFill>
          <a:blip r:embed="rId5">
            <a:alphaModFix/>
          </a:blip>
          <a:stretch>
            <a:fillRect/>
          </a:stretch>
        </p:blipFill>
        <p:spPr>
          <a:xfrm>
            <a:off x="6745688" y="4413727"/>
            <a:ext cx="303580" cy="304897"/>
          </a:xfrm>
          <a:prstGeom prst="rect">
            <a:avLst/>
          </a:prstGeom>
          <a:noFill/>
          <a:ln>
            <a:noFill/>
          </a:ln>
        </p:spPr>
      </p:pic>
      <p:pic>
        <p:nvPicPr>
          <p:cNvPr id="1945" name="Google Shape;1945;p284"/>
          <p:cNvPicPr preferRelativeResize="0"/>
          <p:nvPr/>
        </p:nvPicPr>
        <p:blipFill>
          <a:blip r:embed="rId5">
            <a:alphaModFix/>
          </a:blip>
          <a:stretch>
            <a:fillRect/>
          </a:stretch>
        </p:blipFill>
        <p:spPr>
          <a:xfrm>
            <a:off x="5580611" y="1573141"/>
            <a:ext cx="303580" cy="304897"/>
          </a:xfrm>
          <a:prstGeom prst="rect">
            <a:avLst/>
          </a:prstGeom>
          <a:noFill/>
          <a:ln>
            <a:noFill/>
          </a:ln>
        </p:spPr>
      </p:pic>
      <p:pic>
        <p:nvPicPr>
          <p:cNvPr id="1946" name="Google Shape;1946;p284"/>
          <p:cNvPicPr preferRelativeResize="0"/>
          <p:nvPr/>
        </p:nvPicPr>
        <p:blipFill>
          <a:blip r:embed="rId5">
            <a:alphaModFix/>
          </a:blip>
          <a:stretch>
            <a:fillRect/>
          </a:stretch>
        </p:blipFill>
        <p:spPr>
          <a:xfrm rot="-1918551">
            <a:off x="4922297" y="2974727"/>
            <a:ext cx="303948" cy="304531"/>
          </a:xfrm>
          <a:prstGeom prst="rect">
            <a:avLst/>
          </a:prstGeom>
          <a:noFill/>
          <a:ln>
            <a:noFill/>
          </a:ln>
        </p:spPr>
      </p:pic>
      <p:pic>
        <p:nvPicPr>
          <p:cNvPr id="1947" name="Google Shape;1947;p284"/>
          <p:cNvPicPr preferRelativeResize="0"/>
          <p:nvPr/>
        </p:nvPicPr>
        <p:blipFill>
          <a:blip r:embed="rId5">
            <a:alphaModFix/>
          </a:blip>
          <a:stretch>
            <a:fillRect/>
          </a:stretch>
        </p:blipFill>
        <p:spPr>
          <a:xfrm rot="-1918551">
            <a:off x="3480740" y="1347659"/>
            <a:ext cx="303948" cy="304531"/>
          </a:xfrm>
          <a:prstGeom prst="rect">
            <a:avLst/>
          </a:prstGeom>
          <a:noFill/>
          <a:ln>
            <a:noFill/>
          </a:ln>
        </p:spPr>
      </p:pic>
      <p:pic>
        <p:nvPicPr>
          <p:cNvPr id="1948" name="Google Shape;1948;p284"/>
          <p:cNvPicPr preferRelativeResize="0"/>
          <p:nvPr/>
        </p:nvPicPr>
        <p:blipFill>
          <a:blip r:embed="rId5">
            <a:alphaModFix/>
          </a:blip>
          <a:stretch>
            <a:fillRect/>
          </a:stretch>
        </p:blipFill>
        <p:spPr>
          <a:xfrm rot="-1918551">
            <a:off x="4338350" y="4243359"/>
            <a:ext cx="303948" cy="304531"/>
          </a:xfrm>
          <a:prstGeom prst="rect">
            <a:avLst/>
          </a:prstGeom>
          <a:noFill/>
          <a:ln>
            <a:noFill/>
          </a:ln>
        </p:spPr>
      </p:pic>
      <p:pic>
        <p:nvPicPr>
          <p:cNvPr id="1949" name="Google Shape;1949;p284"/>
          <p:cNvPicPr preferRelativeResize="0"/>
          <p:nvPr/>
        </p:nvPicPr>
        <p:blipFill>
          <a:blip r:embed="rId5">
            <a:alphaModFix/>
          </a:blip>
          <a:stretch>
            <a:fillRect/>
          </a:stretch>
        </p:blipFill>
        <p:spPr>
          <a:xfrm rot="-1918551">
            <a:off x="6299299" y="2612317"/>
            <a:ext cx="303948" cy="304531"/>
          </a:xfrm>
          <a:prstGeom prst="rect">
            <a:avLst/>
          </a:prstGeom>
          <a:noFill/>
          <a:ln>
            <a:noFill/>
          </a:ln>
        </p:spPr>
      </p:pic>
      <p:pic>
        <p:nvPicPr>
          <p:cNvPr id="1950" name="Google Shape;1950;p284"/>
          <p:cNvPicPr preferRelativeResize="0"/>
          <p:nvPr/>
        </p:nvPicPr>
        <p:blipFill>
          <a:blip r:embed="rId5">
            <a:alphaModFix/>
          </a:blip>
          <a:stretch>
            <a:fillRect/>
          </a:stretch>
        </p:blipFill>
        <p:spPr>
          <a:xfrm rot="-1918551">
            <a:off x="3490349" y="4300872"/>
            <a:ext cx="303948" cy="304531"/>
          </a:xfrm>
          <a:prstGeom prst="rect">
            <a:avLst/>
          </a:prstGeom>
          <a:noFill/>
          <a:ln>
            <a:noFill/>
          </a:ln>
        </p:spPr>
      </p:pic>
      <p:pic>
        <p:nvPicPr>
          <p:cNvPr id="1951" name="Google Shape;1951;p284"/>
          <p:cNvPicPr preferRelativeResize="0"/>
          <p:nvPr/>
        </p:nvPicPr>
        <p:blipFill>
          <a:blip r:embed="rId5">
            <a:alphaModFix/>
          </a:blip>
          <a:stretch>
            <a:fillRect/>
          </a:stretch>
        </p:blipFill>
        <p:spPr>
          <a:xfrm rot="-1918551">
            <a:off x="5883455" y="2902325"/>
            <a:ext cx="303948" cy="304531"/>
          </a:xfrm>
          <a:prstGeom prst="rect">
            <a:avLst/>
          </a:prstGeom>
          <a:noFill/>
          <a:ln>
            <a:noFill/>
          </a:ln>
        </p:spPr>
      </p:pic>
      <p:pic>
        <p:nvPicPr>
          <p:cNvPr id="1952" name="Google Shape;1952;p284"/>
          <p:cNvPicPr preferRelativeResize="0"/>
          <p:nvPr/>
        </p:nvPicPr>
        <p:blipFill>
          <a:blip r:embed="rId6">
            <a:alphaModFix/>
          </a:blip>
          <a:stretch>
            <a:fillRect/>
          </a:stretch>
        </p:blipFill>
        <p:spPr>
          <a:xfrm>
            <a:off x="5826373" y="1766010"/>
            <a:ext cx="1592682" cy="870805"/>
          </a:xfrm>
          <a:prstGeom prst="rect">
            <a:avLst/>
          </a:prstGeom>
          <a:noFill/>
          <a:ln>
            <a:noFill/>
          </a:ln>
        </p:spPr>
      </p:pic>
      <p:pic>
        <p:nvPicPr>
          <p:cNvPr id="1953" name="Google Shape;1953;p284"/>
          <p:cNvPicPr preferRelativeResize="0"/>
          <p:nvPr/>
        </p:nvPicPr>
        <p:blipFill>
          <a:blip r:embed="rId6">
            <a:alphaModFix/>
          </a:blip>
          <a:stretch>
            <a:fillRect/>
          </a:stretch>
        </p:blipFill>
        <p:spPr>
          <a:xfrm rot="10652476">
            <a:off x="2840551" y="3247386"/>
            <a:ext cx="1903688" cy="1040829"/>
          </a:xfrm>
          <a:prstGeom prst="rect">
            <a:avLst/>
          </a:prstGeom>
          <a:noFill/>
          <a:ln>
            <a:noFill/>
          </a:ln>
        </p:spPr>
      </p:pic>
      <p:pic>
        <p:nvPicPr>
          <p:cNvPr id="1954" name="Google Shape;1954;p284"/>
          <p:cNvPicPr preferRelativeResize="0"/>
          <p:nvPr/>
        </p:nvPicPr>
        <p:blipFill>
          <a:blip r:embed="rId7">
            <a:alphaModFix/>
          </a:blip>
          <a:stretch>
            <a:fillRect/>
          </a:stretch>
        </p:blipFill>
        <p:spPr>
          <a:xfrm>
            <a:off x="2990040" y="1289964"/>
            <a:ext cx="303580" cy="323215"/>
          </a:xfrm>
          <a:prstGeom prst="rect">
            <a:avLst/>
          </a:prstGeom>
          <a:noFill/>
          <a:ln>
            <a:noFill/>
          </a:ln>
        </p:spPr>
      </p:pic>
      <p:pic>
        <p:nvPicPr>
          <p:cNvPr id="1955" name="Google Shape;1955;p284"/>
          <p:cNvPicPr preferRelativeResize="0"/>
          <p:nvPr/>
        </p:nvPicPr>
        <p:blipFill>
          <a:blip r:embed="rId7">
            <a:alphaModFix/>
          </a:blip>
          <a:stretch>
            <a:fillRect/>
          </a:stretch>
        </p:blipFill>
        <p:spPr>
          <a:xfrm>
            <a:off x="5189388" y="1563983"/>
            <a:ext cx="303580" cy="323215"/>
          </a:xfrm>
          <a:prstGeom prst="rect">
            <a:avLst/>
          </a:prstGeom>
          <a:noFill/>
          <a:ln>
            <a:noFill/>
          </a:ln>
        </p:spPr>
      </p:pic>
      <p:pic>
        <p:nvPicPr>
          <p:cNvPr id="1956" name="Google Shape;1956;p284"/>
          <p:cNvPicPr preferRelativeResize="0"/>
          <p:nvPr/>
        </p:nvPicPr>
        <p:blipFill>
          <a:blip r:embed="rId7">
            <a:alphaModFix/>
          </a:blip>
          <a:stretch>
            <a:fillRect/>
          </a:stretch>
        </p:blipFill>
        <p:spPr>
          <a:xfrm>
            <a:off x="4395798" y="1289964"/>
            <a:ext cx="303580" cy="323215"/>
          </a:xfrm>
          <a:prstGeom prst="rect">
            <a:avLst/>
          </a:prstGeom>
          <a:noFill/>
          <a:ln>
            <a:noFill/>
          </a:ln>
        </p:spPr>
      </p:pic>
      <p:pic>
        <p:nvPicPr>
          <p:cNvPr id="1957" name="Google Shape;1957;p284"/>
          <p:cNvPicPr preferRelativeResize="0"/>
          <p:nvPr/>
        </p:nvPicPr>
        <p:blipFill>
          <a:blip r:embed="rId7">
            <a:alphaModFix/>
          </a:blip>
          <a:stretch>
            <a:fillRect/>
          </a:stretch>
        </p:blipFill>
        <p:spPr>
          <a:xfrm>
            <a:off x="6660327" y="1289964"/>
            <a:ext cx="303580" cy="323215"/>
          </a:xfrm>
          <a:prstGeom prst="rect">
            <a:avLst/>
          </a:prstGeom>
          <a:noFill/>
          <a:ln>
            <a:noFill/>
          </a:ln>
        </p:spPr>
      </p:pic>
      <p:pic>
        <p:nvPicPr>
          <p:cNvPr id="1958" name="Google Shape;1958;p284"/>
          <p:cNvPicPr preferRelativeResize="0"/>
          <p:nvPr/>
        </p:nvPicPr>
        <p:blipFill>
          <a:blip r:embed="rId7">
            <a:alphaModFix/>
          </a:blip>
          <a:stretch>
            <a:fillRect/>
          </a:stretch>
        </p:blipFill>
        <p:spPr>
          <a:xfrm>
            <a:off x="7740042" y="1289964"/>
            <a:ext cx="303580" cy="323215"/>
          </a:xfrm>
          <a:prstGeom prst="rect">
            <a:avLst/>
          </a:prstGeom>
          <a:noFill/>
          <a:ln>
            <a:noFill/>
          </a:ln>
        </p:spPr>
      </p:pic>
      <p:pic>
        <p:nvPicPr>
          <p:cNvPr id="1959" name="Google Shape;1959;p284"/>
          <p:cNvPicPr preferRelativeResize="0"/>
          <p:nvPr/>
        </p:nvPicPr>
        <p:blipFill>
          <a:blip r:embed="rId7">
            <a:alphaModFix/>
          </a:blip>
          <a:stretch>
            <a:fillRect/>
          </a:stretch>
        </p:blipFill>
        <p:spPr>
          <a:xfrm>
            <a:off x="2936109" y="4291531"/>
            <a:ext cx="303580" cy="323215"/>
          </a:xfrm>
          <a:prstGeom prst="rect">
            <a:avLst/>
          </a:prstGeom>
          <a:noFill/>
          <a:ln>
            <a:noFill/>
          </a:ln>
        </p:spPr>
      </p:pic>
      <p:pic>
        <p:nvPicPr>
          <p:cNvPr id="1960" name="Google Shape;1960;p284"/>
          <p:cNvPicPr preferRelativeResize="0"/>
          <p:nvPr/>
        </p:nvPicPr>
        <p:blipFill>
          <a:blip r:embed="rId7">
            <a:alphaModFix/>
          </a:blip>
          <a:stretch>
            <a:fillRect/>
          </a:stretch>
        </p:blipFill>
        <p:spPr>
          <a:xfrm>
            <a:off x="3234617" y="2766570"/>
            <a:ext cx="303580" cy="323215"/>
          </a:xfrm>
          <a:prstGeom prst="rect">
            <a:avLst/>
          </a:prstGeom>
          <a:noFill/>
          <a:ln>
            <a:noFill/>
          </a:ln>
        </p:spPr>
      </p:pic>
      <p:pic>
        <p:nvPicPr>
          <p:cNvPr id="1961" name="Google Shape;1961;p284"/>
          <p:cNvPicPr preferRelativeResize="0"/>
          <p:nvPr/>
        </p:nvPicPr>
        <p:blipFill>
          <a:blip r:embed="rId7">
            <a:alphaModFix/>
          </a:blip>
          <a:stretch>
            <a:fillRect/>
          </a:stretch>
        </p:blipFill>
        <p:spPr>
          <a:xfrm>
            <a:off x="4882492" y="2660479"/>
            <a:ext cx="303580" cy="323215"/>
          </a:xfrm>
          <a:prstGeom prst="rect">
            <a:avLst/>
          </a:prstGeom>
          <a:noFill/>
          <a:ln>
            <a:noFill/>
          </a:ln>
        </p:spPr>
      </p:pic>
      <p:pic>
        <p:nvPicPr>
          <p:cNvPr id="1962" name="Google Shape;1962;p284"/>
          <p:cNvPicPr preferRelativeResize="0"/>
          <p:nvPr/>
        </p:nvPicPr>
        <p:blipFill>
          <a:blip r:embed="rId7">
            <a:alphaModFix/>
          </a:blip>
          <a:stretch>
            <a:fillRect/>
          </a:stretch>
        </p:blipFill>
        <p:spPr>
          <a:xfrm>
            <a:off x="4774863" y="4291540"/>
            <a:ext cx="303580" cy="323215"/>
          </a:xfrm>
          <a:prstGeom prst="rect">
            <a:avLst/>
          </a:prstGeom>
          <a:noFill/>
          <a:ln>
            <a:noFill/>
          </a:ln>
        </p:spPr>
      </p:pic>
      <p:pic>
        <p:nvPicPr>
          <p:cNvPr id="1963" name="Google Shape;1963;p284"/>
          <p:cNvPicPr preferRelativeResize="0"/>
          <p:nvPr/>
        </p:nvPicPr>
        <p:blipFill>
          <a:blip r:embed="rId7">
            <a:alphaModFix/>
          </a:blip>
          <a:stretch>
            <a:fillRect/>
          </a:stretch>
        </p:blipFill>
        <p:spPr>
          <a:xfrm>
            <a:off x="6122198" y="4404551"/>
            <a:ext cx="303580" cy="323215"/>
          </a:xfrm>
          <a:prstGeom prst="rect">
            <a:avLst/>
          </a:prstGeom>
          <a:noFill/>
          <a:ln>
            <a:noFill/>
          </a:ln>
        </p:spPr>
      </p:pic>
      <p:pic>
        <p:nvPicPr>
          <p:cNvPr id="1964" name="Google Shape;1964;p284"/>
          <p:cNvPicPr preferRelativeResize="0"/>
          <p:nvPr/>
        </p:nvPicPr>
        <p:blipFill>
          <a:blip r:embed="rId7">
            <a:alphaModFix/>
          </a:blip>
          <a:stretch>
            <a:fillRect/>
          </a:stretch>
        </p:blipFill>
        <p:spPr>
          <a:xfrm>
            <a:off x="6364217" y="2892984"/>
            <a:ext cx="303580" cy="323215"/>
          </a:xfrm>
          <a:prstGeom prst="rect">
            <a:avLst/>
          </a:prstGeom>
          <a:noFill/>
          <a:ln>
            <a:noFill/>
          </a:ln>
        </p:spPr>
      </p:pic>
      <p:pic>
        <p:nvPicPr>
          <p:cNvPr id="1965" name="Google Shape;1965;p284"/>
          <p:cNvPicPr preferRelativeResize="0"/>
          <p:nvPr/>
        </p:nvPicPr>
        <p:blipFill>
          <a:blip r:embed="rId7">
            <a:alphaModFix/>
          </a:blip>
          <a:stretch>
            <a:fillRect/>
          </a:stretch>
        </p:blipFill>
        <p:spPr>
          <a:xfrm>
            <a:off x="7049268" y="1174473"/>
            <a:ext cx="303580" cy="323215"/>
          </a:xfrm>
          <a:prstGeom prst="rect">
            <a:avLst/>
          </a:prstGeom>
          <a:noFill/>
          <a:ln>
            <a:noFill/>
          </a:ln>
        </p:spPr>
      </p:pic>
      <p:pic>
        <p:nvPicPr>
          <p:cNvPr id="1966" name="Google Shape;1966;p284"/>
          <p:cNvPicPr preferRelativeResize="0"/>
          <p:nvPr/>
        </p:nvPicPr>
        <p:blipFill>
          <a:blip r:embed="rId7">
            <a:alphaModFix/>
          </a:blip>
          <a:stretch>
            <a:fillRect/>
          </a:stretch>
        </p:blipFill>
        <p:spPr>
          <a:xfrm>
            <a:off x="7848616" y="4390182"/>
            <a:ext cx="303580" cy="323215"/>
          </a:xfrm>
          <a:prstGeom prst="rect">
            <a:avLst/>
          </a:prstGeom>
          <a:noFill/>
          <a:ln>
            <a:noFill/>
          </a:ln>
        </p:spPr>
      </p:pic>
      <p:pic>
        <p:nvPicPr>
          <p:cNvPr id="1967" name="Google Shape;1967;p284"/>
          <p:cNvPicPr preferRelativeResize="0"/>
          <p:nvPr/>
        </p:nvPicPr>
        <p:blipFill>
          <a:blip r:embed="rId7">
            <a:alphaModFix/>
          </a:blip>
          <a:stretch>
            <a:fillRect/>
          </a:stretch>
        </p:blipFill>
        <p:spPr>
          <a:xfrm>
            <a:off x="7091111" y="4185664"/>
            <a:ext cx="303580" cy="323215"/>
          </a:xfrm>
          <a:prstGeom prst="rect">
            <a:avLst/>
          </a:prstGeom>
          <a:noFill/>
          <a:ln>
            <a:noFill/>
          </a:ln>
        </p:spPr>
      </p:pic>
      <p:pic>
        <p:nvPicPr>
          <p:cNvPr id="1968" name="Google Shape;1968;p284"/>
          <p:cNvPicPr preferRelativeResize="0"/>
          <p:nvPr/>
        </p:nvPicPr>
        <p:blipFill>
          <a:blip r:embed="rId7">
            <a:alphaModFix/>
          </a:blip>
          <a:stretch>
            <a:fillRect/>
          </a:stretch>
        </p:blipFill>
        <p:spPr>
          <a:xfrm>
            <a:off x="5570743" y="4090513"/>
            <a:ext cx="303580" cy="323215"/>
          </a:xfrm>
          <a:prstGeom prst="rect">
            <a:avLst/>
          </a:prstGeom>
          <a:noFill/>
          <a:ln>
            <a:noFill/>
          </a:ln>
        </p:spPr>
      </p:pic>
      <p:pic>
        <p:nvPicPr>
          <p:cNvPr id="1969" name="Google Shape;1969;p284"/>
          <p:cNvPicPr preferRelativeResize="0"/>
          <p:nvPr/>
        </p:nvPicPr>
        <p:blipFill>
          <a:blip r:embed="rId8">
            <a:alphaModFix/>
          </a:blip>
          <a:stretch>
            <a:fillRect/>
          </a:stretch>
        </p:blipFill>
        <p:spPr>
          <a:xfrm>
            <a:off x="479700" y="1307372"/>
            <a:ext cx="1707168" cy="1710600"/>
          </a:xfrm>
          <a:prstGeom prst="rect">
            <a:avLst/>
          </a:prstGeom>
          <a:noFill/>
          <a:ln>
            <a:noFill/>
          </a:ln>
        </p:spPr>
      </p:pic>
      <p:pic>
        <p:nvPicPr>
          <p:cNvPr id="1970" name="Google Shape;1970;p284"/>
          <p:cNvPicPr preferRelativeResize="0"/>
          <p:nvPr/>
        </p:nvPicPr>
        <p:blipFill>
          <a:blip r:embed="rId9">
            <a:alphaModFix/>
          </a:blip>
          <a:stretch>
            <a:fillRect/>
          </a:stretch>
        </p:blipFill>
        <p:spPr>
          <a:xfrm>
            <a:off x="479700" y="2943900"/>
            <a:ext cx="1707168" cy="1605095"/>
          </a:xfrm>
          <a:prstGeom prst="rect">
            <a:avLst/>
          </a:prstGeom>
          <a:noFill/>
          <a:ln>
            <a:noFill/>
          </a:ln>
        </p:spPr>
      </p:pic>
      <p:sp>
        <p:nvSpPr>
          <p:cNvPr id="1971" name="Google Shape;1971;p284"/>
          <p:cNvSpPr txBox="1"/>
          <p:nvPr/>
        </p:nvSpPr>
        <p:spPr>
          <a:xfrm>
            <a:off x="431268" y="4582219"/>
            <a:ext cx="1897800" cy="400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1700">
                <a:solidFill>
                  <a:srgbClr val="5A5A5A"/>
                </a:solidFill>
                <a:highlight>
                  <a:srgbClr val="FFFFFF"/>
                </a:highlight>
                <a:latin typeface="Calibri"/>
                <a:ea typeface="Calibri"/>
                <a:cs typeface="Calibri"/>
                <a:sym typeface="Calibri"/>
              </a:rPr>
              <a:t>PDB ID: </a:t>
            </a:r>
            <a:r>
              <a:rPr lang="en" sz="1700">
                <a:solidFill>
                  <a:srgbClr val="337AC7"/>
                </a:solidFill>
                <a:highlight>
                  <a:srgbClr val="FFFFFF"/>
                </a:highlight>
                <a:uFill>
                  <a:noFill/>
                </a:uFill>
                <a:latin typeface="Calibri"/>
                <a:ea typeface="Calibri"/>
                <a:cs typeface="Calibri"/>
                <a:sym typeface="Calibri"/>
                <a:hlinkClick r:id="rId10">
                  <a:extLst>
                    <a:ext uri="{A12FA001-AC4F-418D-AE19-62706E023703}">
                      <ahyp:hlinkClr val="tx"/>
                    </a:ext>
                  </a:extLst>
                </a:hlinkClick>
              </a:rPr>
              <a:t>5vb8</a:t>
            </a:r>
            <a:r>
              <a:rPr lang="en" sz="1700">
                <a:solidFill>
                  <a:srgbClr val="5A5A5A"/>
                </a:solidFill>
                <a:highlight>
                  <a:srgbClr val="FFFFFF"/>
                </a:highlight>
                <a:latin typeface="Calibri"/>
                <a:ea typeface="Calibri"/>
                <a:cs typeface="Calibri"/>
                <a:sym typeface="Calibri"/>
              </a:rPr>
              <a:t>, </a:t>
            </a:r>
            <a:r>
              <a:rPr lang="en" sz="1700">
                <a:solidFill>
                  <a:srgbClr val="337AC7"/>
                </a:solidFill>
                <a:highlight>
                  <a:srgbClr val="FFFFFF"/>
                </a:highlight>
                <a:uFill>
                  <a:noFill/>
                </a:uFill>
                <a:latin typeface="Calibri"/>
                <a:ea typeface="Calibri"/>
                <a:cs typeface="Calibri"/>
                <a:sym typeface="Calibri"/>
                <a:hlinkClick r:id="rId11">
                  <a:extLst>
                    <a:ext uri="{A12FA001-AC4F-418D-AE19-62706E023703}">
                      <ahyp:hlinkClr val="tx"/>
                    </a:ext>
                  </a:extLst>
                </a:hlinkClick>
              </a:rPr>
              <a:t>6p6w</a:t>
            </a:r>
            <a:endParaRPr sz="1700">
              <a:latin typeface="Calibri"/>
              <a:ea typeface="Calibri"/>
              <a:cs typeface="Calibri"/>
              <a:sym typeface="Calibri"/>
            </a:endParaRPr>
          </a:p>
        </p:txBody>
      </p:sp>
      <p:sp>
        <p:nvSpPr>
          <p:cNvPr id="1972" name="Google Shape;1972;p284"/>
          <p:cNvSpPr txBox="1"/>
          <p:nvPr>
            <p:ph type="title"/>
          </p:nvPr>
        </p:nvSpPr>
        <p:spPr>
          <a:xfrm>
            <a:off x="233200" y="-36614"/>
            <a:ext cx="71859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Voltage-Gated Sodium Channel</a:t>
            </a:r>
            <a:endParaRPr b="1"/>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6" name="Shape 1976"/>
        <p:cNvGrpSpPr/>
        <p:nvPr/>
      </p:nvGrpSpPr>
      <p:grpSpPr>
        <a:xfrm>
          <a:off x="0" y="0"/>
          <a:ext cx="0" cy="0"/>
          <a:chOff x="0" y="0"/>
          <a:chExt cx="0" cy="0"/>
        </a:xfrm>
      </p:grpSpPr>
      <p:pic>
        <p:nvPicPr>
          <p:cNvPr id="1977" name="Google Shape;1977;p285"/>
          <p:cNvPicPr preferRelativeResize="0"/>
          <p:nvPr/>
        </p:nvPicPr>
        <p:blipFill>
          <a:blip r:embed="rId3">
            <a:alphaModFix/>
          </a:blip>
          <a:stretch>
            <a:fillRect/>
          </a:stretch>
        </p:blipFill>
        <p:spPr>
          <a:xfrm rot="-5400000">
            <a:off x="3167775" y="-1384125"/>
            <a:ext cx="3285425" cy="8000625"/>
          </a:xfrm>
          <a:prstGeom prst="rect">
            <a:avLst/>
          </a:prstGeom>
          <a:noFill/>
          <a:ln>
            <a:noFill/>
          </a:ln>
        </p:spPr>
      </p:pic>
      <p:sp>
        <p:nvSpPr>
          <p:cNvPr id="1978" name="Google Shape;1978;p285"/>
          <p:cNvSpPr txBox="1"/>
          <p:nvPr/>
        </p:nvSpPr>
        <p:spPr>
          <a:xfrm rot="-5400000">
            <a:off x="-1631975" y="1627100"/>
            <a:ext cx="4637700" cy="14316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n" sz="3000">
                <a:solidFill>
                  <a:srgbClr val="0B672E"/>
                </a:solidFill>
              </a:rPr>
              <a:t>But!  How to reset</a:t>
            </a:r>
            <a:endParaRPr b="1" sz="3000">
              <a:solidFill>
                <a:srgbClr val="0B672E"/>
              </a:solidFill>
            </a:endParaRPr>
          </a:p>
          <a:p>
            <a:pPr indent="0" lvl="0" marL="0" rtl="0" algn="ctr">
              <a:lnSpc>
                <a:spcPct val="90000"/>
              </a:lnSpc>
              <a:spcBef>
                <a:spcPts val="0"/>
              </a:spcBef>
              <a:spcAft>
                <a:spcPts val="0"/>
              </a:spcAft>
              <a:buNone/>
            </a:pPr>
            <a:r>
              <a:rPr b="1" lang="en" sz="3000">
                <a:solidFill>
                  <a:srgbClr val="0B672E"/>
                </a:solidFill>
              </a:rPr>
              <a:t> </a:t>
            </a:r>
            <a:r>
              <a:rPr b="1" lang="en" sz="3000" u="sng">
                <a:solidFill>
                  <a:srgbClr val="0B672E"/>
                </a:solidFill>
              </a:rPr>
              <a:t>Against</a:t>
            </a:r>
            <a:r>
              <a:rPr b="1" lang="en" sz="3000">
                <a:solidFill>
                  <a:srgbClr val="0B672E"/>
                </a:solidFill>
              </a:rPr>
              <a:t> the gradient?</a:t>
            </a:r>
            <a:endParaRPr b="1" sz="3000">
              <a:solidFill>
                <a:srgbClr val="0B672E"/>
              </a:solidFill>
            </a:endParaRPr>
          </a:p>
          <a:p>
            <a:pPr indent="0" lvl="0" marL="0" rtl="0" algn="ctr">
              <a:lnSpc>
                <a:spcPct val="90000"/>
              </a:lnSpc>
              <a:spcBef>
                <a:spcPts val="0"/>
              </a:spcBef>
              <a:spcAft>
                <a:spcPts val="0"/>
              </a:spcAft>
              <a:buNone/>
            </a:pPr>
            <a:r>
              <a:t/>
            </a:r>
            <a:endParaRPr b="1" sz="3000">
              <a:solidFill>
                <a:srgbClr val="0B672E"/>
              </a:solidFill>
            </a:endParaRPr>
          </a:p>
        </p:txBody>
      </p:sp>
      <p:pic>
        <p:nvPicPr>
          <p:cNvPr id="1979" name="Google Shape;1979;p285"/>
          <p:cNvPicPr preferRelativeResize="0"/>
          <p:nvPr/>
        </p:nvPicPr>
        <p:blipFill>
          <a:blip r:embed="rId4">
            <a:alphaModFix/>
          </a:blip>
          <a:stretch>
            <a:fillRect/>
          </a:stretch>
        </p:blipFill>
        <p:spPr>
          <a:xfrm>
            <a:off x="1295675" y="844712"/>
            <a:ext cx="1033060" cy="1215824"/>
          </a:xfrm>
          <a:prstGeom prst="rect">
            <a:avLst/>
          </a:prstGeom>
          <a:noFill/>
          <a:ln>
            <a:noFill/>
          </a:ln>
        </p:spPr>
      </p:pic>
      <p:pic>
        <p:nvPicPr>
          <p:cNvPr id="1980" name="Google Shape;1980;p285"/>
          <p:cNvPicPr preferRelativeResize="0"/>
          <p:nvPr/>
        </p:nvPicPr>
        <p:blipFill>
          <a:blip r:embed="rId4">
            <a:alphaModFix/>
          </a:blip>
          <a:stretch>
            <a:fillRect/>
          </a:stretch>
        </p:blipFill>
        <p:spPr>
          <a:xfrm rot="10800000">
            <a:off x="6528400" y="3128825"/>
            <a:ext cx="922075" cy="1085200"/>
          </a:xfrm>
          <a:prstGeom prst="rect">
            <a:avLst/>
          </a:prstGeom>
          <a:noFill/>
          <a:ln>
            <a:noFill/>
          </a:ln>
        </p:spPr>
      </p:pic>
      <p:pic>
        <p:nvPicPr>
          <p:cNvPr id="1981" name="Google Shape;1981;p285"/>
          <p:cNvPicPr preferRelativeResize="0"/>
          <p:nvPr/>
        </p:nvPicPr>
        <p:blipFill>
          <a:blip r:embed="rId5">
            <a:alphaModFix/>
          </a:blip>
          <a:stretch>
            <a:fillRect/>
          </a:stretch>
        </p:blipFill>
        <p:spPr>
          <a:xfrm>
            <a:off x="3776663" y="69400"/>
            <a:ext cx="425700" cy="425700"/>
          </a:xfrm>
          <a:prstGeom prst="rect">
            <a:avLst/>
          </a:prstGeom>
          <a:noFill/>
          <a:ln>
            <a:noFill/>
          </a:ln>
        </p:spPr>
      </p:pic>
      <p:pic>
        <p:nvPicPr>
          <p:cNvPr id="1982" name="Google Shape;1982;p285"/>
          <p:cNvPicPr preferRelativeResize="0"/>
          <p:nvPr/>
        </p:nvPicPr>
        <p:blipFill>
          <a:blip r:embed="rId5">
            <a:alphaModFix/>
          </a:blip>
          <a:stretch>
            <a:fillRect/>
          </a:stretch>
        </p:blipFill>
        <p:spPr>
          <a:xfrm>
            <a:off x="2115575" y="2504425"/>
            <a:ext cx="425700" cy="425700"/>
          </a:xfrm>
          <a:prstGeom prst="rect">
            <a:avLst/>
          </a:prstGeom>
          <a:noFill/>
          <a:ln>
            <a:noFill/>
          </a:ln>
        </p:spPr>
      </p:pic>
      <p:pic>
        <p:nvPicPr>
          <p:cNvPr id="1983" name="Google Shape;1983;p285"/>
          <p:cNvPicPr preferRelativeResize="0"/>
          <p:nvPr/>
        </p:nvPicPr>
        <p:blipFill>
          <a:blip r:embed="rId5">
            <a:alphaModFix/>
          </a:blip>
          <a:stretch>
            <a:fillRect/>
          </a:stretch>
        </p:blipFill>
        <p:spPr>
          <a:xfrm>
            <a:off x="7520825" y="2403337"/>
            <a:ext cx="425700" cy="425700"/>
          </a:xfrm>
          <a:prstGeom prst="rect">
            <a:avLst/>
          </a:prstGeom>
          <a:noFill/>
          <a:ln>
            <a:noFill/>
          </a:ln>
        </p:spPr>
      </p:pic>
      <p:pic>
        <p:nvPicPr>
          <p:cNvPr id="1984" name="Google Shape;1984;p285"/>
          <p:cNvPicPr preferRelativeResize="0"/>
          <p:nvPr/>
        </p:nvPicPr>
        <p:blipFill>
          <a:blip r:embed="rId5">
            <a:alphaModFix/>
          </a:blip>
          <a:stretch>
            <a:fillRect/>
          </a:stretch>
        </p:blipFill>
        <p:spPr>
          <a:xfrm>
            <a:off x="5820375" y="3937"/>
            <a:ext cx="425700" cy="425700"/>
          </a:xfrm>
          <a:prstGeom prst="rect">
            <a:avLst/>
          </a:prstGeom>
          <a:noFill/>
          <a:ln>
            <a:noFill/>
          </a:ln>
        </p:spPr>
      </p:pic>
      <p:pic>
        <p:nvPicPr>
          <p:cNvPr id="1985" name="Google Shape;1985;p285"/>
          <p:cNvPicPr preferRelativeResize="0"/>
          <p:nvPr/>
        </p:nvPicPr>
        <p:blipFill>
          <a:blip r:embed="rId5">
            <a:alphaModFix/>
          </a:blip>
          <a:stretch>
            <a:fillRect/>
          </a:stretch>
        </p:blipFill>
        <p:spPr>
          <a:xfrm>
            <a:off x="7259075" y="495100"/>
            <a:ext cx="425700" cy="425700"/>
          </a:xfrm>
          <a:prstGeom prst="rect">
            <a:avLst/>
          </a:prstGeom>
          <a:noFill/>
          <a:ln>
            <a:noFill/>
          </a:ln>
        </p:spPr>
      </p:pic>
      <p:pic>
        <p:nvPicPr>
          <p:cNvPr id="1986" name="Google Shape;1986;p285"/>
          <p:cNvPicPr preferRelativeResize="0"/>
          <p:nvPr/>
        </p:nvPicPr>
        <p:blipFill>
          <a:blip r:embed="rId5">
            <a:alphaModFix/>
          </a:blip>
          <a:stretch>
            <a:fillRect/>
          </a:stretch>
        </p:blipFill>
        <p:spPr>
          <a:xfrm>
            <a:off x="6528400" y="2403337"/>
            <a:ext cx="425700" cy="425700"/>
          </a:xfrm>
          <a:prstGeom prst="rect">
            <a:avLst/>
          </a:prstGeom>
          <a:noFill/>
          <a:ln>
            <a:noFill/>
          </a:ln>
        </p:spPr>
      </p:pic>
      <p:pic>
        <p:nvPicPr>
          <p:cNvPr id="1987" name="Google Shape;1987;p285"/>
          <p:cNvPicPr preferRelativeResize="0"/>
          <p:nvPr/>
        </p:nvPicPr>
        <p:blipFill>
          <a:blip r:embed="rId5">
            <a:alphaModFix/>
          </a:blip>
          <a:stretch>
            <a:fillRect/>
          </a:stretch>
        </p:blipFill>
        <p:spPr>
          <a:xfrm>
            <a:off x="976950" y="2166550"/>
            <a:ext cx="425700" cy="425700"/>
          </a:xfrm>
          <a:prstGeom prst="rect">
            <a:avLst/>
          </a:prstGeom>
          <a:noFill/>
          <a:ln>
            <a:noFill/>
          </a:ln>
        </p:spPr>
      </p:pic>
      <p:pic>
        <p:nvPicPr>
          <p:cNvPr id="1988" name="Google Shape;1988;p285"/>
          <p:cNvPicPr preferRelativeResize="0"/>
          <p:nvPr/>
        </p:nvPicPr>
        <p:blipFill>
          <a:blip r:embed="rId5">
            <a:alphaModFix/>
          </a:blip>
          <a:stretch>
            <a:fillRect/>
          </a:stretch>
        </p:blipFill>
        <p:spPr>
          <a:xfrm>
            <a:off x="6469725" y="4513825"/>
            <a:ext cx="425700" cy="425700"/>
          </a:xfrm>
          <a:prstGeom prst="rect">
            <a:avLst/>
          </a:prstGeom>
          <a:noFill/>
          <a:ln>
            <a:noFill/>
          </a:ln>
        </p:spPr>
      </p:pic>
      <p:pic>
        <p:nvPicPr>
          <p:cNvPr id="1989" name="Google Shape;1989;p285"/>
          <p:cNvPicPr preferRelativeResize="0"/>
          <p:nvPr/>
        </p:nvPicPr>
        <p:blipFill>
          <a:blip r:embed="rId5">
            <a:alphaModFix/>
          </a:blip>
          <a:stretch>
            <a:fillRect/>
          </a:stretch>
        </p:blipFill>
        <p:spPr>
          <a:xfrm>
            <a:off x="4835976" y="547775"/>
            <a:ext cx="425700" cy="425700"/>
          </a:xfrm>
          <a:prstGeom prst="rect">
            <a:avLst/>
          </a:prstGeom>
          <a:noFill/>
          <a:ln>
            <a:noFill/>
          </a:ln>
        </p:spPr>
      </p:pic>
      <p:pic>
        <p:nvPicPr>
          <p:cNvPr id="1990" name="Google Shape;1990;p285"/>
          <p:cNvPicPr preferRelativeResize="0"/>
          <p:nvPr/>
        </p:nvPicPr>
        <p:blipFill>
          <a:blip r:embed="rId5">
            <a:alphaModFix/>
          </a:blip>
          <a:stretch>
            <a:fillRect/>
          </a:stretch>
        </p:blipFill>
        <p:spPr>
          <a:xfrm rot="-1911869">
            <a:off x="4572001" y="4275700"/>
            <a:ext cx="425700" cy="425700"/>
          </a:xfrm>
          <a:prstGeom prst="rect">
            <a:avLst/>
          </a:prstGeom>
          <a:noFill/>
          <a:ln>
            <a:noFill/>
          </a:ln>
        </p:spPr>
      </p:pic>
      <p:pic>
        <p:nvPicPr>
          <p:cNvPr id="1991" name="Google Shape;1991;p285"/>
          <p:cNvPicPr preferRelativeResize="0"/>
          <p:nvPr/>
        </p:nvPicPr>
        <p:blipFill>
          <a:blip r:embed="rId5">
            <a:alphaModFix/>
          </a:blip>
          <a:stretch>
            <a:fillRect/>
          </a:stretch>
        </p:blipFill>
        <p:spPr>
          <a:xfrm rot="-1911869">
            <a:off x="1891651" y="232700"/>
            <a:ext cx="425700" cy="425700"/>
          </a:xfrm>
          <a:prstGeom prst="rect">
            <a:avLst/>
          </a:prstGeom>
          <a:noFill/>
          <a:ln>
            <a:noFill/>
          </a:ln>
        </p:spPr>
      </p:pic>
      <p:pic>
        <p:nvPicPr>
          <p:cNvPr id="1992" name="Google Shape;1992;p285"/>
          <p:cNvPicPr preferRelativeResize="0"/>
          <p:nvPr/>
        </p:nvPicPr>
        <p:blipFill>
          <a:blip r:embed="rId5">
            <a:alphaModFix/>
          </a:blip>
          <a:stretch>
            <a:fillRect/>
          </a:stretch>
        </p:blipFill>
        <p:spPr>
          <a:xfrm rot="-1911869">
            <a:off x="3094251" y="4275700"/>
            <a:ext cx="425700" cy="425700"/>
          </a:xfrm>
          <a:prstGeom prst="rect">
            <a:avLst/>
          </a:prstGeom>
          <a:noFill/>
          <a:ln>
            <a:noFill/>
          </a:ln>
        </p:spPr>
      </p:pic>
      <p:pic>
        <p:nvPicPr>
          <p:cNvPr id="1993" name="Google Shape;1993;p285"/>
          <p:cNvPicPr preferRelativeResize="0"/>
          <p:nvPr/>
        </p:nvPicPr>
        <p:blipFill>
          <a:blip r:embed="rId5">
            <a:alphaModFix/>
          </a:blip>
          <a:stretch>
            <a:fillRect/>
          </a:stretch>
        </p:blipFill>
        <p:spPr>
          <a:xfrm rot="-1911869">
            <a:off x="5844026" y="1998425"/>
            <a:ext cx="425700" cy="425700"/>
          </a:xfrm>
          <a:prstGeom prst="rect">
            <a:avLst/>
          </a:prstGeom>
          <a:noFill/>
          <a:ln>
            <a:noFill/>
          </a:ln>
        </p:spPr>
      </p:pic>
      <p:pic>
        <p:nvPicPr>
          <p:cNvPr id="1994" name="Google Shape;1994;p285"/>
          <p:cNvPicPr preferRelativeResize="0"/>
          <p:nvPr/>
        </p:nvPicPr>
        <p:blipFill>
          <a:blip r:embed="rId5">
            <a:alphaModFix/>
          </a:blip>
          <a:stretch>
            <a:fillRect/>
          </a:stretch>
        </p:blipFill>
        <p:spPr>
          <a:xfrm rot="-1911869">
            <a:off x="1905126" y="4356000"/>
            <a:ext cx="425700" cy="425700"/>
          </a:xfrm>
          <a:prstGeom prst="rect">
            <a:avLst/>
          </a:prstGeom>
          <a:noFill/>
          <a:ln>
            <a:noFill/>
          </a:ln>
        </p:spPr>
      </p:pic>
      <p:pic>
        <p:nvPicPr>
          <p:cNvPr id="1995" name="Google Shape;1995;p285"/>
          <p:cNvPicPr preferRelativeResize="0"/>
          <p:nvPr/>
        </p:nvPicPr>
        <p:blipFill>
          <a:blip r:embed="rId5">
            <a:alphaModFix/>
          </a:blip>
          <a:stretch>
            <a:fillRect/>
          </a:stretch>
        </p:blipFill>
        <p:spPr>
          <a:xfrm rot="-1911869">
            <a:off x="5561013" y="4423512"/>
            <a:ext cx="425700" cy="425700"/>
          </a:xfrm>
          <a:prstGeom prst="rect">
            <a:avLst/>
          </a:prstGeom>
          <a:noFill/>
          <a:ln>
            <a:noFill/>
          </a:ln>
        </p:spPr>
      </p:pic>
      <p:pic>
        <p:nvPicPr>
          <p:cNvPr id="1996" name="Google Shape;1996;p285"/>
          <p:cNvPicPr preferRelativeResize="0"/>
          <p:nvPr/>
        </p:nvPicPr>
        <p:blipFill>
          <a:blip r:embed="rId6">
            <a:alphaModFix/>
          </a:blip>
          <a:stretch>
            <a:fillRect/>
          </a:stretch>
        </p:blipFill>
        <p:spPr>
          <a:xfrm>
            <a:off x="5934794" y="953527"/>
            <a:ext cx="1997055" cy="1087175"/>
          </a:xfrm>
          <a:prstGeom prst="rect">
            <a:avLst/>
          </a:prstGeom>
          <a:noFill/>
          <a:ln>
            <a:noFill/>
          </a:ln>
        </p:spPr>
      </p:pic>
      <p:pic>
        <p:nvPicPr>
          <p:cNvPr id="1997" name="Google Shape;1997;p285"/>
          <p:cNvPicPr preferRelativeResize="0"/>
          <p:nvPr/>
        </p:nvPicPr>
        <p:blipFill>
          <a:blip r:embed="rId6">
            <a:alphaModFix/>
          </a:blip>
          <a:stretch>
            <a:fillRect/>
          </a:stretch>
        </p:blipFill>
        <p:spPr>
          <a:xfrm rot="10653115">
            <a:off x="1233318" y="2976347"/>
            <a:ext cx="2190194" cy="1192311"/>
          </a:xfrm>
          <a:prstGeom prst="rect">
            <a:avLst/>
          </a:prstGeom>
          <a:noFill/>
          <a:ln>
            <a:noFill/>
          </a:ln>
        </p:spPr>
      </p:pic>
      <p:pic>
        <p:nvPicPr>
          <p:cNvPr id="1998" name="Google Shape;1998;p285"/>
          <p:cNvPicPr preferRelativeResize="0"/>
          <p:nvPr/>
        </p:nvPicPr>
        <p:blipFill>
          <a:blip r:embed="rId7">
            <a:alphaModFix/>
          </a:blip>
          <a:stretch>
            <a:fillRect/>
          </a:stretch>
        </p:blipFill>
        <p:spPr>
          <a:xfrm>
            <a:off x="1203300" y="152401"/>
            <a:ext cx="425700" cy="451275"/>
          </a:xfrm>
          <a:prstGeom prst="rect">
            <a:avLst/>
          </a:prstGeom>
          <a:noFill/>
          <a:ln>
            <a:noFill/>
          </a:ln>
        </p:spPr>
      </p:pic>
      <p:pic>
        <p:nvPicPr>
          <p:cNvPr id="1999" name="Google Shape;1999;p285"/>
          <p:cNvPicPr preferRelativeResize="0"/>
          <p:nvPr/>
        </p:nvPicPr>
        <p:blipFill>
          <a:blip r:embed="rId7">
            <a:alphaModFix/>
          </a:blip>
          <a:stretch>
            <a:fillRect/>
          </a:stretch>
        </p:blipFill>
        <p:spPr>
          <a:xfrm>
            <a:off x="4287375" y="534988"/>
            <a:ext cx="425700" cy="451275"/>
          </a:xfrm>
          <a:prstGeom prst="rect">
            <a:avLst/>
          </a:prstGeom>
          <a:noFill/>
          <a:ln>
            <a:noFill/>
          </a:ln>
        </p:spPr>
      </p:pic>
      <p:pic>
        <p:nvPicPr>
          <p:cNvPr id="2000" name="Google Shape;2000;p285"/>
          <p:cNvPicPr preferRelativeResize="0"/>
          <p:nvPr/>
        </p:nvPicPr>
        <p:blipFill>
          <a:blip r:embed="rId7">
            <a:alphaModFix/>
          </a:blip>
          <a:stretch>
            <a:fillRect/>
          </a:stretch>
        </p:blipFill>
        <p:spPr>
          <a:xfrm>
            <a:off x="4220438" y="2592251"/>
            <a:ext cx="425700" cy="451275"/>
          </a:xfrm>
          <a:prstGeom prst="rect">
            <a:avLst/>
          </a:prstGeom>
          <a:noFill/>
          <a:ln>
            <a:noFill/>
          </a:ln>
        </p:spPr>
      </p:pic>
      <p:pic>
        <p:nvPicPr>
          <p:cNvPr id="2001" name="Google Shape;2001;p285"/>
          <p:cNvPicPr preferRelativeResize="0"/>
          <p:nvPr/>
        </p:nvPicPr>
        <p:blipFill>
          <a:blip r:embed="rId7">
            <a:alphaModFix/>
          </a:blip>
          <a:stretch>
            <a:fillRect/>
          </a:stretch>
        </p:blipFill>
        <p:spPr>
          <a:xfrm>
            <a:off x="8090700" y="2592251"/>
            <a:ext cx="425700" cy="451275"/>
          </a:xfrm>
          <a:prstGeom prst="rect">
            <a:avLst/>
          </a:prstGeom>
          <a:noFill/>
          <a:ln>
            <a:noFill/>
          </a:ln>
        </p:spPr>
      </p:pic>
      <p:pic>
        <p:nvPicPr>
          <p:cNvPr id="2002" name="Google Shape;2002;p285"/>
          <p:cNvPicPr preferRelativeResize="0"/>
          <p:nvPr/>
        </p:nvPicPr>
        <p:blipFill>
          <a:blip r:embed="rId7">
            <a:alphaModFix/>
          </a:blip>
          <a:stretch>
            <a:fillRect/>
          </a:stretch>
        </p:blipFill>
        <p:spPr>
          <a:xfrm>
            <a:off x="7864075" y="152401"/>
            <a:ext cx="425700" cy="451275"/>
          </a:xfrm>
          <a:prstGeom prst="rect">
            <a:avLst/>
          </a:prstGeom>
          <a:noFill/>
          <a:ln>
            <a:noFill/>
          </a:ln>
        </p:spPr>
      </p:pic>
      <p:pic>
        <p:nvPicPr>
          <p:cNvPr id="2003" name="Google Shape;2003;p285"/>
          <p:cNvPicPr preferRelativeResize="0"/>
          <p:nvPr/>
        </p:nvPicPr>
        <p:blipFill>
          <a:blip r:embed="rId7">
            <a:alphaModFix/>
          </a:blip>
          <a:stretch>
            <a:fillRect/>
          </a:stretch>
        </p:blipFill>
        <p:spPr>
          <a:xfrm>
            <a:off x="1127675" y="4343213"/>
            <a:ext cx="425700" cy="451275"/>
          </a:xfrm>
          <a:prstGeom prst="rect">
            <a:avLst/>
          </a:prstGeom>
          <a:noFill/>
          <a:ln>
            <a:noFill/>
          </a:ln>
        </p:spPr>
      </p:pic>
      <p:pic>
        <p:nvPicPr>
          <p:cNvPr id="2004" name="Google Shape;2004;p285"/>
          <p:cNvPicPr preferRelativeResize="0"/>
          <p:nvPr/>
        </p:nvPicPr>
        <p:blipFill>
          <a:blip r:embed="rId7">
            <a:alphaModFix/>
          </a:blip>
          <a:stretch>
            <a:fillRect/>
          </a:stretch>
        </p:blipFill>
        <p:spPr>
          <a:xfrm>
            <a:off x="1546263" y="2214051"/>
            <a:ext cx="425700" cy="451275"/>
          </a:xfrm>
          <a:prstGeom prst="rect">
            <a:avLst/>
          </a:prstGeom>
          <a:noFill/>
          <a:ln>
            <a:noFill/>
          </a:ln>
        </p:spPr>
      </p:pic>
      <p:pic>
        <p:nvPicPr>
          <p:cNvPr id="2005" name="Google Shape;2005;p285"/>
          <p:cNvPicPr preferRelativeResize="0"/>
          <p:nvPr/>
        </p:nvPicPr>
        <p:blipFill>
          <a:blip r:embed="rId7">
            <a:alphaModFix/>
          </a:blip>
          <a:stretch>
            <a:fillRect/>
          </a:stretch>
        </p:blipFill>
        <p:spPr>
          <a:xfrm>
            <a:off x="3857025" y="2065926"/>
            <a:ext cx="425700" cy="451275"/>
          </a:xfrm>
          <a:prstGeom prst="rect">
            <a:avLst/>
          </a:prstGeom>
          <a:noFill/>
          <a:ln>
            <a:noFill/>
          </a:ln>
        </p:spPr>
      </p:pic>
      <p:pic>
        <p:nvPicPr>
          <p:cNvPr id="2006" name="Google Shape;2006;p285"/>
          <p:cNvPicPr preferRelativeResize="0"/>
          <p:nvPr/>
        </p:nvPicPr>
        <p:blipFill>
          <a:blip r:embed="rId7">
            <a:alphaModFix/>
          </a:blip>
          <a:stretch>
            <a:fillRect/>
          </a:stretch>
        </p:blipFill>
        <p:spPr>
          <a:xfrm>
            <a:off x="2417000" y="2065926"/>
            <a:ext cx="425700" cy="451275"/>
          </a:xfrm>
          <a:prstGeom prst="rect">
            <a:avLst/>
          </a:prstGeom>
          <a:noFill/>
          <a:ln>
            <a:noFill/>
          </a:ln>
        </p:spPr>
      </p:pic>
      <p:pic>
        <p:nvPicPr>
          <p:cNvPr id="2007" name="Google Shape;2007;p285"/>
          <p:cNvPicPr preferRelativeResize="0"/>
          <p:nvPr/>
        </p:nvPicPr>
        <p:blipFill>
          <a:blip r:embed="rId7">
            <a:alphaModFix/>
          </a:blip>
          <a:stretch>
            <a:fillRect/>
          </a:stretch>
        </p:blipFill>
        <p:spPr>
          <a:xfrm>
            <a:off x="3078788" y="2665313"/>
            <a:ext cx="425700" cy="451275"/>
          </a:xfrm>
          <a:prstGeom prst="rect">
            <a:avLst/>
          </a:prstGeom>
          <a:noFill/>
          <a:ln>
            <a:noFill/>
          </a:ln>
        </p:spPr>
      </p:pic>
      <p:pic>
        <p:nvPicPr>
          <p:cNvPr id="2008" name="Google Shape;2008;p285"/>
          <p:cNvPicPr preferRelativeResize="0"/>
          <p:nvPr/>
        </p:nvPicPr>
        <p:blipFill>
          <a:blip r:embed="rId7">
            <a:alphaModFix/>
          </a:blip>
          <a:stretch>
            <a:fillRect/>
          </a:stretch>
        </p:blipFill>
        <p:spPr>
          <a:xfrm>
            <a:off x="5934800" y="2390551"/>
            <a:ext cx="425700" cy="451275"/>
          </a:xfrm>
          <a:prstGeom prst="rect">
            <a:avLst/>
          </a:prstGeom>
          <a:noFill/>
          <a:ln>
            <a:noFill/>
          </a:ln>
        </p:spPr>
      </p:pic>
      <p:pic>
        <p:nvPicPr>
          <p:cNvPr id="2009" name="Google Shape;2009;p285"/>
          <p:cNvPicPr preferRelativeResize="0"/>
          <p:nvPr/>
        </p:nvPicPr>
        <p:blipFill>
          <a:blip r:embed="rId7">
            <a:alphaModFix/>
          </a:blip>
          <a:stretch>
            <a:fillRect/>
          </a:stretch>
        </p:blipFill>
        <p:spPr>
          <a:xfrm>
            <a:off x="6895425" y="-8849"/>
            <a:ext cx="425700" cy="451275"/>
          </a:xfrm>
          <a:prstGeom prst="rect">
            <a:avLst/>
          </a:prstGeom>
          <a:noFill/>
          <a:ln>
            <a:noFill/>
          </a:ln>
        </p:spPr>
      </p:pic>
      <p:pic>
        <p:nvPicPr>
          <p:cNvPr id="2010" name="Google Shape;2010;p285"/>
          <p:cNvPicPr preferRelativeResize="0"/>
          <p:nvPr/>
        </p:nvPicPr>
        <p:blipFill>
          <a:blip r:embed="rId7">
            <a:alphaModFix/>
          </a:blip>
          <a:stretch>
            <a:fillRect/>
          </a:stretch>
        </p:blipFill>
        <p:spPr>
          <a:xfrm>
            <a:off x="8016325" y="4480951"/>
            <a:ext cx="425700" cy="451275"/>
          </a:xfrm>
          <a:prstGeom prst="rect">
            <a:avLst/>
          </a:prstGeom>
          <a:noFill/>
          <a:ln>
            <a:noFill/>
          </a:ln>
        </p:spPr>
      </p:pic>
      <p:pic>
        <p:nvPicPr>
          <p:cNvPr id="2011" name="Google Shape;2011;p285"/>
          <p:cNvPicPr preferRelativeResize="0"/>
          <p:nvPr/>
        </p:nvPicPr>
        <p:blipFill>
          <a:blip r:embed="rId7">
            <a:alphaModFix/>
          </a:blip>
          <a:stretch>
            <a:fillRect/>
          </a:stretch>
        </p:blipFill>
        <p:spPr>
          <a:xfrm>
            <a:off x="7122000" y="2491638"/>
            <a:ext cx="425700" cy="451275"/>
          </a:xfrm>
          <a:prstGeom prst="rect">
            <a:avLst/>
          </a:prstGeom>
          <a:noFill/>
          <a:ln>
            <a:noFill/>
          </a:ln>
        </p:spPr>
      </p:pic>
      <p:pic>
        <p:nvPicPr>
          <p:cNvPr id="2012" name="Google Shape;2012;p285"/>
          <p:cNvPicPr preferRelativeResize="0"/>
          <p:nvPr/>
        </p:nvPicPr>
        <p:blipFill>
          <a:blip r:embed="rId7">
            <a:alphaModFix/>
          </a:blip>
          <a:stretch>
            <a:fillRect/>
          </a:stretch>
        </p:blipFill>
        <p:spPr>
          <a:xfrm>
            <a:off x="5083888" y="1871776"/>
            <a:ext cx="425700" cy="45127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6" name="Shape 2016"/>
        <p:cNvGrpSpPr/>
        <p:nvPr/>
      </p:nvGrpSpPr>
      <p:grpSpPr>
        <a:xfrm>
          <a:off x="0" y="0"/>
          <a:ext cx="0" cy="0"/>
          <a:chOff x="0" y="0"/>
          <a:chExt cx="0" cy="0"/>
        </a:xfrm>
      </p:grpSpPr>
      <p:sp>
        <p:nvSpPr>
          <p:cNvPr id="2017" name="Google Shape;2017;p286"/>
          <p:cNvSpPr txBox="1"/>
          <p:nvPr>
            <p:ph type="title"/>
          </p:nvPr>
        </p:nvSpPr>
        <p:spPr>
          <a:xfrm>
            <a:off x="336133" y="188617"/>
            <a:ext cx="80211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lang="en" sz="3600">
                <a:solidFill>
                  <a:schemeClr val="accent6"/>
                </a:solidFill>
              </a:rPr>
              <a:t>ENERGY REQUIRED!!</a:t>
            </a:r>
            <a:endParaRPr b="1" sz="3600">
              <a:solidFill>
                <a:schemeClr val="accent6"/>
              </a:solidFill>
            </a:endParaRPr>
          </a:p>
        </p:txBody>
      </p:sp>
      <p:pic>
        <p:nvPicPr>
          <p:cNvPr id="2018" name="Google Shape;2018;p286"/>
          <p:cNvPicPr preferRelativeResize="0"/>
          <p:nvPr/>
        </p:nvPicPr>
        <p:blipFill>
          <a:blip r:embed="rId3">
            <a:alphaModFix/>
          </a:blip>
          <a:stretch>
            <a:fillRect/>
          </a:stretch>
        </p:blipFill>
        <p:spPr>
          <a:xfrm rot="5400000">
            <a:off x="4296388" y="570242"/>
            <a:ext cx="2744317" cy="4241782"/>
          </a:xfrm>
          <a:prstGeom prst="rect">
            <a:avLst/>
          </a:prstGeom>
          <a:noFill/>
          <a:ln>
            <a:noFill/>
          </a:ln>
        </p:spPr>
      </p:pic>
      <p:pic>
        <p:nvPicPr>
          <p:cNvPr id="2019" name="Google Shape;2019;p286"/>
          <p:cNvPicPr preferRelativeResize="0"/>
          <p:nvPr/>
        </p:nvPicPr>
        <p:blipFill>
          <a:blip r:embed="rId4">
            <a:alphaModFix/>
          </a:blip>
          <a:stretch>
            <a:fillRect/>
          </a:stretch>
        </p:blipFill>
        <p:spPr>
          <a:xfrm>
            <a:off x="743537" y="1505317"/>
            <a:ext cx="2371638" cy="2371638"/>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3" name="Shape 2023"/>
        <p:cNvGrpSpPr/>
        <p:nvPr/>
      </p:nvGrpSpPr>
      <p:grpSpPr>
        <a:xfrm>
          <a:off x="0" y="0"/>
          <a:ext cx="0" cy="0"/>
          <a:chOff x="0" y="0"/>
          <a:chExt cx="0" cy="0"/>
        </a:xfrm>
      </p:grpSpPr>
      <p:pic>
        <p:nvPicPr>
          <p:cNvPr id="2024" name="Google Shape;2024;p287"/>
          <p:cNvPicPr preferRelativeResize="0"/>
          <p:nvPr/>
        </p:nvPicPr>
        <p:blipFill>
          <a:blip r:embed="rId3">
            <a:alphaModFix/>
          </a:blip>
          <a:stretch>
            <a:fillRect/>
          </a:stretch>
        </p:blipFill>
        <p:spPr>
          <a:xfrm rot="-5400000">
            <a:off x="3167775" y="-1384125"/>
            <a:ext cx="3285425" cy="8000625"/>
          </a:xfrm>
          <a:prstGeom prst="rect">
            <a:avLst/>
          </a:prstGeom>
          <a:noFill/>
          <a:ln>
            <a:noFill/>
          </a:ln>
        </p:spPr>
      </p:pic>
      <p:sp>
        <p:nvSpPr>
          <p:cNvPr id="2025" name="Google Shape;2025;p287"/>
          <p:cNvSpPr txBox="1"/>
          <p:nvPr/>
        </p:nvSpPr>
        <p:spPr>
          <a:xfrm rot="-5400000">
            <a:off x="-2329925" y="1495475"/>
            <a:ext cx="6033600" cy="14316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n" sz="3000">
                <a:solidFill>
                  <a:srgbClr val="0B672E"/>
                </a:solidFill>
              </a:rPr>
              <a:t>Sodium / Potassium</a:t>
            </a:r>
            <a:endParaRPr b="1" sz="3000">
              <a:solidFill>
                <a:srgbClr val="0B672E"/>
              </a:solidFill>
            </a:endParaRPr>
          </a:p>
          <a:p>
            <a:pPr indent="0" lvl="0" marL="0" rtl="0" algn="ctr">
              <a:lnSpc>
                <a:spcPct val="90000"/>
              </a:lnSpc>
              <a:spcBef>
                <a:spcPts val="0"/>
              </a:spcBef>
              <a:spcAft>
                <a:spcPts val="0"/>
              </a:spcAft>
              <a:buNone/>
            </a:pPr>
            <a:r>
              <a:rPr b="1" lang="en" sz="3000">
                <a:solidFill>
                  <a:srgbClr val="0B672E"/>
                </a:solidFill>
              </a:rPr>
              <a:t> Pump</a:t>
            </a:r>
            <a:endParaRPr b="1" sz="3000">
              <a:solidFill>
                <a:srgbClr val="0B672E"/>
              </a:solidFill>
            </a:endParaRPr>
          </a:p>
          <a:p>
            <a:pPr indent="0" lvl="0" marL="0" rtl="0" algn="ctr">
              <a:lnSpc>
                <a:spcPct val="90000"/>
              </a:lnSpc>
              <a:spcBef>
                <a:spcPts val="0"/>
              </a:spcBef>
              <a:spcAft>
                <a:spcPts val="0"/>
              </a:spcAft>
              <a:buNone/>
            </a:pPr>
            <a:r>
              <a:t/>
            </a:r>
            <a:endParaRPr b="1" sz="3000">
              <a:solidFill>
                <a:srgbClr val="0B672E"/>
              </a:solidFill>
            </a:endParaRPr>
          </a:p>
        </p:txBody>
      </p:sp>
      <p:pic>
        <p:nvPicPr>
          <p:cNvPr id="2026" name="Google Shape;2026;p287"/>
          <p:cNvPicPr preferRelativeResize="0"/>
          <p:nvPr/>
        </p:nvPicPr>
        <p:blipFill>
          <a:blip r:embed="rId4">
            <a:alphaModFix/>
          </a:blip>
          <a:stretch>
            <a:fillRect/>
          </a:stretch>
        </p:blipFill>
        <p:spPr>
          <a:xfrm>
            <a:off x="1295675" y="844712"/>
            <a:ext cx="1033060" cy="1215824"/>
          </a:xfrm>
          <a:prstGeom prst="rect">
            <a:avLst/>
          </a:prstGeom>
          <a:noFill/>
          <a:ln>
            <a:noFill/>
          </a:ln>
        </p:spPr>
      </p:pic>
      <p:pic>
        <p:nvPicPr>
          <p:cNvPr id="2027" name="Google Shape;2027;p287"/>
          <p:cNvPicPr preferRelativeResize="0"/>
          <p:nvPr/>
        </p:nvPicPr>
        <p:blipFill>
          <a:blip r:embed="rId4">
            <a:alphaModFix/>
          </a:blip>
          <a:stretch>
            <a:fillRect/>
          </a:stretch>
        </p:blipFill>
        <p:spPr>
          <a:xfrm rot="10800000">
            <a:off x="6528400" y="3128825"/>
            <a:ext cx="922075" cy="1085200"/>
          </a:xfrm>
          <a:prstGeom prst="rect">
            <a:avLst/>
          </a:prstGeom>
          <a:noFill/>
          <a:ln>
            <a:noFill/>
          </a:ln>
        </p:spPr>
      </p:pic>
      <p:pic>
        <p:nvPicPr>
          <p:cNvPr id="2028" name="Google Shape;2028;p287"/>
          <p:cNvPicPr preferRelativeResize="0"/>
          <p:nvPr/>
        </p:nvPicPr>
        <p:blipFill>
          <a:blip r:embed="rId5">
            <a:alphaModFix/>
          </a:blip>
          <a:stretch>
            <a:fillRect/>
          </a:stretch>
        </p:blipFill>
        <p:spPr>
          <a:xfrm>
            <a:off x="3776663" y="69400"/>
            <a:ext cx="425700" cy="425700"/>
          </a:xfrm>
          <a:prstGeom prst="rect">
            <a:avLst/>
          </a:prstGeom>
          <a:noFill/>
          <a:ln>
            <a:noFill/>
          </a:ln>
        </p:spPr>
      </p:pic>
      <p:pic>
        <p:nvPicPr>
          <p:cNvPr id="2029" name="Google Shape;2029;p287"/>
          <p:cNvPicPr preferRelativeResize="0"/>
          <p:nvPr/>
        </p:nvPicPr>
        <p:blipFill>
          <a:blip r:embed="rId5">
            <a:alphaModFix/>
          </a:blip>
          <a:stretch>
            <a:fillRect/>
          </a:stretch>
        </p:blipFill>
        <p:spPr>
          <a:xfrm>
            <a:off x="2115575" y="2504425"/>
            <a:ext cx="425700" cy="425700"/>
          </a:xfrm>
          <a:prstGeom prst="rect">
            <a:avLst/>
          </a:prstGeom>
          <a:noFill/>
          <a:ln>
            <a:noFill/>
          </a:ln>
        </p:spPr>
      </p:pic>
      <p:pic>
        <p:nvPicPr>
          <p:cNvPr id="2030" name="Google Shape;2030;p287"/>
          <p:cNvPicPr preferRelativeResize="0"/>
          <p:nvPr/>
        </p:nvPicPr>
        <p:blipFill>
          <a:blip r:embed="rId5">
            <a:alphaModFix/>
          </a:blip>
          <a:stretch>
            <a:fillRect/>
          </a:stretch>
        </p:blipFill>
        <p:spPr>
          <a:xfrm>
            <a:off x="7520825" y="2403337"/>
            <a:ext cx="425700" cy="425700"/>
          </a:xfrm>
          <a:prstGeom prst="rect">
            <a:avLst/>
          </a:prstGeom>
          <a:noFill/>
          <a:ln>
            <a:noFill/>
          </a:ln>
        </p:spPr>
      </p:pic>
      <p:pic>
        <p:nvPicPr>
          <p:cNvPr id="2031" name="Google Shape;2031;p287"/>
          <p:cNvPicPr preferRelativeResize="0"/>
          <p:nvPr/>
        </p:nvPicPr>
        <p:blipFill>
          <a:blip r:embed="rId5">
            <a:alphaModFix/>
          </a:blip>
          <a:stretch>
            <a:fillRect/>
          </a:stretch>
        </p:blipFill>
        <p:spPr>
          <a:xfrm>
            <a:off x="5820375" y="3937"/>
            <a:ext cx="425700" cy="425700"/>
          </a:xfrm>
          <a:prstGeom prst="rect">
            <a:avLst/>
          </a:prstGeom>
          <a:noFill/>
          <a:ln>
            <a:noFill/>
          </a:ln>
        </p:spPr>
      </p:pic>
      <p:pic>
        <p:nvPicPr>
          <p:cNvPr id="2032" name="Google Shape;2032;p287"/>
          <p:cNvPicPr preferRelativeResize="0"/>
          <p:nvPr/>
        </p:nvPicPr>
        <p:blipFill>
          <a:blip r:embed="rId5">
            <a:alphaModFix/>
          </a:blip>
          <a:stretch>
            <a:fillRect/>
          </a:stretch>
        </p:blipFill>
        <p:spPr>
          <a:xfrm>
            <a:off x="7259075" y="495100"/>
            <a:ext cx="425700" cy="425700"/>
          </a:xfrm>
          <a:prstGeom prst="rect">
            <a:avLst/>
          </a:prstGeom>
          <a:noFill/>
          <a:ln>
            <a:noFill/>
          </a:ln>
        </p:spPr>
      </p:pic>
      <p:pic>
        <p:nvPicPr>
          <p:cNvPr id="2033" name="Google Shape;2033;p287"/>
          <p:cNvPicPr preferRelativeResize="0"/>
          <p:nvPr/>
        </p:nvPicPr>
        <p:blipFill>
          <a:blip r:embed="rId5">
            <a:alphaModFix/>
          </a:blip>
          <a:stretch>
            <a:fillRect/>
          </a:stretch>
        </p:blipFill>
        <p:spPr>
          <a:xfrm>
            <a:off x="6528400" y="2403337"/>
            <a:ext cx="425700" cy="425700"/>
          </a:xfrm>
          <a:prstGeom prst="rect">
            <a:avLst/>
          </a:prstGeom>
          <a:noFill/>
          <a:ln>
            <a:noFill/>
          </a:ln>
        </p:spPr>
      </p:pic>
      <p:pic>
        <p:nvPicPr>
          <p:cNvPr id="2034" name="Google Shape;2034;p287"/>
          <p:cNvPicPr preferRelativeResize="0"/>
          <p:nvPr/>
        </p:nvPicPr>
        <p:blipFill>
          <a:blip r:embed="rId5">
            <a:alphaModFix/>
          </a:blip>
          <a:stretch>
            <a:fillRect/>
          </a:stretch>
        </p:blipFill>
        <p:spPr>
          <a:xfrm>
            <a:off x="976950" y="2166550"/>
            <a:ext cx="425700" cy="425700"/>
          </a:xfrm>
          <a:prstGeom prst="rect">
            <a:avLst/>
          </a:prstGeom>
          <a:noFill/>
          <a:ln>
            <a:noFill/>
          </a:ln>
        </p:spPr>
      </p:pic>
      <p:pic>
        <p:nvPicPr>
          <p:cNvPr id="2035" name="Google Shape;2035;p287"/>
          <p:cNvPicPr preferRelativeResize="0"/>
          <p:nvPr/>
        </p:nvPicPr>
        <p:blipFill>
          <a:blip r:embed="rId5">
            <a:alphaModFix/>
          </a:blip>
          <a:stretch>
            <a:fillRect/>
          </a:stretch>
        </p:blipFill>
        <p:spPr>
          <a:xfrm>
            <a:off x="6469725" y="4513825"/>
            <a:ext cx="425700" cy="425700"/>
          </a:xfrm>
          <a:prstGeom prst="rect">
            <a:avLst/>
          </a:prstGeom>
          <a:noFill/>
          <a:ln>
            <a:noFill/>
          </a:ln>
        </p:spPr>
      </p:pic>
      <p:pic>
        <p:nvPicPr>
          <p:cNvPr id="2036" name="Google Shape;2036;p287"/>
          <p:cNvPicPr preferRelativeResize="0"/>
          <p:nvPr/>
        </p:nvPicPr>
        <p:blipFill>
          <a:blip r:embed="rId5">
            <a:alphaModFix/>
          </a:blip>
          <a:stretch>
            <a:fillRect/>
          </a:stretch>
        </p:blipFill>
        <p:spPr>
          <a:xfrm>
            <a:off x="4835976" y="547775"/>
            <a:ext cx="425700" cy="425700"/>
          </a:xfrm>
          <a:prstGeom prst="rect">
            <a:avLst/>
          </a:prstGeom>
          <a:noFill/>
          <a:ln>
            <a:noFill/>
          </a:ln>
        </p:spPr>
      </p:pic>
      <p:pic>
        <p:nvPicPr>
          <p:cNvPr id="2037" name="Google Shape;2037;p287"/>
          <p:cNvPicPr preferRelativeResize="0"/>
          <p:nvPr/>
        </p:nvPicPr>
        <p:blipFill>
          <a:blip r:embed="rId5">
            <a:alphaModFix/>
          </a:blip>
          <a:stretch>
            <a:fillRect/>
          </a:stretch>
        </p:blipFill>
        <p:spPr>
          <a:xfrm rot="-1911869">
            <a:off x="4572001" y="4275700"/>
            <a:ext cx="425700" cy="425700"/>
          </a:xfrm>
          <a:prstGeom prst="rect">
            <a:avLst/>
          </a:prstGeom>
          <a:noFill/>
          <a:ln>
            <a:noFill/>
          </a:ln>
        </p:spPr>
      </p:pic>
      <p:pic>
        <p:nvPicPr>
          <p:cNvPr id="2038" name="Google Shape;2038;p287"/>
          <p:cNvPicPr preferRelativeResize="0"/>
          <p:nvPr/>
        </p:nvPicPr>
        <p:blipFill>
          <a:blip r:embed="rId5">
            <a:alphaModFix/>
          </a:blip>
          <a:stretch>
            <a:fillRect/>
          </a:stretch>
        </p:blipFill>
        <p:spPr>
          <a:xfrm rot="-1911869">
            <a:off x="1891651" y="232700"/>
            <a:ext cx="425700" cy="425700"/>
          </a:xfrm>
          <a:prstGeom prst="rect">
            <a:avLst/>
          </a:prstGeom>
          <a:noFill/>
          <a:ln>
            <a:noFill/>
          </a:ln>
        </p:spPr>
      </p:pic>
      <p:pic>
        <p:nvPicPr>
          <p:cNvPr id="2039" name="Google Shape;2039;p287"/>
          <p:cNvPicPr preferRelativeResize="0"/>
          <p:nvPr/>
        </p:nvPicPr>
        <p:blipFill>
          <a:blip r:embed="rId5">
            <a:alphaModFix/>
          </a:blip>
          <a:stretch>
            <a:fillRect/>
          </a:stretch>
        </p:blipFill>
        <p:spPr>
          <a:xfrm rot="-1911869">
            <a:off x="3094251" y="4275700"/>
            <a:ext cx="425700" cy="425700"/>
          </a:xfrm>
          <a:prstGeom prst="rect">
            <a:avLst/>
          </a:prstGeom>
          <a:noFill/>
          <a:ln>
            <a:noFill/>
          </a:ln>
        </p:spPr>
      </p:pic>
      <p:pic>
        <p:nvPicPr>
          <p:cNvPr id="2040" name="Google Shape;2040;p287"/>
          <p:cNvPicPr preferRelativeResize="0"/>
          <p:nvPr/>
        </p:nvPicPr>
        <p:blipFill>
          <a:blip r:embed="rId5">
            <a:alphaModFix/>
          </a:blip>
          <a:stretch>
            <a:fillRect/>
          </a:stretch>
        </p:blipFill>
        <p:spPr>
          <a:xfrm rot="-1911869">
            <a:off x="5844026" y="1998425"/>
            <a:ext cx="425700" cy="425700"/>
          </a:xfrm>
          <a:prstGeom prst="rect">
            <a:avLst/>
          </a:prstGeom>
          <a:noFill/>
          <a:ln>
            <a:noFill/>
          </a:ln>
        </p:spPr>
      </p:pic>
      <p:pic>
        <p:nvPicPr>
          <p:cNvPr id="2041" name="Google Shape;2041;p287"/>
          <p:cNvPicPr preferRelativeResize="0"/>
          <p:nvPr/>
        </p:nvPicPr>
        <p:blipFill>
          <a:blip r:embed="rId5">
            <a:alphaModFix/>
          </a:blip>
          <a:stretch>
            <a:fillRect/>
          </a:stretch>
        </p:blipFill>
        <p:spPr>
          <a:xfrm rot="-1911869">
            <a:off x="1905126" y="4356000"/>
            <a:ext cx="425700" cy="425700"/>
          </a:xfrm>
          <a:prstGeom prst="rect">
            <a:avLst/>
          </a:prstGeom>
          <a:noFill/>
          <a:ln>
            <a:noFill/>
          </a:ln>
        </p:spPr>
      </p:pic>
      <p:pic>
        <p:nvPicPr>
          <p:cNvPr id="2042" name="Google Shape;2042;p287"/>
          <p:cNvPicPr preferRelativeResize="0"/>
          <p:nvPr/>
        </p:nvPicPr>
        <p:blipFill>
          <a:blip r:embed="rId5">
            <a:alphaModFix/>
          </a:blip>
          <a:stretch>
            <a:fillRect/>
          </a:stretch>
        </p:blipFill>
        <p:spPr>
          <a:xfrm rot="-1911869">
            <a:off x="5561013" y="4423512"/>
            <a:ext cx="425700" cy="425700"/>
          </a:xfrm>
          <a:prstGeom prst="rect">
            <a:avLst/>
          </a:prstGeom>
          <a:noFill/>
          <a:ln>
            <a:noFill/>
          </a:ln>
        </p:spPr>
      </p:pic>
      <p:pic>
        <p:nvPicPr>
          <p:cNvPr id="2043" name="Google Shape;2043;p287"/>
          <p:cNvPicPr preferRelativeResize="0"/>
          <p:nvPr/>
        </p:nvPicPr>
        <p:blipFill>
          <a:blip r:embed="rId6">
            <a:alphaModFix/>
          </a:blip>
          <a:stretch>
            <a:fillRect/>
          </a:stretch>
        </p:blipFill>
        <p:spPr>
          <a:xfrm>
            <a:off x="5934794" y="953527"/>
            <a:ext cx="1997055" cy="1087175"/>
          </a:xfrm>
          <a:prstGeom prst="rect">
            <a:avLst/>
          </a:prstGeom>
          <a:noFill/>
          <a:ln>
            <a:noFill/>
          </a:ln>
        </p:spPr>
      </p:pic>
      <p:pic>
        <p:nvPicPr>
          <p:cNvPr id="2044" name="Google Shape;2044;p287"/>
          <p:cNvPicPr preferRelativeResize="0"/>
          <p:nvPr/>
        </p:nvPicPr>
        <p:blipFill>
          <a:blip r:embed="rId6">
            <a:alphaModFix/>
          </a:blip>
          <a:stretch>
            <a:fillRect/>
          </a:stretch>
        </p:blipFill>
        <p:spPr>
          <a:xfrm rot="10653115">
            <a:off x="717105" y="2908122"/>
            <a:ext cx="2190194" cy="1192311"/>
          </a:xfrm>
          <a:prstGeom prst="rect">
            <a:avLst/>
          </a:prstGeom>
          <a:noFill/>
          <a:ln>
            <a:noFill/>
          </a:ln>
        </p:spPr>
      </p:pic>
      <p:pic>
        <p:nvPicPr>
          <p:cNvPr id="2045" name="Google Shape;2045;p287"/>
          <p:cNvPicPr preferRelativeResize="0"/>
          <p:nvPr/>
        </p:nvPicPr>
        <p:blipFill>
          <a:blip r:embed="rId7">
            <a:alphaModFix/>
          </a:blip>
          <a:stretch>
            <a:fillRect/>
          </a:stretch>
        </p:blipFill>
        <p:spPr>
          <a:xfrm>
            <a:off x="1203300" y="152401"/>
            <a:ext cx="425700" cy="451275"/>
          </a:xfrm>
          <a:prstGeom prst="rect">
            <a:avLst/>
          </a:prstGeom>
          <a:noFill/>
          <a:ln>
            <a:noFill/>
          </a:ln>
        </p:spPr>
      </p:pic>
      <p:pic>
        <p:nvPicPr>
          <p:cNvPr id="2046" name="Google Shape;2046;p287"/>
          <p:cNvPicPr preferRelativeResize="0"/>
          <p:nvPr/>
        </p:nvPicPr>
        <p:blipFill>
          <a:blip r:embed="rId7">
            <a:alphaModFix/>
          </a:blip>
          <a:stretch>
            <a:fillRect/>
          </a:stretch>
        </p:blipFill>
        <p:spPr>
          <a:xfrm>
            <a:off x="4287375" y="534988"/>
            <a:ext cx="425700" cy="451275"/>
          </a:xfrm>
          <a:prstGeom prst="rect">
            <a:avLst/>
          </a:prstGeom>
          <a:noFill/>
          <a:ln>
            <a:noFill/>
          </a:ln>
        </p:spPr>
      </p:pic>
      <p:pic>
        <p:nvPicPr>
          <p:cNvPr id="2047" name="Google Shape;2047;p287"/>
          <p:cNvPicPr preferRelativeResize="0"/>
          <p:nvPr/>
        </p:nvPicPr>
        <p:blipFill>
          <a:blip r:embed="rId7">
            <a:alphaModFix/>
          </a:blip>
          <a:stretch>
            <a:fillRect/>
          </a:stretch>
        </p:blipFill>
        <p:spPr>
          <a:xfrm>
            <a:off x="4220438" y="2592251"/>
            <a:ext cx="425700" cy="451275"/>
          </a:xfrm>
          <a:prstGeom prst="rect">
            <a:avLst/>
          </a:prstGeom>
          <a:noFill/>
          <a:ln>
            <a:noFill/>
          </a:ln>
        </p:spPr>
      </p:pic>
      <p:pic>
        <p:nvPicPr>
          <p:cNvPr id="2048" name="Google Shape;2048;p287"/>
          <p:cNvPicPr preferRelativeResize="0"/>
          <p:nvPr/>
        </p:nvPicPr>
        <p:blipFill>
          <a:blip r:embed="rId7">
            <a:alphaModFix/>
          </a:blip>
          <a:stretch>
            <a:fillRect/>
          </a:stretch>
        </p:blipFill>
        <p:spPr>
          <a:xfrm>
            <a:off x="8090700" y="2592251"/>
            <a:ext cx="425700" cy="451275"/>
          </a:xfrm>
          <a:prstGeom prst="rect">
            <a:avLst/>
          </a:prstGeom>
          <a:noFill/>
          <a:ln>
            <a:noFill/>
          </a:ln>
        </p:spPr>
      </p:pic>
      <p:pic>
        <p:nvPicPr>
          <p:cNvPr id="2049" name="Google Shape;2049;p287"/>
          <p:cNvPicPr preferRelativeResize="0"/>
          <p:nvPr/>
        </p:nvPicPr>
        <p:blipFill>
          <a:blip r:embed="rId7">
            <a:alphaModFix/>
          </a:blip>
          <a:stretch>
            <a:fillRect/>
          </a:stretch>
        </p:blipFill>
        <p:spPr>
          <a:xfrm>
            <a:off x="7864075" y="152401"/>
            <a:ext cx="425700" cy="451275"/>
          </a:xfrm>
          <a:prstGeom prst="rect">
            <a:avLst/>
          </a:prstGeom>
          <a:noFill/>
          <a:ln>
            <a:noFill/>
          </a:ln>
        </p:spPr>
      </p:pic>
      <p:pic>
        <p:nvPicPr>
          <p:cNvPr id="2050" name="Google Shape;2050;p287"/>
          <p:cNvPicPr preferRelativeResize="0"/>
          <p:nvPr/>
        </p:nvPicPr>
        <p:blipFill>
          <a:blip r:embed="rId7">
            <a:alphaModFix/>
          </a:blip>
          <a:stretch>
            <a:fillRect/>
          </a:stretch>
        </p:blipFill>
        <p:spPr>
          <a:xfrm>
            <a:off x="1127675" y="4343213"/>
            <a:ext cx="425700" cy="451275"/>
          </a:xfrm>
          <a:prstGeom prst="rect">
            <a:avLst/>
          </a:prstGeom>
          <a:noFill/>
          <a:ln>
            <a:noFill/>
          </a:ln>
        </p:spPr>
      </p:pic>
      <p:pic>
        <p:nvPicPr>
          <p:cNvPr id="2051" name="Google Shape;2051;p287"/>
          <p:cNvPicPr preferRelativeResize="0"/>
          <p:nvPr/>
        </p:nvPicPr>
        <p:blipFill>
          <a:blip r:embed="rId7">
            <a:alphaModFix/>
          </a:blip>
          <a:stretch>
            <a:fillRect/>
          </a:stretch>
        </p:blipFill>
        <p:spPr>
          <a:xfrm>
            <a:off x="1546263" y="2214051"/>
            <a:ext cx="425700" cy="451275"/>
          </a:xfrm>
          <a:prstGeom prst="rect">
            <a:avLst/>
          </a:prstGeom>
          <a:noFill/>
          <a:ln>
            <a:noFill/>
          </a:ln>
        </p:spPr>
      </p:pic>
      <p:pic>
        <p:nvPicPr>
          <p:cNvPr id="2052" name="Google Shape;2052;p287"/>
          <p:cNvPicPr preferRelativeResize="0"/>
          <p:nvPr/>
        </p:nvPicPr>
        <p:blipFill>
          <a:blip r:embed="rId7">
            <a:alphaModFix/>
          </a:blip>
          <a:stretch>
            <a:fillRect/>
          </a:stretch>
        </p:blipFill>
        <p:spPr>
          <a:xfrm>
            <a:off x="3857025" y="2065926"/>
            <a:ext cx="425700" cy="451275"/>
          </a:xfrm>
          <a:prstGeom prst="rect">
            <a:avLst/>
          </a:prstGeom>
          <a:noFill/>
          <a:ln>
            <a:noFill/>
          </a:ln>
        </p:spPr>
      </p:pic>
      <p:pic>
        <p:nvPicPr>
          <p:cNvPr id="2053" name="Google Shape;2053;p287"/>
          <p:cNvPicPr preferRelativeResize="0"/>
          <p:nvPr/>
        </p:nvPicPr>
        <p:blipFill>
          <a:blip r:embed="rId7">
            <a:alphaModFix/>
          </a:blip>
          <a:stretch>
            <a:fillRect/>
          </a:stretch>
        </p:blipFill>
        <p:spPr>
          <a:xfrm>
            <a:off x="2417000" y="2065926"/>
            <a:ext cx="425700" cy="451275"/>
          </a:xfrm>
          <a:prstGeom prst="rect">
            <a:avLst/>
          </a:prstGeom>
          <a:noFill/>
          <a:ln>
            <a:noFill/>
          </a:ln>
        </p:spPr>
      </p:pic>
      <p:pic>
        <p:nvPicPr>
          <p:cNvPr id="2054" name="Google Shape;2054;p287"/>
          <p:cNvPicPr preferRelativeResize="0"/>
          <p:nvPr/>
        </p:nvPicPr>
        <p:blipFill>
          <a:blip r:embed="rId7">
            <a:alphaModFix/>
          </a:blip>
          <a:stretch>
            <a:fillRect/>
          </a:stretch>
        </p:blipFill>
        <p:spPr>
          <a:xfrm>
            <a:off x="3078788" y="2665313"/>
            <a:ext cx="425700" cy="451275"/>
          </a:xfrm>
          <a:prstGeom prst="rect">
            <a:avLst/>
          </a:prstGeom>
          <a:noFill/>
          <a:ln>
            <a:noFill/>
          </a:ln>
        </p:spPr>
      </p:pic>
      <p:pic>
        <p:nvPicPr>
          <p:cNvPr id="2055" name="Google Shape;2055;p287"/>
          <p:cNvPicPr preferRelativeResize="0"/>
          <p:nvPr/>
        </p:nvPicPr>
        <p:blipFill>
          <a:blip r:embed="rId7">
            <a:alphaModFix/>
          </a:blip>
          <a:stretch>
            <a:fillRect/>
          </a:stretch>
        </p:blipFill>
        <p:spPr>
          <a:xfrm>
            <a:off x="5934800" y="2390551"/>
            <a:ext cx="425700" cy="451275"/>
          </a:xfrm>
          <a:prstGeom prst="rect">
            <a:avLst/>
          </a:prstGeom>
          <a:noFill/>
          <a:ln>
            <a:noFill/>
          </a:ln>
        </p:spPr>
      </p:pic>
      <p:pic>
        <p:nvPicPr>
          <p:cNvPr id="2056" name="Google Shape;2056;p287"/>
          <p:cNvPicPr preferRelativeResize="0"/>
          <p:nvPr/>
        </p:nvPicPr>
        <p:blipFill>
          <a:blip r:embed="rId7">
            <a:alphaModFix/>
          </a:blip>
          <a:stretch>
            <a:fillRect/>
          </a:stretch>
        </p:blipFill>
        <p:spPr>
          <a:xfrm>
            <a:off x="6895425" y="-8849"/>
            <a:ext cx="425700" cy="451275"/>
          </a:xfrm>
          <a:prstGeom prst="rect">
            <a:avLst/>
          </a:prstGeom>
          <a:noFill/>
          <a:ln>
            <a:noFill/>
          </a:ln>
        </p:spPr>
      </p:pic>
      <p:pic>
        <p:nvPicPr>
          <p:cNvPr id="2057" name="Google Shape;2057;p287"/>
          <p:cNvPicPr preferRelativeResize="0"/>
          <p:nvPr/>
        </p:nvPicPr>
        <p:blipFill>
          <a:blip r:embed="rId7">
            <a:alphaModFix/>
          </a:blip>
          <a:stretch>
            <a:fillRect/>
          </a:stretch>
        </p:blipFill>
        <p:spPr>
          <a:xfrm>
            <a:off x="8016325" y="4480951"/>
            <a:ext cx="425700" cy="451275"/>
          </a:xfrm>
          <a:prstGeom prst="rect">
            <a:avLst/>
          </a:prstGeom>
          <a:noFill/>
          <a:ln>
            <a:noFill/>
          </a:ln>
        </p:spPr>
      </p:pic>
      <p:pic>
        <p:nvPicPr>
          <p:cNvPr id="2058" name="Google Shape;2058;p287"/>
          <p:cNvPicPr preferRelativeResize="0"/>
          <p:nvPr/>
        </p:nvPicPr>
        <p:blipFill>
          <a:blip r:embed="rId7">
            <a:alphaModFix/>
          </a:blip>
          <a:stretch>
            <a:fillRect/>
          </a:stretch>
        </p:blipFill>
        <p:spPr>
          <a:xfrm>
            <a:off x="7122000" y="2491638"/>
            <a:ext cx="425700" cy="451275"/>
          </a:xfrm>
          <a:prstGeom prst="rect">
            <a:avLst/>
          </a:prstGeom>
          <a:noFill/>
          <a:ln>
            <a:noFill/>
          </a:ln>
        </p:spPr>
      </p:pic>
      <p:pic>
        <p:nvPicPr>
          <p:cNvPr id="2059" name="Google Shape;2059;p287"/>
          <p:cNvPicPr preferRelativeResize="0"/>
          <p:nvPr/>
        </p:nvPicPr>
        <p:blipFill>
          <a:blip r:embed="rId7">
            <a:alphaModFix/>
          </a:blip>
          <a:stretch>
            <a:fillRect/>
          </a:stretch>
        </p:blipFill>
        <p:spPr>
          <a:xfrm>
            <a:off x="5083888" y="1871776"/>
            <a:ext cx="425700" cy="451275"/>
          </a:xfrm>
          <a:prstGeom prst="rect">
            <a:avLst/>
          </a:prstGeom>
          <a:noFill/>
          <a:ln>
            <a:noFill/>
          </a:ln>
        </p:spPr>
      </p:pic>
      <p:pic>
        <p:nvPicPr>
          <p:cNvPr id="2060" name="Google Shape;2060;p287"/>
          <p:cNvPicPr preferRelativeResize="0"/>
          <p:nvPr/>
        </p:nvPicPr>
        <p:blipFill>
          <a:blip r:embed="rId8">
            <a:alphaModFix/>
          </a:blip>
          <a:stretch>
            <a:fillRect/>
          </a:stretch>
        </p:blipFill>
        <p:spPr>
          <a:xfrm rot="5400000">
            <a:off x="2977412" y="861500"/>
            <a:ext cx="1457801" cy="1364350"/>
          </a:xfrm>
          <a:prstGeom prst="rect">
            <a:avLst/>
          </a:prstGeom>
          <a:noFill/>
          <a:ln>
            <a:noFill/>
          </a:ln>
        </p:spPr>
      </p:pic>
      <p:pic>
        <p:nvPicPr>
          <p:cNvPr id="2061" name="Google Shape;2061;p287"/>
          <p:cNvPicPr preferRelativeResize="0"/>
          <p:nvPr/>
        </p:nvPicPr>
        <p:blipFill>
          <a:blip r:embed="rId8">
            <a:alphaModFix/>
          </a:blip>
          <a:stretch>
            <a:fillRect/>
          </a:stretch>
        </p:blipFill>
        <p:spPr>
          <a:xfrm rot="-5535808">
            <a:off x="4721221" y="2880711"/>
            <a:ext cx="1423859" cy="1332603"/>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5" name="Shape 2065"/>
        <p:cNvGrpSpPr/>
        <p:nvPr/>
      </p:nvGrpSpPr>
      <p:grpSpPr>
        <a:xfrm>
          <a:off x="0" y="0"/>
          <a:ext cx="0" cy="0"/>
          <a:chOff x="0" y="0"/>
          <a:chExt cx="0" cy="0"/>
        </a:xfrm>
      </p:grpSpPr>
      <p:sp>
        <p:nvSpPr>
          <p:cNvPr id="2066" name="Google Shape;2066;p288"/>
          <p:cNvSpPr txBox="1"/>
          <p:nvPr>
            <p:ph type="title"/>
          </p:nvPr>
        </p:nvSpPr>
        <p:spPr>
          <a:xfrm>
            <a:off x="336133"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descr="Our neurons use electrical impulses and complex molecular machinery to communicate information throughout our bodies. In order to be ready to transfer the signal when it arrives, the neurons need to maintain high concentrations of sodium on the outside of the membrane and potassium ions on the inside. With each signal transmission, sodium enters the neuron followed by potassium exiting the cell.&#10; &#10;The sodium potassium pump  is a transport protein that regulates and restores the gradients of sodium and potassium ions across the membrane. With each pumping cycle, it transports 2 potassium ions back into the cell, and 3 sodium ions out of the cell.&#10; &#10;Using structures from the Protein Data Bank, this animation shows how the essential proteins work together to prepare for and conduct the neuronal signal. The video zooms in on the mechanism sodium-potassium pump to explore the concept of the active membrane transport.&#10; &#10;To learn more about the proteins shown in this video, visit PDB-101 (https://pdb101.rcsb.org/)  and read the Molecule of the Month articles on Voltage-gated Sodium Channel (https://pdb101.rcsb.org/motm/243), Potassium Channels (https://pdb101.rcsb.org/motm/38), and Sodium-Potassium Pump (https://pdb101.rcsb.org/motm/118)." id="2067" name="Google Shape;2067;p288" title="Neuronal Signaling and Sodium-Potassium Pump (from PDB-101)">
            <a:hlinkClick r:id="rId3"/>
          </p:cNvPr>
          <p:cNvPicPr preferRelativeResize="0"/>
          <p:nvPr/>
        </p:nvPicPr>
        <p:blipFill>
          <a:blip r:embed="rId4">
            <a:alphaModFix/>
          </a:blip>
          <a:stretch>
            <a:fillRect/>
          </a:stretch>
        </p:blipFill>
        <p:spPr>
          <a:xfrm>
            <a:off x="9475" y="152390"/>
            <a:ext cx="8674400" cy="48793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67"/>
                                        </p:tgtEl>
                                        <p:attrNameLst>
                                          <p:attrName>style.visibility</p:attrName>
                                        </p:attrNameLst>
                                      </p:cBhvr>
                                      <p:to>
                                        <p:strVal val="visible"/>
                                      </p:to>
                                    </p:set>
                                    <p:animEffect filter="fade" transition="in">
                                      <p:cBhvr>
                                        <p:cTn dur="1000"/>
                                        <p:tgtEl>
                                          <p:spTgt spid="20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56" name="Shape 1156"/>
        <p:cNvGrpSpPr/>
        <p:nvPr/>
      </p:nvGrpSpPr>
      <p:grpSpPr>
        <a:xfrm>
          <a:off x="0" y="0"/>
          <a:ext cx="0" cy="0"/>
          <a:chOff x="0" y="0"/>
          <a:chExt cx="0" cy="0"/>
        </a:xfrm>
      </p:grpSpPr>
      <p:pic>
        <p:nvPicPr>
          <p:cNvPr id="1157" name="Google Shape;1157;p244"/>
          <p:cNvPicPr preferRelativeResize="0"/>
          <p:nvPr/>
        </p:nvPicPr>
        <p:blipFill rotWithShape="1">
          <a:blip r:embed="rId4">
            <a:alphaModFix/>
          </a:blip>
          <a:srcRect b="0" l="0" r="0" t="0"/>
          <a:stretch/>
        </p:blipFill>
        <p:spPr>
          <a:xfrm>
            <a:off x="5729033" y="1724083"/>
            <a:ext cx="3000000" cy="2571432"/>
          </a:xfrm>
          <a:prstGeom prst="rect">
            <a:avLst/>
          </a:prstGeom>
          <a:noFill/>
          <a:ln cap="flat" cmpd="sng" w="9525">
            <a:solidFill>
              <a:srgbClr val="000000"/>
            </a:solidFill>
            <a:prstDash val="solid"/>
            <a:round/>
            <a:headEnd len="sm" w="sm" type="none"/>
            <a:tailEnd len="sm" w="sm" type="none"/>
          </a:ln>
        </p:spPr>
      </p:pic>
      <p:sp>
        <p:nvSpPr>
          <p:cNvPr id="1158" name="Google Shape;1158;p244"/>
          <p:cNvSpPr txBox="1"/>
          <p:nvPr>
            <p:ph idx="12" type="sldNum"/>
          </p:nvPr>
        </p:nvSpPr>
        <p:spPr>
          <a:xfrm>
            <a:off x="6354344" y="3497413"/>
            <a:ext cx="411600" cy="2952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159" name="Google Shape;1159;p244"/>
          <p:cNvSpPr txBox="1"/>
          <p:nvPr>
            <p:ph idx="1" type="body"/>
          </p:nvPr>
        </p:nvSpPr>
        <p:spPr>
          <a:xfrm>
            <a:off x="266700" y="1066856"/>
            <a:ext cx="8205600" cy="657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1" lang="en">
                <a:solidFill>
                  <a:srgbClr val="000000"/>
                </a:solidFill>
              </a:rPr>
              <a:t>Discuss your designed protein at your table</a:t>
            </a:r>
            <a:endParaRPr b="1" i="0" sz="2400" u="none" cap="none" strike="noStrike">
              <a:solidFill>
                <a:schemeClr val="accent5"/>
              </a:solidFill>
            </a:endParaRPr>
          </a:p>
        </p:txBody>
      </p:sp>
      <p:sp>
        <p:nvSpPr>
          <p:cNvPr id="1160" name="Google Shape;1160;p244"/>
          <p:cNvSpPr txBox="1"/>
          <p:nvPr>
            <p:ph type="title"/>
          </p:nvPr>
        </p:nvSpPr>
        <p:spPr>
          <a:xfrm>
            <a:off x="214318" y="-38022"/>
            <a:ext cx="8481000" cy="9738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3000"/>
              <a:buFont typeface="Arial"/>
              <a:buNone/>
            </a:pPr>
            <a:r>
              <a:rPr b="1" lang="en"/>
              <a:t>Recap: </a:t>
            </a:r>
            <a:r>
              <a:rPr b="1" i="0" lang="en" u="none" cap="none" strike="noStrike"/>
              <a:t>Protein Design Challenge</a:t>
            </a:r>
            <a:endParaRPr b="1" i="0" u="none" cap="none" strike="noStrike"/>
          </a:p>
        </p:txBody>
      </p:sp>
      <p:sp>
        <p:nvSpPr>
          <p:cNvPr id="1161" name="Google Shape;1161;p244"/>
          <p:cNvSpPr txBox="1"/>
          <p:nvPr/>
        </p:nvSpPr>
        <p:spPr>
          <a:xfrm>
            <a:off x="5635018" y="4064896"/>
            <a:ext cx="31881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Calibri"/>
                <a:ea typeface="Calibri"/>
                <a:cs typeface="Calibri"/>
                <a:sym typeface="Calibri"/>
              </a:rPr>
              <a:t>(The gatekeeper of life: The Cell Membrane's master role 2024)</a:t>
            </a:r>
            <a:endParaRPr b="0" i="0" sz="900" u="none" cap="none" strike="noStrike">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A0A0A0"/>
              </a:solidFill>
              <a:latin typeface="Calibri"/>
              <a:ea typeface="Calibri"/>
              <a:cs typeface="Calibri"/>
              <a:sym typeface="Calibri"/>
            </a:endParaRPr>
          </a:p>
        </p:txBody>
      </p:sp>
      <p:sp>
        <p:nvSpPr>
          <p:cNvPr id="1162" name="Google Shape;1162;p244"/>
          <p:cNvSpPr txBox="1"/>
          <p:nvPr/>
        </p:nvSpPr>
        <p:spPr>
          <a:xfrm>
            <a:off x="266700" y="1774125"/>
            <a:ext cx="5281800" cy="2929800"/>
          </a:xfrm>
          <a:prstGeom prst="rect">
            <a:avLst/>
          </a:prstGeom>
          <a:noFill/>
          <a:ln>
            <a:noFill/>
          </a:ln>
        </p:spPr>
        <p:txBody>
          <a:bodyPr anchorCtr="0" anchor="t" bIns="68575" lIns="68575" spcFirstLastPara="1" rIns="68575" wrap="square" tIns="68575">
            <a:spAutoFit/>
          </a:bodyPr>
          <a:lstStyle/>
          <a:p>
            <a:pPr indent="-317500" lvl="0" marL="342900" rtl="0" algn="l">
              <a:spcBef>
                <a:spcPts val="1200"/>
              </a:spcBef>
              <a:spcAft>
                <a:spcPts val="0"/>
              </a:spcAft>
              <a:buClr>
                <a:schemeClr val="accent1"/>
              </a:buClr>
              <a:buSzPts val="2400"/>
              <a:buFont typeface="Calibri"/>
              <a:buChar char="●"/>
            </a:pPr>
            <a:r>
              <a:rPr lang="en" sz="2400">
                <a:solidFill>
                  <a:schemeClr val="accent1"/>
                </a:solidFill>
                <a:latin typeface="Calibri"/>
                <a:ea typeface="Calibri"/>
                <a:cs typeface="Calibri"/>
                <a:sym typeface="Calibri"/>
              </a:rPr>
              <a:t>Which amino acids might you use?</a:t>
            </a:r>
            <a:endParaRPr sz="2400">
              <a:solidFill>
                <a:schemeClr val="accent1"/>
              </a:solidFill>
              <a:latin typeface="Calibri"/>
              <a:ea typeface="Calibri"/>
              <a:cs typeface="Calibri"/>
              <a:sym typeface="Calibri"/>
            </a:endParaRPr>
          </a:p>
          <a:p>
            <a:pPr indent="-317500" lvl="0" marL="342900" rtl="0" algn="l">
              <a:spcBef>
                <a:spcPts val="800"/>
              </a:spcBef>
              <a:spcAft>
                <a:spcPts val="0"/>
              </a:spcAft>
              <a:buClr>
                <a:schemeClr val="accent1"/>
              </a:buClr>
              <a:buSzPts val="2400"/>
              <a:buFont typeface="Calibri"/>
              <a:buChar char="●"/>
            </a:pPr>
            <a:r>
              <a:rPr lang="en" sz="2400">
                <a:solidFill>
                  <a:schemeClr val="accent1"/>
                </a:solidFill>
                <a:latin typeface="Calibri"/>
                <a:ea typeface="Calibri"/>
                <a:cs typeface="Calibri"/>
                <a:sym typeface="Calibri"/>
              </a:rPr>
              <a:t>What secondary and tertiary structures would you include in your design?  And why?</a:t>
            </a:r>
            <a:endParaRPr sz="2400">
              <a:solidFill>
                <a:schemeClr val="accent1"/>
              </a:solidFill>
              <a:latin typeface="Calibri"/>
              <a:ea typeface="Calibri"/>
              <a:cs typeface="Calibri"/>
              <a:sym typeface="Calibri"/>
            </a:endParaRPr>
          </a:p>
          <a:p>
            <a:pPr indent="-317500" lvl="0" marL="342900" rtl="0" algn="l">
              <a:spcBef>
                <a:spcPts val="800"/>
              </a:spcBef>
              <a:spcAft>
                <a:spcPts val="800"/>
              </a:spcAft>
              <a:buClr>
                <a:schemeClr val="accent1"/>
              </a:buClr>
              <a:buSzPts val="2400"/>
              <a:buFont typeface="Calibri"/>
              <a:buChar char="●"/>
            </a:pPr>
            <a:r>
              <a:rPr b="1" lang="en" sz="2400">
                <a:solidFill>
                  <a:schemeClr val="accent1"/>
                </a:solidFill>
                <a:latin typeface="Calibri"/>
                <a:ea typeface="Calibri"/>
                <a:cs typeface="Calibri"/>
                <a:sym typeface="Calibri"/>
              </a:rPr>
              <a:t>Update </a:t>
            </a:r>
            <a:r>
              <a:rPr lang="en" sz="2400">
                <a:solidFill>
                  <a:schemeClr val="accent1"/>
                </a:solidFill>
                <a:latin typeface="Calibri"/>
                <a:ea typeface="Calibri"/>
                <a:cs typeface="Calibri"/>
                <a:sym typeface="Calibri"/>
              </a:rPr>
              <a:t>and</a:t>
            </a:r>
            <a:r>
              <a:rPr b="1" lang="en" sz="2400">
                <a:solidFill>
                  <a:schemeClr val="accent1"/>
                </a:solidFill>
                <a:latin typeface="Calibri"/>
                <a:ea typeface="Calibri"/>
                <a:cs typeface="Calibri"/>
                <a:sym typeface="Calibri"/>
              </a:rPr>
              <a:t> </a:t>
            </a:r>
            <a:r>
              <a:rPr b="1" lang="en" sz="2400" u="sng">
                <a:solidFill>
                  <a:schemeClr val="accent1"/>
                </a:solidFill>
                <a:latin typeface="Calibri"/>
                <a:ea typeface="Calibri"/>
                <a:cs typeface="Calibri"/>
                <a:sym typeface="Calibri"/>
              </a:rPr>
              <a:t>annotate</a:t>
            </a:r>
            <a:r>
              <a:rPr lang="en" sz="2400">
                <a:solidFill>
                  <a:schemeClr val="accent1"/>
                </a:solidFill>
                <a:latin typeface="Calibri"/>
                <a:ea typeface="Calibri"/>
                <a:cs typeface="Calibri"/>
                <a:sym typeface="Calibri"/>
              </a:rPr>
              <a:t> your Cell Model to illustrate your protein.  Where in the cell did you put it?</a:t>
            </a:r>
            <a:endParaRPr sz="2400">
              <a:solidFill>
                <a:schemeClr val="accent1"/>
              </a:solidFill>
            </a:endParaRPr>
          </a:p>
        </p:txBody>
      </p:sp>
      <p:pic>
        <p:nvPicPr>
          <p:cNvPr descr="Icon&#10;&#10;Description automatically generated" id="1163" name="Google Shape;1163;p244"/>
          <p:cNvPicPr preferRelativeResize="0"/>
          <p:nvPr/>
        </p:nvPicPr>
        <p:blipFill rotWithShape="1">
          <a:blip r:embed="rId5">
            <a:alphaModFix/>
          </a:blip>
          <a:srcRect b="0" l="0" r="0" t="0"/>
          <a:stretch/>
        </p:blipFill>
        <p:spPr>
          <a:xfrm>
            <a:off x="8073680" y="145248"/>
            <a:ext cx="905276" cy="905276"/>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1" name="Shape 2071"/>
        <p:cNvGrpSpPr/>
        <p:nvPr/>
      </p:nvGrpSpPr>
      <p:grpSpPr>
        <a:xfrm>
          <a:off x="0" y="0"/>
          <a:ext cx="0" cy="0"/>
          <a:chOff x="0" y="0"/>
          <a:chExt cx="0" cy="0"/>
        </a:xfrm>
      </p:grpSpPr>
      <p:grpSp>
        <p:nvGrpSpPr>
          <p:cNvPr id="2072" name="Google Shape;2072;p289"/>
          <p:cNvGrpSpPr/>
          <p:nvPr/>
        </p:nvGrpSpPr>
        <p:grpSpPr>
          <a:xfrm>
            <a:off x="2184983" y="152400"/>
            <a:ext cx="5144381" cy="4838701"/>
            <a:chOff x="1311033" y="76200"/>
            <a:chExt cx="5144381" cy="4838701"/>
          </a:xfrm>
        </p:grpSpPr>
        <p:pic>
          <p:nvPicPr>
            <p:cNvPr id="2073" name="Google Shape;2073;p289"/>
            <p:cNvPicPr preferRelativeResize="0"/>
            <p:nvPr/>
          </p:nvPicPr>
          <p:blipFill>
            <a:blip r:embed="rId3">
              <a:alphaModFix/>
            </a:blip>
            <a:stretch>
              <a:fillRect/>
            </a:stretch>
          </p:blipFill>
          <p:spPr>
            <a:xfrm rot="6718435">
              <a:off x="1604825" y="1177592"/>
              <a:ext cx="1692799" cy="978749"/>
            </a:xfrm>
            <a:prstGeom prst="rect">
              <a:avLst/>
            </a:prstGeom>
            <a:noFill/>
            <a:ln>
              <a:noFill/>
            </a:ln>
          </p:spPr>
        </p:pic>
        <p:pic>
          <p:nvPicPr>
            <p:cNvPr id="2074" name="Google Shape;2074;p289"/>
            <p:cNvPicPr preferRelativeResize="0"/>
            <p:nvPr/>
          </p:nvPicPr>
          <p:blipFill>
            <a:blip r:embed="rId4">
              <a:alphaModFix/>
            </a:blip>
            <a:stretch>
              <a:fillRect/>
            </a:stretch>
          </p:blipFill>
          <p:spPr>
            <a:xfrm>
              <a:off x="1311033" y="76200"/>
              <a:ext cx="5144381" cy="4838701"/>
            </a:xfrm>
            <a:prstGeom prst="rect">
              <a:avLst/>
            </a:prstGeom>
            <a:noFill/>
            <a:ln>
              <a:noFill/>
            </a:ln>
          </p:spPr>
        </p:pic>
      </p:grpSp>
      <p:sp>
        <p:nvSpPr>
          <p:cNvPr id="2075" name="Google Shape;2075;p289"/>
          <p:cNvSpPr txBox="1"/>
          <p:nvPr/>
        </p:nvSpPr>
        <p:spPr>
          <a:xfrm rot="-5400000">
            <a:off x="-800850" y="2208550"/>
            <a:ext cx="22725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Intracellular</a:t>
            </a:r>
            <a:endParaRPr b="1" sz="2400">
              <a:solidFill>
                <a:srgbClr val="1EAC4C"/>
              </a:solidFill>
              <a:latin typeface="Calibri"/>
              <a:ea typeface="Calibri"/>
              <a:cs typeface="Calibri"/>
              <a:sym typeface="Calibri"/>
            </a:endParaRPr>
          </a:p>
        </p:txBody>
      </p:sp>
      <p:sp>
        <p:nvSpPr>
          <p:cNvPr id="2076" name="Google Shape;2076;p289"/>
          <p:cNvSpPr txBox="1"/>
          <p:nvPr/>
        </p:nvSpPr>
        <p:spPr>
          <a:xfrm rot="-5400000">
            <a:off x="7467075" y="2208550"/>
            <a:ext cx="19824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Extracellular</a:t>
            </a:r>
            <a:endParaRPr b="1" sz="2400">
              <a:solidFill>
                <a:srgbClr val="1EAC4C"/>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0" name="Shape 2080"/>
        <p:cNvGrpSpPr/>
        <p:nvPr/>
      </p:nvGrpSpPr>
      <p:grpSpPr>
        <a:xfrm>
          <a:off x="0" y="0"/>
          <a:ext cx="0" cy="0"/>
          <a:chOff x="0" y="0"/>
          <a:chExt cx="0" cy="0"/>
        </a:xfrm>
      </p:grpSpPr>
      <p:sp>
        <p:nvSpPr>
          <p:cNvPr id="2081" name="Google Shape;2081;p290"/>
          <p:cNvSpPr txBox="1"/>
          <p:nvPr>
            <p:ph type="title"/>
          </p:nvPr>
        </p:nvSpPr>
        <p:spPr>
          <a:xfrm>
            <a:off x="336133"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descr="Our neurons use electrical impulses and complex molecular machinery to communicate information throughout our bodies. In order to be ready to transfer the signal when it arrives, the neurons need to maintain high concentrations of sodium on the outside of the membrane and potassium ions on the inside. With each signal transmission, sodium enters the neuron followed by potassium exiting the cell.&#10; &#10;The sodium potassium pump  is a transport protein that regulates and restores the gradients of sodium and potassium ions across the membrane. With each pumping cycle, it transports 2 potassium ions back into the cell, and 3 sodium ions out of the cell.&#10; &#10;Using structures from the Protein Data Bank, this animation shows how the essential proteins work together to prepare for and conduct the neuronal signal. The video zooms in on the mechanism sodium-potassium pump to explore the concept of the active membrane transport.&#10; &#10;To learn more about the proteins shown in this video, visit PDB-101 (https://pdb101.rcsb.org/)  and read the Molecule of the Month articles on Voltage-gated Sodium Channel (https://pdb101.rcsb.org/motm/243), Potassium Channels (https://pdb101.rcsb.org/motm/38), and Sodium-Potassium Pump (https://pdb101.rcsb.org/motm/118)." id="2082" name="Google Shape;2082;p290" title="Neuronal Signaling and Sodium-Potassium Pump (from PDB-101)">
            <a:hlinkClick r:id="rId3"/>
          </p:cNvPr>
          <p:cNvPicPr preferRelativeResize="0"/>
          <p:nvPr/>
        </p:nvPicPr>
        <p:blipFill>
          <a:blip r:embed="rId4">
            <a:alphaModFix/>
          </a:blip>
          <a:stretch>
            <a:fillRect/>
          </a:stretch>
        </p:blipFill>
        <p:spPr>
          <a:xfrm>
            <a:off x="9475" y="152390"/>
            <a:ext cx="8674400" cy="48793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82"/>
                                        </p:tgtEl>
                                        <p:attrNameLst>
                                          <p:attrName>style.visibility</p:attrName>
                                        </p:attrNameLst>
                                      </p:cBhvr>
                                      <p:to>
                                        <p:strVal val="visible"/>
                                      </p:to>
                                    </p:set>
                                    <p:animEffect filter="fade" transition="in">
                                      <p:cBhvr>
                                        <p:cTn dur="1000"/>
                                        <p:tgtEl>
                                          <p:spTgt spid="20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6" name="Shape 2086"/>
        <p:cNvGrpSpPr/>
        <p:nvPr/>
      </p:nvGrpSpPr>
      <p:grpSpPr>
        <a:xfrm>
          <a:off x="0" y="0"/>
          <a:ext cx="0" cy="0"/>
          <a:chOff x="0" y="0"/>
          <a:chExt cx="0" cy="0"/>
        </a:xfrm>
      </p:grpSpPr>
      <p:grpSp>
        <p:nvGrpSpPr>
          <p:cNvPr id="2087" name="Google Shape;2087;p291"/>
          <p:cNvGrpSpPr/>
          <p:nvPr/>
        </p:nvGrpSpPr>
        <p:grpSpPr>
          <a:xfrm>
            <a:off x="1479608" y="70"/>
            <a:ext cx="5885238" cy="5143359"/>
            <a:chOff x="2814820" y="1940116"/>
            <a:chExt cx="3473141" cy="3371147"/>
          </a:xfrm>
        </p:grpSpPr>
        <p:pic>
          <p:nvPicPr>
            <p:cNvPr id="2088" name="Google Shape;2088;p291"/>
            <p:cNvPicPr preferRelativeResize="0"/>
            <p:nvPr/>
          </p:nvPicPr>
          <p:blipFill rotWithShape="1">
            <a:blip r:embed="rId3">
              <a:alphaModFix/>
            </a:blip>
            <a:srcRect b="12530" l="11062" r="4041" t="5684"/>
            <a:stretch/>
          </p:blipFill>
          <p:spPr>
            <a:xfrm>
              <a:off x="2814820" y="2232503"/>
              <a:ext cx="3473141" cy="3078760"/>
            </a:xfrm>
            <a:prstGeom prst="rect">
              <a:avLst/>
            </a:prstGeom>
            <a:noFill/>
            <a:ln>
              <a:noFill/>
            </a:ln>
          </p:spPr>
        </p:pic>
        <p:sp>
          <p:nvSpPr>
            <p:cNvPr id="2089" name="Google Shape;2089;p291"/>
            <p:cNvSpPr txBox="1"/>
            <p:nvPr/>
          </p:nvSpPr>
          <p:spPr>
            <a:xfrm>
              <a:off x="2814820" y="1940116"/>
              <a:ext cx="3473100" cy="222000"/>
            </a:xfrm>
            <a:prstGeom prst="rect">
              <a:avLst/>
            </a:prstGeom>
            <a:solidFill>
              <a:srgbClr val="FFFFF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600">
                  <a:solidFill>
                    <a:srgbClr val="000000"/>
                  </a:solidFill>
                  <a:latin typeface="Twentieth Century"/>
                  <a:ea typeface="Twentieth Century"/>
                  <a:cs typeface="Twentieth Century"/>
                  <a:sym typeface="Twentieth Century"/>
                </a:rPr>
                <a:t>2. The pump is phosphorylated by ATP.</a:t>
              </a:r>
              <a:endParaRPr/>
            </a:p>
          </p:txBody>
        </p:sp>
      </p:grpSp>
      <p:sp>
        <p:nvSpPr>
          <p:cNvPr id="2090" name="Google Shape;2090;p291"/>
          <p:cNvSpPr txBox="1"/>
          <p:nvPr/>
        </p:nvSpPr>
        <p:spPr>
          <a:xfrm rot="-5400000">
            <a:off x="-800850" y="2208550"/>
            <a:ext cx="22725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Intracellular</a:t>
            </a:r>
            <a:endParaRPr b="1" sz="2400">
              <a:solidFill>
                <a:srgbClr val="1EAC4C"/>
              </a:solidFill>
              <a:latin typeface="Calibri"/>
              <a:ea typeface="Calibri"/>
              <a:cs typeface="Calibri"/>
              <a:sym typeface="Calibri"/>
            </a:endParaRPr>
          </a:p>
        </p:txBody>
      </p:sp>
      <p:sp>
        <p:nvSpPr>
          <p:cNvPr id="2091" name="Google Shape;2091;p291"/>
          <p:cNvSpPr txBox="1"/>
          <p:nvPr/>
        </p:nvSpPr>
        <p:spPr>
          <a:xfrm rot="-5400000">
            <a:off x="7467075" y="2208550"/>
            <a:ext cx="19824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Extracellular</a:t>
            </a:r>
            <a:endParaRPr b="1" sz="2400">
              <a:solidFill>
                <a:srgbClr val="1EAC4C"/>
              </a:solidFill>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5" name="Shape 2095"/>
        <p:cNvGrpSpPr/>
        <p:nvPr/>
      </p:nvGrpSpPr>
      <p:grpSpPr>
        <a:xfrm>
          <a:off x="0" y="0"/>
          <a:ext cx="0" cy="0"/>
          <a:chOff x="0" y="0"/>
          <a:chExt cx="0" cy="0"/>
        </a:xfrm>
      </p:grpSpPr>
      <p:grpSp>
        <p:nvGrpSpPr>
          <p:cNvPr id="2096" name="Google Shape;2096;p292"/>
          <p:cNvGrpSpPr/>
          <p:nvPr/>
        </p:nvGrpSpPr>
        <p:grpSpPr>
          <a:xfrm>
            <a:off x="1629206" y="-12"/>
            <a:ext cx="5429344" cy="5143506"/>
            <a:chOff x="6862884" y="1889649"/>
            <a:chExt cx="2916337" cy="2968835"/>
          </a:xfrm>
        </p:grpSpPr>
        <p:pic>
          <p:nvPicPr>
            <p:cNvPr id="2097" name="Google Shape;2097;p292"/>
            <p:cNvPicPr preferRelativeResize="0"/>
            <p:nvPr/>
          </p:nvPicPr>
          <p:blipFill rotWithShape="1">
            <a:blip r:embed="rId3">
              <a:alphaModFix/>
            </a:blip>
            <a:srcRect b="13075" l="15945" r="10063" t="12637"/>
            <a:stretch/>
          </p:blipFill>
          <p:spPr>
            <a:xfrm>
              <a:off x="6862885" y="2164344"/>
              <a:ext cx="2916336" cy="2694140"/>
            </a:xfrm>
            <a:prstGeom prst="rect">
              <a:avLst/>
            </a:prstGeom>
            <a:noFill/>
            <a:ln>
              <a:noFill/>
            </a:ln>
          </p:spPr>
        </p:pic>
        <p:sp>
          <p:nvSpPr>
            <p:cNvPr id="2098" name="Google Shape;2098;p292"/>
            <p:cNvSpPr txBox="1"/>
            <p:nvPr/>
          </p:nvSpPr>
          <p:spPr>
            <a:xfrm>
              <a:off x="6862884" y="1889649"/>
              <a:ext cx="2916300" cy="337500"/>
            </a:xfrm>
            <a:prstGeom prst="rect">
              <a:avLst/>
            </a:prstGeom>
            <a:solidFill>
              <a:srgbClr val="FFFFF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600">
                  <a:solidFill>
                    <a:srgbClr val="000000"/>
                  </a:solidFill>
                  <a:latin typeface="Twentieth Century"/>
                  <a:ea typeface="Twentieth Century"/>
                  <a:cs typeface="Twentieth Century"/>
                  <a:sym typeface="Twentieth Century"/>
                </a:rPr>
                <a:t>3. The pump shape changes, exposing the sodium to the extracellular space. </a:t>
              </a:r>
              <a:endParaRPr/>
            </a:p>
          </p:txBody>
        </p:sp>
      </p:grpSp>
      <p:sp>
        <p:nvSpPr>
          <p:cNvPr id="2099" name="Google Shape;2099;p292"/>
          <p:cNvSpPr txBox="1"/>
          <p:nvPr/>
        </p:nvSpPr>
        <p:spPr>
          <a:xfrm rot="-5400000">
            <a:off x="-800850" y="2208550"/>
            <a:ext cx="22725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Intracellular</a:t>
            </a:r>
            <a:endParaRPr b="1" sz="2400">
              <a:solidFill>
                <a:srgbClr val="1EAC4C"/>
              </a:solidFill>
              <a:latin typeface="Calibri"/>
              <a:ea typeface="Calibri"/>
              <a:cs typeface="Calibri"/>
              <a:sym typeface="Calibri"/>
            </a:endParaRPr>
          </a:p>
        </p:txBody>
      </p:sp>
      <p:sp>
        <p:nvSpPr>
          <p:cNvPr id="2100" name="Google Shape;2100;p292"/>
          <p:cNvSpPr txBox="1"/>
          <p:nvPr/>
        </p:nvSpPr>
        <p:spPr>
          <a:xfrm rot="-5400000">
            <a:off x="7467075" y="2208550"/>
            <a:ext cx="19824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Extracellular</a:t>
            </a:r>
            <a:endParaRPr b="1" sz="2400">
              <a:solidFill>
                <a:srgbClr val="1EAC4C"/>
              </a:solidFill>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4" name="Shape 2104"/>
        <p:cNvGrpSpPr/>
        <p:nvPr/>
      </p:nvGrpSpPr>
      <p:grpSpPr>
        <a:xfrm>
          <a:off x="0" y="0"/>
          <a:ext cx="0" cy="0"/>
          <a:chOff x="0" y="0"/>
          <a:chExt cx="0" cy="0"/>
        </a:xfrm>
      </p:grpSpPr>
      <p:grpSp>
        <p:nvGrpSpPr>
          <p:cNvPr id="2105" name="Google Shape;2105;p293"/>
          <p:cNvGrpSpPr/>
          <p:nvPr/>
        </p:nvGrpSpPr>
        <p:grpSpPr>
          <a:xfrm>
            <a:off x="1836039" y="-3"/>
            <a:ext cx="5222151" cy="5143498"/>
            <a:chOff x="1545211" y="3891050"/>
            <a:chExt cx="2884529" cy="3189568"/>
          </a:xfrm>
        </p:grpSpPr>
        <p:pic>
          <p:nvPicPr>
            <p:cNvPr id="2106" name="Google Shape;2106;p293"/>
            <p:cNvPicPr preferRelativeResize="0"/>
            <p:nvPr/>
          </p:nvPicPr>
          <p:blipFill rotWithShape="1">
            <a:blip r:embed="rId3">
              <a:alphaModFix/>
            </a:blip>
            <a:srcRect b="9060" l="18144" r="13671" t="15690"/>
            <a:stretch/>
          </p:blipFill>
          <p:spPr>
            <a:xfrm>
              <a:off x="1545211" y="4191373"/>
              <a:ext cx="2845022" cy="2889245"/>
            </a:xfrm>
            <a:prstGeom prst="rect">
              <a:avLst/>
            </a:prstGeom>
            <a:noFill/>
            <a:ln>
              <a:noFill/>
            </a:ln>
          </p:spPr>
        </p:pic>
        <p:sp>
          <p:nvSpPr>
            <p:cNvPr id="2107" name="Google Shape;2107;p293"/>
            <p:cNvSpPr txBox="1"/>
            <p:nvPr/>
          </p:nvSpPr>
          <p:spPr>
            <a:xfrm>
              <a:off x="1615740" y="3891050"/>
              <a:ext cx="2814000" cy="210000"/>
            </a:xfrm>
            <a:prstGeom prst="rect">
              <a:avLst/>
            </a:prstGeom>
            <a:solidFill>
              <a:srgbClr val="FFFFF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600">
                  <a:solidFill>
                    <a:srgbClr val="000000"/>
                  </a:solidFill>
                  <a:latin typeface="Twentieth Century"/>
                  <a:ea typeface="Twentieth Century"/>
                  <a:cs typeface="Twentieth Century"/>
                  <a:sym typeface="Twentieth Century"/>
                </a:rPr>
                <a:t>4. Binding affinity changes to release Na+, and take in K+. </a:t>
              </a:r>
              <a:endParaRPr/>
            </a:p>
          </p:txBody>
        </p:sp>
      </p:grpSp>
      <p:sp>
        <p:nvSpPr>
          <p:cNvPr id="2108" name="Google Shape;2108;p293"/>
          <p:cNvSpPr txBox="1"/>
          <p:nvPr/>
        </p:nvSpPr>
        <p:spPr>
          <a:xfrm rot="-5400000">
            <a:off x="-800850" y="2208550"/>
            <a:ext cx="22725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Intracellular</a:t>
            </a:r>
            <a:endParaRPr b="1" sz="2400">
              <a:solidFill>
                <a:srgbClr val="1EAC4C"/>
              </a:solidFill>
              <a:latin typeface="Calibri"/>
              <a:ea typeface="Calibri"/>
              <a:cs typeface="Calibri"/>
              <a:sym typeface="Calibri"/>
            </a:endParaRPr>
          </a:p>
        </p:txBody>
      </p:sp>
      <p:sp>
        <p:nvSpPr>
          <p:cNvPr id="2109" name="Google Shape;2109;p293"/>
          <p:cNvSpPr txBox="1"/>
          <p:nvPr/>
        </p:nvSpPr>
        <p:spPr>
          <a:xfrm rot="-5400000">
            <a:off x="7467075" y="2208550"/>
            <a:ext cx="19824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Extracellular</a:t>
            </a:r>
            <a:endParaRPr b="1" sz="2400">
              <a:solidFill>
                <a:srgbClr val="1EAC4C"/>
              </a:solidFill>
              <a:latin typeface="Calibri"/>
              <a:ea typeface="Calibri"/>
              <a:cs typeface="Calibri"/>
              <a:sym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3" name="Shape 2113"/>
        <p:cNvGrpSpPr/>
        <p:nvPr/>
      </p:nvGrpSpPr>
      <p:grpSpPr>
        <a:xfrm>
          <a:off x="0" y="0"/>
          <a:ext cx="0" cy="0"/>
          <a:chOff x="0" y="0"/>
          <a:chExt cx="0" cy="0"/>
        </a:xfrm>
      </p:grpSpPr>
      <p:sp>
        <p:nvSpPr>
          <p:cNvPr id="2114" name="Google Shape;2114;p294"/>
          <p:cNvSpPr txBox="1"/>
          <p:nvPr>
            <p:ph type="title"/>
          </p:nvPr>
        </p:nvSpPr>
        <p:spPr>
          <a:xfrm>
            <a:off x="336133"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descr="Our neurons use electrical impulses and complex molecular machinery to communicate information throughout our bodies. In order to be ready to transfer the signal when it arrives, the neurons need to maintain high concentrations of sodium on the outside of the membrane and potassium ions on the inside. With each signal transmission, sodium enters the neuron followed by potassium exiting the cell.&#10; &#10;The sodium potassium pump  is a transport protein that regulates and restores the gradients of sodium and potassium ions across the membrane. With each pumping cycle, it transports 2 potassium ions back into the cell, and 3 sodium ions out of the cell.&#10; &#10;Using structures from the Protein Data Bank, this animation shows how the essential proteins work together to prepare for and conduct the neuronal signal. The video zooms in on the mechanism sodium-potassium pump to explore the concept of the active membrane transport.&#10; &#10;To learn more about the proteins shown in this video, visit PDB-101 (https://pdb101.rcsb.org/)  and read the Molecule of the Month articles on Voltage-gated Sodium Channel (https://pdb101.rcsb.org/motm/243), Potassium Channels (https://pdb101.rcsb.org/motm/38), and Sodium-Potassium Pump (https://pdb101.rcsb.org/motm/118)." id="2115" name="Google Shape;2115;p294" title="Neuronal Signaling and Sodium-Potassium Pump (from PDB-101)">
            <a:hlinkClick r:id="rId3"/>
          </p:cNvPr>
          <p:cNvPicPr preferRelativeResize="0"/>
          <p:nvPr/>
        </p:nvPicPr>
        <p:blipFill>
          <a:blip r:embed="rId4">
            <a:alphaModFix/>
          </a:blip>
          <a:stretch>
            <a:fillRect/>
          </a:stretch>
        </p:blipFill>
        <p:spPr>
          <a:xfrm>
            <a:off x="9475" y="152390"/>
            <a:ext cx="8674400" cy="48793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5"/>
                                        </p:tgtEl>
                                        <p:attrNameLst>
                                          <p:attrName>style.visibility</p:attrName>
                                        </p:attrNameLst>
                                      </p:cBhvr>
                                      <p:to>
                                        <p:strVal val="visible"/>
                                      </p:to>
                                    </p:set>
                                    <p:animEffect filter="fade" transition="in">
                                      <p:cBhvr>
                                        <p:cTn dur="1000"/>
                                        <p:tgtEl>
                                          <p:spTgt spid="21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9" name="Shape 2119"/>
        <p:cNvGrpSpPr/>
        <p:nvPr/>
      </p:nvGrpSpPr>
      <p:grpSpPr>
        <a:xfrm>
          <a:off x="0" y="0"/>
          <a:ext cx="0" cy="0"/>
          <a:chOff x="0" y="0"/>
          <a:chExt cx="0" cy="0"/>
        </a:xfrm>
      </p:grpSpPr>
      <p:grpSp>
        <p:nvGrpSpPr>
          <p:cNvPr id="2120" name="Google Shape;2120;p295"/>
          <p:cNvGrpSpPr/>
          <p:nvPr/>
        </p:nvGrpSpPr>
        <p:grpSpPr>
          <a:xfrm>
            <a:off x="1686116" y="4"/>
            <a:ext cx="5822939" cy="5143533"/>
            <a:chOff x="6043982" y="4154679"/>
            <a:chExt cx="3643436" cy="3374136"/>
          </a:xfrm>
        </p:grpSpPr>
        <p:pic>
          <p:nvPicPr>
            <p:cNvPr id="2121" name="Google Shape;2121;p295"/>
            <p:cNvPicPr preferRelativeResize="0"/>
            <p:nvPr/>
          </p:nvPicPr>
          <p:blipFill rotWithShape="1">
            <a:blip r:embed="rId3">
              <a:alphaModFix/>
            </a:blip>
            <a:srcRect b="7835" l="12046" r="8018" t="11721"/>
            <a:stretch/>
          </p:blipFill>
          <p:spPr>
            <a:xfrm>
              <a:off x="6043982" y="4154679"/>
              <a:ext cx="3643436" cy="3374136"/>
            </a:xfrm>
            <a:prstGeom prst="rect">
              <a:avLst/>
            </a:prstGeom>
            <a:noFill/>
            <a:ln>
              <a:noFill/>
            </a:ln>
          </p:spPr>
        </p:pic>
        <p:sp>
          <p:nvSpPr>
            <p:cNvPr id="2122" name="Google Shape;2122;p295"/>
            <p:cNvSpPr txBox="1"/>
            <p:nvPr/>
          </p:nvSpPr>
          <p:spPr>
            <a:xfrm>
              <a:off x="6128374" y="4164197"/>
              <a:ext cx="2799600" cy="222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600">
                  <a:solidFill>
                    <a:srgbClr val="000000"/>
                  </a:solidFill>
                  <a:latin typeface="Twentieth Century"/>
                  <a:ea typeface="Twentieth Century"/>
                  <a:cs typeface="Twentieth Century"/>
                  <a:sym typeface="Twentieth Century"/>
                </a:rPr>
                <a:t>5. Phosphate detaches. </a:t>
              </a:r>
              <a:endParaRPr/>
            </a:p>
          </p:txBody>
        </p:sp>
      </p:grpSp>
      <p:sp>
        <p:nvSpPr>
          <p:cNvPr id="2123" name="Google Shape;2123;p295"/>
          <p:cNvSpPr txBox="1"/>
          <p:nvPr/>
        </p:nvSpPr>
        <p:spPr>
          <a:xfrm rot="-5400000">
            <a:off x="-800850" y="2208550"/>
            <a:ext cx="22725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Intracellular</a:t>
            </a:r>
            <a:endParaRPr b="1" sz="2400">
              <a:solidFill>
                <a:srgbClr val="1EAC4C"/>
              </a:solidFill>
              <a:latin typeface="Calibri"/>
              <a:ea typeface="Calibri"/>
              <a:cs typeface="Calibri"/>
              <a:sym typeface="Calibri"/>
            </a:endParaRPr>
          </a:p>
        </p:txBody>
      </p:sp>
      <p:sp>
        <p:nvSpPr>
          <p:cNvPr id="2124" name="Google Shape;2124;p295"/>
          <p:cNvSpPr txBox="1"/>
          <p:nvPr/>
        </p:nvSpPr>
        <p:spPr>
          <a:xfrm rot="-5400000">
            <a:off x="7467075" y="2208550"/>
            <a:ext cx="19824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Extracellular</a:t>
            </a:r>
            <a:endParaRPr b="1" sz="2400">
              <a:solidFill>
                <a:srgbClr val="1EAC4C"/>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8" name="Shape 2128"/>
        <p:cNvGrpSpPr/>
        <p:nvPr/>
      </p:nvGrpSpPr>
      <p:grpSpPr>
        <a:xfrm>
          <a:off x="0" y="0"/>
          <a:ext cx="0" cy="0"/>
          <a:chOff x="0" y="0"/>
          <a:chExt cx="0" cy="0"/>
        </a:xfrm>
      </p:grpSpPr>
      <p:grpSp>
        <p:nvGrpSpPr>
          <p:cNvPr id="2129" name="Google Shape;2129;p296"/>
          <p:cNvGrpSpPr/>
          <p:nvPr/>
        </p:nvGrpSpPr>
        <p:grpSpPr>
          <a:xfrm>
            <a:off x="1293558" y="-45"/>
            <a:ext cx="6348149" cy="5143454"/>
            <a:chOff x="8507312" y="3875064"/>
            <a:chExt cx="4109100" cy="3562936"/>
          </a:xfrm>
        </p:grpSpPr>
        <p:pic>
          <p:nvPicPr>
            <p:cNvPr id="2130" name="Google Shape;2130;p296"/>
            <p:cNvPicPr preferRelativeResize="0"/>
            <p:nvPr/>
          </p:nvPicPr>
          <p:blipFill rotWithShape="1">
            <a:blip r:embed="rId3">
              <a:alphaModFix/>
            </a:blip>
            <a:srcRect b="10974" l="9265" r="3824" t="11470"/>
            <a:stretch/>
          </p:blipFill>
          <p:spPr>
            <a:xfrm>
              <a:off x="8507312" y="4063864"/>
              <a:ext cx="4109096" cy="3374136"/>
            </a:xfrm>
            <a:prstGeom prst="rect">
              <a:avLst/>
            </a:prstGeom>
            <a:noFill/>
            <a:ln>
              <a:noFill/>
            </a:ln>
          </p:spPr>
        </p:pic>
        <p:sp>
          <p:nvSpPr>
            <p:cNvPr id="2131" name="Google Shape;2131;p296"/>
            <p:cNvSpPr txBox="1"/>
            <p:nvPr/>
          </p:nvSpPr>
          <p:spPr>
            <a:xfrm>
              <a:off x="8507312" y="3875064"/>
              <a:ext cx="4109100" cy="234600"/>
            </a:xfrm>
            <a:prstGeom prst="rect">
              <a:avLst/>
            </a:prstGeom>
            <a:solidFill>
              <a:srgbClr val="FFFFF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600">
                  <a:solidFill>
                    <a:srgbClr val="000000"/>
                  </a:solidFill>
                  <a:latin typeface="Twentieth Century"/>
                  <a:ea typeface="Twentieth Century"/>
                  <a:cs typeface="Twentieth Century"/>
                  <a:sym typeface="Twentieth Century"/>
                </a:rPr>
                <a:t>6. Original shape is restored, releasing K+ into the cell. </a:t>
              </a:r>
              <a:endParaRPr/>
            </a:p>
          </p:txBody>
        </p:sp>
      </p:grpSp>
      <p:sp>
        <p:nvSpPr>
          <p:cNvPr id="2132" name="Google Shape;2132;p296"/>
          <p:cNvSpPr txBox="1"/>
          <p:nvPr/>
        </p:nvSpPr>
        <p:spPr>
          <a:xfrm rot="-5400000">
            <a:off x="-800850" y="2208550"/>
            <a:ext cx="22725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Intracellular</a:t>
            </a:r>
            <a:endParaRPr b="1" sz="2400">
              <a:solidFill>
                <a:srgbClr val="1EAC4C"/>
              </a:solidFill>
              <a:latin typeface="Calibri"/>
              <a:ea typeface="Calibri"/>
              <a:cs typeface="Calibri"/>
              <a:sym typeface="Calibri"/>
            </a:endParaRPr>
          </a:p>
        </p:txBody>
      </p:sp>
      <p:sp>
        <p:nvSpPr>
          <p:cNvPr id="2133" name="Google Shape;2133;p296"/>
          <p:cNvSpPr txBox="1"/>
          <p:nvPr/>
        </p:nvSpPr>
        <p:spPr>
          <a:xfrm rot="-5400000">
            <a:off x="7467075" y="2208550"/>
            <a:ext cx="19824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Extracellular</a:t>
            </a:r>
            <a:endParaRPr b="1" sz="2400">
              <a:solidFill>
                <a:srgbClr val="1EAC4C"/>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7" name="Shape 2137"/>
        <p:cNvGrpSpPr/>
        <p:nvPr/>
      </p:nvGrpSpPr>
      <p:grpSpPr>
        <a:xfrm>
          <a:off x="0" y="0"/>
          <a:ext cx="0" cy="0"/>
          <a:chOff x="0" y="0"/>
          <a:chExt cx="0" cy="0"/>
        </a:xfrm>
      </p:grpSpPr>
      <p:sp>
        <p:nvSpPr>
          <p:cNvPr id="2138" name="Google Shape;2138;p297"/>
          <p:cNvSpPr txBox="1"/>
          <p:nvPr>
            <p:ph type="title"/>
          </p:nvPr>
        </p:nvSpPr>
        <p:spPr>
          <a:xfrm>
            <a:off x="336133"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descr="Our neurons use electrical impulses and complex molecular machinery to communicate information throughout our bodies. In order to be ready to transfer the signal when it arrives, the neurons need to maintain high concentrations of sodium on the outside of the membrane and potassium ions on the inside. With each signal transmission, sodium enters the neuron followed by potassium exiting the cell.&#10; &#10;The sodium potassium pump  is a transport protein that regulates and restores the gradients of sodium and potassium ions across the membrane. With each pumping cycle, it transports 2 potassium ions back into the cell, and 3 sodium ions out of the cell.&#10; &#10;Using structures from the Protein Data Bank, this animation shows how the essential proteins work together to prepare for and conduct the neuronal signal. The video zooms in on the mechanism sodium-potassium pump to explore the concept of the active membrane transport.&#10; &#10;To learn more about the proteins shown in this video, visit PDB-101 (https://pdb101.rcsb.org/)  and read the Molecule of the Month articles on Voltage-gated Sodium Channel (https://pdb101.rcsb.org/motm/243), Potassium Channels (https://pdb101.rcsb.org/motm/38), and Sodium-Potassium Pump (https://pdb101.rcsb.org/motm/118)." id="2139" name="Google Shape;2139;p297" title="Neuronal Signaling and Sodium-Potassium Pump (from PDB-101)">
            <a:hlinkClick r:id="rId3"/>
          </p:cNvPr>
          <p:cNvPicPr preferRelativeResize="0"/>
          <p:nvPr/>
        </p:nvPicPr>
        <p:blipFill>
          <a:blip r:embed="rId4">
            <a:alphaModFix/>
          </a:blip>
          <a:stretch>
            <a:fillRect/>
          </a:stretch>
        </p:blipFill>
        <p:spPr>
          <a:xfrm>
            <a:off x="9475" y="152390"/>
            <a:ext cx="8674400" cy="48793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39"/>
                                        </p:tgtEl>
                                        <p:attrNameLst>
                                          <p:attrName>style.visibility</p:attrName>
                                        </p:attrNameLst>
                                      </p:cBhvr>
                                      <p:to>
                                        <p:strVal val="visible"/>
                                      </p:to>
                                    </p:set>
                                    <p:animEffect filter="fade" transition="in">
                                      <p:cBhvr>
                                        <p:cTn dur="1000"/>
                                        <p:tgtEl>
                                          <p:spTgt spid="21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3" name="Shape 2143"/>
        <p:cNvGrpSpPr/>
        <p:nvPr/>
      </p:nvGrpSpPr>
      <p:grpSpPr>
        <a:xfrm>
          <a:off x="0" y="0"/>
          <a:ext cx="0" cy="0"/>
          <a:chOff x="0" y="0"/>
          <a:chExt cx="0" cy="0"/>
        </a:xfrm>
      </p:grpSpPr>
      <p:sp>
        <p:nvSpPr>
          <p:cNvPr id="2144" name="Google Shape;2144;p298"/>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pic>
        <p:nvPicPr>
          <p:cNvPr id="2145" name="Google Shape;2145;p298"/>
          <p:cNvPicPr preferRelativeResize="0"/>
          <p:nvPr/>
        </p:nvPicPr>
        <p:blipFill>
          <a:blip r:embed="rId3">
            <a:alphaModFix/>
          </a:blip>
          <a:stretch>
            <a:fillRect/>
          </a:stretch>
        </p:blipFill>
        <p:spPr>
          <a:xfrm>
            <a:off x="278495" y="1491000"/>
            <a:ext cx="3432674" cy="2628430"/>
          </a:xfrm>
          <a:prstGeom prst="rect">
            <a:avLst/>
          </a:prstGeom>
          <a:noFill/>
          <a:ln>
            <a:noFill/>
          </a:ln>
        </p:spPr>
      </p:pic>
      <p:pic>
        <p:nvPicPr>
          <p:cNvPr id="2146" name="Google Shape;2146;p298"/>
          <p:cNvPicPr preferRelativeResize="0"/>
          <p:nvPr/>
        </p:nvPicPr>
        <p:blipFill>
          <a:blip r:embed="rId4">
            <a:alphaModFix/>
          </a:blip>
          <a:stretch>
            <a:fillRect/>
          </a:stretch>
        </p:blipFill>
        <p:spPr>
          <a:xfrm>
            <a:off x="4079269" y="1263947"/>
            <a:ext cx="4050682" cy="3088013"/>
          </a:xfrm>
          <a:prstGeom prst="rect">
            <a:avLst/>
          </a:prstGeom>
          <a:noFill/>
          <a:ln>
            <a:noFill/>
          </a:ln>
        </p:spPr>
      </p:pic>
      <p:sp>
        <p:nvSpPr>
          <p:cNvPr id="2147" name="Google Shape;2147;p298"/>
          <p:cNvSpPr txBox="1"/>
          <p:nvPr>
            <p:ph type="title"/>
          </p:nvPr>
        </p:nvSpPr>
        <p:spPr>
          <a:xfrm>
            <a:off x="233200" y="-5213"/>
            <a:ext cx="8481000" cy="973800"/>
          </a:xfrm>
          <a:prstGeom prst="rect">
            <a:avLst/>
          </a:prstGeom>
        </p:spPr>
        <p:txBody>
          <a:bodyPr anchorCtr="0" anchor="t" bIns="91425" lIns="91425" spcFirstLastPara="1" rIns="91425" wrap="square" tIns="91425">
            <a:normAutofit/>
          </a:bodyPr>
          <a:lstStyle/>
          <a:p>
            <a:pPr indent="0" lvl="0" marL="0" rtl="0" algn="l">
              <a:lnSpc>
                <a:spcPct val="90000"/>
              </a:lnSpc>
              <a:spcBef>
                <a:spcPts val="0"/>
              </a:spcBef>
              <a:spcAft>
                <a:spcPts val="0"/>
              </a:spcAft>
              <a:buNone/>
            </a:pPr>
            <a:r>
              <a:rPr b="1" lang="en" sz="3800"/>
              <a:t>Glucose Transporter (Carrier Protein)</a:t>
            </a:r>
            <a:endParaRPr sz="3800"/>
          </a:p>
        </p:txBody>
      </p:sp>
      <p:sp>
        <p:nvSpPr>
          <p:cNvPr id="2148" name="Google Shape;2148;p298"/>
          <p:cNvSpPr txBox="1"/>
          <p:nvPr/>
        </p:nvSpPr>
        <p:spPr>
          <a:xfrm>
            <a:off x="417739" y="4119425"/>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(PDB101: Molecule of the month: Glucose Transporters)</a:t>
            </a:r>
            <a:endParaRPr sz="900">
              <a:solidFill>
                <a:srgbClr val="A0A0A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7" name="Shape 1167"/>
        <p:cNvGrpSpPr/>
        <p:nvPr/>
      </p:nvGrpSpPr>
      <p:grpSpPr>
        <a:xfrm>
          <a:off x="0" y="0"/>
          <a:ext cx="0" cy="0"/>
          <a:chOff x="0" y="0"/>
          <a:chExt cx="0" cy="0"/>
        </a:xfrm>
      </p:grpSpPr>
      <p:sp>
        <p:nvSpPr>
          <p:cNvPr id="1168" name="Google Shape;1168;p245"/>
          <p:cNvSpPr txBox="1"/>
          <p:nvPr/>
        </p:nvSpPr>
        <p:spPr>
          <a:xfrm>
            <a:off x="1875738" y="1153029"/>
            <a:ext cx="7773000" cy="484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i="0" lang="en" sz="2700" u="none" cap="none" strike="noStrike">
                <a:solidFill>
                  <a:schemeClr val="dk1"/>
                </a:solidFill>
                <a:latin typeface="Arial"/>
                <a:ea typeface="Arial"/>
                <a:cs typeface="Arial"/>
                <a:sym typeface="Arial"/>
              </a:rPr>
              <a:t>Peter Agre</a:t>
            </a:r>
            <a:r>
              <a:rPr b="1" lang="en" sz="2700">
                <a:solidFill>
                  <a:schemeClr val="dk1"/>
                </a:solidFill>
              </a:rPr>
              <a:t> - </a:t>
            </a:r>
            <a:r>
              <a:rPr b="1" i="0" lang="en" sz="2700" u="none" cap="none" strike="noStrike">
                <a:solidFill>
                  <a:schemeClr val="dk1"/>
                </a:solidFill>
                <a:latin typeface="Arial"/>
                <a:ea typeface="Arial"/>
                <a:cs typeface="Arial"/>
                <a:sym typeface="Arial"/>
              </a:rPr>
              <a:t>Part II </a:t>
            </a:r>
            <a:endParaRPr b="0" i="0" sz="1100" u="none" cap="none" strike="noStrike">
              <a:solidFill>
                <a:srgbClr val="000000"/>
              </a:solidFill>
              <a:latin typeface="Arial"/>
              <a:ea typeface="Arial"/>
              <a:cs typeface="Arial"/>
              <a:sym typeface="Arial"/>
            </a:endParaRPr>
          </a:p>
        </p:txBody>
      </p:sp>
      <p:sp>
        <p:nvSpPr>
          <p:cNvPr id="1169" name="Google Shape;1169;p245"/>
          <p:cNvSpPr txBox="1"/>
          <p:nvPr/>
        </p:nvSpPr>
        <p:spPr>
          <a:xfrm>
            <a:off x="1284529" y="4030220"/>
            <a:ext cx="7773000" cy="9003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i="1" lang="en" sz="2700">
                <a:solidFill>
                  <a:srgbClr val="FF0000"/>
                </a:solidFill>
              </a:rPr>
              <a:t>T</a:t>
            </a:r>
            <a:r>
              <a:rPr b="1" i="1" lang="en" sz="2700" u="none" cap="none" strike="noStrike">
                <a:solidFill>
                  <a:srgbClr val="FF0000"/>
                </a:solidFill>
                <a:latin typeface="Arial"/>
                <a:ea typeface="Arial"/>
                <a:cs typeface="Arial"/>
                <a:sym typeface="Arial"/>
              </a:rPr>
              <a:t>he discovery of the water channel (aquaporin)</a:t>
            </a:r>
            <a:endParaRPr b="0" i="0" sz="1100" u="none" cap="none" strike="noStrike">
              <a:solidFill>
                <a:srgbClr val="000000"/>
              </a:solidFill>
              <a:latin typeface="Arial"/>
              <a:ea typeface="Arial"/>
              <a:cs typeface="Arial"/>
              <a:sym typeface="Arial"/>
            </a:endParaRPr>
          </a:p>
        </p:txBody>
      </p:sp>
      <p:sp>
        <p:nvSpPr>
          <p:cNvPr id="1170" name="Google Shape;1170;p245"/>
          <p:cNvSpPr txBox="1"/>
          <p:nvPr/>
        </p:nvSpPr>
        <p:spPr>
          <a:xfrm>
            <a:off x="4349673" y="3484362"/>
            <a:ext cx="8214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0" i="1" lang="en" sz="2400" u="none" cap="none" strike="noStrike">
                <a:solidFill>
                  <a:schemeClr val="dk1"/>
                </a:solidFill>
                <a:latin typeface="Arial"/>
                <a:ea typeface="Arial"/>
                <a:cs typeface="Arial"/>
                <a:sym typeface="Arial"/>
              </a:rPr>
              <a:t>or</a:t>
            </a:r>
            <a:r>
              <a:rPr i="1" lang="en" sz="2400">
                <a:solidFill>
                  <a:schemeClr val="dk1"/>
                </a:solidFill>
              </a:rPr>
              <a:t>…</a:t>
            </a:r>
            <a:endParaRPr b="0" i="0" sz="1100" u="none" cap="none" strike="noStrike">
              <a:solidFill>
                <a:srgbClr val="000000"/>
              </a:solidFill>
              <a:latin typeface="Arial"/>
              <a:ea typeface="Arial"/>
              <a:cs typeface="Arial"/>
              <a:sym typeface="Arial"/>
            </a:endParaRPr>
          </a:p>
        </p:txBody>
      </p:sp>
      <p:sp>
        <p:nvSpPr>
          <p:cNvPr id="1171" name="Google Shape;1171;p245"/>
          <p:cNvSpPr txBox="1"/>
          <p:nvPr/>
        </p:nvSpPr>
        <p:spPr>
          <a:xfrm>
            <a:off x="804039" y="2318137"/>
            <a:ext cx="8253300" cy="9003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i="1" lang="en" sz="2700">
                <a:solidFill>
                  <a:srgbClr val="FF0000"/>
                </a:solidFill>
              </a:rPr>
              <a:t>T</a:t>
            </a:r>
            <a:r>
              <a:rPr b="1" i="1" lang="en" sz="2700" u="none" cap="none" strike="noStrike">
                <a:solidFill>
                  <a:srgbClr val="FF0000"/>
                </a:solidFill>
                <a:latin typeface="Arial"/>
                <a:ea typeface="Arial"/>
                <a:cs typeface="Arial"/>
                <a:sym typeface="Arial"/>
              </a:rPr>
              <a:t>he famous exploding </a:t>
            </a:r>
            <a:endParaRPr b="1" i="1" sz="2700" u="none" cap="none" strike="noStrike">
              <a:solidFill>
                <a:srgbClr val="FF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700"/>
              <a:buFont typeface="Arial"/>
              <a:buNone/>
            </a:pPr>
            <a:r>
              <a:rPr b="1" i="1" lang="en" sz="2700" u="none" cap="none" strike="noStrike">
                <a:solidFill>
                  <a:srgbClr val="FF0000"/>
                </a:solidFill>
                <a:latin typeface="Arial"/>
                <a:ea typeface="Arial"/>
                <a:cs typeface="Arial"/>
                <a:sym typeface="Arial"/>
              </a:rPr>
              <a:t>frog egg experiment</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2" name="Shape 2152"/>
        <p:cNvGrpSpPr/>
        <p:nvPr/>
      </p:nvGrpSpPr>
      <p:grpSpPr>
        <a:xfrm>
          <a:off x="0" y="0"/>
          <a:ext cx="0" cy="0"/>
          <a:chOff x="0" y="0"/>
          <a:chExt cx="0" cy="0"/>
        </a:xfrm>
      </p:grpSpPr>
      <p:pic>
        <p:nvPicPr>
          <p:cNvPr id="2153" name="Google Shape;2153;p299"/>
          <p:cNvPicPr preferRelativeResize="0"/>
          <p:nvPr/>
        </p:nvPicPr>
        <p:blipFill>
          <a:blip r:embed="rId3">
            <a:alphaModFix/>
          </a:blip>
          <a:stretch>
            <a:fillRect/>
          </a:stretch>
        </p:blipFill>
        <p:spPr>
          <a:xfrm>
            <a:off x="1243595" y="0"/>
            <a:ext cx="6858030" cy="514350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7" name="Shape 2157"/>
        <p:cNvGrpSpPr/>
        <p:nvPr/>
      </p:nvGrpSpPr>
      <p:grpSpPr>
        <a:xfrm>
          <a:off x="0" y="0"/>
          <a:ext cx="0" cy="0"/>
          <a:chOff x="0" y="0"/>
          <a:chExt cx="0" cy="0"/>
        </a:xfrm>
      </p:grpSpPr>
      <p:sp>
        <p:nvSpPr>
          <p:cNvPr id="2158" name="Google Shape;2158;p300"/>
          <p:cNvSpPr txBox="1"/>
          <p:nvPr>
            <p:ph type="title"/>
          </p:nvPr>
        </p:nvSpPr>
        <p:spPr>
          <a:xfrm>
            <a:off x="31325" y="50450"/>
            <a:ext cx="5050500" cy="4359000"/>
          </a:xfrm>
          <a:prstGeom prst="rect">
            <a:avLst/>
          </a:prstGeom>
        </p:spPr>
        <p:txBody>
          <a:bodyPr anchorCtr="0" anchor="t" bIns="34275" lIns="68575" spcFirstLastPara="1" rIns="68575" wrap="square" tIns="34275">
            <a:normAutofit/>
          </a:bodyPr>
          <a:lstStyle/>
          <a:p>
            <a:pPr indent="0" lvl="0" marL="0" rtl="0" algn="ctr">
              <a:spcBef>
                <a:spcPts val="0"/>
              </a:spcBef>
              <a:spcAft>
                <a:spcPts val="0"/>
              </a:spcAft>
              <a:buNone/>
            </a:pPr>
            <a:r>
              <a:rPr b="1" lang="en">
                <a:solidFill>
                  <a:srgbClr val="0B672E"/>
                </a:solidFill>
              </a:rPr>
              <a:t>The story of the model maker…</a:t>
            </a:r>
            <a:endParaRPr b="1">
              <a:solidFill>
                <a:srgbClr val="0B672E"/>
              </a:solidFill>
            </a:endParaRPr>
          </a:p>
          <a:p>
            <a:pPr indent="0" lvl="0" marL="0" rtl="0" algn="ctr">
              <a:spcBef>
                <a:spcPts val="0"/>
              </a:spcBef>
              <a:spcAft>
                <a:spcPts val="0"/>
              </a:spcAft>
              <a:buNone/>
            </a:pPr>
            <a:r>
              <a:t/>
            </a:r>
            <a:endParaRPr b="1">
              <a:solidFill>
                <a:schemeClr val="accent2"/>
              </a:solidFill>
            </a:endParaRPr>
          </a:p>
          <a:p>
            <a:pPr indent="-381000" lvl="0" marL="457200" rtl="0" algn="l">
              <a:spcBef>
                <a:spcPts val="0"/>
              </a:spcBef>
              <a:spcAft>
                <a:spcPts val="0"/>
              </a:spcAft>
              <a:buClr>
                <a:schemeClr val="accent2"/>
              </a:buClr>
              <a:buSzPts val="2400"/>
              <a:buChar char="●"/>
            </a:pPr>
            <a:r>
              <a:rPr b="1" lang="en">
                <a:solidFill>
                  <a:schemeClr val="accent2"/>
                </a:solidFill>
              </a:rPr>
              <a:t>What is the purpose of each model?</a:t>
            </a:r>
            <a:endParaRPr b="1">
              <a:solidFill>
                <a:schemeClr val="accent2"/>
              </a:solidFill>
            </a:endParaRPr>
          </a:p>
          <a:p>
            <a:pPr indent="-381000" lvl="0" marL="457200" rtl="0" algn="l">
              <a:spcBef>
                <a:spcPts val="1000"/>
              </a:spcBef>
              <a:spcAft>
                <a:spcPts val="0"/>
              </a:spcAft>
              <a:buClr>
                <a:schemeClr val="accent6"/>
              </a:buClr>
              <a:buSzPts val="2400"/>
              <a:buChar char="●"/>
            </a:pPr>
            <a:r>
              <a:rPr b="1" lang="en">
                <a:solidFill>
                  <a:schemeClr val="accent6"/>
                </a:solidFill>
              </a:rPr>
              <a:t>What feature(s) of each model allow it to serve the purpose?</a:t>
            </a:r>
            <a:endParaRPr b="1">
              <a:solidFill>
                <a:schemeClr val="accent6"/>
              </a:solidFill>
            </a:endParaRPr>
          </a:p>
          <a:p>
            <a:pPr indent="-381000" lvl="0" marL="457200" rtl="0" algn="l">
              <a:spcBef>
                <a:spcPts val="1000"/>
              </a:spcBef>
              <a:spcAft>
                <a:spcPts val="0"/>
              </a:spcAft>
              <a:buClr>
                <a:schemeClr val="accent1"/>
              </a:buClr>
              <a:buSzPts val="2400"/>
              <a:buChar char="●"/>
            </a:pPr>
            <a:r>
              <a:rPr b="1" lang="en">
                <a:solidFill>
                  <a:schemeClr val="accent1"/>
                </a:solidFill>
              </a:rPr>
              <a:t>What misconceptions might each model promote?</a:t>
            </a:r>
            <a:endParaRPr b="1">
              <a:solidFill>
                <a:schemeClr val="accent1"/>
              </a:solidFill>
            </a:endParaRPr>
          </a:p>
          <a:p>
            <a:pPr indent="-381000" lvl="0" marL="457200" rtl="0" algn="l">
              <a:spcBef>
                <a:spcPts val="1000"/>
              </a:spcBef>
              <a:spcAft>
                <a:spcPts val="0"/>
              </a:spcAft>
              <a:buClr>
                <a:srgbClr val="DE65A7"/>
              </a:buClr>
              <a:buSzPts val="2400"/>
              <a:buChar char="●"/>
            </a:pPr>
            <a:r>
              <a:rPr b="1" lang="en">
                <a:solidFill>
                  <a:srgbClr val="DE65A7"/>
                </a:solidFill>
              </a:rPr>
              <a:t>How can you help students avoid those misconceptions?</a:t>
            </a:r>
            <a:endParaRPr b="1">
              <a:solidFill>
                <a:srgbClr val="DE65A7"/>
              </a:solidFill>
            </a:endParaRPr>
          </a:p>
          <a:p>
            <a:pPr indent="0" lvl="0" marL="0" rtl="0" algn="ctr">
              <a:spcBef>
                <a:spcPts val="1000"/>
              </a:spcBef>
              <a:spcAft>
                <a:spcPts val="0"/>
              </a:spcAft>
              <a:buNone/>
            </a:pPr>
            <a:r>
              <a:t/>
            </a:r>
            <a:endParaRPr b="1">
              <a:solidFill>
                <a:srgbClr val="0B672E"/>
              </a:solidFill>
            </a:endParaRPr>
          </a:p>
        </p:txBody>
      </p:sp>
      <p:pic>
        <p:nvPicPr>
          <p:cNvPr id="2159" name="Google Shape;2159;p300"/>
          <p:cNvPicPr preferRelativeResize="0"/>
          <p:nvPr/>
        </p:nvPicPr>
        <p:blipFill>
          <a:blip r:embed="rId3">
            <a:alphaModFix/>
          </a:blip>
          <a:stretch>
            <a:fillRect/>
          </a:stretch>
        </p:blipFill>
        <p:spPr>
          <a:xfrm>
            <a:off x="4953750" y="0"/>
            <a:ext cx="3697549" cy="2773150"/>
          </a:xfrm>
          <a:prstGeom prst="rect">
            <a:avLst/>
          </a:prstGeom>
          <a:noFill/>
          <a:ln>
            <a:noFill/>
          </a:ln>
        </p:spPr>
      </p:pic>
      <p:pic>
        <p:nvPicPr>
          <p:cNvPr id="2160" name="Google Shape;2160;p300"/>
          <p:cNvPicPr preferRelativeResize="0"/>
          <p:nvPr/>
        </p:nvPicPr>
        <p:blipFill>
          <a:blip r:embed="rId4">
            <a:alphaModFix/>
          </a:blip>
          <a:stretch>
            <a:fillRect/>
          </a:stretch>
        </p:blipFill>
        <p:spPr>
          <a:xfrm>
            <a:off x="6804200" y="4330648"/>
            <a:ext cx="598325" cy="639472"/>
          </a:xfrm>
          <a:prstGeom prst="rect">
            <a:avLst/>
          </a:prstGeom>
          <a:noFill/>
          <a:ln>
            <a:noFill/>
          </a:ln>
        </p:spPr>
      </p:pic>
      <p:pic>
        <p:nvPicPr>
          <p:cNvPr id="2161" name="Google Shape;2161;p300"/>
          <p:cNvPicPr preferRelativeResize="0"/>
          <p:nvPr/>
        </p:nvPicPr>
        <p:blipFill>
          <a:blip r:embed="rId5">
            <a:alphaModFix/>
          </a:blip>
          <a:stretch>
            <a:fillRect/>
          </a:stretch>
        </p:blipFill>
        <p:spPr>
          <a:xfrm>
            <a:off x="7754975" y="3573026"/>
            <a:ext cx="530350" cy="650328"/>
          </a:xfrm>
          <a:prstGeom prst="rect">
            <a:avLst/>
          </a:prstGeom>
          <a:noFill/>
          <a:ln>
            <a:noFill/>
          </a:ln>
        </p:spPr>
      </p:pic>
      <p:pic>
        <p:nvPicPr>
          <p:cNvPr id="2162" name="Google Shape;2162;p300"/>
          <p:cNvPicPr preferRelativeResize="0"/>
          <p:nvPr/>
        </p:nvPicPr>
        <p:blipFill>
          <a:blip r:embed="rId6">
            <a:alphaModFix/>
          </a:blip>
          <a:stretch>
            <a:fillRect/>
          </a:stretch>
        </p:blipFill>
        <p:spPr>
          <a:xfrm>
            <a:off x="6360498" y="3801222"/>
            <a:ext cx="714853" cy="481875"/>
          </a:xfrm>
          <a:prstGeom prst="rect">
            <a:avLst/>
          </a:prstGeom>
          <a:noFill/>
          <a:ln>
            <a:noFill/>
          </a:ln>
        </p:spPr>
      </p:pic>
      <p:pic>
        <p:nvPicPr>
          <p:cNvPr id="2163" name="Google Shape;2163;p300"/>
          <p:cNvPicPr preferRelativeResize="0"/>
          <p:nvPr/>
        </p:nvPicPr>
        <p:blipFill>
          <a:blip r:embed="rId7">
            <a:alphaModFix/>
          </a:blip>
          <a:stretch>
            <a:fillRect/>
          </a:stretch>
        </p:blipFill>
        <p:spPr>
          <a:xfrm>
            <a:off x="7545726" y="4409447"/>
            <a:ext cx="530360" cy="481875"/>
          </a:xfrm>
          <a:prstGeom prst="rect">
            <a:avLst/>
          </a:prstGeom>
          <a:noFill/>
          <a:ln>
            <a:noFill/>
          </a:ln>
        </p:spPr>
      </p:pic>
      <p:pic>
        <p:nvPicPr>
          <p:cNvPr id="2164" name="Google Shape;2164;p300"/>
          <p:cNvPicPr preferRelativeResize="0"/>
          <p:nvPr/>
        </p:nvPicPr>
        <p:blipFill>
          <a:blip r:embed="rId8">
            <a:alphaModFix/>
          </a:blip>
          <a:stretch>
            <a:fillRect/>
          </a:stretch>
        </p:blipFill>
        <p:spPr>
          <a:xfrm>
            <a:off x="6459275" y="2716068"/>
            <a:ext cx="1616800" cy="1037600"/>
          </a:xfrm>
          <a:prstGeom prst="rect">
            <a:avLst/>
          </a:prstGeom>
          <a:noFill/>
          <a:ln>
            <a:noFill/>
          </a:ln>
        </p:spPr>
      </p:pic>
      <p:pic>
        <p:nvPicPr>
          <p:cNvPr id="2165" name="Google Shape;2165;p300"/>
          <p:cNvPicPr preferRelativeResize="0"/>
          <p:nvPr/>
        </p:nvPicPr>
        <p:blipFill>
          <a:blip r:embed="rId9">
            <a:alphaModFix/>
          </a:blip>
          <a:stretch>
            <a:fillRect/>
          </a:stretch>
        </p:blipFill>
        <p:spPr>
          <a:xfrm>
            <a:off x="5340200" y="2918490"/>
            <a:ext cx="860699" cy="2152233"/>
          </a:xfrm>
          <a:prstGeom prst="rect">
            <a:avLst/>
          </a:prstGeom>
          <a:noFill/>
          <a:ln>
            <a:noFill/>
          </a:ln>
        </p:spPr>
      </p:pic>
      <p:grpSp>
        <p:nvGrpSpPr>
          <p:cNvPr id="2166" name="Google Shape;2166;p300"/>
          <p:cNvGrpSpPr/>
          <p:nvPr/>
        </p:nvGrpSpPr>
        <p:grpSpPr>
          <a:xfrm>
            <a:off x="1280049" y="3975257"/>
            <a:ext cx="1053644" cy="355398"/>
            <a:chOff x="2960775" y="689950"/>
            <a:chExt cx="3266100" cy="1536525"/>
          </a:xfrm>
        </p:grpSpPr>
        <p:pic>
          <p:nvPicPr>
            <p:cNvPr id="2167" name="Google Shape;2167;p300"/>
            <p:cNvPicPr preferRelativeResize="0"/>
            <p:nvPr/>
          </p:nvPicPr>
          <p:blipFill>
            <a:blip r:embed="rId10">
              <a:alphaModFix/>
            </a:blip>
            <a:stretch>
              <a:fillRect/>
            </a:stretch>
          </p:blipFill>
          <p:spPr>
            <a:xfrm>
              <a:off x="2960775" y="689950"/>
              <a:ext cx="516992" cy="768262"/>
            </a:xfrm>
            <a:prstGeom prst="rect">
              <a:avLst/>
            </a:prstGeom>
            <a:noFill/>
            <a:ln>
              <a:noFill/>
            </a:ln>
          </p:spPr>
        </p:pic>
        <p:pic>
          <p:nvPicPr>
            <p:cNvPr id="2168" name="Google Shape;2168;p300"/>
            <p:cNvPicPr preferRelativeResize="0"/>
            <p:nvPr/>
          </p:nvPicPr>
          <p:blipFill>
            <a:blip r:embed="rId10">
              <a:alphaModFix/>
            </a:blip>
            <a:stretch>
              <a:fillRect/>
            </a:stretch>
          </p:blipFill>
          <p:spPr>
            <a:xfrm>
              <a:off x="3401864" y="689950"/>
              <a:ext cx="516992" cy="768262"/>
            </a:xfrm>
            <a:prstGeom prst="rect">
              <a:avLst/>
            </a:prstGeom>
            <a:noFill/>
            <a:ln>
              <a:noFill/>
            </a:ln>
          </p:spPr>
        </p:pic>
        <p:pic>
          <p:nvPicPr>
            <p:cNvPr id="2169" name="Google Shape;2169;p300"/>
            <p:cNvPicPr preferRelativeResize="0"/>
            <p:nvPr/>
          </p:nvPicPr>
          <p:blipFill>
            <a:blip r:embed="rId10">
              <a:alphaModFix/>
            </a:blip>
            <a:stretch>
              <a:fillRect/>
            </a:stretch>
          </p:blipFill>
          <p:spPr>
            <a:xfrm>
              <a:off x="3827560" y="689950"/>
              <a:ext cx="516992" cy="768262"/>
            </a:xfrm>
            <a:prstGeom prst="rect">
              <a:avLst/>
            </a:prstGeom>
            <a:noFill/>
            <a:ln>
              <a:noFill/>
            </a:ln>
          </p:spPr>
        </p:pic>
        <p:pic>
          <p:nvPicPr>
            <p:cNvPr id="2170" name="Google Shape;2170;p300"/>
            <p:cNvPicPr preferRelativeResize="0"/>
            <p:nvPr/>
          </p:nvPicPr>
          <p:blipFill>
            <a:blip r:embed="rId10">
              <a:alphaModFix/>
            </a:blip>
            <a:stretch>
              <a:fillRect/>
            </a:stretch>
          </p:blipFill>
          <p:spPr>
            <a:xfrm>
              <a:off x="4284041" y="689950"/>
              <a:ext cx="516992" cy="768262"/>
            </a:xfrm>
            <a:prstGeom prst="rect">
              <a:avLst/>
            </a:prstGeom>
            <a:noFill/>
            <a:ln>
              <a:noFill/>
            </a:ln>
          </p:spPr>
        </p:pic>
        <p:pic>
          <p:nvPicPr>
            <p:cNvPr id="2171" name="Google Shape;2171;p300"/>
            <p:cNvPicPr preferRelativeResize="0"/>
            <p:nvPr/>
          </p:nvPicPr>
          <p:blipFill>
            <a:blip r:embed="rId10">
              <a:alphaModFix/>
            </a:blip>
            <a:stretch>
              <a:fillRect/>
            </a:stretch>
          </p:blipFill>
          <p:spPr>
            <a:xfrm rot="10800000">
              <a:off x="3057944" y="1458213"/>
              <a:ext cx="516992" cy="768262"/>
            </a:xfrm>
            <a:prstGeom prst="rect">
              <a:avLst/>
            </a:prstGeom>
            <a:noFill/>
            <a:ln>
              <a:noFill/>
            </a:ln>
          </p:spPr>
        </p:pic>
        <p:pic>
          <p:nvPicPr>
            <p:cNvPr id="2172" name="Google Shape;2172;p300"/>
            <p:cNvPicPr preferRelativeResize="0"/>
            <p:nvPr/>
          </p:nvPicPr>
          <p:blipFill>
            <a:blip r:embed="rId10">
              <a:alphaModFix/>
            </a:blip>
            <a:stretch>
              <a:fillRect/>
            </a:stretch>
          </p:blipFill>
          <p:spPr>
            <a:xfrm>
              <a:off x="4694344" y="689950"/>
              <a:ext cx="516992" cy="768262"/>
            </a:xfrm>
            <a:prstGeom prst="rect">
              <a:avLst/>
            </a:prstGeom>
            <a:noFill/>
            <a:ln>
              <a:noFill/>
            </a:ln>
          </p:spPr>
        </p:pic>
        <p:pic>
          <p:nvPicPr>
            <p:cNvPr id="2173" name="Google Shape;2173;p300"/>
            <p:cNvPicPr preferRelativeResize="0"/>
            <p:nvPr/>
          </p:nvPicPr>
          <p:blipFill>
            <a:blip r:embed="rId10">
              <a:alphaModFix/>
            </a:blip>
            <a:stretch>
              <a:fillRect/>
            </a:stretch>
          </p:blipFill>
          <p:spPr>
            <a:xfrm>
              <a:off x="5166218" y="689950"/>
              <a:ext cx="516992" cy="768262"/>
            </a:xfrm>
            <a:prstGeom prst="rect">
              <a:avLst/>
            </a:prstGeom>
            <a:noFill/>
            <a:ln>
              <a:noFill/>
            </a:ln>
          </p:spPr>
        </p:pic>
        <p:pic>
          <p:nvPicPr>
            <p:cNvPr id="2174" name="Google Shape;2174;p300"/>
            <p:cNvPicPr preferRelativeResize="0"/>
            <p:nvPr/>
          </p:nvPicPr>
          <p:blipFill>
            <a:blip r:embed="rId10">
              <a:alphaModFix/>
            </a:blip>
            <a:stretch>
              <a:fillRect/>
            </a:stretch>
          </p:blipFill>
          <p:spPr>
            <a:xfrm>
              <a:off x="5607307" y="689950"/>
              <a:ext cx="516992" cy="768262"/>
            </a:xfrm>
            <a:prstGeom prst="rect">
              <a:avLst/>
            </a:prstGeom>
            <a:noFill/>
            <a:ln>
              <a:noFill/>
            </a:ln>
          </p:spPr>
        </p:pic>
        <p:pic>
          <p:nvPicPr>
            <p:cNvPr id="2175" name="Google Shape;2175;p300"/>
            <p:cNvPicPr preferRelativeResize="0"/>
            <p:nvPr/>
          </p:nvPicPr>
          <p:blipFill>
            <a:blip r:embed="rId10">
              <a:alphaModFix/>
            </a:blip>
            <a:stretch>
              <a:fillRect/>
            </a:stretch>
          </p:blipFill>
          <p:spPr>
            <a:xfrm rot="10800000">
              <a:off x="3477767" y="1458213"/>
              <a:ext cx="516992" cy="768262"/>
            </a:xfrm>
            <a:prstGeom prst="rect">
              <a:avLst/>
            </a:prstGeom>
            <a:noFill/>
            <a:ln>
              <a:noFill/>
            </a:ln>
          </p:spPr>
        </p:pic>
        <p:pic>
          <p:nvPicPr>
            <p:cNvPr id="2176" name="Google Shape;2176;p300"/>
            <p:cNvPicPr preferRelativeResize="0"/>
            <p:nvPr/>
          </p:nvPicPr>
          <p:blipFill>
            <a:blip r:embed="rId10">
              <a:alphaModFix/>
            </a:blip>
            <a:stretch>
              <a:fillRect/>
            </a:stretch>
          </p:blipFill>
          <p:spPr>
            <a:xfrm rot="10800000">
              <a:off x="3918856" y="1458213"/>
              <a:ext cx="516992" cy="768262"/>
            </a:xfrm>
            <a:prstGeom prst="rect">
              <a:avLst/>
            </a:prstGeom>
            <a:noFill/>
            <a:ln>
              <a:noFill/>
            </a:ln>
          </p:spPr>
        </p:pic>
        <p:pic>
          <p:nvPicPr>
            <p:cNvPr id="2177" name="Google Shape;2177;p300"/>
            <p:cNvPicPr preferRelativeResize="0"/>
            <p:nvPr/>
          </p:nvPicPr>
          <p:blipFill>
            <a:blip r:embed="rId10">
              <a:alphaModFix/>
            </a:blip>
            <a:stretch>
              <a:fillRect/>
            </a:stretch>
          </p:blipFill>
          <p:spPr>
            <a:xfrm rot="10800000">
              <a:off x="4344552" y="1458213"/>
              <a:ext cx="516992" cy="768262"/>
            </a:xfrm>
            <a:prstGeom prst="rect">
              <a:avLst/>
            </a:prstGeom>
            <a:noFill/>
            <a:ln>
              <a:noFill/>
            </a:ln>
          </p:spPr>
        </p:pic>
        <p:pic>
          <p:nvPicPr>
            <p:cNvPr id="2178" name="Google Shape;2178;p300"/>
            <p:cNvPicPr preferRelativeResize="0"/>
            <p:nvPr/>
          </p:nvPicPr>
          <p:blipFill>
            <a:blip r:embed="rId10">
              <a:alphaModFix/>
            </a:blip>
            <a:stretch>
              <a:fillRect/>
            </a:stretch>
          </p:blipFill>
          <p:spPr>
            <a:xfrm rot="10800000">
              <a:off x="4801033" y="1458213"/>
              <a:ext cx="516992" cy="768262"/>
            </a:xfrm>
            <a:prstGeom prst="rect">
              <a:avLst/>
            </a:prstGeom>
            <a:noFill/>
            <a:ln>
              <a:noFill/>
            </a:ln>
          </p:spPr>
        </p:pic>
        <p:pic>
          <p:nvPicPr>
            <p:cNvPr id="2179" name="Google Shape;2179;p300"/>
            <p:cNvPicPr preferRelativeResize="0"/>
            <p:nvPr/>
          </p:nvPicPr>
          <p:blipFill>
            <a:blip r:embed="rId10">
              <a:alphaModFix/>
            </a:blip>
            <a:stretch>
              <a:fillRect/>
            </a:stretch>
          </p:blipFill>
          <p:spPr>
            <a:xfrm rot="10800000">
              <a:off x="5709883" y="1458213"/>
              <a:ext cx="516992" cy="768262"/>
            </a:xfrm>
            <a:prstGeom prst="rect">
              <a:avLst/>
            </a:prstGeom>
            <a:noFill/>
            <a:ln>
              <a:noFill/>
            </a:ln>
          </p:spPr>
        </p:pic>
        <p:pic>
          <p:nvPicPr>
            <p:cNvPr id="2180" name="Google Shape;2180;p300"/>
            <p:cNvPicPr preferRelativeResize="0"/>
            <p:nvPr/>
          </p:nvPicPr>
          <p:blipFill>
            <a:blip r:embed="rId10">
              <a:alphaModFix/>
            </a:blip>
            <a:stretch>
              <a:fillRect/>
            </a:stretch>
          </p:blipFill>
          <p:spPr>
            <a:xfrm rot="10800000">
              <a:off x="5287240" y="1458213"/>
              <a:ext cx="516992" cy="768262"/>
            </a:xfrm>
            <a:prstGeom prst="rect">
              <a:avLst/>
            </a:prstGeom>
            <a:noFill/>
            <a:ln>
              <a:noFill/>
            </a:ln>
          </p:spPr>
        </p:pic>
      </p:grpSp>
      <p:pic>
        <p:nvPicPr>
          <p:cNvPr id="2181" name="Google Shape;2181;p300"/>
          <p:cNvPicPr preferRelativeResize="0"/>
          <p:nvPr/>
        </p:nvPicPr>
        <p:blipFill>
          <a:blip r:embed="rId11">
            <a:alphaModFix/>
          </a:blip>
          <a:stretch>
            <a:fillRect/>
          </a:stretch>
        </p:blipFill>
        <p:spPr>
          <a:xfrm>
            <a:off x="807400" y="4674100"/>
            <a:ext cx="1611424" cy="355400"/>
          </a:xfrm>
          <a:prstGeom prst="rect">
            <a:avLst/>
          </a:prstGeom>
          <a:noFill/>
          <a:ln>
            <a:noFill/>
          </a:ln>
        </p:spPr>
      </p:pic>
      <p:pic>
        <p:nvPicPr>
          <p:cNvPr id="2182" name="Google Shape;2182;p300"/>
          <p:cNvPicPr preferRelativeResize="0"/>
          <p:nvPr/>
        </p:nvPicPr>
        <p:blipFill>
          <a:blip r:embed="rId12">
            <a:alphaModFix/>
          </a:blip>
          <a:stretch>
            <a:fillRect/>
          </a:stretch>
        </p:blipFill>
        <p:spPr>
          <a:xfrm rot="49">
            <a:off x="2494950" y="3908706"/>
            <a:ext cx="598325" cy="1157752"/>
          </a:xfrm>
          <a:prstGeom prst="rect">
            <a:avLst/>
          </a:prstGeom>
          <a:noFill/>
          <a:ln>
            <a:noFill/>
          </a:ln>
        </p:spPr>
      </p:pic>
      <p:pic>
        <p:nvPicPr>
          <p:cNvPr id="2183" name="Google Shape;2183;p300"/>
          <p:cNvPicPr preferRelativeResize="0"/>
          <p:nvPr/>
        </p:nvPicPr>
        <p:blipFill>
          <a:blip r:embed="rId13">
            <a:alphaModFix/>
          </a:blip>
          <a:stretch>
            <a:fillRect/>
          </a:stretch>
        </p:blipFill>
        <p:spPr>
          <a:xfrm>
            <a:off x="3169388" y="3917320"/>
            <a:ext cx="1053650" cy="1140529"/>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7" name="Shape 2187"/>
        <p:cNvGrpSpPr/>
        <p:nvPr/>
      </p:nvGrpSpPr>
      <p:grpSpPr>
        <a:xfrm>
          <a:off x="0" y="0"/>
          <a:ext cx="0" cy="0"/>
          <a:chOff x="0" y="0"/>
          <a:chExt cx="0" cy="0"/>
        </a:xfrm>
      </p:grpSpPr>
      <p:sp>
        <p:nvSpPr>
          <p:cNvPr id="2188" name="Google Shape;2188;p301"/>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Close out the DQB</a:t>
            </a:r>
            <a:endParaRPr/>
          </a:p>
        </p:txBody>
      </p:sp>
      <p:sp>
        <p:nvSpPr>
          <p:cNvPr id="2189" name="Google Shape;2189;p301"/>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000">
                <a:solidFill>
                  <a:schemeClr val="accent1"/>
                </a:solidFill>
              </a:rPr>
              <a:t>Driving Question:  </a:t>
            </a:r>
            <a:r>
              <a:rPr lang="en" sz="2000">
                <a:solidFill>
                  <a:schemeClr val="accent1"/>
                </a:solidFill>
              </a:rPr>
              <a:t>How do cellular structures function together?</a:t>
            </a:r>
            <a:endParaRPr sz="2000">
              <a:solidFill>
                <a:schemeClr val="accent1"/>
              </a:solidFill>
            </a:endParaRPr>
          </a:p>
          <a:p>
            <a:pPr indent="0" lvl="0" marL="0" rtl="0" algn="l">
              <a:spcBef>
                <a:spcPts val="0"/>
              </a:spcBef>
              <a:spcAft>
                <a:spcPts val="0"/>
              </a:spcAft>
              <a:buNone/>
            </a:pPr>
            <a:r>
              <a:t/>
            </a:r>
            <a:endParaRPr sz="2000">
              <a:solidFill>
                <a:schemeClr val="accent1"/>
              </a:solidFill>
            </a:endParaRPr>
          </a:p>
          <a:p>
            <a:pPr indent="-355600" lvl="0" marL="457200" rtl="0" algn="l">
              <a:spcBef>
                <a:spcPts val="0"/>
              </a:spcBef>
              <a:spcAft>
                <a:spcPts val="0"/>
              </a:spcAft>
              <a:buClr>
                <a:schemeClr val="accent1"/>
              </a:buClr>
              <a:buSzPts val="2000"/>
              <a:buChar char="●"/>
            </a:pPr>
            <a:r>
              <a:rPr lang="en" sz="2000">
                <a:solidFill>
                  <a:schemeClr val="accent1"/>
                </a:solidFill>
              </a:rPr>
              <a:t>What questions have we answered or made good progress on?</a:t>
            </a:r>
            <a:endParaRPr sz="2000">
              <a:solidFill>
                <a:schemeClr val="accent1"/>
              </a:solidFill>
            </a:endParaRPr>
          </a:p>
          <a:p>
            <a:pPr indent="-355600" lvl="0" marL="457200" rtl="0" algn="l">
              <a:spcBef>
                <a:spcPts val="0"/>
              </a:spcBef>
              <a:spcAft>
                <a:spcPts val="0"/>
              </a:spcAft>
              <a:buClr>
                <a:schemeClr val="accent1"/>
              </a:buClr>
              <a:buSzPts val="2000"/>
              <a:buChar char="●"/>
            </a:pPr>
            <a:r>
              <a:rPr lang="en" sz="2000">
                <a:solidFill>
                  <a:schemeClr val="accent1"/>
                </a:solidFill>
              </a:rPr>
              <a:t>What questions do we still have?</a:t>
            </a:r>
            <a:endParaRPr sz="2000">
              <a:solidFill>
                <a:schemeClr val="accent1"/>
              </a:solidFill>
            </a:endParaRPr>
          </a:p>
          <a:p>
            <a:pPr indent="-355600" lvl="0" marL="457200" rtl="0" algn="l">
              <a:spcBef>
                <a:spcPts val="0"/>
              </a:spcBef>
              <a:spcAft>
                <a:spcPts val="0"/>
              </a:spcAft>
              <a:buClr>
                <a:schemeClr val="accent1"/>
              </a:buClr>
              <a:buSzPts val="2000"/>
              <a:buChar char="●"/>
            </a:pPr>
            <a:r>
              <a:rPr lang="en" sz="2000">
                <a:solidFill>
                  <a:schemeClr val="accent1"/>
                </a:solidFill>
              </a:rPr>
              <a:t>Can we answer the driving question?  </a:t>
            </a:r>
            <a:endParaRPr sz="2000">
              <a:solidFill>
                <a:schemeClr val="accent1"/>
              </a:solidFill>
            </a:endParaRPr>
          </a:p>
          <a:p>
            <a:pPr indent="-355600" lvl="1" marL="914400" rtl="0" algn="l">
              <a:spcBef>
                <a:spcPts val="0"/>
              </a:spcBef>
              <a:spcAft>
                <a:spcPts val="0"/>
              </a:spcAft>
              <a:buClr>
                <a:schemeClr val="accent1"/>
              </a:buClr>
              <a:buSzPts val="2000"/>
              <a:buChar char="○"/>
            </a:pPr>
            <a:r>
              <a:rPr lang="en">
                <a:solidFill>
                  <a:schemeClr val="accent1"/>
                </a:solidFill>
              </a:rPr>
              <a:t>If so, how could you use models to explain?</a:t>
            </a:r>
            <a:endParaRPr>
              <a:solidFill>
                <a:schemeClr val="accent1"/>
              </a:solidFill>
            </a:endParaRPr>
          </a:p>
          <a:p>
            <a:pPr indent="-355600" lvl="1" marL="914400" rtl="0" algn="l">
              <a:spcBef>
                <a:spcPts val="0"/>
              </a:spcBef>
              <a:spcAft>
                <a:spcPts val="0"/>
              </a:spcAft>
              <a:buClr>
                <a:schemeClr val="accent1"/>
              </a:buClr>
              <a:buSzPts val="2000"/>
              <a:buChar char="○"/>
            </a:pPr>
            <a:r>
              <a:rPr lang="en">
                <a:solidFill>
                  <a:schemeClr val="accent1"/>
                </a:solidFill>
              </a:rPr>
              <a:t>If not, what information do you still need to know?</a:t>
            </a:r>
            <a:endParaRPr>
              <a:solidFill>
                <a:schemeClr val="accent1"/>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3" name="Shape 2193"/>
        <p:cNvGrpSpPr/>
        <p:nvPr/>
      </p:nvGrpSpPr>
      <p:grpSpPr>
        <a:xfrm>
          <a:off x="0" y="0"/>
          <a:ext cx="0" cy="0"/>
          <a:chOff x="0" y="0"/>
          <a:chExt cx="0" cy="0"/>
        </a:xfrm>
      </p:grpSpPr>
      <p:pic>
        <p:nvPicPr>
          <p:cNvPr id="2194" name="Google Shape;2194;p302"/>
          <p:cNvPicPr preferRelativeResize="0"/>
          <p:nvPr/>
        </p:nvPicPr>
        <p:blipFill rotWithShape="1">
          <a:blip r:embed="rId3">
            <a:alphaModFix/>
          </a:blip>
          <a:srcRect b="0" l="0" r="0" t="0"/>
          <a:stretch/>
        </p:blipFill>
        <p:spPr>
          <a:xfrm>
            <a:off x="7915900" y="379285"/>
            <a:ext cx="900247" cy="900247"/>
          </a:xfrm>
          <a:prstGeom prst="rect">
            <a:avLst/>
          </a:prstGeom>
          <a:noFill/>
          <a:ln>
            <a:noFill/>
          </a:ln>
        </p:spPr>
      </p:pic>
      <p:sp>
        <p:nvSpPr>
          <p:cNvPr id="2195" name="Google Shape;2195;p302"/>
          <p:cNvSpPr txBox="1"/>
          <p:nvPr>
            <p:ph idx="1" type="body"/>
          </p:nvPr>
        </p:nvSpPr>
        <p:spPr>
          <a:xfrm>
            <a:off x="325925" y="1211175"/>
            <a:ext cx="8503800" cy="3497400"/>
          </a:xfrm>
          <a:prstGeom prst="rect">
            <a:avLst/>
          </a:prstGeom>
        </p:spPr>
        <p:txBody>
          <a:bodyPr anchorCtr="0" anchor="t" bIns="91425" lIns="91425" spcFirstLastPara="1" rIns="91425" wrap="square" tIns="91425">
            <a:noAutofit/>
          </a:bodyPr>
          <a:lstStyle/>
          <a:p>
            <a:pPr indent="0" lvl="0" marL="0" rtl="0" algn="l">
              <a:lnSpc>
                <a:spcPct val="105000"/>
              </a:lnSpc>
              <a:spcBef>
                <a:spcPts val="0"/>
              </a:spcBef>
              <a:spcAft>
                <a:spcPts val="0"/>
              </a:spcAft>
              <a:buNone/>
            </a:pPr>
            <a:r>
              <a:rPr b="1" lang="en">
                <a:solidFill>
                  <a:schemeClr val="accent6"/>
                </a:solidFill>
              </a:rPr>
              <a:t>Use the models we have explored to construct a summary model to synthesize and explain your observations of the frog eggs</a:t>
            </a:r>
            <a:endParaRPr b="1">
              <a:solidFill>
                <a:schemeClr val="accent6"/>
              </a:solidFill>
            </a:endParaRPr>
          </a:p>
          <a:p>
            <a:pPr indent="0" lvl="0" marL="0" rtl="0" algn="l">
              <a:lnSpc>
                <a:spcPct val="105000"/>
              </a:lnSpc>
              <a:spcBef>
                <a:spcPts val="1000"/>
              </a:spcBef>
              <a:spcAft>
                <a:spcPts val="0"/>
              </a:spcAft>
              <a:buNone/>
            </a:pPr>
            <a:r>
              <a:t/>
            </a:r>
            <a:endParaRPr b="1">
              <a:solidFill>
                <a:srgbClr val="38BBAD"/>
              </a:solidFill>
            </a:endParaRPr>
          </a:p>
          <a:p>
            <a:pPr indent="0" lvl="0" marL="0" rtl="0" algn="l">
              <a:lnSpc>
                <a:spcPct val="105000"/>
              </a:lnSpc>
              <a:spcBef>
                <a:spcPts val="1000"/>
              </a:spcBef>
              <a:spcAft>
                <a:spcPts val="1000"/>
              </a:spcAft>
              <a:buNone/>
            </a:pPr>
            <a:r>
              <a:t/>
            </a:r>
            <a:endParaRPr>
              <a:solidFill>
                <a:schemeClr val="dk1"/>
              </a:solidFill>
            </a:endParaRPr>
          </a:p>
        </p:txBody>
      </p:sp>
      <p:sp>
        <p:nvSpPr>
          <p:cNvPr id="2196" name="Google Shape;2196;p302"/>
          <p:cNvSpPr txBox="1"/>
          <p:nvPr>
            <p:ph type="title"/>
          </p:nvPr>
        </p:nvSpPr>
        <p:spPr>
          <a:xfrm>
            <a:off x="217451" y="-49500"/>
            <a:ext cx="69066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Synthesis </a:t>
            </a:r>
            <a:r>
              <a:rPr b="1" lang="en"/>
              <a:t>Model </a:t>
            </a:r>
            <a:endParaRPr b="1"/>
          </a:p>
        </p:txBody>
      </p:sp>
      <p:pic>
        <p:nvPicPr>
          <p:cNvPr id="2197" name="Google Shape;2197;p302"/>
          <p:cNvPicPr preferRelativeResize="0"/>
          <p:nvPr/>
        </p:nvPicPr>
        <p:blipFill>
          <a:blip r:embed="rId4">
            <a:alphaModFix/>
          </a:blip>
          <a:stretch>
            <a:fillRect/>
          </a:stretch>
        </p:blipFill>
        <p:spPr>
          <a:xfrm>
            <a:off x="1517211" y="2313902"/>
            <a:ext cx="6117975" cy="227965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201" name="Shape 2201"/>
        <p:cNvGrpSpPr/>
        <p:nvPr/>
      </p:nvGrpSpPr>
      <p:grpSpPr>
        <a:xfrm>
          <a:off x="0" y="0"/>
          <a:ext cx="0" cy="0"/>
          <a:chOff x="0" y="0"/>
          <a:chExt cx="0" cy="0"/>
        </a:xfrm>
      </p:grpSpPr>
      <p:pic>
        <p:nvPicPr>
          <p:cNvPr id="2202" name="Google Shape;2202;p303"/>
          <p:cNvPicPr preferRelativeResize="0"/>
          <p:nvPr/>
        </p:nvPicPr>
        <p:blipFill rotWithShape="1">
          <a:blip r:embed="rId3">
            <a:alphaModFix/>
          </a:blip>
          <a:srcRect b="0" l="0" r="0" t="0"/>
          <a:stretch/>
        </p:blipFill>
        <p:spPr>
          <a:xfrm>
            <a:off x="7915900" y="379285"/>
            <a:ext cx="900247" cy="900247"/>
          </a:xfrm>
          <a:prstGeom prst="rect">
            <a:avLst/>
          </a:prstGeom>
          <a:noFill/>
          <a:ln>
            <a:noFill/>
          </a:ln>
        </p:spPr>
      </p:pic>
      <p:sp>
        <p:nvSpPr>
          <p:cNvPr id="2203" name="Google Shape;2203;p303"/>
          <p:cNvSpPr txBox="1"/>
          <p:nvPr>
            <p:ph idx="1" type="body"/>
          </p:nvPr>
        </p:nvSpPr>
        <p:spPr>
          <a:xfrm>
            <a:off x="325925" y="1211175"/>
            <a:ext cx="8503800" cy="3497400"/>
          </a:xfrm>
          <a:prstGeom prst="rect">
            <a:avLst/>
          </a:prstGeom>
        </p:spPr>
        <p:txBody>
          <a:bodyPr anchorCtr="0" anchor="t" bIns="91425" lIns="91425" spcFirstLastPara="1" rIns="91425" wrap="square" tIns="91425">
            <a:noAutofit/>
          </a:bodyPr>
          <a:lstStyle/>
          <a:p>
            <a:pPr indent="-381000" lvl="0" marL="457200" rtl="0" algn="l">
              <a:lnSpc>
                <a:spcPct val="105000"/>
              </a:lnSpc>
              <a:spcBef>
                <a:spcPts val="0"/>
              </a:spcBef>
              <a:spcAft>
                <a:spcPts val="0"/>
              </a:spcAft>
              <a:buClr>
                <a:schemeClr val="accent6"/>
              </a:buClr>
              <a:buSzPts val="2400"/>
              <a:buChar char="●"/>
            </a:pPr>
            <a:r>
              <a:rPr b="1" lang="en">
                <a:solidFill>
                  <a:schemeClr val="accent6"/>
                </a:solidFill>
              </a:rPr>
              <a:t>Construct a model to explain your observations of the frog eggs</a:t>
            </a:r>
            <a:endParaRPr b="1">
              <a:solidFill>
                <a:schemeClr val="accent6"/>
              </a:solidFill>
            </a:endParaRPr>
          </a:p>
          <a:p>
            <a:pPr indent="-381000" lvl="0" marL="457200" rtl="0" algn="l">
              <a:lnSpc>
                <a:spcPct val="105000"/>
              </a:lnSpc>
              <a:spcBef>
                <a:spcPts val="1000"/>
              </a:spcBef>
              <a:spcAft>
                <a:spcPts val="0"/>
              </a:spcAft>
              <a:buClr>
                <a:schemeClr val="accent6"/>
              </a:buClr>
              <a:buSzPts val="2400"/>
              <a:buChar char="●"/>
            </a:pPr>
            <a:r>
              <a:rPr b="1" lang="en">
                <a:solidFill>
                  <a:schemeClr val="accent6"/>
                </a:solidFill>
              </a:rPr>
              <a:t>Model a frog egg in saltwater</a:t>
            </a:r>
            <a:endParaRPr b="1">
              <a:solidFill>
                <a:schemeClr val="accent6"/>
              </a:solidFill>
            </a:endParaRPr>
          </a:p>
          <a:p>
            <a:pPr indent="-381000" lvl="0" marL="457200" rtl="0" algn="l">
              <a:lnSpc>
                <a:spcPct val="105000"/>
              </a:lnSpc>
              <a:spcBef>
                <a:spcPts val="1000"/>
              </a:spcBef>
              <a:spcAft>
                <a:spcPts val="0"/>
              </a:spcAft>
              <a:buClr>
                <a:schemeClr val="accent5"/>
              </a:buClr>
              <a:buSzPts val="2400"/>
              <a:buChar char="●"/>
            </a:pPr>
            <a:r>
              <a:rPr b="1" lang="en">
                <a:solidFill>
                  <a:schemeClr val="accent5"/>
                </a:solidFill>
              </a:rPr>
              <a:t>Model how an organism can survive in saltwater</a:t>
            </a:r>
            <a:endParaRPr b="1">
              <a:solidFill>
                <a:schemeClr val="accent5"/>
              </a:solidFill>
            </a:endParaRPr>
          </a:p>
          <a:p>
            <a:pPr indent="-381000" lvl="0" marL="457200" rtl="0" algn="l">
              <a:lnSpc>
                <a:spcPct val="105000"/>
              </a:lnSpc>
              <a:spcBef>
                <a:spcPts val="1000"/>
              </a:spcBef>
              <a:spcAft>
                <a:spcPts val="0"/>
              </a:spcAft>
              <a:buClr>
                <a:srgbClr val="ED7D31"/>
              </a:buClr>
              <a:buSzPts val="2400"/>
              <a:buChar char="●"/>
            </a:pPr>
            <a:r>
              <a:rPr b="1" lang="en">
                <a:solidFill>
                  <a:srgbClr val="ED7D31"/>
                </a:solidFill>
              </a:rPr>
              <a:t>Model how marine organisms’ cells might be affected if the pH of the ocean changes  </a:t>
            </a:r>
            <a:endParaRPr b="1">
              <a:solidFill>
                <a:srgbClr val="ED7D31"/>
              </a:solidFill>
            </a:endParaRPr>
          </a:p>
          <a:p>
            <a:pPr indent="-381000" lvl="0" marL="457200" rtl="0" algn="l">
              <a:lnSpc>
                <a:spcPct val="105000"/>
              </a:lnSpc>
              <a:spcBef>
                <a:spcPts val="1000"/>
              </a:spcBef>
              <a:spcAft>
                <a:spcPts val="0"/>
              </a:spcAft>
              <a:buClr>
                <a:srgbClr val="BF5151"/>
              </a:buClr>
              <a:buSzPts val="2400"/>
              <a:buChar char="●"/>
            </a:pPr>
            <a:r>
              <a:rPr b="1" lang="en">
                <a:solidFill>
                  <a:srgbClr val="BF5151"/>
                </a:solidFill>
              </a:rPr>
              <a:t>Model how an aquatic cell might be affected by temperature</a:t>
            </a:r>
            <a:endParaRPr b="1">
              <a:solidFill>
                <a:srgbClr val="BF5151"/>
              </a:solidFill>
            </a:endParaRPr>
          </a:p>
          <a:p>
            <a:pPr indent="-381000" lvl="0" marL="457200" rtl="0" algn="l">
              <a:lnSpc>
                <a:spcPct val="105000"/>
              </a:lnSpc>
              <a:spcBef>
                <a:spcPts val="1000"/>
              </a:spcBef>
              <a:spcAft>
                <a:spcPts val="0"/>
              </a:spcAft>
              <a:buClr>
                <a:srgbClr val="38BBAD"/>
              </a:buClr>
              <a:buSzPts val="2400"/>
              <a:buChar char="●"/>
            </a:pPr>
            <a:r>
              <a:rPr b="1" lang="en">
                <a:solidFill>
                  <a:srgbClr val="38BBAD"/>
                </a:solidFill>
              </a:rPr>
              <a:t>Choose a channel protein, now model a cell with a defect in that protein</a:t>
            </a:r>
            <a:endParaRPr b="1">
              <a:solidFill>
                <a:srgbClr val="38BBAD"/>
              </a:solidFill>
            </a:endParaRPr>
          </a:p>
          <a:p>
            <a:pPr indent="0" lvl="0" marL="0" rtl="0" algn="l">
              <a:lnSpc>
                <a:spcPct val="105000"/>
              </a:lnSpc>
              <a:spcBef>
                <a:spcPts val="1000"/>
              </a:spcBef>
              <a:spcAft>
                <a:spcPts val="1000"/>
              </a:spcAft>
              <a:buNone/>
            </a:pPr>
            <a:r>
              <a:t/>
            </a:r>
            <a:endParaRPr>
              <a:solidFill>
                <a:schemeClr val="dk1"/>
              </a:solidFill>
            </a:endParaRPr>
          </a:p>
        </p:txBody>
      </p:sp>
      <p:sp>
        <p:nvSpPr>
          <p:cNvPr id="2204" name="Google Shape;2204;p303"/>
          <p:cNvSpPr txBox="1"/>
          <p:nvPr>
            <p:ph type="title"/>
          </p:nvPr>
        </p:nvSpPr>
        <p:spPr>
          <a:xfrm>
            <a:off x="217451" y="-49500"/>
            <a:ext cx="69066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Modeling Options</a:t>
            </a:r>
            <a:endParaRPr b="1"/>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8" name="Shape 2208"/>
        <p:cNvGrpSpPr/>
        <p:nvPr/>
      </p:nvGrpSpPr>
      <p:grpSpPr>
        <a:xfrm>
          <a:off x="0" y="0"/>
          <a:ext cx="0" cy="0"/>
          <a:chOff x="0" y="0"/>
          <a:chExt cx="0" cy="0"/>
        </a:xfrm>
      </p:grpSpPr>
      <p:pic>
        <p:nvPicPr>
          <p:cNvPr id="2209" name="Google Shape;2209;p304"/>
          <p:cNvPicPr preferRelativeResize="0"/>
          <p:nvPr/>
        </p:nvPicPr>
        <p:blipFill rotWithShape="1">
          <a:blip r:embed="rId3">
            <a:alphaModFix/>
          </a:blip>
          <a:srcRect b="12846" l="0" r="0" t="0"/>
          <a:stretch/>
        </p:blipFill>
        <p:spPr>
          <a:xfrm>
            <a:off x="438075" y="556850"/>
            <a:ext cx="5664149" cy="3777025"/>
          </a:xfrm>
          <a:prstGeom prst="rect">
            <a:avLst/>
          </a:prstGeom>
          <a:noFill/>
          <a:ln>
            <a:noFill/>
          </a:ln>
        </p:spPr>
      </p:pic>
      <p:sp>
        <p:nvSpPr>
          <p:cNvPr id="2210" name="Google Shape;2210;p304"/>
          <p:cNvSpPr txBox="1"/>
          <p:nvPr>
            <p:ph idx="4294967295" type="title"/>
          </p:nvPr>
        </p:nvSpPr>
        <p:spPr>
          <a:xfrm>
            <a:off x="1295400" y="646875"/>
            <a:ext cx="43623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sz="3600"/>
              <a:t>3-2-1 Reflection</a:t>
            </a:r>
            <a:endParaRPr b="1" sz="3600"/>
          </a:p>
        </p:txBody>
      </p:sp>
      <p:pic>
        <p:nvPicPr>
          <p:cNvPr id="2211" name="Google Shape;2211;p304"/>
          <p:cNvPicPr preferRelativeResize="0"/>
          <p:nvPr/>
        </p:nvPicPr>
        <p:blipFill rotWithShape="1">
          <a:blip r:embed="rId4">
            <a:alphaModFix/>
          </a:blip>
          <a:srcRect b="0" l="21996" r="25768" t="0"/>
          <a:stretch/>
        </p:blipFill>
        <p:spPr>
          <a:xfrm>
            <a:off x="7270642" y="222571"/>
            <a:ext cx="917826" cy="1169500"/>
          </a:xfrm>
          <a:prstGeom prst="rect">
            <a:avLst/>
          </a:prstGeom>
          <a:noFill/>
          <a:ln>
            <a:noFill/>
          </a:ln>
        </p:spPr>
      </p:pic>
      <p:grpSp>
        <p:nvGrpSpPr>
          <p:cNvPr id="2212" name="Google Shape;2212;p304"/>
          <p:cNvGrpSpPr/>
          <p:nvPr/>
        </p:nvGrpSpPr>
        <p:grpSpPr>
          <a:xfrm>
            <a:off x="7099586" y="1773444"/>
            <a:ext cx="1259937" cy="1596604"/>
            <a:chOff x="8153400" y="1519700"/>
            <a:chExt cx="3388750" cy="4572175"/>
          </a:xfrm>
        </p:grpSpPr>
        <p:pic>
          <p:nvPicPr>
            <p:cNvPr id="2213" name="Google Shape;2213;p304"/>
            <p:cNvPicPr preferRelativeResize="0"/>
            <p:nvPr/>
          </p:nvPicPr>
          <p:blipFill rotWithShape="1">
            <a:blip r:embed="rId5">
              <a:alphaModFix/>
            </a:blip>
            <a:srcRect b="0" l="62283" r="1915" t="0"/>
            <a:stretch/>
          </p:blipFill>
          <p:spPr>
            <a:xfrm>
              <a:off x="8153400" y="1519700"/>
              <a:ext cx="3186949" cy="4572175"/>
            </a:xfrm>
            <a:prstGeom prst="rect">
              <a:avLst/>
            </a:prstGeom>
            <a:noFill/>
            <a:ln>
              <a:noFill/>
            </a:ln>
          </p:spPr>
        </p:pic>
        <p:sp>
          <p:nvSpPr>
            <p:cNvPr id="2214" name="Google Shape;2214;p304"/>
            <p:cNvSpPr txBox="1"/>
            <p:nvPr/>
          </p:nvSpPr>
          <p:spPr>
            <a:xfrm>
              <a:off x="10948150" y="2902325"/>
              <a:ext cx="594000" cy="1109400"/>
            </a:xfrm>
            <a:prstGeom prst="rect">
              <a:avLst/>
            </a:prstGeom>
            <a:solidFill>
              <a:srgbClr val="FFFFFF"/>
            </a:solidFill>
            <a:ln>
              <a:noFill/>
            </a:ln>
          </p:spPr>
          <p:txBody>
            <a:bodyPr anchorCtr="0" anchor="t" bIns="68575" lIns="68575" spcFirstLastPara="1" rIns="68575" wrap="square" tIns="68575">
              <a:noAutofit/>
            </a:bodyPr>
            <a:lstStyle/>
            <a:p>
              <a:pPr indent="0" lvl="0" marL="0" rtl="0" algn="l">
                <a:spcBef>
                  <a:spcPts val="0"/>
                </a:spcBef>
                <a:spcAft>
                  <a:spcPts val="0"/>
                </a:spcAft>
                <a:buNone/>
              </a:pPr>
              <a:r>
                <a:t/>
              </a:r>
              <a:endParaRPr sz="2100">
                <a:solidFill>
                  <a:srgbClr val="000000"/>
                </a:solidFill>
                <a:latin typeface="Open Sans"/>
                <a:ea typeface="Open Sans"/>
                <a:cs typeface="Open Sans"/>
                <a:sym typeface="Open Sans"/>
              </a:endParaRPr>
            </a:p>
          </p:txBody>
        </p:sp>
      </p:grpSp>
      <p:grpSp>
        <p:nvGrpSpPr>
          <p:cNvPr id="2215" name="Google Shape;2215;p304"/>
          <p:cNvGrpSpPr/>
          <p:nvPr/>
        </p:nvGrpSpPr>
        <p:grpSpPr>
          <a:xfrm>
            <a:off x="6390770" y="3462570"/>
            <a:ext cx="2677551" cy="1504265"/>
            <a:chOff x="1860788" y="1232306"/>
            <a:chExt cx="5815706" cy="3597000"/>
          </a:xfrm>
        </p:grpSpPr>
        <p:pic>
          <p:nvPicPr>
            <p:cNvPr id="2216" name="Google Shape;2216;p304"/>
            <p:cNvPicPr preferRelativeResize="0"/>
            <p:nvPr/>
          </p:nvPicPr>
          <p:blipFill>
            <a:blip r:embed="rId6">
              <a:alphaModFix/>
            </a:blip>
            <a:stretch>
              <a:fillRect/>
            </a:stretch>
          </p:blipFill>
          <p:spPr>
            <a:xfrm rot="-5400000">
              <a:off x="3574543" y="232606"/>
              <a:ext cx="2388194" cy="5815706"/>
            </a:xfrm>
            <a:prstGeom prst="rect">
              <a:avLst/>
            </a:prstGeom>
            <a:noFill/>
            <a:ln>
              <a:noFill/>
            </a:ln>
          </p:spPr>
        </p:pic>
        <p:pic>
          <p:nvPicPr>
            <p:cNvPr id="2217" name="Google Shape;2217;p304"/>
            <p:cNvPicPr preferRelativeResize="0"/>
            <p:nvPr/>
          </p:nvPicPr>
          <p:blipFill>
            <a:blip r:embed="rId7">
              <a:alphaModFix/>
            </a:blip>
            <a:stretch>
              <a:fillRect/>
            </a:stretch>
          </p:blipFill>
          <p:spPr>
            <a:xfrm>
              <a:off x="2213701" y="1852765"/>
              <a:ext cx="750939" cy="883790"/>
            </a:xfrm>
            <a:prstGeom prst="rect">
              <a:avLst/>
            </a:prstGeom>
            <a:noFill/>
            <a:ln>
              <a:noFill/>
            </a:ln>
          </p:spPr>
        </p:pic>
        <p:pic>
          <p:nvPicPr>
            <p:cNvPr id="2218" name="Google Shape;2218;p304"/>
            <p:cNvPicPr preferRelativeResize="0"/>
            <p:nvPr/>
          </p:nvPicPr>
          <p:blipFill>
            <a:blip r:embed="rId7">
              <a:alphaModFix/>
            </a:blip>
            <a:stretch>
              <a:fillRect/>
            </a:stretch>
          </p:blipFill>
          <p:spPr>
            <a:xfrm rot="10800000">
              <a:off x="6017404" y="3513099"/>
              <a:ext cx="670262" cy="788837"/>
            </a:xfrm>
            <a:prstGeom prst="rect">
              <a:avLst/>
            </a:prstGeom>
            <a:noFill/>
            <a:ln>
              <a:noFill/>
            </a:ln>
          </p:spPr>
        </p:pic>
        <p:pic>
          <p:nvPicPr>
            <p:cNvPr id="2219" name="Google Shape;2219;p304"/>
            <p:cNvPicPr preferRelativeResize="0"/>
            <p:nvPr/>
          </p:nvPicPr>
          <p:blipFill>
            <a:blip r:embed="rId8">
              <a:alphaModFix/>
            </a:blip>
            <a:stretch>
              <a:fillRect/>
            </a:stretch>
          </p:blipFill>
          <p:spPr>
            <a:xfrm>
              <a:off x="4017147" y="1289186"/>
              <a:ext cx="309444" cy="309444"/>
            </a:xfrm>
            <a:prstGeom prst="rect">
              <a:avLst/>
            </a:prstGeom>
            <a:noFill/>
            <a:ln>
              <a:noFill/>
            </a:ln>
          </p:spPr>
        </p:pic>
        <p:pic>
          <p:nvPicPr>
            <p:cNvPr id="2220" name="Google Shape;2220;p304"/>
            <p:cNvPicPr preferRelativeResize="0"/>
            <p:nvPr/>
          </p:nvPicPr>
          <p:blipFill>
            <a:blip r:embed="rId8">
              <a:alphaModFix/>
            </a:blip>
            <a:stretch>
              <a:fillRect/>
            </a:stretch>
          </p:blipFill>
          <p:spPr>
            <a:xfrm>
              <a:off x="2809691" y="3059219"/>
              <a:ext cx="309444" cy="309444"/>
            </a:xfrm>
            <a:prstGeom prst="rect">
              <a:avLst/>
            </a:prstGeom>
            <a:noFill/>
            <a:ln>
              <a:noFill/>
            </a:ln>
          </p:spPr>
        </p:pic>
        <p:pic>
          <p:nvPicPr>
            <p:cNvPr id="2221" name="Google Shape;2221;p304"/>
            <p:cNvPicPr preferRelativeResize="0"/>
            <p:nvPr/>
          </p:nvPicPr>
          <p:blipFill>
            <a:blip r:embed="rId8">
              <a:alphaModFix/>
            </a:blip>
            <a:stretch>
              <a:fillRect/>
            </a:stretch>
          </p:blipFill>
          <p:spPr>
            <a:xfrm>
              <a:off x="6738804" y="2985738"/>
              <a:ext cx="309444" cy="309444"/>
            </a:xfrm>
            <a:prstGeom prst="rect">
              <a:avLst/>
            </a:prstGeom>
            <a:noFill/>
            <a:ln>
              <a:noFill/>
            </a:ln>
          </p:spPr>
        </p:pic>
        <p:pic>
          <p:nvPicPr>
            <p:cNvPr id="2222" name="Google Shape;2222;p304"/>
            <p:cNvPicPr preferRelativeResize="0"/>
            <p:nvPr/>
          </p:nvPicPr>
          <p:blipFill>
            <a:blip r:embed="rId8">
              <a:alphaModFix/>
            </a:blip>
            <a:stretch>
              <a:fillRect/>
            </a:stretch>
          </p:blipFill>
          <p:spPr>
            <a:xfrm>
              <a:off x="5502735" y="1241601"/>
              <a:ext cx="309444" cy="309444"/>
            </a:xfrm>
            <a:prstGeom prst="rect">
              <a:avLst/>
            </a:prstGeom>
            <a:noFill/>
            <a:ln>
              <a:noFill/>
            </a:ln>
          </p:spPr>
        </p:pic>
        <p:pic>
          <p:nvPicPr>
            <p:cNvPr id="2223" name="Google Shape;2223;p304"/>
            <p:cNvPicPr preferRelativeResize="0"/>
            <p:nvPr/>
          </p:nvPicPr>
          <p:blipFill>
            <a:blip r:embed="rId8">
              <a:alphaModFix/>
            </a:blip>
            <a:stretch>
              <a:fillRect/>
            </a:stretch>
          </p:blipFill>
          <p:spPr>
            <a:xfrm>
              <a:off x="6548536" y="1598630"/>
              <a:ext cx="309444" cy="309444"/>
            </a:xfrm>
            <a:prstGeom prst="rect">
              <a:avLst/>
            </a:prstGeom>
            <a:noFill/>
            <a:ln>
              <a:noFill/>
            </a:ln>
          </p:spPr>
        </p:pic>
        <p:pic>
          <p:nvPicPr>
            <p:cNvPr id="2224" name="Google Shape;2224;p304"/>
            <p:cNvPicPr preferRelativeResize="0"/>
            <p:nvPr/>
          </p:nvPicPr>
          <p:blipFill>
            <a:blip r:embed="rId8">
              <a:alphaModFix/>
            </a:blip>
            <a:stretch>
              <a:fillRect/>
            </a:stretch>
          </p:blipFill>
          <p:spPr>
            <a:xfrm>
              <a:off x="6017404" y="2985738"/>
              <a:ext cx="309444" cy="309444"/>
            </a:xfrm>
            <a:prstGeom prst="rect">
              <a:avLst/>
            </a:prstGeom>
            <a:noFill/>
            <a:ln>
              <a:noFill/>
            </a:ln>
          </p:spPr>
        </p:pic>
        <p:pic>
          <p:nvPicPr>
            <p:cNvPr id="2225" name="Google Shape;2225;p304"/>
            <p:cNvPicPr preferRelativeResize="0"/>
            <p:nvPr/>
          </p:nvPicPr>
          <p:blipFill>
            <a:blip r:embed="rId8">
              <a:alphaModFix/>
            </a:blip>
            <a:stretch>
              <a:fillRect/>
            </a:stretch>
          </p:blipFill>
          <p:spPr>
            <a:xfrm>
              <a:off x="1982018" y="2813616"/>
              <a:ext cx="309444" cy="309444"/>
            </a:xfrm>
            <a:prstGeom prst="rect">
              <a:avLst/>
            </a:prstGeom>
            <a:noFill/>
            <a:ln>
              <a:noFill/>
            </a:ln>
          </p:spPr>
        </p:pic>
        <p:pic>
          <p:nvPicPr>
            <p:cNvPr id="2226" name="Google Shape;2226;p304"/>
            <p:cNvPicPr preferRelativeResize="0"/>
            <p:nvPr/>
          </p:nvPicPr>
          <p:blipFill>
            <a:blip r:embed="rId8">
              <a:alphaModFix/>
            </a:blip>
            <a:stretch>
              <a:fillRect/>
            </a:stretch>
          </p:blipFill>
          <p:spPr>
            <a:xfrm>
              <a:off x="5974752" y="4519862"/>
              <a:ext cx="309444" cy="309444"/>
            </a:xfrm>
            <a:prstGeom prst="rect">
              <a:avLst/>
            </a:prstGeom>
            <a:noFill/>
            <a:ln>
              <a:noFill/>
            </a:ln>
          </p:spPr>
        </p:pic>
        <p:pic>
          <p:nvPicPr>
            <p:cNvPr id="2227" name="Google Shape;2227;p304"/>
            <p:cNvPicPr preferRelativeResize="0"/>
            <p:nvPr/>
          </p:nvPicPr>
          <p:blipFill>
            <a:blip r:embed="rId8">
              <a:alphaModFix/>
            </a:blip>
            <a:stretch>
              <a:fillRect/>
            </a:stretch>
          </p:blipFill>
          <p:spPr>
            <a:xfrm>
              <a:off x="4787169" y="1636919"/>
              <a:ext cx="309444" cy="309444"/>
            </a:xfrm>
            <a:prstGeom prst="rect">
              <a:avLst/>
            </a:prstGeom>
            <a:noFill/>
            <a:ln>
              <a:noFill/>
            </a:ln>
          </p:spPr>
        </p:pic>
        <p:pic>
          <p:nvPicPr>
            <p:cNvPr id="2228" name="Google Shape;2228;p304"/>
            <p:cNvPicPr preferRelativeResize="0"/>
            <p:nvPr/>
          </p:nvPicPr>
          <p:blipFill>
            <a:blip r:embed="rId8">
              <a:alphaModFix/>
            </a:blip>
            <a:stretch>
              <a:fillRect/>
            </a:stretch>
          </p:blipFill>
          <p:spPr>
            <a:xfrm rot="-1911865">
              <a:off x="4595284" y="4346768"/>
              <a:ext cx="309444" cy="309444"/>
            </a:xfrm>
            <a:prstGeom prst="rect">
              <a:avLst/>
            </a:prstGeom>
            <a:noFill/>
            <a:ln>
              <a:noFill/>
            </a:ln>
          </p:spPr>
        </p:pic>
        <p:pic>
          <p:nvPicPr>
            <p:cNvPr id="2229" name="Google Shape;2229;p304"/>
            <p:cNvPicPr preferRelativeResize="0"/>
            <p:nvPr/>
          </p:nvPicPr>
          <p:blipFill>
            <a:blip r:embed="rId8">
              <a:alphaModFix/>
            </a:blip>
            <a:stretch>
              <a:fillRect/>
            </a:stretch>
          </p:blipFill>
          <p:spPr>
            <a:xfrm rot="-1911865">
              <a:off x="2646919" y="1407890"/>
              <a:ext cx="309444" cy="309444"/>
            </a:xfrm>
            <a:prstGeom prst="rect">
              <a:avLst/>
            </a:prstGeom>
            <a:noFill/>
            <a:ln>
              <a:noFill/>
            </a:ln>
          </p:spPr>
        </p:pic>
        <p:pic>
          <p:nvPicPr>
            <p:cNvPr id="2230" name="Google Shape;2230;p304"/>
            <p:cNvPicPr preferRelativeResize="0"/>
            <p:nvPr/>
          </p:nvPicPr>
          <p:blipFill>
            <a:blip r:embed="rId8">
              <a:alphaModFix/>
            </a:blip>
            <a:stretch>
              <a:fillRect/>
            </a:stretch>
          </p:blipFill>
          <p:spPr>
            <a:xfrm rot="-1911865">
              <a:off x="3521097" y="4346768"/>
              <a:ext cx="309444" cy="309444"/>
            </a:xfrm>
            <a:prstGeom prst="rect">
              <a:avLst/>
            </a:prstGeom>
            <a:noFill/>
            <a:ln>
              <a:noFill/>
            </a:ln>
          </p:spPr>
        </p:pic>
        <p:pic>
          <p:nvPicPr>
            <p:cNvPr id="2231" name="Google Shape;2231;p304"/>
            <p:cNvPicPr preferRelativeResize="0"/>
            <p:nvPr/>
          </p:nvPicPr>
          <p:blipFill>
            <a:blip r:embed="rId8">
              <a:alphaModFix/>
            </a:blip>
            <a:stretch>
              <a:fillRect/>
            </a:stretch>
          </p:blipFill>
          <p:spPr>
            <a:xfrm rot="-1911865">
              <a:off x="5519927" y="2691405"/>
              <a:ext cx="309444" cy="309444"/>
            </a:xfrm>
            <a:prstGeom prst="rect">
              <a:avLst/>
            </a:prstGeom>
            <a:noFill/>
            <a:ln>
              <a:noFill/>
            </a:ln>
          </p:spPr>
        </p:pic>
        <p:pic>
          <p:nvPicPr>
            <p:cNvPr id="2232" name="Google Shape;2232;p304"/>
            <p:cNvPicPr preferRelativeResize="0"/>
            <p:nvPr/>
          </p:nvPicPr>
          <p:blipFill>
            <a:blip r:embed="rId8">
              <a:alphaModFix/>
            </a:blip>
            <a:stretch>
              <a:fillRect/>
            </a:stretch>
          </p:blipFill>
          <p:spPr>
            <a:xfrm rot="-1911865">
              <a:off x="2656715" y="4405139"/>
              <a:ext cx="309444" cy="309444"/>
            </a:xfrm>
            <a:prstGeom prst="rect">
              <a:avLst/>
            </a:prstGeom>
            <a:noFill/>
            <a:ln>
              <a:noFill/>
            </a:ln>
          </p:spPr>
        </p:pic>
        <p:pic>
          <p:nvPicPr>
            <p:cNvPr id="2233" name="Google Shape;2233;p304"/>
            <p:cNvPicPr preferRelativeResize="0"/>
            <p:nvPr/>
          </p:nvPicPr>
          <p:blipFill>
            <a:blip r:embed="rId8">
              <a:alphaModFix/>
            </a:blip>
            <a:stretch>
              <a:fillRect/>
            </a:stretch>
          </p:blipFill>
          <p:spPr>
            <a:xfrm rot="-1911865">
              <a:off x="5314204" y="4454214"/>
              <a:ext cx="309444" cy="309444"/>
            </a:xfrm>
            <a:prstGeom prst="rect">
              <a:avLst/>
            </a:prstGeom>
            <a:noFill/>
            <a:ln>
              <a:noFill/>
            </a:ln>
          </p:spPr>
        </p:pic>
        <p:pic>
          <p:nvPicPr>
            <p:cNvPr id="2234" name="Google Shape;2234;p304"/>
            <p:cNvPicPr preferRelativeResize="0"/>
            <p:nvPr/>
          </p:nvPicPr>
          <p:blipFill>
            <a:blip r:embed="rId9">
              <a:alphaModFix/>
            </a:blip>
            <a:stretch>
              <a:fillRect/>
            </a:stretch>
          </p:blipFill>
          <p:spPr>
            <a:xfrm>
              <a:off x="5585907" y="1931863"/>
              <a:ext cx="1451672" cy="790274"/>
            </a:xfrm>
            <a:prstGeom prst="rect">
              <a:avLst/>
            </a:prstGeom>
            <a:noFill/>
            <a:ln>
              <a:noFill/>
            </a:ln>
          </p:spPr>
        </p:pic>
        <p:pic>
          <p:nvPicPr>
            <p:cNvPr id="2235" name="Google Shape;2235;p304"/>
            <p:cNvPicPr preferRelativeResize="0"/>
            <p:nvPr/>
          </p:nvPicPr>
          <p:blipFill>
            <a:blip r:embed="rId9">
              <a:alphaModFix/>
            </a:blip>
            <a:stretch>
              <a:fillRect/>
            </a:stretch>
          </p:blipFill>
          <p:spPr>
            <a:xfrm rot="10653115">
              <a:off x="2168372" y="3402262"/>
              <a:ext cx="1592067" cy="866697"/>
            </a:xfrm>
            <a:prstGeom prst="rect">
              <a:avLst/>
            </a:prstGeom>
            <a:noFill/>
            <a:ln>
              <a:noFill/>
            </a:ln>
          </p:spPr>
        </p:pic>
        <p:pic>
          <p:nvPicPr>
            <p:cNvPr id="2236" name="Google Shape;2236;p304"/>
            <p:cNvPicPr preferRelativeResize="0"/>
            <p:nvPr/>
          </p:nvPicPr>
          <p:blipFill>
            <a:blip r:embed="rId10">
              <a:alphaModFix/>
            </a:blip>
            <a:stretch>
              <a:fillRect/>
            </a:stretch>
          </p:blipFill>
          <p:spPr>
            <a:xfrm>
              <a:off x="2146553" y="1349520"/>
              <a:ext cx="309444" cy="328034"/>
            </a:xfrm>
            <a:prstGeom prst="rect">
              <a:avLst/>
            </a:prstGeom>
            <a:noFill/>
            <a:ln>
              <a:noFill/>
            </a:ln>
          </p:spPr>
        </p:pic>
        <p:pic>
          <p:nvPicPr>
            <p:cNvPr id="2237" name="Google Shape;2237;p304"/>
            <p:cNvPicPr preferRelativeResize="0"/>
            <p:nvPr/>
          </p:nvPicPr>
          <p:blipFill>
            <a:blip r:embed="rId10">
              <a:alphaModFix/>
            </a:blip>
            <a:stretch>
              <a:fillRect/>
            </a:stretch>
          </p:blipFill>
          <p:spPr>
            <a:xfrm>
              <a:off x="4388388" y="1627625"/>
              <a:ext cx="309444" cy="328034"/>
            </a:xfrm>
            <a:prstGeom prst="rect">
              <a:avLst/>
            </a:prstGeom>
            <a:noFill/>
            <a:ln>
              <a:noFill/>
            </a:ln>
          </p:spPr>
        </p:pic>
        <p:pic>
          <p:nvPicPr>
            <p:cNvPr id="2238" name="Google Shape;2238;p304"/>
            <p:cNvPicPr preferRelativeResize="0"/>
            <p:nvPr/>
          </p:nvPicPr>
          <p:blipFill>
            <a:blip r:embed="rId10">
              <a:alphaModFix/>
            </a:blip>
            <a:stretch>
              <a:fillRect/>
            </a:stretch>
          </p:blipFill>
          <p:spPr>
            <a:xfrm>
              <a:off x="4339730" y="3123060"/>
              <a:ext cx="309444" cy="328034"/>
            </a:xfrm>
            <a:prstGeom prst="rect">
              <a:avLst/>
            </a:prstGeom>
            <a:noFill/>
            <a:ln>
              <a:noFill/>
            </a:ln>
          </p:spPr>
        </p:pic>
        <p:pic>
          <p:nvPicPr>
            <p:cNvPr id="2239" name="Google Shape;2239;p304"/>
            <p:cNvPicPr preferRelativeResize="0"/>
            <p:nvPr/>
          </p:nvPicPr>
          <p:blipFill>
            <a:blip r:embed="rId10">
              <a:alphaModFix/>
            </a:blip>
            <a:stretch>
              <a:fillRect/>
            </a:stretch>
          </p:blipFill>
          <p:spPr>
            <a:xfrm>
              <a:off x="7153050" y="3123060"/>
              <a:ext cx="309444" cy="328034"/>
            </a:xfrm>
            <a:prstGeom prst="rect">
              <a:avLst/>
            </a:prstGeom>
            <a:noFill/>
            <a:ln>
              <a:noFill/>
            </a:ln>
          </p:spPr>
        </p:pic>
        <p:pic>
          <p:nvPicPr>
            <p:cNvPr id="2240" name="Google Shape;2240;p304"/>
            <p:cNvPicPr preferRelativeResize="0"/>
            <p:nvPr/>
          </p:nvPicPr>
          <p:blipFill>
            <a:blip r:embed="rId10">
              <a:alphaModFix/>
            </a:blip>
            <a:stretch>
              <a:fillRect/>
            </a:stretch>
          </p:blipFill>
          <p:spPr>
            <a:xfrm>
              <a:off x="6988315" y="1349520"/>
              <a:ext cx="309444" cy="328034"/>
            </a:xfrm>
            <a:prstGeom prst="rect">
              <a:avLst/>
            </a:prstGeom>
            <a:noFill/>
            <a:ln>
              <a:noFill/>
            </a:ln>
          </p:spPr>
        </p:pic>
        <p:pic>
          <p:nvPicPr>
            <p:cNvPr id="2241" name="Google Shape;2241;p304"/>
            <p:cNvPicPr preferRelativeResize="0"/>
            <p:nvPr/>
          </p:nvPicPr>
          <p:blipFill>
            <a:blip r:embed="rId10">
              <a:alphaModFix/>
            </a:blip>
            <a:stretch>
              <a:fillRect/>
            </a:stretch>
          </p:blipFill>
          <p:spPr>
            <a:xfrm>
              <a:off x="2091581" y="4395844"/>
              <a:ext cx="309444" cy="328034"/>
            </a:xfrm>
            <a:prstGeom prst="rect">
              <a:avLst/>
            </a:prstGeom>
            <a:noFill/>
            <a:ln>
              <a:noFill/>
            </a:ln>
          </p:spPr>
        </p:pic>
        <p:pic>
          <p:nvPicPr>
            <p:cNvPr id="2242" name="Google Shape;2242;p304"/>
            <p:cNvPicPr preferRelativeResize="0"/>
            <p:nvPr/>
          </p:nvPicPr>
          <p:blipFill>
            <a:blip r:embed="rId10">
              <a:alphaModFix/>
            </a:blip>
            <a:stretch>
              <a:fillRect/>
            </a:stretch>
          </p:blipFill>
          <p:spPr>
            <a:xfrm>
              <a:off x="2395855" y="2848144"/>
              <a:ext cx="309444" cy="328034"/>
            </a:xfrm>
            <a:prstGeom prst="rect">
              <a:avLst/>
            </a:prstGeom>
            <a:noFill/>
            <a:ln>
              <a:noFill/>
            </a:ln>
          </p:spPr>
        </p:pic>
        <p:pic>
          <p:nvPicPr>
            <p:cNvPr id="2243" name="Google Shape;2243;p304"/>
            <p:cNvPicPr preferRelativeResize="0"/>
            <p:nvPr/>
          </p:nvPicPr>
          <p:blipFill>
            <a:blip r:embed="rId10">
              <a:alphaModFix/>
            </a:blip>
            <a:stretch>
              <a:fillRect/>
            </a:stretch>
          </p:blipFill>
          <p:spPr>
            <a:xfrm>
              <a:off x="4075563" y="2740472"/>
              <a:ext cx="309444" cy="328034"/>
            </a:xfrm>
            <a:prstGeom prst="rect">
              <a:avLst/>
            </a:prstGeom>
            <a:noFill/>
            <a:ln>
              <a:noFill/>
            </a:ln>
          </p:spPr>
        </p:pic>
        <p:pic>
          <p:nvPicPr>
            <p:cNvPr id="2244" name="Google Shape;2244;p304"/>
            <p:cNvPicPr preferRelativeResize="0"/>
            <p:nvPr/>
          </p:nvPicPr>
          <p:blipFill>
            <a:blip r:embed="rId10">
              <a:alphaModFix/>
            </a:blip>
            <a:stretch>
              <a:fillRect/>
            </a:stretch>
          </p:blipFill>
          <p:spPr>
            <a:xfrm>
              <a:off x="3028800" y="2740472"/>
              <a:ext cx="309444" cy="328034"/>
            </a:xfrm>
            <a:prstGeom prst="rect">
              <a:avLst/>
            </a:prstGeom>
            <a:noFill/>
            <a:ln>
              <a:noFill/>
            </a:ln>
          </p:spPr>
        </p:pic>
        <p:pic>
          <p:nvPicPr>
            <p:cNvPr id="2245" name="Google Shape;2245;p304"/>
            <p:cNvPicPr preferRelativeResize="0"/>
            <p:nvPr/>
          </p:nvPicPr>
          <p:blipFill>
            <a:blip r:embed="rId10">
              <a:alphaModFix/>
            </a:blip>
            <a:stretch>
              <a:fillRect/>
            </a:stretch>
          </p:blipFill>
          <p:spPr>
            <a:xfrm>
              <a:off x="3509857" y="3176170"/>
              <a:ext cx="309444" cy="328034"/>
            </a:xfrm>
            <a:prstGeom prst="rect">
              <a:avLst/>
            </a:prstGeom>
            <a:noFill/>
            <a:ln>
              <a:noFill/>
            </a:ln>
          </p:spPr>
        </p:pic>
        <p:pic>
          <p:nvPicPr>
            <p:cNvPr id="2246" name="Google Shape;2246;p304"/>
            <p:cNvPicPr preferRelativeResize="0"/>
            <p:nvPr/>
          </p:nvPicPr>
          <p:blipFill>
            <a:blip r:embed="rId10">
              <a:alphaModFix/>
            </a:blip>
            <a:stretch>
              <a:fillRect/>
            </a:stretch>
          </p:blipFill>
          <p:spPr>
            <a:xfrm>
              <a:off x="5585912" y="2976443"/>
              <a:ext cx="309444" cy="328034"/>
            </a:xfrm>
            <a:prstGeom prst="rect">
              <a:avLst/>
            </a:prstGeom>
            <a:noFill/>
            <a:ln>
              <a:noFill/>
            </a:ln>
          </p:spPr>
        </p:pic>
        <p:pic>
          <p:nvPicPr>
            <p:cNvPr id="2247" name="Google Shape;2247;p304"/>
            <p:cNvPicPr preferRelativeResize="0"/>
            <p:nvPr/>
          </p:nvPicPr>
          <p:blipFill>
            <a:blip r:embed="rId10">
              <a:alphaModFix/>
            </a:blip>
            <a:stretch>
              <a:fillRect/>
            </a:stretch>
          </p:blipFill>
          <p:spPr>
            <a:xfrm>
              <a:off x="6284197" y="1232306"/>
              <a:ext cx="309444" cy="328034"/>
            </a:xfrm>
            <a:prstGeom prst="rect">
              <a:avLst/>
            </a:prstGeom>
            <a:noFill/>
            <a:ln>
              <a:noFill/>
            </a:ln>
          </p:spPr>
        </p:pic>
        <p:pic>
          <p:nvPicPr>
            <p:cNvPr id="2248" name="Google Shape;2248;p304"/>
            <p:cNvPicPr preferRelativeResize="0"/>
            <p:nvPr/>
          </p:nvPicPr>
          <p:blipFill>
            <a:blip r:embed="rId10">
              <a:alphaModFix/>
            </a:blip>
            <a:stretch>
              <a:fillRect/>
            </a:stretch>
          </p:blipFill>
          <p:spPr>
            <a:xfrm>
              <a:off x="7098986" y="4495966"/>
              <a:ext cx="309444" cy="328034"/>
            </a:xfrm>
            <a:prstGeom prst="rect">
              <a:avLst/>
            </a:prstGeom>
            <a:noFill/>
            <a:ln>
              <a:noFill/>
            </a:ln>
          </p:spPr>
        </p:pic>
        <p:pic>
          <p:nvPicPr>
            <p:cNvPr id="2249" name="Google Shape;2249;p304"/>
            <p:cNvPicPr preferRelativeResize="0"/>
            <p:nvPr/>
          </p:nvPicPr>
          <p:blipFill>
            <a:blip r:embed="rId10">
              <a:alphaModFix/>
            </a:blip>
            <a:stretch>
              <a:fillRect/>
            </a:stretch>
          </p:blipFill>
          <p:spPr>
            <a:xfrm>
              <a:off x="6448896" y="3049924"/>
              <a:ext cx="309444" cy="328034"/>
            </a:xfrm>
            <a:prstGeom prst="rect">
              <a:avLst/>
            </a:prstGeom>
            <a:noFill/>
            <a:ln>
              <a:noFill/>
            </a:ln>
          </p:spPr>
        </p:pic>
        <p:pic>
          <p:nvPicPr>
            <p:cNvPr id="2250" name="Google Shape;2250;p304"/>
            <p:cNvPicPr preferRelativeResize="0"/>
            <p:nvPr/>
          </p:nvPicPr>
          <p:blipFill>
            <a:blip r:embed="rId10">
              <a:alphaModFix/>
            </a:blip>
            <a:stretch>
              <a:fillRect/>
            </a:stretch>
          </p:blipFill>
          <p:spPr>
            <a:xfrm>
              <a:off x="4967378" y="2599343"/>
              <a:ext cx="309444" cy="328034"/>
            </a:xfrm>
            <a:prstGeom prst="rect">
              <a:avLst/>
            </a:prstGeom>
            <a:noFill/>
            <a:ln>
              <a:noFill/>
            </a:ln>
          </p:spPr>
        </p:pic>
      </p:grpSp>
      <p:graphicFrame>
        <p:nvGraphicFramePr>
          <p:cNvPr id="2251" name="Google Shape;2251;p304"/>
          <p:cNvGraphicFramePr/>
          <p:nvPr/>
        </p:nvGraphicFramePr>
        <p:xfrm>
          <a:off x="1238429" y="1454452"/>
          <a:ext cx="3000000" cy="3000000"/>
        </p:xfrm>
        <a:graphic>
          <a:graphicData uri="http://schemas.openxmlformats.org/drawingml/2006/table">
            <a:tbl>
              <a:tblPr>
                <a:noFill/>
                <a:tableStyleId>{80DBB4CD-6CCF-419C-8D2A-7726F48629A4}</a:tableStyleId>
              </a:tblPr>
              <a:tblGrid>
                <a:gridCol w="998400"/>
                <a:gridCol w="3422600"/>
              </a:tblGrid>
              <a:tr h="888375">
                <a:tc>
                  <a:txBody>
                    <a:bodyPr/>
                    <a:lstStyle/>
                    <a:p>
                      <a:pPr indent="0" lvl="0" marL="0" rtl="0" algn="ctr">
                        <a:spcBef>
                          <a:spcPts val="0"/>
                        </a:spcBef>
                        <a:spcAft>
                          <a:spcPts val="0"/>
                        </a:spcAft>
                        <a:buNone/>
                      </a:pPr>
                      <a:r>
                        <a:rPr b="1" lang="en" sz="4000">
                          <a:latin typeface="Trebuchet MS"/>
                          <a:ea typeface="Trebuchet MS"/>
                          <a:cs typeface="Trebuchet MS"/>
                          <a:sym typeface="Trebuchet MS"/>
                        </a:rPr>
                        <a:t>3</a:t>
                      </a:r>
                      <a:endParaRPr b="1" sz="4000">
                        <a:latin typeface="Trebuchet MS"/>
                        <a:ea typeface="Trebuchet MS"/>
                        <a:cs typeface="Trebuchet MS"/>
                        <a:sym typeface="Trebuchet MS"/>
                      </a:endParaRPr>
                    </a:p>
                  </a:txBody>
                  <a:tcPr marT="65100" marB="65100" marR="65100" marL="6510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EAD3"/>
                    </a:solidFill>
                  </a:tcPr>
                </a:tc>
                <a:tc>
                  <a:txBody>
                    <a:bodyPr/>
                    <a:lstStyle/>
                    <a:p>
                      <a:pPr indent="0" lvl="0" marL="0" rtl="0" algn="l">
                        <a:spcBef>
                          <a:spcPts val="0"/>
                        </a:spcBef>
                        <a:spcAft>
                          <a:spcPts val="0"/>
                        </a:spcAft>
                        <a:buNone/>
                      </a:pPr>
                      <a:r>
                        <a:rPr lang="en" sz="2000"/>
                        <a:t>Ways the </a:t>
                      </a:r>
                      <a:r>
                        <a:rPr i="1" lang="en" sz="2000"/>
                        <a:t>Phospholipid and Membrane Kit</a:t>
                      </a:r>
                      <a:r>
                        <a:rPr lang="en" sz="2000"/>
                        <a:t> could connect to your curriculum</a:t>
                      </a:r>
                      <a:endParaRPr sz="2000"/>
                    </a:p>
                  </a:txBody>
                  <a:tcPr marT="65100" marB="65100" marR="65100" marL="6510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FFFFF"/>
                    </a:solidFill>
                  </a:tcPr>
                </a:tc>
              </a:tr>
              <a:tr h="712650">
                <a:tc>
                  <a:txBody>
                    <a:bodyPr/>
                    <a:lstStyle/>
                    <a:p>
                      <a:pPr indent="0" lvl="0" marL="0" rtl="0" algn="ctr">
                        <a:spcBef>
                          <a:spcPts val="0"/>
                        </a:spcBef>
                        <a:spcAft>
                          <a:spcPts val="0"/>
                        </a:spcAft>
                        <a:buNone/>
                      </a:pPr>
                      <a:r>
                        <a:rPr b="1" lang="en" sz="4000">
                          <a:latin typeface="Trebuchet MS"/>
                          <a:ea typeface="Trebuchet MS"/>
                          <a:cs typeface="Trebuchet MS"/>
                          <a:sym typeface="Trebuchet MS"/>
                        </a:rPr>
                        <a:t>2</a:t>
                      </a:r>
                      <a:endParaRPr b="1" sz="4000">
                        <a:latin typeface="Trebuchet MS"/>
                        <a:ea typeface="Trebuchet MS"/>
                        <a:cs typeface="Trebuchet MS"/>
                        <a:sym typeface="Trebuchet MS"/>
                      </a:endParaRPr>
                    </a:p>
                  </a:txBody>
                  <a:tcPr marT="65100" marB="65100" marR="65100" marL="6510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EAD3"/>
                    </a:solidFill>
                  </a:tcPr>
                </a:tc>
                <a:tc>
                  <a:txBody>
                    <a:bodyPr/>
                    <a:lstStyle/>
                    <a:p>
                      <a:pPr indent="0" lvl="0" marL="0" rtl="0" algn="l">
                        <a:spcBef>
                          <a:spcPts val="0"/>
                        </a:spcBef>
                        <a:spcAft>
                          <a:spcPts val="0"/>
                        </a:spcAft>
                        <a:buNone/>
                      </a:pPr>
                      <a:r>
                        <a:rPr lang="en" sz="2000"/>
                        <a:t>Things I’ve learned today</a:t>
                      </a:r>
                      <a:endParaRPr sz="2000"/>
                    </a:p>
                  </a:txBody>
                  <a:tcPr marT="65100" marB="65100" marR="65100" marL="6510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FFFFF"/>
                    </a:solidFill>
                  </a:tcPr>
                </a:tc>
              </a:tr>
              <a:tr h="712650">
                <a:tc>
                  <a:txBody>
                    <a:bodyPr/>
                    <a:lstStyle/>
                    <a:p>
                      <a:pPr indent="0" lvl="0" marL="0" rtl="0" algn="ctr">
                        <a:spcBef>
                          <a:spcPts val="0"/>
                        </a:spcBef>
                        <a:spcAft>
                          <a:spcPts val="0"/>
                        </a:spcAft>
                        <a:buNone/>
                      </a:pPr>
                      <a:r>
                        <a:rPr b="1" lang="en" sz="4000">
                          <a:latin typeface="Trebuchet MS"/>
                          <a:ea typeface="Trebuchet MS"/>
                          <a:cs typeface="Trebuchet MS"/>
                          <a:sym typeface="Trebuchet MS"/>
                        </a:rPr>
                        <a:t>1</a:t>
                      </a:r>
                      <a:endParaRPr b="1" sz="4000">
                        <a:latin typeface="Trebuchet MS"/>
                        <a:ea typeface="Trebuchet MS"/>
                        <a:cs typeface="Trebuchet MS"/>
                        <a:sym typeface="Trebuchet MS"/>
                      </a:endParaRPr>
                    </a:p>
                  </a:txBody>
                  <a:tcPr marT="65100" marB="65100" marR="65100" marL="6510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EAD3"/>
                    </a:solidFill>
                  </a:tcPr>
                </a:tc>
                <a:tc>
                  <a:txBody>
                    <a:bodyPr/>
                    <a:lstStyle/>
                    <a:p>
                      <a:pPr indent="0" lvl="0" marL="0" rtl="0" algn="l">
                        <a:spcBef>
                          <a:spcPts val="0"/>
                        </a:spcBef>
                        <a:spcAft>
                          <a:spcPts val="0"/>
                        </a:spcAft>
                        <a:buNone/>
                      </a:pPr>
                      <a:r>
                        <a:rPr lang="en" sz="2000"/>
                        <a:t>Question I still have</a:t>
                      </a:r>
                      <a:endParaRPr sz="2000"/>
                    </a:p>
                  </a:txBody>
                  <a:tcPr marT="65100" marB="65100" marR="65100" marL="6510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5" name="Shape 2255"/>
        <p:cNvGrpSpPr/>
        <p:nvPr/>
      </p:nvGrpSpPr>
      <p:grpSpPr>
        <a:xfrm>
          <a:off x="0" y="0"/>
          <a:ext cx="0" cy="0"/>
          <a:chOff x="0" y="0"/>
          <a:chExt cx="0" cy="0"/>
        </a:xfrm>
      </p:grpSpPr>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9" name="Shape 2259"/>
        <p:cNvGrpSpPr/>
        <p:nvPr/>
      </p:nvGrpSpPr>
      <p:grpSpPr>
        <a:xfrm>
          <a:off x="0" y="0"/>
          <a:ext cx="0" cy="0"/>
          <a:chOff x="0" y="0"/>
          <a:chExt cx="0" cy="0"/>
        </a:xfrm>
      </p:grpSpPr>
      <p:sp>
        <p:nvSpPr>
          <p:cNvPr id="2260" name="Google Shape;2260;p306"/>
          <p:cNvSpPr txBox="1"/>
          <p:nvPr/>
        </p:nvSpPr>
        <p:spPr>
          <a:xfrm>
            <a:off x="1648750" y="1025550"/>
            <a:ext cx="4544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400">
              <a:solidFill>
                <a:schemeClr val="dk2"/>
              </a:solidFill>
              <a:latin typeface="Calibri"/>
              <a:ea typeface="Calibri"/>
              <a:cs typeface="Calibri"/>
              <a:sym typeface="Calibri"/>
            </a:endParaRPr>
          </a:p>
        </p:txBody>
      </p:sp>
      <p:pic>
        <p:nvPicPr>
          <p:cNvPr id="2261" name="Google Shape;2261;p306"/>
          <p:cNvPicPr preferRelativeResize="0"/>
          <p:nvPr/>
        </p:nvPicPr>
        <p:blipFill rotWithShape="1">
          <a:blip r:embed="rId3">
            <a:alphaModFix/>
          </a:blip>
          <a:srcRect b="32115" l="0" r="0" t="23588"/>
          <a:stretch/>
        </p:blipFill>
        <p:spPr>
          <a:xfrm>
            <a:off x="1582025" y="948024"/>
            <a:ext cx="6647750" cy="3453926"/>
          </a:xfrm>
          <a:prstGeom prst="rect">
            <a:avLst/>
          </a:prstGeom>
          <a:noFill/>
          <a:ln>
            <a:noFill/>
          </a:ln>
        </p:spPr>
      </p:pic>
      <p:sp>
        <p:nvSpPr>
          <p:cNvPr id="2262" name="Google Shape;2262;p306"/>
          <p:cNvSpPr txBox="1"/>
          <p:nvPr/>
        </p:nvSpPr>
        <p:spPr>
          <a:xfrm>
            <a:off x="1675500" y="4259950"/>
            <a:ext cx="64608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a:t>derivative work: Dhatfield (talk)Cell_membrane_detailed_diagram_3.svg: *derivative work: Dhatfield (talk)Cell_membrane_detailed_diagram.svg: LadyofHats Mariana Ruiz, CC BY-SA 3.0 &lt;https://creativecommons.org/licenses/by-sa/3.0&gt;, via Wikimedia Commons</a:t>
            </a:r>
            <a:endParaRPr sz="600"/>
          </a:p>
        </p:txBody>
      </p:sp>
      <p:sp>
        <p:nvSpPr>
          <p:cNvPr id="2263" name="Google Shape;2263;p306"/>
          <p:cNvSpPr txBox="1"/>
          <p:nvPr>
            <p:ph type="title"/>
          </p:nvPr>
        </p:nvSpPr>
        <p:spPr>
          <a:xfrm>
            <a:off x="980250" y="113803"/>
            <a:ext cx="7851300" cy="746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400"/>
              <a:t>The Proteins of the Cell Membrane</a:t>
            </a:r>
            <a:endParaRPr sz="5000"/>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7" name="Shape 2267"/>
        <p:cNvGrpSpPr/>
        <p:nvPr/>
      </p:nvGrpSpPr>
      <p:grpSpPr>
        <a:xfrm>
          <a:off x="0" y="0"/>
          <a:ext cx="0" cy="0"/>
          <a:chOff x="0" y="0"/>
          <a:chExt cx="0" cy="0"/>
        </a:xfrm>
      </p:grpSpPr>
      <p:sp>
        <p:nvSpPr>
          <p:cNvPr id="2268" name="Google Shape;2268;p307"/>
          <p:cNvSpPr txBox="1"/>
          <p:nvPr/>
        </p:nvSpPr>
        <p:spPr>
          <a:xfrm>
            <a:off x="1648750" y="1025550"/>
            <a:ext cx="4544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400">
              <a:solidFill>
                <a:schemeClr val="dk2"/>
              </a:solidFill>
              <a:latin typeface="Calibri"/>
              <a:ea typeface="Calibri"/>
              <a:cs typeface="Calibri"/>
              <a:sym typeface="Calibri"/>
            </a:endParaRPr>
          </a:p>
        </p:txBody>
      </p:sp>
      <p:sp>
        <p:nvSpPr>
          <p:cNvPr id="2269" name="Google Shape;2269;p307"/>
          <p:cNvSpPr txBox="1"/>
          <p:nvPr/>
        </p:nvSpPr>
        <p:spPr>
          <a:xfrm>
            <a:off x="1675500" y="4259950"/>
            <a:ext cx="64608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a:t>derivative work: Dhatfield (talk)Cell_membrane_detailed_diagram_3.svg: *derivative work: Dhatfield (talk)Cell_membrane_detailed_diagram.svg: LadyofHats Mariana Ruiz, CC BY-SA 3.0 &lt;https://creativecommons.org/licenses/by-sa/3.0&gt;, via Wikimedia Commons</a:t>
            </a:r>
            <a:endParaRPr sz="600"/>
          </a:p>
        </p:txBody>
      </p:sp>
      <p:sp>
        <p:nvSpPr>
          <p:cNvPr id="2270" name="Google Shape;2270;p307"/>
          <p:cNvSpPr txBox="1"/>
          <p:nvPr>
            <p:ph type="title"/>
          </p:nvPr>
        </p:nvSpPr>
        <p:spPr>
          <a:xfrm>
            <a:off x="980250" y="113803"/>
            <a:ext cx="7851300" cy="746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400"/>
              <a:t>The Proteins of the Cell Membrane</a:t>
            </a:r>
            <a:endParaRPr sz="5000"/>
          </a:p>
        </p:txBody>
      </p:sp>
      <p:sp>
        <p:nvSpPr>
          <p:cNvPr id="2271" name="Google Shape;2271;p307"/>
          <p:cNvSpPr txBox="1"/>
          <p:nvPr/>
        </p:nvSpPr>
        <p:spPr>
          <a:xfrm>
            <a:off x="1429025" y="1063700"/>
            <a:ext cx="7339200" cy="287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2400">
                <a:solidFill>
                  <a:schemeClr val="dk2"/>
                </a:solidFill>
                <a:latin typeface="Calibri"/>
                <a:ea typeface="Calibri"/>
                <a:cs typeface="Calibri"/>
                <a:sym typeface="Calibri"/>
              </a:rPr>
              <a:t>How </a:t>
            </a:r>
            <a:r>
              <a:rPr i="1" lang="en" sz="2400">
                <a:solidFill>
                  <a:schemeClr val="dk2"/>
                </a:solidFill>
                <a:latin typeface="Calibri"/>
                <a:ea typeface="Calibri"/>
                <a:cs typeface="Calibri"/>
                <a:sym typeface="Calibri"/>
              </a:rPr>
              <a:t>membrane</a:t>
            </a:r>
            <a:r>
              <a:rPr i="1" lang="en" sz="2400">
                <a:solidFill>
                  <a:schemeClr val="dk2"/>
                </a:solidFill>
                <a:latin typeface="Calibri"/>
                <a:ea typeface="Calibri"/>
                <a:cs typeface="Calibri"/>
                <a:sym typeface="Calibri"/>
              </a:rPr>
              <a:t> proteins integrate into the </a:t>
            </a:r>
            <a:r>
              <a:rPr i="1" lang="en" sz="2400">
                <a:solidFill>
                  <a:schemeClr val="dk2"/>
                </a:solidFill>
                <a:latin typeface="Calibri"/>
                <a:ea typeface="Calibri"/>
                <a:cs typeface="Calibri"/>
                <a:sym typeface="Calibri"/>
              </a:rPr>
              <a:t>lipid</a:t>
            </a:r>
            <a:r>
              <a:rPr i="1" lang="en" sz="2400">
                <a:solidFill>
                  <a:schemeClr val="dk2"/>
                </a:solidFill>
                <a:latin typeface="Calibri"/>
                <a:ea typeface="Calibri"/>
                <a:cs typeface="Calibri"/>
                <a:sym typeface="Calibri"/>
              </a:rPr>
              <a:t> bilayer and achieve their different topologies remains mysterious.  What is clear, however, is that most of them integrate into the ER membrane </a:t>
            </a:r>
            <a:r>
              <a:rPr b="1" i="1" lang="en" sz="2400">
                <a:solidFill>
                  <a:schemeClr val="dk2"/>
                </a:solidFill>
                <a:latin typeface="Calibri"/>
                <a:ea typeface="Calibri"/>
                <a:cs typeface="Calibri"/>
                <a:sym typeface="Calibri"/>
              </a:rPr>
              <a:t>cotranslationally</a:t>
            </a:r>
            <a:r>
              <a:rPr i="1" lang="en" sz="2400">
                <a:solidFill>
                  <a:schemeClr val="dk2"/>
                </a:solidFill>
                <a:latin typeface="Calibri"/>
                <a:ea typeface="Calibri"/>
                <a:cs typeface="Calibri"/>
                <a:sym typeface="Calibri"/>
              </a:rPr>
              <a:t> – in other words, during their synthesis on membrane-bound ribosomes.</a:t>
            </a:r>
            <a:endParaRPr i="1" sz="2400">
              <a:solidFill>
                <a:schemeClr val="dk2"/>
              </a:solidFill>
              <a:latin typeface="Calibri"/>
              <a:ea typeface="Calibri"/>
              <a:cs typeface="Calibri"/>
              <a:sym typeface="Calibri"/>
            </a:endParaRPr>
          </a:p>
          <a:p>
            <a:pPr indent="0" lvl="0" marL="0" rtl="0" algn="l">
              <a:spcBef>
                <a:spcPts val="0"/>
              </a:spcBef>
              <a:spcAft>
                <a:spcPts val="0"/>
              </a:spcAft>
              <a:buNone/>
            </a:pPr>
            <a:r>
              <a:t/>
            </a:r>
            <a:endParaRPr i="1" sz="2400">
              <a:solidFill>
                <a:schemeClr val="dk2"/>
              </a:solidFill>
              <a:latin typeface="Calibri"/>
              <a:ea typeface="Calibri"/>
              <a:cs typeface="Calibri"/>
              <a:sym typeface="Calibri"/>
            </a:endParaRPr>
          </a:p>
          <a:p>
            <a:pPr indent="0" lvl="0" marL="0" rtl="0" algn="l">
              <a:spcBef>
                <a:spcPts val="0"/>
              </a:spcBef>
              <a:spcAft>
                <a:spcPts val="0"/>
              </a:spcAft>
              <a:buNone/>
            </a:pPr>
            <a:r>
              <a:rPr lang="en" sz="1900">
                <a:solidFill>
                  <a:schemeClr val="dk2"/>
                </a:solidFill>
                <a:latin typeface="Calibri"/>
                <a:ea typeface="Calibri"/>
                <a:cs typeface="Calibri"/>
                <a:sym typeface="Calibri"/>
              </a:rPr>
              <a:t>Rapoport </a:t>
            </a:r>
            <a:r>
              <a:rPr lang="en" sz="1900" u="sng">
                <a:solidFill>
                  <a:schemeClr val="hlink"/>
                </a:solidFill>
                <a:latin typeface="Calibri"/>
                <a:ea typeface="Calibri"/>
                <a:cs typeface="Calibri"/>
                <a:sym typeface="Calibri"/>
                <a:hlinkClick r:id="rId3"/>
              </a:rPr>
              <a:t>et.al</a:t>
            </a:r>
            <a:r>
              <a:rPr lang="en" sz="1900">
                <a:solidFill>
                  <a:schemeClr val="dk2"/>
                </a:solidFill>
                <a:latin typeface="Calibri"/>
                <a:ea typeface="Calibri"/>
                <a:cs typeface="Calibri"/>
                <a:sym typeface="Calibri"/>
              </a:rPr>
              <a:t>. TRENDS in Cell Biology Vol 14 No.10 October 2004</a:t>
            </a:r>
            <a:endParaRPr sz="1900">
              <a:solidFill>
                <a:schemeClr val="dk2"/>
              </a:solidFill>
              <a:latin typeface="Calibri"/>
              <a:ea typeface="Calibri"/>
              <a:cs typeface="Calibri"/>
              <a:sym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5" name="Shape 2275"/>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5" name="Shape 1175"/>
        <p:cNvGrpSpPr/>
        <p:nvPr/>
      </p:nvGrpSpPr>
      <p:grpSpPr>
        <a:xfrm>
          <a:off x="0" y="0"/>
          <a:ext cx="0" cy="0"/>
          <a:chOff x="0" y="0"/>
          <a:chExt cx="0" cy="0"/>
        </a:xfrm>
      </p:grpSpPr>
      <p:pic>
        <p:nvPicPr>
          <p:cNvPr id="1176" name="Google Shape;1176;p246"/>
          <p:cNvPicPr preferRelativeResize="0"/>
          <p:nvPr/>
        </p:nvPicPr>
        <p:blipFill rotWithShape="1">
          <a:blip r:embed="rId3">
            <a:alphaModFix/>
          </a:blip>
          <a:srcRect b="40251" l="27051" r="52582" t="37610"/>
          <a:stretch/>
        </p:blipFill>
        <p:spPr>
          <a:xfrm>
            <a:off x="3354674" y="603932"/>
            <a:ext cx="5170639" cy="3746972"/>
          </a:xfrm>
          <a:prstGeom prst="rect">
            <a:avLst/>
          </a:prstGeom>
          <a:noFill/>
          <a:ln>
            <a:noFill/>
          </a:ln>
        </p:spPr>
      </p:pic>
      <p:grpSp>
        <p:nvGrpSpPr>
          <p:cNvPr id="1177" name="Google Shape;1177;p246"/>
          <p:cNvGrpSpPr/>
          <p:nvPr/>
        </p:nvGrpSpPr>
        <p:grpSpPr>
          <a:xfrm>
            <a:off x="785313" y="2713517"/>
            <a:ext cx="2978059" cy="900465"/>
            <a:chOff x="1477617" y="3770246"/>
            <a:chExt cx="3745044" cy="1086600"/>
          </a:xfrm>
        </p:grpSpPr>
        <p:sp>
          <p:nvSpPr>
            <p:cNvPr id="1178" name="Google Shape;1178;p246"/>
            <p:cNvSpPr txBox="1"/>
            <p:nvPr/>
          </p:nvSpPr>
          <p:spPr>
            <a:xfrm>
              <a:off x="1477617" y="3770246"/>
              <a:ext cx="3453600" cy="1086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rgbClr val="FF0000"/>
                  </a:solidFill>
                  <a:latin typeface="Open Sans"/>
                  <a:ea typeface="Open Sans"/>
                  <a:cs typeface="Open Sans"/>
                  <a:sym typeface="Open Sans"/>
                </a:rPr>
                <a:t>How would you determine the function of this protein?</a:t>
              </a:r>
              <a:endParaRPr b="0" i="0" sz="1100" u="none" cap="none" strike="noStrike">
                <a:solidFill>
                  <a:srgbClr val="000000"/>
                </a:solidFill>
                <a:latin typeface="Arial"/>
                <a:ea typeface="Arial"/>
                <a:cs typeface="Arial"/>
                <a:sym typeface="Arial"/>
              </a:endParaRPr>
            </a:p>
          </p:txBody>
        </p:sp>
        <p:sp>
          <p:nvSpPr>
            <p:cNvPr id="1179" name="Google Shape;1179;p246"/>
            <p:cNvSpPr/>
            <p:nvPr/>
          </p:nvSpPr>
          <p:spPr>
            <a:xfrm>
              <a:off x="3723861" y="4590284"/>
              <a:ext cx="1498800" cy="212100"/>
            </a:xfrm>
            <a:prstGeom prst="rightArrow">
              <a:avLst>
                <a:gd fmla="val 50000" name="adj1"/>
                <a:gd fmla="val 50000" name="adj2"/>
              </a:avLst>
            </a:prstGeom>
            <a:solidFill>
              <a:srgbClr val="FF0000"/>
            </a:solidFill>
            <a:ln cap="flat" cmpd="sng" w="19050">
              <a:solidFill>
                <a:srgbClr val="082836"/>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grpSp>
      <p:sp>
        <p:nvSpPr>
          <p:cNvPr id="1180" name="Google Shape;1180;p24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181" name="Google Shape;1181;p246"/>
          <p:cNvSpPr txBox="1"/>
          <p:nvPr/>
        </p:nvSpPr>
        <p:spPr>
          <a:xfrm>
            <a:off x="993936" y="384641"/>
            <a:ext cx="21519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1" i="1" lang="en" sz="2400" u="none" cap="none" strike="noStrike">
                <a:solidFill>
                  <a:schemeClr val="dk1"/>
                </a:solidFill>
                <a:latin typeface="Arial"/>
                <a:ea typeface="Arial"/>
                <a:cs typeface="Arial"/>
                <a:sym typeface="Arial"/>
              </a:rPr>
              <a:t>Reviewing…</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9" name="Shape 2279"/>
        <p:cNvGrpSpPr/>
        <p:nvPr/>
      </p:nvGrpSpPr>
      <p:grpSpPr>
        <a:xfrm>
          <a:off x="0" y="0"/>
          <a:ext cx="0" cy="0"/>
          <a:chOff x="0" y="0"/>
          <a:chExt cx="0" cy="0"/>
        </a:xfrm>
      </p:grpSpPr>
      <p:sp>
        <p:nvSpPr>
          <p:cNvPr id="2280" name="Google Shape;2280;p309"/>
          <p:cNvSpPr txBox="1"/>
          <p:nvPr>
            <p:ph type="title"/>
          </p:nvPr>
        </p:nvSpPr>
        <p:spPr>
          <a:xfrm>
            <a:off x="233200" y="1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800"/>
              <a:t>Lunch Options</a:t>
            </a:r>
            <a:endParaRPr sz="3800"/>
          </a:p>
        </p:txBody>
      </p:sp>
      <p:sp>
        <p:nvSpPr>
          <p:cNvPr id="2281" name="Google Shape;2281;p309"/>
          <p:cNvSpPr txBox="1"/>
          <p:nvPr/>
        </p:nvSpPr>
        <p:spPr>
          <a:xfrm>
            <a:off x="157625" y="3690350"/>
            <a:ext cx="43950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chemeClr val="dk2"/>
                </a:solidFill>
                <a:latin typeface="Calibri"/>
                <a:ea typeface="Calibri"/>
                <a:cs typeface="Calibri"/>
                <a:sym typeface="Calibri"/>
              </a:rPr>
              <a:t>330 Eats</a:t>
            </a:r>
            <a:r>
              <a:rPr lang="en" sz="1600">
                <a:solidFill>
                  <a:schemeClr val="dk2"/>
                </a:solidFill>
                <a:latin typeface="Calibri"/>
                <a:ea typeface="Calibri"/>
                <a:cs typeface="Calibri"/>
                <a:sym typeface="Calibri"/>
              </a:rPr>
              <a:t> - Cafe with salads &amp; sandwiches</a:t>
            </a:r>
            <a:endParaRPr sz="1600">
              <a:solidFill>
                <a:schemeClr val="dk2"/>
              </a:solidFill>
              <a:latin typeface="Calibri"/>
              <a:ea typeface="Calibri"/>
              <a:cs typeface="Calibri"/>
              <a:sym typeface="Calibri"/>
            </a:endParaRPr>
          </a:p>
          <a:p>
            <a:pPr indent="0" lvl="0" marL="0" rtl="0" algn="l">
              <a:spcBef>
                <a:spcPts val="0"/>
              </a:spcBef>
              <a:spcAft>
                <a:spcPts val="0"/>
              </a:spcAft>
              <a:buNone/>
            </a:pPr>
            <a:r>
              <a:rPr b="1" lang="en" sz="1600">
                <a:solidFill>
                  <a:schemeClr val="dk2"/>
                </a:solidFill>
                <a:latin typeface="Calibri"/>
                <a:ea typeface="Calibri"/>
                <a:cs typeface="Calibri"/>
                <a:sym typeface="Calibri"/>
              </a:rPr>
              <a:t>Cubanitas</a:t>
            </a:r>
            <a:r>
              <a:rPr lang="en" sz="1600">
                <a:solidFill>
                  <a:schemeClr val="dk2"/>
                </a:solidFill>
                <a:latin typeface="Calibri"/>
                <a:ea typeface="Calibri"/>
                <a:cs typeface="Calibri"/>
                <a:sym typeface="Calibri"/>
              </a:rPr>
              <a:t> - Cuban sandwiches &amp; bowls</a:t>
            </a:r>
            <a:endParaRPr sz="1600">
              <a:solidFill>
                <a:schemeClr val="dk2"/>
              </a:solidFill>
              <a:latin typeface="Calibri"/>
              <a:ea typeface="Calibri"/>
              <a:cs typeface="Calibri"/>
              <a:sym typeface="Calibri"/>
            </a:endParaRPr>
          </a:p>
          <a:p>
            <a:pPr indent="0" lvl="0" marL="0" rtl="0" algn="l">
              <a:spcBef>
                <a:spcPts val="0"/>
              </a:spcBef>
              <a:spcAft>
                <a:spcPts val="0"/>
              </a:spcAft>
              <a:buNone/>
            </a:pPr>
            <a:r>
              <a:rPr b="1" lang="en" sz="1600">
                <a:solidFill>
                  <a:schemeClr val="dk2"/>
                </a:solidFill>
                <a:latin typeface="Calibri"/>
                <a:ea typeface="Calibri"/>
                <a:cs typeface="Calibri"/>
                <a:sym typeface="Calibri"/>
              </a:rPr>
              <a:t>Fiddleheads</a:t>
            </a:r>
            <a:r>
              <a:rPr lang="en" sz="1600">
                <a:solidFill>
                  <a:schemeClr val="dk2"/>
                </a:solidFill>
                <a:latin typeface="Calibri"/>
                <a:ea typeface="Calibri"/>
                <a:cs typeface="Calibri"/>
                <a:sym typeface="Calibri"/>
              </a:rPr>
              <a:t> - Coffee shop with sandwiches</a:t>
            </a:r>
            <a:endParaRPr sz="1600">
              <a:solidFill>
                <a:schemeClr val="dk2"/>
              </a:solidFill>
              <a:latin typeface="Calibri"/>
              <a:ea typeface="Calibri"/>
              <a:cs typeface="Calibri"/>
              <a:sym typeface="Calibri"/>
            </a:endParaRPr>
          </a:p>
          <a:p>
            <a:pPr indent="0" lvl="0" marL="0" rtl="0" algn="l">
              <a:spcBef>
                <a:spcPts val="0"/>
              </a:spcBef>
              <a:spcAft>
                <a:spcPts val="0"/>
              </a:spcAft>
              <a:buNone/>
            </a:pPr>
            <a:r>
              <a:rPr b="1" lang="en" sz="1600">
                <a:solidFill>
                  <a:schemeClr val="dk2"/>
                </a:solidFill>
                <a:latin typeface="Calibri"/>
                <a:ea typeface="Calibri"/>
                <a:cs typeface="Calibri"/>
                <a:sym typeface="Calibri"/>
              </a:rPr>
              <a:t>Mediterranean Cuisine</a:t>
            </a:r>
            <a:r>
              <a:rPr lang="en" sz="1600">
                <a:solidFill>
                  <a:schemeClr val="dk2"/>
                </a:solidFill>
                <a:latin typeface="Calibri"/>
                <a:ea typeface="Calibri"/>
                <a:cs typeface="Calibri"/>
                <a:sym typeface="Calibri"/>
              </a:rPr>
              <a:t> - Cafe with gyros &amp; kebabs</a:t>
            </a:r>
            <a:endParaRPr sz="1600">
              <a:solidFill>
                <a:schemeClr val="dk2"/>
              </a:solidFill>
              <a:latin typeface="Calibri"/>
              <a:ea typeface="Calibri"/>
              <a:cs typeface="Calibri"/>
              <a:sym typeface="Calibri"/>
            </a:endParaRPr>
          </a:p>
        </p:txBody>
      </p:sp>
      <p:sp>
        <p:nvSpPr>
          <p:cNvPr id="2282" name="Google Shape;2282;p309"/>
          <p:cNvSpPr txBox="1"/>
          <p:nvPr/>
        </p:nvSpPr>
        <p:spPr>
          <a:xfrm>
            <a:off x="4995100" y="3690350"/>
            <a:ext cx="41490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chemeClr val="dk2"/>
                </a:solidFill>
                <a:latin typeface="Calibri"/>
                <a:ea typeface="Calibri"/>
                <a:cs typeface="Calibri"/>
                <a:sym typeface="Calibri"/>
              </a:rPr>
              <a:t>Red Arrow Food Trucks</a:t>
            </a:r>
            <a:r>
              <a:rPr lang="en" sz="1600">
                <a:solidFill>
                  <a:schemeClr val="dk2"/>
                </a:solidFill>
                <a:latin typeface="Calibri"/>
                <a:ea typeface="Calibri"/>
                <a:cs typeface="Calibri"/>
                <a:sym typeface="Calibri"/>
              </a:rPr>
              <a:t> - Rotating food trucks</a:t>
            </a:r>
            <a:endParaRPr sz="1600">
              <a:solidFill>
                <a:schemeClr val="dk2"/>
              </a:solidFill>
              <a:latin typeface="Calibri"/>
              <a:ea typeface="Calibri"/>
              <a:cs typeface="Calibri"/>
              <a:sym typeface="Calibri"/>
            </a:endParaRPr>
          </a:p>
          <a:p>
            <a:pPr indent="0" lvl="0" marL="0" rtl="0" algn="l">
              <a:spcBef>
                <a:spcPts val="0"/>
              </a:spcBef>
              <a:spcAft>
                <a:spcPts val="0"/>
              </a:spcAft>
              <a:buNone/>
            </a:pPr>
            <a:r>
              <a:rPr b="1" lang="en" sz="1600">
                <a:solidFill>
                  <a:schemeClr val="dk2"/>
                </a:solidFill>
                <a:latin typeface="Calibri"/>
                <a:ea typeface="Calibri"/>
                <a:cs typeface="Calibri"/>
                <a:sym typeface="Calibri"/>
              </a:rPr>
              <a:t>600 East Cafe</a:t>
            </a:r>
            <a:r>
              <a:rPr lang="en" sz="1600">
                <a:solidFill>
                  <a:schemeClr val="dk2"/>
                </a:solidFill>
                <a:latin typeface="Calibri"/>
                <a:ea typeface="Calibri"/>
                <a:cs typeface="Calibri"/>
                <a:sym typeface="Calibri"/>
              </a:rPr>
              <a:t> - Cafe and bakery</a:t>
            </a:r>
            <a:endParaRPr sz="1600">
              <a:solidFill>
                <a:schemeClr val="dk2"/>
              </a:solidFill>
              <a:latin typeface="Calibri"/>
              <a:ea typeface="Calibri"/>
              <a:cs typeface="Calibri"/>
              <a:sym typeface="Calibri"/>
            </a:endParaRPr>
          </a:p>
          <a:p>
            <a:pPr indent="0" lvl="0" marL="0" rtl="0" algn="l">
              <a:spcBef>
                <a:spcPts val="0"/>
              </a:spcBef>
              <a:spcAft>
                <a:spcPts val="0"/>
              </a:spcAft>
              <a:buNone/>
            </a:pPr>
            <a:r>
              <a:rPr b="1" lang="en" sz="1600">
                <a:solidFill>
                  <a:schemeClr val="dk2"/>
                </a:solidFill>
                <a:latin typeface="Calibri"/>
                <a:ea typeface="Calibri"/>
                <a:cs typeface="Calibri"/>
                <a:sym typeface="Calibri"/>
              </a:rPr>
              <a:t>Loaded Spuds </a:t>
            </a:r>
            <a:r>
              <a:rPr lang="en" sz="1600">
                <a:solidFill>
                  <a:schemeClr val="dk2"/>
                </a:solidFill>
                <a:latin typeface="Calibri"/>
                <a:ea typeface="Calibri"/>
                <a:cs typeface="Calibri"/>
                <a:sym typeface="Calibri"/>
              </a:rPr>
              <a:t>- Baked potatoes with toppings</a:t>
            </a:r>
            <a:endParaRPr sz="1600">
              <a:solidFill>
                <a:schemeClr val="dk2"/>
              </a:solidFill>
              <a:latin typeface="Calibri"/>
              <a:ea typeface="Calibri"/>
              <a:cs typeface="Calibri"/>
              <a:sym typeface="Calibri"/>
            </a:endParaRPr>
          </a:p>
          <a:p>
            <a:pPr indent="0" lvl="0" marL="0" rtl="0" algn="l">
              <a:spcBef>
                <a:spcPts val="0"/>
              </a:spcBef>
              <a:spcAft>
                <a:spcPts val="0"/>
              </a:spcAft>
              <a:buNone/>
            </a:pPr>
            <a:r>
              <a:rPr b="1" lang="en" sz="1600">
                <a:solidFill>
                  <a:schemeClr val="dk2"/>
                </a:solidFill>
                <a:latin typeface="Calibri"/>
                <a:ea typeface="Calibri"/>
                <a:cs typeface="Calibri"/>
                <a:sym typeface="Calibri"/>
              </a:rPr>
              <a:t>Your Office</a:t>
            </a:r>
            <a:r>
              <a:rPr lang="en" sz="1600">
                <a:solidFill>
                  <a:schemeClr val="dk2"/>
                </a:solidFill>
                <a:latin typeface="Calibri"/>
                <a:ea typeface="Calibri"/>
                <a:cs typeface="Calibri"/>
                <a:sym typeface="Calibri"/>
              </a:rPr>
              <a:t> - (Elevated) Dive bar for lunch </a:t>
            </a:r>
            <a:endParaRPr sz="1600">
              <a:solidFill>
                <a:schemeClr val="dk2"/>
              </a:solidFill>
              <a:latin typeface="Calibri"/>
              <a:ea typeface="Calibri"/>
              <a:cs typeface="Calibri"/>
              <a:sym typeface="Calibri"/>
            </a:endParaRPr>
          </a:p>
        </p:txBody>
      </p:sp>
      <p:graphicFrame>
        <p:nvGraphicFramePr>
          <p:cNvPr id="2283" name="Google Shape;2283;p309"/>
          <p:cNvGraphicFramePr/>
          <p:nvPr/>
        </p:nvGraphicFramePr>
        <p:xfrm>
          <a:off x="903113" y="1129175"/>
          <a:ext cx="3000000" cy="3000000"/>
        </p:xfrm>
        <a:graphic>
          <a:graphicData uri="http://schemas.openxmlformats.org/drawingml/2006/table">
            <a:tbl>
              <a:tblPr>
                <a:noFill/>
                <a:tableStyleId>{35967A11-C37C-43B5-A7D6-7870B743E2CE}</a:tableStyleId>
              </a:tblPr>
              <a:tblGrid>
                <a:gridCol w="2192050"/>
                <a:gridCol w="1096950"/>
                <a:gridCol w="954025"/>
                <a:gridCol w="1045400"/>
                <a:gridCol w="943225"/>
                <a:gridCol w="909525"/>
              </a:tblGrid>
              <a:tr h="190500">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Monday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Tuesday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Wednesday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Thursday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Friday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r>
              <a:tr h="190500">
                <a:tc>
                  <a:txBody>
                    <a:bodyPr/>
                    <a:lstStyle/>
                    <a:p>
                      <a:pPr indent="0" lvl="0" marL="0" rtl="0" algn="l">
                        <a:lnSpc>
                          <a:spcPct val="115000"/>
                        </a:lnSpc>
                        <a:spcBef>
                          <a:spcPts val="0"/>
                        </a:spcBef>
                        <a:spcAft>
                          <a:spcPts val="0"/>
                        </a:spcAft>
                        <a:buNone/>
                      </a:pPr>
                      <a:r>
                        <a:rPr b="1" lang="en" sz="1100"/>
                        <a:t>330 Eats</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Heather</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Diane</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190500">
                <a:tc>
                  <a:txBody>
                    <a:bodyPr/>
                    <a:lstStyle/>
                    <a:p>
                      <a:pPr indent="0" lvl="0" marL="0" rtl="0" algn="l">
                        <a:lnSpc>
                          <a:spcPct val="115000"/>
                        </a:lnSpc>
                        <a:spcBef>
                          <a:spcPts val="0"/>
                        </a:spcBef>
                        <a:spcAft>
                          <a:spcPts val="0"/>
                        </a:spcAft>
                        <a:buNone/>
                      </a:pPr>
                      <a:r>
                        <a:rPr b="1" lang="en" sz="1100"/>
                        <a:t>Cubanitas</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Diane</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Heather</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Diane</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190500">
                <a:tc>
                  <a:txBody>
                    <a:bodyPr/>
                    <a:lstStyle/>
                    <a:p>
                      <a:pPr indent="0" lvl="0" marL="0" rtl="0" algn="l">
                        <a:lnSpc>
                          <a:spcPct val="115000"/>
                        </a:lnSpc>
                        <a:spcBef>
                          <a:spcPts val="0"/>
                        </a:spcBef>
                        <a:spcAft>
                          <a:spcPts val="0"/>
                        </a:spcAft>
                        <a:buNone/>
                      </a:pPr>
                      <a:r>
                        <a:rPr b="1" lang="en" sz="1100"/>
                        <a:t>Fiddleheads</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Kris</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Lauren</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190500">
                <a:tc>
                  <a:txBody>
                    <a:bodyPr/>
                    <a:lstStyle/>
                    <a:p>
                      <a:pPr indent="0" lvl="0" marL="0" rtl="0" algn="l">
                        <a:lnSpc>
                          <a:spcPct val="115000"/>
                        </a:lnSpc>
                        <a:spcBef>
                          <a:spcPts val="0"/>
                        </a:spcBef>
                        <a:spcAft>
                          <a:spcPts val="0"/>
                        </a:spcAft>
                        <a:buNone/>
                      </a:pPr>
                      <a:r>
                        <a:rPr b="1" lang="en" sz="1100"/>
                        <a:t>Med Cuisine</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Kris</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371475">
                <a:tc>
                  <a:txBody>
                    <a:bodyPr/>
                    <a:lstStyle/>
                    <a:p>
                      <a:pPr indent="0" lvl="0" marL="0" rtl="0" algn="l">
                        <a:lnSpc>
                          <a:spcPct val="115000"/>
                        </a:lnSpc>
                        <a:spcBef>
                          <a:spcPts val="0"/>
                        </a:spcBef>
                        <a:spcAft>
                          <a:spcPts val="0"/>
                        </a:spcAft>
                        <a:buNone/>
                      </a:pPr>
                      <a:r>
                        <a:rPr b="1" lang="en" sz="1100"/>
                        <a:t>Waterfront Deli</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Lauren</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Heather</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334175">
                <a:tc>
                  <a:txBody>
                    <a:bodyPr/>
                    <a:lstStyle/>
                    <a:p>
                      <a:pPr indent="0" lvl="0" marL="0" rtl="0" algn="l">
                        <a:lnSpc>
                          <a:spcPct val="115000"/>
                        </a:lnSpc>
                        <a:spcBef>
                          <a:spcPts val="0"/>
                        </a:spcBef>
                        <a:spcAft>
                          <a:spcPts val="0"/>
                        </a:spcAft>
                        <a:buNone/>
                      </a:pPr>
                      <a:r>
                        <a:rPr b="1" lang="en" sz="1100"/>
                        <a:t>Red Arrow Food Trucks</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Lauren</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bl>
          </a:graphicData>
        </a:graphic>
      </p:graphicFrame>
      <p:pic>
        <p:nvPicPr>
          <p:cNvPr descr="Welcome to our Timer YouTube channel, where every second counts and every moment is an opportunity for growth! Watch as the timer silently counts down to 0:00, guiding you towards greater productivity and focus. Be part of our vibrant community of time enthusiasts by subscribing today! Don't miss out on more thrilling timer videos; hit the like button and stay tuned for regular updates. Together, let's make the most of our precious time and achieve success like never before!&#10;&#10;If you're ready to maximize your productivity, click on the links below to purchase a timer and begin your journey toward a more organized and accomplished life.&#10;https://amzn.to/3q0Xz6u&#10;https://amzn.to/3KaqRX4" id="2284" name="Google Shape;2284;p309" title="1 HOUR TIMER-YouTube">
            <a:hlinkClick r:id="rId3"/>
          </p:cNvPr>
          <p:cNvPicPr preferRelativeResize="0"/>
          <p:nvPr/>
        </p:nvPicPr>
        <p:blipFill>
          <a:blip r:embed="rId4">
            <a:alphaModFix/>
          </a:blip>
          <a:stretch>
            <a:fillRect/>
          </a:stretch>
        </p:blipFill>
        <p:spPr>
          <a:xfrm>
            <a:off x="7136625" y="0"/>
            <a:ext cx="2007474" cy="112920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8" name="Shape 2288"/>
        <p:cNvGrpSpPr/>
        <p:nvPr/>
      </p:nvGrpSpPr>
      <p:grpSpPr>
        <a:xfrm>
          <a:off x="0" y="0"/>
          <a:ext cx="0" cy="0"/>
          <a:chOff x="0" y="0"/>
          <a:chExt cx="0" cy="0"/>
        </a:xfrm>
      </p:grpSpPr>
      <p:pic>
        <p:nvPicPr>
          <p:cNvPr descr="Set a timer for 1 hour with the 1-hour countdown timer with an alarm.&#10;&#10;Online Timer - https://timer.onlinealarmkur.com/en/" id="2289" name="Google Shape;2289;p310" title="1 Hour Timer">
            <a:hlinkClick r:id="rId3"/>
          </p:cNvPr>
          <p:cNvPicPr preferRelativeResize="0"/>
          <p:nvPr/>
        </p:nvPicPr>
        <p:blipFill>
          <a:blip r:embed="rId4">
            <a:alphaModFix/>
          </a:blip>
          <a:stretch>
            <a:fillRect/>
          </a:stretch>
        </p:blipFill>
        <p:spPr>
          <a:xfrm>
            <a:off x="2498600" y="2571750"/>
            <a:ext cx="4146800" cy="23325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89"/>
                                        </p:tgtEl>
                                        <p:attrNameLst>
                                          <p:attrName>style.visibility</p:attrName>
                                        </p:attrNameLst>
                                      </p:cBhvr>
                                      <p:to>
                                        <p:strVal val="visible"/>
                                      </p:to>
                                    </p:set>
                                    <p:animEffect filter="fade" transition="in">
                                      <p:cBhvr>
                                        <p:cTn dur="1000"/>
                                        <p:tgtEl>
                                          <p:spTgt spid="22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3" name="Shape 2293"/>
        <p:cNvGrpSpPr/>
        <p:nvPr/>
      </p:nvGrpSpPr>
      <p:grpSpPr>
        <a:xfrm>
          <a:off x="0" y="0"/>
          <a:ext cx="0" cy="0"/>
          <a:chOff x="0" y="0"/>
          <a:chExt cx="0" cy="0"/>
        </a:xfrm>
      </p:grpSpPr>
      <p:sp>
        <p:nvSpPr>
          <p:cNvPr id="2294" name="Google Shape;2294;p311"/>
          <p:cNvSpPr txBox="1"/>
          <p:nvPr>
            <p:ph type="title"/>
          </p:nvPr>
        </p:nvSpPr>
        <p:spPr>
          <a:xfrm>
            <a:off x="1645049" y="2264500"/>
            <a:ext cx="5853900" cy="1288200"/>
          </a:xfrm>
          <a:prstGeom prst="rect">
            <a:avLst/>
          </a:prstGeom>
          <a:noFill/>
          <a:ln>
            <a:noFill/>
          </a:ln>
        </p:spPr>
        <p:txBody>
          <a:bodyPr anchorCtr="0" anchor="t" bIns="34275" lIns="68575" spcFirstLastPara="1" rIns="68575" wrap="square" tIns="34275">
            <a:spAutoFit/>
          </a:bodyPr>
          <a:lstStyle/>
          <a:p>
            <a:pPr indent="0" lvl="0" marL="0" rtl="0" algn="ctr">
              <a:lnSpc>
                <a:spcPct val="90000"/>
              </a:lnSpc>
              <a:spcBef>
                <a:spcPts val="0"/>
              </a:spcBef>
              <a:spcAft>
                <a:spcPts val="0"/>
              </a:spcAft>
              <a:buClr>
                <a:schemeClr val="dk1"/>
              </a:buClr>
              <a:buSzPts val="2400"/>
              <a:buFont typeface="Arial"/>
              <a:buNone/>
            </a:pPr>
            <a:r>
              <a:rPr b="1" lang="en" sz="4400">
                <a:latin typeface="Calibri"/>
                <a:ea typeface="Calibri"/>
                <a:cs typeface="Calibri"/>
                <a:sym typeface="Calibri"/>
              </a:rPr>
              <a:t>Science Olympiad </a:t>
            </a:r>
            <a:br>
              <a:rPr b="1" lang="en" sz="4400">
                <a:latin typeface="Calibri"/>
                <a:ea typeface="Calibri"/>
                <a:cs typeface="Calibri"/>
                <a:sym typeface="Calibri"/>
              </a:rPr>
            </a:br>
            <a:r>
              <a:rPr b="1" lang="en" sz="4400">
                <a:solidFill>
                  <a:srgbClr val="FF0000"/>
                </a:solidFill>
                <a:latin typeface="Calibri"/>
                <a:ea typeface="Calibri"/>
                <a:cs typeface="Calibri"/>
                <a:sym typeface="Calibri"/>
              </a:rPr>
              <a:t>Protein Modeling Event</a:t>
            </a:r>
            <a:endParaRPr sz="4400">
              <a:solidFill>
                <a:srgbClr val="FF0000"/>
              </a:solidFill>
              <a:latin typeface="Calibri"/>
              <a:ea typeface="Calibri"/>
              <a:cs typeface="Calibri"/>
              <a:sym typeface="Calibri"/>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8" name="Shape 2298"/>
        <p:cNvGrpSpPr/>
        <p:nvPr/>
      </p:nvGrpSpPr>
      <p:grpSpPr>
        <a:xfrm>
          <a:off x="0" y="0"/>
          <a:ext cx="0" cy="0"/>
          <a:chOff x="0" y="0"/>
          <a:chExt cx="0" cy="0"/>
        </a:xfrm>
      </p:grpSpPr>
      <p:sp>
        <p:nvSpPr>
          <p:cNvPr id="2299" name="Google Shape;2299;p312"/>
          <p:cNvSpPr txBox="1"/>
          <p:nvPr>
            <p:ph type="title"/>
          </p:nvPr>
        </p:nvSpPr>
        <p:spPr>
          <a:xfrm>
            <a:off x="762143" y="310601"/>
            <a:ext cx="7935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Pics of Protein Modeling Event</a:t>
            </a:r>
            <a:endParaRPr/>
          </a:p>
        </p:txBody>
      </p:sp>
      <p:pic>
        <p:nvPicPr>
          <p:cNvPr id="2300" name="Google Shape;2300;p312" title="6F5B7DDB-D34B-4D0D-8491-E17CD5AAC7DE.JPG"/>
          <p:cNvPicPr preferRelativeResize="0"/>
          <p:nvPr/>
        </p:nvPicPr>
        <p:blipFill rotWithShape="1">
          <a:blip r:embed="rId3">
            <a:alphaModFix/>
          </a:blip>
          <a:srcRect b="22443" l="0" r="0" t="23268"/>
          <a:stretch/>
        </p:blipFill>
        <p:spPr>
          <a:xfrm rot="-5400000">
            <a:off x="5517300" y="843288"/>
            <a:ext cx="3857626" cy="2792274"/>
          </a:xfrm>
          <a:prstGeom prst="rect">
            <a:avLst/>
          </a:prstGeom>
          <a:noFill/>
          <a:ln>
            <a:noFill/>
          </a:ln>
        </p:spPr>
      </p:pic>
      <p:pic>
        <p:nvPicPr>
          <p:cNvPr id="2301" name="Google Shape;2301;p312" title="IMG_0614.JPG"/>
          <p:cNvPicPr preferRelativeResize="0"/>
          <p:nvPr/>
        </p:nvPicPr>
        <p:blipFill>
          <a:blip r:embed="rId4">
            <a:alphaModFix/>
          </a:blip>
          <a:stretch>
            <a:fillRect/>
          </a:stretch>
        </p:blipFill>
        <p:spPr>
          <a:xfrm>
            <a:off x="3610110" y="2711789"/>
            <a:ext cx="2792274" cy="2094209"/>
          </a:xfrm>
          <a:prstGeom prst="rect">
            <a:avLst/>
          </a:prstGeom>
          <a:noFill/>
          <a:ln>
            <a:noFill/>
          </a:ln>
        </p:spPr>
      </p:pic>
      <p:pic>
        <p:nvPicPr>
          <p:cNvPr id="2302" name="Google Shape;2302;p312" title="Image (3).jpg"/>
          <p:cNvPicPr preferRelativeResize="0"/>
          <p:nvPr/>
        </p:nvPicPr>
        <p:blipFill>
          <a:blip r:embed="rId5">
            <a:alphaModFix/>
          </a:blip>
          <a:stretch>
            <a:fillRect/>
          </a:stretch>
        </p:blipFill>
        <p:spPr>
          <a:xfrm>
            <a:off x="762150" y="843825"/>
            <a:ext cx="3129851" cy="2347375"/>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6" name="Shape 2306"/>
        <p:cNvGrpSpPr/>
        <p:nvPr/>
      </p:nvGrpSpPr>
      <p:grpSpPr>
        <a:xfrm>
          <a:off x="0" y="0"/>
          <a:ext cx="0" cy="0"/>
          <a:chOff x="0" y="0"/>
          <a:chExt cx="0" cy="0"/>
        </a:xfrm>
      </p:grpSpPr>
      <p:sp>
        <p:nvSpPr>
          <p:cNvPr id="2307" name="Google Shape;2307;p313"/>
          <p:cNvSpPr txBox="1"/>
          <p:nvPr>
            <p:ph idx="1" type="body"/>
          </p:nvPr>
        </p:nvSpPr>
        <p:spPr>
          <a:xfrm>
            <a:off x="762144" y="924315"/>
            <a:ext cx="7935900" cy="3998400"/>
          </a:xfrm>
          <a:prstGeom prst="rect">
            <a:avLst/>
          </a:prstGeom>
        </p:spPr>
        <p:txBody>
          <a:bodyPr anchorCtr="0" anchor="t" bIns="34275" lIns="68575" spcFirstLastPara="1" rIns="68575" wrap="square" tIns="34275">
            <a:normAutofit/>
          </a:bodyPr>
          <a:lstStyle/>
          <a:p>
            <a:pPr indent="0" lvl="0" marL="0" rtl="0" algn="l">
              <a:spcBef>
                <a:spcPts val="0"/>
              </a:spcBef>
              <a:spcAft>
                <a:spcPts val="500"/>
              </a:spcAft>
              <a:buNone/>
            </a:pPr>
            <a:r>
              <a:t/>
            </a:r>
            <a:endParaRPr/>
          </a:p>
        </p:txBody>
      </p:sp>
      <p:sp>
        <p:nvSpPr>
          <p:cNvPr id="2308" name="Google Shape;2308;p313"/>
          <p:cNvSpPr txBox="1"/>
          <p:nvPr>
            <p:ph type="title"/>
          </p:nvPr>
        </p:nvSpPr>
        <p:spPr>
          <a:xfrm>
            <a:off x="762143" y="310601"/>
            <a:ext cx="7935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id="2309" name="Google Shape;2309;p313" title="IMG_0628.JPG"/>
          <p:cNvPicPr preferRelativeResize="0"/>
          <p:nvPr/>
        </p:nvPicPr>
        <p:blipFill>
          <a:blip r:embed="rId3">
            <a:alphaModFix/>
          </a:blip>
          <a:stretch>
            <a:fillRect/>
          </a:stretch>
        </p:blipFill>
        <p:spPr>
          <a:xfrm>
            <a:off x="762150" y="147700"/>
            <a:ext cx="2892575" cy="2169423"/>
          </a:xfrm>
          <a:prstGeom prst="rect">
            <a:avLst/>
          </a:prstGeom>
          <a:noFill/>
          <a:ln>
            <a:noFill/>
          </a:ln>
        </p:spPr>
      </p:pic>
      <p:pic>
        <p:nvPicPr>
          <p:cNvPr id="2310" name="Google Shape;2310;p313" title="82C1983E-0EBE-42A4-980B-B0FD78D90C90.JPG"/>
          <p:cNvPicPr preferRelativeResize="0"/>
          <p:nvPr/>
        </p:nvPicPr>
        <p:blipFill>
          <a:blip r:embed="rId4">
            <a:alphaModFix/>
          </a:blip>
          <a:stretch>
            <a:fillRect/>
          </a:stretch>
        </p:blipFill>
        <p:spPr>
          <a:xfrm>
            <a:off x="6309775" y="147700"/>
            <a:ext cx="2388276" cy="3184389"/>
          </a:xfrm>
          <a:prstGeom prst="rect">
            <a:avLst/>
          </a:prstGeom>
          <a:noFill/>
          <a:ln>
            <a:noFill/>
          </a:ln>
        </p:spPr>
      </p:pic>
      <p:pic>
        <p:nvPicPr>
          <p:cNvPr id="2311" name="Google Shape;2311;p313" title="Image (4).jpg"/>
          <p:cNvPicPr preferRelativeResize="0"/>
          <p:nvPr/>
        </p:nvPicPr>
        <p:blipFill>
          <a:blip r:embed="rId5">
            <a:alphaModFix/>
          </a:blip>
          <a:stretch>
            <a:fillRect/>
          </a:stretch>
        </p:blipFill>
        <p:spPr>
          <a:xfrm>
            <a:off x="3131925" y="2017825"/>
            <a:ext cx="3007450" cy="2255576"/>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5" name="Shape 2315"/>
        <p:cNvGrpSpPr/>
        <p:nvPr/>
      </p:nvGrpSpPr>
      <p:grpSpPr>
        <a:xfrm>
          <a:off x="0" y="0"/>
          <a:ext cx="0" cy="0"/>
          <a:chOff x="0" y="0"/>
          <a:chExt cx="0" cy="0"/>
        </a:xfrm>
      </p:grpSpPr>
      <p:sp>
        <p:nvSpPr>
          <p:cNvPr id="2316" name="Google Shape;2316;p314"/>
          <p:cNvSpPr txBox="1"/>
          <p:nvPr/>
        </p:nvSpPr>
        <p:spPr>
          <a:xfrm>
            <a:off x="980690" y="589747"/>
            <a:ext cx="7182600" cy="4386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400">
                <a:solidFill>
                  <a:srgbClr val="00B050"/>
                </a:solidFill>
                <a:latin typeface="Calibri"/>
                <a:ea typeface="Calibri"/>
                <a:cs typeface="Calibri"/>
                <a:sym typeface="Calibri"/>
              </a:rPr>
              <a:t>Protein Modeling 2027 &amp; 2028</a:t>
            </a:r>
            <a:endParaRPr b="1" sz="2400">
              <a:solidFill>
                <a:srgbClr val="00B050"/>
              </a:solidFill>
              <a:latin typeface="Calibri"/>
              <a:ea typeface="Calibri"/>
              <a:cs typeface="Calibri"/>
              <a:sym typeface="Calibri"/>
            </a:endParaRPr>
          </a:p>
        </p:txBody>
      </p:sp>
      <p:pic>
        <p:nvPicPr>
          <p:cNvPr id="2317" name="Google Shape;2317;p314"/>
          <p:cNvPicPr preferRelativeResize="0"/>
          <p:nvPr/>
        </p:nvPicPr>
        <p:blipFill>
          <a:blip r:embed="rId3">
            <a:alphaModFix/>
          </a:blip>
          <a:stretch>
            <a:fillRect/>
          </a:stretch>
        </p:blipFill>
        <p:spPr>
          <a:xfrm>
            <a:off x="1942979" y="1028347"/>
            <a:ext cx="5412839" cy="3810353"/>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1" name="Shape 2321"/>
        <p:cNvGrpSpPr/>
        <p:nvPr/>
      </p:nvGrpSpPr>
      <p:grpSpPr>
        <a:xfrm>
          <a:off x="0" y="0"/>
          <a:ext cx="0" cy="0"/>
          <a:chOff x="0" y="0"/>
          <a:chExt cx="0" cy="0"/>
        </a:xfrm>
      </p:grpSpPr>
      <p:pic>
        <p:nvPicPr>
          <p:cNvPr id="2322" name="Google Shape;2322;p315"/>
          <p:cNvPicPr preferRelativeResize="0"/>
          <p:nvPr/>
        </p:nvPicPr>
        <p:blipFill>
          <a:blip r:embed="rId3">
            <a:alphaModFix/>
          </a:blip>
          <a:stretch>
            <a:fillRect/>
          </a:stretch>
        </p:blipFill>
        <p:spPr>
          <a:xfrm>
            <a:off x="659584" y="640875"/>
            <a:ext cx="8296902" cy="3861749"/>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6" name="Shape 2326"/>
        <p:cNvGrpSpPr/>
        <p:nvPr/>
      </p:nvGrpSpPr>
      <p:grpSpPr>
        <a:xfrm>
          <a:off x="0" y="0"/>
          <a:ext cx="0" cy="0"/>
          <a:chOff x="0" y="0"/>
          <a:chExt cx="0" cy="0"/>
        </a:xfrm>
      </p:grpSpPr>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330" name="Shape 2330"/>
        <p:cNvGrpSpPr/>
        <p:nvPr/>
      </p:nvGrpSpPr>
      <p:grpSpPr>
        <a:xfrm>
          <a:off x="0" y="0"/>
          <a:ext cx="0" cy="0"/>
          <a:chOff x="0" y="0"/>
          <a:chExt cx="0" cy="0"/>
        </a:xfrm>
      </p:grpSpPr>
      <p:sp>
        <p:nvSpPr>
          <p:cNvPr id="2331" name="Google Shape;2331;p317"/>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pic>
        <p:nvPicPr>
          <p:cNvPr id="2332" name="Google Shape;2332;p317"/>
          <p:cNvPicPr preferRelativeResize="0"/>
          <p:nvPr/>
        </p:nvPicPr>
        <p:blipFill>
          <a:blip r:embed="rId4">
            <a:alphaModFix/>
          </a:blip>
          <a:stretch>
            <a:fillRect/>
          </a:stretch>
        </p:blipFill>
        <p:spPr>
          <a:xfrm>
            <a:off x="6010828" y="1005850"/>
            <a:ext cx="2774550" cy="3884349"/>
          </a:xfrm>
          <a:prstGeom prst="rect">
            <a:avLst/>
          </a:prstGeom>
          <a:noFill/>
          <a:ln>
            <a:noFill/>
          </a:ln>
        </p:spPr>
      </p:pic>
      <p:sp>
        <p:nvSpPr>
          <p:cNvPr id="2333" name="Google Shape;2333;p317"/>
          <p:cNvSpPr txBox="1"/>
          <p:nvPr>
            <p:ph type="title"/>
          </p:nvPr>
        </p:nvSpPr>
        <p:spPr>
          <a:xfrm>
            <a:off x="423900" y="998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Implementation Planning</a:t>
            </a:r>
            <a:endParaRPr b="1"/>
          </a:p>
        </p:txBody>
      </p:sp>
      <p:pic>
        <p:nvPicPr>
          <p:cNvPr id="2334" name="Google Shape;2334;p317"/>
          <p:cNvPicPr preferRelativeResize="0"/>
          <p:nvPr/>
        </p:nvPicPr>
        <p:blipFill rotWithShape="1">
          <a:blip r:embed="rId5">
            <a:alphaModFix/>
          </a:blip>
          <a:srcRect b="0" l="0" r="0" t="14067"/>
          <a:stretch/>
        </p:blipFill>
        <p:spPr>
          <a:xfrm>
            <a:off x="367850" y="1121475"/>
            <a:ext cx="2961775" cy="2036150"/>
          </a:xfrm>
          <a:prstGeom prst="rect">
            <a:avLst/>
          </a:prstGeom>
          <a:noFill/>
          <a:ln>
            <a:noFill/>
          </a:ln>
        </p:spPr>
      </p:pic>
      <p:pic>
        <p:nvPicPr>
          <p:cNvPr id="2335" name="Google Shape;2335;p317"/>
          <p:cNvPicPr preferRelativeResize="0"/>
          <p:nvPr/>
        </p:nvPicPr>
        <p:blipFill>
          <a:blip r:embed="rId6">
            <a:alphaModFix/>
          </a:blip>
          <a:stretch>
            <a:fillRect/>
          </a:stretch>
        </p:blipFill>
        <p:spPr>
          <a:xfrm>
            <a:off x="3744700" y="1190800"/>
            <a:ext cx="2774550" cy="1849700"/>
          </a:xfrm>
          <a:prstGeom prst="rect">
            <a:avLst/>
          </a:prstGeom>
          <a:noFill/>
          <a:ln>
            <a:noFill/>
          </a:ln>
        </p:spPr>
      </p:pic>
      <p:pic>
        <p:nvPicPr>
          <p:cNvPr id="2336" name="Google Shape;2336;p317"/>
          <p:cNvPicPr preferRelativeResize="0"/>
          <p:nvPr/>
        </p:nvPicPr>
        <p:blipFill>
          <a:blip r:embed="rId7">
            <a:alphaModFix/>
          </a:blip>
          <a:stretch>
            <a:fillRect/>
          </a:stretch>
        </p:blipFill>
        <p:spPr>
          <a:xfrm>
            <a:off x="4038776" y="3225450"/>
            <a:ext cx="2401350" cy="1600900"/>
          </a:xfrm>
          <a:prstGeom prst="rect">
            <a:avLst/>
          </a:prstGeom>
          <a:noFill/>
          <a:ln>
            <a:noFill/>
          </a:ln>
        </p:spPr>
      </p:pic>
      <p:sp>
        <p:nvSpPr>
          <p:cNvPr id="2337" name="Google Shape;2337;p317"/>
          <p:cNvSpPr txBox="1"/>
          <p:nvPr/>
        </p:nvSpPr>
        <p:spPr>
          <a:xfrm>
            <a:off x="0" y="3040500"/>
            <a:ext cx="3697500" cy="1908600"/>
          </a:xfrm>
          <a:prstGeom prst="rect">
            <a:avLst/>
          </a:prstGeom>
          <a:noFill/>
          <a:ln>
            <a:noFill/>
          </a:ln>
        </p:spPr>
        <p:txBody>
          <a:bodyPr anchorCtr="0" anchor="t" bIns="91425" lIns="91425" spcFirstLastPara="1" rIns="91425" wrap="square" tIns="91425">
            <a:spAutoFit/>
          </a:bodyPr>
          <a:lstStyle/>
          <a:p>
            <a:pPr indent="-355600" lvl="0" marL="457200" rtl="0" algn="l">
              <a:lnSpc>
                <a:spcPct val="115000"/>
              </a:lnSpc>
              <a:spcBef>
                <a:spcPts val="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4 minutes to choose a task.</a:t>
            </a:r>
            <a:endParaRPr sz="2000">
              <a:solidFill>
                <a:schemeClr val="dk1"/>
              </a:solidFill>
              <a:latin typeface="Calibri"/>
              <a:ea typeface="Calibri"/>
              <a:cs typeface="Calibri"/>
              <a:sym typeface="Calibri"/>
            </a:endParaRPr>
          </a:p>
          <a:p>
            <a:pPr indent="-355600" lvl="0" marL="457200" rtl="0" algn="l">
              <a:lnSpc>
                <a:spcPct val="115000"/>
              </a:lnSpc>
              <a:spcBef>
                <a:spcPts val="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25 minutes to </a:t>
            </a:r>
            <a:r>
              <a:rPr b="1" lang="en" sz="2000">
                <a:solidFill>
                  <a:schemeClr val="dk1"/>
                </a:solidFill>
                <a:latin typeface="Calibri"/>
                <a:ea typeface="Calibri"/>
                <a:cs typeface="Calibri"/>
                <a:sym typeface="Calibri"/>
              </a:rPr>
              <a:t>individually</a:t>
            </a:r>
            <a:r>
              <a:rPr lang="en" sz="2000">
                <a:solidFill>
                  <a:schemeClr val="dk1"/>
                </a:solidFill>
                <a:latin typeface="Calibri"/>
                <a:ea typeface="Calibri"/>
                <a:cs typeface="Calibri"/>
                <a:sym typeface="Calibri"/>
              </a:rPr>
              <a:t> complete your task.</a:t>
            </a:r>
            <a:endParaRPr sz="2000">
              <a:solidFill>
                <a:schemeClr val="dk1"/>
              </a:solidFill>
              <a:latin typeface="Calibri"/>
              <a:ea typeface="Calibri"/>
              <a:cs typeface="Calibri"/>
              <a:sym typeface="Calibri"/>
            </a:endParaRPr>
          </a:p>
          <a:p>
            <a:pPr indent="-355600" lvl="0" marL="457200" rtl="0" algn="l">
              <a:lnSpc>
                <a:spcPct val="115000"/>
              </a:lnSpc>
              <a:spcBef>
                <a:spcPts val="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15 minutes to share ideas at your table.</a:t>
            </a:r>
            <a:endParaRPr sz="2000"/>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1" name="Shape 2341"/>
        <p:cNvGrpSpPr/>
        <p:nvPr/>
      </p:nvGrpSpPr>
      <p:grpSpPr>
        <a:xfrm>
          <a:off x="0" y="0"/>
          <a:ext cx="0" cy="0"/>
          <a:chOff x="0" y="0"/>
          <a:chExt cx="0" cy="0"/>
        </a:xfrm>
      </p:grpSpPr>
      <p:pic>
        <p:nvPicPr>
          <p:cNvPr id="2342" name="Google Shape;2342;p318"/>
          <p:cNvPicPr preferRelativeResize="0"/>
          <p:nvPr/>
        </p:nvPicPr>
        <p:blipFill>
          <a:blip r:embed="rId3">
            <a:alphaModFix/>
          </a:blip>
          <a:stretch>
            <a:fillRect/>
          </a:stretch>
        </p:blipFill>
        <p:spPr>
          <a:xfrm rot="1260782">
            <a:off x="361863" y="265950"/>
            <a:ext cx="3012050" cy="1525484"/>
          </a:xfrm>
          <a:prstGeom prst="rect">
            <a:avLst/>
          </a:prstGeom>
          <a:noFill/>
          <a:ln cap="flat" cmpd="sng" w="9525">
            <a:solidFill>
              <a:schemeClr val="dk2"/>
            </a:solidFill>
            <a:prstDash val="solid"/>
            <a:round/>
            <a:headEnd len="sm" w="sm" type="none"/>
            <a:tailEnd len="sm" w="sm" type="none"/>
          </a:ln>
        </p:spPr>
      </p:pic>
      <p:pic>
        <p:nvPicPr>
          <p:cNvPr id="2343" name="Google Shape;2343;p318"/>
          <p:cNvPicPr preferRelativeResize="0"/>
          <p:nvPr/>
        </p:nvPicPr>
        <p:blipFill>
          <a:blip r:embed="rId4">
            <a:alphaModFix/>
          </a:blip>
          <a:stretch>
            <a:fillRect/>
          </a:stretch>
        </p:blipFill>
        <p:spPr>
          <a:xfrm>
            <a:off x="458425" y="1790700"/>
            <a:ext cx="3012050" cy="1562100"/>
          </a:xfrm>
          <a:prstGeom prst="rect">
            <a:avLst/>
          </a:prstGeom>
          <a:noFill/>
          <a:ln cap="flat" cmpd="sng" w="9525">
            <a:solidFill>
              <a:schemeClr val="dk2"/>
            </a:solidFill>
            <a:prstDash val="solid"/>
            <a:round/>
            <a:headEnd len="sm" w="sm" type="none"/>
            <a:tailEnd len="sm" w="sm" type="none"/>
          </a:ln>
        </p:spPr>
      </p:pic>
      <p:pic>
        <p:nvPicPr>
          <p:cNvPr id="2344" name="Google Shape;2344;p318"/>
          <p:cNvPicPr preferRelativeResize="0"/>
          <p:nvPr/>
        </p:nvPicPr>
        <p:blipFill>
          <a:blip r:embed="rId5">
            <a:alphaModFix/>
          </a:blip>
          <a:stretch>
            <a:fillRect/>
          </a:stretch>
        </p:blipFill>
        <p:spPr>
          <a:xfrm rot="-1342258">
            <a:off x="5414100" y="293432"/>
            <a:ext cx="3358774" cy="1576568"/>
          </a:xfrm>
          <a:prstGeom prst="rect">
            <a:avLst/>
          </a:prstGeom>
          <a:noFill/>
          <a:ln>
            <a:noFill/>
          </a:ln>
        </p:spPr>
      </p:pic>
      <p:pic>
        <p:nvPicPr>
          <p:cNvPr id="2345" name="Google Shape;2345;p318"/>
          <p:cNvPicPr preferRelativeResize="0"/>
          <p:nvPr/>
        </p:nvPicPr>
        <p:blipFill>
          <a:blip r:embed="rId6">
            <a:alphaModFix/>
          </a:blip>
          <a:stretch>
            <a:fillRect/>
          </a:stretch>
        </p:blipFill>
        <p:spPr>
          <a:xfrm>
            <a:off x="4942800" y="1790688"/>
            <a:ext cx="3752850" cy="1562100"/>
          </a:xfrm>
          <a:prstGeom prst="rect">
            <a:avLst/>
          </a:prstGeom>
          <a:noFill/>
          <a:ln cap="flat" cmpd="sng" w="9525">
            <a:solidFill>
              <a:schemeClr val="dk2"/>
            </a:solidFill>
            <a:prstDash val="solid"/>
            <a:round/>
            <a:headEnd len="sm" w="sm" type="none"/>
            <a:tailEnd len="sm" w="sm" type="none"/>
          </a:ln>
        </p:spPr>
      </p:pic>
      <p:pic>
        <p:nvPicPr>
          <p:cNvPr id="2346" name="Google Shape;2346;p318"/>
          <p:cNvPicPr preferRelativeResize="0"/>
          <p:nvPr/>
        </p:nvPicPr>
        <p:blipFill>
          <a:blip r:embed="rId7">
            <a:alphaModFix/>
          </a:blip>
          <a:stretch>
            <a:fillRect/>
          </a:stretch>
        </p:blipFill>
        <p:spPr>
          <a:xfrm rot="-1284016">
            <a:off x="452725" y="3443425"/>
            <a:ext cx="2830339" cy="1562100"/>
          </a:xfrm>
          <a:prstGeom prst="rect">
            <a:avLst/>
          </a:prstGeom>
          <a:noFill/>
          <a:ln cap="flat" cmpd="sng" w="9525">
            <a:solidFill>
              <a:schemeClr val="dk2"/>
            </a:solidFill>
            <a:prstDash val="solid"/>
            <a:round/>
            <a:headEnd len="sm" w="sm" type="none"/>
            <a:tailEnd len="sm" w="sm" type="none"/>
          </a:ln>
        </p:spPr>
      </p:pic>
      <p:pic>
        <p:nvPicPr>
          <p:cNvPr id="2347" name="Google Shape;2347;p318"/>
          <p:cNvPicPr preferRelativeResize="0"/>
          <p:nvPr/>
        </p:nvPicPr>
        <p:blipFill>
          <a:blip r:embed="rId8">
            <a:alphaModFix/>
          </a:blip>
          <a:stretch>
            <a:fillRect/>
          </a:stretch>
        </p:blipFill>
        <p:spPr>
          <a:xfrm rot="957945">
            <a:off x="5179625" y="3181176"/>
            <a:ext cx="3416200" cy="1628875"/>
          </a:xfrm>
          <a:prstGeom prst="rect">
            <a:avLst/>
          </a:prstGeom>
          <a:noFill/>
          <a:ln cap="flat" cmpd="sng" w="9525">
            <a:solidFill>
              <a:schemeClr val="dk2"/>
            </a:solidFill>
            <a:prstDash val="solid"/>
            <a:round/>
            <a:headEnd len="sm" w="sm" type="none"/>
            <a:tailEnd len="sm" w="sm" type="none"/>
          </a:ln>
        </p:spPr>
      </p:pic>
      <p:pic>
        <p:nvPicPr>
          <p:cNvPr descr="Welcome to YouTube Alarm!&#10;&#10;This video is a precise 4-minute visual countdown timer. Please note: This timer is 100% SILENT and does not have a loud alarm or beep at the end, making it perfect for quiet environments like libraries, offices, or late-night study sessions.&#10;&#10;🕒 Why use this 4-Minute Silent Timer?&#10;Sometimes you need to track time without being disturbed by sudden noises. This visual stopwatch is designed to help you:&#10;• Hyper-Focus: Break your tasks into micro-sprints to avoid procrastination.&#10;• Routines: Great for timing your morning skincare or stretching routine.&#10;• Games: Distinct visual cue for turn-taking without an annoying buzzer.&#10;&#10;How to use this video:&#10;Simply hit play and let the screen guide you. Because it is silent, you can play your own music in the background without interference. If you need to restart the timer, simply hit the replay button!&#10;&#10;Ideal for:&#10;✅ Morning/Evening Routines&#10;✅ Quick Focus bursts&#10;✅ Tabata warm-ups&#10;✅ Classroom transition times&#10;&#10;Maximize your efficiency without the noise.&#10;&#10;👇 Support the Channel:&#10;If this tool helped you, please Like and Subscribe to YouTube Alarm for more digital timers, alarms, and productivity tools.&#10;&#10;#4minutetimer #silenttimer #countdown #visualtimer #focus #productivity #4minute" id="2348" name="Google Shape;2348;p318" title="4 Minute Timer (Silent) - Visual Countdown for Routines &amp; Focus">
            <a:hlinkClick r:id="rId9"/>
          </p:cNvPr>
          <p:cNvPicPr preferRelativeResize="0"/>
          <p:nvPr/>
        </p:nvPicPr>
        <p:blipFill>
          <a:blip r:embed="rId10">
            <a:alphaModFix/>
          </a:blip>
          <a:stretch>
            <a:fillRect/>
          </a:stretch>
        </p:blipFill>
        <p:spPr>
          <a:xfrm>
            <a:off x="3547275" y="4286250"/>
            <a:ext cx="1524000" cy="8572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48"/>
                                        </p:tgtEl>
                                        <p:attrNameLst>
                                          <p:attrName>style.visibility</p:attrName>
                                        </p:attrNameLst>
                                      </p:cBhvr>
                                      <p:to>
                                        <p:strVal val="visible"/>
                                      </p:to>
                                    </p:set>
                                    <p:animEffect filter="fade" transition="in">
                                      <p:cBhvr>
                                        <p:cTn dur="1000"/>
                                        <p:tgtEl>
                                          <p:spTgt spid="23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5" name="Shape 1185"/>
        <p:cNvGrpSpPr/>
        <p:nvPr/>
      </p:nvGrpSpPr>
      <p:grpSpPr>
        <a:xfrm>
          <a:off x="0" y="0"/>
          <a:ext cx="0" cy="0"/>
          <a:chOff x="0" y="0"/>
          <a:chExt cx="0" cy="0"/>
        </a:xfrm>
      </p:grpSpPr>
      <p:pic>
        <p:nvPicPr>
          <p:cNvPr id="1186" name="Google Shape;1186;p247"/>
          <p:cNvPicPr preferRelativeResize="0"/>
          <p:nvPr/>
        </p:nvPicPr>
        <p:blipFill rotWithShape="1">
          <a:blip r:embed="rId3">
            <a:alphaModFix/>
          </a:blip>
          <a:srcRect b="38000" l="0" r="0" t="0"/>
          <a:stretch/>
        </p:blipFill>
        <p:spPr>
          <a:xfrm>
            <a:off x="5027941" y="420594"/>
            <a:ext cx="3616013" cy="4298115"/>
          </a:xfrm>
          <a:prstGeom prst="rect">
            <a:avLst/>
          </a:prstGeom>
          <a:noFill/>
          <a:ln>
            <a:noFill/>
          </a:ln>
        </p:spPr>
      </p:pic>
      <p:grpSp>
        <p:nvGrpSpPr>
          <p:cNvPr id="1187" name="Google Shape;1187;p247"/>
          <p:cNvGrpSpPr/>
          <p:nvPr/>
        </p:nvGrpSpPr>
        <p:grpSpPr>
          <a:xfrm>
            <a:off x="554247" y="1689972"/>
            <a:ext cx="4266909" cy="2027360"/>
            <a:chOff x="1783080" y="1935480"/>
            <a:chExt cx="8084329" cy="3932040"/>
          </a:xfrm>
        </p:grpSpPr>
        <p:pic>
          <p:nvPicPr>
            <p:cNvPr descr="chempub2high.jpg" id="1188" name="Google Shape;1188;p247"/>
            <p:cNvPicPr preferRelativeResize="0"/>
            <p:nvPr/>
          </p:nvPicPr>
          <p:blipFill rotWithShape="1">
            <a:blip r:embed="rId4">
              <a:alphaModFix/>
            </a:blip>
            <a:srcRect b="0" l="0" r="0" t="0"/>
            <a:stretch/>
          </p:blipFill>
          <p:spPr>
            <a:xfrm>
              <a:off x="1950720" y="1935480"/>
              <a:ext cx="7916689" cy="3931920"/>
            </a:xfrm>
            <a:prstGeom prst="rect">
              <a:avLst/>
            </a:prstGeom>
            <a:noFill/>
            <a:ln>
              <a:noFill/>
            </a:ln>
          </p:spPr>
        </p:pic>
        <p:sp>
          <p:nvSpPr>
            <p:cNvPr id="1189" name="Google Shape;1189;p247"/>
            <p:cNvSpPr/>
            <p:nvPr/>
          </p:nvSpPr>
          <p:spPr>
            <a:xfrm>
              <a:off x="1783080" y="5684520"/>
              <a:ext cx="1463100" cy="1830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grpSp>
      <p:sp>
        <p:nvSpPr>
          <p:cNvPr id="1190" name="Google Shape;1190;p247"/>
          <p:cNvSpPr txBox="1"/>
          <p:nvPr/>
        </p:nvSpPr>
        <p:spPr>
          <a:xfrm>
            <a:off x="879795" y="3930869"/>
            <a:ext cx="3615900" cy="623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Open Sans"/>
                <a:ea typeface="Open Sans"/>
                <a:cs typeface="Open Sans"/>
                <a:sym typeface="Open Sans"/>
              </a:rPr>
              <a:t>Micro-injection of aquaporin</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Open Sans"/>
                <a:ea typeface="Open Sans"/>
                <a:cs typeface="Open Sans"/>
                <a:sym typeface="Open Sans"/>
              </a:rPr>
              <a:t> mRNA into frog oocytes…</a:t>
            </a:r>
            <a:endParaRPr b="0" i="0" sz="1100" u="none" cap="none" strike="noStrike">
              <a:solidFill>
                <a:srgbClr val="000000"/>
              </a:solidFill>
              <a:latin typeface="Arial"/>
              <a:ea typeface="Arial"/>
              <a:cs typeface="Arial"/>
              <a:sym typeface="Arial"/>
            </a:endParaRPr>
          </a:p>
        </p:txBody>
      </p:sp>
      <p:sp>
        <p:nvSpPr>
          <p:cNvPr id="1191" name="Google Shape;1191;p247"/>
          <p:cNvSpPr txBox="1"/>
          <p:nvPr/>
        </p:nvSpPr>
        <p:spPr>
          <a:xfrm>
            <a:off x="735526" y="420594"/>
            <a:ext cx="3615900" cy="808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400"/>
              <a:buFont typeface="Arial"/>
              <a:buNone/>
            </a:pPr>
            <a:r>
              <a:rPr b="1" i="0" lang="en" sz="2400" u="none" cap="none" strike="noStrike">
                <a:solidFill>
                  <a:schemeClr val="dk1"/>
                </a:solidFill>
                <a:latin typeface="Open Sans"/>
                <a:ea typeface="Open Sans"/>
                <a:cs typeface="Open Sans"/>
                <a:sym typeface="Open Sans"/>
              </a:rPr>
              <a:t>The famous exploding frog egg experiment…</a:t>
            </a:r>
            <a:endParaRPr b="0" i="0" sz="1100" u="none" cap="none" strike="noStrike">
              <a:solidFill>
                <a:srgbClr val="000000"/>
              </a:solidFill>
              <a:latin typeface="Arial"/>
              <a:ea typeface="Arial"/>
              <a:cs typeface="Arial"/>
              <a:sym typeface="Arial"/>
            </a:endParaRPr>
          </a:p>
        </p:txBody>
      </p:sp>
      <p:grpSp>
        <p:nvGrpSpPr>
          <p:cNvPr id="1192" name="Google Shape;1192;p247"/>
          <p:cNvGrpSpPr/>
          <p:nvPr/>
        </p:nvGrpSpPr>
        <p:grpSpPr>
          <a:xfrm>
            <a:off x="7135688" y="489897"/>
            <a:ext cx="773028" cy="574250"/>
            <a:chOff x="10059542" y="820974"/>
            <a:chExt cx="1030704" cy="765666"/>
          </a:xfrm>
        </p:grpSpPr>
        <p:sp>
          <p:nvSpPr>
            <p:cNvPr id="1193" name="Google Shape;1193;p247"/>
            <p:cNvSpPr/>
            <p:nvPr/>
          </p:nvSpPr>
          <p:spPr>
            <a:xfrm rot="1035201">
              <a:off x="10125527" y="922783"/>
              <a:ext cx="771774" cy="562049"/>
            </a:xfrm>
            <a:prstGeom prst="irregularSeal2">
              <a:avLst/>
            </a:prstGeom>
            <a:solidFill>
              <a:schemeClr val="accent1"/>
            </a:solidFill>
            <a:ln cap="flat" cmpd="sng" w="19050">
              <a:solidFill>
                <a:srgbClr val="082836"/>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1194" name="Google Shape;1194;p247"/>
            <p:cNvSpPr txBox="1"/>
            <p:nvPr/>
          </p:nvSpPr>
          <p:spPr>
            <a:xfrm>
              <a:off x="10175846" y="1019154"/>
              <a:ext cx="914400" cy="338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lt1"/>
                  </a:solidFill>
                  <a:latin typeface="Open Sans"/>
                  <a:ea typeface="Open Sans"/>
                  <a:cs typeface="Open Sans"/>
                  <a:sym typeface="Open Sans"/>
                </a:rPr>
                <a:t>POP</a:t>
              </a:r>
              <a:endParaRPr b="0" i="0" sz="1100" u="none" cap="none" strike="noStrike">
                <a:solidFill>
                  <a:srgbClr val="000000"/>
                </a:solidFill>
                <a:latin typeface="Arial"/>
                <a:ea typeface="Arial"/>
                <a:cs typeface="Arial"/>
                <a:sym typeface="Arial"/>
              </a:endParaRPr>
            </a:p>
          </p:txBody>
        </p:sp>
      </p:grpSp>
      <p:sp>
        <p:nvSpPr>
          <p:cNvPr id="1195" name="Google Shape;1195;p24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2" name="Shape 2352"/>
        <p:cNvGrpSpPr/>
        <p:nvPr/>
      </p:nvGrpSpPr>
      <p:grpSpPr>
        <a:xfrm>
          <a:off x="0" y="0"/>
          <a:ext cx="0" cy="0"/>
          <a:chOff x="0" y="0"/>
          <a:chExt cx="0" cy="0"/>
        </a:xfrm>
      </p:grpSpPr>
      <p:pic>
        <p:nvPicPr>
          <p:cNvPr id="2353" name="Google Shape;2353;p319"/>
          <p:cNvPicPr preferRelativeResize="0"/>
          <p:nvPr/>
        </p:nvPicPr>
        <p:blipFill>
          <a:blip r:embed="rId3">
            <a:alphaModFix/>
          </a:blip>
          <a:stretch>
            <a:fillRect/>
          </a:stretch>
        </p:blipFill>
        <p:spPr>
          <a:xfrm>
            <a:off x="3138000" y="434912"/>
            <a:ext cx="2599826" cy="4273674"/>
          </a:xfrm>
          <a:prstGeom prst="rect">
            <a:avLst/>
          </a:prstGeom>
          <a:noFill/>
          <a:ln>
            <a:noFill/>
          </a:ln>
        </p:spPr>
      </p:pic>
      <p:pic>
        <p:nvPicPr>
          <p:cNvPr descr="This 25 minute timer counts down silently and ends with a calming harp sound to alert you when the time is done." id="2354" name="Google Shape;2354;p319" title="25 Minute Silent Timer with Harp Ending">
            <a:hlinkClick r:id="rId4"/>
          </p:cNvPr>
          <p:cNvPicPr preferRelativeResize="0"/>
          <p:nvPr/>
        </p:nvPicPr>
        <p:blipFill>
          <a:blip r:embed="rId5">
            <a:alphaModFix/>
          </a:blip>
          <a:stretch>
            <a:fillRect/>
          </a:stretch>
        </p:blipFill>
        <p:spPr>
          <a:xfrm>
            <a:off x="7160750" y="3914575"/>
            <a:ext cx="1983250" cy="11155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54"/>
                                        </p:tgtEl>
                                        <p:attrNameLst>
                                          <p:attrName>style.visibility</p:attrName>
                                        </p:attrNameLst>
                                      </p:cBhvr>
                                      <p:to>
                                        <p:strVal val="visible"/>
                                      </p:to>
                                    </p:set>
                                    <p:animEffect filter="fade" transition="in">
                                      <p:cBhvr>
                                        <p:cTn dur="1000"/>
                                        <p:tgtEl>
                                          <p:spTgt spid="23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8" name="Shape 2358"/>
        <p:cNvGrpSpPr/>
        <p:nvPr/>
      </p:nvGrpSpPr>
      <p:grpSpPr>
        <a:xfrm>
          <a:off x="0" y="0"/>
          <a:ext cx="0" cy="0"/>
          <a:chOff x="0" y="0"/>
          <a:chExt cx="0" cy="0"/>
        </a:xfrm>
      </p:grpSpPr>
      <p:sp>
        <p:nvSpPr>
          <p:cNvPr id="2359" name="Google Shape;2359;p320"/>
          <p:cNvSpPr txBox="1"/>
          <p:nvPr>
            <p:ph type="title"/>
          </p:nvPr>
        </p:nvSpPr>
        <p:spPr>
          <a:xfrm>
            <a:off x="980250" y="32050"/>
            <a:ext cx="7851300" cy="973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Share ideas and ask for feedback.</a:t>
            </a:r>
            <a:endParaRPr/>
          </a:p>
        </p:txBody>
      </p:sp>
      <p:pic>
        <p:nvPicPr>
          <p:cNvPr id="2360" name="Google Shape;2360;p320"/>
          <p:cNvPicPr preferRelativeResize="0"/>
          <p:nvPr/>
        </p:nvPicPr>
        <p:blipFill>
          <a:blip r:embed="rId3">
            <a:alphaModFix/>
          </a:blip>
          <a:stretch>
            <a:fillRect/>
          </a:stretch>
        </p:blipFill>
        <p:spPr>
          <a:xfrm>
            <a:off x="3250775" y="655325"/>
            <a:ext cx="3670039" cy="3832850"/>
          </a:xfrm>
          <a:prstGeom prst="rect">
            <a:avLst/>
          </a:prstGeom>
          <a:noFill/>
          <a:ln>
            <a:noFill/>
          </a:ln>
        </p:spPr>
      </p:pic>
      <p:pic>
        <p:nvPicPr>
          <p:cNvPr descr="15 Minute Countdown Timer: Fun School Notebook Background&#10;Piano Tones at End, No Music&#10;&#10;Thank you for all of your support over the years!&#10;&#10;We have expanded into video game and app design with our new studio, Xenophora Studios. Our first games are currently only available on the Apple App Store.&#10;&#10;Kromatica: https://apps.apple.com/us/app/kromatica/id6749427960&#10;&#10;Paint My Pic: https://apps.apple.com/us/app/paint-my-pic/id6756329820&#10;&#10;If you would like to support our work, please try our games! Our games are ad-free, they have no microtransactions, and no subscriptions. We do not track your data, and we do not partner with any third-party services.&#10;&#10;Let us know what you think! 😄" id="2361" name="Google Shape;2361;p320" title="15 Minute Fun School Notebook Classroom Timer (No Music, Piano Alarm at End)">
            <a:hlinkClick r:id="rId4"/>
          </p:cNvPr>
          <p:cNvPicPr preferRelativeResize="0"/>
          <p:nvPr/>
        </p:nvPicPr>
        <p:blipFill>
          <a:blip r:embed="rId5">
            <a:alphaModFix/>
          </a:blip>
          <a:stretch>
            <a:fillRect/>
          </a:stretch>
        </p:blipFill>
        <p:spPr>
          <a:xfrm>
            <a:off x="7412789" y="4169704"/>
            <a:ext cx="1731211" cy="973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61"/>
                                        </p:tgtEl>
                                        <p:attrNameLst>
                                          <p:attrName>style.visibility</p:attrName>
                                        </p:attrNameLst>
                                      </p:cBhvr>
                                      <p:to>
                                        <p:strVal val="visible"/>
                                      </p:to>
                                    </p:set>
                                    <p:animEffect filter="fade" transition="in">
                                      <p:cBhvr>
                                        <p:cTn dur="1000"/>
                                        <p:tgtEl>
                                          <p:spTgt spid="23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5" name="Shape 2365"/>
        <p:cNvGrpSpPr/>
        <p:nvPr/>
      </p:nvGrpSpPr>
      <p:grpSpPr>
        <a:xfrm>
          <a:off x="0" y="0"/>
          <a:ext cx="0" cy="0"/>
          <a:chOff x="0" y="0"/>
          <a:chExt cx="0" cy="0"/>
        </a:xfrm>
      </p:grpSpPr>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0" name="Shape 2370"/>
        <p:cNvGrpSpPr/>
        <p:nvPr/>
      </p:nvGrpSpPr>
      <p:grpSpPr>
        <a:xfrm>
          <a:off x="0" y="0"/>
          <a:ext cx="0" cy="0"/>
          <a:chOff x="0" y="0"/>
          <a:chExt cx="0" cy="0"/>
        </a:xfrm>
      </p:grpSpPr>
      <p:pic>
        <p:nvPicPr>
          <p:cNvPr id="2371" name="Google Shape;2371;p322"/>
          <p:cNvPicPr preferRelativeResize="0"/>
          <p:nvPr/>
        </p:nvPicPr>
        <p:blipFill rotWithShape="1">
          <a:blip r:embed="rId3">
            <a:alphaModFix/>
          </a:blip>
          <a:srcRect b="0" l="0" r="0" t="0"/>
          <a:stretch/>
        </p:blipFill>
        <p:spPr>
          <a:xfrm>
            <a:off x="5831649" y="1261824"/>
            <a:ext cx="2824575" cy="2811750"/>
          </a:xfrm>
          <a:prstGeom prst="rect">
            <a:avLst/>
          </a:prstGeom>
          <a:noFill/>
          <a:ln>
            <a:noFill/>
          </a:ln>
        </p:spPr>
      </p:pic>
      <p:sp>
        <p:nvSpPr>
          <p:cNvPr id="2372" name="Google Shape;2372;p322"/>
          <p:cNvSpPr txBox="1"/>
          <p:nvPr/>
        </p:nvSpPr>
        <p:spPr>
          <a:xfrm>
            <a:off x="336088" y="983850"/>
            <a:ext cx="5286000" cy="9114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800"/>
              <a:buFont typeface="Arial"/>
              <a:buNone/>
            </a:pPr>
            <a:r>
              <a:rPr b="1" i="0" lang="en" sz="4800" u="none" cap="none" strike="noStrike">
                <a:solidFill>
                  <a:srgbClr val="0B672E"/>
                </a:solidFill>
                <a:latin typeface="Calibri"/>
                <a:ea typeface="Calibri"/>
                <a:cs typeface="Calibri"/>
                <a:sym typeface="Calibri"/>
              </a:rPr>
              <a:t>Catalyzing Curiosity</a:t>
            </a:r>
            <a:endParaRPr b="0" i="0" sz="4800" u="none" cap="none" strike="noStrike">
              <a:solidFill>
                <a:srgbClr val="0B672E"/>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2373" name="Google Shape;2373;p322"/>
          <p:cNvSpPr txBox="1"/>
          <p:nvPr/>
        </p:nvSpPr>
        <p:spPr>
          <a:xfrm>
            <a:off x="336075" y="2375350"/>
            <a:ext cx="5286000" cy="5847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1" lang="en" sz="2000" u="none" cap="none" strike="noStrike">
                <a:solidFill>
                  <a:srgbClr val="6C3078"/>
                </a:solidFill>
                <a:latin typeface="Calibri"/>
                <a:ea typeface="Calibri"/>
                <a:cs typeface="Calibri"/>
                <a:sym typeface="Calibri"/>
              </a:rPr>
              <a:t>"Our cells engage in protein production, many of those proteins are enzymes, responsible for the chemistry of life"</a:t>
            </a:r>
            <a:endParaRPr b="0" i="0" sz="2000" u="none" cap="none" strike="noStrike">
              <a:solidFill>
                <a:srgbClr val="6C3078"/>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rPr b="1" i="1" lang="en" sz="1200" u="none" cap="none" strike="noStrike">
                <a:solidFill>
                  <a:srgbClr val="6C3078"/>
                </a:solidFill>
                <a:latin typeface="Calibri"/>
                <a:ea typeface="Calibri"/>
                <a:cs typeface="Calibri"/>
                <a:sym typeface="Calibri"/>
              </a:rPr>
              <a:t>~Randy Schekman</a:t>
            </a:r>
            <a:endParaRPr b="0" i="0" sz="1200" u="none" cap="none" strike="noStrike">
              <a:solidFill>
                <a:srgbClr val="6C3078"/>
              </a:solidFill>
              <a:latin typeface="Calibri"/>
              <a:ea typeface="Calibri"/>
              <a:cs typeface="Calibri"/>
              <a:sym typeface="Calibri"/>
            </a:endParaRPr>
          </a:p>
        </p:txBody>
      </p:sp>
      <p:sp>
        <p:nvSpPr>
          <p:cNvPr id="2374" name="Google Shape;2374;p322"/>
          <p:cNvSpPr txBox="1"/>
          <p:nvPr/>
        </p:nvSpPr>
        <p:spPr>
          <a:xfrm>
            <a:off x="336038" y="1666650"/>
            <a:ext cx="52860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1" lang="en" sz="2000" u="none" cap="none" strike="noStrike">
                <a:solidFill>
                  <a:srgbClr val="0B672E"/>
                </a:solidFill>
                <a:latin typeface="Calibri"/>
                <a:ea typeface="Calibri"/>
                <a:cs typeface="Calibri"/>
                <a:sym typeface="Calibri"/>
              </a:rPr>
              <a:t>Enzyme in Action Kit &amp; Substrate Specificity Kit</a:t>
            </a:r>
            <a:endParaRPr b="0" i="0" sz="2000" u="none" cap="none" strike="noStrike">
              <a:solidFill>
                <a:srgbClr val="0B672E"/>
              </a:solidFill>
              <a:latin typeface="Calibri"/>
              <a:ea typeface="Calibri"/>
              <a:cs typeface="Calibri"/>
              <a:sym typeface="Calibri"/>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378" name="Shape 2378"/>
        <p:cNvGrpSpPr/>
        <p:nvPr/>
      </p:nvGrpSpPr>
      <p:grpSpPr>
        <a:xfrm>
          <a:off x="0" y="0"/>
          <a:ext cx="0" cy="0"/>
          <a:chOff x="0" y="0"/>
          <a:chExt cx="0" cy="0"/>
        </a:xfrm>
      </p:grpSpPr>
      <p:pic>
        <p:nvPicPr>
          <p:cNvPr id="2379" name="Google Shape;2379;p323"/>
          <p:cNvPicPr preferRelativeResize="0"/>
          <p:nvPr/>
        </p:nvPicPr>
        <p:blipFill rotWithShape="1">
          <a:blip r:embed="rId4">
            <a:alphaModFix/>
          </a:blip>
          <a:srcRect b="0" l="0" r="0" t="0"/>
          <a:stretch/>
        </p:blipFill>
        <p:spPr>
          <a:xfrm>
            <a:off x="7894332" y="372834"/>
            <a:ext cx="905276" cy="905276"/>
          </a:xfrm>
          <a:prstGeom prst="rect">
            <a:avLst/>
          </a:prstGeom>
          <a:noFill/>
          <a:ln>
            <a:noFill/>
          </a:ln>
        </p:spPr>
      </p:pic>
      <p:sp>
        <p:nvSpPr>
          <p:cNvPr id="2380" name="Google Shape;2380;p323"/>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pic>
        <p:nvPicPr>
          <p:cNvPr id="2381" name="Google Shape;2381;p323"/>
          <p:cNvPicPr preferRelativeResize="0"/>
          <p:nvPr/>
        </p:nvPicPr>
        <p:blipFill rotWithShape="1">
          <a:blip r:embed="rId5">
            <a:alphaModFix/>
          </a:blip>
          <a:srcRect b="0" l="0" r="0" t="0"/>
          <a:stretch/>
        </p:blipFill>
        <p:spPr>
          <a:xfrm>
            <a:off x="5069949" y="1278100"/>
            <a:ext cx="3086101" cy="2821900"/>
          </a:xfrm>
          <a:prstGeom prst="rect">
            <a:avLst/>
          </a:prstGeom>
          <a:noFill/>
          <a:ln>
            <a:noFill/>
          </a:ln>
        </p:spPr>
      </p:pic>
      <p:sp>
        <p:nvSpPr>
          <p:cNvPr id="2382" name="Google Shape;2382;p323"/>
          <p:cNvSpPr txBox="1"/>
          <p:nvPr/>
        </p:nvSpPr>
        <p:spPr>
          <a:xfrm>
            <a:off x="6102856" y="4099988"/>
            <a:ext cx="1020300" cy="4536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1500"/>
              <a:buFont typeface="Arial"/>
              <a:buNone/>
            </a:pPr>
            <a:r>
              <a:rPr b="1" i="0" lang="en" sz="1500" u="none" cap="none" strike="noStrike">
                <a:solidFill>
                  <a:schemeClr val="dk1"/>
                </a:solidFill>
                <a:latin typeface="Open Sans"/>
                <a:ea typeface="Open Sans"/>
                <a:cs typeface="Open Sans"/>
                <a:sym typeface="Open Sans"/>
              </a:rPr>
              <a:t>6PEY.pdb</a:t>
            </a:r>
            <a:endParaRPr b="1" i="0" sz="1500" u="none" cap="none" strike="noStrike">
              <a:solidFill>
                <a:schemeClr val="dk1"/>
              </a:solidFill>
              <a:latin typeface="Open Sans"/>
              <a:ea typeface="Open Sans"/>
              <a:cs typeface="Open Sans"/>
              <a:sym typeface="Open Sans"/>
            </a:endParaRPr>
          </a:p>
        </p:txBody>
      </p:sp>
      <p:sp>
        <p:nvSpPr>
          <p:cNvPr id="2383" name="Google Shape;2383;p323"/>
          <p:cNvSpPr txBox="1"/>
          <p:nvPr>
            <p:ph idx="1" type="body"/>
          </p:nvPr>
        </p:nvSpPr>
        <p:spPr>
          <a:xfrm>
            <a:off x="421175" y="1278100"/>
            <a:ext cx="4722300" cy="3497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2400"/>
              <a:buNone/>
            </a:pPr>
            <a:r>
              <a:rPr b="1" lang="en">
                <a:solidFill>
                  <a:schemeClr val="accent5"/>
                </a:solidFill>
              </a:rPr>
              <a:t>What do enzymes do?</a:t>
            </a:r>
            <a:endParaRPr b="1">
              <a:solidFill>
                <a:schemeClr val="accent5"/>
              </a:solidFill>
            </a:endParaRPr>
          </a:p>
          <a:p>
            <a:pPr indent="0" lvl="0" marL="0" rtl="0" algn="l">
              <a:lnSpc>
                <a:spcPct val="115000"/>
              </a:lnSpc>
              <a:spcBef>
                <a:spcPts val="1200"/>
              </a:spcBef>
              <a:spcAft>
                <a:spcPts val="0"/>
              </a:spcAft>
              <a:buSzPts val="2400"/>
              <a:buNone/>
            </a:pPr>
            <a:r>
              <a:t/>
            </a:r>
            <a:endParaRPr b="1">
              <a:solidFill>
                <a:schemeClr val="accent5"/>
              </a:solidFill>
            </a:endParaRPr>
          </a:p>
          <a:p>
            <a:pPr indent="0" lvl="0" marL="0" rtl="0" algn="l">
              <a:lnSpc>
                <a:spcPct val="115000"/>
              </a:lnSpc>
              <a:spcBef>
                <a:spcPts val="1200"/>
              </a:spcBef>
              <a:spcAft>
                <a:spcPts val="0"/>
              </a:spcAft>
              <a:buSzPts val="2400"/>
              <a:buNone/>
            </a:pPr>
            <a:r>
              <a:rPr b="1" lang="en">
                <a:solidFill>
                  <a:schemeClr val="accent5"/>
                </a:solidFill>
              </a:rPr>
              <a:t>What structures in an enzyme are important?</a:t>
            </a:r>
            <a:endParaRPr b="1">
              <a:solidFill>
                <a:schemeClr val="accent5"/>
              </a:solidFill>
            </a:endParaRPr>
          </a:p>
          <a:p>
            <a:pPr indent="0" lvl="0" marL="0" rtl="0" algn="l">
              <a:lnSpc>
                <a:spcPct val="115000"/>
              </a:lnSpc>
              <a:spcBef>
                <a:spcPts val="1200"/>
              </a:spcBef>
              <a:spcAft>
                <a:spcPts val="1200"/>
              </a:spcAft>
              <a:buSzPts val="2400"/>
              <a:buNone/>
            </a:pPr>
            <a:r>
              <a:t/>
            </a:r>
            <a:endParaRPr/>
          </a:p>
        </p:txBody>
      </p:sp>
      <p:sp>
        <p:nvSpPr>
          <p:cNvPr id="2384" name="Google Shape;2384;p323"/>
          <p:cNvSpPr txBox="1"/>
          <p:nvPr>
            <p:ph type="title"/>
          </p:nvPr>
        </p:nvSpPr>
        <p:spPr>
          <a:xfrm>
            <a:off x="233200" y="-42383"/>
            <a:ext cx="78789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 sz="3500"/>
              <a:t>What do you remember about enzymes?</a:t>
            </a:r>
            <a:endParaRPr b="1" sz="3500"/>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8" name="Shape 2388"/>
        <p:cNvGrpSpPr/>
        <p:nvPr/>
      </p:nvGrpSpPr>
      <p:grpSpPr>
        <a:xfrm>
          <a:off x="0" y="0"/>
          <a:ext cx="0" cy="0"/>
          <a:chOff x="0" y="0"/>
          <a:chExt cx="0" cy="0"/>
        </a:xfrm>
      </p:grpSpPr>
      <p:sp>
        <p:nvSpPr>
          <p:cNvPr id="2389" name="Google Shape;2389;p324"/>
          <p:cNvSpPr txBox="1"/>
          <p:nvPr>
            <p:ph idx="1" type="body"/>
          </p:nvPr>
        </p:nvSpPr>
        <p:spPr>
          <a:xfrm>
            <a:off x="894700" y="2215197"/>
            <a:ext cx="7935900" cy="713100"/>
          </a:xfrm>
          <a:prstGeom prst="rect">
            <a:avLst/>
          </a:prstGeom>
        </p:spPr>
        <p:txBody>
          <a:bodyPr anchorCtr="0" anchor="t" bIns="34275" lIns="68575" spcFirstLastPara="1" rIns="68575" wrap="square" tIns="34275">
            <a:normAutofit/>
          </a:bodyPr>
          <a:lstStyle/>
          <a:p>
            <a:pPr indent="0" lvl="0" marL="0" rtl="0" algn="l">
              <a:spcBef>
                <a:spcPts val="0"/>
              </a:spcBef>
              <a:spcAft>
                <a:spcPts val="500"/>
              </a:spcAft>
              <a:buNone/>
            </a:pPr>
            <a:r>
              <a:rPr lang="en" sz="3600">
                <a:solidFill>
                  <a:srgbClr val="1CA64A"/>
                </a:solidFill>
              </a:rPr>
              <a:t>“Enzymes build and break molecules.”</a:t>
            </a:r>
            <a:endParaRPr sz="3600">
              <a:solidFill>
                <a:srgbClr val="1CA64A"/>
              </a:solidFill>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93" name="Shape 2393"/>
        <p:cNvGrpSpPr/>
        <p:nvPr/>
      </p:nvGrpSpPr>
      <p:grpSpPr>
        <a:xfrm>
          <a:off x="0" y="0"/>
          <a:ext cx="0" cy="0"/>
          <a:chOff x="0" y="0"/>
          <a:chExt cx="0" cy="0"/>
        </a:xfrm>
      </p:grpSpPr>
      <p:pic>
        <p:nvPicPr>
          <p:cNvPr id="2394" name="Google Shape;2394;p325"/>
          <p:cNvPicPr preferRelativeResize="0"/>
          <p:nvPr/>
        </p:nvPicPr>
        <p:blipFill>
          <a:blip r:embed="rId3">
            <a:alphaModFix/>
          </a:blip>
          <a:stretch>
            <a:fillRect/>
          </a:stretch>
        </p:blipFill>
        <p:spPr>
          <a:xfrm>
            <a:off x="1768061" y="1376600"/>
            <a:ext cx="5607875" cy="3499725"/>
          </a:xfrm>
          <a:prstGeom prst="rect">
            <a:avLst/>
          </a:prstGeom>
          <a:noFill/>
          <a:ln>
            <a:noFill/>
          </a:ln>
        </p:spPr>
      </p:pic>
      <p:sp>
        <p:nvSpPr>
          <p:cNvPr id="2395" name="Google Shape;2395;p325"/>
          <p:cNvSpPr txBox="1"/>
          <p:nvPr/>
        </p:nvSpPr>
        <p:spPr>
          <a:xfrm>
            <a:off x="1768050" y="603150"/>
            <a:ext cx="5708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Acetylcholine</a:t>
            </a:r>
            <a:endParaRPr sz="2400">
              <a:solidFill>
                <a:schemeClr val="dk2"/>
              </a:solidFill>
              <a:latin typeface="Calibri"/>
              <a:ea typeface="Calibri"/>
              <a:cs typeface="Calibri"/>
              <a:sym typeface="Calibri"/>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4">
            <a:alphaModFix/>
          </a:blip>
          <a:stretch>
            <a:fillRect/>
          </a:stretch>
        </a:blipFill>
      </p:bgPr>
    </p:bg>
    <p:spTree>
      <p:nvGrpSpPr>
        <p:cNvPr id="2399" name="Shape 2399"/>
        <p:cNvGrpSpPr/>
        <p:nvPr/>
      </p:nvGrpSpPr>
      <p:grpSpPr>
        <a:xfrm>
          <a:off x="0" y="0"/>
          <a:ext cx="0" cy="0"/>
          <a:chOff x="0" y="0"/>
          <a:chExt cx="0" cy="0"/>
        </a:xfrm>
      </p:grpSpPr>
      <p:sp>
        <p:nvSpPr>
          <p:cNvPr id="2400" name="Google Shape;2400;p326"/>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pic>
        <p:nvPicPr>
          <p:cNvPr id="2401" name="Google Shape;2401;p326"/>
          <p:cNvPicPr preferRelativeResize="0"/>
          <p:nvPr/>
        </p:nvPicPr>
        <p:blipFill rotWithShape="1">
          <a:blip r:embed="rId5">
            <a:alphaModFix/>
          </a:blip>
          <a:srcRect b="2015" l="30834" r="14242" t="39413"/>
          <a:stretch/>
        </p:blipFill>
        <p:spPr>
          <a:xfrm>
            <a:off x="4869525" y="1278100"/>
            <a:ext cx="3120849" cy="3021126"/>
          </a:xfrm>
          <a:prstGeom prst="rect">
            <a:avLst/>
          </a:prstGeom>
          <a:noFill/>
          <a:ln>
            <a:noFill/>
          </a:ln>
        </p:spPr>
      </p:pic>
      <p:sp>
        <p:nvSpPr>
          <p:cNvPr id="2402" name="Google Shape;2402;p326"/>
          <p:cNvSpPr txBox="1"/>
          <p:nvPr>
            <p:ph idx="1" type="body"/>
          </p:nvPr>
        </p:nvSpPr>
        <p:spPr>
          <a:xfrm>
            <a:off x="421175" y="1338825"/>
            <a:ext cx="4722300" cy="3497400"/>
          </a:xfrm>
          <a:prstGeom prst="rect">
            <a:avLst/>
          </a:prstGeom>
          <a:noFill/>
          <a:ln>
            <a:noFill/>
          </a:ln>
        </p:spPr>
        <p:txBody>
          <a:bodyPr anchorCtr="0" anchor="t" bIns="91425" lIns="91425" spcFirstLastPara="1" rIns="91425" wrap="square" tIns="91425">
            <a:normAutofit/>
          </a:bodyPr>
          <a:lstStyle/>
          <a:p>
            <a:pPr indent="0" lvl="0" marL="0" rtl="0" algn="l">
              <a:lnSpc>
                <a:spcPct val="150000"/>
              </a:lnSpc>
              <a:spcBef>
                <a:spcPts val="0"/>
              </a:spcBef>
              <a:spcAft>
                <a:spcPts val="0"/>
              </a:spcAft>
              <a:buSzPts val="2400"/>
              <a:buNone/>
            </a:pPr>
            <a:r>
              <a:rPr b="1" lang="en">
                <a:solidFill>
                  <a:srgbClr val="1CA64A"/>
                </a:solidFill>
              </a:rPr>
              <a:t>What do you notice?</a:t>
            </a:r>
            <a:endParaRPr b="1">
              <a:solidFill>
                <a:srgbClr val="1CA64A"/>
              </a:solidFill>
            </a:endParaRPr>
          </a:p>
          <a:p>
            <a:pPr indent="0" lvl="0" marL="0" rtl="0" algn="l">
              <a:lnSpc>
                <a:spcPct val="150000"/>
              </a:lnSpc>
              <a:spcBef>
                <a:spcPts val="1200"/>
              </a:spcBef>
              <a:spcAft>
                <a:spcPts val="0"/>
              </a:spcAft>
              <a:buSzPts val="2400"/>
              <a:buNone/>
            </a:pPr>
            <a:r>
              <a:rPr b="1" lang="en">
                <a:solidFill>
                  <a:srgbClr val="1CA64A"/>
                </a:solidFill>
              </a:rPr>
              <a:t>What do you you wonder?</a:t>
            </a:r>
            <a:endParaRPr b="1">
              <a:solidFill>
                <a:srgbClr val="1CA64A"/>
              </a:solidFill>
            </a:endParaRPr>
          </a:p>
          <a:p>
            <a:pPr indent="0" lvl="0" marL="0" rtl="0" algn="l">
              <a:lnSpc>
                <a:spcPct val="150000"/>
              </a:lnSpc>
              <a:spcBef>
                <a:spcPts val="1200"/>
              </a:spcBef>
              <a:spcAft>
                <a:spcPts val="1000"/>
              </a:spcAft>
              <a:buSzPts val="2400"/>
              <a:buNone/>
            </a:pPr>
            <a:r>
              <a:t/>
            </a:r>
            <a:endParaRPr>
              <a:solidFill>
                <a:srgbClr val="1CA64A"/>
              </a:solidFill>
            </a:endParaRPr>
          </a:p>
        </p:txBody>
      </p:sp>
      <p:sp>
        <p:nvSpPr>
          <p:cNvPr id="2403" name="Google Shape;2403;p326"/>
          <p:cNvSpPr txBox="1"/>
          <p:nvPr>
            <p:ph type="title"/>
          </p:nvPr>
        </p:nvSpPr>
        <p:spPr>
          <a:xfrm>
            <a:off x="233200" y="-47081"/>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Enzyme Model</a:t>
            </a:r>
            <a:endParaRPr b="1"/>
          </a:p>
        </p:txBody>
      </p:sp>
      <p:pic>
        <p:nvPicPr>
          <p:cNvPr id="2404" name="Google Shape;2404;p326"/>
          <p:cNvPicPr preferRelativeResize="0"/>
          <p:nvPr/>
        </p:nvPicPr>
        <p:blipFill rotWithShape="1">
          <a:blip r:embed="rId6">
            <a:alphaModFix/>
          </a:blip>
          <a:srcRect b="0" l="0" r="0" t="0"/>
          <a:stretch/>
        </p:blipFill>
        <p:spPr>
          <a:xfrm>
            <a:off x="7913780" y="369840"/>
            <a:ext cx="900247" cy="900247"/>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08" name="Shape 2408"/>
        <p:cNvGrpSpPr/>
        <p:nvPr/>
      </p:nvGrpSpPr>
      <p:grpSpPr>
        <a:xfrm>
          <a:off x="0" y="0"/>
          <a:ext cx="0" cy="0"/>
          <a:chOff x="0" y="0"/>
          <a:chExt cx="0" cy="0"/>
        </a:xfrm>
      </p:grpSpPr>
      <p:pic>
        <p:nvPicPr>
          <p:cNvPr id="2409" name="Google Shape;2409;p327"/>
          <p:cNvPicPr preferRelativeResize="0"/>
          <p:nvPr/>
        </p:nvPicPr>
        <p:blipFill>
          <a:blip r:embed="rId3">
            <a:alphaModFix/>
          </a:blip>
          <a:stretch>
            <a:fillRect/>
          </a:stretch>
        </p:blipFill>
        <p:spPr>
          <a:xfrm>
            <a:off x="152400" y="749317"/>
            <a:ext cx="8238525" cy="3749173"/>
          </a:xfrm>
          <a:prstGeom prst="rect">
            <a:avLst/>
          </a:prstGeom>
          <a:noFill/>
          <a:ln>
            <a:noFill/>
          </a:ln>
        </p:spPr>
      </p:pic>
      <p:sp>
        <p:nvSpPr>
          <p:cNvPr id="2410" name="Google Shape;2410;p327"/>
          <p:cNvSpPr txBox="1"/>
          <p:nvPr/>
        </p:nvSpPr>
        <p:spPr>
          <a:xfrm>
            <a:off x="1083306" y="4650888"/>
            <a:ext cx="6977400" cy="4926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2300">
                <a:latin typeface="Calibri"/>
                <a:ea typeface="Calibri"/>
                <a:cs typeface="Calibri"/>
                <a:sym typeface="Calibri"/>
              </a:rPr>
              <a:t>Catabolic process - breaks the substrate into products</a:t>
            </a:r>
            <a:endParaRPr b="1" sz="2300">
              <a:latin typeface="Calibri"/>
              <a:ea typeface="Calibri"/>
              <a:cs typeface="Calibri"/>
              <a:sym typeface="Calibri"/>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14" name="Shape 2414"/>
        <p:cNvGrpSpPr/>
        <p:nvPr/>
      </p:nvGrpSpPr>
      <p:grpSpPr>
        <a:xfrm>
          <a:off x="0" y="0"/>
          <a:ext cx="0" cy="0"/>
          <a:chOff x="0" y="0"/>
          <a:chExt cx="0" cy="0"/>
        </a:xfrm>
      </p:grpSpPr>
      <p:pic>
        <p:nvPicPr>
          <p:cNvPr id="2415" name="Google Shape;2415;p328"/>
          <p:cNvPicPr preferRelativeResize="0"/>
          <p:nvPr/>
        </p:nvPicPr>
        <p:blipFill>
          <a:blip r:embed="rId3">
            <a:alphaModFix/>
          </a:blip>
          <a:stretch>
            <a:fillRect/>
          </a:stretch>
        </p:blipFill>
        <p:spPr>
          <a:xfrm>
            <a:off x="152400" y="749317"/>
            <a:ext cx="8238525" cy="3749173"/>
          </a:xfrm>
          <a:prstGeom prst="rect">
            <a:avLst/>
          </a:prstGeom>
          <a:noFill/>
          <a:ln>
            <a:noFill/>
          </a:ln>
        </p:spPr>
      </p:pic>
      <p:sp>
        <p:nvSpPr>
          <p:cNvPr id="2416" name="Google Shape;2416;p328"/>
          <p:cNvSpPr txBox="1"/>
          <p:nvPr/>
        </p:nvSpPr>
        <p:spPr>
          <a:xfrm>
            <a:off x="1083306" y="4650888"/>
            <a:ext cx="6977400" cy="4926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2300">
                <a:latin typeface="Calibri"/>
                <a:ea typeface="Calibri"/>
                <a:cs typeface="Calibri"/>
                <a:sym typeface="Calibri"/>
              </a:rPr>
              <a:t>Catabolic process - breaks the substrate into products</a:t>
            </a:r>
            <a:endParaRPr b="1" sz="2300">
              <a:latin typeface="Calibri"/>
              <a:ea typeface="Calibri"/>
              <a:cs typeface="Calibri"/>
              <a:sym typeface="Calibri"/>
            </a:endParaRPr>
          </a:p>
        </p:txBody>
      </p:sp>
      <p:sp>
        <p:nvSpPr>
          <p:cNvPr id="2417" name="Google Shape;2417;p328"/>
          <p:cNvSpPr txBox="1"/>
          <p:nvPr/>
        </p:nvSpPr>
        <p:spPr>
          <a:xfrm>
            <a:off x="1083300" y="3032200"/>
            <a:ext cx="1474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2400">
              <a:solidFill>
                <a:schemeClr val="dk1"/>
              </a:solidFill>
              <a:latin typeface="Calibri"/>
              <a:ea typeface="Calibri"/>
              <a:cs typeface="Calibri"/>
              <a:sym typeface="Calibri"/>
            </a:endParaRPr>
          </a:p>
        </p:txBody>
      </p:sp>
      <p:sp>
        <p:nvSpPr>
          <p:cNvPr id="2418" name="Google Shape;2418;p328"/>
          <p:cNvSpPr txBox="1"/>
          <p:nvPr/>
        </p:nvSpPr>
        <p:spPr>
          <a:xfrm>
            <a:off x="3272150" y="3102350"/>
            <a:ext cx="2557500" cy="831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Calibri"/>
                <a:ea typeface="Calibri"/>
                <a:cs typeface="Calibri"/>
                <a:sym typeface="Calibri"/>
              </a:rPr>
              <a:t>Acetylcholinesterase</a:t>
            </a:r>
            <a:endParaRPr b="1" sz="18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b="1" sz="2400">
              <a:solidFill>
                <a:schemeClr val="dk1"/>
              </a:solidFill>
              <a:latin typeface="Calibri"/>
              <a:ea typeface="Calibri"/>
              <a:cs typeface="Calibri"/>
              <a:sym typeface="Calibri"/>
            </a:endParaRPr>
          </a:p>
        </p:txBody>
      </p:sp>
      <p:sp>
        <p:nvSpPr>
          <p:cNvPr id="2419" name="Google Shape;2419;p328"/>
          <p:cNvSpPr txBox="1"/>
          <p:nvPr/>
        </p:nvSpPr>
        <p:spPr>
          <a:xfrm>
            <a:off x="6203650" y="3148550"/>
            <a:ext cx="2347200" cy="831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Calibri"/>
                <a:ea typeface="Calibri"/>
                <a:cs typeface="Calibri"/>
                <a:sym typeface="Calibri"/>
              </a:rPr>
              <a:t>Acetylcholinesterase</a:t>
            </a:r>
            <a:endParaRPr b="1" sz="1800">
              <a:solidFill>
                <a:schemeClr val="dk1"/>
              </a:solidFill>
              <a:latin typeface="Calibri"/>
              <a:ea typeface="Calibri"/>
              <a:cs typeface="Calibri"/>
              <a:sym typeface="Calibri"/>
            </a:endParaRPr>
          </a:p>
          <a:p>
            <a:pPr indent="0" lvl="0" marL="0" rtl="0" algn="l">
              <a:spcBef>
                <a:spcPts val="0"/>
              </a:spcBef>
              <a:spcAft>
                <a:spcPts val="0"/>
              </a:spcAft>
              <a:buNone/>
            </a:pPr>
            <a:r>
              <a:t/>
            </a:r>
            <a:endParaRPr b="1" sz="2400">
              <a:solidFill>
                <a:schemeClr val="dk1"/>
              </a:solidFill>
              <a:latin typeface="Calibri"/>
              <a:ea typeface="Calibri"/>
              <a:cs typeface="Calibri"/>
              <a:sym typeface="Calibri"/>
            </a:endParaRPr>
          </a:p>
        </p:txBody>
      </p:sp>
      <p:sp>
        <p:nvSpPr>
          <p:cNvPr id="2420" name="Google Shape;2420;p328"/>
          <p:cNvSpPr txBox="1"/>
          <p:nvPr/>
        </p:nvSpPr>
        <p:spPr>
          <a:xfrm>
            <a:off x="329225" y="1207550"/>
            <a:ext cx="1377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ACh</a:t>
            </a:r>
            <a:endParaRPr b="1" sz="2400">
              <a:solidFill>
                <a:schemeClr val="dk1"/>
              </a:solidFill>
              <a:latin typeface="Calibri"/>
              <a:ea typeface="Calibri"/>
              <a:cs typeface="Calibri"/>
              <a:sym typeface="Calibri"/>
            </a:endParaRPr>
          </a:p>
        </p:txBody>
      </p:sp>
      <p:sp>
        <p:nvSpPr>
          <p:cNvPr id="2421" name="Google Shape;2421;p328"/>
          <p:cNvSpPr txBox="1"/>
          <p:nvPr/>
        </p:nvSpPr>
        <p:spPr>
          <a:xfrm>
            <a:off x="4028875" y="1761650"/>
            <a:ext cx="757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ACh</a:t>
            </a:r>
            <a:endParaRPr b="1" sz="2400">
              <a:solidFill>
                <a:schemeClr val="dk1"/>
              </a:solidFill>
              <a:latin typeface="Calibri"/>
              <a:ea typeface="Calibri"/>
              <a:cs typeface="Calibri"/>
              <a:sym typeface="Calibri"/>
            </a:endParaRPr>
          </a:p>
        </p:txBody>
      </p:sp>
      <p:sp>
        <p:nvSpPr>
          <p:cNvPr id="2422" name="Google Shape;2422;p328"/>
          <p:cNvSpPr txBox="1"/>
          <p:nvPr/>
        </p:nvSpPr>
        <p:spPr>
          <a:xfrm>
            <a:off x="7429775" y="1207550"/>
            <a:ext cx="15567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latin typeface="Calibri"/>
                <a:ea typeface="Calibri"/>
                <a:cs typeface="Calibri"/>
                <a:sym typeface="Calibri"/>
              </a:rPr>
              <a:t>Ch</a:t>
            </a:r>
            <a:endParaRPr b="1" sz="2400">
              <a:latin typeface="Calibri"/>
              <a:ea typeface="Calibri"/>
              <a:cs typeface="Calibri"/>
              <a:sym typeface="Calibri"/>
            </a:endParaRPr>
          </a:p>
        </p:txBody>
      </p:sp>
      <p:sp>
        <p:nvSpPr>
          <p:cNvPr id="2423" name="Google Shape;2423;p328"/>
          <p:cNvSpPr txBox="1"/>
          <p:nvPr/>
        </p:nvSpPr>
        <p:spPr>
          <a:xfrm>
            <a:off x="6562525" y="1029575"/>
            <a:ext cx="757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A</a:t>
            </a:r>
            <a:endParaRPr b="1" sz="2400">
              <a:solidFill>
                <a:schemeClr val="dk1"/>
              </a:solidFill>
              <a:latin typeface="Calibri"/>
              <a:ea typeface="Calibri"/>
              <a:cs typeface="Calibri"/>
              <a:sym typeface="Calibri"/>
            </a:endParaRPr>
          </a:p>
        </p:txBody>
      </p:sp>
      <p:sp>
        <p:nvSpPr>
          <p:cNvPr id="2424" name="Google Shape;2424;p328"/>
          <p:cNvSpPr txBox="1"/>
          <p:nvPr/>
        </p:nvSpPr>
        <p:spPr>
          <a:xfrm>
            <a:off x="272150" y="3148550"/>
            <a:ext cx="30000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Calibri"/>
                <a:ea typeface="Calibri"/>
                <a:cs typeface="Calibri"/>
                <a:sym typeface="Calibri"/>
              </a:rPr>
              <a:t>Acetylcholinesterase</a:t>
            </a:r>
            <a:endParaRPr b="1" sz="18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9" name="Shape 1199"/>
        <p:cNvGrpSpPr/>
        <p:nvPr/>
      </p:nvGrpSpPr>
      <p:grpSpPr>
        <a:xfrm>
          <a:off x="0" y="0"/>
          <a:ext cx="0" cy="0"/>
          <a:chOff x="0" y="0"/>
          <a:chExt cx="0" cy="0"/>
        </a:xfrm>
      </p:grpSpPr>
      <p:sp>
        <p:nvSpPr>
          <p:cNvPr descr="Peter Agre" id="1200" name="Google Shape;1200;p248"/>
          <p:cNvSpPr/>
          <p:nvPr/>
        </p:nvSpPr>
        <p:spPr>
          <a:xfrm>
            <a:off x="4568429" y="2568179"/>
            <a:ext cx="7200" cy="7200"/>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Peter Agre" id="1201" name="Google Shape;1201;p248"/>
          <p:cNvSpPr/>
          <p:nvPr/>
        </p:nvSpPr>
        <p:spPr>
          <a:xfrm>
            <a:off x="4682729" y="2682479"/>
            <a:ext cx="7200" cy="7200"/>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Peter Agre" id="1202" name="Google Shape;1202;p248"/>
          <p:cNvSpPr/>
          <p:nvPr/>
        </p:nvSpPr>
        <p:spPr>
          <a:xfrm>
            <a:off x="4797029" y="2796779"/>
            <a:ext cx="7200" cy="7200"/>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Peter Agre" id="1203" name="Google Shape;1203;p248"/>
          <p:cNvSpPr/>
          <p:nvPr/>
        </p:nvSpPr>
        <p:spPr>
          <a:xfrm>
            <a:off x="4911329" y="2911079"/>
            <a:ext cx="7200" cy="7200"/>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1204" name="Google Shape;1204;p248"/>
          <p:cNvPicPr preferRelativeResize="0"/>
          <p:nvPr/>
        </p:nvPicPr>
        <p:blipFill rotWithShape="1">
          <a:blip r:embed="rId3">
            <a:alphaModFix/>
          </a:blip>
          <a:srcRect b="0" l="0" r="0" t="0"/>
          <a:stretch/>
        </p:blipFill>
        <p:spPr>
          <a:xfrm>
            <a:off x="6950813" y="238005"/>
            <a:ext cx="1512827" cy="2269240"/>
          </a:xfrm>
          <a:prstGeom prst="rect">
            <a:avLst/>
          </a:prstGeom>
          <a:noFill/>
          <a:ln cap="flat" cmpd="sng" w="9525">
            <a:solidFill>
              <a:srgbClr val="000000"/>
            </a:solidFill>
            <a:prstDash val="solid"/>
            <a:round/>
            <a:headEnd len="sm" w="sm" type="none"/>
            <a:tailEnd len="sm" w="sm" type="none"/>
          </a:ln>
        </p:spPr>
      </p:pic>
      <p:sp>
        <p:nvSpPr>
          <p:cNvPr descr="Roderick MacKinnon" id="1205" name="Google Shape;1205;p248"/>
          <p:cNvSpPr/>
          <p:nvPr/>
        </p:nvSpPr>
        <p:spPr>
          <a:xfrm>
            <a:off x="5025629" y="3025379"/>
            <a:ext cx="7200" cy="7200"/>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1206" name="Google Shape;1206;p248"/>
          <p:cNvPicPr preferRelativeResize="0"/>
          <p:nvPr/>
        </p:nvPicPr>
        <p:blipFill rotWithShape="1">
          <a:blip r:embed="rId4">
            <a:alphaModFix/>
          </a:blip>
          <a:srcRect b="0" l="0" r="0" t="0"/>
          <a:stretch/>
        </p:blipFill>
        <p:spPr>
          <a:xfrm>
            <a:off x="6950813" y="2615860"/>
            <a:ext cx="1512827" cy="2269238"/>
          </a:xfrm>
          <a:prstGeom prst="rect">
            <a:avLst/>
          </a:prstGeom>
          <a:noFill/>
          <a:ln cap="flat" cmpd="sng" w="9525">
            <a:solidFill>
              <a:srgbClr val="000000"/>
            </a:solidFill>
            <a:prstDash val="solid"/>
            <a:round/>
            <a:headEnd len="sm" w="sm" type="none"/>
            <a:tailEnd len="sm" w="sm" type="none"/>
          </a:ln>
        </p:spPr>
      </p:pic>
      <p:sp>
        <p:nvSpPr>
          <p:cNvPr id="1207" name="Google Shape;1207;p248"/>
          <p:cNvSpPr txBox="1"/>
          <p:nvPr/>
        </p:nvSpPr>
        <p:spPr>
          <a:xfrm>
            <a:off x="960050" y="785250"/>
            <a:ext cx="5488500" cy="32709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600"/>
              <a:buFont typeface="Arial"/>
              <a:buNone/>
            </a:pPr>
            <a:r>
              <a:rPr b="0" i="0" lang="en" sz="2600" u="none" cap="none" strike="noStrike">
                <a:solidFill>
                  <a:srgbClr val="FF0000"/>
                </a:solidFill>
                <a:latin typeface="Calibri"/>
                <a:ea typeface="Calibri"/>
                <a:cs typeface="Calibri"/>
                <a:sym typeface="Calibri"/>
              </a:rPr>
              <a:t>The Nobel Prize in Chemistry 2003 </a:t>
            </a:r>
            <a:r>
              <a:rPr b="0" i="0" lang="en" sz="2600" u="none" cap="none" strike="noStrike">
                <a:solidFill>
                  <a:srgbClr val="2E2A25"/>
                </a:solidFill>
                <a:latin typeface="Calibri"/>
                <a:ea typeface="Calibri"/>
                <a:cs typeface="Calibri"/>
                <a:sym typeface="Calibri"/>
              </a:rPr>
              <a:t>was awarded "for discoveries concerning channels in cell membranes" jointly with one half to </a:t>
            </a:r>
            <a:r>
              <a:rPr b="0" i="0" lang="en" sz="2600" u="none" cap="none" strike="noStrike">
                <a:solidFill>
                  <a:srgbClr val="0070C0"/>
                </a:solidFill>
                <a:latin typeface="Calibri"/>
                <a:ea typeface="Calibri"/>
                <a:cs typeface="Calibri"/>
                <a:sym typeface="Calibri"/>
              </a:rPr>
              <a:t>Peter Agre </a:t>
            </a:r>
            <a:r>
              <a:rPr b="0" i="0" lang="en" sz="2600" u="none" cap="none" strike="noStrike">
                <a:solidFill>
                  <a:srgbClr val="2E2A25"/>
                </a:solidFill>
                <a:latin typeface="Calibri"/>
                <a:ea typeface="Calibri"/>
                <a:cs typeface="Calibri"/>
                <a:sym typeface="Calibri"/>
              </a:rPr>
              <a:t>"for the discovery of water channels" and with one half to </a:t>
            </a:r>
            <a:r>
              <a:rPr b="0" i="0" lang="en" sz="2600" u="none" cap="none" strike="noStrike">
                <a:solidFill>
                  <a:srgbClr val="0070C0"/>
                </a:solidFill>
                <a:latin typeface="Calibri"/>
                <a:ea typeface="Calibri"/>
                <a:cs typeface="Calibri"/>
                <a:sym typeface="Calibri"/>
              </a:rPr>
              <a:t>Roderick MacKinnon </a:t>
            </a:r>
            <a:r>
              <a:rPr b="0" i="0" lang="en" sz="2600" u="none" cap="none" strike="noStrike">
                <a:solidFill>
                  <a:srgbClr val="2E2A25"/>
                </a:solidFill>
                <a:latin typeface="Calibri"/>
                <a:ea typeface="Calibri"/>
                <a:cs typeface="Calibri"/>
                <a:sym typeface="Calibri"/>
              </a:rPr>
              <a:t>"for structural and mechanistic studies of ion channels."</a:t>
            </a:r>
            <a:endParaRPr b="0" i="0" sz="2600" u="none" cap="none" strike="noStrike">
              <a:solidFill>
                <a:schemeClr val="dk1"/>
              </a:solidFill>
              <a:latin typeface="Calibri"/>
              <a:ea typeface="Calibri"/>
              <a:cs typeface="Calibri"/>
              <a:sym typeface="Calibri"/>
            </a:endParaRPr>
          </a:p>
        </p:txBody>
      </p:sp>
      <p:sp>
        <p:nvSpPr>
          <p:cNvPr id="1208" name="Google Shape;1208;p24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28" name="Shape 2428"/>
        <p:cNvGrpSpPr/>
        <p:nvPr/>
      </p:nvGrpSpPr>
      <p:grpSpPr>
        <a:xfrm>
          <a:off x="0" y="0"/>
          <a:ext cx="0" cy="0"/>
          <a:chOff x="0" y="0"/>
          <a:chExt cx="0" cy="0"/>
        </a:xfrm>
      </p:grpSpPr>
      <p:pic>
        <p:nvPicPr>
          <p:cNvPr id="2429" name="Google Shape;2429;p329"/>
          <p:cNvPicPr preferRelativeResize="0"/>
          <p:nvPr/>
        </p:nvPicPr>
        <p:blipFill>
          <a:blip r:embed="rId3">
            <a:alphaModFix/>
          </a:blip>
          <a:stretch>
            <a:fillRect/>
          </a:stretch>
        </p:blipFill>
        <p:spPr>
          <a:xfrm>
            <a:off x="152400" y="749317"/>
            <a:ext cx="8238525" cy="3749173"/>
          </a:xfrm>
          <a:prstGeom prst="rect">
            <a:avLst/>
          </a:prstGeom>
          <a:noFill/>
          <a:ln>
            <a:noFill/>
          </a:ln>
        </p:spPr>
      </p:pic>
      <p:sp>
        <p:nvSpPr>
          <p:cNvPr id="2430" name="Google Shape;2430;p329"/>
          <p:cNvSpPr txBox="1"/>
          <p:nvPr/>
        </p:nvSpPr>
        <p:spPr>
          <a:xfrm>
            <a:off x="1235706" y="4650888"/>
            <a:ext cx="6977400" cy="4926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2300">
                <a:latin typeface="Calibri"/>
                <a:ea typeface="Calibri"/>
                <a:cs typeface="Calibri"/>
                <a:sym typeface="Calibri"/>
              </a:rPr>
              <a:t>Catabolic process - breaks the substrate into products</a:t>
            </a:r>
            <a:endParaRPr b="1" sz="2300">
              <a:latin typeface="Calibri"/>
              <a:ea typeface="Calibri"/>
              <a:cs typeface="Calibri"/>
              <a:sym typeface="Calibri"/>
            </a:endParaRPr>
          </a:p>
        </p:txBody>
      </p:sp>
      <p:sp>
        <p:nvSpPr>
          <p:cNvPr id="2431" name="Google Shape;2431;p329"/>
          <p:cNvSpPr txBox="1"/>
          <p:nvPr/>
        </p:nvSpPr>
        <p:spPr>
          <a:xfrm>
            <a:off x="1083300" y="3032200"/>
            <a:ext cx="1474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MHETase</a:t>
            </a:r>
            <a:endParaRPr b="1" sz="2400">
              <a:solidFill>
                <a:schemeClr val="dk1"/>
              </a:solidFill>
              <a:latin typeface="Calibri"/>
              <a:ea typeface="Calibri"/>
              <a:cs typeface="Calibri"/>
              <a:sym typeface="Calibri"/>
            </a:endParaRPr>
          </a:p>
        </p:txBody>
      </p:sp>
      <p:sp>
        <p:nvSpPr>
          <p:cNvPr id="2432" name="Google Shape;2432;p329"/>
          <p:cNvSpPr txBox="1"/>
          <p:nvPr/>
        </p:nvSpPr>
        <p:spPr>
          <a:xfrm>
            <a:off x="3904150" y="3102350"/>
            <a:ext cx="1377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en" sz="2400">
                <a:solidFill>
                  <a:schemeClr val="dk1"/>
                </a:solidFill>
                <a:latin typeface="Calibri"/>
                <a:ea typeface="Calibri"/>
                <a:cs typeface="Calibri"/>
                <a:sym typeface="Calibri"/>
              </a:rPr>
              <a:t>MHETase</a:t>
            </a:r>
            <a:endParaRPr b="1" sz="2400">
              <a:solidFill>
                <a:schemeClr val="dk1"/>
              </a:solidFill>
              <a:latin typeface="Calibri"/>
              <a:ea typeface="Calibri"/>
              <a:cs typeface="Calibri"/>
              <a:sym typeface="Calibri"/>
            </a:endParaRPr>
          </a:p>
        </p:txBody>
      </p:sp>
      <p:sp>
        <p:nvSpPr>
          <p:cNvPr id="2433" name="Google Shape;2433;p329"/>
          <p:cNvSpPr txBox="1"/>
          <p:nvPr/>
        </p:nvSpPr>
        <p:spPr>
          <a:xfrm>
            <a:off x="6749325" y="2967325"/>
            <a:ext cx="1377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MHETase</a:t>
            </a:r>
            <a:endParaRPr b="1" sz="2400">
              <a:solidFill>
                <a:schemeClr val="dk1"/>
              </a:solidFill>
              <a:latin typeface="Calibri"/>
              <a:ea typeface="Calibri"/>
              <a:cs typeface="Calibri"/>
              <a:sym typeface="Calibri"/>
            </a:endParaRPr>
          </a:p>
        </p:txBody>
      </p:sp>
      <p:sp>
        <p:nvSpPr>
          <p:cNvPr id="2434" name="Google Shape;2434;p329"/>
          <p:cNvSpPr txBox="1"/>
          <p:nvPr/>
        </p:nvSpPr>
        <p:spPr>
          <a:xfrm>
            <a:off x="230300" y="1122850"/>
            <a:ext cx="1377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MHET</a:t>
            </a:r>
            <a:endParaRPr b="1" sz="2400">
              <a:solidFill>
                <a:schemeClr val="dk1"/>
              </a:solidFill>
              <a:latin typeface="Calibri"/>
              <a:ea typeface="Calibri"/>
              <a:cs typeface="Calibri"/>
              <a:sym typeface="Calibri"/>
            </a:endParaRPr>
          </a:p>
        </p:txBody>
      </p:sp>
      <p:sp>
        <p:nvSpPr>
          <p:cNvPr id="2435" name="Google Shape;2435;p329"/>
          <p:cNvSpPr txBox="1"/>
          <p:nvPr/>
        </p:nvSpPr>
        <p:spPr>
          <a:xfrm>
            <a:off x="3883500" y="1834975"/>
            <a:ext cx="1377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MHET</a:t>
            </a:r>
            <a:endParaRPr b="1" sz="2400">
              <a:solidFill>
                <a:schemeClr val="dk1"/>
              </a:solidFill>
              <a:latin typeface="Calibri"/>
              <a:ea typeface="Calibri"/>
              <a:cs typeface="Calibri"/>
              <a:sym typeface="Calibri"/>
            </a:endParaRPr>
          </a:p>
        </p:txBody>
      </p:sp>
      <p:sp>
        <p:nvSpPr>
          <p:cNvPr id="2436" name="Google Shape;2436;p329"/>
          <p:cNvSpPr txBox="1"/>
          <p:nvPr/>
        </p:nvSpPr>
        <p:spPr>
          <a:xfrm>
            <a:off x="7429775" y="1207550"/>
            <a:ext cx="15567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latin typeface="Calibri"/>
                <a:ea typeface="Calibri"/>
                <a:cs typeface="Calibri"/>
                <a:sym typeface="Calibri"/>
              </a:rPr>
              <a:t>EG</a:t>
            </a:r>
            <a:endParaRPr b="1" sz="2400">
              <a:latin typeface="Calibri"/>
              <a:ea typeface="Calibri"/>
              <a:cs typeface="Calibri"/>
              <a:sym typeface="Calibri"/>
            </a:endParaRPr>
          </a:p>
        </p:txBody>
      </p:sp>
      <p:sp>
        <p:nvSpPr>
          <p:cNvPr id="2437" name="Google Shape;2437;p329"/>
          <p:cNvSpPr txBox="1"/>
          <p:nvPr/>
        </p:nvSpPr>
        <p:spPr>
          <a:xfrm>
            <a:off x="6420425" y="1046650"/>
            <a:ext cx="1377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TPA</a:t>
            </a:r>
            <a:endParaRPr b="1" sz="2400">
              <a:solidFill>
                <a:schemeClr val="dk1"/>
              </a:solidFill>
              <a:latin typeface="Calibri"/>
              <a:ea typeface="Calibri"/>
              <a:cs typeface="Calibri"/>
              <a:sym typeface="Calibri"/>
            </a:endParaRPr>
          </a:p>
        </p:txBody>
      </p:sp>
      <p:sp>
        <p:nvSpPr>
          <p:cNvPr id="2438" name="Google Shape;2438;p329"/>
          <p:cNvSpPr/>
          <p:nvPr/>
        </p:nvSpPr>
        <p:spPr>
          <a:xfrm>
            <a:off x="6733400" y="1803125"/>
            <a:ext cx="1195200" cy="972600"/>
          </a:xfrm>
          <a:prstGeom prst="roundRect">
            <a:avLst>
              <a:gd fmla="val 16667" name="adj"/>
            </a:avLst>
          </a:prstGeom>
          <a:noFill/>
          <a:ln cap="flat" cmpd="sng" w="38100">
            <a:solidFill>
              <a:srgbClr val="DE65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9" name="Google Shape;2439;p329"/>
          <p:cNvSpPr txBox="1"/>
          <p:nvPr/>
        </p:nvSpPr>
        <p:spPr>
          <a:xfrm>
            <a:off x="4181525" y="78550"/>
            <a:ext cx="2238900" cy="1662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DE65A7"/>
                </a:solidFill>
                <a:latin typeface="Calibri"/>
                <a:ea typeface="Calibri"/>
                <a:cs typeface="Calibri"/>
                <a:sym typeface="Calibri"/>
              </a:rPr>
              <a:t>What did you notice about the behavior of the active site?</a:t>
            </a:r>
            <a:endParaRPr b="1" sz="2400">
              <a:solidFill>
                <a:srgbClr val="DE65A7"/>
              </a:solidFill>
              <a:latin typeface="Calibri"/>
              <a:ea typeface="Calibri"/>
              <a:cs typeface="Calibri"/>
              <a:sym typeface="Calibri"/>
            </a:endParaRPr>
          </a:p>
        </p:txBody>
      </p:sp>
      <p:cxnSp>
        <p:nvCxnSpPr>
          <p:cNvPr id="2440" name="Google Shape;2440;p329"/>
          <p:cNvCxnSpPr>
            <a:stCxn id="2439" idx="2"/>
            <a:endCxn id="2438" idx="1"/>
          </p:cNvCxnSpPr>
          <p:nvPr/>
        </p:nvCxnSpPr>
        <p:spPr>
          <a:xfrm>
            <a:off x="5300975" y="1740850"/>
            <a:ext cx="1432500" cy="548700"/>
          </a:xfrm>
          <a:prstGeom prst="straightConnector1">
            <a:avLst/>
          </a:prstGeom>
          <a:noFill/>
          <a:ln cap="flat" cmpd="sng" w="38100">
            <a:solidFill>
              <a:srgbClr val="DE65A7"/>
            </a:solidFill>
            <a:prstDash val="solid"/>
            <a:round/>
            <a:headEnd len="med" w="med" type="none"/>
            <a:tailEnd len="med" w="med" type="triangle"/>
          </a:ln>
        </p:spPr>
      </p:cxn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2444" name="Shape 2444"/>
        <p:cNvGrpSpPr/>
        <p:nvPr/>
      </p:nvGrpSpPr>
      <p:grpSpPr>
        <a:xfrm>
          <a:off x="0" y="0"/>
          <a:ext cx="0" cy="0"/>
          <a:chOff x="0" y="0"/>
          <a:chExt cx="0" cy="0"/>
        </a:xfrm>
      </p:grpSpPr>
      <p:pic>
        <p:nvPicPr>
          <p:cNvPr id="2445" name="Google Shape;2445;p330"/>
          <p:cNvPicPr preferRelativeResize="0"/>
          <p:nvPr/>
        </p:nvPicPr>
        <p:blipFill rotWithShape="1">
          <a:blip r:embed="rId4">
            <a:alphaModFix/>
          </a:blip>
          <a:srcRect b="0" l="0" r="0" t="0"/>
          <a:stretch/>
        </p:blipFill>
        <p:spPr>
          <a:xfrm>
            <a:off x="7913780" y="369840"/>
            <a:ext cx="900247" cy="900247"/>
          </a:xfrm>
          <a:prstGeom prst="rect">
            <a:avLst/>
          </a:prstGeom>
          <a:noFill/>
          <a:ln>
            <a:noFill/>
          </a:ln>
        </p:spPr>
      </p:pic>
      <p:sp>
        <p:nvSpPr>
          <p:cNvPr id="2446" name="Google Shape;2446;p330"/>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
        <p:nvSpPr>
          <p:cNvPr id="2447" name="Google Shape;2447;p330"/>
          <p:cNvSpPr txBox="1"/>
          <p:nvPr/>
        </p:nvSpPr>
        <p:spPr>
          <a:xfrm>
            <a:off x="249450" y="1426575"/>
            <a:ext cx="4535400" cy="22470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Open Sans"/>
              <a:ea typeface="Open Sans"/>
              <a:cs typeface="Open Sans"/>
              <a:sym typeface="Open Sans"/>
            </a:endParaRPr>
          </a:p>
        </p:txBody>
      </p:sp>
      <p:pic>
        <p:nvPicPr>
          <p:cNvPr id="2448" name="Google Shape;2448;p330"/>
          <p:cNvPicPr preferRelativeResize="0"/>
          <p:nvPr/>
        </p:nvPicPr>
        <p:blipFill rotWithShape="1">
          <a:blip r:embed="rId5">
            <a:alphaModFix/>
          </a:blip>
          <a:srcRect b="0" l="0" r="0" t="0"/>
          <a:stretch/>
        </p:blipFill>
        <p:spPr>
          <a:xfrm>
            <a:off x="4360669" y="1486419"/>
            <a:ext cx="4130627" cy="2637593"/>
          </a:xfrm>
          <a:prstGeom prst="rect">
            <a:avLst/>
          </a:prstGeom>
          <a:noFill/>
          <a:ln>
            <a:noFill/>
          </a:ln>
        </p:spPr>
      </p:pic>
      <p:sp>
        <p:nvSpPr>
          <p:cNvPr id="2449" name="Google Shape;2449;p330"/>
          <p:cNvSpPr txBox="1"/>
          <p:nvPr>
            <p:ph idx="1" type="body"/>
          </p:nvPr>
        </p:nvSpPr>
        <p:spPr>
          <a:xfrm>
            <a:off x="383075" y="1170000"/>
            <a:ext cx="3977700" cy="3973500"/>
          </a:xfrm>
          <a:prstGeom prst="rect">
            <a:avLst/>
          </a:prstGeom>
          <a:noFill/>
          <a:ln>
            <a:noFill/>
          </a:ln>
        </p:spPr>
        <p:txBody>
          <a:bodyPr anchorCtr="0" anchor="t" bIns="91425" lIns="91425" spcFirstLastPara="1" rIns="91425" wrap="square" tIns="91425">
            <a:normAutofit fontScale="92500" lnSpcReduction="20000"/>
          </a:bodyPr>
          <a:lstStyle/>
          <a:p>
            <a:pPr indent="0" lvl="0" marL="0" rtl="0" algn="l">
              <a:lnSpc>
                <a:spcPct val="115000"/>
              </a:lnSpc>
              <a:spcBef>
                <a:spcPts val="0"/>
              </a:spcBef>
              <a:spcAft>
                <a:spcPts val="0"/>
              </a:spcAft>
              <a:buSzPct val="117647"/>
              <a:buNone/>
            </a:pPr>
            <a:r>
              <a:rPr lang="en"/>
              <a:t>Using the foam models in front of you, select what you think models an active site. </a:t>
            </a:r>
            <a:endParaRPr/>
          </a:p>
          <a:p>
            <a:pPr indent="0" lvl="0" marL="0" rtl="0" algn="l">
              <a:lnSpc>
                <a:spcPct val="115000"/>
              </a:lnSpc>
              <a:spcBef>
                <a:spcPts val="1200"/>
              </a:spcBef>
              <a:spcAft>
                <a:spcPts val="0"/>
              </a:spcAft>
              <a:buSzPct val="117647"/>
              <a:buNone/>
            </a:pPr>
            <a:r>
              <a:t/>
            </a:r>
            <a:endParaRPr/>
          </a:p>
          <a:p>
            <a:pPr indent="0" lvl="0" marL="0" rtl="0" algn="l">
              <a:lnSpc>
                <a:spcPct val="115000"/>
              </a:lnSpc>
              <a:spcBef>
                <a:spcPts val="1200"/>
              </a:spcBef>
              <a:spcAft>
                <a:spcPts val="0"/>
              </a:spcAft>
              <a:buSzPct val="117647"/>
              <a:buNone/>
            </a:pPr>
            <a:r>
              <a:rPr b="1" lang="en">
                <a:solidFill>
                  <a:schemeClr val="accent5"/>
                </a:solidFill>
              </a:rPr>
              <a:t>WHY did you select this model?</a:t>
            </a:r>
            <a:endParaRPr b="1">
              <a:solidFill>
                <a:schemeClr val="accent5"/>
              </a:solidFill>
            </a:endParaRPr>
          </a:p>
          <a:p>
            <a:pPr indent="0" lvl="0" marL="0" rtl="0" algn="l">
              <a:lnSpc>
                <a:spcPct val="115000"/>
              </a:lnSpc>
              <a:spcBef>
                <a:spcPts val="1200"/>
              </a:spcBef>
              <a:spcAft>
                <a:spcPts val="0"/>
              </a:spcAft>
              <a:buSzPct val="117647"/>
              <a:buNone/>
            </a:pPr>
            <a:r>
              <a:t/>
            </a:r>
            <a:endParaRPr b="1">
              <a:solidFill>
                <a:schemeClr val="accent5"/>
              </a:solidFill>
            </a:endParaRPr>
          </a:p>
          <a:p>
            <a:pPr indent="0" lvl="0" marL="0" rtl="0" algn="l">
              <a:lnSpc>
                <a:spcPct val="115000"/>
              </a:lnSpc>
              <a:spcBef>
                <a:spcPts val="1200"/>
              </a:spcBef>
              <a:spcAft>
                <a:spcPts val="0"/>
              </a:spcAft>
              <a:buSzPct val="117647"/>
              <a:buNone/>
            </a:pPr>
            <a:r>
              <a:rPr b="1" lang="en">
                <a:solidFill>
                  <a:schemeClr val="accent5"/>
                </a:solidFill>
              </a:rPr>
              <a:t>What properties do all active sites have?</a:t>
            </a:r>
            <a:endParaRPr b="1">
              <a:solidFill>
                <a:schemeClr val="accent5"/>
              </a:solidFill>
            </a:endParaRPr>
          </a:p>
          <a:p>
            <a:pPr indent="0" lvl="0" marL="0" rtl="0" algn="l">
              <a:lnSpc>
                <a:spcPct val="115000"/>
              </a:lnSpc>
              <a:spcBef>
                <a:spcPts val="1200"/>
              </a:spcBef>
              <a:spcAft>
                <a:spcPts val="1200"/>
              </a:spcAft>
              <a:buSzPct val="117647"/>
              <a:buNone/>
            </a:pPr>
            <a:r>
              <a:t/>
            </a:r>
            <a:endParaRPr/>
          </a:p>
        </p:txBody>
      </p:sp>
      <p:sp>
        <p:nvSpPr>
          <p:cNvPr id="2450" name="Google Shape;2450;p330"/>
          <p:cNvSpPr txBox="1"/>
          <p:nvPr>
            <p:ph type="title"/>
          </p:nvPr>
        </p:nvSpPr>
        <p:spPr>
          <a:xfrm>
            <a:off x="233200" y="-41800"/>
            <a:ext cx="71019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b="1" lang="en"/>
              <a:t>What is an Active Site?</a:t>
            </a:r>
            <a:endParaRPr b="1"/>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454" name="Shape 2454"/>
        <p:cNvGrpSpPr/>
        <p:nvPr/>
      </p:nvGrpSpPr>
      <p:grpSpPr>
        <a:xfrm>
          <a:off x="0" y="0"/>
          <a:ext cx="0" cy="0"/>
          <a:chOff x="0" y="0"/>
          <a:chExt cx="0" cy="0"/>
        </a:xfrm>
      </p:grpSpPr>
      <p:sp>
        <p:nvSpPr>
          <p:cNvPr id="2455" name="Google Shape;2455;p331"/>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pic>
        <p:nvPicPr>
          <p:cNvPr id="2456" name="Google Shape;2456;p331"/>
          <p:cNvPicPr preferRelativeResize="0"/>
          <p:nvPr/>
        </p:nvPicPr>
        <p:blipFill rotWithShape="1">
          <a:blip r:embed="rId4">
            <a:alphaModFix/>
          </a:blip>
          <a:srcRect b="2015" l="30834" r="14242" t="39413"/>
          <a:stretch/>
        </p:blipFill>
        <p:spPr>
          <a:xfrm>
            <a:off x="4869525" y="1278100"/>
            <a:ext cx="3120849" cy="3021126"/>
          </a:xfrm>
          <a:prstGeom prst="rect">
            <a:avLst/>
          </a:prstGeom>
          <a:noFill/>
          <a:ln>
            <a:noFill/>
          </a:ln>
        </p:spPr>
      </p:pic>
      <p:sp>
        <p:nvSpPr>
          <p:cNvPr id="2457" name="Google Shape;2457;p331"/>
          <p:cNvSpPr txBox="1"/>
          <p:nvPr>
            <p:ph idx="1" type="body"/>
          </p:nvPr>
        </p:nvSpPr>
        <p:spPr>
          <a:xfrm>
            <a:off x="421175" y="1338825"/>
            <a:ext cx="4254000" cy="3497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2400"/>
              <a:buNone/>
            </a:pPr>
            <a:r>
              <a:rPr b="1" lang="en">
                <a:solidFill>
                  <a:srgbClr val="1CA64A"/>
                </a:solidFill>
              </a:rPr>
              <a:t>Where is the active site on this model?</a:t>
            </a:r>
            <a:endParaRPr b="1">
              <a:solidFill>
                <a:srgbClr val="1CA64A"/>
              </a:solidFill>
            </a:endParaRPr>
          </a:p>
          <a:p>
            <a:pPr indent="0" lvl="0" marL="0" rtl="0" algn="l">
              <a:lnSpc>
                <a:spcPct val="115000"/>
              </a:lnSpc>
              <a:spcBef>
                <a:spcPts val="2000"/>
              </a:spcBef>
              <a:spcAft>
                <a:spcPts val="0"/>
              </a:spcAft>
              <a:buSzPts val="2400"/>
              <a:buNone/>
            </a:pPr>
            <a:r>
              <a:rPr b="1" lang="en">
                <a:solidFill>
                  <a:srgbClr val="1CA64A"/>
                </a:solidFill>
              </a:rPr>
              <a:t>What properties do you think that active sites will have?</a:t>
            </a:r>
            <a:endParaRPr b="1">
              <a:solidFill>
                <a:srgbClr val="1CA64A"/>
              </a:solidFill>
            </a:endParaRPr>
          </a:p>
          <a:p>
            <a:pPr indent="0" lvl="0" marL="0" rtl="0" algn="l">
              <a:lnSpc>
                <a:spcPct val="115000"/>
              </a:lnSpc>
              <a:spcBef>
                <a:spcPts val="2000"/>
              </a:spcBef>
              <a:spcAft>
                <a:spcPts val="2000"/>
              </a:spcAft>
              <a:buSzPts val="2400"/>
              <a:buNone/>
            </a:pPr>
            <a:r>
              <a:t/>
            </a:r>
            <a:endParaRPr>
              <a:solidFill>
                <a:srgbClr val="1CA64A"/>
              </a:solidFill>
            </a:endParaRPr>
          </a:p>
        </p:txBody>
      </p:sp>
      <p:sp>
        <p:nvSpPr>
          <p:cNvPr id="2458" name="Google Shape;2458;p331"/>
          <p:cNvSpPr txBox="1"/>
          <p:nvPr>
            <p:ph type="title"/>
          </p:nvPr>
        </p:nvSpPr>
        <p:spPr>
          <a:xfrm>
            <a:off x="233200" y="-47081"/>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Enzyme Model</a:t>
            </a:r>
            <a:endParaRPr b="1"/>
          </a:p>
        </p:txBody>
      </p:sp>
      <p:pic>
        <p:nvPicPr>
          <p:cNvPr id="2459" name="Google Shape;2459;p331"/>
          <p:cNvPicPr preferRelativeResize="0"/>
          <p:nvPr/>
        </p:nvPicPr>
        <p:blipFill rotWithShape="1">
          <a:blip r:embed="rId5">
            <a:alphaModFix/>
          </a:blip>
          <a:srcRect b="0" l="0" r="0" t="0"/>
          <a:stretch/>
        </p:blipFill>
        <p:spPr>
          <a:xfrm>
            <a:off x="7913780" y="369840"/>
            <a:ext cx="900247" cy="900247"/>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463" name="Shape 2463"/>
        <p:cNvGrpSpPr/>
        <p:nvPr/>
      </p:nvGrpSpPr>
      <p:grpSpPr>
        <a:xfrm>
          <a:off x="0" y="0"/>
          <a:ext cx="0" cy="0"/>
          <a:chOff x="0" y="0"/>
          <a:chExt cx="0" cy="0"/>
        </a:xfrm>
      </p:grpSpPr>
      <p:sp>
        <p:nvSpPr>
          <p:cNvPr id="2464" name="Google Shape;2464;p332"/>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
        <p:nvSpPr>
          <p:cNvPr id="2465" name="Google Shape;2465;p332"/>
          <p:cNvSpPr txBox="1"/>
          <p:nvPr/>
        </p:nvSpPr>
        <p:spPr>
          <a:xfrm>
            <a:off x="249450" y="1426575"/>
            <a:ext cx="4535400" cy="22470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Open Sans"/>
              <a:ea typeface="Open Sans"/>
              <a:cs typeface="Open Sans"/>
              <a:sym typeface="Open Sans"/>
            </a:endParaRPr>
          </a:p>
        </p:txBody>
      </p:sp>
      <p:pic>
        <p:nvPicPr>
          <p:cNvPr id="2466" name="Google Shape;2466;p332"/>
          <p:cNvPicPr preferRelativeResize="0"/>
          <p:nvPr/>
        </p:nvPicPr>
        <p:blipFill rotWithShape="1">
          <a:blip r:embed="rId4">
            <a:alphaModFix/>
          </a:blip>
          <a:srcRect b="0" l="0" r="0" t="0"/>
          <a:stretch/>
        </p:blipFill>
        <p:spPr>
          <a:xfrm>
            <a:off x="4674096" y="1502419"/>
            <a:ext cx="3854375" cy="2567364"/>
          </a:xfrm>
          <a:prstGeom prst="rect">
            <a:avLst/>
          </a:prstGeom>
          <a:noFill/>
          <a:ln>
            <a:noFill/>
          </a:ln>
        </p:spPr>
      </p:pic>
      <p:pic>
        <p:nvPicPr>
          <p:cNvPr descr="Icon&#10;&#10;Description automatically generated" id="2467" name="Google Shape;2467;p332"/>
          <p:cNvPicPr preferRelativeResize="0"/>
          <p:nvPr/>
        </p:nvPicPr>
        <p:blipFill rotWithShape="1">
          <a:blip r:embed="rId5">
            <a:alphaModFix/>
          </a:blip>
          <a:srcRect b="0" l="0" r="0" t="0"/>
          <a:stretch/>
        </p:blipFill>
        <p:spPr>
          <a:xfrm>
            <a:off x="7902305" y="366203"/>
            <a:ext cx="905276" cy="905276"/>
          </a:xfrm>
          <a:prstGeom prst="rect">
            <a:avLst/>
          </a:prstGeom>
          <a:noFill/>
          <a:ln>
            <a:noFill/>
          </a:ln>
        </p:spPr>
      </p:pic>
      <p:sp>
        <p:nvSpPr>
          <p:cNvPr id="2468" name="Google Shape;2468;p332"/>
          <p:cNvSpPr txBox="1"/>
          <p:nvPr>
            <p:ph idx="1" type="body"/>
          </p:nvPr>
        </p:nvSpPr>
        <p:spPr>
          <a:xfrm>
            <a:off x="706925" y="1211175"/>
            <a:ext cx="3854400" cy="3497400"/>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115000"/>
              </a:lnSpc>
              <a:spcBef>
                <a:spcPts val="0"/>
              </a:spcBef>
              <a:spcAft>
                <a:spcPts val="0"/>
              </a:spcAft>
              <a:buSzPts val="2400"/>
              <a:buNone/>
            </a:pPr>
            <a:r>
              <a:rPr lang="en"/>
              <a:t>Active sites have a specific shape.</a:t>
            </a:r>
            <a:endParaRPr/>
          </a:p>
          <a:p>
            <a:pPr indent="0" lvl="0" marL="0" rtl="0" algn="l">
              <a:lnSpc>
                <a:spcPct val="115000"/>
              </a:lnSpc>
              <a:spcBef>
                <a:spcPts val="1200"/>
              </a:spcBef>
              <a:spcAft>
                <a:spcPts val="0"/>
              </a:spcAft>
              <a:buSzPts val="2400"/>
              <a:buNone/>
            </a:pPr>
            <a:r>
              <a:t/>
            </a:r>
            <a:endParaRPr/>
          </a:p>
          <a:p>
            <a:pPr indent="0" lvl="0" marL="0" rtl="0" algn="l">
              <a:lnSpc>
                <a:spcPct val="115000"/>
              </a:lnSpc>
              <a:spcBef>
                <a:spcPts val="1200"/>
              </a:spcBef>
              <a:spcAft>
                <a:spcPts val="0"/>
              </a:spcAft>
              <a:buSzPts val="2400"/>
              <a:buNone/>
            </a:pPr>
            <a:r>
              <a:rPr lang="en"/>
              <a:t>Active sites have chemical properties that will attract their substrate.</a:t>
            </a:r>
            <a:endParaRPr/>
          </a:p>
          <a:p>
            <a:pPr indent="0" lvl="0" marL="0" rtl="0" algn="l">
              <a:lnSpc>
                <a:spcPct val="115000"/>
              </a:lnSpc>
              <a:spcBef>
                <a:spcPts val="1200"/>
              </a:spcBef>
              <a:spcAft>
                <a:spcPts val="1200"/>
              </a:spcAft>
              <a:buSzPts val="2400"/>
              <a:buNone/>
            </a:pPr>
            <a:r>
              <a:t/>
            </a:r>
            <a:endParaRPr/>
          </a:p>
        </p:txBody>
      </p:sp>
      <p:sp>
        <p:nvSpPr>
          <p:cNvPr id="2469" name="Google Shape;2469;p332"/>
          <p:cNvSpPr txBox="1"/>
          <p:nvPr>
            <p:ph type="title"/>
          </p:nvPr>
        </p:nvSpPr>
        <p:spPr>
          <a:xfrm>
            <a:off x="252847" y="100775"/>
            <a:ext cx="60414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b="1" lang="en"/>
              <a:t>Active Site Highlights</a:t>
            </a:r>
            <a:endParaRPr b="1"/>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473" name="Shape 2473"/>
        <p:cNvGrpSpPr/>
        <p:nvPr/>
      </p:nvGrpSpPr>
      <p:grpSpPr>
        <a:xfrm>
          <a:off x="0" y="0"/>
          <a:ext cx="0" cy="0"/>
          <a:chOff x="0" y="0"/>
          <a:chExt cx="0" cy="0"/>
        </a:xfrm>
      </p:grpSpPr>
      <p:pic>
        <p:nvPicPr>
          <p:cNvPr id="2474" name="Google Shape;2474;p333"/>
          <p:cNvPicPr preferRelativeResize="0"/>
          <p:nvPr/>
        </p:nvPicPr>
        <p:blipFill rotWithShape="1">
          <a:blip r:embed="rId4">
            <a:alphaModFix/>
          </a:blip>
          <a:srcRect b="0" l="0" r="0" t="0"/>
          <a:stretch/>
        </p:blipFill>
        <p:spPr>
          <a:xfrm>
            <a:off x="7898938" y="375353"/>
            <a:ext cx="900247" cy="900247"/>
          </a:xfrm>
          <a:prstGeom prst="rect">
            <a:avLst/>
          </a:prstGeom>
          <a:noFill/>
          <a:ln>
            <a:noFill/>
          </a:ln>
        </p:spPr>
      </p:pic>
      <p:sp>
        <p:nvSpPr>
          <p:cNvPr id="2475" name="Google Shape;2475;p333"/>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
        <p:nvSpPr>
          <p:cNvPr id="2476" name="Google Shape;2476;p333"/>
          <p:cNvSpPr txBox="1"/>
          <p:nvPr/>
        </p:nvSpPr>
        <p:spPr>
          <a:xfrm>
            <a:off x="445294" y="1354163"/>
            <a:ext cx="3906600" cy="6291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Calibri"/>
              <a:ea typeface="Calibri"/>
              <a:cs typeface="Calibri"/>
              <a:sym typeface="Calibri"/>
            </a:endParaRPr>
          </a:p>
        </p:txBody>
      </p:sp>
      <p:pic>
        <p:nvPicPr>
          <p:cNvPr id="2477" name="Google Shape;2477;p333"/>
          <p:cNvPicPr preferRelativeResize="0"/>
          <p:nvPr/>
        </p:nvPicPr>
        <p:blipFill rotWithShape="1">
          <a:blip r:embed="rId5">
            <a:alphaModFix/>
          </a:blip>
          <a:srcRect b="0" l="0" r="0" t="0"/>
          <a:stretch/>
        </p:blipFill>
        <p:spPr>
          <a:xfrm>
            <a:off x="4774556" y="1486425"/>
            <a:ext cx="3716738" cy="2373300"/>
          </a:xfrm>
          <a:prstGeom prst="rect">
            <a:avLst/>
          </a:prstGeom>
          <a:noFill/>
          <a:ln>
            <a:noFill/>
          </a:ln>
        </p:spPr>
      </p:pic>
      <p:sp>
        <p:nvSpPr>
          <p:cNvPr id="2478" name="Google Shape;2478;p333"/>
          <p:cNvSpPr txBox="1"/>
          <p:nvPr>
            <p:ph type="title"/>
          </p:nvPr>
        </p:nvSpPr>
        <p:spPr>
          <a:xfrm>
            <a:off x="233200" y="100775"/>
            <a:ext cx="7032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b="1" lang="en"/>
              <a:t>Catabolic Reaction</a:t>
            </a:r>
            <a:endParaRPr b="1"/>
          </a:p>
        </p:txBody>
      </p:sp>
      <p:sp>
        <p:nvSpPr>
          <p:cNvPr id="2479" name="Google Shape;2479;p333"/>
          <p:cNvSpPr txBox="1"/>
          <p:nvPr>
            <p:ph idx="1" type="body"/>
          </p:nvPr>
        </p:nvSpPr>
        <p:spPr>
          <a:xfrm>
            <a:off x="706925" y="1211175"/>
            <a:ext cx="3906600" cy="34974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400"/>
              <a:buNone/>
            </a:pPr>
            <a:r>
              <a:rPr lang="en" sz="2100">
                <a:solidFill>
                  <a:schemeClr val="dk1"/>
                </a:solidFill>
              </a:rPr>
              <a:t>Model a catabolic reaction.</a:t>
            </a:r>
            <a:endParaRPr sz="2100">
              <a:solidFill>
                <a:schemeClr val="dk1"/>
              </a:solidFill>
            </a:endParaRPr>
          </a:p>
          <a:p>
            <a:pPr indent="0" lvl="0" marL="0" rtl="0" algn="l">
              <a:lnSpc>
                <a:spcPct val="100000"/>
              </a:lnSpc>
              <a:spcBef>
                <a:spcPts val="0"/>
              </a:spcBef>
              <a:spcAft>
                <a:spcPts val="0"/>
              </a:spcAft>
              <a:buSzPts val="2400"/>
              <a:buNone/>
            </a:pPr>
            <a:r>
              <a:t/>
            </a:r>
            <a:endParaRPr sz="2100">
              <a:solidFill>
                <a:schemeClr val="dk1"/>
              </a:solidFill>
            </a:endParaRPr>
          </a:p>
          <a:p>
            <a:pPr indent="0" lvl="0" marL="0" rtl="0" algn="l">
              <a:lnSpc>
                <a:spcPct val="100000"/>
              </a:lnSpc>
              <a:spcBef>
                <a:spcPts val="0"/>
              </a:spcBef>
              <a:spcAft>
                <a:spcPts val="0"/>
              </a:spcAft>
              <a:buSzPts val="2400"/>
              <a:buNone/>
            </a:pPr>
            <a:r>
              <a:rPr b="1" lang="en" sz="2100">
                <a:solidFill>
                  <a:srgbClr val="38761D"/>
                </a:solidFill>
                <a:latin typeface="Open Sans"/>
                <a:ea typeface="Open Sans"/>
                <a:cs typeface="Open Sans"/>
                <a:sym typeface="Open Sans"/>
              </a:rPr>
              <a:t>AB —&gt; A + B</a:t>
            </a:r>
            <a:endParaRPr sz="2100">
              <a:solidFill>
                <a:schemeClr val="dk1"/>
              </a:solidFill>
            </a:endParaRPr>
          </a:p>
          <a:p>
            <a:pPr indent="0" lvl="0" marL="0" rtl="0" algn="l">
              <a:lnSpc>
                <a:spcPct val="100000"/>
              </a:lnSpc>
              <a:spcBef>
                <a:spcPts val="0"/>
              </a:spcBef>
              <a:spcAft>
                <a:spcPts val="0"/>
              </a:spcAft>
              <a:buSzPts val="2400"/>
              <a:buNone/>
            </a:pPr>
            <a:r>
              <a:t/>
            </a:r>
            <a:endParaRPr sz="2100">
              <a:solidFill>
                <a:schemeClr val="dk1"/>
              </a:solidFill>
            </a:endParaRPr>
          </a:p>
          <a:p>
            <a:pPr indent="0" lvl="0" marL="0" rtl="0" algn="l">
              <a:lnSpc>
                <a:spcPct val="100000"/>
              </a:lnSpc>
              <a:spcBef>
                <a:spcPts val="0"/>
              </a:spcBef>
              <a:spcAft>
                <a:spcPts val="0"/>
              </a:spcAft>
              <a:buSzPts val="2400"/>
              <a:buNone/>
            </a:pPr>
            <a:r>
              <a:rPr lang="en" sz="2100">
                <a:solidFill>
                  <a:schemeClr val="dk1"/>
                </a:solidFill>
              </a:rPr>
              <a:t>Predict the behavior of chemical interactions.</a:t>
            </a:r>
            <a:endParaRPr sz="2100">
              <a:solidFill>
                <a:schemeClr val="dk1"/>
              </a:solidFill>
            </a:endParaRPr>
          </a:p>
          <a:p>
            <a:pPr indent="0" lvl="0" marL="0" rtl="0" algn="l">
              <a:lnSpc>
                <a:spcPct val="100000"/>
              </a:lnSpc>
              <a:spcBef>
                <a:spcPts val="0"/>
              </a:spcBef>
              <a:spcAft>
                <a:spcPts val="0"/>
              </a:spcAft>
              <a:buSzPts val="2400"/>
              <a:buNone/>
            </a:pPr>
            <a:r>
              <a:t/>
            </a:r>
            <a:endParaRPr sz="2100">
              <a:solidFill>
                <a:schemeClr val="dk1"/>
              </a:solidFill>
            </a:endParaRPr>
          </a:p>
          <a:p>
            <a:pPr indent="0" lvl="0" marL="0" rtl="0" algn="l">
              <a:lnSpc>
                <a:spcPct val="100000"/>
              </a:lnSpc>
              <a:spcBef>
                <a:spcPts val="0"/>
              </a:spcBef>
              <a:spcAft>
                <a:spcPts val="0"/>
              </a:spcAft>
              <a:buSzPts val="2400"/>
              <a:buNone/>
            </a:pPr>
            <a:r>
              <a:rPr lang="en" sz="2100">
                <a:solidFill>
                  <a:schemeClr val="dk1"/>
                </a:solidFill>
              </a:rPr>
              <a:t>Evaluate the merits and limitations of the models.</a:t>
            </a:r>
            <a:endParaRPr sz="2100">
              <a:solidFill>
                <a:schemeClr val="dk1"/>
              </a:solidFill>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2483" name="Shape 2483"/>
        <p:cNvGrpSpPr/>
        <p:nvPr/>
      </p:nvGrpSpPr>
      <p:grpSpPr>
        <a:xfrm>
          <a:off x="0" y="0"/>
          <a:ext cx="0" cy="0"/>
          <a:chOff x="0" y="0"/>
          <a:chExt cx="0" cy="0"/>
        </a:xfrm>
      </p:grpSpPr>
      <p:pic>
        <p:nvPicPr>
          <p:cNvPr id="2484" name="Google Shape;2484;p334"/>
          <p:cNvPicPr preferRelativeResize="0"/>
          <p:nvPr/>
        </p:nvPicPr>
        <p:blipFill rotWithShape="1">
          <a:blip r:embed="rId4">
            <a:alphaModFix/>
          </a:blip>
          <a:srcRect b="0" l="0" r="0" t="0"/>
          <a:stretch/>
        </p:blipFill>
        <p:spPr>
          <a:xfrm>
            <a:off x="7898938" y="375353"/>
            <a:ext cx="900247" cy="900247"/>
          </a:xfrm>
          <a:prstGeom prst="rect">
            <a:avLst/>
          </a:prstGeom>
          <a:noFill/>
          <a:ln>
            <a:noFill/>
          </a:ln>
        </p:spPr>
      </p:pic>
      <p:sp>
        <p:nvSpPr>
          <p:cNvPr id="2485" name="Google Shape;2485;p334"/>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
        <p:nvSpPr>
          <p:cNvPr id="2486" name="Google Shape;2486;p334"/>
          <p:cNvSpPr txBox="1"/>
          <p:nvPr/>
        </p:nvSpPr>
        <p:spPr>
          <a:xfrm>
            <a:off x="445294" y="1354163"/>
            <a:ext cx="3906600" cy="6291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Calibri"/>
              <a:ea typeface="Calibri"/>
              <a:cs typeface="Calibri"/>
              <a:sym typeface="Calibri"/>
            </a:endParaRPr>
          </a:p>
        </p:txBody>
      </p:sp>
      <p:pic>
        <p:nvPicPr>
          <p:cNvPr id="2487" name="Google Shape;2487;p334"/>
          <p:cNvPicPr preferRelativeResize="0"/>
          <p:nvPr/>
        </p:nvPicPr>
        <p:blipFill rotWithShape="1">
          <a:blip r:embed="rId5">
            <a:alphaModFix/>
          </a:blip>
          <a:srcRect b="0" l="0" r="0" t="0"/>
          <a:stretch/>
        </p:blipFill>
        <p:spPr>
          <a:xfrm>
            <a:off x="4774556" y="1486425"/>
            <a:ext cx="3716738" cy="2373300"/>
          </a:xfrm>
          <a:prstGeom prst="rect">
            <a:avLst/>
          </a:prstGeom>
          <a:noFill/>
          <a:ln>
            <a:noFill/>
          </a:ln>
        </p:spPr>
      </p:pic>
      <p:sp>
        <p:nvSpPr>
          <p:cNvPr id="2488" name="Google Shape;2488;p334"/>
          <p:cNvSpPr txBox="1"/>
          <p:nvPr>
            <p:ph type="title"/>
          </p:nvPr>
        </p:nvSpPr>
        <p:spPr>
          <a:xfrm>
            <a:off x="233200" y="100775"/>
            <a:ext cx="7032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b="1" lang="en"/>
              <a:t>Catabolic Reaction Interactable</a:t>
            </a:r>
            <a:endParaRPr b="1"/>
          </a:p>
        </p:txBody>
      </p:sp>
      <p:sp>
        <p:nvSpPr>
          <p:cNvPr id="2489" name="Google Shape;2489;p334"/>
          <p:cNvSpPr txBox="1"/>
          <p:nvPr>
            <p:ph idx="1" type="body"/>
          </p:nvPr>
        </p:nvSpPr>
        <p:spPr>
          <a:xfrm>
            <a:off x="706925" y="1211175"/>
            <a:ext cx="3906600" cy="34974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400"/>
              <a:buNone/>
            </a:pPr>
            <a:r>
              <a:rPr lang="en" sz="2100">
                <a:solidFill>
                  <a:schemeClr val="dk1"/>
                </a:solidFill>
              </a:rPr>
              <a:t>Let’s explore this reaction further.</a:t>
            </a:r>
            <a:endParaRPr sz="2100">
              <a:solidFill>
                <a:schemeClr val="dk1"/>
              </a:solidFill>
            </a:endParaRPr>
          </a:p>
          <a:p>
            <a:pPr indent="0" lvl="0" marL="0" rtl="0" algn="l">
              <a:lnSpc>
                <a:spcPct val="100000"/>
              </a:lnSpc>
              <a:spcBef>
                <a:spcPts val="0"/>
              </a:spcBef>
              <a:spcAft>
                <a:spcPts val="0"/>
              </a:spcAft>
              <a:buSzPts val="2400"/>
              <a:buNone/>
            </a:pPr>
            <a:r>
              <a:t/>
            </a:r>
            <a:endParaRPr sz="2100">
              <a:solidFill>
                <a:schemeClr val="dk1"/>
              </a:solidFill>
            </a:endParaRPr>
          </a:p>
          <a:p>
            <a:pPr indent="0" lvl="0" marL="0" rtl="0" algn="l">
              <a:lnSpc>
                <a:spcPct val="100000"/>
              </a:lnSpc>
              <a:spcBef>
                <a:spcPts val="0"/>
              </a:spcBef>
              <a:spcAft>
                <a:spcPts val="0"/>
              </a:spcAft>
              <a:buSzPts val="2400"/>
              <a:buNone/>
            </a:pPr>
            <a:r>
              <a:rPr lang="en" sz="2100">
                <a:solidFill>
                  <a:schemeClr val="dk1"/>
                </a:solidFill>
              </a:rPr>
              <a:t>Navigate through the first six slides.</a:t>
            </a:r>
            <a:endParaRPr sz="2100">
              <a:solidFill>
                <a:schemeClr val="dk1"/>
              </a:solidFill>
            </a:endParaRPr>
          </a:p>
          <a:p>
            <a:pPr indent="0" lvl="0" marL="0" rtl="0" algn="l">
              <a:lnSpc>
                <a:spcPct val="100000"/>
              </a:lnSpc>
              <a:spcBef>
                <a:spcPts val="0"/>
              </a:spcBef>
              <a:spcAft>
                <a:spcPts val="0"/>
              </a:spcAft>
              <a:buSzPts val="2400"/>
              <a:buNone/>
            </a:pPr>
            <a:r>
              <a:t/>
            </a:r>
            <a:endParaRPr sz="2100">
              <a:solidFill>
                <a:schemeClr val="dk1"/>
              </a:solidFill>
            </a:endParaRPr>
          </a:p>
          <a:p>
            <a:pPr indent="0" lvl="0" marL="0" rtl="0" algn="l">
              <a:lnSpc>
                <a:spcPct val="100000"/>
              </a:lnSpc>
              <a:spcBef>
                <a:spcPts val="0"/>
              </a:spcBef>
              <a:spcAft>
                <a:spcPts val="0"/>
              </a:spcAft>
              <a:buSzPts val="2400"/>
              <a:buNone/>
            </a:pPr>
            <a:r>
              <a:rPr lang="en" sz="2100">
                <a:solidFill>
                  <a:schemeClr val="dk1"/>
                </a:solidFill>
              </a:rPr>
              <a:t>Focus on the animations.  </a:t>
            </a:r>
            <a:endParaRPr sz="2100">
              <a:solidFill>
                <a:schemeClr val="dk1"/>
              </a:solidFill>
            </a:endParaRPr>
          </a:p>
          <a:p>
            <a:pPr indent="0" lvl="0" marL="0" rtl="0" algn="l">
              <a:lnSpc>
                <a:spcPct val="100000"/>
              </a:lnSpc>
              <a:spcBef>
                <a:spcPts val="0"/>
              </a:spcBef>
              <a:spcAft>
                <a:spcPts val="0"/>
              </a:spcAft>
              <a:buSzPts val="2400"/>
              <a:buNone/>
            </a:pPr>
            <a:r>
              <a:t/>
            </a:r>
            <a:endParaRPr sz="2100">
              <a:solidFill>
                <a:schemeClr val="dk1"/>
              </a:solidFill>
            </a:endParaRPr>
          </a:p>
          <a:p>
            <a:pPr indent="0" lvl="0" marL="0" rtl="0" algn="l">
              <a:lnSpc>
                <a:spcPct val="100000"/>
              </a:lnSpc>
              <a:spcBef>
                <a:spcPts val="0"/>
              </a:spcBef>
              <a:spcAft>
                <a:spcPts val="0"/>
              </a:spcAft>
              <a:buSzPts val="2400"/>
              <a:buNone/>
            </a:pPr>
            <a:r>
              <a:rPr b="1" lang="en" sz="2100">
                <a:solidFill>
                  <a:schemeClr val="accent2"/>
                </a:solidFill>
              </a:rPr>
              <a:t>How is the reaction different when an enzyme is added?</a:t>
            </a:r>
            <a:endParaRPr b="1" sz="2100">
              <a:solidFill>
                <a:schemeClr val="accent2"/>
              </a:solidFill>
            </a:endParaRPr>
          </a:p>
        </p:txBody>
      </p:sp>
      <p:pic>
        <p:nvPicPr>
          <p:cNvPr id="2490" name="Google Shape;2490;p334"/>
          <p:cNvPicPr preferRelativeResize="0"/>
          <p:nvPr/>
        </p:nvPicPr>
        <p:blipFill>
          <a:blip r:embed="rId6">
            <a:alphaModFix/>
          </a:blip>
          <a:stretch>
            <a:fillRect/>
          </a:stretch>
        </p:blipFill>
        <p:spPr>
          <a:xfrm>
            <a:off x="4648425" y="1551650"/>
            <a:ext cx="4150751" cy="3156926"/>
          </a:xfrm>
          <a:prstGeom prst="rect">
            <a:avLst/>
          </a:prstGeom>
          <a:noFill/>
          <a:ln>
            <a:noFill/>
          </a:ln>
        </p:spPr>
      </p:pic>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494" name="Shape 2494"/>
        <p:cNvGrpSpPr/>
        <p:nvPr/>
      </p:nvGrpSpPr>
      <p:grpSpPr>
        <a:xfrm>
          <a:off x="0" y="0"/>
          <a:ext cx="0" cy="0"/>
          <a:chOff x="0" y="0"/>
          <a:chExt cx="0" cy="0"/>
        </a:xfrm>
      </p:grpSpPr>
      <p:sp>
        <p:nvSpPr>
          <p:cNvPr id="2495" name="Google Shape;2495;p335"/>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pic>
        <p:nvPicPr>
          <p:cNvPr id="2496" name="Google Shape;2496;p335"/>
          <p:cNvPicPr preferRelativeResize="0"/>
          <p:nvPr/>
        </p:nvPicPr>
        <p:blipFill rotWithShape="1">
          <a:blip r:embed="rId4">
            <a:alphaModFix/>
          </a:blip>
          <a:srcRect b="0" l="0" r="0" t="0"/>
          <a:stretch/>
        </p:blipFill>
        <p:spPr>
          <a:xfrm>
            <a:off x="7898938" y="375353"/>
            <a:ext cx="900247" cy="900247"/>
          </a:xfrm>
          <a:prstGeom prst="rect">
            <a:avLst/>
          </a:prstGeom>
          <a:noFill/>
          <a:ln>
            <a:noFill/>
          </a:ln>
        </p:spPr>
      </p:pic>
      <p:sp>
        <p:nvSpPr>
          <p:cNvPr id="2497" name="Google Shape;2497;p335"/>
          <p:cNvSpPr txBox="1"/>
          <p:nvPr/>
        </p:nvSpPr>
        <p:spPr>
          <a:xfrm>
            <a:off x="445294" y="1354163"/>
            <a:ext cx="3906600" cy="6291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Calibri"/>
              <a:ea typeface="Calibri"/>
              <a:cs typeface="Calibri"/>
              <a:sym typeface="Calibri"/>
            </a:endParaRPr>
          </a:p>
        </p:txBody>
      </p:sp>
      <p:pic>
        <p:nvPicPr>
          <p:cNvPr id="2498" name="Google Shape;2498;p335"/>
          <p:cNvPicPr preferRelativeResize="0"/>
          <p:nvPr/>
        </p:nvPicPr>
        <p:blipFill rotWithShape="1">
          <a:blip r:embed="rId5">
            <a:alphaModFix/>
          </a:blip>
          <a:srcRect b="0" l="0" r="0" t="0"/>
          <a:stretch/>
        </p:blipFill>
        <p:spPr>
          <a:xfrm>
            <a:off x="4774556" y="1486425"/>
            <a:ext cx="3716738" cy="2373300"/>
          </a:xfrm>
          <a:prstGeom prst="rect">
            <a:avLst/>
          </a:prstGeom>
          <a:noFill/>
          <a:ln>
            <a:noFill/>
          </a:ln>
        </p:spPr>
      </p:pic>
      <p:sp>
        <p:nvSpPr>
          <p:cNvPr id="2499" name="Google Shape;2499;p335"/>
          <p:cNvSpPr txBox="1"/>
          <p:nvPr>
            <p:ph type="title"/>
          </p:nvPr>
        </p:nvSpPr>
        <p:spPr>
          <a:xfrm>
            <a:off x="233200" y="100775"/>
            <a:ext cx="7032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b="1" lang="en"/>
              <a:t>Anabolic Reaction</a:t>
            </a:r>
            <a:endParaRPr b="1"/>
          </a:p>
        </p:txBody>
      </p:sp>
      <p:sp>
        <p:nvSpPr>
          <p:cNvPr id="2500" name="Google Shape;2500;p335"/>
          <p:cNvSpPr txBox="1"/>
          <p:nvPr>
            <p:ph idx="1" type="body"/>
          </p:nvPr>
        </p:nvSpPr>
        <p:spPr>
          <a:xfrm>
            <a:off x="706925" y="1211175"/>
            <a:ext cx="3906600" cy="34974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400"/>
              <a:buNone/>
            </a:pPr>
            <a:r>
              <a:rPr lang="en" sz="2100">
                <a:solidFill>
                  <a:schemeClr val="dk1"/>
                </a:solidFill>
              </a:rPr>
              <a:t>Model a anabolic reaction.</a:t>
            </a:r>
            <a:endParaRPr sz="2100">
              <a:solidFill>
                <a:schemeClr val="dk1"/>
              </a:solidFill>
            </a:endParaRPr>
          </a:p>
          <a:p>
            <a:pPr indent="0" lvl="0" marL="0" rtl="0" algn="l">
              <a:lnSpc>
                <a:spcPct val="100000"/>
              </a:lnSpc>
              <a:spcBef>
                <a:spcPts val="0"/>
              </a:spcBef>
              <a:spcAft>
                <a:spcPts val="0"/>
              </a:spcAft>
              <a:buSzPts val="2400"/>
              <a:buNone/>
            </a:pPr>
            <a:r>
              <a:t/>
            </a:r>
            <a:endParaRPr sz="2100">
              <a:solidFill>
                <a:schemeClr val="dk1"/>
              </a:solidFill>
            </a:endParaRPr>
          </a:p>
          <a:p>
            <a:pPr indent="0" lvl="0" marL="0" rtl="0" algn="l">
              <a:lnSpc>
                <a:spcPct val="100000"/>
              </a:lnSpc>
              <a:spcBef>
                <a:spcPts val="0"/>
              </a:spcBef>
              <a:spcAft>
                <a:spcPts val="0"/>
              </a:spcAft>
              <a:buSzPts val="2400"/>
              <a:buNone/>
            </a:pPr>
            <a:r>
              <a:rPr b="1" lang="en" sz="2100">
                <a:solidFill>
                  <a:srgbClr val="E69138"/>
                </a:solidFill>
                <a:latin typeface="Open Sans"/>
                <a:ea typeface="Open Sans"/>
                <a:cs typeface="Open Sans"/>
                <a:sym typeface="Open Sans"/>
              </a:rPr>
              <a:t>A + B —&gt; AB</a:t>
            </a:r>
            <a:endParaRPr b="1" sz="2100">
              <a:solidFill>
                <a:srgbClr val="E69138"/>
              </a:solidFill>
              <a:latin typeface="Open Sans"/>
              <a:ea typeface="Open Sans"/>
              <a:cs typeface="Open Sans"/>
              <a:sym typeface="Open Sans"/>
            </a:endParaRPr>
          </a:p>
          <a:p>
            <a:pPr indent="0" lvl="0" marL="0" rtl="0" algn="l">
              <a:lnSpc>
                <a:spcPct val="100000"/>
              </a:lnSpc>
              <a:spcBef>
                <a:spcPts val="0"/>
              </a:spcBef>
              <a:spcAft>
                <a:spcPts val="0"/>
              </a:spcAft>
              <a:buSzPts val="2400"/>
              <a:buNone/>
            </a:pPr>
            <a:r>
              <a:t/>
            </a:r>
            <a:endParaRPr sz="2100">
              <a:solidFill>
                <a:schemeClr val="dk1"/>
              </a:solidFill>
            </a:endParaRPr>
          </a:p>
          <a:p>
            <a:pPr indent="0" lvl="0" marL="0" rtl="0" algn="l">
              <a:lnSpc>
                <a:spcPct val="100000"/>
              </a:lnSpc>
              <a:spcBef>
                <a:spcPts val="0"/>
              </a:spcBef>
              <a:spcAft>
                <a:spcPts val="0"/>
              </a:spcAft>
              <a:buSzPts val="2400"/>
              <a:buNone/>
            </a:pPr>
            <a:r>
              <a:rPr lang="en" sz="2100">
                <a:solidFill>
                  <a:schemeClr val="dk1"/>
                </a:solidFill>
              </a:rPr>
              <a:t>Predict the behavior of chemical interactions.</a:t>
            </a:r>
            <a:endParaRPr sz="2100">
              <a:solidFill>
                <a:schemeClr val="dk1"/>
              </a:solidFill>
            </a:endParaRPr>
          </a:p>
          <a:p>
            <a:pPr indent="0" lvl="0" marL="0" rtl="0" algn="l">
              <a:lnSpc>
                <a:spcPct val="100000"/>
              </a:lnSpc>
              <a:spcBef>
                <a:spcPts val="0"/>
              </a:spcBef>
              <a:spcAft>
                <a:spcPts val="0"/>
              </a:spcAft>
              <a:buSzPts val="2400"/>
              <a:buNone/>
            </a:pPr>
            <a:r>
              <a:t/>
            </a:r>
            <a:endParaRPr sz="2100">
              <a:solidFill>
                <a:schemeClr val="dk1"/>
              </a:solidFill>
            </a:endParaRPr>
          </a:p>
          <a:p>
            <a:pPr indent="0" lvl="0" marL="0" rtl="0" algn="l">
              <a:lnSpc>
                <a:spcPct val="100000"/>
              </a:lnSpc>
              <a:spcBef>
                <a:spcPts val="0"/>
              </a:spcBef>
              <a:spcAft>
                <a:spcPts val="0"/>
              </a:spcAft>
              <a:buSzPts val="2400"/>
              <a:buNone/>
            </a:pPr>
            <a:r>
              <a:rPr lang="en" sz="2100">
                <a:solidFill>
                  <a:schemeClr val="dk1"/>
                </a:solidFill>
              </a:rPr>
              <a:t>Evaluate the merits and limitations of the models.</a:t>
            </a:r>
            <a:endParaRPr sz="2100">
              <a:solidFill>
                <a:schemeClr val="dk1"/>
              </a:solidFill>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2504" name="Shape 2504"/>
        <p:cNvGrpSpPr/>
        <p:nvPr/>
      </p:nvGrpSpPr>
      <p:grpSpPr>
        <a:xfrm>
          <a:off x="0" y="0"/>
          <a:ext cx="0" cy="0"/>
          <a:chOff x="0" y="0"/>
          <a:chExt cx="0" cy="0"/>
        </a:xfrm>
      </p:grpSpPr>
      <p:sp>
        <p:nvSpPr>
          <p:cNvPr id="2505" name="Google Shape;2505;p336"/>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pic>
        <p:nvPicPr>
          <p:cNvPr id="2506" name="Google Shape;2506;p336"/>
          <p:cNvPicPr preferRelativeResize="0"/>
          <p:nvPr/>
        </p:nvPicPr>
        <p:blipFill rotWithShape="1">
          <a:blip r:embed="rId4">
            <a:alphaModFix/>
          </a:blip>
          <a:srcRect b="0" l="0" r="0" t="0"/>
          <a:stretch/>
        </p:blipFill>
        <p:spPr>
          <a:xfrm>
            <a:off x="7898938" y="375353"/>
            <a:ext cx="900247" cy="900247"/>
          </a:xfrm>
          <a:prstGeom prst="rect">
            <a:avLst/>
          </a:prstGeom>
          <a:noFill/>
          <a:ln>
            <a:noFill/>
          </a:ln>
        </p:spPr>
      </p:pic>
      <p:sp>
        <p:nvSpPr>
          <p:cNvPr id="2507" name="Google Shape;2507;p336"/>
          <p:cNvSpPr txBox="1"/>
          <p:nvPr/>
        </p:nvSpPr>
        <p:spPr>
          <a:xfrm>
            <a:off x="445294" y="1354163"/>
            <a:ext cx="3906600" cy="6291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Calibri"/>
              <a:ea typeface="Calibri"/>
              <a:cs typeface="Calibri"/>
              <a:sym typeface="Calibri"/>
            </a:endParaRPr>
          </a:p>
        </p:txBody>
      </p:sp>
      <p:pic>
        <p:nvPicPr>
          <p:cNvPr id="2508" name="Google Shape;2508;p336"/>
          <p:cNvPicPr preferRelativeResize="0"/>
          <p:nvPr/>
        </p:nvPicPr>
        <p:blipFill rotWithShape="1">
          <a:blip r:embed="rId5">
            <a:alphaModFix/>
          </a:blip>
          <a:srcRect b="0" l="0" r="0" t="0"/>
          <a:stretch/>
        </p:blipFill>
        <p:spPr>
          <a:xfrm>
            <a:off x="4774556" y="1486425"/>
            <a:ext cx="3716738" cy="2373300"/>
          </a:xfrm>
          <a:prstGeom prst="rect">
            <a:avLst/>
          </a:prstGeom>
          <a:noFill/>
          <a:ln>
            <a:noFill/>
          </a:ln>
        </p:spPr>
      </p:pic>
      <p:sp>
        <p:nvSpPr>
          <p:cNvPr id="2509" name="Google Shape;2509;p336"/>
          <p:cNvSpPr txBox="1"/>
          <p:nvPr>
            <p:ph type="title"/>
          </p:nvPr>
        </p:nvSpPr>
        <p:spPr>
          <a:xfrm>
            <a:off x="233200" y="100775"/>
            <a:ext cx="7032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b="1" lang="en"/>
              <a:t>Anabolic Reaction Interactable</a:t>
            </a:r>
            <a:endParaRPr b="1"/>
          </a:p>
        </p:txBody>
      </p:sp>
      <p:sp>
        <p:nvSpPr>
          <p:cNvPr id="2510" name="Google Shape;2510;p336"/>
          <p:cNvSpPr txBox="1"/>
          <p:nvPr>
            <p:ph idx="1" type="body"/>
          </p:nvPr>
        </p:nvSpPr>
        <p:spPr>
          <a:xfrm>
            <a:off x="314650" y="1167700"/>
            <a:ext cx="4089600" cy="35409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Clr>
                <a:schemeClr val="dk1"/>
              </a:buClr>
              <a:buSzPts val="2400"/>
              <a:buFont typeface="Arial"/>
              <a:buNone/>
            </a:pPr>
            <a:r>
              <a:rPr lang="en" sz="2100">
                <a:solidFill>
                  <a:schemeClr val="dk1"/>
                </a:solidFill>
              </a:rPr>
              <a:t>Let’s explore this reaction further.</a:t>
            </a:r>
            <a:endParaRPr sz="2100">
              <a:solidFill>
                <a:schemeClr val="dk1"/>
              </a:solidFill>
            </a:endParaRPr>
          </a:p>
          <a:p>
            <a:pPr indent="0" lvl="0" marL="0" rtl="0" algn="l">
              <a:lnSpc>
                <a:spcPct val="100000"/>
              </a:lnSpc>
              <a:spcBef>
                <a:spcPts val="0"/>
              </a:spcBef>
              <a:spcAft>
                <a:spcPts val="0"/>
              </a:spcAft>
              <a:buClr>
                <a:schemeClr val="dk1"/>
              </a:buClr>
              <a:buSzPts val="2400"/>
              <a:buFont typeface="Arial"/>
              <a:buNone/>
            </a:pPr>
            <a:r>
              <a:t/>
            </a:r>
            <a:endParaRPr sz="2100">
              <a:solidFill>
                <a:schemeClr val="dk1"/>
              </a:solidFill>
            </a:endParaRPr>
          </a:p>
          <a:p>
            <a:pPr indent="0" lvl="0" marL="0" rtl="0" algn="l">
              <a:lnSpc>
                <a:spcPct val="100000"/>
              </a:lnSpc>
              <a:spcBef>
                <a:spcPts val="0"/>
              </a:spcBef>
              <a:spcAft>
                <a:spcPts val="0"/>
              </a:spcAft>
              <a:buClr>
                <a:schemeClr val="dk1"/>
              </a:buClr>
              <a:buSzPts val="2400"/>
              <a:buFont typeface="Arial"/>
              <a:buNone/>
            </a:pPr>
            <a:r>
              <a:rPr lang="en" sz="2100">
                <a:solidFill>
                  <a:schemeClr val="dk1"/>
                </a:solidFill>
              </a:rPr>
              <a:t>Navigate through the first six slides.</a:t>
            </a:r>
            <a:endParaRPr sz="2100">
              <a:solidFill>
                <a:schemeClr val="dk1"/>
              </a:solidFill>
            </a:endParaRPr>
          </a:p>
          <a:p>
            <a:pPr indent="0" lvl="0" marL="0" rtl="0" algn="l">
              <a:lnSpc>
                <a:spcPct val="100000"/>
              </a:lnSpc>
              <a:spcBef>
                <a:spcPts val="0"/>
              </a:spcBef>
              <a:spcAft>
                <a:spcPts val="0"/>
              </a:spcAft>
              <a:buClr>
                <a:schemeClr val="dk1"/>
              </a:buClr>
              <a:buSzPts val="2400"/>
              <a:buFont typeface="Arial"/>
              <a:buNone/>
            </a:pPr>
            <a:r>
              <a:t/>
            </a:r>
            <a:endParaRPr sz="2100">
              <a:solidFill>
                <a:schemeClr val="dk1"/>
              </a:solidFill>
            </a:endParaRPr>
          </a:p>
          <a:p>
            <a:pPr indent="0" lvl="0" marL="0" rtl="0" algn="l">
              <a:lnSpc>
                <a:spcPct val="100000"/>
              </a:lnSpc>
              <a:spcBef>
                <a:spcPts val="0"/>
              </a:spcBef>
              <a:spcAft>
                <a:spcPts val="0"/>
              </a:spcAft>
              <a:buClr>
                <a:schemeClr val="dk1"/>
              </a:buClr>
              <a:buSzPts val="2400"/>
              <a:buFont typeface="Arial"/>
              <a:buNone/>
            </a:pPr>
            <a:r>
              <a:rPr lang="en" sz="2100">
                <a:solidFill>
                  <a:schemeClr val="dk1"/>
                </a:solidFill>
              </a:rPr>
              <a:t>Focus on the animations.  </a:t>
            </a:r>
            <a:endParaRPr sz="2100">
              <a:solidFill>
                <a:schemeClr val="dk1"/>
              </a:solidFill>
            </a:endParaRPr>
          </a:p>
          <a:p>
            <a:pPr indent="0" lvl="0" marL="0" rtl="0" algn="l">
              <a:lnSpc>
                <a:spcPct val="100000"/>
              </a:lnSpc>
              <a:spcBef>
                <a:spcPts val="0"/>
              </a:spcBef>
              <a:spcAft>
                <a:spcPts val="0"/>
              </a:spcAft>
              <a:buClr>
                <a:schemeClr val="dk1"/>
              </a:buClr>
              <a:buSzPts val="2400"/>
              <a:buFont typeface="Arial"/>
              <a:buNone/>
            </a:pPr>
            <a:r>
              <a:t/>
            </a:r>
            <a:endParaRPr sz="2100">
              <a:solidFill>
                <a:schemeClr val="dk1"/>
              </a:solidFill>
            </a:endParaRPr>
          </a:p>
          <a:p>
            <a:pPr indent="0" lvl="0" marL="0" rtl="0" algn="l">
              <a:lnSpc>
                <a:spcPct val="100000"/>
              </a:lnSpc>
              <a:spcBef>
                <a:spcPts val="0"/>
              </a:spcBef>
              <a:spcAft>
                <a:spcPts val="0"/>
              </a:spcAft>
              <a:buClr>
                <a:schemeClr val="dk1"/>
              </a:buClr>
              <a:buSzPts val="2400"/>
              <a:buFont typeface="Arial"/>
              <a:buNone/>
            </a:pPr>
            <a:r>
              <a:rPr b="1" lang="en" sz="2100">
                <a:solidFill>
                  <a:schemeClr val="accent2"/>
                </a:solidFill>
              </a:rPr>
              <a:t>How is the reaction different when an enzyme is added?</a:t>
            </a:r>
            <a:endParaRPr sz="2100">
              <a:solidFill>
                <a:schemeClr val="dk1"/>
              </a:solidFill>
            </a:endParaRPr>
          </a:p>
        </p:txBody>
      </p:sp>
      <p:pic>
        <p:nvPicPr>
          <p:cNvPr id="2511" name="Google Shape;2511;p336"/>
          <p:cNvPicPr preferRelativeResize="0"/>
          <p:nvPr/>
        </p:nvPicPr>
        <p:blipFill>
          <a:blip r:embed="rId6">
            <a:alphaModFix/>
          </a:blip>
          <a:stretch>
            <a:fillRect/>
          </a:stretch>
        </p:blipFill>
        <p:spPr>
          <a:xfrm>
            <a:off x="4572003" y="1330900"/>
            <a:ext cx="4392126" cy="3277023"/>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15" name="Shape 2515"/>
        <p:cNvGrpSpPr/>
        <p:nvPr/>
      </p:nvGrpSpPr>
      <p:grpSpPr>
        <a:xfrm>
          <a:off x="0" y="0"/>
          <a:ext cx="0" cy="0"/>
          <a:chOff x="0" y="0"/>
          <a:chExt cx="0" cy="0"/>
        </a:xfrm>
      </p:grpSpPr>
      <p:pic>
        <p:nvPicPr>
          <p:cNvPr descr="Icon&#10;&#10;Description automatically generated" id="2516" name="Google Shape;2516;p337"/>
          <p:cNvPicPr preferRelativeResize="0"/>
          <p:nvPr/>
        </p:nvPicPr>
        <p:blipFill rotWithShape="1">
          <a:blip r:embed="rId4">
            <a:alphaModFix/>
          </a:blip>
          <a:srcRect b="0" l="0" r="0" t="0"/>
          <a:stretch/>
        </p:blipFill>
        <p:spPr>
          <a:xfrm>
            <a:off x="7901680" y="364051"/>
            <a:ext cx="905276" cy="905276"/>
          </a:xfrm>
          <a:prstGeom prst="rect">
            <a:avLst/>
          </a:prstGeom>
          <a:noFill/>
          <a:ln>
            <a:noFill/>
          </a:ln>
        </p:spPr>
      </p:pic>
      <p:pic>
        <p:nvPicPr>
          <p:cNvPr id="2517" name="Google Shape;2517;p337"/>
          <p:cNvPicPr preferRelativeResize="0"/>
          <p:nvPr/>
        </p:nvPicPr>
        <p:blipFill rotWithShape="1">
          <a:blip r:embed="rId5">
            <a:alphaModFix/>
          </a:blip>
          <a:srcRect b="0" l="0" r="0" t="0"/>
          <a:stretch/>
        </p:blipFill>
        <p:spPr>
          <a:xfrm>
            <a:off x="4875432" y="1074957"/>
            <a:ext cx="2303269" cy="2802939"/>
          </a:xfrm>
          <a:prstGeom prst="rect">
            <a:avLst/>
          </a:prstGeom>
          <a:noFill/>
          <a:ln>
            <a:noFill/>
          </a:ln>
        </p:spPr>
      </p:pic>
      <p:sp>
        <p:nvSpPr>
          <p:cNvPr id="2518" name="Google Shape;2518;p337"/>
          <p:cNvSpPr txBox="1"/>
          <p:nvPr/>
        </p:nvSpPr>
        <p:spPr>
          <a:xfrm>
            <a:off x="6629756" y="1558050"/>
            <a:ext cx="2532300" cy="4617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Open Sans"/>
              <a:ea typeface="Open Sans"/>
              <a:cs typeface="Open Sans"/>
              <a:sym typeface="Open Sans"/>
            </a:endParaRPr>
          </a:p>
        </p:txBody>
      </p:sp>
      <p:pic>
        <p:nvPicPr>
          <p:cNvPr id="2519" name="Google Shape;2519;p337"/>
          <p:cNvPicPr preferRelativeResize="0"/>
          <p:nvPr/>
        </p:nvPicPr>
        <p:blipFill rotWithShape="1">
          <a:blip r:embed="rId6">
            <a:alphaModFix/>
          </a:blip>
          <a:srcRect b="0" l="0" r="0" t="0"/>
          <a:stretch/>
        </p:blipFill>
        <p:spPr>
          <a:xfrm>
            <a:off x="6808706" y="2849008"/>
            <a:ext cx="1781232" cy="1647562"/>
          </a:xfrm>
          <a:prstGeom prst="rect">
            <a:avLst/>
          </a:prstGeom>
          <a:noFill/>
          <a:ln>
            <a:noFill/>
          </a:ln>
        </p:spPr>
      </p:pic>
      <p:sp>
        <p:nvSpPr>
          <p:cNvPr id="2520" name="Google Shape;2520;p337"/>
          <p:cNvSpPr txBox="1"/>
          <p:nvPr>
            <p:ph idx="1" type="body"/>
          </p:nvPr>
        </p:nvSpPr>
        <p:spPr>
          <a:xfrm>
            <a:off x="706925" y="1211175"/>
            <a:ext cx="3874800" cy="3497400"/>
          </a:xfrm>
          <a:prstGeom prst="rect">
            <a:avLst/>
          </a:prstGeom>
          <a:noFill/>
          <a:ln>
            <a:noFill/>
          </a:ln>
        </p:spPr>
        <p:txBody>
          <a:bodyPr anchorCtr="0" anchor="t" bIns="91425" lIns="91425" spcFirstLastPara="1" rIns="91425" wrap="square" tIns="91425">
            <a:normAutofit fontScale="85000" lnSpcReduction="20000"/>
          </a:bodyPr>
          <a:lstStyle/>
          <a:p>
            <a:pPr indent="0" lvl="0" marL="0" rtl="0" algn="l">
              <a:lnSpc>
                <a:spcPct val="115000"/>
              </a:lnSpc>
              <a:spcBef>
                <a:spcPts val="0"/>
              </a:spcBef>
              <a:spcAft>
                <a:spcPts val="0"/>
              </a:spcAft>
              <a:buSzPct val="117647"/>
              <a:buNone/>
            </a:pPr>
            <a:r>
              <a:rPr b="1" lang="en">
                <a:solidFill>
                  <a:schemeClr val="accent5"/>
                </a:solidFill>
              </a:rPr>
              <a:t>What patterns did you notice while modeling the enzyme substrate interactions?</a:t>
            </a:r>
            <a:endParaRPr b="1">
              <a:solidFill>
                <a:schemeClr val="accent5"/>
              </a:solidFill>
            </a:endParaRPr>
          </a:p>
          <a:p>
            <a:pPr indent="0" lvl="0" marL="0" rtl="0" algn="l">
              <a:lnSpc>
                <a:spcPct val="115000"/>
              </a:lnSpc>
              <a:spcBef>
                <a:spcPts val="1200"/>
              </a:spcBef>
              <a:spcAft>
                <a:spcPts val="0"/>
              </a:spcAft>
              <a:buSzPct val="117647"/>
              <a:buNone/>
            </a:pPr>
            <a:r>
              <a:t/>
            </a:r>
            <a:endParaRPr b="1">
              <a:solidFill>
                <a:schemeClr val="accent5"/>
              </a:solidFill>
            </a:endParaRPr>
          </a:p>
          <a:p>
            <a:pPr indent="0" lvl="0" marL="0" rtl="0" algn="l">
              <a:lnSpc>
                <a:spcPct val="115000"/>
              </a:lnSpc>
              <a:spcBef>
                <a:spcPts val="1200"/>
              </a:spcBef>
              <a:spcAft>
                <a:spcPts val="0"/>
              </a:spcAft>
              <a:buSzPct val="117647"/>
              <a:buNone/>
            </a:pPr>
            <a:r>
              <a:rPr lang="en"/>
              <a:t>Alpha helices and beta sheets rarely are found within an active site. </a:t>
            </a:r>
            <a:endParaRPr/>
          </a:p>
          <a:p>
            <a:pPr indent="0" lvl="0" marL="0" rtl="0" algn="l">
              <a:lnSpc>
                <a:spcPct val="115000"/>
              </a:lnSpc>
              <a:spcBef>
                <a:spcPts val="1200"/>
              </a:spcBef>
              <a:spcAft>
                <a:spcPts val="0"/>
              </a:spcAft>
              <a:buSzPct val="117647"/>
              <a:buNone/>
            </a:pPr>
            <a:r>
              <a:t/>
            </a:r>
            <a:endParaRPr/>
          </a:p>
          <a:p>
            <a:pPr indent="0" lvl="0" marL="0" rtl="0" algn="l">
              <a:lnSpc>
                <a:spcPct val="115000"/>
              </a:lnSpc>
              <a:spcBef>
                <a:spcPts val="1200"/>
              </a:spcBef>
              <a:spcAft>
                <a:spcPts val="1200"/>
              </a:spcAft>
              <a:buSzPct val="117647"/>
              <a:buNone/>
            </a:pPr>
            <a:r>
              <a:rPr b="1" lang="en">
                <a:solidFill>
                  <a:schemeClr val="accent5"/>
                </a:solidFill>
              </a:rPr>
              <a:t>Why do you think that is?</a:t>
            </a:r>
            <a:endParaRPr/>
          </a:p>
        </p:txBody>
      </p:sp>
      <p:sp>
        <p:nvSpPr>
          <p:cNvPr id="2521" name="Google Shape;2521;p337"/>
          <p:cNvSpPr txBox="1"/>
          <p:nvPr>
            <p:ph type="title"/>
          </p:nvPr>
        </p:nvSpPr>
        <p:spPr>
          <a:xfrm>
            <a:off x="233200" y="92335"/>
            <a:ext cx="8481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b="1" lang="en"/>
              <a:t>Specificity of the Active Site</a:t>
            </a:r>
            <a:endParaRPr b="1"/>
          </a:p>
        </p:txBody>
      </p:sp>
      <p:sp>
        <p:nvSpPr>
          <p:cNvPr id="2522" name="Google Shape;2522;p337"/>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26" name="Shape 2526"/>
        <p:cNvGrpSpPr/>
        <p:nvPr/>
      </p:nvGrpSpPr>
      <p:grpSpPr>
        <a:xfrm>
          <a:off x="0" y="0"/>
          <a:ext cx="0" cy="0"/>
          <a:chOff x="0" y="0"/>
          <a:chExt cx="0" cy="0"/>
        </a:xfrm>
      </p:grpSpPr>
      <p:pic>
        <p:nvPicPr>
          <p:cNvPr id="2527" name="Google Shape;2527;p338"/>
          <p:cNvPicPr preferRelativeResize="0"/>
          <p:nvPr/>
        </p:nvPicPr>
        <p:blipFill rotWithShape="1">
          <a:blip r:embed="rId4">
            <a:alphaModFix/>
          </a:blip>
          <a:srcRect b="0" l="0" r="0" t="0"/>
          <a:stretch/>
        </p:blipFill>
        <p:spPr>
          <a:xfrm>
            <a:off x="5323500" y="921350"/>
            <a:ext cx="3148949" cy="3832075"/>
          </a:xfrm>
          <a:prstGeom prst="rect">
            <a:avLst/>
          </a:prstGeom>
          <a:noFill/>
          <a:ln>
            <a:noFill/>
          </a:ln>
        </p:spPr>
      </p:pic>
      <p:pic>
        <p:nvPicPr>
          <p:cNvPr id="2528" name="Google Shape;2528;p338"/>
          <p:cNvPicPr preferRelativeResize="0"/>
          <p:nvPr/>
        </p:nvPicPr>
        <p:blipFill rotWithShape="1">
          <a:blip r:embed="rId5">
            <a:alphaModFix/>
          </a:blip>
          <a:srcRect b="0" l="0" r="0" t="0"/>
          <a:stretch/>
        </p:blipFill>
        <p:spPr>
          <a:xfrm>
            <a:off x="7905419" y="377634"/>
            <a:ext cx="900247" cy="900247"/>
          </a:xfrm>
          <a:prstGeom prst="rect">
            <a:avLst/>
          </a:prstGeom>
          <a:noFill/>
          <a:ln>
            <a:noFill/>
          </a:ln>
        </p:spPr>
      </p:pic>
      <p:sp>
        <p:nvSpPr>
          <p:cNvPr id="2529" name="Google Shape;2529;p338"/>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0"/>
              </a:spcAft>
              <a:buSzPts val="1000"/>
              <a:buNone/>
            </a:pPr>
            <a:fld id="{00000000-1234-1234-1234-123412341234}" type="slidenum">
              <a:rPr lang="en"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
        <p:nvSpPr>
          <p:cNvPr id="2530" name="Google Shape;2530;p338"/>
          <p:cNvSpPr txBox="1"/>
          <p:nvPr>
            <p:ph idx="1" type="body"/>
          </p:nvPr>
        </p:nvSpPr>
        <p:spPr>
          <a:xfrm>
            <a:off x="706925" y="1211175"/>
            <a:ext cx="7032000" cy="3497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2400"/>
              <a:buNone/>
            </a:pPr>
            <a:r>
              <a:rPr lang="en"/>
              <a:t>Slowly slide the substrate into the active site.  </a:t>
            </a:r>
            <a:endParaRPr/>
          </a:p>
          <a:p>
            <a:pPr indent="0" lvl="0" marL="0" rtl="0" algn="l">
              <a:lnSpc>
                <a:spcPct val="115000"/>
              </a:lnSpc>
              <a:spcBef>
                <a:spcPts val="1200"/>
              </a:spcBef>
              <a:spcAft>
                <a:spcPts val="0"/>
              </a:spcAft>
              <a:buSzPts val="2400"/>
              <a:buNone/>
            </a:pPr>
            <a:r>
              <a:t/>
            </a:r>
            <a:endParaRPr/>
          </a:p>
          <a:p>
            <a:pPr indent="0" lvl="0" marL="0" rtl="0" algn="l">
              <a:lnSpc>
                <a:spcPct val="115000"/>
              </a:lnSpc>
              <a:spcBef>
                <a:spcPts val="1200"/>
              </a:spcBef>
              <a:spcAft>
                <a:spcPts val="0"/>
              </a:spcAft>
              <a:buSzPts val="2400"/>
              <a:buNone/>
            </a:pPr>
            <a:r>
              <a:rPr lang="en"/>
              <a:t>Describe what happens to the model.</a:t>
            </a:r>
            <a:endParaRPr/>
          </a:p>
          <a:p>
            <a:pPr indent="0" lvl="0" marL="0" rtl="0" algn="l">
              <a:lnSpc>
                <a:spcPct val="115000"/>
              </a:lnSpc>
              <a:spcBef>
                <a:spcPts val="1200"/>
              </a:spcBef>
              <a:spcAft>
                <a:spcPts val="0"/>
              </a:spcAft>
              <a:buSzPts val="2400"/>
              <a:buNone/>
            </a:pPr>
            <a:r>
              <a:t/>
            </a:r>
            <a:endParaRPr/>
          </a:p>
          <a:p>
            <a:pPr indent="0" lvl="0" marL="0" rtl="0" algn="l">
              <a:lnSpc>
                <a:spcPct val="115000"/>
              </a:lnSpc>
              <a:spcBef>
                <a:spcPts val="1200"/>
              </a:spcBef>
              <a:spcAft>
                <a:spcPts val="0"/>
              </a:spcAft>
              <a:buSzPts val="2400"/>
              <a:buNone/>
            </a:pPr>
            <a:r>
              <a:rPr b="1" lang="en">
                <a:solidFill>
                  <a:schemeClr val="accent5"/>
                </a:solidFill>
              </a:rPr>
              <a:t>What do you notice?</a:t>
            </a:r>
            <a:endParaRPr b="1">
              <a:solidFill>
                <a:schemeClr val="accent5"/>
              </a:solidFill>
            </a:endParaRPr>
          </a:p>
          <a:p>
            <a:pPr indent="0" lvl="0" marL="0" rtl="0" algn="l">
              <a:lnSpc>
                <a:spcPct val="115000"/>
              </a:lnSpc>
              <a:spcBef>
                <a:spcPts val="1200"/>
              </a:spcBef>
              <a:spcAft>
                <a:spcPts val="1200"/>
              </a:spcAft>
              <a:buSzPts val="2400"/>
              <a:buNone/>
            </a:pPr>
            <a:r>
              <a:t/>
            </a:r>
            <a:endParaRPr/>
          </a:p>
        </p:txBody>
      </p:sp>
      <p:sp>
        <p:nvSpPr>
          <p:cNvPr id="2531" name="Google Shape;2531;p338"/>
          <p:cNvSpPr txBox="1"/>
          <p:nvPr>
            <p:ph type="title"/>
          </p:nvPr>
        </p:nvSpPr>
        <p:spPr>
          <a:xfrm>
            <a:off x="233200" y="104625"/>
            <a:ext cx="7032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b="1" lang="en"/>
              <a:t>Induced fit</a:t>
            </a:r>
            <a:endParaRPr b="1"/>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3DMD Powerpoint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3DMD Powerpoint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