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190.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3.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7.xml"/>
  <Override ContentType="application/vnd.openxmlformats-officedocument.presentationml.slideMaster+xml" PartName="/ppt/slideMasters/slideMaster5.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12.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14.xml"/>
  <Override ContentType="application/vnd.openxmlformats-officedocument.theme+xml" PartName="/ppt/theme/theme6.xml"/>
  <Override ContentType="application/vnd.openxmlformats-officedocument.theme+xml" PartName="/ppt/theme/theme3.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9.xml"/>
  <Override ContentType="application/vnd.openxmlformats-officedocument.theme+xml" PartName="/ppt/theme/theme13.xml"/>
  <Override ContentType="application/vnd.openxmlformats-officedocument.theme+xml" PartName="/ppt/theme/theme7.xml"/>
  <Override ContentType="application/vnd.openxmlformats-officedocument.theme+xml" PartName="/ppt/theme/theme2.xml"/>
  <Override ContentType="application/vnd.openxmlformats-officedocument.theme+xml" PartName="/ppt/theme/theme4.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60" r:id="rId6"/>
    <p:sldMasterId id="2147483861" r:id="rId7"/>
    <p:sldMasterId id="2147483862" r:id="rId8"/>
    <p:sldMasterId id="2147483863" r:id="rId9"/>
    <p:sldMasterId id="2147483864" r:id="rId10"/>
    <p:sldMasterId id="2147483865" r:id="rId11"/>
    <p:sldMasterId id="2147483866" r:id="rId12"/>
    <p:sldMasterId id="2147483867" r:id="rId13"/>
    <p:sldMasterId id="2147483868" r:id="rId14"/>
    <p:sldMasterId id="2147483869" r:id="rId15"/>
    <p:sldMasterId id="2147483870" r:id="rId16"/>
    <p:sldMasterId id="2147483871" r:id="rId17"/>
    <p:sldMasterId id="2147483872" r:id="rId18"/>
  </p:sldMasterIdLst>
  <p:notesMasterIdLst>
    <p:notesMasterId r:id="rId19"/>
  </p:notesMasterIdLst>
  <p:sldIdLst>
    <p:sldId id="256" r:id="rId20"/>
    <p:sldId id="257" r:id="rId21"/>
    <p:sldId id="258" r:id="rId22"/>
    <p:sldId id="259" r:id="rId23"/>
    <p:sldId id="260" r:id="rId24"/>
    <p:sldId id="261" r:id="rId25"/>
    <p:sldId id="262" r:id="rId26"/>
    <p:sldId id="263" r:id="rId27"/>
    <p:sldId id="264"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279" r:id="rId43"/>
    <p:sldId id="280" r:id="rId44"/>
    <p:sldId id="281" r:id="rId45"/>
    <p:sldId id="282" r:id="rId46"/>
    <p:sldId id="283" r:id="rId47"/>
    <p:sldId id="284" r:id="rId48"/>
    <p:sldId id="285" r:id="rId49"/>
    <p:sldId id="286" r:id="rId50"/>
    <p:sldId id="287" r:id="rId51"/>
    <p:sldId id="288" r:id="rId52"/>
    <p:sldId id="289" r:id="rId53"/>
    <p:sldId id="290" r:id="rId54"/>
    <p:sldId id="291" r:id="rId55"/>
    <p:sldId id="292" r:id="rId56"/>
    <p:sldId id="293" r:id="rId57"/>
    <p:sldId id="294" r:id="rId58"/>
    <p:sldId id="295" r:id="rId59"/>
    <p:sldId id="296" r:id="rId60"/>
    <p:sldId id="297" r:id="rId61"/>
    <p:sldId id="298" r:id="rId62"/>
    <p:sldId id="299" r:id="rId63"/>
    <p:sldId id="300" r:id="rId64"/>
    <p:sldId id="301" r:id="rId65"/>
    <p:sldId id="302" r:id="rId66"/>
    <p:sldId id="303" r:id="rId67"/>
    <p:sldId id="304" r:id="rId68"/>
    <p:sldId id="305" r:id="rId69"/>
    <p:sldId id="306" r:id="rId70"/>
    <p:sldId id="307" r:id="rId71"/>
    <p:sldId id="308" r:id="rId72"/>
    <p:sldId id="309" r:id="rId73"/>
    <p:sldId id="310" r:id="rId74"/>
    <p:sldId id="311" r:id="rId75"/>
    <p:sldId id="312" r:id="rId76"/>
    <p:sldId id="313" r:id="rId77"/>
    <p:sldId id="314" r:id="rId78"/>
    <p:sldId id="315" r:id="rId79"/>
    <p:sldId id="316" r:id="rId80"/>
    <p:sldId id="317" r:id="rId81"/>
    <p:sldId id="318" r:id="rId82"/>
    <p:sldId id="319" r:id="rId83"/>
    <p:sldId id="320" r:id="rId84"/>
    <p:sldId id="321" r:id="rId85"/>
    <p:sldId id="322" r:id="rId86"/>
    <p:sldId id="323" r:id="rId87"/>
    <p:sldId id="324" r:id="rId88"/>
    <p:sldId id="325" r:id="rId89"/>
    <p:sldId id="326" r:id="rId90"/>
    <p:sldId id="327" r:id="rId91"/>
    <p:sldId id="328" r:id="rId92"/>
    <p:sldId id="329" r:id="rId93"/>
    <p:sldId id="330" r:id="rId94"/>
    <p:sldId id="331" r:id="rId95"/>
    <p:sldId id="332" r:id="rId96"/>
    <p:sldId id="333" r:id="rId97"/>
    <p:sldId id="334" r:id="rId98"/>
    <p:sldId id="335" r:id="rId99"/>
    <p:sldId id="336" r:id="rId100"/>
    <p:sldId id="337" r:id="rId101"/>
    <p:sldId id="338" r:id="rId102"/>
    <p:sldId id="339" r:id="rId103"/>
    <p:sldId id="340" r:id="rId104"/>
    <p:sldId id="341" r:id="rId105"/>
    <p:sldId id="342" r:id="rId106"/>
    <p:sldId id="343" r:id="rId107"/>
    <p:sldId id="344" r:id="rId108"/>
    <p:sldId id="345" r:id="rId109"/>
    <p:sldId id="346" r:id="rId110"/>
    <p:sldId id="347" r:id="rId111"/>
    <p:sldId id="348" r:id="rId112"/>
    <p:sldId id="349" r:id="rId113"/>
    <p:sldId id="350" r:id="rId114"/>
    <p:sldId id="351" r:id="rId115"/>
    <p:sldId id="352" r:id="rId116"/>
    <p:sldId id="353" r:id="rId117"/>
    <p:sldId id="354" r:id="rId118"/>
    <p:sldId id="355" r:id="rId119"/>
    <p:sldId id="356" r:id="rId120"/>
    <p:sldId id="357" r:id="rId121"/>
    <p:sldId id="358" r:id="rId122"/>
    <p:sldId id="359" r:id="rId123"/>
    <p:sldId id="360" r:id="rId124"/>
    <p:sldId id="361" r:id="rId125"/>
    <p:sldId id="362" r:id="rId126"/>
    <p:sldId id="363" r:id="rId127"/>
    <p:sldId id="364" r:id="rId128"/>
    <p:sldId id="365" r:id="rId129"/>
    <p:sldId id="366" r:id="rId130"/>
    <p:sldId id="367" r:id="rId131"/>
    <p:sldId id="368" r:id="rId132"/>
    <p:sldId id="369" r:id="rId133"/>
    <p:sldId id="370" r:id="rId134"/>
    <p:sldId id="371" r:id="rId135"/>
    <p:sldId id="372" r:id="rId136"/>
    <p:sldId id="373" r:id="rId137"/>
    <p:sldId id="374" r:id="rId138"/>
    <p:sldId id="375" r:id="rId139"/>
    <p:sldId id="376" r:id="rId140"/>
    <p:sldId id="377" r:id="rId141"/>
    <p:sldId id="378" r:id="rId142"/>
    <p:sldId id="379" r:id="rId143"/>
    <p:sldId id="380" r:id="rId144"/>
    <p:sldId id="381" r:id="rId145"/>
    <p:sldId id="382" r:id="rId146"/>
    <p:sldId id="383" r:id="rId147"/>
    <p:sldId id="384" r:id="rId148"/>
  </p:sldIdLst>
  <p:sldSz cy="5143500" cx="9144000"/>
  <p:notesSz cx="6858000" cy="9144000"/>
  <p:embeddedFontLst>
    <p:embeddedFont>
      <p:font typeface="Play"/>
      <p:regular r:id="rId149"/>
      <p:bold r:id="rId150"/>
    </p:embeddedFont>
    <p:embeddedFont>
      <p:font typeface="Open Sans"/>
      <p:regular r:id="rId151"/>
      <p:bold r:id="rId152"/>
      <p:italic r:id="rId153"/>
      <p:boldItalic r:id="rId1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Kris Herm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0A02BD3-8A23-44B5-BBE1-86E73CF51926}">
  <a:tblStyle styleId="{E0A02BD3-8A23-44B5-BBE1-86E73CF51926}"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7B52103E-52A1-4539-ADA5-CA93A01029D2}" styleName="Table_1">
    <a:wholeTbl>
      <a:tcTxStyle>
        <a:font>
          <a:latin typeface="Arial"/>
          <a:ea typeface="Arial"/>
          <a:cs typeface="Arial"/>
        </a:font>
        <a:srgbClr val="000000"/>
      </a:tcTxStyle>
      <a:tcStyle>
        <a:tcBdr>
          <a:left>
            <a:ln cap="flat" cmpd="sng" w="12700">
              <a:solidFill>
                <a:srgbClr val="538135"/>
              </a:solidFill>
              <a:prstDash val="solid"/>
              <a:round/>
              <a:headEnd len="sm" w="sm" type="none"/>
              <a:tailEnd len="sm" w="sm" type="none"/>
            </a:ln>
          </a:left>
          <a:right>
            <a:ln cap="flat" cmpd="sng" w="12700">
              <a:solidFill>
                <a:srgbClr val="538135"/>
              </a:solidFill>
              <a:prstDash val="solid"/>
              <a:round/>
              <a:headEnd len="sm" w="sm" type="none"/>
              <a:tailEnd len="sm" w="sm" type="none"/>
            </a:ln>
          </a:right>
          <a:top>
            <a:ln cap="flat" cmpd="sng" w="12700">
              <a:solidFill>
                <a:srgbClr val="538135"/>
              </a:solidFill>
              <a:prstDash val="solid"/>
              <a:round/>
              <a:headEnd len="sm" w="sm" type="none"/>
              <a:tailEnd len="sm" w="sm" type="none"/>
            </a:ln>
          </a:top>
          <a:bottom>
            <a:ln cap="flat" cmpd="sng" w="12700">
              <a:solidFill>
                <a:srgbClr val="538135"/>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57150">
              <a:solidFill>
                <a:srgbClr val="FFFFFF"/>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DBBA826-24BA-4C00-A585-09B29D405140}"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1.xml"/><Relationship Id="rId42" Type="http://schemas.openxmlformats.org/officeDocument/2006/relationships/slide" Target="slides/slide23.xml"/><Relationship Id="rId41" Type="http://schemas.openxmlformats.org/officeDocument/2006/relationships/slide" Target="slides/slide22.xml"/><Relationship Id="rId44" Type="http://schemas.openxmlformats.org/officeDocument/2006/relationships/slide" Target="slides/slide25.xml"/><Relationship Id="rId43" Type="http://schemas.openxmlformats.org/officeDocument/2006/relationships/slide" Target="slides/slide24.xml"/><Relationship Id="rId46" Type="http://schemas.openxmlformats.org/officeDocument/2006/relationships/slide" Target="slides/slide27.xml"/><Relationship Id="rId45" Type="http://schemas.openxmlformats.org/officeDocument/2006/relationships/slide" Target="slides/slide26.xml"/><Relationship Id="rId107" Type="http://schemas.openxmlformats.org/officeDocument/2006/relationships/slide" Target="slides/slide88.xml"/><Relationship Id="rId106" Type="http://schemas.openxmlformats.org/officeDocument/2006/relationships/slide" Target="slides/slide87.xml"/><Relationship Id="rId105" Type="http://schemas.openxmlformats.org/officeDocument/2006/relationships/slide" Target="slides/slide86.xml"/><Relationship Id="rId104" Type="http://schemas.openxmlformats.org/officeDocument/2006/relationships/slide" Target="slides/slide85.xml"/><Relationship Id="rId109" Type="http://schemas.openxmlformats.org/officeDocument/2006/relationships/slide" Target="slides/slide90.xml"/><Relationship Id="rId108" Type="http://schemas.openxmlformats.org/officeDocument/2006/relationships/slide" Target="slides/slide89.xml"/><Relationship Id="rId48" Type="http://schemas.openxmlformats.org/officeDocument/2006/relationships/slide" Target="slides/slide29.xml"/><Relationship Id="rId47" Type="http://schemas.openxmlformats.org/officeDocument/2006/relationships/slide" Target="slides/slide28.xml"/><Relationship Id="rId49" Type="http://schemas.openxmlformats.org/officeDocument/2006/relationships/slide" Target="slides/slide30.xml"/><Relationship Id="rId103" Type="http://schemas.openxmlformats.org/officeDocument/2006/relationships/slide" Target="slides/slide84.xml"/><Relationship Id="rId102" Type="http://schemas.openxmlformats.org/officeDocument/2006/relationships/slide" Target="slides/slide83.xml"/><Relationship Id="rId101" Type="http://schemas.openxmlformats.org/officeDocument/2006/relationships/slide" Target="slides/slide82.xml"/><Relationship Id="rId100" Type="http://schemas.openxmlformats.org/officeDocument/2006/relationships/slide" Target="slides/slide81.xml"/><Relationship Id="rId31" Type="http://schemas.openxmlformats.org/officeDocument/2006/relationships/slide" Target="slides/slide12.xml"/><Relationship Id="rId30" Type="http://schemas.openxmlformats.org/officeDocument/2006/relationships/slide" Target="slides/slide11.xml"/><Relationship Id="rId33" Type="http://schemas.openxmlformats.org/officeDocument/2006/relationships/slide" Target="slides/slide14.xml"/><Relationship Id="rId32" Type="http://schemas.openxmlformats.org/officeDocument/2006/relationships/slide" Target="slides/slide13.xml"/><Relationship Id="rId35" Type="http://schemas.openxmlformats.org/officeDocument/2006/relationships/slide" Target="slides/slide16.xml"/><Relationship Id="rId34" Type="http://schemas.openxmlformats.org/officeDocument/2006/relationships/slide" Target="slides/slide15.xml"/><Relationship Id="rId37" Type="http://schemas.openxmlformats.org/officeDocument/2006/relationships/slide" Target="slides/slide18.xml"/><Relationship Id="rId36" Type="http://schemas.openxmlformats.org/officeDocument/2006/relationships/slide" Target="slides/slide17.xml"/><Relationship Id="rId39" Type="http://schemas.openxmlformats.org/officeDocument/2006/relationships/slide" Target="slides/slide20.xml"/><Relationship Id="rId38" Type="http://schemas.openxmlformats.org/officeDocument/2006/relationships/slide" Target="slides/slide19.xml"/><Relationship Id="rId20" Type="http://schemas.openxmlformats.org/officeDocument/2006/relationships/slide" Target="slides/slide1.xml"/><Relationship Id="rId22" Type="http://schemas.openxmlformats.org/officeDocument/2006/relationships/slide" Target="slides/slide3.xml"/><Relationship Id="rId21" Type="http://schemas.openxmlformats.org/officeDocument/2006/relationships/slide" Target="slides/slide2.xml"/><Relationship Id="rId24" Type="http://schemas.openxmlformats.org/officeDocument/2006/relationships/slide" Target="slides/slide5.xml"/><Relationship Id="rId23" Type="http://schemas.openxmlformats.org/officeDocument/2006/relationships/slide" Target="slides/slide4.xml"/><Relationship Id="rId129" Type="http://schemas.openxmlformats.org/officeDocument/2006/relationships/slide" Target="slides/slide110.xml"/><Relationship Id="rId128" Type="http://schemas.openxmlformats.org/officeDocument/2006/relationships/slide" Target="slides/slide109.xml"/><Relationship Id="rId127" Type="http://schemas.openxmlformats.org/officeDocument/2006/relationships/slide" Target="slides/slide108.xml"/><Relationship Id="rId126" Type="http://schemas.openxmlformats.org/officeDocument/2006/relationships/slide" Target="slides/slide107.xml"/><Relationship Id="rId26" Type="http://schemas.openxmlformats.org/officeDocument/2006/relationships/slide" Target="slides/slide7.xml"/><Relationship Id="rId121" Type="http://schemas.openxmlformats.org/officeDocument/2006/relationships/slide" Target="slides/slide102.xml"/><Relationship Id="rId25" Type="http://schemas.openxmlformats.org/officeDocument/2006/relationships/slide" Target="slides/slide6.xml"/><Relationship Id="rId120" Type="http://schemas.openxmlformats.org/officeDocument/2006/relationships/slide" Target="slides/slide101.xml"/><Relationship Id="rId28" Type="http://schemas.openxmlformats.org/officeDocument/2006/relationships/slide" Target="slides/slide9.xml"/><Relationship Id="rId27" Type="http://schemas.openxmlformats.org/officeDocument/2006/relationships/slide" Target="slides/slide8.xml"/><Relationship Id="rId125" Type="http://schemas.openxmlformats.org/officeDocument/2006/relationships/slide" Target="slides/slide106.xml"/><Relationship Id="rId29" Type="http://schemas.openxmlformats.org/officeDocument/2006/relationships/slide" Target="slides/slide10.xml"/><Relationship Id="rId124" Type="http://schemas.openxmlformats.org/officeDocument/2006/relationships/slide" Target="slides/slide105.xml"/><Relationship Id="rId123" Type="http://schemas.openxmlformats.org/officeDocument/2006/relationships/slide" Target="slides/slide104.xml"/><Relationship Id="rId122" Type="http://schemas.openxmlformats.org/officeDocument/2006/relationships/slide" Target="slides/slide103.xml"/><Relationship Id="rId95" Type="http://schemas.openxmlformats.org/officeDocument/2006/relationships/slide" Target="slides/slide76.xml"/><Relationship Id="rId94" Type="http://schemas.openxmlformats.org/officeDocument/2006/relationships/slide" Target="slides/slide75.xml"/><Relationship Id="rId97" Type="http://schemas.openxmlformats.org/officeDocument/2006/relationships/slide" Target="slides/slide78.xml"/><Relationship Id="rId96" Type="http://schemas.openxmlformats.org/officeDocument/2006/relationships/slide" Target="slides/slide77.xml"/><Relationship Id="rId11" Type="http://schemas.openxmlformats.org/officeDocument/2006/relationships/slideMaster" Target="slideMasters/slideMaster6.xml"/><Relationship Id="rId99" Type="http://schemas.openxmlformats.org/officeDocument/2006/relationships/slide" Target="slides/slide80.xml"/><Relationship Id="rId10" Type="http://schemas.openxmlformats.org/officeDocument/2006/relationships/slideMaster" Target="slideMasters/slideMaster5.xml"/><Relationship Id="rId98" Type="http://schemas.openxmlformats.org/officeDocument/2006/relationships/slide" Target="slides/slide79.xml"/><Relationship Id="rId13" Type="http://schemas.openxmlformats.org/officeDocument/2006/relationships/slideMaster" Target="slideMasters/slideMaster8.xml"/><Relationship Id="rId12" Type="http://schemas.openxmlformats.org/officeDocument/2006/relationships/slideMaster" Target="slideMasters/slideMaster7.xml"/><Relationship Id="rId91" Type="http://schemas.openxmlformats.org/officeDocument/2006/relationships/slide" Target="slides/slide72.xml"/><Relationship Id="rId90" Type="http://schemas.openxmlformats.org/officeDocument/2006/relationships/slide" Target="slides/slide71.xml"/><Relationship Id="rId93" Type="http://schemas.openxmlformats.org/officeDocument/2006/relationships/slide" Target="slides/slide74.xml"/><Relationship Id="rId92" Type="http://schemas.openxmlformats.org/officeDocument/2006/relationships/slide" Target="slides/slide73.xml"/><Relationship Id="rId118" Type="http://schemas.openxmlformats.org/officeDocument/2006/relationships/slide" Target="slides/slide99.xml"/><Relationship Id="rId117" Type="http://schemas.openxmlformats.org/officeDocument/2006/relationships/slide" Target="slides/slide98.xml"/><Relationship Id="rId116" Type="http://schemas.openxmlformats.org/officeDocument/2006/relationships/slide" Target="slides/slide97.xml"/><Relationship Id="rId115" Type="http://schemas.openxmlformats.org/officeDocument/2006/relationships/slide" Target="slides/slide96.xml"/><Relationship Id="rId119" Type="http://schemas.openxmlformats.org/officeDocument/2006/relationships/slide" Target="slides/slide100.xml"/><Relationship Id="rId15" Type="http://schemas.openxmlformats.org/officeDocument/2006/relationships/slideMaster" Target="slideMasters/slideMaster10.xml"/><Relationship Id="rId110" Type="http://schemas.openxmlformats.org/officeDocument/2006/relationships/slide" Target="slides/slide91.xml"/><Relationship Id="rId14" Type="http://schemas.openxmlformats.org/officeDocument/2006/relationships/slideMaster" Target="slideMasters/slideMaster9.xml"/><Relationship Id="rId17" Type="http://schemas.openxmlformats.org/officeDocument/2006/relationships/slideMaster" Target="slideMasters/slideMaster12.xml"/><Relationship Id="rId16" Type="http://schemas.openxmlformats.org/officeDocument/2006/relationships/slideMaster" Target="slideMasters/slideMaster11.xml"/><Relationship Id="rId19" Type="http://schemas.openxmlformats.org/officeDocument/2006/relationships/notesMaster" Target="notesMasters/notesMaster1.xml"/><Relationship Id="rId114" Type="http://schemas.openxmlformats.org/officeDocument/2006/relationships/slide" Target="slides/slide95.xml"/><Relationship Id="rId18" Type="http://schemas.openxmlformats.org/officeDocument/2006/relationships/slideMaster" Target="slideMasters/slideMaster13.xml"/><Relationship Id="rId113" Type="http://schemas.openxmlformats.org/officeDocument/2006/relationships/slide" Target="slides/slide94.xml"/><Relationship Id="rId112" Type="http://schemas.openxmlformats.org/officeDocument/2006/relationships/slide" Target="slides/slide93.xml"/><Relationship Id="rId111" Type="http://schemas.openxmlformats.org/officeDocument/2006/relationships/slide" Target="slides/slide92.xml"/><Relationship Id="rId84" Type="http://schemas.openxmlformats.org/officeDocument/2006/relationships/slide" Target="slides/slide65.xml"/><Relationship Id="rId83" Type="http://schemas.openxmlformats.org/officeDocument/2006/relationships/slide" Target="slides/slide64.xml"/><Relationship Id="rId86" Type="http://schemas.openxmlformats.org/officeDocument/2006/relationships/slide" Target="slides/slide67.xml"/><Relationship Id="rId85" Type="http://schemas.openxmlformats.org/officeDocument/2006/relationships/slide" Target="slides/slide66.xml"/><Relationship Id="rId88" Type="http://schemas.openxmlformats.org/officeDocument/2006/relationships/slide" Target="slides/slide69.xml"/><Relationship Id="rId150" Type="http://schemas.openxmlformats.org/officeDocument/2006/relationships/font" Target="fonts/Play-bold.fntdata"/><Relationship Id="rId87" Type="http://schemas.openxmlformats.org/officeDocument/2006/relationships/slide" Target="slides/slide68.xml"/><Relationship Id="rId89" Type="http://schemas.openxmlformats.org/officeDocument/2006/relationships/slide" Target="slides/slide70.xml"/><Relationship Id="rId80" Type="http://schemas.openxmlformats.org/officeDocument/2006/relationships/slide" Target="slides/slide61.xml"/><Relationship Id="rId82" Type="http://schemas.openxmlformats.org/officeDocument/2006/relationships/slide" Target="slides/slide63.xml"/><Relationship Id="rId81" Type="http://schemas.openxmlformats.org/officeDocument/2006/relationships/slide" Target="slides/slide62.xml"/><Relationship Id="rId1" Type="http://schemas.openxmlformats.org/officeDocument/2006/relationships/theme" Target="theme/theme7.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font" Target="fonts/Play-regular.fntdata"/><Relationship Id="rId4" Type="http://schemas.openxmlformats.org/officeDocument/2006/relationships/tableStyles" Target="tableStyles.xml"/><Relationship Id="rId148" Type="http://schemas.openxmlformats.org/officeDocument/2006/relationships/slide" Target="slides/slide129.xml"/><Relationship Id="rId9" Type="http://schemas.openxmlformats.org/officeDocument/2006/relationships/slideMaster" Target="slideMasters/slideMaster4.xml"/><Relationship Id="rId143" Type="http://schemas.openxmlformats.org/officeDocument/2006/relationships/slide" Target="slides/slide124.xml"/><Relationship Id="rId142" Type="http://schemas.openxmlformats.org/officeDocument/2006/relationships/slide" Target="slides/slide123.xml"/><Relationship Id="rId141" Type="http://schemas.openxmlformats.org/officeDocument/2006/relationships/slide" Target="slides/slide122.xml"/><Relationship Id="rId140" Type="http://schemas.openxmlformats.org/officeDocument/2006/relationships/slide" Target="slides/slide121.xml"/><Relationship Id="rId5" Type="http://schemas.openxmlformats.org/officeDocument/2006/relationships/commentAuthors" Target="commentAuthors.xml"/><Relationship Id="rId147" Type="http://schemas.openxmlformats.org/officeDocument/2006/relationships/slide" Target="slides/slide128.xml"/><Relationship Id="rId6" Type="http://schemas.openxmlformats.org/officeDocument/2006/relationships/slideMaster" Target="slideMasters/slideMaster1.xml"/><Relationship Id="rId146" Type="http://schemas.openxmlformats.org/officeDocument/2006/relationships/slide" Target="slides/slide127.xml"/><Relationship Id="rId7" Type="http://schemas.openxmlformats.org/officeDocument/2006/relationships/slideMaster" Target="slideMasters/slideMaster2.xml"/><Relationship Id="rId145" Type="http://schemas.openxmlformats.org/officeDocument/2006/relationships/slide" Target="slides/slide126.xml"/><Relationship Id="rId8" Type="http://schemas.openxmlformats.org/officeDocument/2006/relationships/slideMaster" Target="slideMasters/slideMaster3.xml"/><Relationship Id="rId144" Type="http://schemas.openxmlformats.org/officeDocument/2006/relationships/slide" Target="slides/slide125.xml"/><Relationship Id="rId73" Type="http://schemas.openxmlformats.org/officeDocument/2006/relationships/slide" Target="slides/slide54.xml"/><Relationship Id="rId72" Type="http://schemas.openxmlformats.org/officeDocument/2006/relationships/slide" Target="slides/slide53.xml"/><Relationship Id="rId75" Type="http://schemas.openxmlformats.org/officeDocument/2006/relationships/slide" Target="slides/slide56.xml"/><Relationship Id="rId74" Type="http://schemas.openxmlformats.org/officeDocument/2006/relationships/slide" Target="slides/slide55.xml"/><Relationship Id="rId77" Type="http://schemas.openxmlformats.org/officeDocument/2006/relationships/slide" Target="slides/slide58.xml"/><Relationship Id="rId76" Type="http://schemas.openxmlformats.org/officeDocument/2006/relationships/slide" Target="slides/slide57.xml"/><Relationship Id="rId79" Type="http://schemas.openxmlformats.org/officeDocument/2006/relationships/slide" Target="slides/slide60.xml"/><Relationship Id="rId78" Type="http://schemas.openxmlformats.org/officeDocument/2006/relationships/slide" Target="slides/slide59.xml"/><Relationship Id="rId71" Type="http://schemas.openxmlformats.org/officeDocument/2006/relationships/slide" Target="slides/slide52.xml"/><Relationship Id="rId70" Type="http://schemas.openxmlformats.org/officeDocument/2006/relationships/slide" Target="slides/slide51.xml"/><Relationship Id="rId139" Type="http://schemas.openxmlformats.org/officeDocument/2006/relationships/slide" Target="slides/slide120.xml"/><Relationship Id="rId138" Type="http://schemas.openxmlformats.org/officeDocument/2006/relationships/slide" Target="slides/slide119.xml"/><Relationship Id="rId137" Type="http://schemas.openxmlformats.org/officeDocument/2006/relationships/slide" Target="slides/slide118.xml"/><Relationship Id="rId132" Type="http://schemas.openxmlformats.org/officeDocument/2006/relationships/slide" Target="slides/slide113.xml"/><Relationship Id="rId131" Type="http://schemas.openxmlformats.org/officeDocument/2006/relationships/slide" Target="slides/slide112.xml"/><Relationship Id="rId130" Type="http://schemas.openxmlformats.org/officeDocument/2006/relationships/slide" Target="slides/slide111.xml"/><Relationship Id="rId136" Type="http://schemas.openxmlformats.org/officeDocument/2006/relationships/slide" Target="slides/slide117.xml"/><Relationship Id="rId135" Type="http://schemas.openxmlformats.org/officeDocument/2006/relationships/slide" Target="slides/slide116.xml"/><Relationship Id="rId134" Type="http://schemas.openxmlformats.org/officeDocument/2006/relationships/slide" Target="slides/slide115.xml"/><Relationship Id="rId133" Type="http://schemas.openxmlformats.org/officeDocument/2006/relationships/slide" Target="slides/slide114.xml"/><Relationship Id="rId62" Type="http://schemas.openxmlformats.org/officeDocument/2006/relationships/slide" Target="slides/slide43.xml"/><Relationship Id="rId61" Type="http://schemas.openxmlformats.org/officeDocument/2006/relationships/slide" Target="slides/slide42.xml"/><Relationship Id="rId64" Type="http://schemas.openxmlformats.org/officeDocument/2006/relationships/slide" Target="slides/slide45.xml"/><Relationship Id="rId63" Type="http://schemas.openxmlformats.org/officeDocument/2006/relationships/slide" Target="slides/slide44.xml"/><Relationship Id="rId66" Type="http://schemas.openxmlformats.org/officeDocument/2006/relationships/slide" Target="slides/slide47.xml"/><Relationship Id="rId65" Type="http://schemas.openxmlformats.org/officeDocument/2006/relationships/slide" Target="slides/slide46.xml"/><Relationship Id="rId68" Type="http://schemas.openxmlformats.org/officeDocument/2006/relationships/slide" Target="slides/slide49.xml"/><Relationship Id="rId67" Type="http://schemas.openxmlformats.org/officeDocument/2006/relationships/slide" Target="slides/slide48.xml"/><Relationship Id="rId60" Type="http://schemas.openxmlformats.org/officeDocument/2006/relationships/slide" Target="slides/slide41.xml"/><Relationship Id="rId69" Type="http://schemas.openxmlformats.org/officeDocument/2006/relationships/slide" Target="slides/slide50.xml"/><Relationship Id="rId51" Type="http://schemas.openxmlformats.org/officeDocument/2006/relationships/slide" Target="slides/slide32.xml"/><Relationship Id="rId50" Type="http://schemas.openxmlformats.org/officeDocument/2006/relationships/slide" Target="slides/slide31.xml"/><Relationship Id="rId53" Type="http://schemas.openxmlformats.org/officeDocument/2006/relationships/slide" Target="slides/slide34.xml"/><Relationship Id="rId52" Type="http://schemas.openxmlformats.org/officeDocument/2006/relationships/slide" Target="slides/slide33.xml"/><Relationship Id="rId55" Type="http://schemas.openxmlformats.org/officeDocument/2006/relationships/slide" Target="slides/slide36.xml"/><Relationship Id="rId54" Type="http://schemas.openxmlformats.org/officeDocument/2006/relationships/slide" Target="slides/slide35.xml"/><Relationship Id="rId57" Type="http://schemas.openxmlformats.org/officeDocument/2006/relationships/slide" Target="slides/slide38.xml"/><Relationship Id="rId56" Type="http://schemas.openxmlformats.org/officeDocument/2006/relationships/slide" Target="slides/slide37.xml"/><Relationship Id="rId59" Type="http://schemas.openxmlformats.org/officeDocument/2006/relationships/slide" Target="slides/slide40.xml"/><Relationship Id="rId154" Type="http://schemas.openxmlformats.org/officeDocument/2006/relationships/font" Target="fonts/OpenSans-boldItalic.fntdata"/><Relationship Id="rId58" Type="http://schemas.openxmlformats.org/officeDocument/2006/relationships/slide" Target="slides/slide39.xml"/><Relationship Id="rId153" Type="http://schemas.openxmlformats.org/officeDocument/2006/relationships/font" Target="fonts/OpenSans-italic.fntdata"/><Relationship Id="rId152" Type="http://schemas.openxmlformats.org/officeDocument/2006/relationships/font" Target="fonts/OpenSans-bold.fntdata"/><Relationship Id="rId151" Type="http://schemas.openxmlformats.org/officeDocument/2006/relationships/font" Target="fonts/OpenSans-regular.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02T18:27:49.924">
    <p:pos x="6000" y="0"/>
    <p:text>10 copies assembled, 1 demo</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db101.rcsb.org/motm/295" TargetMode="Externa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20786882.fs1.hubspotusercontent-na1.net/hubfs/20786882/Classroom%20Resources%20Files/Flow%20Of%20Genetic%20Information%20Kit%20Classroom%20Resources/Genetic%20Codon%20Chart%C2%A9.pdf" TargetMode="Externa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ddgene.org/mol-bio-reference/promoters/" TargetMode="Externa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db101.rcsb.org/sci-art/goodsell-gallery"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g27fbc6ee764_1_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3" name="Google Shape;1093;g27fbc6ee764_1_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g27fbc6ee764_1_3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67" name="Google Shape;1167;g27fbc6ee764_1_3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4" name="Shape 1964"/>
        <p:cNvGrpSpPr/>
        <p:nvPr/>
      </p:nvGrpSpPr>
      <p:grpSpPr>
        <a:xfrm>
          <a:off x="0" y="0"/>
          <a:ext cx="0" cy="0"/>
          <a:chOff x="0" y="0"/>
          <a:chExt cx="0" cy="0"/>
        </a:xfrm>
      </p:grpSpPr>
      <p:sp>
        <p:nvSpPr>
          <p:cNvPr id="1965" name="Google Shape;1965;g344ac03f8a6_4_2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g344ac03f8a6_4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0" name="Shape 1970"/>
        <p:cNvGrpSpPr/>
        <p:nvPr/>
      </p:nvGrpSpPr>
      <p:grpSpPr>
        <a:xfrm>
          <a:off x="0" y="0"/>
          <a:ext cx="0" cy="0"/>
          <a:chOff x="0" y="0"/>
          <a:chExt cx="0" cy="0"/>
        </a:xfrm>
      </p:grpSpPr>
      <p:sp>
        <p:nvSpPr>
          <p:cNvPr id="1971" name="Google Shape;1971;g27fbc6ee764_1_1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2" name="Google Shape;1972;g27fbc6ee764_1_1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8" name="Shape 1978"/>
        <p:cNvGrpSpPr/>
        <p:nvPr/>
      </p:nvGrpSpPr>
      <p:grpSpPr>
        <a:xfrm>
          <a:off x="0" y="0"/>
          <a:ext cx="0" cy="0"/>
          <a:chOff x="0" y="0"/>
          <a:chExt cx="0" cy="0"/>
        </a:xfrm>
      </p:grpSpPr>
      <p:sp>
        <p:nvSpPr>
          <p:cNvPr id="1979" name="Google Shape;1979;g27fbc6ee764_1_1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0" name="Google Shape;1980;g27fbc6ee764_1_1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Possible Tim “mini-talk”?</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2" name="Shape 1992"/>
        <p:cNvGrpSpPr/>
        <p:nvPr/>
      </p:nvGrpSpPr>
      <p:grpSpPr>
        <a:xfrm>
          <a:off x="0" y="0"/>
          <a:ext cx="0" cy="0"/>
          <a:chOff x="0" y="0"/>
          <a:chExt cx="0" cy="0"/>
        </a:xfrm>
      </p:grpSpPr>
      <p:sp>
        <p:nvSpPr>
          <p:cNvPr id="1993" name="Google Shape;1993;g3f0e868a58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4" name="Google Shape;1994;g3f0e868a58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8" name="Shape 1998"/>
        <p:cNvGrpSpPr/>
        <p:nvPr/>
      </p:nvGrpSpPr>
      <p:grpSpPr>
        <a:xfrm>
          <a:off x="0" y="0"/>
          <a:ext cx="0" cy="0"/>
          <a:chOff x="0" y="0"/>
          <a:chExt cx="0" cy="0"/>
        </a:xfrm>
      </p:grpSpPr>
      <p:sp>
        <p:nvSpPr>
          <p:cNvPr id="1999" name="Google Shape;1999;g27fbc6ee764_1_16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0" name="Google Shape;2000;g27fbc6ee764_1_16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Possible Tim “mini-talk”?</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1" name="Shape 2011"/>
        <p:cNvGrpSpPr/>
        <p:nvPr/>
      </p:nvGrpSpPr>
      <p:grpSpPr>
        <a:xfrm>
          <a:off x="0" y="0"/>
          <a:ext cx="0" cy="0"/>
          <a:chOff x="0" y="0"/>
          <a:chExt cx="0" cy="0"/>
        </a:xfrm>
      </p:grpSpPr>
      <p:sp>
        <p:nvSpPr>
          <p:cNvPr id="2012" name="Google Shape;2012;g27fbc6ee764_1_16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3" name="Google Shape;2013;g27fbc6ee764_1_16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information is available at : </a:t>
            </a:r>
            <a:r>
              <a:rPr lang="en" u="sng">
                <a:solidFill>
                  <a:schemeClr val="hlink"/>
                </a:solidFill>
                <a:hlinkClick r:id="rId2"/>
              </a:rPr>
              <a:t>PDB-101: Molecule of the Month: Ribosome Diversity (rcsb.org)</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8" name="Shape 2028"/>
        <p:cNvGrpSpPr/>
        <p:nvPr/>
      </p:nvGrpSpPr>
      <p:grpSpPr>
        <a:xfrm>
          <a:off x="0" y="0"/>
          <a:ext cx="0" cy="0"/>
          <a:chOff x="0" y="0"/>
          <a:chExt cx="0" cy="0"/>
        </a:xfrm>
      </p:grpSpPr>
      <p:sp>
        <p:nvSpPr>
          <p:cNvPr id="2029" name="Google Shape;2029;g27fbc6ee764_1_1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0" name="Google Shape;2030;g27fbc6ee764_1_1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6" name="Shape 2036"/>
        <p:cNvGrpSpPr/>
        <p:nvPr/>
      </p:nvGrpSpPr>
      <p:grpSpPr>
        <a:xfrm>
          <a:off x="0" y="0"/>
          <a:ext cx="0" cy="0"/>
          <a:chOff x="0" y="0"/>
          <a:chExt cx="0" cy="0"/>
        </a:xfrm>
      </p:grpSpPr>
      <p:sp>
        <p:nvSpPr>
          <p:cNvPr id="2037" name="Google Shape;2037;g27fbc6ee764_1_1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8" name="Google Shape;2038;g27fbc6ee764_1_1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Genetic Codon Chart©.pdf (hubspotusercontent-na1.net)</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4" name="Shape 2044"/>
        <p:cNvGrpSpPr/>
        <p:nvPr/>
      </p:nvGrpSpPr>
      <p:grpSpPr>
        <a:xfrm>
          <a:off x="0" y="0"/>
          <a:ext cx="0" cy="0"/>
          <a:chOff x="0" y="0"/>
          <a:chExt cx="0" cy="0"/>
        </a:xfrm>
      </p:grpSpPr>
      <p:sp>
        <p:nvSpPr>
          <p:cNvPr id="2045" name="Google Shape;2045;g27fbc6ee764_1_17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6" name="Google Shape;2046;g27fbc6ee764_1_17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4" name="Shape 2054"/>
        <p:cNvGrpSpPr/>
        <p:nvPr/>
      </p:nvGrpSpPr>
      <p:grpSpPr>
        <a:xfrm>
          <a:off x="0" y="0"/>
          <a:ext cx="0" cy="0"/>
          <a:chOff x="0" y="0"/>
          <a:chExt cx="0" cy="0"/>
        </a:xfrm>
      </p:grpSpPr>
      <p:sp>
        <p:nvSpPr>
          <p:cNvPr id="2055" name="Google Shape;2055;g27fbc6ee764_1_17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6" name="Google Shape;2056;g27fbc6ee764_1_17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All images showing - without “animation”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g27fbc6ee764_1_3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74" name="Google Shape;1174;g27fbc6ee764_1_3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6" name="Shape 2066"/>
        <p:cNvGrpSpPr/>
        <p:nvPr/>
      </p:nvGrpSpPr>
      <p:grpSpPr>
        <a:xfrm>
          <a:off x="0" y="0"/>
          <a:ext cx="0" cy="0"/>
          <a:chOff x="0" y="0"/>
          <a:chExt cx="0" cy="0"/>
        </a:xfrm>
      </p:grpSpPr>
      <p:sp>
        <p:nvSpPr>
          <p:cNvPr id="2067" name="Google Shape;2067;g27fbc6ee764_1_1720: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68" name="Google Shape;2068;g27fbc6ee764_1_1720:notes"/>
          <p:cNvSpPr txBox="1"/>
          <p:nvPr>
            <p:ph idx="1" type="body"/>
          </p:nvPr>
        </p:nvSpPr>
        <p:spPr>
          <a:xfrm>
            <a:off x="685800" y="4400640"/>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Facilitate a class discussion.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Discuss with their partner and write a prediction in their notebook. </a:t>
            </a:r>
            <a:endParaRPr b="0" sz="1200" strike="noStrike">
              <a:latin typeface="Arial"/>
              <a:ea typeface="Arial"/>
              <a:cs typeface="Arial"/>
              <a:sym typeface="Arial"/>
            </a:endParaRPr>
          </a:p>
        </p:txBody>
      </p:sp>
      <p:sp>
        <p:nvSpPr>
          <p:cNvPr id="2069" name="Google Shape;2069;g27fbc6ee764_1_1720:notes"/>
          <p:cNvSpPr txBox="1"/>
          <p:nvPr/>
        </p:nvSpPr>
        <p:spPr>
          <a:xfrm>
            <a:off x="3884760" y="8685360"/>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5" name="Shape 2075"/>
        <p:cNvGrpSpPr/>
        <p:nvPr/>
      </p:nvGrpSpPr>
      <p:grpSpPr>
        <a:xfrm>
          <a:off x="0" y="0"/>
          <a:ext cx="0" cy="0"/>
          <a:chOff x="0" y="0"/>
          <a:chExt cx="0" cy="0"/>
        </a:xfrm>
      </p:grpSpPr>
      <p:sp>
        <p:nvSpPr>
          <p:cNvPr id="2076" name="Google Shape;2076;g3e81b2887a9_0_0: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77" name="Google Shape;2077;g3e81b2887a9_0_0:notes"/>
          <p:cNvSpPr txBox="1"/>
          <p:nvPr>
            <p:ph idx="1" type="body"/>
          </p:nvPr>
        </p:nvSpPr>
        <p:spPr>
          <a:xfrm>
            <a:off x="685800" y="4400640"/>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Facilitate a class discussion.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Discuss with their partner and write a prediction in their notebook. </a:t>
            </a:r>
            <a:endParaRPr b="0" sz="1200" strike="noStrike">
              <a:latin typeface="Arial"/>
              <a:ea typeface="Arial"/>
              <a:cs typeface="Arial"/>
              <a:sym typeface="Arial"/>
            </a:endParaRPr>
          </a:p>
        </p:txBody>
      </p:sp>
      <p:sp>
        <p:nvSpPr>
          <p:cNvPr id="2078" name="Google Shape;2078;g3e81b2887a9_0_0:notes"/>
          <p:cNvSpPr txBox="1"/>
          <p:nvPr/>
        </p:nvSpPr>
        <p:spPr>
          <a:xfrm>
            <a:off x="3884760" y="8685360"/>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5" name="Shape 2085"/>
        <p:cNvGrpSpPr/>
        <p:nvPr/>
      </p:nvGrpSpPr>
      <p:grpSpPr>
        <a:xfrm>
          <a:off x="0" y="0"/>
          <a:ext cx="0" cy="0"/>
          <a:chOff x="0" y="0"/>
          <a:chExt cx="0" cy="0"/>
        </a:xfrm>
      </p:grpSpPr>
      <p:sp>
        <p:nvSpPr>
          <p:cNvPr id="2086" name="Google Shape;2086;g27fbc6ee764_1_1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7" name="Google Shape;2087;g27fbc6ee764_1_1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2" name="Shape 2092"/>
        <p:cNvGrpSpPr/>
        <p:nvPr/>
      </p:nvGrpSpPr>
      <p:grpSpPr>
        <a:xfrm>
          <a:off x="0" y="0"/>
          <a:ext cx="0" cy="0"/>
          <a:chOff x="0" y="0"/>
          <a:chExt cx="0" cy="0"/>
        </a:xfrm>
      </p:grpSpPr>
      <p:sp>
        <p:nvSpPr>
          <p:cNvPr id="2093" name="Google Shape;2093;g27fbc6ee764_1_1734: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94" name="Google Shape;2094;g27fbc6ee764_1_1734:notes"/>
          <p:cNvSpPr txBox="1"/>
          <p:nvPr>
            <p:ph idx="1" type="body"/>
          </p:nvPr>
        </p:nvSpPr>
        <p:spPr>
          <a:xfrm>
            <a:off x="685800" y="4400640"/>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Have students open the app and select the appropriate activity and scene.  Move around the room and assist students with their technology. Students should point their cameras toward the A site of the ribosome.</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Open the app and select the appropriate activity and scene. </a:t>
            </a:r>
            <a:endParaRPr b="0" sz="1200" strike="noStrike">
              <a:latin typeface="Arial"/>
              <a:ea typeface="Arial"/>
              <a:cs typeface="Arial"/>
              <a:sym typeface="Arial"/>
            </a:endParaRPr>
          </a:p>
        </p:txBody>
      </p:sp>
      <p:sp>
        <p:nvSpPr>
          <p:cNvPr id="2095" name="Google Shape;2095;g27fbc6ee764_1_1734:notes"/>
          <p:cNvSpPr txBox="1"/>
          <p:nvPr/>
        </p:nvSpPr>
        <p:spPr>
          <a:xfrm>
            <a:off x="3884760" y="8685360"/>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1" name="Shape 2111"/>
        <p:cNvGrpSpPr/>
        <p:nvPr/>
      </p:nvGrpSpPr>
      <p:grpSpPr>
        <a:xfrm>
          <a:off x="0" y="0"/>
          <a:ext cx="0" cy="0"/>
          <a:chOff x="0" y="0"/>
          <a:chExt cx="0" cy="0"/>
        </a:xfrm>
      </p:grpSpPr>
      <p:sp>
        <p:nvSpPr>
          <p:cNvPr id="2112" name="Google Shape;2112;g27fbc6ee764_1_17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13" name="Google Shape;2113;g27fbc6ee764_1_17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6" name="Shape 2116"/>
        <p:cNvGrpSpPr/>
        <p:nvPr/>
      </p:nvGrpSpPr>
      <p:grpSpPr>
        <a:xfrm>
          <a:off x="0" y="0"/>
          <a:ext cx="0" cy="0"/>
          <a:chOff x="0" y="0"/>
          <a:chExt cx="0" cy="0"/>
        </a:xfrm>
      </p:grpSpPr>
      <p:sp>
        <p:nvSpPr>
          <p:cNvPr id="2117" name="Google Shape;2117;g27fbc6ee764_1_17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18" name="Google Shape;2118;g27fbc6ee764_1_1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3" name="Shape 2123"/>
        <p:cNvGrpSpPr/>
        <p:nvPr/>
      </p:nvGrpSpPr>
      <p:grpSpPr>
        <a:xfrm>
          <a:off x="0" y="0"/>
          <a:ext cx="0" cy="0"/>
          <a:chOff x="0" y="0"/>
          <a:chExt cx="0" cy="0"/>
        </a:xfrm>
      </p:grpSpPr>
      <p:sp>
        <p:nvSpPr>
          <p:cNvPr id="2124" name="Google Shape;2124;g27fbc6ee764_1_17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5" name="Google Shape;2125;g27fbc6ee764_1_17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Connecting to previous learning.</a:t>
            </a:r>
            <a:endParaRPr/>
          </a:p>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0" name="Shape 2130"/>
        <p:cNvGrpSpPr/>
        <p:nvPr/>
      </p:nvGrpSpPr>
      <p:grpSpPr>
        <a:xfrm>
          <a:off x="0" y="0"/>
          <a:ext cx="0" cy="0"/>
          <a:chOff x="0" y="0"/>
          <a:chExt cx="0" cy="0"/>
        </a:xfrm>
      </p:grpSpPr>
      <p:sp>
        <p:nvSpPr>
          <p:cNvPr id="2131" name="Google Shape;2131;g27fbc6ee764_1_17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32" name="Google Shape;2132;g27fbc6ee764_1_17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7" name="Shape 2137"/>
        <p:cNvGrpSpPr/>
        <p:nvPr/>
      </p:nvGrpSpPr>
      <p:grpSpPr>
        <a:xfrm>
          <a:off x="0" y="0"/>
          <a:ext cx="0" cy="0"/>
          <a:chOff x="0" y="0"/>
          <a:chExt cx="0" cy="0"/>
        </a:xfrm>
      </p:grpSpPr>
      <p:sp>
        <p:nvSpPr>
          <p:cNvPr id="2138" name="Google Shape;2138;g27fbc6ee764_1_17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39" name="Google Shape;2139;g27fbc6ee764_1_17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5" name="Shape 2145"/>
        <p:cNvGrpSpPr/>
        <p:nvPr/>
      </p:nvGrpSpPr>
      <p:grpSpPr>
        <a:xfrm>
          <a:off x="0" y="0"/>
          <a:ext cx="0" cy="0"/>
          <a:chOff x="0" y="0"/>
          <a:chExt cx="0" cy="0"/>
        </a:xfrm>
      </p:grpSpPr>
      <p:sp>
        <p:nvSpPr>
          <p:cNvPr id="2146" name="Google Shape;2146;g27fbc6ee764_1_17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47" name="Google Shape;2147;g27fbc6ee764_1_17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27fbc6ee764_1_3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3" name="Google Shape;1183;g27fbc6ee764_1_3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2" name="Shape 2152"/>
        <p:cNvGrpSpPr/>
        <p:nvPr/>
      </p:nvGrpSpPr>
      <p:grpSpPr>
        <a:xfrm>
          <a:off x="0" y="0"/>
          <a:ext cx="0" cy="0"/>
          <a:chOff x="0" y="0"/>
          <a:chExt cx="0" cy="0"/>
        </a:xfrm>
      </p:grpSpPr>
      <p:sp>
        <p:nvSpPr>
          <p:cNvPr id="2153" name="Google Shape;2153;g27fbc6ee764_1_1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4" name="Google Shape;2154;g27fbc6ee764_1_17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Connecting to previous learning.</a:t>
            </a:r>
            <a:endParaRPr/>
          </a:p>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9" name="Shape 2159"/>
        <p:cNvGrpSpPr/>
        <p:nvPr/>
      </p:nvGrpSpPr>
      <p:grpSpPr>
        <a:xfrm>
          <a:off x="0" y="0"/>
          <a:ext cx="0" cy="0"/>
          <a:chOff x="0" y="0"/>
          <a:chExt cx="0" cy="0"/>
        </a:xfrm>
      </p:grpSpPr>
      <p:sp>
        <p:nvSpPr>
          <p:cNvPr id="2160" name="Google Shape;2160;g27fbc6ee764_1_17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61" name="Google Shape;2161;g27fbc6ee764_1_1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6" name="Shape 2166"/>
        <p:cNvGrpSpPr/>
        <p:nvPr/>
      </p:nvGrpSpPr>
      <p:grpSpPr>
        <a:xfrm>
          <a:off x="0" y="0"/>
          <a:ext cx="0" cy="0"/>
          <a:chOff x="0" y="0"/>
          <a:chExt cx="0" cy="0"/>
        </a:xfrm>
      </p:grpSpPr>
      <p:sp>
        <p:nvSpPr>
          <p:cNvPr id="2167" name="Google Shape;2167;g27fbc6ee764_1_17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8" name="Google Shape;2168;g27fbc6ee764_1_17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Cell Modeling Kit.  Bring it all together. How does aquaporin get to the membrane? Tell the whole story!</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3" name="Shape 2173"/>
        <p:cNvGrpSpPr/>
        <p:nvPr/>
      </p:nvGrpSpPr>
      <p:grpSpPr>
        <a:xfrm>
          <a:off x="0" y="0"/>
          <a:ext cx="0" cy="0"/>
          <a:chOff x="0" y="0"/>
          <a:chExt cx="0" cy="0"/>
        </a:xfrm>
      </p:grpSpPr>
      <p:sp>
        <p:nvSpPr>
          <p:cNvPr id="2174" name="Google Shape;2174;g3f06d0fbd8a_0_6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5" name="Google Shape;2175;g3f06d0fbd8a_0_6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2" name="Shape 2182"/>
        <p:cNvGrpSpPr/>
        <p:nvPr/>
      </p:nvGrpSpPr>
      <p:grpSpPr>
        <a:xfrm>
          <a:off x="0" y="0"/>
          <a:ext cx="0" cy="0"/>
          <a:chOff x="0" y="0"/>
          <a:chExt cx="0" cy="0"/>
        </a:xfrm>
      </p:grpSpPr>
      <p:sp>
        <p:nvSpPr>
          <p:cNvPr id="2183" name="Google Shape;2183;g3629f509fdf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4" name="Google Shape;2184;g3629f509fdf_0_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6" name="Shape 2186"/>
        <p:cNvGrpSpPr/>
        <p:nvPr/>
      </p:nvGrpSpPr>
      <p:grpSpPr>
        <a:xfrm>
          <a:off x="0" y="0"/>
          <a:ext cx="0" cy="0"/>
          <a:chOff x="0" y="0"/>
          <a:chExt cx="0" cy="0"/>
        </a:xfrm>
      </p:grpSpPr>
      <p:sp>
        <p:nvSpPr>
          <p:cNvPr id="2187" name="Google Shape;2187;g3f456090919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8" name="Google Shape;2188;g3f456090919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3" name="Shape 2193"/>
        <p:cNvGrpSpPr/>
        <p:nvPr/>
      </p:nvGrpSpPr>
      <p:grpSpPr>
        <a:xfrm>
          <a:off x="0" y="0"/>
          <a:ext cx="0" cy="0"/>
          <a:chOff x="0" y="0"/>
          <a:chExt cx="0" cy="0"/>
        </a:xfrm>
      </p:grpSpPr>
      <p:sp>
        <p:nvSpPr>
          <p:cNvPr id="2194" name="Google Shape;2194;g27fbc6ee764_1_18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5" name="Google Shape;2195;g27fbc6ee764_1_18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Jim’s Reflection Time</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0" name="Shape 2200"/>
        <p:cNvGrpSpPr/>
        <p:nvPr/>
      </p:nvGrpSpPr>
      <p:grpSpPr>
        <a:xfrm>
          <a:off x="0" y="0"/>
          <a:ext cx="0" cy="0"/>
          <a:chOff x="0" y="0"/>
          <a:chExt cx="0" cy="0"/>
        </a:xfrm>
      </p:grpSpPr>
      <p:sp>
        <p:nvSpPr>
          <p:cNvPr id="2201" name="Google Shape;2201;g3f06d0fbd8a_0_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2" name="Google Shape;2202;g3f06d0fbd8a_0_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8" name="Shape 2208"/>
        <p:cNvGrpSpPr/>
        <p:nvPr/>
      </p:nvGrpSpPr>
      <p:grpSpPr>
        <a:xfrm>
          <a:off x="0" y="0"/>
          <a:ext cx="0" cy="0"/>
          <a:chOff x="0" y="0"/>
          <a:chExt cx="0" cy="0"/>
        </a:xfrm>
      </p:grpSpPr>
      <p:sp>
        <p:nvSpPr>
          <p:cNvPr id="2209" name="Google Shape;2209;g3f06d0fbd8a_0_6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0" name="Google Shape;2210;g3f06d0fbd8a_0_6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4" name="Shape 2214"/>
        <p:cNvGrpSpPr/>
        <p:nvPr/>
      </p:nvGrpSpPr>
      <p:grpSpPr>
        <a:xfrm>
          <a:off x="0" y="0"/>
          <a:ext cx="0" cy="0"/>
          <a:chOff x="0" y="0"/>
          <a:chExt cx="0" cy="0"/>
        </a:xfrm>
      </p:grpSpPr>
      <p:sp>
        <p:nvSpPr>
          <p:cNvPr id="2215" name="Google Shape;2215;g3f321faa2c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6" name="Google Shape;2216;g3f321faa2c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g27fbc6ee764_1_3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0" name="Google Shape;1190;g27fbc6ee764_1_3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g27fbc6ee764_1_3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6" name="Google Shape;1196;g27fbc6ee764_1_3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g3f456090919_0_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4" name="Google Shape;1204;g3f456090919_0_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TP</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9" name="Shape 1209"/>
        <p:cNvGrpSpPr/>
        <p:nvPr/>
      </p:nvGrpSpPr>
      <p:grpSpPr>
        <a:xfrm>
          <a:off x="0" y="0"/>
          <a:ext cx="0" cy="0"/>
          <a:chOff x="0" y="0"/>
          <a:chExt cx="0" cy="0"/>
        </a:xfrm>
      </p:grpSpPr>
      <p:sp>
        <p:nvSpPr>
          <p:cNvPr id="1210" name="Google Shape;1210;g3f04097c260_1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1" name="Google Shape;1211;g3f04097c260_1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3f04097c260_1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0" name="Google Shape;1220;g3f04097c260_1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g3f04097c260_1_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0" name="Google Shape;1230;g3f04097c260_1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TP</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g27fbc6ee764_1_3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7" name="Google Shape;1237;g27fbc6ee764_1_3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Lots to discuss: Grey backbone represents alternating phosphate and sugar, notice the arrows! DNA is directional - 5’ to 3’!</a:t>
            </a:r>
            <a:endParaRPr/>
          </a:p>
          <a:p>
            <a:pPr indent="0" lvl="0" marL="0" rtl="0" algn="l">
              <a:lnSpc>
                <a:spcPct val="100000"/>
              </a:lnSpc>
              <a:spcBef>
                <a:spcPts val="0"/>
              </a:spcBef>
              <a:spcAft>
                <a:spcPts val="0"/>
              </a:spcAft>
              <a:buSzPts val="1100"/>
              <a:buNone/>
            </a:pPr>
            <a:r>
              <a:rPr lang="en"/>
              <a:t>A bonds to T, C bonds to G. Purines and pyrimidines. Number of hydrogen bonds between base pairs.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5" name="Shape 1095"/>
        <p:cNvGrpSpPr/>
        <p:nvPr/>
      </p:nvGrpSpPr>
      <p:grpSpPr>
        <a:xfrm>
          <a:off x="0" y="0"/>
          <a:ext cx="0" cy="0"/>
          <a:chOff x="0" y="0"/>
          <a:chExt cx="0" cy="0"/>
        </a:xfrm>
      </p:grpSpPr>
      <p:sp>
        <p:nvSpPr>
          <p:cNvPr id="1096" name="Google Shape;1096;g3629f509fd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7" name="Google Shape;1097;g3629f509fd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3" name="Shape 1243"/>
        <p:cNvGrpSpPr/>
        <p:nvPr/>
      </p:nvGrpSpPr>
      <p:grpSpPr>
        <a:xfrm>
          <a:off x="0" y="0"/>
          <a:ext cx="0" cy="0"/>
          <a:chOff x="0" y="0"/>
          <a:chExt cx="0" cy="0"/>
        </a:xfrm>
      </p:grpSpPr>
      <p:sp>
        <p:nvSpPr>
          <p:cNvPr id="1244" name="Google Shape;1244;g27fbc6ee764_1_3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5" name="Google Shape;1245;g27fbc6ee764_1_3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Lots to discuss: Grey backbone represents alternating phosphate and sugar, notice the arrows! DNA is directional - 5’ to 3’!</a:t>
            </a:r>
            <a:endParaRPr/>
          </a:p>
          <a:p>
            <a:pPr indent="0" lvl="0" marL="0" rtl="0" algn="l">
              <a:lnSpc>
                <a:spcPct val="100000"/>
              </a:lnSpc>
              <a:spcBef>
                <a:spcPts val="0"/>
              </a:spcBef>
              <a:spcAft>
                <a:spcPts val="0"/>
              </a:spcAft>
              <a:buSzPts val="1100"/>
              <a:buNone/>
            </a:pPr>
            <a:r>
              <a:rPr lang="en"/>
              <a:t>A bonds to T, C bonds to G. Purines and pyrimidines. Number of hydrogen bonds between base pairs.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g27fbc6ee764_1_3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3" name="Google Shape;1253;g27fbc6ee764_1_3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TP</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g27fbc6ee764_1_3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0" name="Google Shape;1260;g27fbc6ee764_1_3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g27fbc6ee764_1_4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7" name="Google Shape;1267;g27fbc6ee764_1_4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g27fbc6ee764_1_4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8" name="Google Shape;1278;g27fbc6ee764_1_4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g27fbc6ee764_1_4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6" name="Google Shape;1286;g27fbc6ee764_1_4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Assemble base pairs and then into the full molecular structure (ladder or helix)</a:t>
            </a:r>
            <a:endParaRPr/>
          </a:p>
          <a:p>
            <a:pPr indent="0" lvl="0" marL="0" rtl="0" algn="l">
              <a:lnSpc>
                <a:spcPct val="100000"/>
              </a:lnSpc>
              <a:spcBef>
                <a:spcPts val="0"/>
              </a:spcBef>
              <a:spcAft>
                <a:spcPts val="0"/>
              </a:spcAft>
              <a:buSzPts val="1100"/>
              <a:buNone/>
            </a:pPr>
            <a:r>
              <a:rPr lang="en"/>
              <a:t>Major and minor groove, thinking about chemical properties of backbone and extending to chemical properties of transcription factors</a:t>
            </a:r>
            <a:endParaRPr/>
          </a:p>
          <a:p>
            <a:pPr indent="0" lvl="0" marL="0" rtl="0" algn="l">
              <a:lnSpc>
                <a:spcPct val="100000"/>
              </a:lnSpc>
              <a:spcBef>
                <a:spcPts val="0"/>
              </a:spcBef>
              <a:spcAft>
                <a:spcPts val="0"/>
              </a:spcAft>
              <a:buSzPts val="1100"/>
              <a:buNone/>
            </a:pPr>
            <a:r>
              <a:rPr lang="en"/>
              <a:t>Antiparallel strands</a:t>
            </a:r>
            <a:endParaRPr/>
          </a:p>
          <a:p>
            <a:pPr indent="0" lvl="0" marL="0" rtl="0" algn="l">
              <a:lnSpc>
                <a:spcPct val="100000"/>
              </a:lnSpc>
              <a:spcBef>
                <a:spcPts val="0"/>
              </a:spcBef>
              <a:spcAft>
                <a:spcPts val="0"/>
              </a:spcAft>
              <a:buSzPts val="1100"/>
              <a:buNone/>
            </a:pPr>
            <a:r>
              <a:rPr lang="en"/>
              <a:t>Location of basepairs </a:t>
            </a:r>
            <a:endParaRPr/>
          </a:p>
          <a:p>
            <a:pPr indent="0" lvl="0" marL="0" rtl="0" algn="l">
              <a:lnSpc>
                <a:spcPct val="100000"/>
              </a:lnSpc>
              <a:spcBef>
                <a:spcPts val="0"/>
              </a:spcBef>
              <a:spcAft>
                <a:spcPts val="0"/>
              </a:spcAft>
              <a:buSzPts val="1100"/>
              <a:buNone/>
            </a:pPr>
            <a:r>
              <a:rPr lang="en"/>
              <a:t>Bond strength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g27fbc6ee764_1_4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4" name="Google Shape;1294;g27fbc6ee764_1_4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g27fbc6ee764_1_4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2" name="Google Shape;1302;g27fbc6ee764_1_4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8" name="Shape 1308"/>
        <p:cNvGrpSpPr/>
        <p:nvPr/>
      </p:nvGrpSpPr>
      <p:grpSpPr>
        <a:xfrm>
          <a:off x="0" y="0"/>
          <a:ext cx="0" cy="0"/>
          <a:chOff x="0" y="0"/>
          <a:chExt cx="0" cy="0"/>
        </a:xfrm>
      </p:grpSpPr>
      <p:sp>
        <p:nvSpPr>
          <p:cNvPr id="1309" name="Google Shape;1309;g27fbc6ee764_1_4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0" name="Google Shape;1310;g27fbc6ee764_1_4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g3629f509fd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6" name="Google Shape;1316;g3629f509fdf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g3f06d0fbd8a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4" name="Google Shape;1104;g3f06d0fbd8a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8" name="Shape 1318"/>
        <p:cNvGrpSpPr/>
        <p:nvPr/>
      </p:nvGrpSpPr>
      <p:grpSpPr>
        <a:xfrm>
          <a:off x="0" y="0"/>
          <a:ext cx="0" cy="0"/>
          <a:chOff x="0" y="0"/>
          <a:chExt cx="0" cy="0"/>
        </a:xfrm>
      </p:grpSpPr>
      <p:sp>
        <p:nvSpPr>
          <p:cNvPr id="1319" name="Google Shape;1319;g27fbc6ee764_1_4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0" name="Google Shape;1320;g27fbc6ee764_1_4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6" name="Shape 1326"/>
        <p:cNvGrpSpPr/>
        <p:nvPr/>
      </p:nvGrpSpPr>
      <p:grpSpPr>
        <a:xfrm>
          <a:off x="0" y="0"/>
          <a:ext cx="0" cy="0"/>
          <a:chOff x="0" y="0"/>
          <a:chExt cx="0" cy="0"/>
        </a:xfrm>
      </p:grpSpPr>
      <p:sp>
        <p:nvSpPr>
          <p:cNvPr id="1327" name="Google Shape;1327;g3f06d0fbd8a_0_2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8" name="Google Shape;1328;g3f06d0fbd8a_0_2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g3f06d0fbd8a_0_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3" name="Google Shape;1333;g3f06d0fbd8a_0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g3f06d0fbd8a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9" name="Google Shape;1339;g3f06d0fbd8a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3" name="Shape 1343"/>
        <p:cNvGrpSpPr/>
        <p:nvPr/>
      </p:nvGrpSpPr>
      <p:grpSpPr>
        <a:xfrm>
          <a:off x="0" y="0"/>
          <a:ext cx="0" cy="0"/>
          <a:chOff x="0" y="0"/>
          <a:chExt cx="0" cy="0"/>
        </a:xfrm>
      </p:grpSpPr>
      <p:sp>
        <p:nvSpPr>
          <p:cNvPr id="1344" name="Google Shape;1344;g3f06d0fbd8a_0_2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5" name="Google Shape;1345;g3f06d0fbd8a_0_2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4" name="Shape 1364"/>
        <p:cNvGrpSpPr/>
        <p:nvPr/>
      </p:nvGrpSpPr>
      <p:grpSpPr>
        <a:xfrm>
          <a:off x="0" y="0"/>
          <a:ext cx="0" cy="0"/>
          <a:chOff x="0" y="0"/>
          <a:chExt cx="0" cy="0"/>
        </a:xfrm>
      </p:grpSpPr>
      <p:sp>
        <p:nvSpPr>
          <p:cNvPr id="1365" name="Google Shape;1365;g27fbc6ee764_1_4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6" name="Google Shape;1366;g27fbc6ee764_1_47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g27fbc6ee764_1_69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g27fbc6ee764_1_6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g27fbc6ee764_1_70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g27fbc6ee764_1_7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6" name="Shape 1386"/>
        <p:cNvGrpSpPr/>
        <p:nvPr/>
      </p:nvGrpSpPr>
      <p:grpSpPr>
        <a:xfrm>
          <a:off x="0" y="0"/>
          <a:ext cx="0" cy="0"/>
          <a:chOff x="0" y="0"/>
          <a:chExt cx="0" cy="0"/>
        </a:xfrm>
      </p:grpSpPr>
      <p:sp>
        <p:nvSpPr>
          <p:cNvPr id="1387" name="Google Shape;1387;g27fbc6ee764_1_71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g27fbc6ee764_1_7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4" name="Shape 1394"/>
        <p:cNvGrpSpPr/>
        <p:nvPr/>
      </p:nvGrpSpPr>
      <p:grpSpPr>
        <a:xfrm>
          <a:off x="0" y="0"/>
          <a:ext cx="0" cy="0"/>
          <a:chOff x="0" y="0"/>
          <a:chExt cx="0" cy="0"/>
        </a:xfrm>
      </p:grpSpPr>
      <p:sp>
        <p:nvSpPr>
          <p:cNvPr id="1395" name="Google Shape;1395;g27fbc6ee764_1_719: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g27fbc6ee764_1_7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g3f06d0fbd8a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0" name="Google Shape;1110;g3f06d0fbd8a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7" name="Shape 1407"/>
        <p:cNvGrpSpPr/>
        <p:nvPr/>
      </p:nvGrpSpPr>
      <p:grpSpPr>
        <a:xfrm>
          <a:off x="0" y="0"/>
          <a:ext cx="0" cy="0"/>
          <a:chOff x="0" y="0"/>
          <a:chExt cx="0" cy="0"/>
        </a:xfrm>
      </p:grpSpPr>
      <p:sp>
        <p:nvSpPr>
          <p:cNvPr id="1408" name="Google Shape;1408;g27fbc6ee764_1_731: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g27fbc6ee764_1_7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g27fbc6ee764_1_740: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g27fbc6ee764_1_7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5" name="Shape 1425"/>
        <p:cNvGrpSpPr/>
        <p:nvPr/>
      </p:nvGrpSpPr>
      <p:grpSpPr>
        <a:xfrm>
          <a:off x="0" y="0"/>
          <a:ext cx="0" cy="0"/>
          <a:chOff x="0" y="0"/>
          <a:chExt cx="0" cy="0"/>
        </a:xfrm>
      </p:grpSpPr>
      <p:sp>
        <p:nvSpPr>
          <p:cNvPr id="1426" name="Google Shape;1426;g27fbc6ee764_1_747: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g27fbc6ee764_1_7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7" name="Shape 1437"/>
        <p:cNvGrpSpPr/>
        <p:nvPr/>
      </p:nvGrpSpPr>
      <p:grpSpPr>
        <a:xfrm>
          <a:off x="0" y="0"/>
          <a:ext cx="0" cy="0"/>
          <a:chOff x="0" y="0"/>
          <a:chExt cx="0" cy="0"/>
        </a:xfrm>
      </p:grpSpPr>
      <p:sp>
        <p:nvSpPr>
          <p:cNvPr id="1438" name="Google Shape;1438;g27fbc6ee764_1_75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g27fbc6ee764_1_7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g27fbc6ee764_1_763: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g27fbc6ee764_1_7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9" name="Shape 1449"/>
        <p:cNvGrpSpPr/>
        <p:nvPr/>
      </p:nvGrpSpPr>
      <p:grpSpPr>
        <a:xfrm>
          <a:off x="0" y="0"/>
          <a:ext cx="0" cy="0"/>
          <a:chOff x="0" y="0"/>
          <a:chExt cx="0" cy="0"/>
        </a:xfrm>
      </p:grpSpPr>
      <p:sp>
        <p:nvSpPr>
          <p:cNvPr id="1450" name="Google Shape;1450;g27fbc6ee764_1_76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g27fbc6ee764_1_7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0" name="Shape 1470"/>
        <p:cNvGrpSpPr/>
        <p:nvPr/>
      </p:nvGrpSpPr>
      <p:grpSpPr>
        <a:xfrm>
          <a:off x="0" y="0"/>
          <a:ext cx="0" cy="0"/>
          <a:chOff x="0" y="0"/>
          <a:chExt cx="0" cy="0"/>
        </a:xfrm>
      </p:grpSpPr>
      <p:sp>
        <p:nvSpPr>
          <p:cNvPr id="1471" name="Google Shape;1471;g27fbc6ee764_1_78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g27fbc6ee764_1_7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g27fbc6ee764_1_80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g27fbc6ee764_1_8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9" name="Shape 1499"/>
        <p:cNvGrpSpPr/>
        <p:nvPr/>
      </p:nvGrpSpPr>
      <p:grpSpPr>
        <a:xfrm>
          <a:off x="0" y="0"/>
          <a:ext cx="0" cy="0"/>
          <a:chOff x="0" y="0"/>
          <a:chExt cx="0" cy="0"/>
        </a:xfrm>
      </p:grpSpPr>
      <p:sp>
        <p:nvSpPr>
          <p:cNvPr id="1500" name="Google Shape;1500;g27fbc6ee764_1_81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g27fbc6ee764_1_8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7" name="Shape 1517"/>
        <p:cNvGrpSpPr/>
        <p:nvPr/>
      </p:nvGrpSpPr>
      <p:grpSpPr>
        <a:xfrm>
          <a:off x="0" y="0"/>
          <a:ext cx="0" cy="0"/>
          <a:chOff x="0" y="0"/>
          <a:chExt cx="0" cy="0"/>
        </a:xfrm>
      </p:grpSpPr>
      <p:sp>
        <p:nvSpPr>
          <p:cNvPr id="1518" name="Google Shape;1518;g27fbc6ee764_1_83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g27fbc6ee764_1_8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g3f06d0fbd8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6" name="Google Shape;1116;g3f06d0fbd8a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6" name="Shape 1526"/>
        <p:cNvGrpSpPr/>
        <p:nvPr/>
      </p:nvGrpSpPr>
      <p:grpSpPr>
        <a:xfrm>
          <a:off x="0" y="0"/>
          <a:ext cx="0" cy="0"/>
          <a:chOff x="0" y="0"/>
          <a:chExt cx="0" cy="0"/>
        </a:xfrm>
      </p:grpSpPr>
      <p:sp>
        <p:nvSpPr>
          <p:cNvPr id="1527" name="Google Shape;1527;g27fbc6ee764_1_840: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g27fbc6ee764_1_8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7" name="Shape 1537"/>
        <p:cNvGrpSpPr/>
        <p:nvPr/>
      </p:nvGrpSpPr>
      <p:grpSpPr>
        <a:xfrm>
          <a:off x="0" y="0"/>
          <a:ext cx="0" cy="0"/>
          <a:chOff x="0" y="0"/>
          <a:chExt cx="0" cy="0"/>
        </a:xfrm>
      </p:grpSpPr>
      <p:sp>
        <p:nvSpPr>
          <p:cNvPr id="1538" name="Google Shape;1538;g3629f509fdf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9" name="Google Shape;1539;g3629f509fdf_0_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1" name="Shape 1541"/>
        <p:cNvGrpSpPr/>
        <p:nvPr/>
      </p:nvGrpSpPr>
      <p:grpSpPr>
        <a:xfrm>
          <a:off x="0" y="0"/>
          <a:ext cx="0" cy="0"/>
          <a:chOff x="0" y="0"/>
          <a:chExt cx="0" cy="0"/>
        </a:xfrm>
      </p:grpSpPr>
      <p:sp>
        <p:nvSpPr>
          <p:cNvPr id="1542" name="Google Shape;1542;g3f06d0fbd8a_0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3" name="Google Shape;1543;g3f06d0fbd8a_0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0" name="Shape 1550"/>
        <p:cNvGrpSpPr/>
        <p:nvPr/>
      </p:nvGrpSpPr>
      <p:grpSpPr>
        <a:xfrm>
          <a:off x="0" y="0"/>
          <a:ext cx="0" cy="0"/>
          <a:chOff x="0" y="0"/>
          <a:chExt cx="0" cy="0"/>
        </a:xfrm>
      </p:grpSpPr>
      <p:sp>
        <p:nvSpPr>
          <p:cNvPr id="1551" name="Google Shape;1551;g27fbc6ee764_2_3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2" name="Google Shape;1552;g27fbc6ee764_2_3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6" name="Shape 1556"/>
        <p:cNvGrpSpPr/>
        <p:nvPr/>
      </p:nvGrpSpPr>
      <p:grpSpPr>
        <a:xfrm>
          <a:off x="0" y="0"/>
          <a:ext cx="0" cy="0"/>
          <a:chOff x="0" y="0"/>
          <a:chExt cx="0" cy="0"/>
        </a:xfrm>
      </p:grpSpPr>
      <p:sp>
        <p:nvSpPr>
          <p:cNvPr id="1557" name="Google Shape;1557;g27fbc6ee764_1_114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8" name="Google Shape;1558;g27fbc6ee764_1_11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5" name="Shape 1565"/>
        <p:cNvGrpSpPr/>
        <p:nvPr/>
      </p:nvGrpSpPr>
      <p:grpSpPr>
        <a:xfrm>
          <a:off x="0" y="0"/>
          <a:ext cx="0" cy="0"/>
          <a:chOff x="0" y="0"/>
          <a:chExt cx="0" cy="0"/>
        </a:xfrm>
      </p:grpSpPr>
      <p:sp>
        <p:nvSpPr>
          <p:cNvPr id="1566" name="Google Shape;1566;g27fbc6ee764_1_10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7" name="Google Shape;1567;g27fbc6ee764_1_10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2" name="Shape 1572"/>
        <p:cNvGrpSpPr/>
        <p:nvPr/>
      </p:nvGrpSpPr>
      <p:grpSpPr>
        <a:xfrm>
          <a:off x="0" y="0"/>
          <a:ext cx="0" cy="0"/>
          <a:chOff x="0" y="0"/>
          <a:chExt cx="0" cy="0"/>
        </a:xfrm>
      </p:grpSpPr>
      <p:sp>
        <p:nvSpPr>
          <p:cNvPr id="1573" name="Google Shape;1573;g27fbc6ee764_1_1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4" name="Google Shape;1574;g27fbc6ee764_1_11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0" name="Shape 1580"/>
        <p:cNvGrpSpPr/>
        <p:nvPr/>
      </p:nvGrpSpPr>
      <p:grpSpPr>
        <a:xfrm>
          <a:off x="0" y="0"/>
          <a:ext cx="0" cy="0"/>
          <a:chOff x="0" y="0"/>
          <a:chExt cx="0" cy="0"/>
        </a:xfrm>
      </p:grpSpPr>
      <p:sp>
        <p:nvSpPr>
          <p:cNvPr id="1581" name="Google Shape;1581;g27fbc6ee764_1_1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2" name="Google Shape;1582;g27fbc6ee764_1_11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9" name="Shape 1589"/>
        <p:cNvGrpSpPr/>
        <p:nvPr/>
      </p:nvGrpSpPr>
      <p:grpSpPr>
        <a:xfrm>
          <a:off x="0" y="0"/>
          <a:ext cx="0" cy="0"/>
          <a:chOff x="0" y="0"/>
          <a:chExt cx="0" cy="0"/>
        </a:xfrm>
      </p:grpSpPr>
      <p:sp>
        <p:nvSpPr>
          <p:cNvPr id="1590" name="Google Shape;1590;g27fbc6ee764_1_1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1" name="Google Shape;1591;g27fbc6ee764_1_11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8" name="Shape 1598"/>
        <p:cNvGrpSpPr/>
        <p:nvPr/>
      </p:nvGrpSpPr>
      <p:grpSpPr>
        <a:xfrm>
          <a:off x="0" y="0"/>
          <a:ext cx="0" cy="0"/>
          <a:chOff x="0" y="0"/>
          <a:chExt cx="0" cy="0"/>
        </a:xfrm>
      </p:grpSpPr>
      <p:sp>
        <p:nvSpPr>
          <p:cNvPr id="1599" name="Google Shape;1599;g27fbc6ee764_1_1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0" name="Google Shape;1600;g27fbc6ee764_1_11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g3f30b161bec_1_0: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120" name="Google Shape;1120;g3f30b161bec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7" name="Shape 1607"/>
        <p:cNvGrpSpPr/>
        <p:nvPr/>
      </p:nvGrpSpPr>
      <p:grpSpPr>
        <a:xfrm>
          <a:off x="0" y="0"/>
          <a:ext cx="0" cy="0"/>
          <a:chOff x="0" y="0"/>
          <a:chExt cx="0" cy="0"/>
        </a:xfrm>
      </p:grpSpPr>
      <p:sp>
        <p:nvSpPr>
          <p:cNvPr id="1608" name="Google Shape;1608;g27fbc6ee764_1_1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9" name="Google Shape;1609;g27fbc6ee764_1_11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6" name="Shape 1616"/>
        <p:cNvGrpSpPr/>
        <p:nvPr/>
      </p:nvGrpSpPr>
      <p:grpSpPr>
        <a:xfrm>
          <a:off x="0" y="0"/>
          <a:ext cx="0" cy="0"/>
          <a:chOff x="0" y="0"/>
          <a:chExt cx="0" cy="0"/>
        </a:xfrm>
      </p:grpSpPr>
      <p:sp>
        <p:nvSpPr>
          <p:cNvPr id="1617" name="Google Shape;1617;g27fbc6ee764_1_1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8" name="Google Shape;1618;g27fbc6ee764_1_11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Provide learners with a handful of DNA nucleotides.  Give them time to build a small segment of double-stranded DNA. </a:t>
            </a:r>
            <a:r>
              <a:rPr lang="en">
                <a:solidFill>
                  <a:schemeClr val="dk1"/>
                </a:solidFill>
              </a:rPr>
              <a:t>Ideally, your learners are already familiar with the structure of DNA before they begin this lesson.  However, if “just in time” learning and storyline coherence requires you to focus on gene expression without a deep dive into DNA structure before this lesson, you can trust this model to allow them to figure it out.  They should be able to play and in doing so, turn these puzzle pieces into a double stranded molecule that follows the base pairing rules and indicates the antiparallel nature of DNA.</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Staging the model:  Before class, provide each team with about 40 nucleotides (equal numbers of G=C and A=T though the G:A ratio is not important). Placing them in a bag or on a tray will make it easier to provide the models to learners when needed.</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Tactile play</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Monitor learner understanding</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Probing questions (if required)</a:t>
            </a:r>
            <a:endParaRPr/>
          </a:p>
          <a:p>
            <a:pPr indent="0" lvl="0" marL="0" rtl="0" algn="l">
              <a:lnSpc>
                <a:spcPct val="100000"/>
              </a:lnSpc>
              <a:spcBef>
                <a:spcPts val="0"/>
              </a:spcBef>
              <a:spcAft>
                <a:spcPts val="0"/>
              </a:spcAft>
              <a:buSzPts val="1100"/>
              <a:buNone/>
            </a:pPr>
            <a:r>
              <a:rPr lang="en"/>
              <a:t>Learner:  Follow the prompt on the screen. </a:t>
            </a:r>
            <a:endParaRPr/>
          </a:p>
          <a:p>
            <a:pPr indent="0" lvl="0" marL="0" rtl="0" algn="l">
              <a:lnSpc>
                <a:spcPct val="100000"/>
              </a:lnSpc>
              <a:spcBef>
                <a:spcPts val="0"/>
              </a:spcBef>
              <a:spcAft>
                <a:spcPts val="0"/>
              </a:spcAft>
              <a:buSzPts val="1100"/>
              <a:buNone/>
            </a:pPr>
            <a:r>
              <a:t/>
            </a:r>
            <a:endParaRPr/>
          </a:p>
          <a:p>
            <a:pPr indent="0" lvl="0" marL="45720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2" name="Shape 1642"/>
        <p:cNvGrpSpPr/>
        <p:nvPr/>
      </p:nvGrpSpPr>
      <p:grpSpPr>
        <a:xfrm>
          <a:off x="0" y="0"/>
          <a:ext cx="0" cy="0"/>
          <a:chOff x="0" y="0"/>
          <a:chExt cx="0" cy="0"/>
        </a:xfrm>
      </p:grpSpPr>
      <p:sp>
        <p:nvSpPr>
          <p:cNvPr id="1643" name="Google Shape;1643;g27fbc6ee764_1_1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4" name="Google Shape;1644;g27fbc6ee764_1_12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a:t>
            </a:r>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Monitor learning understanding</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Probing questions (if required)</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Allow learners to move around and see the DNA constructed by other groups.</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Learner:</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With your small group.</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Get up and investigate.</a:t>
            </a:r>
            <a:endParaRPr>
              <a:solidFill>
                <a:schemeClr val="dk1"/>
              </a:solidFill>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1" name="Shape 1651"/>
        <p:cNvGrpSpPr/>
        <p:nvPr/>
      </p:nvGrpSpPr>
      <p:grpSpPr>
        <a:xfrm>
          <a:off x="0" y="0"/>
          <a:ext cx="0" cy="0"/>
          <a:chOff x="0" y="0"/>
          <a:chExt cx="0" cy="0"/>
        </a:xfrm>
      </p:grpSpPr>
      <p:sp>
        <p:nvSpPr>
          <p:cNvPr id="1652" name="Google Shape;1652;g27fbc6ee764_1_1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3" name="Google Shape;1653;g27fbc6ee764_1_12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Teacher:  Summarize RNA after feedback from group.  Remind them that RNA is also single stranded (until modified). Monitor learner understanding.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Play with models</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Connecting to previous learning.</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Building consensus in collaborative groups.</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0" name="Shape 1660"/>
        <p:cNvGrpSpPr/>
        <p:nvPr/>
      </p:nvGrpSpPr>
      <p:grpSpPr>
        <a:xfrm>
          <a:off x="0" y="0"/>
          <a:ext cx="0" cy="0"/>
          <a:chOff x="0" y="0"/>
          <a:chExt cx="0" cy="0"/>
        </a:xfrm>
      </p:grpSpPr>
      <p:sp>
        <p:nvSpPr>
          <p:cNvPr id="1661" name="Google Shape;1661;g27fbc6ee764_1_1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2" name="Google Shape;1662;g27fbc6ee764_1_12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chemeClr val="dk1"/>
                </a:solidFill>
              </a:rPr>
              <a:t>Teacher: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Monitor learner understanding</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Probing questions (if required)</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Tactile play</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Encourage questions. As learners begin this challenge, they may VISUALLY try to make an RNA (Talking through “G bonds with C”, looking at the base pairing.)  Remind them that the cell cannot do this…  how does base pairing really work? What might be needed to make this happen?</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Learners may quickly get confused (which leads to questions).  If DNA is double stranded, and RNA is single stranded, which side of the DNA holds the code?  </a:t>
            </a:r>
            <a:r>
              <a:rPr b="1" lang="en">
                <a:solidFill>
                  <a:schemeClr val="dk1"/>
                </a:solidFill>
              </a:rPr>
              <a:t>How does the cell know which side of the DNA to use?</a:t>
            </a:r>
            <a:endParaRPr b="1">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LET THEM STRUGGLE!  When it is clear that all (or most) groups have reached this important question and are struggling with what to do next, bring the class back together.</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Learner:  Follow the prompt on the slide.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8" name="Shape 1668"/>
        <p:cNvGrpSpPr/>
        <p:nvPr/>
      </p:nvGrpSpPr>
      <p:grpSpPr>
        <a:xfrm>
          <a:off x="0" y="0"/>
          <a:ext cx="0" cy="0"/>
          <a:chOff x="0" y="0"/>
          <a:chExt cx="0" cy="0"/>
        </a:xfrm>
      </p:grpSpPr>
      <p:sp>
        <p:nvSpPr>
          <p:cNvPr id="1669" name="Google Shape;1669;g27fbc6ee764_1_1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0" name="Google Shape;1670;g27fbc6ee764_1_12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a:t>
            </a:r>
            <a:r>
              <a:rPr lang="en">
                <a:solidFill>
                  <a:schemeClr val="dk1"/>
                </a:solidFill>
              </a:rPr>
              <a:t>Listen for their concerns and questions…  prepare to give them the information they are asking for.</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Specifically listen for questions about what strand to use?</a:t>
            </a:r>
            <a:endParaRPr>
              <a:solidFill>
                <a:schemeClr val="dk1"/>
              </a:solidFill>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Share as a class.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6" name="Shape 1676"/>
        <p:cNvGrpSpPr/>
        <p:nvPr/>
      </p:nvGrpSpPr>
      <p:grpSpPr>
        <a:xfrm>
          <a:off x="0" y="0"/>
          <a:ext cx="0" cy="0"/>
          <a:chOff x="0" y="0"/>
          <a:chExt cx="0" cy="0"/>
        </a:xfrm>
      </p:grpSpPr>
      <p:sp>
        <p:nvSpPr>
          <p:cNvPr id="1677" name="Google Shape;1677;g27fbc6ee764_1_1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8" name="Google Shape;1678;g27fbc6ee764_1_12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Direct Instruction about only one strand of DNA containing the necessary code. Textbooks and standardized tests will refer to the Coding and Template strands.</a:t>
            </a:r>
            <a:endParaRPr/>
          </a:p>
          <a:p>
            <a:pPr indent="-298450" lvl="0" marL="457200" rtl="0" algn="l">
              <a:lnSpc>
                <a:spcPct val="100000"/>
              </a:lnSpc>
              <a:spcBef>
                <a:spcPts val="0"/>
              </a:spcBef>
              <a:spcAft>
                <a:spcPts val="0"/>
              </a:spcAft>
              <a:buSzPts val="1100"/>
              <a:buChar char="●"/>
            </a:pPr>
            <a:r>
              <a:rPr lang="en"/>
              <a:t>Template strand:  The biologically relevant strand.  THIS is the one used as a “mold” for making the RNA.</a:t>
            </a:r>
            <a:endParaRPr/>
          </a:p>
          <a:p>
            <a:pPr indent="-298450" lvl="0" marL="457200" rtl="0" algn="l">
              <a:lnSpc>
                <a:spcPct val="100000"/>
              </a:lnSpc>
              <a:spcBef>
                <a:spcPts val="0"/>
              </a:spcBef>
              <a:spcAft>
                <a:spcPts val="0"/>
              </a:spcAft>
              <a:buSzPts val="1100"/>
              <a:buChar char="●"/>
            </a:pPr>
            <a:r>
              <a:rPr lang="en"/>
              <a:t>Coding strand: (You may not choose to use this term).  Learners will notice with practice that the RNA “looks like” this strand, the strand that was NOT used to form the RNA.  This strand is often referred to as the coding strand.</a:t>
            </a:r>
            <a:endParaRPr/>
          </a:p>
          <a:p>
            <a:pPr indent="-298450" lvl="0" marL="457200" rtl="0" algn="l">
              <a:lnSpc>
                <a:spcPct val="100000"/>
              </a:lnSpc>
              <a:spcBef>
                <a:spcPts val="0"/>
              </a:spcBef>
              <a:spcAft>
                <a:spcPts val="0"/>
              </a:spcAft>
              <a:buSzPts val="1100"/>
              <a:buChar char="●"/>
            </a:pPr>
            <a:r>
              <a:rPr lang="en"/>
              <a:t>The point is: </a:t>
            </a:r>
            <a:r>
              <a:rPr b="1" lang="en"/>
              <a:t>Only one strand at a time is used for making RNA</a:t>
            </a:r>
            <a:r>
              <a:rPr lang="en"/>
              <a:t>.  But depending on the gene, it is one strand or the other.  There is not a single side to the DNA that is always used or one that is never used.</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Add new information to their notebook.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g27fbc6ee764_1_1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5" name="Google Shape;1685;g27fbc6ee764_1_12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Listen for learner ideas.  In particular, the DNA must be “unzipped” and the RNA must be base paired.  Listen for these ideas.  Coach teams that have not figured this out towards these ideas with probing questions.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Brainstorming with a team to figure out what must happen for the RNA to be made?</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1" name="Shape 1691"/>
        <p:cNvGrpSpPr/>
        <p:nvPr/>
      </p:nvGrpSpPr>
      <p:grpSpPr>
        <a:xfrm>
          <a:off x="0" y="0"/>
          <a:ext cx="0" cy="0"/>
          <a:chOff x="0" y="0"/>
          <a:chExt cx="0" cy="0"/>
        </a:xfrm>
      </p:grpSpPr>
      <p:sp>
        <p:nvSpPr>
          <p:cNvPr id="1692" name="Google Shape;1692;g27fbc6ee764_1_1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3" name="Google Shape;1693;g27fbc6ee764_1_12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Give learners some time to complete the challenge.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Sketch their design in notebook.</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9" name="Shape 1699"/>
        <p:cNvGrpSpPr/>
        <p:nvPr/>
      </p:nvGrpSpPr>
      <p:grpSpPr>
        <a:xfrm>
          <a:off x="0" y="0"/>
          <a:ext cx="0" cy="0"/>
          <a:chOff x="0" y="0"/>
          <a:chExt cx="0" cy="0"/>
        </a:xfrm>
      </p:grpSpPr>
      <p:sp>
        <p:nvSpPr>
          <p:cNvPr id="1700" name="Google Shape;1700;g27fbc6ee764_1_1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1" name="Google Shape;1701;g27fbc6ee764_1_12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Give each group a transcription placemat.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Compare their design to the placement.  Where are their designs the same?  Where are they different?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g3f430e62bba_0_0: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127" name="Google Shape;1127;g3f430e62bb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7" name="Shape 1707"/>
        <p:cNvGrpSpPr/>
        <p:nvPr/>
      </p:nvGrpSpPr>
      <p:grpSpPr>
        <a:xfrm>
          <a:off x="0" y="0"/>
          <a:ext cx="0" cy="0"/>
          <a:chOff x="0" y="0"/>
          <a:chExt cx="0" cy="0"/>
        </a:xfrm>
      </p:grpSpPr>
      <p:sp>
        <p:nvSpPr>
          <p:cNvPr id="1708" name="Google Shape;1708;g27fbc6ee764_1_12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9" name="Google Shape;1709;g27fbc6ee764_1_12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The circle shows RNA polymerase in a complex getting ready to transcribe DNA into mRNA.  </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Can you find the mediator, transcription factors, and enhanceosome in the circle?   </a:t>
            </a:r>
            <a:endParaRPr/>
          </a:p>
        </p:txBody>
      </p:sp>
      <p:sp>
        <p:nvSpPr>
          <p:cNvPr id="1710" name="Google Shape;1710;g27fbc6ee764_1_127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8" name="Shape 1718"/>
        <p:cNvGrpSpPr/>
        <p:nvPr/>
      </p:nvGrpSpPr>
      <p:grpSpPr>
        <a:xfrm>
          <a:off x="0" y="0"/>
          <a:ext cx="0" cy="0"/>
          <a:chOff x="0" y="0"/>
          <a:chExt cx="0" cy="0"/>
        </a:xfrm>
      </p:grpSpPr>
      <p:sp>
        <p:nvSpPr>
          <p:cNvPr id="1719" name="Google Shape;1719;g27fbc6ee764_1_1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0" name="Google Shape;1720;g27fbc6ee764_1_12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chemeClr val="dk1"/>
                </a:solidFill>
              </a:rPr>
              <a:t>Teacher: Show learners the video.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 Add new information to their notebook.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7" name="Shape 1727"/>
        <p:cNvGrpSpPr/>
        <p:nvPr/>
      </p:nvGrpSpPr>
      <p:grpSpPr>
        <a:xfrm>
          <a:off x="0" y="0"/>
          <a:ext cx="0" cy="0"/>
          <a:chOff x="0" y="0"/>
          <a:chExt cx="0" cy="0"/>
        </a:xfrm>
      </p:grpSpPr>
      <p:sp>
        <p:nvSpPr>
          <p:cNvPr id="1728" name="Google Shape;1728;g27fbc6ee764_1_1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9" name="Google Shape;1729;g27fbc6ee764_1_12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Give each group a premade DNA sequence and allow time to model.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Note: The transcription process begins with RNA polymerase scanning along the DNA until it encounters a specific sequence called the promotor. In this model, we assume that the promotor sequence already has been recognized. In eukaryotes, it is a TATA box that is located 25 to 35 base pairs upstream of the transcription start site. Promotors can also have CpG islands and other regulatory elements. If you want to teach this additional information, check out </a:t>
            </a:r>
            <a:r>
              <a:rPr lang="en" u="sng">
                <a:solidFill>
                  <a:schemeClr val="hlink"/>
                </a:solidFill>
                <a:hlinkClick r:id="rId2"/>
              </a:rPr>
              <a:t>Addgene: Promoters</a:t>
            </a:r>
            <a:r>
              <a:rPr lang="en"/>
              <a: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The promotor acts like a signpost, indicating where transcription should start. It tells RNA polymerase where to begin transcribing the DNA. Once polymerase binds to the promoter, it separates the DNA strands. One of these strands serves as the template strand (in this case on the top of the model) and provides the sequence needed for RNA synthesis.  The other strand (in this case on the bottom of the model) is not directly involved in transcription. The RNA polymerase then builds an RNA strand complementary to the template strand, adding each new nucleotide to the 3’ end of the growing RNA molecule.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Model how RNA is transcribed from a double-stranded DNA.</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8" name="Shape 1738"/>
        <p:cNvGrpSpPr/>
        <p:nvPr/>
      </p:nvGrpSpPr>
      <p:grpSpPr>
        <a:xfrm>
          <a:off x="0" y="0"/>
          <a:ext cx="0" cy="0"/>
          <a:chOff x="0" y="0"/>
          <a:chExt cx="0" cy="0"/>
        </a:xfrm>
      </p:grpSpPr>
      <p:sp>
        <p:nvSpPr>
          <p:cNvPr id="1739" name="Google Shape;1739;g27fbc6ee764_1_1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0" name="Google Shape;1740;g27fbc6ee764_1_13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Teacher:  Use this slide only in the case you need to point out the right direction.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  They should only see this slide unless they are struggling.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g27fbc6ee764_1_1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8" name="Google Shape;1748;g27fbc6ee764_1_13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Teacher:  Use this slide only in the case you need to point out the right direction.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  They should only see this slide unless they are struggling.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4" name="Shape 1754"/>
        <p:cNvGrpSpPr/>
        <p:nvPr/>
      </p:nvGrpSpPr>
      <p:grpSpPr>
        <a:xfrm>
          <a:off x="0" y="0"/>
          <a:ext cx="0" cy="0"/>
          <a:chOff x="0" y="0"/>
          <a:chExt cx="0" cy="0"/>
        </a:xfrm>
      </p:grpSpPr>
      <p:sp>
        <p:nvSpPr>
          <p:cNvPr id="1755" name="Google Shape;1755;g27fbc6ee764_1_1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6" name="Google Shape;1756;g27fbc6ee764_1_13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Misconception check!  RNA Polymerase does not start at the end of the DNA, it binds mid strand and opens up the DNA.  The Polymerase moves down the DNA rather than the DNA through the enzyme.  Connect back to Goodsell Landscape illustration of transcription</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2" name="Shape 1762"/>
        <p:cNvGrpSpPr/>
        <p:nvPr/>
      </p:nvGrpSpPr>
      <p:grpSpPr>
        <a:xfrm>
          <a:off x="0" y="0"/>
          <a:ext cx="0" cy="0"/>
          <a:chOff x="0" y="0"/>
          <a:chExt cx="0" cy="0"/>
        </a:xfrm>
      </p:grpSpPr>
      <p:sp>
        <p:nvSpPr>
          <p:cNvPr id="1763" name="Google Shape;1763;g27fbc6ee764_1_13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4" name="Google Shape;1764;g27fbc6ee764_1_13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Scan the poster again and see what structures you notice in the nucleus?  Can you find the nuclear pore?</a:t>
            </a:r>
            <a:endParaRPr/>
          </a:p>
          <a:p>
            <a:pPr indent="-228600" lvl="0" marL="457200" rtl="0" algn="l">
              <a:lnSpc>
                <a:spcPct val="100000"/>
              </a:lnSpc>
              <a:spcBef>
                <a:spcPts val="0"/>
              </a:spcBef>
              <a:spcAft>
                <a:spcPts val="0"/>
              </a:spcAft>
              <a:buSzPts val="1100"/>
              <a:buNone/>
            </a:pPr>
            <a:r>
              <a:t/>
            </a:r>
            <a:endParaRPr/>
          </a:p>
        </p:txBody>
      </p:sp>
      <p:sp>
        <p:nvSpPr>
          <p:cNvPr id="1765" name="Google Shape;1765;g27fbc6ee764_1_132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2" name="Shape 1772"/>
        <p:cNvGrpSpPr/>
        <p:nvPr/>
      </p:nvGrpSpPr>
      <p:grpSpPr>
        <a:xfrm>
          <a:off x="0" y="0"/>
          <a:ext cx="0" cy="0"/>
          <a:chOff x="0" y="0"/>
          <a:chExt cx="0" cy="0"/>
        </a:xfrm>
      </p:grpSpPr>
      <p:sp>
        <p:nvSpPr>
          <p:cNvPr id="1773" name="Google Shape;1773;g27fbc6ee764_1_13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4" name="Google Shape;1774;g27fbc6ee764_1_13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Let’s note where we have been and where we are going. </a:t>
            </a:r>
            <a:endParaRPr/>
          </a:p>
          <a:p>
            <a:pPr indent="-228600" lvl="0" marL="457200" rtl="0" algn="l">
              <a:lnSpc>
                <a:spcPct val="100000"/>
              </a:lnSpc>
              <a:spcBef>
                <a:spcPts val="0"/>
              </a:spcBef>
              <a:spcAft>
                <a:spcPts val="0"/>
              </a:spcAft>
              <a:buSzPts val="1100"/>
              <a:buNone/>
            </a:pPr>
            <a:r>
              <a:t/>
            </a:r>
            <a:endParaRPr/>
          </a:p>
          <a:p>
            <a:pPr indent="-228600" lvl="0" marL="457200" rtl="0" algn="l">
              <a:lnSpc>
                <a:spcPct val="100000"/>
              </a:lnSpc>
              <a:spcBef>
                <a:spcPts val="0"/>
              </a:spcBef>
              <a:spcAft>
                <a:spcPts val="0"/>
              </a:spcAft>
              <a:buSzPts val="1100"/>
              <a:buNone/>
            </a:pPr>
            <a:r>
              <a:t/>
            </a:r>
            <a:endParaRPr/>
          </a:p>
        </p:txBody>
      </p:sp>
      <p:sp>
        <p:nvSpPr>
          <p:cNvPr id="1775" name="Google Shape;1775;g27fbc6ee764_1_133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6" name="Shape 1786"/>
        <p:cNvGrpSpPr/>
        <p:nvPr/>
      </p:nvGrpSpPr>
      <p:grpSpPr>
        <a:xfrm>
          <a:off x="0" y="0"/>
          <a:ext cx="0" cy="0"/>
          <a:chOff x="0" y="0"/>
          <a:chExt cx="0" cy="0"/>
        </a:xfrm>
      </p:grpSpPr>
      <p:sp>
        <p:nvSpPr>
          <p:cNvPr id="1787" name="Google Shape;1787;g27fbc6ee764_1_13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8" name="Google Shape;1788;g27fbc6ee764_1_13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Let’s also identify some structures.  You can print these landscapes as a pdf in black and white or greyscale and have them color them in.  I would have my students insert them in their lab notebooks so they could reference them later. </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Look down in the lower left to see the capping enzyme which is adding methylguanosine to the 5”end of the mRNA. It is by the RNA polymerase. </a:t>
            </a:r>
            <a:endParaRPr/>
          </a:p>
        </p:txBody>
      </p:sp>
      <p:sp>
        <p:nvSpPr>
          <p:cNvPr id="1789" name="Google Shape;1789;g27fbc6ee764_1_134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4" name="Shape 1804"/>
        <p:cNvGrpSpPr/>
        <p:nvPr/>
      </p:nvGrpSpPr>
      <p:grpSpPr>
        <a:xfrm>
          <a:off x="0" y="0"/>
          <a:ext cx="0" cy="0"/>
          <a:chOff x="0" y="0"/>
          <a:chExt cx="0" cy="0"/>
        </a:xfrm>
      </p:grpSpPr>
      <p:sp>
        <p:nvSpPr>
          <p:cNvPr id="1805" name="Google Shape;1805;g27fbc6ee764_1_13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6" name="Google Shape;1806;g27fbc6ee764_1_13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This is one of the many molecular landscapes by Dr. David Goodsell who is affiliated with the Protein Data Bank.  You can more of these at </a:t>
            </a:r>
            <a:r>
              <a:rPr lang="en" u="sng">
                <a:solidFill>
                  <a:schemeClr val="hlink"/>
                </a:solidFill>
                <a:hlinkClick r:id="rId2"/>
              </a:rPr>
              <a:t>PDB-101: Goodsell Gallery (rcsb.org)</a:t>
            </a:r>
            <a:r>
              <a:rPr lang="en"/>
              <a:t>.  I love using them in conjunction with the kit because they demonstrate to students that we are only touching on a fraction of the cell’s complexity.  </a:t>
            </a:r>
            <a:endParaRPr/>
          </a:p>
        </p:txBody>
      </p:sp>
      <p:sp>
        <p:nvSpPr>
          <p:cNvPr id="1807" name="Google Shape;1807;g27fbc6ee764_1_136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7" name="Shape 1137"/>
        <p:cNvGrpSpPr/>
        <p:nvPr/>
      </p:nvGrpSpPr>
      <p:grpSpPr>
        <a:xfrm>
          <a:off x="0" y="0"/>
          <a:ext cx="0" cy="0"/>
          <a:chOff x="0" y="0"/>
          <a:chExt cx="0" cy="0"/>
        </a:xfrm>
      </p:grpSpPr>
      <p:sp>
        <p:nvSpPr>
          <p:cNvPr id="1138" name="Google Shape;1138;g3f30b161bec_1_6: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139" name="Google Shape;1139;g3f30b161bec_1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4" name="Shape 1814"/>
        <p:cNvGrpSpPr/>
        <p:nvPr/>
      </p:nvGrpSpPr>
      <p:grpSpPr>
        <a:xfrm>
          <a:off x="0" y="0"/>
          <a:ext cx="0" cy="0"/>
          <a:chOff x="0" y="0"/>
          <a:chExt cx="0" cy="0"/>
        </a:xfrm>
      </p:grpSpPr>
      <p:sp>
        <p:nvSpPr>
          <p:cNvPr id="1815" name="Google Shape;1815;g27fbc6ee764_1_1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6" name="Google Shape;1816;g27fbc6ee764_1_13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chemeClr val="dk1"/>
                </a:solidFill>
              </a:rPr>
              <a:t>Teacher: Show learners the video.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 Add additional information to their notebook. What else do you notice now that you have taken time with the physical model?</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3" name="Shape 1823"/>
        <p:cNvGrpSpPr/>
        <p:nvPr/>
      </p:nvGrpSpPr>
      <p:grpSpPr>
        <a:xfrm>
          <a:off x="0" y="0"/>
          <a:ext cx="0" cy="0"/>
          <a:chOff x="0" y="0"/>
          <a:chExt cx="0" cy="0"/>
        </a:xfrm>
      </p:grpSpPr>
      <p:sp>
        <p:nvSpPr>
          <p:cNvPr id="1824" name="Google Shape;1824;g3f456090919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5" name="Google Shape;1825;g3f456090919_0_3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9" name="Shape 1829"/>
        <p:cNvGrpSpPr/>
        <p:nvPr/>
      </p:nvGrpSpPr>
      <p:grpSpPr>
        <a:xfrm>
          <a:off x="0" y="0"/>
          <a:ext cx="0" cy="0"/>
          <a:chOff x="0" y="0"/>
          <a:chExt cx="0" cy="0"/>
        </a:xfrm>
      </p:grpSpPr>
      <p:sp>
        <p:nvSpPr>
          <p:cNvPr id="1830" name="Google Shape;1830;g27fbc6ee764_1_1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1" name="Google Shape;1831;g27fbc6ee764_1_13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5" name="Shape 1835"/>
        <p:cNvGrpSpPr/>
        <p:nvPr/>
      </p:nvGrpSpPr>
      <p:grpSpPr>
        <a:xfrm>
          <a:off x="0" y="0"/>
          <a:ext cx="0" cy="0"/>
          <a:chOff x="0" y="0"/>
          <a:chExt cx="0" cy="0"/>
        </a:xfrm>
      </p:grpSpPr>
      <p:sp>
        <p:nvSpPr>
          <p:cNvPr id="1836" name="Google Shape;1836;g3629f509fdf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7" name="Google Shape;1837;g3629f509fdf_0_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9" name="Shape 1839"/>
        <p:cNvGrpSpPr/>
        <p:nvPr/>
      </p:nvGrpSpPr>
      <p:grpSpPr>
        <a:xfrm>
          <a:off x="0" y="0"/>
          <a:ext cx="0" cy="0"/>
          <a:chOff x="0" y="0"/>
          <a:chExt cx="0" cy="0"/>
        </a:xfrm>
      </p:grpSpPr>
      <p:sp>
        <p:nvSpPr>
          <p:cNvPr id="1840" name="Google Shape;1840;g27fbc6ee764_1_1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1" name="Google Shape;1841;g27fbc6ee764_1_13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9" name="Shape 1849"/>
        <p:cNvGrpSpPr/>
        <p:nvPr/>
      </p:nvGrpSpPr>
      <p:grpSpPr>
        <a:xfrm>
          <a:off x="0" y="0"/>
          <a:ext cx="0" cy="0"/>
          <a:chOff x="0" y="0"/>
          <a:chExt cx="0" cy="0"/>
        </a:xfrm>
      </p:grpSpPr>
      <p:sp>
        <p:nvSpPr>
          <p:cNvPr id="1850" name="Google Shape;1850;g27fbc6ee764_1_1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1" name="Google Shape;1851;g27fbc6ee764_1_13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5" name="Shape 1855"/>
        <p:cNvGrpSpPr/>
        <p:nvPr/>
      </p:nvGrpSpPr>
      <p:grpSpPr>
        <a:xfrm>
          <a:off x="0" y="0"/>
          <a:ext cx="0" cy="0"/>
          <a:chOff x="0" y="0"/>
          <a:chExt cx="0" cy="0"/>
        </a:xfrm>
      </p:grpSpPr>
      <p:sp>
        <p:nvSpPr>
          <p:cNvPr id="1856" name="Google Shape;1856;g27fbc6ee764_1_1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57" name="Google Shape;1857;g27fbc6ee764_1_139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g27fbc6ee764_1_139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g344ac03f8a6_4_2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g344ac03f8a6_4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7" name="Shape 1867"/>
        <p:cNvGrpSpPr/>
        <p:nvPr/>
      </p:nvGrpSpPr>
      <p:grpSpPr>
        <a:xfrm>
          <a:off x="0" y="0"/>
          <a:ext cx="0" cy="0"/>
          <a:chOff x="0" y="0"/>
          <a:chExt cx="0" cy="0"/>
        </a:xfrm>
      </p:grpSpPr>
      <p:sp>
        <p:nvSpPr>
          <p:cNvPr id="1868" name="Google Shape;1868;g344ac03f8a6_4_22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g344ac03f8a6_4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6" name="Shape 1876"/>
        <p:cNvGrpSpPr/>
        <p:nvPr/>
      </p:nvGrpSpPr>
      <p:grpSpPr>
        <a:xfrm>
          <a:off x="0" y="0"/>
          <a:ext cx="0" cy="0"/>
          <a:chOff x="0" y="0"/>
          <a:chExt cx="0" cy="0"/>
        </a:xfrm>
      </p:grpSpPr>
      <p:sp>
        <p:nvSpPr>
          <p:cNvPr id="1877" name="Google Shape;1877;g344ac03f8a6_4_23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g344ac03f8a6_4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3f30b161bec_1_14: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148" name="Google Shape;1148;g3f30b161bec_1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7" name="Shape 1887"/>
        <p:cNvGrpSpPr/>
        <p:nvPr/>
      </p:nvGrpSpPr>
      <p:grpSpPr>
        <a:xfrm>
          <a:off x="0" y="0"/>
          <a:ext cx="0" cy="0"/>
          <a:chOff x="0" y="0"/>
          <a:chExt cx="0" cy="0"/>
        </a:xfrm>
      </p:grpSpPr>
      <p:sp>
        <p:nvSpPr>
          <p:cNvPr id="1888" name="Google Shape;1888;g344ac03f8a6_4_2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g344ac03f8a6_4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5" name="Shape 1895"/>
        <p:cNvGrpSpPr/>
        <p:nvPr/>
      </p:nvGrpSpPr>
      <p:grpSpPr>
        <a:xfrm>
          <a:off x="0" y="0"/>
          <a:ext cx="0" cy="0"/>
          <a:chOff x="0" y="0"/>
          <a:chExt cx="0" cy="0"/>
        </a:xfrm>
      </p:grpSpPr>
      <p:sp>
        <p:nvSpPr>
          <p:cNvPr id="1896" name="Google Shape;1896;g344ac03f8a6_4_25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g344ac03f8a6_4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2" name="Shape 1902"/>
        <p:cNvGrpSpPr/>
        <p:nvPr/>
      </p:nvGrpSpPr>
      <p:grpSpPr>
        <a:xfrm>
          <a:off x="0" y="0"/>
          <a:ext cx="0" cy="0"/>
          <a:chOff x="0" y="0"/>
          <a:chExt cx="0" cy="0"/>
        </a:xfrm>
      </p:grpSpPr>
      <p:sp>
        <p:nvSpPr>
          <p:cNvPr id="1903" name="Google Shape;1903;g344ac03f8a6_4_2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g344ac03f8a6_4_2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7" name="Shape 1907"/>
        <p:cNvGrpSpPr/>
        <p:nvPr/>
      </p:nvGrpSpPr>
      <p:grpSpPr>
        <a:xfrm>
          <a:off x="0" y="0"/>
          <a:ext cx="0" cy="0"/>
          <a:chOff x="0" y="0"/>
          <a:chExt cx="0" cy="0"/>
        </a:xfrm>
      </p:grpSpPr>
      <p:sp>
        <p:nvSpPr>
          <p:cNvPr id="1908" name="Google Shape;1908;g344ac03f8a6_4_77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
        <p:nvSpPr>
          <p:cNvPr id="1909" name="Google Shape;1909;g344ac03f8a6_4_7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3" name="Shape 1913"/>
        <p:cNvGrpSpPr/>
        <p:nvPr/>
      </p:nvGrpSpPr>
      <p:grpSpPr>
        <a:xfrm>
          <a:off x="0" y="0"/>
          <a:ext cx="0" cy="0"/>
          <a:chOff x="0" y="0"/>
          <a:chExt cx="0" cy="0"/>
        </a:xfrm>
      </p:grpSpPr>
      <p:sp>
        <p:nvSpPr>
          <p:cNvPr id="1914" name="Google Shape;1914;g344ac03f8a6_4_78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
        <p:nvSpPr>
          <p:cNvPr id="1915" name="Google Shape;1915;g344ac03f8a6_4_7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1" name="Shape 1921"/>
        <p:cNvGrpSpPr/>
        <p:nvPr/>
      </p:nvGrpSpPr>
      <p:grpSpPr>
        <a:xfrm>
          <a:off x="0" y="0"/>
          <a:ext cx="0" cy="0"/>
          <a:chOff x="0" y="0"/>
          <a:chExt cx="0" cy="0"/>
        </a:xfrm>
      </p:grpSpPr>
      <p:sp>
        <p:nvSpPr>
          <p:cNvPr id="1922" name="Google Shape;1922;g344ac03f8a6_4_27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g344ac03f8a6_4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0" name="Shape 1930"/>
        <p:cNvGrpSpPr/>
        <p:nvPr/>
      </p:nvGrpSpPr>
      <p:grpSpPr>
        <a:xfrm>
          <a:off x="0" y="0"/>
          <a:ext cx="0" cy="0"/>
          <a:chOff x="0" y="0"/>
          <a:chExt cx="0" cy="0"/>
        </a:xfrm>
      </p:grpSpPr>
      <p:sp>
        <p:nvSpPr>
          <p:cNvPr id="1931" name="Google Shape;1931;g344ac03f8a6_4_7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2" name="Google Shape;1932;g344ac03f8a6_4_7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1933" name="Google Shape;1933;g344ac03f8a6_4_7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Arial"/>
              <a:buNone/>
            </a:pPr>
            <a:fld id="{00000000-1234-1234-1234-123412341234}" type="slidenum">
              <a:rPr lang="en"/>
              <a:t>‹#›</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7" name="Shape 1937"/>
        <p:cNvGrpSpPr/>
        <p:nvPr/>
      </p:nvGrpSpPr>
      <p:grpSpPr>
        <a:xfrm>
          <a:off x="0" y="0"/>
          <a:ext cx="0" cy="0"/>
          <a:chOff x="0" y="0"/>
          <a:chExt cx="0" cy="0"/>
        </a:xfrm>
      </p:grpSpPr>
      <p:sp>
        <p:nvSpPr>
          <p:cNvPr id="1938" name="Google Shape;1938;g344ac03f8a6_4_26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g344ac03f8a6_4_2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6" name="Shape 1946"/>
        <p:cNvGrpSpPr/>
        <p:nvPr/>
      </p:nvGrpSpPr>
      <p:grpSpPr>
        <a:xfrm>
          <a:off x="0" y="0"/>
          <a:ext cx="0" cy="0"/>
          <a:chOff x="0" y="0"/>
          <a:chExt cx="0" cy="0"/>
        </a:xfrm>
      </p:grpSpPr>
      <p:sp>
        <p:nvSpPr>
          <p:cNvPr id="1947" name="Google Shape;1947;g344ac03f8a6_4_27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8" name="Google Shape;1948;g344ac03f8a6_4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4" name="Shape 1954"/>
        <p:cNvGrpSpPr/>
        <p:nvPr/>
      </p:nvGrpSpPr>
      <p:grpSpPr>
        <a:xfrm>
          <a:off x="0" y="0"/>
          <a:ext cx="0" cy="0"/>
          <a:chOff x="0" y="0"/>
          <a:chExt cx="0" cy="0"/>
        </a:xfrm>
      </p:grpSpPr>
      <p:sp>
        <p:nvSpPr>
          <p:cNvPr id="1955" name="Google Shape;1955;g344ac03f8a6_4_28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6" name="Google Shape;1956;g344ac03f8a6_4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jp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7.jp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jp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3.jp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jp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4.jp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jp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9.jp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3.jp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0.jp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jp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2.png"/><Relationship Id="rId3" Type="http://schemas.openxmlformats.org/officeDocument/2006/relationships/image" Target="../media/image12.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4.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7.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4.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4.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6.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4.jpg"/><Relationship Id="rId3" Type="http://schemas.openxmlformats.org/officeDocument/2006/relationships/image" Target="../media/image59.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8.jp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5.jp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6.jp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jp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2.png"/><Relationship Id="rId3" Type="http://schemas.openxmlformats.org/officeDocument/2006/relationships/image" Target="../media/image12.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4.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4.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9.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8.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4.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4.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6.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5.jp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6.jp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7.jp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43.jp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5.jp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2.png"/><Relationship Id="rId3" Type="http://schemas.openxmlformats.org/officeDocument/2006/relationships/image" Target="../media/image12.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4.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7.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4.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4.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8.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4.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6.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1.jp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18.jp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8.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37.jp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4.jpg"/><Relationship Id="rId3" Type="http://schemas.openxmlformats.org/officeDocument/2006/relationships/image" Target="../media/image119.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08.jpg"/><Relationship Id="rId3" Type="http://schemas.openxmlformats.org/officeDocument/2006/relationships/image" Target="../media/image111.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5.jpg"/><Relationship Id="rId3" Type="http://schemas.openxmlformats.org/officeDocument/2006/relationships/image" Target="../media/image112.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4.jpg"/><Relationship Id="rId3" Type="http://schemas.openxmlformats.org/officeDocument/2006/relationships/image" Target="../media/image59.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5.jpg"/><Relationship Id="rId3" Type="http://schemas.openxmlformats.org/officeDocument/2006/relationships/image" Target="../media/image131.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6.jp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7.jp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jp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jp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3.jp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jp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6.jp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jp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2.png"/><Relationship Id="rId3" Type="http://schemas.openxmlformats.org/officeDocument/2006/relationships/image" Target="../media/image12.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4.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9.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8.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44.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7.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44.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6.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61.jp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6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7.jp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5.jp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4.jp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22.png"/><Relationship Id="rId3" Type="http://schemas.openxmlformats.org/officeDocument/2006/relationships/image" Target="../media/image12.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14.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44.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19.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18.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4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17.pn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14.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3.xml"/><Relationship Id="rId2" Type="http://schemas.openxmlformats.org/officeDocument/2006/relationships/image" Target="../media/image1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 Id="rId3"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png"/><Relationship Id="rId3"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jpg"/><Relationship Id="rId3" Type="http://schemas.openxmlformats.org/officeDocument/2006/relationships/image" Target="../media/image59.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8.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6.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5.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2.png"/><Relationship Id="rId3" Type="http://schemas.openxmlformats.org/officeDocument/2006/relationships/image" Target="../media/image1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4.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9.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4.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4.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6.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6.jp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7.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jp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3.jp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9.jp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5.jp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4.jp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6.jp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6.jp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4.jp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5.jp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jp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9.jp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3.jp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0.jp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9.jp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TOP 3">
  <p:cSld name="4_BODY Slide TOP 3">
    <p:spTree>
      <p:nvGrpSpPr>
        <p:cNvPr id="523" name="Shape 523"/>
        <p:cNvGrpSpPr/>
        <p:nvPr/>
      </p:nvGrpSpPr>
      <p:grpSpPr>
        <a:xfrm>
          <a:off x="0" y="0"/>
          <a:ext cx="0" cy="0"/>
          <a:chOff x="0" y="0"/>
          <a:chExt cx="0" cy="0"/>
        </a:xfrm>
      </p:grpSpPr>
      <p:pic>
        <p:nvPicPr>
          <p:cNvPr id="524" name="Google Shape;524;p10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5" name="Google Shape;525;p107"/>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26" name="Google Shape;526;p107"/>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27" name="Google Shape;527;p107"/>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28" name="Google Shape;528;p107"/>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1">
  <p:cSld name="4_BODY Slide LEFT 1">
    <p:spTree>
      <p:nvGrpSpPr>
        <p:cNvPr id="529" name="Shape 529"/>
        <p:cNvGrpSpPr/>
        <p:nvPr/>
      </p:nvGrpSpPr>
      <p:grpSpPr>
        <a:xfrm>
          <a:off x="0" y="0"/>
          <a:ext cx="0" cy="0"/>
          <a:chOff x="0" y="0"/>
          <a:chExt cx="0" cy="0"/>
        </a:xfrm>
      </p:grpSpPr>
      <p:pic>
        <p:nvPicPr>
          <p:cNvPr id="530" name="Google Shape;530;p10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31" name="Google Shape;531;p108"/>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32" name="Google Shape;532;p10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33" name="Google Shape;533;p10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34" name="Google Shape;534;p108"/>
          <p:cNvSpPr txBox="1"/>
          <p:nvPr>
            <p:ph type="title"/>
          </p:nvPr>
        </p:nvSpPr>
        <p:spPr>
          <a:xfrm>
            <a:off x="762144" y="310601"/>
            <a:ext cx="6883924"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2">
  <p:cSld name="5_BODY Slide LEFT 2">
    <p:spTree>
      <p:nvGrpSpPr>
        <p:cNvPr id="535" name="Shape 535"/>
        <p:cNvGrpSpPr/>
        <p:nvPr/>
      </p:nvGrpSpPr>
      <p:grpSpPr>
        <a:xfrm>
          <a:off x="0" y="0"/>
          <a:ext cx="0" cy="0"/>
          <a:chOff x="0" y="0"/>
          <a:chExt cx="0" cy="0"/>
        </a:xfrm>
      </p:grpSpPr>
      <p:pic>
        <p:nvPicPr>
          <p:cNvPr id="536" name="Google Shape;536;p10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37" name="Google Shape;537;p10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38" name="Google Shape;538;p10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39" name="Google Shape;539;p109"/>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40" name="Google Shape;540;p109"/>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3">
  <p:cSld name="6_BODY Slide LEFT 3">
    <p:spTree>
      <p:nvGrpSpPr>
        <p:cNvPr id="541" name="Shape 541"/>
        <p:cNvGrpSpPr/>
        <p:nvPr/>
      </p:nvGrpSpPr>
      <p:grpSpPr>
        <a:xfrm>
          <a:off x="0" y="0"/>
          <a:ext cx="0" cy="0"/>
          <a:chOff x="0" y="0"/>
          <a:chExt cx="0" cy="0"/>
        </a:xfrm>
      </p:grpSpPr>
      <p:pic>
        <p:nvPicPr>
          <p:cNvPr id="542" name="Google Shape;542;p11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43" name="Google Shape;543;p11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44" name="Google Shape;544;p11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45" name="Google Shape;545;p110"/>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46" name="Google Shape;546;p110"/>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LEFT 4">
  <p:cSld name="7_BODY Slide LEFT 4">
    <p:spTree>
      <p:nvGrpSpPr>
        <p:cNvPr id="547" name="Shape 547"/>
        <p:cNvGrpSpPr/>
        <p:nvPr/>
      </p:nvGrpSpPr>
      <p:grpSpPr>
        <a:xfrm>
          <a:off x="0" y="0"/>
          <a:ext cx="0" cy="0"/>
          <a:chOff x="0" y="0"/>
          <a:chExt cx="0" cy="0"/>
        </a:xfrm>
      </p:grpSpPr>
      <p:pic>
        <p:nvPicPr>
          <p:cNvPr id="548" name="Google Shape;548;p1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49" name="Google Shape;549;p111"/>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50" name="Google Shape;550;p111"/>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51" name="Google Shape;551;p111"/>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52" name="Google Shape;552;p111"/>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1">
  <p:cSld name="6_BODY Slide RIGHT 1">
    <p:spTree>
      <p:nvGrpSpPr>
        <p:cNvPr id="553" name="Shape 553"/>
        <p:cNvGrpSpPr/>
        <p:nvPr/>
      </p:nvGrpSpPr>
      <p:grpSpPr>
        <a:xfrm>
          <a:off x="0" y="0"/>
          <a:ext cx="0" cy="0"/>
          <a:chOff x="0" y="0"/>
          <a:chExt cx="0" cy="0"/>
        </a:xfrm>
      </p:grpSpPr>
      <p:pic>
        <p:nvPicPr>
          <p:cNvPr id="554" name="Google Shape;554;p1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55" name="Google Shape;555;p112"/>
          <p:cNvSpPr txBox="1"/>
          <p:nvPr>
            <p:ph type="title"/>
          </p:nvPr>
        </p:nvSpPr>
        <p:spPr>
          <a:xfrm>
            <a:off x="292396" y="173477"/>
            <a:ext cx="6858000"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56" name="Google Shape;556;p112"/>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57" name="Google Shape;557;p112"/>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3">
  <p:cSld name="7_BODY Slide RIGHT 3">
    <p:spTree>
      <p:nvGrpSpPr>
        <p:cNvPr id="558" name="Shape 558"/>
        <p:cNvGrpSpPr/>
        <p:nvPr/>
      </p:nvGrpSpPr>
      <p:grpSpPr>
        <a:xfrm>
          <a:off x="0" y="0"/>
          <a:ext cx="0" cy="0"/>
          <a:chOff x="0" y="0"/>
          <a:chExt cx="0" cy="0"/>
        </a:xfrm>
      </p:grpSpPr>
      <p:pic>
        <p:nvPicPr>
          <p:cNvPr id="559" name="Google Shape;559;p1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0" name="Google Shape;560;p113"/>
          <p:cNvSpPr txBox="1"/>
          <p:nvPr>
            <p:ph type="title"/>
          </p:nvPr>
        </p:nvSpPr>
        <p:spPr>
          <a:xfrm>
            <a:off x="707065" y="217192"/>
            <a:ext cx="7644811"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1" name="Google Shape;561;p113"/>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62" name="Google Shape;562;p113"/>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63" name="Google Shape;563;p113"/>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ODY Slide RIGHT 4">
  <p:cSld name="8_BODY Slide RIGHT 4">
    <p:spTree>
      <p:nvGrpSpPr>
        <p:cNvPr id="564" name="Shape 564"/>
        <p:cNvGrpSpPr/>
        <p:nvPr/>
      </p:nvGrpSpPr>
      <p:grpSpPr>
        <a:xfrm>
          <a:off x="0" y="0"/>
          <a:ext cx="0" cy="0"/>
          <a:chOff x="0" y="0"/>
          <a:chExt cx="0" cy="0"/>
        </a:xfrm>
      </p:grpSpPr>
      <p:pic>
        <p:nvPicPr>
          <p:cNvPr id="565" name="Google Shape;565;p1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6" name="Google Shape;566;p114"/>
          <p:cNvSpPr txBox="1"/>
          <p:nvPr>
            <p:ph type="title"/>
          </p:nvPr>
        </p:nvSpPr>
        <p:spPr>
          <a:xfrm>
            <a:off x="707065" y="220847"/>
            <a:ext cx="7650125"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7" name="Google Shape;567;p114"/>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68" name="Google Shape;568;p114"/>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69" name="Google Shape;569;p114"/>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LOSING Slide 1">
  <p:cSld name="9_CLOSING Slide 1">
    <p:spTree>
      <p:nvGrpSpPr>
        <p:cNvPr id="570" name="Shape 570"/>
        <p:cNvGrpSpPr/>
        <p:nvPr/>
      </p:nvGrpSpPr>
      <p:grpSpPr>
        <a:xfrm>
          <a:off x="0" y="0"/>
          <a:ext cx="0" cy="0"/>
          <a:chOff x="0" y="0"/>
          <a:chExt cx="0" cy="0"/>
        </a:xfrm>
      </p:grpSpPr>
      <p:pic>
        <p:nvPicPr>
          <p:cNvPr id="571" name="Google Shape;571;p11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2">
  <p:cSld name="12_CLOSING Slide 2">
    <p:spTree>
      <p:nvGrpSpPr>
        <p:cNvPr id="572" name="Shape 572"/>
        <p:cNvGrpSpPr/>
        <p:nvPr/>
      </p:nvGrpSpPr>
      <p:grpSpPr>
        <a:xfrm>
          <a:off x="0" y="0"/>
          <a:ext cx="0" cy="0"/>
          <a:chOff x="0" y="0"/>
          <a:chExt cx="0" cy="0"/>
        </a:xfrm>
      </p:grpSpPr>
      <p:pic>
        <p:nvPicPr>
          <p:cNvPr id="573" name="Google Shape;573;p11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3">
  <p:cSld name="13_CLOSING Slide 3">
    <p:spTree>
      <p:nvGrpSpPr>
        <p:cNvPr id="574" name="Shape 574"/>
        <p:cNvGrpSpPr/>
        <p:nvPr/>
      </p:nvGrpSpPr>
      <p:grpSpPr>
        <a:xfrm>
          <a:off x="0" y="0"/>
          <a:ext cx="0" cy="0"/>
          <a:chOff x="0" y="0"/>
          <a:chExt cx="0" cy="0"/>
        </a:xfrm>
      </p:grpSpPr>
      <p:pic>
        <p:nvPicPr>
          <p:cNvPr id="575" name="Google Shape;575;p11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LOSING Slide 4">
  <p:cSld name="14_CLOSING Slide 4">
    <p:spTree>
      <p:nvGrpSpPr>
        <p:cNvPr id="576" name="Shape 576"/>
        <p:cNvGrpSpPr/>
        <p:nvPr/>
      </p:nvGrpSpPr>
      <p:grpSpPr>
        <a:xfrm>
          <a:off x="0" y="0"/>
          <a:ext cx="0" cy="0"/>
          <a:chOff x="0" y="0"/>
          <a:chExt cx="0" cy="0"/>
        </a:xfrm>
      </p:grpSpPr>
      <p:pic>
        <p:nvPicPr>
          <p:cNvPr id="577" name="Google Shape;577;p11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8" name="Shape 578"/>
        <p:cNvGrpSpPr/>
        <p:nvPr/>
      </p:nvGrpSpPr>
      <p:grpSpPr>
        <a:xfrm>
          <a:off x="0" y="0"/>
          <a:ext cx="0" cy="0"/>
          <a:chOff x="0" y="0"/>
          <a:chExt cx="0" cy="0"/>
        </a:xfrm>
      </p:grpSpPr>
      <p:sp>
        <p:nvSpPr>
          <p:cNvPr id="579" name="Google Shape;579;p11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80" name="Google Shape;580;p119"/>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81" name="Google Shape;581;p11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2" name="Google Shape;582;p11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3" name="Google Shape;583;p11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84" name="Shape 584"/>
        <p:cNvGrpSpPr/>
        <p:nvPr/>
      </p:nvGrpSpPr>
      <p:grpSpPr>
        <a:xfrm>
          <a:off x="0" y="0"/>
          <a:ext cx="0" cy="0"/>
          <a:chOff x="0" y="0"/>
          <a:chExt cx="0" cy="0"/>
        </a:xfrm>
      </p:grpSpPr>
      <p:sp>
        <p:nvSpPr>
          <p:cNvPr id="585" name="Google Shape;585;p12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Open San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86" name="Google Shape;586;p120"/>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87" name="Google Shape;587;p12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8" name="Google Shape;588;p12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9" name="Google Shape;589;p12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0" name="Shape 590"/>
        <p:cNvGrpSpPr/>
        <p:nvPr/>
      </p:nvGrpSpPr>
      <p:grpSpPr>
        <a:xfrm>
          <a:off x="0" y="0"/>
          <a:ext cx="0" cy="0"/>
          <a:chOff x="0" y="0"/>
          <a:chExt cx="0" cy="0"/>
        </a:xfrm>
      </p:grpSpPr>
      <p:sp>
        <p:nvSpPr>
          <p:cNvPr id="591" name="Google Shape;591;p12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2" name="Google Shape;592;p12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3" name="Google Shape;593;p12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598" name="Shape 598"/>
        <p:cNvGrpSpPr/>
        <p:nvPr/>
      </p:nvGrpSpPr>
      <p:grpSpPr>
        <a:xfrm>
          <a:off x="0" y="0"/>
          <a:ext cx="0" cy="0"/>
          <a:chOff x="0" y="0"/>
          <a:chExt cx="0" cy="0"/>
        </a:xfrm>
      </p:grpSpPr>
      <p:sp>
        <p:nvSpPr>
          <p:cNvPr id="599" name="Google Shape;599;p1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600" name="Google Shape;600;p123"/>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601" name="Shape 601"/>
        <p:cNvGrpSpPr/>
        <p:nvPr/>
      </p:nvGrpSpPr>
      <p:grpSpPr>
        <a:xfrm>
          <a:off x="0" y="0"/>
          <a:ext cx="0" cy="0"/>
          <a:chOff x="0" y="0"/>
          <a:chExt cx="0" cy="0"/>
        </a:xfrm>
      </p:grpSpPr>
      <p:sp>
        <p:nvSpPr>
          <p:cNvPr id="602" name="Google Shape;602;p1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03" name="Google Shape;603;p124"/>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000"/>
              <a:buNone/>
              <a:defRPr b="1">
                <a:solidFill>
                  <a:schemeClr val="lt1"/>
                </a:solidFill>
              </a:defRPr>
            </a:lvl1pPr>
            <a:lvl2pPr lvl="1">
              <a:spcBef>
                <a:spcPts val="0"/>
              </a:spcBef>
              <a:spcAft>
                <a:spcPts val="0"/>
              </a:spcAft>
              <a:buSzPts val="2800"/>
              <a:buNone/>
              <a:defRPr b="1"/>
            </a:lvl2pPr>
            <a:lvl3pPr lvl="2">
              <a:spcBef>
                <a:spcPts val="0"/>
              </a:spcBef>
              <a:spcAft>
                <a:spcPts val="0"/>
              </a:spcAft>
              <a:buSzPts val="2800"/>
              <a:buNone/>
              <a:defRPr b="1"/>
            </a:lvl3pPr>
            <a:lvl4pPr lvl="3">
              <a:spcBef>
                <a:spcPts val="0"/>
              </a:spcBef>
              <a:spcAft>
                <a:spcPts val="0"/>
              </a:spcAft>
              <a:buSzPts val="2800"/>
              <a:buNone/>
              <a:defRPr b="1"/>
            </a:lvl4pPr>
            <a:lvl5pPr lvl="4">
              <a:spcBef>
                <a:spcPts val="0"/>
              </a:spcBef>
              <a:spcAft>
                <a:spcPts val="0"/>
              </a:spcAft>
              <a:buSzPts val="2800"/>
              <a:buNone/>
              <a:defRPr b="1"/>
            </a:lvl5pPr>
            <a:lvl6pPr lvl="5">
              <a:spcBef>
                <a:spcPts val="0"/>
              </a:spcBef>
              <a:spcAft>
                <a:spcPts val="0"/>
              </a:spcAft>
              <a:buSzPts val="2800"/>
              <a:buNone/>
              <a:defRPr b="1"/>
            </a:lvl6pPr>
            <a:lvl7pPr lvl="6">
              <a:spcBef>
                <a:spcPts val="0"/>
              </a:spcBef>
              <a:spcAft>
                <a:spcPts val="0"/>
              </a:spcAft>
              <a:buSzPts val="2800"/>
              <a:buNone/>
              <a:defRPr b="1"/>
            </a:lvl7pPr>
            <a:lvl8pPr lvl="7">
              <a:spcBef>
                <a:spcPts val="0"/>
              </a:spcBef>
              <a:spcAft>
                <a:spcPts val="0"/>
              </a:spcAft>
              <a:buSzPts val="2800"/>
              <a:buNone/>
              <a:defRPr b="1"/>
            </a:lvl8pPr>
            <a:lvl9pPr lvl="8">
              <a:spcBef>
                <a:spcPts val="0"/>
              </a:spcBef>
              <a:spcAft>
                <a:spcPts val="0"/>
              </a:spcAft>
              <a:buSzPts val="2800"/>
              <a:buNone/>
              <a:defRPr b="1"/>
            </a:lvl9pPr>
          </a:lstStyle>
          <a:p/>
        </p:txBody>
      </p:sp>
      <p:sp>
        <p:nvSpPr>
          <p:cNvPr id="604" name="Google Shape;604;p124"/>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605" name="Google Shape;605;p12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606" name="Shape 606"/>
        <p:cNvGrpSpPr/>
        <p:nvPr/>
      </p:nvGrpSpPr>
      <p:grpSpPr>
        <a:xfrm>
          <a:off x="0" y="0"/>
          <a:ext cx="0" cy="0"/>
          <a:chOff x="0" y="0"/>
          <a:chExt cx="0" cy="0"/>
        </a:xfrm>
      </p:grpSpPr>
      <p:sp>
        <p:nvSpPr>
          <p:cNvPr id="607" name="Google Shape;607;p1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08" name="Google Shape;608;p125"/>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609" name="Google Shape;609;p12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610" name="Google Shape;610;p125"/>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611" name="Shape 611"/>
        <p:cNvGrpSpPr/>
        <p:nvPr/>
      </p:nvGrpSpPr>
      <p:grpSpPr>
        <a:xfrm>
          <a:off x="0" y="0"/>
          <a:ext cx="0" cy="0"/>
          <a:chOff x="0" y="0"/>
          <a:chExt cx="0" cy="0"/>
        </a:xfrm>
      </p:grpSpPr>
      <p:sp>
        <p:nvSpPr>
          <p:cNvPr id="612" name="Google Shape;612;p1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13" name="Google Shape;613;p126"/>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4" name="Google Shape;614;p126"/>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615" name="Google Shape;615;p12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616" name="Shape 616"/>
        <p:cNvGrpSpPr/>
        <p:nvPr/>
      </p:nvGrpSpPr>
      <p:grpSpPr>
        <a:xfrm>
          <a:off x="0" y="0"/>
          <a:ext cx="0" cy="0"/>
          <a:chOff x="0" y="0"/>
          <a:chExt cx="0" cy="0"/>
        </a:xfrm>
      </p:grpSpPr>
      <p:sp>
        <p:nvSpPr>
          <p:cNvPr id="617" name="Google Shape;617;p12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618" name="Google Shape;618;p127"/>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619" name="Google Shape;619;p12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525" cy="2052675"/>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525" cy="792675"/>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620" name="Shape 620"/>
        <p:cNvGrpSpPr/>
        <p:nvPr/>
      </p:nvGrpSpPr>
      <p:grpSpPr>
        <a:xfrm>
          <a:off x="0" y="0"/>
          <a:ext cx="0" cy="0"/>
          <a:chOff x="0" y="0"/>
          <a:chExt cx="0" cy="0"/>
        </a:xfrm>
      </p:grpSpPr>
      <p:sp>
        <p:nvSpPr>
          <p:cNvPr id="621" name="Google Shape;621;p128"/>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622" name="Google Shape;622;p128"/>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623" name="Google Shape;623;p12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624" name="Shape 624"/>
        <p:cNvGrpSpPr/>
        <p:nvPr/>
      </p:nvGrpSpPr>
      <p:grpSpPr>
        <a:xfrm>
          <a:off x="0" y="0"/>
          <a:ext cx="0" cy="0"/>
          <a:chOff x="0" y="0"/>
          <a:chExt cx="0" cy="0"/>
        </a:xfrm>
      </p:grpSpPr>
      <p:sp>
        <p:nvSpPr>
          <p:cNvPr id="625" name="Google Shape;625;p1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26" name="Google Shape;626;p12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627" name="Shape 627"/>
        <p:cNvGrpSpPr/>
        <p:nvPr/>
      </p:nvGrpSpPr>
      <p:grpSpPr>
        <a:xfrm>
          <a:off x="0" y="0"/>
          <a:ext cx="0" cy="0"/>
          <a:chOff x="0" y="0"/>
          <a:chExt cx="0" cy="0"/>
        </a:xfrm>
      </p:grpSpPr>
      <p:sp>
        <p:nvSpPr>
          <p:cNvPr id="628" name="Google Shape;628;p130"/>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629" name="Google Shape;629;p1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30" name="Google Shape;630;p13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631" name="Shape 631"/>
        <p:cNvGrpSpPr/>
        <p:nvPr/>
      </p:nvGrpSpPr>
      <p:grpSpPr>
        <a:xfrm>
          <a:off x="0" y="0"/>
          <a:ext cx="0" cy="0"/>
          <a:chOff x="0" y="0"/>
          <a:chExt cx="0" cy="0"/>
        </a:xfrm>
      </p:grpSpPr>
      <p:pic>
        <p:nvPicPr>
          <p:cNvPr descr="A graph with blue lines&#10;&#10;Description automatically generated" id="632" name="Google Shape;632;p13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33" name="Shape 633"/>
        <p:cNvGrpSpPr/>
        <p:nvPr/>
      </p:nvGrpSpPr>
      <p:grpSpPr>
        <a:xfrm>
          <a:off x="0" y="0"/>
          <a:ext cx="0" cy="0"/>
          <a:chOff x="0" y="0"/>
          <a:chExt cx="0" cy="0"/>
        </a:xfrm>
      </p:grpSpPr>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634" name="Shape 634"/>
        <p:cNvGrpSpPr/>
        <p:nvPr/>
      </p:nvGrpSpPr>
      <p:grpSpPr>
        <a:xfrm>
          <a:off x="0" y="0"/>
          <a:ext cx="0" cy="0"/>
          <a:chOff x="0" y="0"/>
          <a:chExt cx="0" cy="0"/>
        </a:xfrm>
      </p:grpSpPr>
      <p:pic>
        <p:nvPicPr>
          <p:cNvPr descr="Background pattern&#10;&#10;Description automatically generated with low confidence" id="635" name="Google Shape;635;p13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6" name="Google Shape;636;p133"/>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7" name="Google Shape;637;p133"/>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638" name="Google Shape;638;p133"/>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639" name="Shape 639"/>
        <p:cNvGrpSpPr/>
        <p:nvPr/>
      </p:nvGrpSpPr>
      <p:grpSpPr>
        <a:xfrm>
          <a:off x="0" y="0"/>
          <a:ext cx="0" cy="0"/>
          <a:chOff x="0" y="0"/>
          <a:chExt cx="0" cy="0"/>
        </a:xfrm>
      </p:grpSpPr>
      <p:pic>
        <p:nvPicPr>
          <p:cNvPr descr="Background pattern&#10;&#10;Description automatically generated with low confidence" id="640" name="Google Shape;640;p13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41" name="Google Shape;641;p13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42" name="Google Shape;642;p13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43" name="Google Shape;643;p134"/>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644" name="Google Shape;644;p134"/>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645" name="Shape 645"/>
        <p:cNvGrpSpPr/>
        <p:nvPr/>
      </p:nvGrpSpPr>
      <p:grpSpPr>
        <a:xfrm>
          <a:off x="0" y="0"/>
          <a:ext cx="0" cy="0"/>
          <a:chOff x="0" y="0"/>
          <a:chExt cx="0" cy="0"/>
        </a:xfrm>
      </p:grpSpPr>
      <p:sp>
        <p:nvSpPr>
          <p:cNvPr id="646" name="Google Shape;646;p135"/>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47" name="Google Shape;647;p135"/>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648" name="Google Shape;648;p13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649" name="Google Shape;649;p13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650" name="Google Shape;650;p13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651" name="Shape 651"/>
        <p:cNvGrpSpPr/>
        <p:nvPr/>
      </p:nvGrpSpPr>
      <p:grpSpPr>
        <a:xfrm>
          <a:off x="0" y="0"/>
          <a:ext cx="0" cy="0"/>
          <a:chOff x="0" y="0"/>
          <a:chExt cx="0" cy="0"/>
        </a:xfrm>
      </p:grpSpPr>
      <p:pic>
        <p:nvPicPr>
          <p:cNvPr descr="Background pattern&#10;&#10;Description automatically generated with low confidence" id="652" name="Google Shape;652;p13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3" name="Google Shape;653;p136"/>
          <p:cNvSpPr txBox="1"/>
          <p:nvPr>
            <p:ph type="title"/>
          </p:nvPr>
        </p:nvSpPr>
        <p:spPr>
          <a:xfrm>
            <a:off x="336133" y="188618"/>
            <a:ext cx="80211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654" name="Google Shape;654;p136"/>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655" name="Google Shape;655;p13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656" name="Google Shape;656;p136"/>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lvl1pPr indent="0" lvl="0" marL="0" algn="ctr">
              <a:spcBef>
                <a:spcPts val="0"/>
              </a:spcBef>
              <a:buClr>
                <a:schemeClr val="lt1"/>
              </a:buClr>
              <a:buSzPts val="900"/>
              <a:buFont typeface="Arial"/>
              <a:buNone/>
              <a:defRPr b="1" sz="900">
                <a:solidFill>
                  <a:schemeClr val="lt1"/>
                </a:solidFill>
                <a:latin typeface="Arial"/>
                <a:ea typeface="Arial"/>
                <a:cs typeface="Arial"/>
                <a:sym typeface="Arial"/>
              </a:defRPr>
            </a:lvl1pPr>
            <a:lvl2pPr indent="0" lvl="1" marL="0" algn="ctr">
              <a:spcBef>
                <a:spcPts val="0"/>
              </a:spcBef>
              <a:buClr>
                <a:schemeClr val="lt1"/>
              </a:buClr>
              <a:buSzPts val="900"/>
              <a:buFont typeface="Arial"/>
              <a:buNone/>
              <a:defRPr b="1" sz="900">
                <a:solidFill>
                  <a:schemeClr val="lt1"/>
                </a:solidFill>
                <a:latin typeface="Arial"/>
                <a:ea typeface="Arial"/>
                <a:cs typeface="Arial"/>
                <a:sym typeface="Arial"/>
              </a:defRPr>
            </a:lvl2pPr>
            <a:lvl3pPr indent="0" lvl="2" marL="0" algn="ctr">
              <a:spcBef>
                <a:spcPts val="0"/>
              </a:spcBef>
              <a:buClr>
                <a:schemeClr val="lt1"/>
              </a:buClr>
              <a:buSzPts val="900"/>
              <a:buFont typeface="Arial"/>
              <a:buNone/>
              <a:defRPr b="1" sz="900">
                <a:solidFill>
                  <a:schemeClr val="lt1"/>
                </a:solidFill>
                <a:latin typeface="Arial"/>
                <a:ea typeface="Arial"/>
                <a:cs typeface="Arial"/>
                <a:sym typeface="Arial"/>
              </a:defRPr>
            </a:lvl3pPr>
            <a:lvl4pPr indent="0" lvl="3" marL="0" algn="ctr">
              <a:spcBef>
                <a:spcPts val="0"/>
              </a:spcBef>
              <a:buClr>
                <a:schemeClr val="lt1"/>
              </a:buClr>
              <a:buSzPts val="900"/>
              <a:buFont typeface="Arial"/>
              <a:buNone/>
              <a:defRPr b="1" sz="900">
                <a:solidFill>
                  <a:schemeClr val="lt1"/>
                </a:solidFill>
                <a:latin typeface="Arial"/>
                <a:ea typeface="Arial"/>
                <a:cs typeface="Arial"/>
                <a:sym typeface="Arial"/>
              </a:defRPr>
            </a:lvl4pPr>
            <a:lvl5pPr indent="0" lvl="4" marL="0" algn="ctr">
              <a:spcBef>
                <a:spcPts val="0"/>
              </a:spcBef>
              <a:buClr>
                <a:schemeClr val="lt1"/>
              </a:buClr>
              <a:buSzPts val="900"/>
              <a:buFont typeface="Arial"/>
              <a:buNone/>
              <a:defRPr b="1" sz="900">
                <a:solidFill>
                  <a:schemeClr val="lt1"/>
                </a:solidFill>
                <a:latin typeface="Arial"/>
                <a:ea typeface="Arial"/>
                <a:cs typeface="Arial"/>
                <a:sym typeface="Arial"/>
              </a:defRPr>
            </a:lvl5pPr>
            <a:lvl6pPr indent="0" lvl="5" marL="0" algn="ctr">
              <a:spcBef>
                <a:spcPts val="0"/>
              </a:spcBef>
              <a:buClr>
                <a:schemeClr val="lt1"/>
              </a:buClr>
              <a:buSzPts val="900"/>
              <a:buFont typeface="Arial"/>
              <a:buNone/>
              <a:defRPr b="1" sz="900">
                <a:solidFill>
                  <a:schemeClr val="lt1"/>
                </a:solidFill>
                <a:latin typeface="Arial"/>
                <a:ea typeface="Arial"/>
                <a:cs typeface="Arial"/>
                <a:sym typeface="Arial"/>
              </a:defRPr>
            </a:lvl6pPr>
            <a:lvl7pPr indent="0" lvl="6" marL="0" algn="ctr">
              <a:spcBef>
                <a:spcPts val="0"/>
              </a:spcBef>
              <a:buClr>
                <a:schemeClr val="lt1"/>
              </a:buClr>
              <a:buSzPts val="900"/>
              <a:buFont typeface="Arial"/>
              <a:buNone/>
              <a:defRPr b="1" sz="900">
                <a:solidFill>
                  <a:schemeClr val="lt1"/>
                </a:solidFill>
                <a:latin typeface="Arial"/>
                <a:ea typeface="Arial"/>
                <a:cs typeface="Arial"/>
                <a:sym typeface="Arial"/>
              </a:defRPr>
            </a:lvl7pPr>
            <a:lvl8pPr indent="0" lvl="7" marL="0" algn="ctr">
              <a:spcBef>
                <a:spcPts val="0"/>
              </a:spcBef>
              <a:buClr>
                <a:schemeClr val="lt1"/>
              </a:buClr>
              <a:buSzPts val="900"/>
              <a:buFont typeface="Arial"/>
              <a:buNone/>
              <a:defRPr b="1" sz="900">
                <a:solidFill>
                  <a:schemeClr val="lt1"/>
                </a:solidFill>
                <a:latin typeface="Arial"/>
                <a:ea typeface="Arial"/>
                <a:cs typeface="Arial"/>
                <a:sym typeface="Arial"/>
              </a:defRPr>
            </a:lvl8pPr>
            <a:lvl9pPr indent="0" lvl="8" marL="0" algn="ctr">
              <a:spcBef>
                <a:spcPts val="0"/>
              </a:spcBef>
              <a:buClr>
                <a:schemeClr val="lt1"/>
              </a:buClr>
              <a:buSzPts val="900"/>
              <a:buFont typeface="Arial"/>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657" name="Shape 657"/>
        <p:cNvGrpSpPr/>
        <p:nvPr/>
      </p:nvGrpSpPr>
      <p:grpSpPr>
        <a:xfrm>
          <a:off x="0" y="0"/>
          <a:ext cx="0" cy="0"/>
          <a:chOff x="0" y="0"/>
          <a:chExt cx="0" cy="0"/>
        </a:xfrm>
      </p:grpSpPr>
      <p:sp>
        <p:nvSpPr>
          <p:cNvPr id="658" name="Google Shape;658;p13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659" name="Google Shape;659;p137"/>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60" name="Google Shape;660;p1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525" cy="841725"/>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661" name="Shape 661"/>
        <p:cNvGrpSpPr/>
        <p:nvPr/>
      </p:nvGrpSpPr>
      <p:grpSpPr>
        <a:xfrm>
          <a:off x="0" y="0"/>
          <a:ext cx="0" cy="0"/>
          <a:chOff x="0" y="0"/>
          <a:chExt cx="0" cy="0"/>
        </a:xfrm>
      </p:grpSpPr>
      <p:pic>
        <p:nvPicPr>
          <p:cNvPr id="662" name="Google Shape;662;p13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63" name="Google Shape;663;p13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664" name="Google Shape;664;p13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665" name="Google Shape;665;p138"/>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666" name="Google Shape;666;p138"/>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667" name="Shape 667"/>
        <p:cNvGrpSpPr/>
        <p:nvPr/>
      </p:nvGrpSpPr>
      <p:grpSpPr>
        <a:xfrm>
          <a:off x="0" y="0"/>
          <a:ext cx="0" cy="0"/>
          <a:chOff x="0" y="0"/>
          <a:chExt cx="0" cy="0"/>
        </a:xfrm>
      </p:grpSpPr>
      <p:pic>
        <p:nvPicPr>
          <p:cNvPr id="668" name="Google Shape;668;p13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69" name="Google Shape;669;p13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70" name="Google Shape;670;p13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71" name="Google Shape;671;p13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72" name="Google Shape;672;p139"/>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677" name="Shape 677"/>
        <p:cNvGrpSpPr/>
        <p:nvPr/>
      </p:nvGrpSpPr>
      <p:grpSpPr>
        <a:xfrm>
          <a:off x="0" y="0"/>
          <a:ext cx="0" cy="0"/>
          <a:chOff x="0" y="0"/>
          <a:chExt cx="0" cy="0"/>
        </a:xfrm>
      </p:grpSpPr>
      <p:sp>
        <p:nvSpPr>
          <p:cNvPr id="678" name="Google Shape;678;p1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679" name="Google Shape;679;p141"/>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680" name="Shape 680"/>
        <p:cNvGrpSpPr/>
        <p:nvPr/>
      </p:nvGrpSpPr>
      <p:grpSpPr>
        <a:xfrm>
          <a:off x="0" y="0"/>
          <a:ext cx="0" cy="0"/>
          <a:chOff x="0" y="0"/>
          <a:chExt cx="0" cy="0"/>
        </a:xfrm>
      </p:grpSpPr>
      <p:sp>
        <p:nvSpPr>
          <p:cNvPr id="681" name="Google Shape;681;p14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682" name="Google Shape;682;p142"/>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683" name="Google Shape;683;p14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684" name="Shape 684"/>
        <p:cNvGrpSpPr/>
        <p:nvPr/>
      </p:nvGrpSpPr>
      <p:grpSpPr>
        <a:xfrm>
          <a:off x="0" y="0"/>
          <a:ext cx="0" cy="0"/>
          <a:chOff x="0" y="0"/>
          <a:chExt cx="0" cy="0"/>
        </a:xfrm>
      </p:grpSpPr>
      <p:sp>
        <p:nvSpPr>
          <p:cNvPr id="685" name="Google Shape;685;p1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86" name="Google Shape;686;p143"/>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687" name="Google Shape;687;p14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688" name="Google Shape;688;p143"/>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689" name="Shape 689"/>
        <p:cNvGrpSpPr/>
        <p:nvPr/>
      </p:nvGrpSpPr>
      <p:grpSpPr>
        <a:xfrm>
          <a:off x="0" y="0"/>
          <a:ext cx="0" cy="0"/>
          <a:chOff x="0" y="0"/>
          <a:chExt cx="0" cy="0"/>
        </a:xfrm>
      </p:grpSpPr>
      <p:sp>
        <p:nvSpPr>
          <p:cNvPr id="690" name="Google Shape;690;p1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91" name="Google Shape;691;p144"/>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b="1">
                <a:solidFill>
                  <a:schemeClr val="lt1"/>
                </a:solidFill>
              </a:defRPr>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692" name="Google Shape;692;p144"/>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693" name="Google Shape;693;p14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94" name="Shape 694"/>
        <p:cNvGrpSpPr/>
        <p:nvPr/>
      </p:nvGrpSpPr>
      <p:grpSpPr>
        <a:xfrm>
          <a:off x="0" y="0"/>
          <a:ext cx="0" cy="0"/>
          <a:chOff x="0" y="0"/>
          <a:chExt cx="0" cy="0"/>
        </a:xfrm>
      </p:grpSpPr>
      <p:sp>
        <p:nvSpPr>
          <p:cNvPr id="695" name="Google Shape;695;p14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6" name="Google Shape;696;p14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7" name="Google Shape;697;p14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698" name="Shape 698"/>
        <p:cNvGrpSpPr/>
        <p:nvPr/>
      </p:nvGrpSpPr>
      <p:grpSpPr>
        <a:xfrm>
          <a:off x="0" y="0"/>
          <a:ext cx="0" cy="0"/>
          <a:chOff x="0" y="0"/>
          <a:chExt cx="0" cy="0"/>
        </a:xfrm>
      </p:grpSpPr>
      <p:sp>
        <p:nvSpPr>
          <p:cNvPr id="699" name="Google Shape;699;p1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00" name="Google Shape;700;p14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701" name="Shape 701"/>
        <p:cNvGrpSpPr/>
        <p:nvPr/>
      </p:nvGrpSpPr>
      <p:grpSpPr>
        <a:xfrm>
          <a:off x="0" y="0"/>
          <a:ext cx="0" cy="0"/>
          <a:chOff x="0" y="0"/>
          <a:chExt cx="0" cy="0"/>
        </a:xfrm>
      </p:grpSpPr>
      <p:sp>
        <p:nvSpPr>
          <p:cNvPr id="702" name="Google Shape;702;p147"/>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703" name="Google Shape;703;p1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04" name="Google Shape;704;p14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705" name="Shape 705"/>
        <p:cNvGrpSpPr/>
        <p:nvPr/>
      </p:nvGrpSpPr>
      <p:grpSpPr>
        <a:xfrm>
          <a:off x="0" y="0"/>
          <a:ext cx="0" cy="0"/>
          <a:chOff x="0" y="0"/>
          <a:chExt cx="0" cy="0"/>
        </a:xfrm>
      </p:grpSpPr>
      <p:sp>
        <p:nvSpPr>
          <p:cNvPr id="706" name="Google Shape;706;p1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07" name="Google Shape;707;p148"/>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08" name="Google Shape;708;p148"/>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709" name="Google Shape;709;p14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525" cy="572625"/>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525"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4" name="Google Shape;64;p16"/>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710" name="Shape 710"/>
        <p:cNvGrpSpPr/>
        <p:nvPr/>
      </p:nvGrpSpPr>
      <p:grpSpPr>
        <a:xfrm>
          <a:off x="0" y="0"/>
          <a:ext cx="0" cy="0"/>
          <a:chOff x="0" y="0"/>
          <a:chExt cx="0" cy="0"/>
        </a:xfrm>
      </p:grpSpPr>
      <p:sp>
        <p:nvSpPr>
          <p:cNvPr id="711" name="Google Shape;711;p149"/>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712" name="Google Shape;712;p149"/>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713" name="Google Shape;713;p14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714" name="Shape 714"/>
        <p:cNvGrpSpPr/>
        <p:nvPr/>
      </p:nvGrpSpPr>
      <p:grpSpPr>
        <a:xfrm>
          <a:off x="0" y="0"/>
          <a:ext cx="0" cy="0"/>
          <a:chOff x="0" y="0"/>
          <a:chExt cx="0" cy="0"/>
        </a:xfrm>
      </p:grpSpPr>
      <p:pic>
        <p:nvPicPr>
          <p:cNvPr descr="A graph with blue lines&#10;&#10;Description automatically generated" id="715" name="Google Shape;715;p15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22" name="Shape 722"/>
        <p:cNvGrpSpPr/>
        <p:nvPr/>
      </p:nvGrpSpPr>
      <p:grpSpPr>
        <a:xfrm>
          <a:off x="0" y="0"/>
          <a:ext cx="0" cy="0"/>
          <a:chOff x="0" y="0"/>
          <a:chExt cx="0" cy="0"/>
        </a:xfrm>
      </p:grpSpPr>
      <p:sp>
        <p:nvSpPr>
          <p:cNvPr id="723" name="Google Shape;723;p15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24" name="Google Shape;724;p152"/>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725" name="Google Shape;725;p15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6" name="Google Shape;726;p15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7" name="Google Shape;727;p15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8" name="Shape 728"/>
        <p:cNvGrpSpPr/>
        <p:nvPr/>
      </p:nvGrpSpPr>
      <p:grpSpPr>
        <a:xfrm>
          <a:off x="0" y="0"/>
          <a:ext cx="0" cy="0"/>
          <a:chOff x="0" y="0"/>
          <a:chExt cx="0" cy="0"/>
        </a:xfrm>
      </p:grpSpPr>
      <p:sp>
        <p:nvSpPr>
          <p:cNvPr id="729" name="Google Shape;729;p15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0" name="Google Shape;730;p15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1" name="Google Shape;731;p15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2" name="Shape 732"/>
        <p:cNvGrpSpPr/>
        <p:nvPr/>
      </p:nvGrpSpPr>
      <p:grpSpPr>
        <a:xfrm>
          <a:off x="0" y="0"/>
          <a:ext cx="0" cy="0"/>
          <a:chOff x="0" y="0"/>
          <a:chExt cx="0" cy="0"/>
        </a:xfrm>
      </p:grpSpPr>
      <p:sp>
        <p:nvSpPr>
          <p:cNvPr id="733" name="Google Shape;733;p15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34" name="Google Shape;734;p15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5" name="Google Shape;735;p15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6" name="Google Shape;736;p15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737" name="Shape 737"/>
        <p:cNvGrpSpPr/>
        <p:nvPr/>
      </p:nvGrpSpPr>
      <p:grpSpPr>
        <a:xfrm>
          <a:off x="0" y="0"/>
          <a:ext cx="0" cy="0"/>
          <a:chOff x="0" y="0"/>
          <a:chExt cx="0" cy="0"/>
        </a:xfrm>
      </p:grpSpPr>
      <p:pic>
        <p:nvPicPr>
          <p:cNvPr descr="Background pattern&#10;&#10;Description automatically generated with low confidence" id="738" name="Google Shape;738;p15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39" name="Google Shape;739;p155"/>
          <p:cNvSpPr txBox="1"/>
          <p:nvPr>
            <p:ph type="title"/>
          </p:nvPr>
        </p:nvSpPr>
        <p:spPr>
          <a:xfrm>
            <a:off x="336133" y="188618"/>
            <a:ext cx="80211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740" name="Google Shape;740;p155"/>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741" name="Google Shape;741;p15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742" name="Google Shape;742;p155"/>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lvl1pPr indent="0" lvl="0" marL="0" algn="ctr">
              <a:spcBef>
                <a:spcPts val="0"/>
              </a:spcBef>
              <a:buClr>
                <a:schemeClr val="lt1"/>
              </a:buClr>
              <a:buSzPts val="900"/>
              <a:buFont typeface="Arial"/>
              <a:buNone/>
              <a:defRPr b="1" sz="900">
                <a:solidFill>
                  <a:schemeClr val="lt1"/>
                </a:solidFill>
                <a:latin typeface="Arial"/>
                <a:ea typeface="Arial"/>
                <a:cs typeface="Arial"/>
                <a:sym typeface="Arial"/>
              </a:defRPr>
            </a:lvl1pPr>
            <a:lvl2pPr indent="0" lvl="1" marL="0" algn="ctr">
              <a:spcBef>
                <a:spcPts val="0"/>
              </a:spcBef>
              <a:buClr>
                <a:schemeClr val="lt1"/>
              </a:buClr>
              <a:buSzPts val="900"/>
              <a:buFont typeface="Arial"/>
              <a:buNone/>
              <a:defRPr b="1" sz="900">
                <a:solidFill>
                  <a:schemeClr val="lt1"/>
                </a:solidFill>
                <a:latin typeface="Arial"/>
                <a:ea typeface="Arial"/>
                <a:cs typeface="Arial"/>
                <a:sym typeface="Arial"/>
              </a:defRPr>
            </a:lvl2pPr>
            <a:lvl3pPr indent="0" lvl="2" marL="0" algn="ctr">
              <a:spcBef>
                <a:spcPts val="0"/>
              </a:spcBef>
              <a:buClr>
                <a:schemeClr val="lt1"/>
              </a:buClr>
              <a:buSzPts val="900"/>
              <a:buFont typeface="Arial"/>
              <a:buNone/>
              <a:defRPr b="1" sz="900">
                <a:solidFill>
                  <a:schemeClr val="lt1"/>
                </a:solidFill>
                <a:latin typeface="Arial"/>
                <a:ea typeface="Arial"/>
                <a:cs typeface="Arial"/>
                <a:sym typeface="Arial"/>
              </a:defRPr>
            </a:lvl3pPr>
            <a:lvl4pPr indent="0" lvl="3" marL="0" algn="ctr">
              <a:spcBef>
                <a:spcPts val="0"/>
              </a:spcBef>
              <a:buClr>
                <a:schemeClr val="lt1"/>
              </a:buClr>
              <a:buSzPts val="900"/>
              <a:buFont typeface="Arial"/>
              <a:buNone/>
              <a:defRPr b="1" sz="900">
                <a:solidFill>
                  <a:schemeClr val="lt1"/>
                </a:solidFill>
                <a:latin typeface="Arial"/>
                <a:ea typeface="Arial"/>
                <a:cs typeface="Arial"/>
                <a:sym typeface="Arial"/>
              </a:defRPr>
            </a:lvl4pPr>
            <a:lvl5pPr indent="0" lvl="4" marL="0" algn="ctr">
              <a:spcBef>
                <a:spcPts val="0"/>
              </a:spcBef>
              <a:buClr>
                <a:schemeClr val="lt1"/>
              </a:buClr>
              <a:buSzPts val="900"/>
              <a:buFont typeface="Arial"/>
              <a:buNone/>
              <a:defRPr b="1" sz="900">
                <a:solidFill>
                  <a:schemeClr val="lt1"/>
                </a:solidFill>
                <a:latin typeface="Arial"/>
                <a:ea typeface="Arial"/>
                <a:cs typeface="Arial"/>
                <a:sym typeface="Arial"/>
              </a:defRPr>
            </a:lvl5pPr>
            <a:lvl6pPr indent="0" lvl="5" marL="0" algn="ctr">
              <a:spcBef>
                <a:spcPts val="0"/>
              </a:spcBef>
              <a:buClr>
                <a:schemeClr val="lt1"/>
              </a:buClr>
              <a:buSzPts val="900"/>
              <a:buFont typeface="Arial"/>
              <a:buNone/>
              <a:defRPr b="1" sz="900">
                <a:solidFill>
                  <a:schemeClr val="lt1"/>
                </a:solidFill>
                <a:latin typeface="Arial"/>
                <a:ea typeface="Arial"/>
                <a:cs typeface="Arial"/>
                <a:sym typeface="Arial"/>
              </a:defRPr>
            </a:lvl6pPr>
            <a:lvl7pPr indent="0" lvl="6" marL="0" algn="ctr">
              <a:spcBef>
                <a:spcPts val="0"/>
              </a:spcBef>
              <a:buClr>
                <a:schemeClr val="lt1"/>
              </a:buClr>
              <a:buSzPts val="900"/>
              <a:buFont typeface="Arial"/>
              <a:buNone/>
              <a:defRPr b="1" sz="900">
                <a:solidFill>
                  <a:schemeClr val="lt1"/>
                </a:solidFill>
                <a:latin typeface="Arial"/>
                <a:ea typeface="Arial"/>
                <a:cs typeface="Arial"/>
                <a:sym typeface="Arial"/>
              </a:defRPr>
            </a:lvl7pPr>
            <a:lvl8pPr indent="0" lvl="7" marL="0" algn="ctr">
              <a:spcBef>
                <a:spcPts val="0"/>
              </a:spcBef>
              <a:buClr>
                <a:schemeClr val="lt1"/>
              </a:buClr>
              <a:buSzPts val="900"/>
              <a:buFont typeface="Arial"/>
              <a:buNone/>
              <a:defRPr b="1" sz="900">
                <a:solidFill>
                  <a:schemeClr val="lt1"/>
                </a:solidFill>
                <a:latin typeface="Arial"/>
                <a:ea typeface="Arial"/>
                <a:cs typeface="Arial"/>
                <a:sym typeface="Arial"/>
              </a:defRPr>
            </a:lvl8pPr>
            <a:lvl9pPr indent="0" lvl="8" marL="0" algn="ctr">
              <a:spcBef>
                <a:spcPts val="0"/>
              </a:spcBef>
              <a:buClr>
                <a:schemeClr val="lt1"/>
              </a:buClr>
              <a:buSzPts val="900"/>
              <a:buFont typeface="Arial"/>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743" name="Shape 743"/>
        <p:cNvGrpSpPr/>
        <p:nvPr/>
      </p:nvGrpSpPr>
      <p:grpSpPr>
        <a:xfrm>
          <a:off x="0" y="0"/>
          <a:ext cx="0" cy="0"/>
          <a:chOff x="0" y="0"/>
          <a:chExt cx="0" cy="0"/>
        </a:xfrm>
      </p:grpSpPr>
      <p:pic>
        <p:nvPicPr>
          <p:cNvPr id="744" name="Google Shape;744;p15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45" name="Google Shape;745;p156"/>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46" name="Google Shape;746;p156"/>
          <p:cNvSpPr/>
          <p:nvPr>
            <p:ph idx="2" type="pic"/>
          </p:nvPr>
        </p:nvSpPr>
        <p:spPr>
          <a:xfrm>
            <a:off x="6251239" y="2074787"/>
            <a:ext cx="3503700" cy="3503700"/>
          </a:xfrm>
          <a:prstGeom prst="rect">
            <a:avLst/>
          </a:prstGeom>
          <a:noFill/>
          <a:ln>
            <a:noFill/>
          </a:ln>
        </p:spPr>
      </p:sp>
      <p:sp>
        <p:nvSpPr>
          <p:cNvPr id="747" name="Google Shape;747;p156"/>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748" name="Shape 748"/>
        <p:cNvGrpSpPr/>
        <p:nvPr/>
      </p:nvGrpSpPr>
      <p:grpSpPr>
        <a:xfrm>
          <a:off x="0" y="0"/>
          <a:ext cx="0" cy="0"/>
          <a:chOff x="0" y="0"/>
          <a:chExt cx="0" cy="0"/>
        </a:xfrm>
      </p:grpSpPr>
      <p:pic>
        <p:nvPicPr>
          <p:cNvPr id="749" name="Google Shape;749;p1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50" name="Google Shape;750;p15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51" name="Google Shape;751;p15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52" name="Google Shape;752;p15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753" name="Google Shape;753;p157"/>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754" name="Shape 754"/>
        <p:cNvGrpSpPr/>
        <p:nvPr/>
      </p:nvGrpSpPr>
      <p:grpSpPr>
        <a:xfrm>
          <a:off x="0" y="0"/>
          <a:ext cx="0" cy="0"/>
          <a:chOff x="0" y="0"/>
          <a:chExt cx="0" cy="0"/>
        </a:xfrm>
      </p:grpSpPr>
      <p:pic>
        <p:nvPicPr>
          <p:cNvPr id="755" name="Google Shape;755;p1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56" name="Google Shape;756;p15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57" name="Google Shape;757;p15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758" name="Google Shape;758;p158"/>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59" name="Google Shape;759;p158"/>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760" name="Google Shape;760;p1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61" name="Google Shape;761;p15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62" name="Shape 762"/>
        <p:cNvGrpSpPr/>
        <p:nvPr/>
      </p:nvGrpSpPr>
      <p:grpSpPr>
        <a:xfrm>
          <a:off x="0" y="0"/>
          <a:ext cx="0" cy="0"/>
          <a:chOff x="0" y="0"/>
          <a:chExt cx="0" cy="0"/>
        </a:xfrm>
      </p:grpSpPr>
      <p:sp>
        <p:nvSpPr>
          <p:cNvPr id="763" name="Google Shape;763;p15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4" name="Google Shape;764;p15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65" name="Google Shape;765;p15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66" name="Google Shape;766;p15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67" name="Google Shape;767;p15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525" cy="572625"/>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825"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825"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768" name="Shape 768"/>
        <p:cNvGrpSpPr/>
        <p:nvPr/>
      </p:nvGrpSpPr>
      <p:grpSpPr>
        <a:xfrm>
          <a:off x="0" y="0"/>
          <a:ext cx="0" cy="0"/>
          <a:chOff x="0" y="0"/>
          <a:chExt cx="0" cy="0"/>
        </a:xfrm>
      </p:grpSpPr>
      <p:pic>
        <p:nvPicPr>
          <p:cNvPr id="769" name="Google Shape;769;p16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70" name="Google Shape;770;p16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71" name="Google Shape;771;p16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772" name="Google Shape;772;p16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73" name="Google Shape;773;p16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774" name="Google Shape;774;p16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75" name="Google Shape;775;p16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76" name="Shape 776"/>
        <p:cNvGrpSpPr/>
        <p:nvPr/>
      </p:nvGrpSpPr>
      <p:grpSpPr>
        <a:xfrm>
          <a:off x="0" y="0"/>
          <a:ext cx="0" cy="0"/>
          <a:chOff x="0" y="0"/>
          <a:chExt cx="0" cy="0"/>
        </a:xfrm>
      </p:grpSpPr>
      <p:sp>
        <p:nvSpPr>
          <p:cNvPr id="777" name="Google Shape;777;p161"/>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78" name="Google Shape;778;p161"/>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779" name="Google Shape;779;p16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0" name="Google Shape;780;p16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1" name="Google Shape;781;p16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2" name="Shape 782"/>
        <p:cNvGrpSpPr/>
        <p:nvPr/>
      </p:nvGrpSpPr>
      <p:grpSpPr>
        <a:xfrm>
          <a:off x="0" y="0"/>
          <a:ext cx="0" cy="0"/>
          <a:chOff x="0" y="0"/>
          <a:chExt cx="0" cy="0"/>
        </a:xfrm>
      </p:grpSpPr>
      <p:sp>
        <p:nvSpPr>
          <p:cNvPr id="783" name="Google Shape;783;p16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84" name="Google Shape;784;p162"/>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85" name="Google Shape;785;p162"/>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86" name="Google Shape;786;p16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7" name="Google Shape;787;p16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8" name="Google Shape;788;p16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89" name="Shape 789"/>
        <p:cNvGrpSpPr/>
        <p:nvPr/>
      </p:nvGrpSpPr>
      <p:grpSpPr>
        <a:xfrm>
          <a:off x="0" y="0"/>
          <a:ext cx="0" cy="0"/>
          <a:chOff x="0" y="0"/>
          <a:chExt cx="0" cy="0"/>
        </a:xfrm>
      </p:grpSpPr>
      <p:sp>
        <p:nvSpPr>
          <p:cNvPr id="790" name="Google Shape;790;p163"/>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91" name="Google Shape;791;p163"/>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792" name="Google Shape;792;p163"/>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93" name="Google Shape;793;p163"/>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794" name="Google Shape;794;p163"/>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95" name="Google Shape;795;p16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6" name="Google Shape;796;p16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7" name="Google Shape;797;p16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98" name="Shape 798"/>
        <p:cNvGrpSpPr/>
        <p:nvPr/>
      </p:nvGrpSpPr>
      <p:grpSpPr>
        <a:xfrm>
          <a:off x="0" y="0"/>
          <a:ext cx="0" cy="0"/>
          <a:chOff x="0" y="0"/>
          <a:chExt cx="0" cy="0"/>
        </a:xfrm>
      </p:grpSpPr>
      <p:sp>
        <p:nvSpPr>
          <p:cNvPr id="799" name="Google Shape;799;p164"/>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00" name="Google Shape;800;p164"/>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801" name="Google Shape;801;p164"/>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802" name="Google Shape;802;p16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03" name="Google Shape;803;p16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04" name="Google Shape;804;p16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05" name="Shape 805"/>
        <p:cNvGrpSpPr/>
        <p:nvPr/>
      </p:nvGrpSpPr>
      <p:grpSpPr>
        <a:xfrm>
          <a:off x="0" y="0"/>
          <a:ext cx="0" cy="0"/>
          <a:chOff x="0" y="0"/>
          <a:chExt cx="0" cy="0"/>
        </a:xfrm>
      </p:grpSpPr>
      <p:sp>
        <p:nvSpPr>
          <p:cNvPr id="806" name="Google Shape;806;p165"/>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07" name="Google Shape;807;p165"/>
          <p:cNvSpPr/>
          <p:nvPr>
            <p:ph idx="2" type="pic"/>
          </p:nvPr>
        </p:nvSpPr>
        <p:spPr>
          <a:xfrm>
            <a:off x="3887391" y="740569"/>
            <a:ext cx="4629300" cy="3655200"/>
          </a:xfrm>
          <a:prstGeom prst="rect">
            <a:avLst/>
          </a:prstGeom>
          <a:noFill/>
          <a:ln>
            <a:noFill/>
          </a:ln>
        </p:spPr>
      </p:sp>
      <p:sp>
        <p:nvSpPr>
          <p:cNvPr id="808" name="Google Shape;808;p165"/>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809" name="Google Shape;809;p16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0" name="Google Shape;810;p16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1" name="Google Shape;811;p16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12" name="Shape 812"/>
        <p:cNvGrpSpPr/>
        <p:nvPr/>
      </p:nvGrpSpPr>
      <p:grpSpPr>
        <a:xfrm>
          <a:off x="0" y="0"/>
          <a:ext cx="0" cy="0"/>
          <a:chOff x="0" y="0"/>
          <a:chExt cx="0" cy="0"/>
        </a:xfrm>
      </p:grpSpPr>
      <p:sp>
        <p:nvSpPr>
          <p:cNvPr id="813" name="Google Shape;813;p16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14" name="Google Shape;814;p166"/>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15" name="Google Shape;815;p16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6" name="Google Shape;816;p16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7" name="Google Shape;817;p16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18" name="Shape 818"/>
        <p:cNvGrpSpPr/>
        <p:nvPr/>
      </p:nvGrpSpPr>
      <p:grpSpPr>
        <a:xfrm>
          <a:off x="0" y="0"/>
          <a:ext cx="0" cy="0"/>
          <a:chOff x="0" y="0"/>
          <a:chExt cx="0" cy="0"/>
        </a:xfrm>
      </p:grpSpPr>
      <p:sp>
        <p:nvSpPr>
          <p:cNvPr id="819" name="Google Shape;819;p167"/>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20" name="Google Shape;820;p167"/>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21" name="Google Shape;821;p16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22" name="Google Shape;822;p16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23" name="Google Shape;823;p16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828" name="Shape 828"/>
        <p:cNvGrpSpPr/>
        <p:nvPr/>
      </p:nvGrpSpPr>
      <p:grpSpPr>
        <a:xfrm>
          <a:off x="0" y="0"/>
          <a:ext cx="0" cy="0"/>
          <a:chOff x="0" y="0"/>
          <a:chExt cx="0" cy="0"/>
        </a:xfrm>
      </p:grpSpPr>
      <p:sp>
        <p:nvSpPr>
          <p:cNvPr id="829" name="Google Shape;829;p16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830" name="Google Shape;830;p169"/>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831" name="Shape 831"/>
        <p:cNvGrpSpPr/>
        <p:nvPr/>
      </p:nvGrpSpPr>
      <p:grpSpPr>
        <a:xfrm>
          <a:off x="0" y="0"/>
          <a:ext cx="0" cy="0"/>
          <a:chOff x="0" y="0"/>
          <a:chExt cx="0" cy="0"/>
        </a:xfrm>
      </p:grpSpPr>
      <p:sp>
        <p:nvSpPr>
          <p:cNvPr id="832" name="Google Shape;832;p17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33" name="Google Shape;833;p170"/>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000"/>
              <a:buNone/>
              <a:defRPr b="1">
                <a:solidFill>
                  <a:schemeClr val="lt1"/>
                </a:solidFill>
              </a:defRPr>
            </a:lvl1pPr>
            <a:lvl2pPr lvl="1">
              <a:spcBef>
                <a:spcPts val="0"/>
              </a:spcBef>
              <a:spcAft>
                <a:spcPts val="0"/>
              </a:spcAft>
              <a:buSzPts val="2800"/>
              <a:buNone/>
              <a:defRPr b="1"/>
            </a:lvl2pPr>
            <a:lvl3pPr lvl="2">
              <a:spcBef>
                <a:spcPts val="0"/>
              </a:spcBef>
              <a:spcAft>
                <a:spcPts val="0"/>
              </a:spcAft>
              <a:buSzPts val="2800"/>
              <a:buNone/>
              <a:defRPr b="1"/>
            </a:lvl3pPr>
            <a:lvl4pPr lvl="3">
              <a:spcBef>
                <a:spcPts val="0"/>
              </a:spcBef>
              <a:spcAft>
                <a:spcPts val="0"/>
              </a:spcAft>
              <a:buSzPts val="2800"/>
              <a:buNone/>
              <a:defRPr b="1"/>
            </a:lvl4pPr>
            <a:lvl5pPr lvl="4">
              <a:spcBef>
                <a:spcPts val="0"/>
              </a:spcBef>
              <a:spcAft>
                <a:spcPts val="0"/>
              </a:spcAft>
              <a:buSzPts val="2800"/>
              <a:buNone/>
              <a:defRPr b="1"/>
            </a:lvl5pPr>
            <a:lvl6pPr lvl="5">
              <a:spcBef>
                <a:spcPts val="0"/>
              </a:spcBef>
              <a:spcAft>
                <a:spcPts val="0"/>
              </a:spcAft>
              <a:buSzPts val="2800"/>
              <a:buNone/>
              <a:defRPr b="1"/>
            </a:lvl6pPr>
            <a:lvl7pPr lvl="6">
              <a:spcBef>
                <a:spcPts val="0"/>
              </a:spcBef>
              <a:spcAft>
                <a:spcPts val="0"/>
              </a:spcAft>
              <a:buSzPts val="2800"/>
              <a:buNone/>
              <a:defRPr b="1"/>
            </a:lvl7pPr>
            <a:lvl8pPr lvl="7">
              <a:spcBef>
                <a:spcPts val="0"/>
              </a:spcBef>
              <a:spcAft>
                <a:spcPts val="0"/>
              </a:spcAft>
              <a:buSzPts val="2800"/>
              <a:buNone/>
              <a:defRPr b="1"/>
            </a:lvl8pPr>
            <a:lvl9pPr lvl="8">
              <a:spcBef>
                <a:spcPts val="0"/>
              </a:spcBef>
              <a:spcAft>
                <a:spcPts val="0"/>
              </a:spcAft>
              <a:buSzPts val="2800"/>
              <a:buNone/>
              <a:defRPr b="1"/>
            </a:lvl9pPr>
          </a:lstStyle>
          <a:p/>
        </p:txBody>
      </p:sp>
      <p:sp>
        <p:nvSpPr>
          <p:cNvPr id="834" name="Google Shape;834;p170"/>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835" name="Google Shape;835;p17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525" cy="572625"/>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836" name="Shape 836"/>
        <p:cNvGrpSpPr/>
        <p:nvPr/>
      </p:nvGrpSpPr>
      <p:grpSpPr>
        <a:xfrm>
          <a:off x="0" y="0"/>
          <a:ext cx="0" cy="0"/>
          <a:chOff x="0" y="0"/>
          <a:chExt cx="0" cy="0"/>
        </a:xfrm>
      </p:grpSpPr>
      <p:sp>
        <p:nvSpPr>
          <p:cNvPr id="837" name="Google Shape;837;p17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38" name="Google Shape;838;p171"/>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839" name="Google Shape;839;p17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840" name="Google Shape;840;p171"/>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841" name="Shape 841"/>
        <p:cNvGrpSpPr/>
        <p:nvPr/>
      </p:nvGrpSpPr>
      <p:grpSpPr>
        <a:xfrm>
          <a:off x="0" y="0"/>
          <a:ext cx="0" cy="0"/>
          <a:chOff x="0" y="0"/>
          <a:chExt cx="0" cy="0"/>
        </a:xfrm>
      </p:grpSpPr>
      <p:sp>
        <p:nvSpPr>
          <p:cNvPr id="842" name="Google Shape;842;p17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43" name="Google Shape;843;p172"/>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44" name="Google Shape;844;p172"/>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845" name="Google Shape;845;p17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846" name="Shape 846"/>
        <p:cNvGrpSpPr/>
        <p:nvPr/>
      </p:nvGrpSpPr>
      <p:grpSpPr>
        <a:xfrm>
          <a:off x="0" y="0"/>
          <a:ext cx="0" cy="0"/>
          <a:chOff x="0" y="0"/>
          <a:chExt cx="0" cy="0"/>
        </a:xfrm>
      </p:grpSpPr>
      <p:sp>
        <p:nvSpPr>
          <p:cNvPr id="847" name="Google Shape;847;p173"/>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848" name="Google Shape;848;p173"/>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849" name="Google Shape;849;p17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850" name="Shape 850"/>
        <p:cNvGrpSpPr/>
        <p:nvPr/>
      </p:nvGrpSpPr>
      <p:grpSpPr>
        <a:xfrm>
          <a:off x="0" y="0"/>
          <a:ext cx="0" cy="0"/>
          <a:chOff x="0" y="0"/>
          <a:chExt cx="0" cy="0"/>
        </a:xfrm>
      </p:grpSpPr>
      <p:sp>
        <p:nvSpPr>
          <p:cNvPr id="851" name="Google Shape;851;p174"/>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852" name="Google Shape;852;p174"/>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853" name="Google Shape;853;p17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854" name="Shape 854"/>
        <p:cNvGrpSpPr/>
        <p:nvPr/>
      </p:nvGrpSpPr>
      <p:grpSpPr>
        <a:xfrm>
          <a:off x="0" y="0"/>
          <a:ext cx="0" cy="0"/>
          <a:chOff x="0" y="0"/>
          <a:chExt cx="0" cy="0"/>
        </a:xfrm>
      </p:grpSpPr>
      <p:sp>
        <p:nvSpPr>
          <p:cNvPr id="855" name="Google Shape;855;p17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56" name="Google Shape;856;p17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857" name="Shape 857"/>
        <p:cNvGrpSpPr/>
        <p:nvPr/>
      </p:nvGrpSpPr>
      <p:grpSpPr>
        <a:xfrm>
          <a:off x="0" y="0"/>
          <a:ext cx="0" cy="0"/>
          <a:chOff x="0" y="0"/>
          <a:chExt cx="0" cy="0"/>
        </a:xfrm>
      </p:grpSpPr>
      <p:sp>
        <p:nvSpPr>
          <p:cNvPr id="858" name="Google Shape;858;p176"/>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859" name="Google Shape;859;p17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60" name="Google Shape;860;p17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861" name="Shape 861"/>
        <p:cNvGrpSpPr/>
        <p:nvPr/>
      </p:nvGrpSpPr>
      <p:grpSpPr>
        <a:xfrm>
          <a:off x="0" y="0"/>
          <a:ext cx="0" cy="0"/>
          <a:chOff x="0" y="0"/>
          <a:chExt cx="0" cy="0"/>
        </a:xfrm>
      </p:grpSpPr>
      <p:pic>
        <p:nvPicPr>
          <p:cNvPr descr="A graph with blue lines&#10;&#10;Description automatically generated" id="862" name="Google Shape;862;p17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863" name="Shape 863"/>
        <p:cNvGrpSpPr/>
        <p:nvPr/>
      </p:nvGrpSpPr>
      <p:grpSpPr>
        <a:xfrm>
          <a:off x="0" y="0"/>
          <a:ext cx="0" cy="0"/>
          <a:chOff x="0" y="0"/>
          <a:chExt cx="0" cy="0"/>
        </a:xfrm>
      </p:grpSpPr>
      <p:pic>
        <p:nvPicPr>
          <p:cNvPr descr="A picture containing map&#10;&#10;Description automatically generated" id="864" name="Google Shape;864;p17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865" name="Shape 865"/>
        <p:cNvGrpSpPr/>
        <p:nvPr/>
      </p:nvGrpSpPr>
      <p:grpSpPr>
        <a:xfrm>
          <a:off x="0" y="0"/>
          <a:ext cx="0" cy="0"/>
          <a:chOff x="0" y="0"/>
          <a:chExt cx="0" cy="0"/>
        </a:xfrm>
      </p:grpSpPr>
      <p:pic>
        <p:nvPicPr>
          <p:cNvPr descr="A picture containing text&#10;&#10;Description automatically generated" id="866" name="Google Shape;866;p1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67" name="Google Shape;867;p17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8" name="Google Shape;868;p17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69" name="Google Shape;869;p179"/>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70" name="Google Shape;870;p17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871" name="Shape 871"/>
        <p:cNvGrpSpPr/>
        <p:nvPr/>
      </p:nvGrpSpPr>
      <p:grpSpPr>
        <a:xfrm>
          <a:off x="0" y="0"/>
          <a:ext cx="0" cy="0"/>
          <a:chOff x="0" y="0"/>
          <a:chExt cx="0" cy="0"/>
        </a:xfrm>
      </p:grpSpPr>
      <p:pic>
        <p:nvPicPr>
          <p:cNvPr descr="Background pattern&#10;&#10;Description automatically generated with low confidence" id="872" name="Google Shape;872;p18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73" name="Google Shape;873;p18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4" name="Google Shape;874;p18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75" name="Google Shape;875;p180"/>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76" name="Google Shape;876;p180"/>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75"/>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75"/>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77" name="Shape 877"/>
        <p:cNvGrpSpPr/>
        <p:nvPr/>
      </p:nvGrpSpPr>
      <p:grpSpPr>
        <a:xfrm>
          <a:off x="0" y="0"/>
          <a:ext cx="0" cy="0"/>
          <a:chOff x="0" y="0"/>
          <a:chExt cx="0" cy="0"/>
        </a:xfrm>
      </p:grpSpPr>
      <p:sp>
        <p:nvSpPr>
          <p:cNvPr id="878" name="Google Shape;878;p18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879" name="Google Shape;879;p18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880" name="Google Shape;880;p181"/>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881" name="Shape 881"/>
        <p:cNvGrpSpPr/>
        <p:nvPr/>
      </p:nvGrpSpPr>
      <p:grpSpPr>
        <a:xfrm>
          <a:off x="0" y="0"/>
          <a:ext cx="0" cy="0"/>
          <a:chOff x="0" y="0"/>
          <a:chExt cx="0" cy="0"/>
        </a:xfrm>
      </p:grpSpPr>
      <p:sp>
        <p:nvSpPr>
          <p:cNvPr id="882" name="Google Shape;882;p18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Open Sans"/>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83" name="Google Shape;883;p182"/>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884" name="Google Shape;884;p18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885" name="Google Shape;885;p18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solidFill>
                  <a:srgbClr val="CBCBCB"/>
                </a:solidFill>
              </a:defRPr>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886" name="Google Shape;886;p182"/>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887" name="Shape 887"/>
        <p:cNvGrpSpPr/>
        <p:nvPr/>
      </p:nvGrpSpPr>
      <p:grpSpPr>
        <a:xfrm>
          <a:off x="0" y="0"/>
          <a:ext cx="0" cy="0"/>
          <a:chOff x="0" y="0"/>
          <a:chExt cx="0" cy="0"/>
        </a:xfrm>
      </p:grpSpPr>
      <p:pic>
        <p:nvPicPr>
          <p:cNvPr descr="A picture containing text&#10;&#10;Description automatically generated" id="888" name="Google Shape;888;p18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89" name="Google Shape;889;p18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90" name="Google Shape;890;p18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91" name="Google Shape;891;p18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2" name="Google Shape;892;p183"/>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893" name="Shape 893"/>
        <p:cNvGrpSpPr/>
        <p:nvPr/>
      </p:nvGrpSpPr>
      <p:grpSpPr>
        <a:xfrm>
          <a:off x="0" y="0"/>
          <a:ext cx="0" cy="0"/>
          <a:chOff x="0" y="0"/>
          <a:chExt cx="0" cy="0"/>
        </a:xfrm>
      </p:grpSpPr>
      <p:sp>
        <p:nvSpPr>
          <p:cNvPr id="894" name="Google Shape;894;p184"/>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40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895" name="Google Shape;895;p184"/>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896" name="Google Shape;896;p184"/>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897" name="Google Shape;897;p184"/>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898" name="Google Shape;898;p184"/>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899" name="Shape 899"/>
        <p:cNvGrpSpPr/>
        <p:nvPr/>
      </p:nvGrpSpPr>
      <p:grpSpPr>
        <a:xfrm>
          <a:off x="0" y="0"/>
          <a:ext cx="0" cy="0"/>
          <a:chOff x="0" y="0"/>
          <a:chExt cx="0" cy="0"/>
        </a:xfrm>
      </p:grpSpPr>
      <p:pic>
        <p:nvPicPr>
          <p:cNvPr descr="Background pattern&#10;&#10;Description automatically generated with low confidence" id="900" name="Google Shape;900;p1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01" name="Google Shape;901;p185"/>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2" name="Google Shape;902;p185"/>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903" name="Google Shape;903;p185"/>
          <p:cNvPicPr preferRelativeResize="0"/>
          <p:nvPr/>
        </p:nvPicPr>
        <p:blipFill>
          <a:blip r:embed="rId3">
            <a:alphaModFix/>
          </a:blip>
          <a:stretch>
            <a:fillRect/>
          </a:stretch>
        </p:blipFill>
        <p:spPr>
          <a:xfrm>
            <a:off x="105100" y="4680372"/>
            <a:ext cx="485675" cy="463125"/>
          </a:xfrm>
          <a:prstGeom prst="rect">
            <a:avLst/>
          </a:prstGeom>
          <a:noFill/>
          <a:ln>
            <a:noFill/>
          </a:ln>
        </p:spPr>
      </p:pic>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904" name="Shape 904"/>
        <p:cNvGrpSpPr/>
        <p:nvPr/>
      </p:nvGrpSpPr>
      <p:grpSpPr>
        <a:xfrm>
          <a:off x="0" y="0"/>
          <a:ext cx="0" cy="0"/>
          <a:chOff x="0" y="0"/>
          <a:chExt cx="0" cy="0"/>
        </a:xfrm>
      </p:grpSpPr>
      <p:pic>
        <p:nvPicPr>
          <p:cNvPr descr="A picture containing background pattern&#10;&#10;Description automatically generated" id="905" name="Google Shape;905;p1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06" name="Google Shape;906;p186"/>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7" name="Google Shape;907;p18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08" name="Google Shape;908;p18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09" name="Google Shape;909;p18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910" name="Google Shape;910;p186"/>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911" name="Shape 911"/>
        <p:cNvGrpSpPr/>
        <p:nvPr/>
      </p:nvGrpSpPr>
      <p:grpSpPr>
        <a:xfrm>
          <a:off x="0" y="0"/>
          <a:ext cx="0" cy="0"/>
          <a:chOff x="0" y="0"/>
          <a:chExt cx="0" cy="0"/>
        </a:xfrm>
      </p:grpSpPr>
      <p:pic>
        <p:nvPicPr>
          <p:cNvPr descr="Background pattern&#10;&#10;Description automatically generated with low confidence" id="912" name="Google Shape;912;p1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13" name="Google Shape;913;p187"/>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14" name="Google Shape;914;p187"/>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15" name="Google Shape;915;p18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16" name="Google Shape;916;p18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917" name="Google Shape;917;p187"/>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_2">
    <p:spTree>
      <p:nvGrpSpPr>
        <p:cNvPr id="918" name="Shape 918"/>
        <p:cNvGrpSpPr/>
        <p:nvPr/>
      </p:nvGrpSpPr>
      <p:grpSpPr>
        <a:xfrm>
          <a:off x="0" y="0"/>
          <a:ext cx="0" cy="0"/>
          <a:chOff x="0" y="0"/>
          <a:chExt cx="0" cy="0"/>
        </a:xfrm>
      </p:grpSpPr>
      <p:pic>
        <p:nvPicPr>
          <p:cNvPr descr="Background pattern&#10;&#10;Description automatically generated with low confidence" id="919" name="Google Shape;919;p1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20" name="Google Shape;920;p18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21" name="Google Shape;921;p18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922" name="Google Shape;922;p188"/>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small group">
  <p:cSld name="7_BODY Slide RIGHT 2_1">
    <p:spTree>
      <p:nvGrpSpPr>
        <p:cNvPr id="923" name="Shape 923"/>
        <p:cNvGrpSpPr/>
        <p:nvPr/>
      </p:nvGrpSpPr>
      <p:grpSpPr>
        <a:xfrm>
          <a:off x="0" y="0"/>
          <a:ext cx="0" cy="0"/>
          <a:chOff x="0" y="0"/>
          <a:chExt cx="0" cy="0"/>
        </a:xfrm>
      </p:grpSpPr>
      <p:pic>
        <p:nvPicPr>
          <p:cNvPr descr="Background pattern&#10;&#10;Description automatically generated with low confidence" id="924" name="Google Shape;924;p1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25" name="Google Shape;925;p189"/>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26" name="Google Shape;926;p189"/>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27" name="Google Shape;927;p18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28" name="Google Shape;928;p18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929" name="Google Shape;929;p189"/>
          <p:cNvPicPr preferRelativeResize="0"/>
          <p:nvPr/>
        </p:nvPicPr>
        <p:blipFill>
          <a:blip r:embed="rId3">
            <a:alphaModFix/>
          </a:blip>
          <a:stretch>
            <a:fillRect/>
          </a:stretch>
        </p:blipFill>
        <p:spPr>
          <a:xfrm>
            <a:off x="76200" y="4496475"/>
            <a:ext cx="647025" cy="647025"/>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30" name="Shape 930"/>
        <p:cNvGrpSpPr/>
        <p:nvPr/>
      </p:nvGrpSpPr>
      <p:grpSpPr>
        <a:xfrm>
          <a:off x="0" y="0"/>
          <a:ext cx="0" cy="0"/>
          <a:chOff x="0" y="0"/>
          <a:chExt cx="0" cy="0"/>
        </a:xfrm>
      </p:grpSpPr>
      <p:sp>
        <p:nvSpPr>
          <p:cNvPr id="931" name="Google Shape;931;p19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32" name="Google Shape;932;p190"/>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933" name="Google Shape;933;p19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934" name="Google Shape;934;p19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935" name="Google Shape;935;p190"/>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725" cy="4090725"/>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936" name="Shape 936"/>
        <p:cNvGrpSpPr/>
        <p:nvPr/>
      </p:nvGrpSpPr>
      <p:grpSpPr>
        <a:xfrm>
          <a:off x="0" y="0"/>
          <a:ext cx="0" cy="0"/>
          <a:chOff x="0" y="0"/>
          <a:chExt cx="0" cy="0"/>
        </a:xfrm>
      </p:grpSpPr>
      <p:sp>
        <p:nvSpPr>
          <p:cNvPr id="937" name="Google Shape;937;p191"/>
          <p:cNvSpPr txBox="1"/>
          <p:nvPr>
            <p:ph type="title"/>
          </p:nvPr>
        </p:nvSpPr>
        <p:spPr>
          <a:xfrm>
            <a:off x="500550" y="1335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38" name="Google Shape;938;p19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939" name="Shape 939"/>
        <p:cNvGrpSpPr/>
        <p:nvPr/>
      </p:nvGrpSpPr>
      <p:grpSpPr>
        <a:xfrm>
          <a:off x="0" y="0"/>
          <a:ext cx="0" cy="0"/>
          <a:chOff x="0" y="0"/>
          <a:chExt cx="0" cy="0"/>
        </a:xfrm>
      </p:grpSpPr>
      <p:pic>
        <p:nvPicPr>
          <p:cNvPr id="940" name="Google Shape;940;p1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41" name="Google Shape;941;p192"/>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42" name="Google Shape;942;p192"/>
          <p:cNvSpPr/>
          <p:nvPr>
            <p:ph idx="2" type="pic"/>
          </p:nvPr>
        </p:nvSpPr>
        <p:spPr>
          <a:xfrm>
            <a:off x="6251239" y="2074787"/>
            <a:ext cx="3503700" cy="3503700"/>
          </a:xfrm>
          <a:prstGeom prst="rect">
            <a:avLst/>
          </a:prstGeom>
          <a:noFill/>
          <a:ln>
            <a:noFill/>
          </a:ln>
        </p:spPr>
      </p:sp>
      <p:sp>
        <p:nvSpPr>
          <p:cNvPr id="943" name="Google Shape;943;p192"/>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44" name="Shape 944"/>
        <p:cNvGrpSpPr/>
        <p:nvPr/>
      </p:nvGrpSpPr>
      <p:grpSpPr>
        <a:xfrm>
          <a:off x="0" y="0"/>
          <a:ext cx="0" cy="0"/>
          <a:chOff x="0" y="0"/>
          <a:chExt cx="0" cy="0"/>
        </a:xfrm>
      </p:grpSpPr>
      <p:pic>
        <p:nvPicPr>
          <p:cNvPr id="945" name="Google Shape;945;p19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46" name="Google Shape;946;p193"/>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947" name="Google Shape;947;p19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48" name="Google Shape;948;p19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49" name="Google Shape;949;p193"/>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950" name="Shape 950"/>
        <p:cNvGrpSpPr/>
        <p:nvPr/>
      </p:nvGrpSpPr>
      <p:grpSpPr>
        <a:xfrm>
          <a:off x="0" y="0"/>
          <a:ext cx="0" cy="0"/>
          <a:chOff x="0" y="0"/>
          <a:chExt cx="0" cy="0"/>
        </a:xfrm>
      </p:grpSpPr>
      <p:pic>
        <p:nvPicPr>
          <p:cNvPr id="951" name="Google Shape;951;p1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52" name="Google Shape;952;p19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53" name="Google Shape;953;p19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54" name="Google Shape;954;p19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55" name="Google Shape;955;p194"/>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956" name="Shape 956"/>
        <p:cNvGrpSpPr/>
        <p:nvPr/>
      </p:nvGrpSpPr>
      <p:grpSpPr>
        <a:xfrm>
          <a:off x="0" y="0"/>
          <a:ext cx="0" cy="0"/>
          <a:chOff x="0" y="0"/>
          <a:chExt cx="0" cy="0"/>
        </a:xfrm>
      </p:grpSpPr>
      <p:pic>
        <p:nvPicPr>
          <p:cNvPr id="957" name="Google Shape;957;p1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58" name="Google Shape;958;p195"/>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59" name="Google Shape;959;p195"/>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960" name="Shape 960"/>
        <p:cNvGrpSpPr/>
        <p:nvPr/>
      </p:nvGrpSpPr>
      <p:grpSpPr>
        <a:xfrm>
          <a:off x="0" y="0"/>
          <a:ext cx="0" cy="0"/>
          <a:chOff x="0" y="0"/>
          <a:chExt cx="0" cy="0"/>
        </a:xfrm>
      </p:grpSpPr>
      <p:pic>
        <p:nvPicPr>
          <p:cNvPr id="961" name="Google Shape;961;p1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62" name="Google Shape;962;p19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63" name="Google Shape;963;p19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64" name="Google Shape;964;p19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965" name="Google Shape;965;p19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_3">
    <p:spTree>
      <p:nvGrpSpPr>
        <p:cNvPr id="966" name="Shape 966"/>
        <p:cNvGrpSpPr/>
        <p:nvPr/>
      </p:nvGrpSpPr>
      <p:grpSpPr>
        <a:xfrm>
          <a:off x="0" y="0"/>
          <a:ext cx="0" cy="0"/>
          <a:chOff x="0" y="0"/>
          <a:chExt cx="0" cy="0"/>
        </a:xfrm>
      </p:grpSpPr>
      <p:pic>
        <p:nvPicPr>
          <p:cNvPr id="967" name="Google Shape;967;p1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68" name="Google Shape;968;p197"/>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9" name="Google Shape;969;p19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70" name="Google Shape;970;p19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71" name="Google Shape;971;p19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972" name="Shape 972"/>
        <p:cNvGrpSpPr/>
        <p:nvPr/>
      </p:nvGrpSpPr>
      <p:grpSpPr>
        <a:xfrm>
          <a:off x="0" y="0"/>
          <a:ext cx="0" cy="0"/>
          <a:chOff x="0" y="0"/>
          <a:chExt cx="0" cy="0"/>
        </a:xfrm>
      </p:grpSpPr>
      <p:pic>
        <p:nvPicPr>
          <p:cNvPr id="973" name="Google Shape;973;p1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74" name="Google Shape;974;p19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75" name="Google Shape;975;p19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76" name="Google Shape;976;p198"/>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977" name="Google Shape;977;p198"/>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978" name="Shape 978"/>
        <p:cNvGrpSpPr/>
        <p:nvPr/>
      </p:nvGrpSpPr>
      <p:grpSpPr>
        <a:xfrm>
          <a:off x="0" y="0"/>
          <a:ext cx="0" cy="0"/>
          <a:chOff x="0" y="0"/>
          <a:chExt cx="0" cy="0"/>
        </a:xfrm>
      </p:grpSpPr>
      <p:pic>
        <p:nvPicPr>
          <p:cNvPr id="979" name="Google Shape;979;p19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1">
  <p:cSld name="TITLE_AND_BODY 2">
    <p:bg>
      <p:bgPr>
        <a:blipFill>
          <a:blip r:embed="rId2">
            <a:alphaModFix/>
          </a:blip>
          <a:stretch>
            <a:fillRect/>
          </a:stretch>
        </a:blipFill>
      </p:bgPr>
    </p:bg>
    <p:spTree>
      <p:nvGrpSpPr>
        <p:cNvPr id="980" name="Shape 980"/>
        <p:cNvGrpSpPr/>
        <p:nvPr/>
      </p:nvGrpSpPr>
      <p:grpSpPr>
        <a:xfrm>
          <a:off x="0" y="0"/>
          <a:ext cx="0" cy="0"/>
          <a:chOff x="0" y="0"/>
          <a:chExt cx="0" cy="0"/>
        </a:xfrm>
      </p:grpSpPr>
      <p:sp>
        <p:nvSpPr>
          <p:cNvPr id="981" name="Google Shape;981;p20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82" name="Google Shape;982;p200"/>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983" name="Google Shape;983;p200"/>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984" name="Google Shape;984;p20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75"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75" cy="1235025"/>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6925" cy="3695175"/>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85" name="Google Shape;85;p21"/>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989" name="Shape 989"/>
        <p:cNvGrpSpPr/>
        <p:nvPr/>
      </p:nvGrpSpPr>
      <p:grpSpPr>
        <a:xfrm>
          <a:off x="0" y="0"/>
          <a:ext cx="0" cy="0"/>
          <a:chOff x="0" y="0"/>
          <a:chExt cx="0" cy="0"/>
        </a:xfrm>
      </p:grpSpPr>
      <p:sp>
        <p:nvSpPr>
          <p:cNvPr id="990" name="Google Shape;990;p20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991" name="Google Shape;991;p202"/>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992" name="Shape 992"/>
        <p:cNvGrpSpPr/>
        <p:nvPr/>
      </p:nvGrpSpPr>
      <p:grpSpPr>
        <a:xfrm>
          <a:off x="0" y="0"/>
          <a:ext cx="0" cy="0"/>
          <a:chOff x="0" y="0"/>
          <a:chExt cx="0" cy="0"/>
        </a:xfrm>
      </p:grpSpPr>
      <p:sp>
        <p:nvSpPr>
          <p:cNvPr id="993" name="Google Shape;993;p203"/>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994" name="Google Shape;994;p203"/>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995" name="Google Shape;995;p20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996" name="Shape 996"/>
        <p:cNvGrpSpPr/>
        <p:nvPr/>
      </p:nvGrpSpPr>
      <p:grpSpPr>
        <a:xfrm>
          <a:off x="0" y="0"/>
          <a:ext cx="0" cy="0"/>
          <a:chOff x="0" y="0"/>
          <a:chExt cx="0" cy="0"/>
        </a:xfrm>
      </p:grpSpPr>
      <p:sp>
        <p:nvSpPr>
          <p:cNvPr id="997" name="Google Shape;997;p20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98" name="Google Shape;998;p204"/>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b="1">
                <a:solidFill>
                  <a:schemeClr val="lt1"/>
                </a:solidFill>
              </a:defRPr>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999" name="Google Shape;999;p204"/>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000" name="Google Shape;1000;p20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001" name="Shape 1001"/>
        <p:cNvGrpSpPr/>
        <p:nvPr/>
      </p:nvGrpSpPr>
      <p:grpSpPr>
        <a:xfrm>
          <a:off x="0" y="0"/>
          <a:ext cx="0" cy="0"/>
          <a:chOff x="0" y="0"/>
          <a:chExt cx="0" cy="0"/>
        </a:xfrm>
      </p:grpSpPr>
      <p:sp>
        <p:nvSpPr>
          <p:cNvPr id="1002" name="Google Shape;1002;p20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03" name="Google Shape;1003;p20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004" name="Shape 1004"/>
        <p:cNvGrpSpPr/>
        <p:nvPr/>
      </p:nvGrpSpPr>
      <p:grpSpPr>
        <a:xfrm>
          <a:off x="0" y="0"/>
          <a:ext cx="0" cy="0"/>
          <a:chOff x="0" y="0"/>
          <a:chExt cx="0" cy="0"/>
        </a:xfrm>
      </p:grpSpPr>
      <p:sp>
        <p:nvSpPr>
          <p:cNvPr id="1005" name="Google Shape;1005;p20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06" name="Google Shape;1006;p206"/>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007" name="Google Shape;1007;p20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1008" name="Google Shape;1008;p206"/>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009" name="Shape 1009"/>
        <p:cNvGrpSpPr/>
        <p:nvPr/>
      </p:nvGrpSpPr>
      <p:grpSpPr>
        <a:xfrm>
          <a:off x="0" y="0"/>
          <a:ext cx="0" cy="0"/>
          <a:chOff x="0" y="0"/>
          <a:chExt cx="0" cy="0"/>
        </a:xfrm>
      </p:grpSpPr>
      <p:sp>
        <p:nvSpPr>
          <p:cNvPr id="1010" name="Google Shape;1010;p20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11" name="Google Shape;1011;p207"/>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12" name="Google Shape;1012;p207"/>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013" name="Google Shape;1013;p20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014" name="Shape 1014"/>
        <p:cNvGrpSpPr/>
        <p:nvPr/>
      </p:nvGrpSpPr>
      <p:grpSpPr>
        <a:xfrm>
          <a:off x="0" y="0"/>
          <a:ext cx="0" cy="0"/>
          <a:chOff x="0" y="0"/>
          <a:chExt cx="0" cy="0"/>
        </a:xfrm>
      </p:grpSpPr>
      <p:sp>
        <p:nvSpPr>
          <p:cNvPr id="1015" name="Google Shape;1015;p208"/>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016" name="Google Shape;1016;p20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17" name="Google Shape;1017;p20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1018" name="Shape 1018"/>
        <p:cNvGrpSpPr/>
        <p:nvPr/>
      </p:nvGrpSpPr>
      <p:grpSpPr>
        <a:xfrm>
          <a:off x="0" y="0"/>
          <a:ext cx="0" cy="0"/>
          <a:chOff x="0" y="0"/>
          <a:chExt cx="0" cy="0"/>
        </a:xfrm>
      </p:grpSpPr>
      <p:pic>
        <p:nvPicPr>
          <p:cNvPr descr="A graph with blue lines&#10;&#10;Description automatically generated" id="1019" name="Google Shape;1019;p20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1020" name="Shape 1020"/>
        <p:cNvGrpSpPr/>
        <p:nvPr/>
      </p:nvGrpSpPr>
      <p:grpSpPr>
        <a:xfrm>
          <a:off x="0" y="0"/>
          <a:ext cx="0" cy="0"/>
          <a:chOff x="0" y="0"/>
          <a:chExt cx="0" cy="0"/>
        </a:xfrm>
      </p:grpSpPr>
      <p:pic>
        <p:nvPicPr>
          <p:cNvPr descr="Background pattern&#10;&#10;Description automatically generated with low confidence" id="1021" name="Google Shape;1021;p21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22" name="Google Shape;1022;p21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23" name="Google Shape;1023;p21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24" name="Google Shape;1024;p210"/>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25" name="Google Shape;1025;p210"/>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026" name="Shape 1026"/>
        <p:cNvGrpSpPr/>
        <p:nvPr/>
      </p:nvGrpSpPr>
      <p:grpSpPr>
        <a:xfrm>
          <a:off x="0" y="0"/>
          <a:ext cx="0" cy="0"/>
          <a:chOff x="0" y="0"/>
          <a:chExt cx="0" cy="0"/>
        </a:xfrm>
      </p:grpSpPr>
      <p:pic>
        <p:nvPicPr>
          <p:cNvPr descr="A picture containing shape&#10;&#10;Description automatically generated" id="1027" name="Google Shape;1027;p2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28" name="Google Shape;1028;p21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29" name="Google Shape;1029;p21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30" name="Google Shape;1030;p21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31" name="Google Shape;1031;p211"/>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725" cy="605025"/>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032" name="Shape 1032"/>
        <p:cNvGrpSpPr/>
        <p:nvPr/>
      </p:nvGrpSpPr>
      <p:grpSpPr>
        <a:xfrm>
          <a:off x="0" y="0"/>
          <a:ext cx="0" cy="0"/>
          <a:chOff x="0" y="0"/>
          <a:chExt cx="0" cy="0"/>
        </a:xfrm>
      </p:grpSpPr>
      <p:pic>
        <p:nvPicPr>
          <p:cNvPr descr="A picture containing text&#10;&#10;Description automatically generated" id="1033" name="Google Shape;1033;p2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34" name="Google Shape;1034;p21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35" name="Google Shape;1035;p21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36" name="Google Shape;1036;p212"/>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37" name="Google Shape;1037;p212"/>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1038" name="Shape 1038"/>
        <p:cNvGrpSpPr/>
        <p:nvPr/>
      </p:nvGrpSpPr>
      <p:grpSpPr>
        <a:xfrm>
          <a:off x="0" y="0"/>
          <a:ext cx="0" cy="0"/>
          <a:chOff x="0" y="0"/>
          <a:chExt cx="0" cy="0"/>
        </a:xfrm>
      </p:grpSpPr>
      <p:pic>
        <p:nvPicPr>
          <p:cNvPr descr="Background pattern&#10;&#10;Description automatically generated with low confidence" id="1039" name="Google Shape;1039;p2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40" name="Google Shape;1040;p213"/>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1" name="Google Shape;1041;p213"/>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42" name="Google Shape;1042;p213"/>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43" name="Google Shape;1043;p21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1044" name="Shape 1044"/>
        <p:cNvGrpSpPr/>
        <p:nvPr/>
      </p:nvGrpSpPr>
      <p:grpSpPr>
        <a:xfrm>
          <a:off x="0" y="0"/>
          <a:ext cx="0" cy="0"/>
          <a:chOff x="0" y="0"/>
          <a:chExt cx="0" cy="0"/>
        </a:xfrm>
      </p:grpSpPr>
      <p:pic>
        <p:nvPicPr>
          <p:cNvPr descr="Background pattern&#10;&#10;Description automatically generated with low confidence" id="1045" name="Google Shape;1045;p2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46" name="Google Shape;1046;p214"/>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7" name="Google Shape;1047;p214"/>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052" name="Shape 1052"/>
        <p:cNvGrpSpPr/>
        <p:nvPr/>
      </p:nvGrpSpPr>
      <p:grpSpPr>
        <a:xfrm>
          <a:off x="0" y="0"/>
          <a:ext cx="0" cy="0"/>
          <a:chOff x="0" y="0"/>
          <a:chExt cx="0" cy="0"/>
        </a:xfrm>
      </p:grpSpPr>
      <p:sp>
        <p:nvSpPr>
          <p:cNvPr id="1053" name="Google Shape;1053;p2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054" name="Google Shape;1054;p216"/>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055" name="Shape 1055"/>
        <p:cNvGrpSpPr/>
        <p:nvPr/>
      </p:nvGrpSpPr>
      <p:grpSpPr>
        <a:xfrm>
          <a:off x="0" y="0"/>
          <a:ext cx="0" cy="0"/>
          <a:chOff x="0" y="0"/>
          <a:chExt cx="0" cy="0"/>
        </a:xfrm>
      </p:grpSpPr>
      <p:sp>
        <p:nvSpPr>
          <p:cNvPr id="1056" name="Google Shape;1056;p21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1057" name="Google Shape;1057;p217"/>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058" name="Google Shape;1058;p21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059" name="Shape 1059"/>
        <p:cNvGrpSpPr/>
        <p:nvPr/>
      </p:nvGrpSpPr>
      <p:grpSpPr>
        <a:xfrm>
          <a:off x="0" y="0"/>
          <a:ext cx="0" cy="0"/>
          <a:chOff x="0" y="0"/>
          <a:chExt cx="0" cy="0"/>
        </a:xfrm>
      </p:grpSpPr>
      <p:sp>
        <p:nvSpPr>
          <p:cNvPr id="1060" name="Google Shape;1060;p2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61" name="Google Shape;1061;p218"/>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062" name="Google Shape;1062;p21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1063" name="Google Shape;1063;p218"/>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064" name="Shape 1064"/>
        <p:cNvGrpSpPr/>
        <p:nvPr/>
      </p:nvGrpSpPr>
      <p:grpSpPr>
        <a:xfrm>
          <a:off x="0" y="0"/>
          <a:ext cx="0" cy="0"/>
          <a:chOff x="0" y="0"/>
          <a:chExt cx="0" cy="0"/>
        </a:xfrm>
      </p:grpSpPr>
      <p:sp>
        <p:nvSpPr>
          <p:cNvPr id="1065" name="Google Shape;1065;p2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66" name="Google Shape;1066;p219"/>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b="1">
                <a:solidFill>
                  <a:schemeClr val="lt1"/>
                </a:solidFill>
              </a:defRPr>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1067" name="Google Shape;1067;p219"/>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068" name="Google Shape;1068;p21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69" name="Shape 1069"/>
        <p:cNvGrpSpPr/>
        <p:nvPr/>
      </p:nvGrpSpPr>
      <p:grpSpPr>
        <a:xfrm>
          <a:off x="0" y="0"/>
          <a:ext cx="0" cy="0"/>
          <a:chOff x="0" y="0"/>
          <a:chExt cx="0" cy="0"/>
        </a:xfrm>
      </p:grpSpPr>
      <p:sp>
        <p:nvSpPr>
          <p:cNvPr id="1070" name="Google Shape;1070;p2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71" name="Google Shape;1071;p2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72" name="Google Shape;1072;p2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073" name="Shape 1073"/>
        <p:cNvGrpSpPr/>
        <p:nvPr/>
      </p:nvGrpSpPr>
      <p:grpSpPr>
        <a:xfrm>
          <a:off x="0" y="0"/>
          <a:ext cx="0" cy="0"/>
          <a:chOff x="0" y="0"/>
          <a:chExt cx="0" cy="0"/>
        </a:xfrm>
      </p:grpSpPr>
      <p:sp>
        <p:nvSpPr>
          <p:cNvPr id="1074" name="Google Shape;1074;p2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75" name="Google Shape;1075;p22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076" name="Shape 1076"/>
        <p:cNvGrpSpPr/>
        <p:nvPr/>
      </p:nvGrpSpPr>
      <p:grpSpPr>
        <a:xfrm>
          <a:off x="0" y="0"/>
          <a:ext cx="0" cy="0"/>
          <a:chOff x="0" y="0"/>
          <a:chExt cx="0" cy="0"/>
        </a:xfrm>
      </p:grpSpPr>
      <p:sp>
        <p:nvSpPr>
          <p:cNvPr id="1077" name="Google Shape;1077;p222"/>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078" name="Google Shape;1078;p2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79" name="Google Shape;1079;p22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525" cy="1963575"/>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525" cy="1300725"/>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92" name="Google Shape;92;p23"/>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080" name="Shape 1080"/>
        <p:cNvGrpSpPr/>
        <p:nvPr/>
      </p:nvGrpSpPr>
      <p:grpSpPr>
        <a:xfrm>
          <a:off x="0" y="0"/>
          <a:ext cx="0" cy="0"/>
          <a:chOff x="0" y="0"/>
          <a:chExt cx="0" cy="0"/>
        </a:xfrm>
      </p:grpSpPr>
      <p:sp>
        <p:nvSpPr>
          <p:cNvPr id="1081" name="Google Shape;1081;p2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82" name="Google Shape;1082;p223"/>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83" name="Google Shape;1083;p223"/>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084" name="Google Shape;1084;p22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1085" name="Shape 1085"/>
        <p:cNvGrpSpPr/>
        <p:nvPr/>
      </p:nvGrpSpPr>
      <p:grpSpPr>
        <a:xfrm>
          <a:off x="0" y="0"/>
          <a:ext cx="0" cy="0"/>
          <a:chOff x="0" y="0"/>
          <a:chExt cx="0" cy="0"/>
        </a:xfrm>
      </p:grpSpPr>
      <p:sp>
        <p:nvSpPr>
          <p:cNvPr id="1086" name="Google Shape;1086;p224"/>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1087" name="Google Shape;1087;p224"/>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088" name="Google Shape;1088;p22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1089" name="Shape 1089"/>
        <p:cNvGrpSpPr/>
        <p:nvPr/>
      </p:nvGrpSpPr>
      <p:grpSpPr>
        <a:xfrm>
          <a:off x="0" y="0"/>
          <a:ext cx="0" cy="0"/>
          <a:chOff x="0" y="0"/>
          <a:chExt cx="0" cy="0"/>
        </a:xfrm>
      </p:grpSpPr>
      <p:pic>
        <p:nvPicPr>
          <p:cNvPr descr="A graph with blue lines&#10;&#10;Description automatically generated" id="1090" name="Google Shape;1090;p22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95" name="Shape 95"/>
        <p:cNvGrpSpPr/>
        <p:nvPr/>
      </p:nvGrpSpPr>
      <p:grpSpPr>
        <a:xfrm>
          <a:off x="0" y="0"/>
          <a:ext cx="0" cy="0"/>
          <a:chOff x="0" y="0"/>
          <a:chExt cx="0" cy="0"/>
        </a:xfrm>
      </p:grpSpPr>
      <p:pic>
        <p:nvPicPr>
          <p:cNvPr id="96" name="Google Shape;96;p2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7" name="Google Shape;97;p25"/>
          <p:cNvSpPr txBox="1"/>
          <p:nvPr>
            <p:ph type="title"/>
          </p:nvPr>
        </p:nvSpPr>
        <p:spPr>
          <a:xfrm>
            <a:off x="3408629" y="1295885"/>
            <a:ext cx="4938975" cy="17718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8" name="Google Shape;98;p25"/>
          <p:cNvSpPr txBox="1"/>
          <p:nvPr>
            <p:ph idx="1" type="subTitle"/>
          </p:nvPr>
        </p:nvSpPr>
        <p:spPr>
          <a:xfrm>
            <a:off x="3408629" y="3305771"/>
            <a:ext cx="2629575" cy="10581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9" name="Shape 99"/>
        <p:cNvGrpSpPr/>
        <p:nvPr/>
      </p:nvGrpSpPr>
      <p:grpSpPr>
        <a:xfrm>
          <a:off x="0" y="0"/>
          <a:ext cx="0" cy="0"/>
          <a:chOff x="0" y="0"/>
          <a:chExt cx="0" cy="0"/>
        </a:xfrm>
      </p:grpSpPr>
      <p:pic>
        <p:nvPicPr>
          <p:cNvPr id="100" name="Google Shape;100;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1" name="Google Shape;101;p26"/>
          <p:cNvSpPr txBox="1"/>
          <p:nvPr>
            <p:ph idx="1" type="body"/>
          </p:nvPr>
        </p:nvSpPr>
        <p:spPr>
          <a:xfrm>
            <a:off x="762144" y="924315"/>
            <a:ext cx="7935975" cy="399847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02" name="Google Shape;102;p26"/>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3" name="Google Shape;103;p26"/>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04" name="Google Shape;104;p26"/>
          <p:cNvSpPr txBox="1"/>
          <p:nvPr>
            <p:ph type="title"/>
          </p:nvPr>
        </p:nvSpPr>
        <p:spPr>
          <a:xfrm>
            <a:off x="762144" y="310601"/>
            <a:ext cx="68838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105" name="Shape 105"/>
        <p:cNvGrpSpPr/>
        <p:nvPr/>
      </p:nvGrpSpPr>
      <p:grpSpPr>
        <a:xfrm>
          <a:off x="0" y="0"/>
          <a:ext cx="0" cy="0"/>
          <a:chOff x="0" y="0"/>
          <a:chExt cx="0" cy="0"/>
        </a:xfrm>
      </p:grpSpPr>
      <p:pic>
        <p:nvPicPr>
          <p:cNvPr id="106" name="Google Shape;106;p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7" name="Google Shape;107;p27"/>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8" name="Google Shape;108;p27"/>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09" name="Google Shape;109;p27"/>
          <p:cNvSpPr txBox="1"/>
          <p:nvPr>
            <p:ph idx="1" type="body"/>
          </p:nvPr>
        </p:nvSpPr>
        <p:spPr>
          <a:xfrm>
            <a:off x="762144" y="924315"/>
            <a:ext cx="7935975" cy="399847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10" name="Google Shape;110;p27"/>
          <p:cNvSpPr txBox="1"/>
          <p:nvPr>
            <p:ph type="title"/>
          </p:nvPr>
        </p:nvSpPr>
        <p:spPr>
          <a:xfrm>
            <a:off x="762143" y="310601"/>
            <a:ext cx="79359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11" name="Shape 111"/>
        <p:cNvGrpSpPr/>
        <p:nvPr/>
      </p:nvGrpSpPr>
      <p:grpSpPr>
        <a:xfrm>
          <a:off x="0" y="0"/>
          <a:ext cx="0" cy="0"/>
          <a:chOff x="0" y="0"/>
          <a:chExt cx="0" cy="0"/>
        </a:xfrm>
      </p:grpSpPr>
      <p:pic>
        <p:nvPicPr>
          <p:cNvPr id="112" name="Google Shape;112;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3" name="Google Shape;113;p28"/>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4" name="Google Shape;114;p28"/>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15" name="Google Shape;115;p28"/>
          <p:cNvSpPr txBox="1"/>
          <p:nvPr>
            <p:ph type="title"/>
          </p:nvPr>
        </p:nvSpPr>
        <p:spPr>
          <a:xfrm>
            <a:off x="400784" y="718726"/>
            <a:ext cx="8402400"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6" name="Google Shape;116;p28"/>
          <p:cNvSpPr txBox="1"/>
          <p:nvPr>
            <p:ph idx="1" type="body"/>
          </p:nvPr>
        </p:nvSpPr>
        <p:spPr>
          <a:xfrm>
            <a:off x="400783" y="1326356"/>
            <a:ext cx="8402400" cy="348862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117" name="Google Shape;117;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8" name="Google Shape;118;p28"/>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119" name="Shape 119"/>
        <p:cNvGrpSpPr/>
        <p:nvPr/>
      </p:nvGrpSpPr>
      <p:grpSpPr>
        <a:xfrm>
          <a:off x="0" y="0"/>
          <a:ext cx="0" cy="0"/>
          <a:chOff x="0" y="0"/>
          <a:chExt cx="0" cy="0"/>
        </a:xfrm>
      </p:grpSpPr>
      <p:pic>
        <p:nvPicPr>
          <p:cNvPr id="120" name="Google Shape;120;p2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1" name="Google Shape;121;p29"/>
          <p:cNvSpPr txBox="1"/>
          <p:nvPr>
            <p:ph type="title"/>
          </p:nvPr>
        </p:nvSpPr>
        <p:spPr>
          <a:xfrm>
            <a:off x="707065" y="217192"/>
            <a:ext cx="764482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2" name="Google Shape;122;p29"/>
          <p:cNvSpPr/>
          <p:nvPr/>
        </p:nvSpPr>
        <p:spPr>
          <a:xfrm>
            <a:off x="105101" y="4810035"/>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3" name="Google Shape;123;p29"/>
          <p:cNvSpPr/>
          <p:nvPr/>
        </p:nvSpPr>
        <p:spPr>
          <a:xfrm>
            <a:off x="8819690"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4" name="Google Shape;124;p29"/>
          <p:cNvSpPr txBox="1"/>
          <p:nvPr>
            <p:ph idx="12" type="sldNum"/>
          </p:nvPr>
        </p:nvSpPr>
        <p:spPr>
          <a:xfrm>
            <a:off x="8771066"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25" name="Shape 125"/>
        <p:cNvGrpSpPr/>
        <p:nvPr/>
      </p:nvGrpSpPr>
      <p:grpSpPr>
        <a:xfrm>
          <a:off x="0" y="0"/>
          <a:ext cx="0" cy="0"/>
          <a:chOff x="0" y="0"/>
          <a:chExt cx="0" cy="0"/>
        </a:xfrm>
      </p:grpSpPr>
      <p:pic>
        <p:nvPicPr>
          <p:cNvPr id="126" name="Google Shape;126;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7" name="Google Shape;127;p30"/>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8" name="Google Shape;128;p30"/>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29" name="Google Shape;129;p30"/>
          <p:cNvSpPr txBox="1"/>
          <p:nvPr>
            <p:ph type="title"/>
          </p:nvPr>
        </p:nvSpPr>
        <p:spPr>
          <a:xfrm>
            <a:off x="400784" y="718726"/>
            <a:ext cx="8402400"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0" name="Google Shape;130;p30"/>
          <p:cNvSpPr txBox="1"/>
          <p:nvPr>
            <p:ph idx="1" type="body"/>
          </p:nvPr>
        </p:nvSpPr>
        <p:spPr>
          <a:xfrm>
            <a:off x="400783" y="1326356"/>
            <a:ext cx="8402400" cy="348862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131" name="Shape 131"/>
        <p:cNvGrpSpPr/>
        <p:nvPr/>
      </p:nvGrpSpPr>
      <p:grpSpPr>
        <a:xfrm>
          <a:off x="0" y="0"/>
          <a:ext cx="0" cy="0"/>
          <a:chOff x="0" y="0"/>
          <a:chExt cx="0" cy="0"/>
        </a:xfrm>
      </p:grpSpPr>
      <p:pic>
        <p:nvPicPr>
          <p:cNvPr id="132" name="Google Shape;132;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3" name="Google Shape;133;p31"/>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34" name="Google Shape;134;p31"/>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35" name="Google Shape;135;p31"/>
          <p:cNvSpPr txBox="1"/>
          <p:nvPr>
            <p:ph idx="1" type="body"/>
          </p:nvPr>
        </p:nvSpPr>
        <p:spPr>
          <a:xfrm>
            <a:off x="762144" y="924315"/>
            <a:ext cx="7935975" cy="399847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36" name="Google Shape;136;p31"/>
          <p:cNvSpPr txBox="1"/>
          <p:nvPr>
            <p:ph type="title"/>
          </p:nvPr>
        </p:nvSpPr>
        <p:spPr>
          <a:xfrm>
            <a:off x="762143" y="310601"/>
            <a:ext cx="79359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37" name="Shape 137"/>
        <p:cNvGrpSpPr/>
        <p:nvPr/>
      </p:nvGrpSpPr>
      <p:grpSpPr>
        <a:xfrm>
          <a:off x="0" y="0"/>
          <a:ext cx="0" cy="0"/>
          <a:chOff x="0" y="0"/>
          <a:chExt cx="0" cy="0"/>
        </a:xfrm>
      </p:grpSpPr>
      <p:pic>
        <p:nvPicPr>
          <p:cNvPr id="138" name="Google Shape;138;p3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139" name="Shape 139"/>
        <p:cNvGrpSpPr/>
        <p:nvPr/>
      </p:nvGrpSpPr>
      <p:grpSpPr>
        <a:xfrm>
          <a:off x="0" y="0"/>
          <a:ext cx="0" cy="0"/>
          <a:chOff x="0" y="0"/>
          <a:chExt cx="0" cy="0"/>
        </a:xfrm>
      </p:grpSpPr>
      <p:pic>
        <p:nvPicPr>
          <p:cNvPr descr="A picture containing map&#10;&#10;Description automatically generated" id="140" name="Google Shape;140;p3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41" name="Shape 141"/>
        <p:cNvGrpSpPr/>
        <p:nvPr/>
      </p:nvGrpSpPr>
      <p:grpSpPr>
        <a:xfrm>
          <a:off x="0" y="0"/>
          <a:ext cx="0" cy="0"/>
          <a:chOff x="0" y="0"/>
          <a:chExt cx="0" cy="0"/>
        </a:xfrm>
      </p:grpSpPr>
      <p:pic>
        <p:nvPicPr>
          <p:cNvPr id="142" name="Google Shape;142;p3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3" name="Google Shape;143;p3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4" name="Google Shape;144;p3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5" name="Google Shape;145;p34"/>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46" name="Google Shape;146;p3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147" name="Google Shape;147;p3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8" name="Google Shape;148;p3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53" name="Shape 153"/>
        <p:cNvGrpSpPr/>
        <p:nvPr/>
      </p:nvGrpSpPr>
      <p:grpSpPr>
        <a:xfrm>
          <a:off x="0" y="0"/>
          <a:ext cx="0" cy="0"/>
          <a:chOff x="0" y="0"/>
          <a:chExt cx="0" cy="0"/>
        </a:xfrm>
      </p:grpSpPr>
      <p:sp>
        <p:nvSpPr>
          <p:cNvPr id="154" name="Google Shape;154;p36"/>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55" name="Google Shape;155;p36"/>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56" name="Shape 156"/>
        <p:cNvGrpSpPr/>
        <p:nvPr/>
      </p:nvGrpSpPr>
      <p:grpSpPr>
        <a:xfrm>
          <a:off x="0" y="0"/>
          <a:ext cx="0" cy="0"/>
          <a:chOff x="0" y="0"/>
          <a:chExt cx="0" cy="0"/>
        </a:xfrm>
      </p:grpSpPr>
      <p:sp>
        <p:nvSpPr>
          <p:cNvPr id="157" name="Google Shape;157;p37"/>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158" name="Google Shape;158;p37"/>
          <p:cNvSpPr txBox="1"/>
          <p:nvPr>
            <p:ph idx="1" type="body"/>
          </p:nvPr>
        </p:nvSpPr>
        <p:spPr>
          <a:xfrm>
            <a:off x="706925" y="997150"/>
            <a:ext cx="8111025" cy="3795075"/>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59" name="Google Shape;159;p37"/>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60" name="Shape 160"/>
        <p:cNvGrpSpPr/>
        <p:nvPr/>
      </p:nvGrpSpPr>
      <p:grpSpPr>
        <a:xfrm>
          <a:off x="0" y="0"/>
          <a:ext cx="0" cy="0"/>
          <a:chOff x="0" y="0"/>
          <a:chExt cx="0" cy="0"/>
        </a:xfrm>
      </p:grpSpPr>
      <p:sp>
        <p:nvSpPr>
          <p:cNvPr id="161" name="Google Shape;161;p38"/>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2" name="Google Shape;162;p38"/>
          <p:cNvSpPr txBox="1"/>
          <p:nvPr>
            <p:ph type="title"/>
          </p:nvPr>
        </p:nvSpPr>
        <p:spPr>
          <a:xfrm>
            <a:off x="233200" y="32050"/>
            <a:ext cx="8480925" cy="9738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Clr>
                <a:schemeClr val="lt1"/>
              </a:buClr>
              <a:buSzPts val="4000"/>
              <a:buNone/>
              <a:defRPr>
                <a:solidFill>
                  <a:schemeClr val="lt1"/>
                </a:solidFill>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63" name="Google Shape;163;p38"/>
          <p:cNvSpPr txBox="1"/>
          <p:nvPr>
            <p:ph idx="1" type="body"/>
          </p:nvPr>
        </p:nvSpPr>
        <p:spPr>
          <a:xfrm>
            <a:off x="706925" y="1211175"/>
            <a:ext cx="7031925"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64" name="Google Shape;164;p38"/>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65" name="Shape 165"/>
        <p:cNvGrpSpPr/>
        <p:nvPr/>
      </p:nvGrpSpPr>
      <p:grpSpPr>
        <a:xfrm>
          <a:off x="0" y="0"/>
          <a:ext cx="0" cy="0"/>
          <a:chOff x="0" y="0"/>
          <a:chExt cx="0" cy="0"/>
        </a:xfrm>
      </p:grpSpPr>
      <p:sp>
        <p:nvSpPr>
          <p:cNvPr id="166" name="Google Shape;166;p39"/>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7" name="Google Shape;167;p39"/>
          <p:cNvSpPr txBox="1"/>
          <p:nvPr>
            <p:ph type="title"/>
          </p:nvPr>
        </p:nvSpPr>
        <p:spPr>
          <a:xfrm>
            <a:off x="980250" y="32050"/>
            <a:ext cx="7851375"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68" name="Google Shape;168;p39"/>
          <p:cNvSpPr txBox="1"/>
          <p:nvPr>
            <p:ph idx="1" type="body"/>
          </p:nvPr>
        </p:nvSpPr>
        <p:spPr>
          <a:xfrm>
            <a:off x="980250" y="906375"/>
            <a:ext cx="6758775"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69" name="Google Shape;169;p39"/>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70" name="Shape 170"/>
        <p:cNvGrpSpPr/>
        <p:nvPr/>
      </p:nvGrpSpPr>
      <p:grpSpPr>
        <a:xfrm>
          <a:off x="0" y="0"/>
          <a:ext cx="0" cy="0"/>
          <a:chOff x="0" y="0"/>
          <a:chExt cx="0" cy="0"/>
        </a:xfrm>
      </p:grpSpPr>
      <p:sp>
        <p:nvSpPr>
          <p:cNvPr id="171" name="Google Shape;171;p40"/>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2" name="Google Shape;172;p40"/>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173" name="Shape 173"/>
        <p:cNvGrpSpPr/>
        <p:nvPr/>
      </p:nvGrpSpPr>
      <p:grpSpPr>
        <a:xfrm>
          <a:off x="0" y="0"/>
          <a:ext cx="0" cy="0"/>
          <a:chOff x="0" y="0"/>
          <a:chExt cx="0" cy="0"/>
        </a:xfrm>
      </p:grpSpPr>
      <p:sp>
        <p:nvSpPr>
          <p:cNvPr id="174" name="Google Shape;174;p41"/>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175" name="Google Shape;175;p41"/>
          <p:cNvSpPr txBox="1"/>
          <p:nvPr>
            <p:ph idx="1" type="body"/>
          </p:nvPr>
        </p:nvSpPr>
        <p:spPr>
          <a:xfrm>
            <a:off x="706925" y="997150"/>
            <a:ext cx="8111025" cy="3795075"/>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76" name="Google Shape;176;p41"/>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77" name="Shape 177"/>
        <p:cNvGrpSpPr/>
        <p:nvPr/>
      </p:nvGrpSpPr>
      <p:grpSpPr>
        <a:xfrm>
          <a:off x="0" y="0"/>
          <a:ext cx="0" cy="0"/>
          <a:chOff x="0" y="0"/>
          <a:chExt cx="0" cy="0"/>
        </a:xfrm>
      </p:grpSpPr>
      <p:sp>
        <p:nvSpPr>
          <p:cNvPr id="178" name="Google Shape;178;p42"/>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9" name="Google Shape;179;p42"/>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80" name="Google Shape;180;p42"/>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81" name="Google Shape;181;p42"/>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82" name="Shape 182"/>
        <p:cNvGrpSpPr/>
        <p:nvPr/>
      </p:nvGrpSpPr>
      <p:grpSpPr>
        <a:xfrm>
          <a:off x="0" y="0"/>
          <a:ext cx="0" cy="0"/>
          <a:chOff x="0" y="0"/>
          <a:chExt cx="0" cy="0"/>
        </a:xfrm>
      </p:grpSpPr>
      <p:sp>
        <p:nvSpPr>
          <p:cNvPr id="183" name="Google Shape;183;p43"/>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84" name="Google Shape;184;p43"/>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85" name="Google Shape;185;p43"/>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186" name="Shape 186"/>
        <p:cNvGrpSpPr/>
        <p:nvPr/>
      </p:nvGrpSpPr>
      <p:grpSpPr>
        <a:xfrm>
          <a:off x="0" y="0"/>
          <a:ext cx="0" cy="0"/>
          <a:chOff x="0" y="0"/>
          <a:chExt cx="0" cy="0"/>
        </a:xfrm>
      </p:grpSpPr>
      <p:pic>
        <p:nvPicPr>
          <p:cNvPr descr="A graph with blue lines&#10;&#10;Description automatically generated" id="187" name="Google Shape;187;p4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188" name="Shape 188"/>
        <p:cNvGrpSpPr/>
        <p:nvPr/>
      </p:nvGrpSpPr>
      <p:grpSpPr>
        <a:xfrm>
          <a:off x="0" y="0"/>
          <a:ext cx="0" cy="0"/>
          <a:chOff x="0" y="0"/>
          <a:chExt cx="0" cy="0"/>
        </a:xfrm>
      </p:grpSpPr>
      <p:sp>
        <p:nvSpPr>
          <p:cNvPr id="189" name="Google Shape;189;p45"/>
          <p:cNvSpPr txBox="1"/>
          <p:nvPr>
            <p:ph type="ctrTitle"/>
          </p:nvPr>
        </p:nvSpPr>
        <p:spPr>
          <a:xfrm>
            <a:off x="1143000" y="841772"/>
            <a:ext cx="6858000" cy="1790775"/>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90" name="Google Shape;190;p45"/>
          <p:cNvSpPr txBox="1"/>
          <p:nvPr>
            <p:ph idx="1" type="subTitle"/>
          </p:nvPr>
        </p:nvSpPr>
        <p:spPr>
          <a:xfrm>
            <a:off x="1143000" y="2701529"/>
            <a:ext cx="6858000" cy="1241775"/>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191" name="Google Shape;191;p45"/>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2" name="Google Shape;192;p45"/>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3" name="Google Shape;193;p45"/>
          <p:cNvSpPr txBox="1"/>
          <p:nvPr>
            <p:ph idx="12" type="sldNum"/>
          </p:nvPr>
        </p:nvSpPr>
        <p:spPr>
          <a:xfrm>
            <a:off x="6457950" y="4767263"/>
            <a:ext cx="2057400" cy="273825"/>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4" name="Shape 194"/>
        <p:cNvGrpSpPr/>
        <p:nvPr/>
      </p:nvGrpSpPr>
      <p:grpSpPr>
        <a:xfrm>
          <a:off x="0" y="0"/>
          <a:ext cx="0" cy="0"/>
          <a:chOff x="0" y="0"/>
          <a:chExt cx="0" cy="0"/>
        </a:xfrm>
      </p:grpSpPr>
      <p:sp>
        <p:nvSpPr>
          <p:cNvPr id="195" name="Google Shape;195;p46"/>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6" name="Google Shape;196;p46"/>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7" name="Google Shape;197;p46"/>
          <p:cNvSpPr txBox="1"/>
          <p:nvPr>
            <p:ph idx="12" type="sldNum"/>
          </p:nvPr>
        </p:nvSpPr>
        <p:spPr>
          <a:xfrm>
            <a:off x="6457950" y="4767263"/>
            <a:ext cx="2057400" cy="273825"/>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8" name="Shape 198"/>
        <p:cNvGrpSpPr/>
        <p:nvPr/>
      </p:nvGrpSpPr>
      <p:grpSpPr>
        <a:xfrm>
          <a:off x="0" y="0"/>
          <a:ext cx="0" cy="0"/>
          <a:chOff x="0" y="0"/>
          <a:chExt cx="0" cy="0"/>
        </a:xfrm>
      </p:grpSpPr>
      <p:sp>
        <p:nvSpPr>
          <p:cNvPr id="199" name="Google Shape;199;p47"/>
          <p:cNvSpPr txBox="1"/>
          <p:nvPr>
            <p:ph type="title"/>
          </p:nvPr>
        </p:nvSpPr>
        <p:spPr>
          <a:xfrm>
            <a:off x="628650" y="273844"/>
            <a:ext cx="7886700" cy="994275"/>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00" name="Google Shape;200;p4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01" name="Google Shape;201;p47"/>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2" name="Google Shape;202;p47"/>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3" name="Google Shape;203;p47"/>
          <p:cNvSpPr txBox="1"/>
          <p:nvPr>
            <p:ph idx="12" type="sldNum"/>
          </p:nvPr>
        </p:nvSpPr>
        <p:spPr>
          <a:xfrm>
            <a:off x="6868409" y="4772744"/>
            <a:ext cx="2034000" cy="273825"/>
          </a:xfrm>
          <a:prstGeom prst="rect">
            <a:avLst/>
          </a:prstGeom>
          <a:noFill/>
          <a:ln>
            <a:noFill/>
          </a:ln>
        </p:spPr>
        <p:txBody>
          <a:bodyPr anchorCtr="0" anchor="ctr" bIns="34275" lIns="68575" spcFirstLastPara="1" rIns="68575" wrap="square" tIns="342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08" name="Shape 208"/>
        <p:cNvGrpSpPr/>
        <p:nvPr/>
      </p:nvGrpSpPr>
      <p:grpSpPr>
        <a:xfrm>
          <a:off x="0" y="0"/>
          <a:ext cx="0" cy="0"/>
          <a:chOff x="0" y="0"/>
          <a:chExt cx="0" cy="0"/>
        </a:xfrm>
      </p:grpSpPr>
      <p:sp>
        <p:nvSpPr>
          <p:cNvPr id="209" name="Google Shape;209;p49"/>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10" name="Google Shape;210;p49"/>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211" name="Shape 211"/>
        <p:cNvGrpSpPr/>
        <p:nvPr/>
      </p:nvGrpSpPr>
      <p:grpSpPr>
        <a:xfrm>
          <a:off x="0" y="0"/>
          <a:ext cx="0" cy="0"/>
          <a:chOff x="0" y="0"/>
          <a:chExt cx="0" cy="0"/>
        </a:xfrm>
      </p:grpSpPr>
      <p:sp>
        <p:nvSpPr>
          <p:cNvPr id="212" name="Google Shape;212;p50"/>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3" name="Google Shape;213;p50"/>
          <p:cNvSpPr txBox="1"/>
          <p:nvPr>
            <p:ph type="title"/>
          </p:nvPr>
        </p:nvSpPr>
        <p:spPr>
          <a:xfrm>
            <a:off x="233200" y="91512"/>
            <a:ext cx="8480925"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14" name="Google Shape;214;p50"/>
          <p:cNvSpPr txBox="1"/>
          <p:nvPr>
            <p:ph idx="1" type="body"/>
          </p:nvPr>
        </p:nvSpPr>
        <p:spPr>
          <a:xfrm>
            <a:off x="706925" y="1211175"/>
            <a:ext cx="703192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15" name="Google Shape;215;p50"/>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16" name="Shape 216"/>
        <p:cNvGrpSpPr/>
        <p:nvPr/>
      </p:nvGrpSpPr>
      <p:grpSpPr>
        <a:xfrm>
          <a:off x="0" y="0"/>
          <a:ext cx="0" cy="0"/>
          <a:chOff x="0" y="0"/>
          <a:chExt cx="0" cy="0"/>
        </a:xfrm>
      </p:grpSpPr>
      <p:sp>
        <p:nvSpPr>
          <p:cNvPr id="217" name="Google Shape;217;p51"/>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8" name="Google Shape;218;p51"/>
          <p:cNvSpPr txBox="1"/>
          <p:nvPr>
            <p:ph idx="1" type="body"/>
          </p:nvPr>
        </p:nvSpPr>
        <p:spPr>
          <a:xfrm>
            <a:off x="980250" y="906375"/>
            <a:ext cx="675877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19" name="Google Shape;219;p51"/>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220" name="Google Shape;220;p51"/>
          <p:cNvSpPr txBox="1"/>
          <p:nvPr>
            <p:ph type="title"/>
          </p:nvPr>
        </p:nvSpPr>
        <p:spPr>
          <a:xfrm>
            <a:off x="980250" y="113811"/>
            <a:ext cx="7851375"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221" name="Shape 221"/>
        <p:cNvGrpSpPr/>
        <p:nvPr/>
      </p:nvGrpSpPr>
      <p:grpSpPr>
        <a:xfrm>
          <a:off x="0" y="0"/>
          <a:ext cx="0" cy="0"/>
          <a:chOff x="0" y="0"/>
          <a:chExt cx="0" cy="0"/>
        </a:xfrm>
      </p:grpSpPr>
      <p:sp>
        <p:nvSpPr>
          <p:cNvPr id="222" name="Google Shape;222;p52"/>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3" name="Google Shape;223;p52"/>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4" name="Google Shape;224;p52"/>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25" name="Google Shape;225;p52"/>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226" name="Shape 226"/>
        <p:cNvGrpSpPr/>
        <p:nvPr/>
      </p:nvGrpSpPr>
      <p:grpSpPr>
        <a:xfrm>
          <a:off x="0" y="0"/>
          <a:ext cx="0" cy="0"/>
          <a:chOff x="0" y="0"/>
          <a:chExt cx="0" cy="0"/>
        </a:xfrm>
      </p:grpSpPr>
      <p:sp>
        <p:nvSpPr>
          <p:cNvPr id="227" name="Google Shape;227;p53"/>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228" name="Google Shape;228;p53"/>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29" name="Google Shape;229;p53"/>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230" name="Shape 230"/>
        <p:cNvGrpSpPr/>
        <p:nvPr/>
      </p:nvGrpSpPr>
      <p:grpSpPr>
        <a:xfrm>
          <a:off x="0" y="0"/>
          <a:ext cx="0" cy="0"/>
          <a:chOff x="0" y="0"/>
          <a:chExt cx="0" cy="0"/>
        </a:xfrm>
      </p:grpSpPr>
      <p:sp>
        <p:nvSpPr>
          <p:cNvPr id="231" name="Google Shape;231;p54"/>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232" name="Google Shape;232;p54"/>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33" name="Google Shape;233;p54"/>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234" name="Shape 234"/>
        <p:cNvGrpSpPr/>
        <p:nvPr/>
      </p:nvGrpSpPr>
      <p:grpSpPr>
        <a:xfrm>
          <a:off x="0" y="0"/>
          <a:ext cx="0" cy="0"/>
          <a:chOff x="0" y="0"/>
          <a:chExt cx="0" cy="0"/>
        </a:xfrm>
      </p:grpSpPr>
      <p:sp>
        <p:nvSpPr>
          <p:cNvPr id="235" name="Google Shape;235;p55"/>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6" name="Google Shape;236;p55"/>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237" name="Shape 237"/>
        <p:cNvGrpSpPr/>
        <p:nvPr/>
      </p:nvGrpSpPr>
      <p:grpSpPr>
        <a:xfrm>
          <a:off x="0" y="0"/>
          <a:ext cx="0" cy="0"/>
          <a:chOff x="0" y="0"/>
          <a:chExt cx="0" cy="0"/>
        </a:xfrm>
      </p:grpSpPr>
      <p:sp>
        <p:nvSpPr>
          <p:cNvPr id="238" name="Google Shape;238;p56"/>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39" name="Google Shape;239;p56"/>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0" name="Google Shape;240;p56"/>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241" name="Shape 241"/>
        <p:cNvGrpSpPr/>
        <p:nvPr/>
      </p:nvGrpSpPr>
      <p:grpSpPr>
        <a:xfrm>
          <a:off x="0" y="0"/>
          <a:ext cx="0" cy="0"/>
          <a:chOff x="0" y="0"/>
          <a:chExt cx="0" cy="0"/>
        </a:xfrm>
      </p:grpSpPr>
      <p:pic>
        <p:nvPicPr>
          <p:cNvPr descr="A graph with blue lines&#10;&#10;Description automatically generated" id="242" name="Google Shape;242;p5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243" name="Shape 243"/>
        <p:cNvGrpSpPr/>
        <p:nvPr/>
      </p:nvGrpSpPr>
      <p:grpSpPr>
        <a:xfrm>
          <a:off x="0" y="0"/>
          <a:ext cx="0" cy="0"/>
          <a:chOff x="0" y="0"/>
          <a:chExt cx="0" cy="0"/>
        </a:xfrm>
      </p:grpSpPr>
      <p:pic>
        <p:nvPicPr>
          <p:cNvPr descr="Background pattern&#10;&#10;Description automatically generated with low confidence" id="244" name="Google Shape;244;p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5" name="Google Shape;245;p58"/>
          <p:cNvSpPr txBox="1"/>
          <p:nvPr>
            <p:ph type="title"/>
          </p:nvPr>
        </p:nvSpPr>
        <p:spPr>
          <a:xfrm>
            <a:off x="707065" y="217192"/>
            <a:ext cx="764482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6" name="Google Shape;246;p58"/>
          <p:cNvSpPr/>
          <p:nvPr/>
        </p:nvSpPr>
        <p:spPr>
          <a:xfrm>
            <a:off x="105101" y="4810035"/>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47" name="Google Shape;247;p58"/>
          <p:cNvPicPr preferRelativeResize="0"/>
          <p:nvPr/>
        </p:nvPicPr>
        <p:blipFill>
          <a:blip r:embed="rId3">
            <a:alphaModFix/>
          </a:blip>
          <a:stretch>
            <a:fillRect/>
          </a:stretch>
        </p:blipFill>
        <p:spPr>
          <a:xfrm>
            <a:off x="105089" y="4600077"/>
            <a:ext cx="498449" cy="498475"/>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248" name="Shape 248"/>
        <p:cNvGrpSpPr/>
        <p:nvPr/>
      </p:nvGrpSpPr>
      <p:grpSpPr>
        <a:xfrm>
          <a:off x="0" y="0"/>
          <a:ext cx="0" cy="0"/>
          <a:chOff x="0" y="0"/>
          <a:chExt cx="0" cy="0"/>
        </a:xfrm>
      </p:grpSpPr>
      <p:pic>
        <p:nvPicPr>
          <p:cNvPr descr="Background pattern&#10;&#10;Description automatically generated with low confidence" id="249" name="Google Shape;249;p5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0" name="Google Shape;250;p59"/>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51" name="Google Shape;251;p59"/>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52" name="Google Shape;252;p59"/>
          <p:cNvSpPr txBox="1"/>
          <p:nvPr>
            <p:ph idx="1" type="body"/>
          </p:nvPr>
        </p:nvSpPr>
        <p:spPr>
          <a:xfrm>
            <a:off x="762147" y="1914300"/>
            <a:ext cx="3947175"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53" name="Google Shape;253;p59"/>
          <p:cNvSpPr txBox="1"/>
          <p:nvPr>
            <p:ph type="title"/>
          </p:nvPr>
        </p:nvSpPr>
        <p:spPr>
          <a:xfrm>
            <a:off x="604043" y="901051"/>
            <a:ext cx="79359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260" name="Shape 260"/>
        <p:cNvGrpSpPr/>
        <p:nvPr/>
      </p:nvGrpSpPr>
      <p:grpSpPr>
        <a:xfrm>
          <a:off x="0" y="0"/>
          <a:ext cx="0" cy="0"/>
          <a:chOff x="0" y="0"/>
          <a:chExt cx="0" cy="0"/>
        </a:xfrm>
      </p:grpSpPr>
      <p:pic>
        <p:nvPicPr>
          <p:cNvPr id="261" name="Google Shape;261;p6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62" name="Google Shape;262;p61"/>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3" name="Google Shape;263;p61"/>
          <p:cNvSpPr/>
          <p:nvPr>
            <p:ph idx="2" type="pic"/>
          </p:nvPr>
        </p:nvSpPr>
        <p:spPr>
          <a:xfrm>
            <a:off x="6251240" y="2074786"/>
            <a:ext cx="3503692" cy="3503692"/>
          </a:xfrm>
          <a:prstGeom prst="rect">
            <a:avLst/>
          </a:prstGeom>
          <a:noFill/>
          <a:ln>
            <a:noFill/>
          </a:ln>
        </p:spPr>
      </p:sp>
      <p:sp>
        <p:nvSpPr>
          <p:cNvPr id="264" name="Google Shape;264;p61"/>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265" name="Shape 265"/>
        <p:cNvGrpSpPr/>
        <p:nvPr/>
      </p:nvGrpSpPr>
      <p:grpSpPr>
        <a:xfrm>
          <a:off x="0" y="0"/>
          <a:ext cx="0" cy="0"/>
          <a:chOff x="0" y="0"/>
          <a:chExt cx="0" cy="0"/>
        </a:xfrm>
      </p:grpSpPr>
      <p:pic>
        <p:nvPicPr>
          <p:cNvPr descr="Background pattern&#10;&#10;Description automatically generated with low confidence" id="266" name="Google Shape;266;p6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67" name="Google Shape;267;p62"/>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8" name="Google Shape;268;p62"/>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9" name="Google Shape;269;p62"/>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0" name="Google Shape;270;p62"/>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271" name="Shape 271"/>
        <p:cNvGrpSpPr/>
        <p:nvPr/>
      </p:nvGrpSpPr>
      <p:grpSpPr>
        <a:xfrm>
          <a:off x="0" y="0"/>
          <a:ext cx="0" cy="0"/>
          <a:chOff x="0" y="0"/>
          <a:chExt cx="0" cy="0"/>
        </a:xfrm>
      </p:grpSpPr>
      <p:pic>
        <p:nvPicPr>
          <p:cNvPr id="272" name="Google Shape;272;p6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3" name="Shape 273"/>
        <p:cNvGrpSpPr/>
        <p:nvPr/>
      </p:nvGrpSpPr>
      <p:grpSpPr>
        <a:xfrm>
          <a:off x="0" y="0"/>
          <a:ext cx="0" cy="0"/>
          <a:chOff x="0" y="0"/>
          <a:chExt cx="0" cy="0"/>
        </a:xfrm>
      </p:grpSpPr>
      <p:sp>
        <p:nvSpPr>
          <p:cNvPr id="274" name="Google Shape;274;p6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5" name="Google Shape;275;p64"/>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276" name="Google Shape;276;p6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7" name="Google Shape;277;p6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8" name="Google Shape;278;p6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9" name="Shape 279"/>
        <p:cNvGrpSpPr/>
        <p:nvPr/>
      </p:nvGrpSpPr>
      <p:grpSpPr>
        <a:xfrm>
          <a:off x="0" y="0"/>
          <a:ext cx="0" cy="0"/>
          <a:chOff x="0" y="0"/>
          <a:chExt cx="0" cy="0"/>
        </a:xfrm>
      </p:grpSpPr>
      <p:sp>
        <p:nvSpPr>
          <p:cNvPr id="280" name="Google Shape;280;p6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1" name="Google Shape;281;p65"/>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82" name="Google Shape;282;p6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3" name="Google Shape;283;p6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4" name="Google Shape;284;p6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5" name="Shape 285"/>
        <p:cNvGrpSpPr/>
        <p:nvPr/>
      </p:nvGrpSpPr>
      <p:grpSpPr>
        <a:xfrm>
          <a:off x="0" y="0"/>
          <a:ext cx="0" cy="0"/>
          <a:chOff x="0" y="0"/>
          <a:chExt cx="0" cy="0"/>
        </a:xfrm>
      </p:grpSpPr>
      <p:sp>
        <p:nvSpPr>
          <p:cNvPr id="286" name="Google Shape;286;p66"/>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7" name="Google Shape;287;p66"/>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288" name="Google Shape;288;p6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9" name="Google Shape;289;p6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0" name="Google Shape;290;p6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1" name="Shape 291"/>
        <p:cNvGrpSpPr/>
        <p:nvPr/>
      </p:nvGrpSpPr>
      <p:grpSpPr>
        <a:xfrm>
          <a:off x="0" y="0"/>
          <a:ext cx="0" cy="0"/>
          <a:chOff x="0" y="0"/>
          <a:chExt cx="0" cy="0"/>
        </a:xfrm>
      </p:grpSpPr>
      <p:sp>
        <p:nvSpPr>
          <p:cNvPr id="292" name="Google Shape;292;p67"/>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3" name="Google Shape;293;p67"/>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94" name="Google Shape;294;p67"/>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95" name="Google Shape;295;p6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6" name="Google Shape;296;p6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7" name="Google Shape;297;p6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98" name="Shape 298"/>
        <p:cNvGrpSpPr/>
        <p:nvPr/>
      </p:nvGrpSpPr>
      <p:grpSpPr>
        <a:xfrm>
          <a:off x="0" y="0"/>
          <a:ext cx="0" cy="0"/>
          <a:chOff x="0" y="0"/>
          <a:chExt cx="0" cy="0"/>
        </a:xfrm>
      </p:grpSpPr>
      <p:sp>
        <p:nvSpPr>
          <p:cNvPr id="299" name="Google Shape;299;p68"/>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0" name="Google Shape;300;p68"/>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01" name="Google Shape;301;p68"/>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02" name="Google Shape;302;p68"/>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03" name="Google Shape;303;p68"/>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04" name="Google Shape;304;p6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5" name="Google Shape;305;p6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6" name="Google Shape;306;p6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7" name="Shape 307"/>
        <p:cNvGrpSpPr/>
        <p:nvPr/>
      </p:nvGrpSpPr>
      <p:grpSpPr>
        <a:xfrm>
          <a:off x="0" y="0"/>
          <a:ext cx="0" cy="0"/>
          <a:chOff x="0" y="0"/>
          <a:chExt cx="0" cy="0"/>
        </a:xfrm>
      </p:grpSpPr>
      <p:sp>
        <p:nvSpPr>
          <p:cNvPr id="308" name="Google Shape;308;p6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9" name="Google Shape;309;p6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0" name="Google Shape;310;p6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1" name="Google Shape;311;p6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2" name="Shape 312"/>
        <p:cNvGrpSpPr/>
        <p:nvPr/>
      </p:nvGrpSpPr>
      <p:grpSpPr>
        <a:xfrm>
          <a:off x="0" y="0"/>
          <a:ext cx="0" cy="0"/>
          <a:chOff x="0" y="0"/>
          <a:chExt cx="0" cy="0"/>
        </a:xfrm>
      </p:grpSpPr>
      <p:sp>
        <p:nvSpPr>
          <p:cNvPr id="313" name="Google Shape;313;p7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4" name="Google Shape;314;p7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5" name="Google Shape;315;p7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16" name="Shape 316"/>
        <p:cNvGrpSpPr/>
        <p:nvPr/>
      </p:nvGrpSpPr>
      <p:grpSpPr>
        <a:xfrm>
          <a:off x="0" y="0"/>
          <a:ext cx="0" cy="0"/>
          <a:chOff x="0" y="0"/>
          <a:chExt cx="0" cy="0"/>
        </a:xfrm>
      </p:grpSpPr>
      <p:sp>
        <p:nvSpPr>
          <p:cNvPr id="317" name="Google Shape;317;p71"/>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8" name="Google Shape;318;p71"/>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319" name="Google Shape;319;p71"/>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320" name="Google Shape;320;p7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1" name="Google Shape;321;p7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2" name="Google Shape;322;p7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23" name="Shape 323"/>
        <p:cNvGrpSpPr/>
        <p:nvPr/>
      </p:nvGrpSpPr>
      <p:grpSpPr>
        <a:xfrm>
          <a:off x="0" y="0"/>
          <a:ext cx="0" cy="0"/>
          <a:chOff x="0" y="0"/>
          <a:chExt cx="0" cy="0"/>
        </a:xfrm>
      </p:grpSpPr>
      <p:sp>
        <p:nvSpPr>
          <p:cNvPr id="324" name="Google Shape;324;p72"/>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5" name="Google Shape;325;p72"/>
          <p:cNvSpPr/>
          <p:nvPr>
            <p:ph idx="2" type="pic"/>
          </p:nvPr>
        </p:nvSpPr>
        <p:spPr>
          <a:xfrm>
            <a:off x="3887391" y="740569"/>
            <a:ext cx="4629150" cy="3655219"/>
          </a:xfrm>
          <a:prstGeom prst="rect">
            <a:avLst/>
          </a:prstGeom>
          <a:noFill/>
          <a:ln>
            <a:noFill/>
          </a:ln>
        </p:spPr>
      </p:sp>
      <p:sp>
        <p:nvSpPr>
          <p:cNvPr id="326" name="Google Shape;326;p72"/>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327" name="Google Shape;327;p7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8" name="Google Shape;328;p7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9" name="Google Shape;329;p7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30" name="Shape 330"/>
        <p:cNvGrpSpPr/>
        <p:nvPr/>
      </p:nvGrpSpPr>
      <p:grpSpPr>
        <a:xfrm>
          <a:off x="0" y="0"/>
          <a:ext cx="0" cy="0"/>
          <a:chOff x="0" y="0"/>
          <a:chExt cx="0" cy="0"/>
        </a:xfrm>
      </p:grpSpPr>
      <p:sp>
        <p:nvSpPr>
          <p:cNvPr id="331" name="Google Shape;331;p7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2" name="Google Shape;332;p73"/>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3" name="Google Shape;333;p7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4" name="Google Shape;334;p7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5" name="Google Shape;335;p7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36" name="Shape 336"/>
        <p:cNvGrpSpPr/>
        <p:nvPr/>
      </p:nvGrpSpPr>
      <p:grpSpPr>
        <a:xfrm>
          <a:off x="0" y="0"/>
          <a:ext cx="0" cy="0"/>
          <a:chOff x="0" y="0"/>
          <a:chExt cx="0" cy="0"/>
        </a:xfrm>
      </p:grpSpPr>
      <p:sp>
        <p:nvSpPr>
          <p:cNvPr id="337" name="Google Shape;337;p74"/>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8" name="Google Shape;338;p74"/>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9" name="Google Shape;339;p7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40" name="Google Shape;340;p7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41" name="Google Shape;341;p7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46" name="Shape 346"/>
        <p:cNvGrpSpPr/>
        <p:nvPr/>
      </p:nvGrpSpPr>
      <p:grpSpPr>
        <a:xfrm>
          <a:off x="0" y="0"/>
          <a:ext cx="0" cy="0"/>
          <a:chOff x="0" y="0"/>
          <a:chExt cx="0" cy="0"/>
        </a:xfrm>
      </p:grpSpPr>
      <p:sp>
        <p:nvSpPr>
          <p:cNvPr id="347" name="Google Shape;347;p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348" name="Google Shape;348;p76"/>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349" name="Shape 349"/>
        <p:cNvGrpSpPr/>
        <p:nvPr/>
      </p:nvGrpSpPr>
      <p:grpSpPr>
        <a:xfrm>
          <a:off x="0" y="0"/>
          <a:ext cx="0" cy="0"/>
          <a:chOff x="0" y="0"/>
          <a:chExt cx="0" cy="0"/>
        </a:xfrm>
      </p:grpSpPr>
      <p:sp>
        <p:nvSpPr>
          <p:cNvPr id="350" name="Google Shape;350;p7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351" name="Google Shape;351;p77"/>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52" name="Google Shape;352;p7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353" name="Shape 353"/>
        <p:cNvGrpSpPr/>
        <p:nvPr/>
      </p:nvGrpSpPr>
      <p:grpSpPr>
        <a:xfrm>
          <a:off x="0" y="0"/>
          <a:ext cx="0" cy="0"/>
          <a:chOff x="0" y="0"/>
          <a:chExt cx="0" cy="0"/>
        </a:xfrm>
      </p:grpSpPr>
      <p:sp>
        <p:nvSpPr>
          <p:cNvPr id="354" name="Google Shape;354;p7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5" name="Google Shape;355;p78"/>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b="1">
                <a:solidFill>
                  <a:schemeClr val="lt1"/>
                </a:solidFill>
              </a:defRPr>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356" name="Google Shape;356;p78"/>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57" name="Google Shape;357;p7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358" name="Shape 358"/>
        <p:cNvGrpSpPr/>
        <p:nvPr/>
      </p:nvGrpSpPr>
      <p:grpSpPr>
        <a:xfrm>
          <a:off x="0" y="0"/>
          <a:ext cx="0" cy="0"/>
          <a:chOff x="0" y="0"/>
          <a:chExt cx="0" cy="0"/>
        </a:xfrm>
      </p:grpSpPr>
      <p:sp>
        <p:nvSpPr>
          <p:cNvPr id="359" name="Google Shape;359;p7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0" name="Google Shape;360;p7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361" name="Shape 361"/>
        <p:cNvGrpSpPr/>
        <p:nvPr/>
      </p:nvGrpSpPr>
      <p:grpSpPr>
        <a:xfrm>
          <a:off x="0" y="0"/>
          <a:ext cx="0" cy="0"/>
          <a:chOff x="0" y="0"/>
          <a:chExt cx="0" cy="0"/>
        </a:xfrm>
      </p:grpSpPr>
      <p:sp>
        <p:nvSpPr>
          <p:cNvPr id="362" name="Google Shape;362;p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3" name="Google Shape;363;p80"/>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64" name="Google Shape;364;p8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365" name="Google Shape;365;p80"/>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366" name="Shape 366"/>
        <p:cNvGrpSpPr/>
        <p:nvPr/>
      </p:nvGrpSpPr>
      <p:grpSpPr>
        <a:xfrm>
          <a:off x="0" y="0"/>
          <a:ext cx="0" cy="0"/>
          <a:chOff x="0" y="0"/>
          <a:chExt cx="0" cy="0"/>
        </a:xfrm>
      </p:grpSpPr>
      <p:sp>
        <p:nvSpPr>
          <p:cNvPr id="367" name="Google Shape;367;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8" name="Google Shape;368;p81"/>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9" name="Google Shape;369;p81"/>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70" name="Google Shape;370;p8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371" name="Shape 371"/>
        <p:cNvGrpSpPr/>
        <p:nvPr/>
      </p:nvGrpSpPr>
      <p:grpSpPr>
        <a:xfrm>
          <a:off x="0" y="0"/>
          <a:ext cx="0" cy="0"/>
          <a:chOff x="0" y="0"/>
          <a:chExt cx="0" cy="0"/>
        </a:xfrm>
      </p:grpSpPr>
      <p:sp>
        <p:nvSpPr>
          <p:cNvPr id="372" name="Google Shape;372;p82"/>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373" name="Google Shape;373;p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74" name="Google Shape;374;p8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375" name="Shape 375"/>
        <p:cNvGrpSpPr/>
        <p:nvPr/>
      </p:nvGrpSpPr>
      <p:grpSpPr>
        <a:xfrm>
          <a:off x="0" y="0"/>
          <a:ext cx="0" cy="0"/>
          <a:chOff x="0" y="0"/>
          <a:chExt cx="0" cy="0"/>
        </a:xfrm>
      </p:grpSpPr>
      <p:pic>
        <p:nvPicPr>
          <p:cNvPr descr="A graph with blue lines&#10;&#10;Description automatically generated" id="376" name="Google Shape;376;p8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1">
  <p:cSld name="1_TITLE Slide 1">
    <p:spTree>
      <p:nvGrpSpPr>
        <p:cNvPr id="383" name="Shape 383"/>
        <p:cNvGrpSpPr/>
        <p:nvPr/>
      </p:nvGrpSpPr>
      <p:grpSpPr>
        <a:xfrm>
          <a:off x="0" y="0"/>
          <a:ext cx="0" cy="0"/>
          <a:chOff x="0" y="0"/>
          <a:chExt cx="0" cy="0"/>
        </a:xfrm>
      </p:grpSpPr>
      <p:pic>
        <p:nvPicPr>
          <p:cNvPr id="384" name="Google Shape;384;p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5" name="Google Shape;385;p85"/>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Open Sans"/>
              <a:buNone/>
              <a:defRPr sz="3600">
                <a:latin typeface="Open Sans"/>
                <a:ea typeface="Open Sans"/>
                <a:cs typeface="Open Sans"/>
                <a:sym typeface="Open San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6" name="Google Shape;386;p85"/>
          <p:cNvSpPr/>
          <p:nvPr>
            <p:ph idx="2" type="pic"/>
          </p:nvPr>
        </p:nvSpPr>
        <p:spPr>
          <a:xfrm>
            <a:off x="6251240" y="2074786"/>
            <a:ext cx="3503692" cy="3503692"/>
          </a:xfrm>
          <a:prstGeom prst="rect">
            <a:avLst/>
          </a:prstGeom>
          <a:noFill/>
          <a:ln>
            <a:noFill/>
          </a:ln>
        </p:spPr>
      </p:sp>
      <p:sp>
        <p:nvSpPr>
          <p:cNvPr id="387" name="Google Shape;387;p85"/>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88" name="Shape 388"/>
        <p:cNvGrpSpPr/>
        <p:nvPr/>
      </p:nvGrpSpPr>
      <p:grpSpPr>
        <a:xfrm>
          <a:off x="0" y="0"/>
          <a:ext cx="0" cy="0"/>
          <a:chOff x="0" y="0"/>
          <a:chExt cx="0" cy="0"/>
        </a:xfrm>
      </p:grpSpPr>
      <p:pic>
        <p:nvPicPr>
          <p:cNvPr id="389" name="Google Shape;389;p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0" name="Google Shape;390;p8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sp>
        <p:nvSpPr>
          <p:cNvPr id="391" name="Google Shape;391;p8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Open Sans"/>
                <a:ea typeface="Open Sans"/>
                <a:cs typeface="Open Sans"/>
                <a:sym typeface="Open Sans"/>
              </a:defRPr>
            </a:lvl1pPr>
            <a:lvl2pPr indent="0" lvl="1" marL="0" algn="ctr">
              <a:spcBef>
                <a:spcPts val="0"/>
              </a:spcBef>
              <a:buNone/>
              <a:defRPr b="1" i="0" sz="900" u="none" cap="none" strike="noStrike">
                <a:solidFill>
                  <a:schemeClr val="lt1"/>
                </a:solidFill>
                <a:latin typeface="Open Sans"/>
                <a:ea typeface="Open Sans"/>
                <a:cs typeface="Open Sans"/>
                <a:sym typeface="Open Sans"/>
              </a:defRPr>
            </a:lvl2pPr>
            <a:lvl3pPr indent="0" lvl="2" marL="0" algn="ctr">
              <a:spcBef>
                <a:spcPts val="0"/>
              </a:spcBef>
              <a:buNone/>
              <a:defRPr b="1" i="0" sz="900" u="none" cap="none" strike="noStrike">
                <a:solidFill>
                  <a:schemeClr val="lt1"/>
                </a:solidFill>
                <a:latin typeface="Open Sans"/>
                <a:ea typeface="Open Sans"/>
                <a:cs typeface="Open Sans"/>
                <a:sym typeface="Open Sans"/>
              </a:defRPr>
            </a:lvl3pPr>
            <a:lvl4pPr indent="0" lvl="3" marL="0" algn="ctr">
              <a:spcBef>
                <a:spcPts val="0"/>
              </a:spcBef>
              <a:buNone/>
              <a:defRPr b="1" i="0" sz="900" u="none" cap="none" strike="noStrike">
                <a:solidFill>
                  <a:schemeClr val="lt1"/>
                </a:solidFill>
                <a:latin typeface="Open Sans"/>
                <a:ea typeface="Open Sans"/>
                <a:cs typeface="Open Sans"/>
                <a:sym typeface="Open Sans"/>
              </a:defRPr>
            </a:lvl4pPr>
            <a:lvl5pPr indent="0" lvl="4" marL="0" algn="ctr">
              <a:spcBef>
                <a:spcPts val="0"/>
              </a:spcBef>
              <a:buNone/>
              <a:defRPr b="1" i="0" sz="900" u="none" cap="none" strike="noStrike">
                <a:solidFill>
                  <a:schemeClr val="lt1"/>
                </a:solidFill>
                <a:latin typeface="Open Sans"/>
                <a:ea typeface="Open Sans"/>
                <a:cs typeface="Open Sans"/>
                <a:sym typeface="Open Sans"/>
              </a:defRPr>
            </a:lvl5pPr>
            <a:lvl6pPr indent="0" lvl="5" marL="0" algn="ctr">
              <a:spcBef>
                <a:spcPts val="0"/>
              </a:spcBef>
              <a:buNone/>
              <a:defRPr b="1" i="0" sz="900" u="none" cap="none" strike="noStrike">
                <a:solidFill>
                  <a:schemeClr val="lt1"/>
                </a:solidFill>
                <a:latin typeface="Open Sans"/>
                <a:ea typeface="Open Sans"/>
                <a:cs typeface="Open Sans"/>
                <a:sym typeface="Open Sans"/>
              </a:defRPr>
            </a:lvl6pPr>
            <a:lvl7pPr indent="0" lvl="6" marL="0" algn="ctr">
              <a:spcBef>
                <a:spcPts val="0"/>
              </a:spcBef>
              <a:buNone/>
              <a:defRPr b="1" i="0" sz="900" u="none" cap="none" strike="noStrike">
                <a:solidFill>
                  <a:schemeClr val="lt1"/>
                </a:solidFill>
                <a:latin typeface="Open Sans"/>
                <a:ea typeface="Open Sans"/>
                <a:cs typeface="Open Sans"/>
                <a:sym typeface="Open Sans"/>
              </a:defRPr>
            </a:lvl7pPr>
            <a:lvl8pPr indent="0" lvl="7" marL="0" algn="ctr">
              <a:spcBef>
                <a:spcPts val="0"/>
              </a:spcBef>
              <a:buNone/>
              <a:defRPr b="1" i="0" sz="900" u="none" cap="none" strike="noStrike">
                <a:solidFill>
                  <a:schemeClr val="lt1"/>
                </a:solidFill>
                <a:latin typeface="Open Sans"/>
                <a:ea typeface="Open Sans"/>
                <a:cs typeface="Open Sans"/>
                <a:sym typeface="Open Sans"/>
              </a:defRPr>
            </a:lvl8pPr>
            <a:lvl9pPr indent="0" lvl="8" marL="0" algn="ctr">
              <a:spcBef>
                <a:spcPts val="0"/>
              </a:spcBef>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392" name="Google Shape;392;p86"/>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93" name="Google Shape;393;p86"/>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394" name="Google Shape;394;p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5" name="Google Shape;395;p8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396" name="Shape 396"/>
        <p:cNvGrpSpPr/>
        <p:nvPr/>
      </p:nvGrpSpPr>
      <p:grpSpPr>
        <a:xfrm>
          <a:off x="0" y="0"/>
          <a:ext cx="0" cy="0"/>
          <a:chOff x="0" y="0"/>
          <a:chExt cx="0" cy="0"/>
        </a:xfrm>
      </p:grpSpPr>
      <p:pic>
        <p:nvPicPr>
          <p:cNvPr id="397" name="Google Shape;397;p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8" name="Google Shape;398;p87"/>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99" name="Google Shape;399;p87"/>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00" name="Google Shape;400;p87"/>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01" name="Google Shape;401;p87"/>
          <p:cNvSpPr txBox="1"/>
          <p:nvPr>
            <p:ph type="title"/>
          </p:nvPr>
        </p:nvSpPr>
        <p:spPr>
          <a:xfrm>
            <a:off x="762144" y="310601"/>
            <a:ext cx="6883924"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402" name="Google Shape;402;p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3" name="Google Shape;403;p87"/>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404" name="Shape 404"/>
        <p:cNvGrpSpPr/>
        <p:nvPr/>
      </p:nvGrpSpPr>
      <p:grpSpPr>
        <a:xfrm>
          <a:off x="0" y="0"/>
          <a:ext cx="0" cy="0"/>
          <a:chOff x="0" y="0"/>
          <a:chExt cx="0" cy="0"/>
        </a:xfrm>
      </p:grpSpPr>
      <p:pic>
        <p:nvPicPr>
          <p:cNvPr id="405" name="Google Shape;405;p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6" name="Google Shape;406;p8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07" name="Google Shape;407;p8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08" name="Google Shape;408;p88"/>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9" name="Google Shape;409;p88"/>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410" name="Google Shape;410;p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1" name="Google Shape;411;p8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412" name="Shape 412"/>
        <p:cNvGrpSpPr/>
        <p:nvPr/>
      </p:nvGrpSpPr>
      <p:grpSpPr>
        <a:xfrm>
          <a:off x="0" y="0"/>
          <a:ext cx="0" cy="0"/>
          <a:chOff x="0" y="0"/>
          <a:chExt cx="0" cy="0"/>
        </a:xfrm>
      </p:grpSpPr>
      <p:pic>
        <p:nvPicPr>
          <p:cNvPr id="413" name="Google Shape;413;p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4" name="Google Shape;414;p8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15" name="Google Shape;415;p8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16" name="Google Shape;416;p89"/>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7" name="Google Shape;417;p89"/>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418" name="Google Shape;418;p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9" name="Google Shape;419;p8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420" name="Shape 420"/>
        <p:cNvGrpSpPr/>
        <p:nvPr/>
      </p:nvGrpSpPr>
      <p:grpSpPr>
        <a:xfrm>
          <a:off x="0" y="0"/>
          <a:ext cx="0" cy="0"/>
          <a:chOff x="0" y="0"/>
          <a:chExt cx="0" cy="0"/>
        </a:xfrm>
      </p:grpSpPr>
      <p:pic>
        <p:nvPicPr>
          <p:cNvPr id="421" name="Google Shape;421;p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2" name="Google Shape;422;p9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23" name="Google Shape;423;p90"/>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24" name="Google Shape;424;p90"/>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5" name="Google Shape;425;p9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26" name="Google Shape;426;p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7" name="Google Shape;427;p9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ODY Slide RIGHT 2">
  <p:cSld name="8_BODY Slide RIGHT 2">
    <p:spTree>
      <p:nvGrpSpPr>
        <p:cNvPr id="428" name="Shape 428"/>
        <p:cNvGrpSpPr/>
        <p:nvPr/>
      </p:nvGrpSpPr>
      <p:grpSpPr>
        <a:xfrm>
          <a:off x="0" y="0"/>
          <a:ext cx="0" cy="0"/>
          <a:chOff x="0" y="0"/>
          <a:chExt cx="0" cy="0"/>
        </a:xfrm>
      </p:grpSpPr>
      <p:pic>
        <p:nvPicPr>
          <p:cNvPr descr="Background pattern&#10;&#10;Description automatically generated with low confidence" id="429" name="Google Shape;429;p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0" name="Google Shape;430;p91"/>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31" name="Google Shape;431;p91"/>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32" name="Google Shape;432;p91"/>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33" name="Google Shape;433;p91"/>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34" name="Shape 434"/>
        <p:cNvGrpSpPr/>
        <p:nvPr/>
      </p:nvGrpSpPr>
      <p:grpSpPr>
        <a:xfrm>
          <a:off x="0" y="0"/>
          <a:ext cx="0" cy="0"/>
          <a:chOff x="0" y="0"/>
          <a:chExt cx="0" cy="0"/>
        </a:xfrm>
      </p:grpSpPr>
      <p:pic>
        <p:nvPicPr>
          <p:cNvPr id="435" name="Google Shape;435;p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6" name="Google Shape;436;p92"/>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37" name="Google Shape;437;p92"/>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38" name="Google Shape;438;p92"/>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39" name="Google Shape;439;p92"/>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440" name="Google Shape;440;p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1" name="Google Shape;441;p92"/>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442" name="Shape 442"/>
        <p:cNvGrpSpPr/>
        <p:nvPr/>
      </p:nvGrpSpPr>
      <p:grpSpPr>
        <a:xfrm>
          <a:off x="0" y="0"/>
          <a:ext cx="0" cy="0"/>
          <a:chOff x="0" y="0"/>
          <a:chExt cx="0" cy="0"/>
        </a:xfrm>
      </p:grpSpPr>
      <p:pic>
        <p:nvPicPr>
          <p:cNvPr id="443" name="Google Shape;443;p93"/>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444" name="Google Shape;444;p9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445" name="Shape 445"/>
        <p:cNvGrpSpPr/>
        <p:nvPr/>
      </p:nvGrpSpPr>
      <p:grpSpPr>
        <a:xfrm>
          <a:off x="0" y="0"/>
          <a:ext cx="0" cy="0"/>
          <a:chOff x="0" y="0"/>
          <a:chExt cx="0" cy="0"/>
        </a:xfrm>
      </p:grpSpPr>
      <p:pic>
        <p:nvPicPr>
          <p:cNvPr id="446" name="Google Shape;446;p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7" name="Google Shape;447;p94"/>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48" name="Google Shape;448;p94"/>
          <p:cNvSpPr/>
          <p:nvPr>
            <p:ph idx="2" type="pic"/>
          </p:nvPr>
        </p:nvSpPr>
        <p:spPr>
          <a:xfrm>
            <a:off x="6251240" y="2074786"/>
            <a:ext cx="3503692" cy="3503692"/>
          </a:xfrm>
          <a:prstGeom prst="rect">
            <a:avLst/>
          </a:prstGeom>
          <a:noFill/>
          <a:ln>
            <a:noFill/>
          </a:ln>
        </p:spPr>
      </p:sp>
      <p:sp>
        <p:nvSpPr>
          <p:cNvPr id="449" name="Google Shape;449;p94"/>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pic>
        <p:nvPicPr>
          <p:cNvPr id="450" name="Google Shape;450;p9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451" name="Shape 451"/>
        <p:cNvGrpSpPr/>
        <p:nvPr/>
      </p:nvGrpSpPr>
      <p:grpSpPr>
        <a:xfrm>
          <a:off x="0" y="0"/>
          <a:ext cx="0" cy="0"/>
          <a:chOff x="0" y="0"/>
          <a:chExt cx="0" cy="0"/>
        </a:xfrm>
      </p:grpSpPr>
      <p:pic>
        <p:nvPicPr>
          <p:cNvPr id="452" name="Google Shape;452;p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3" name="Google Shape;453;p95"/>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54" name="Google Shape;454;p95"/>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pic>
        <p:nvPicPr>
          <p:cNvPr id="455" name="Google Shape;455;p9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456" name="Shape 456"/>
        <p:cNvGrpSpPr/>
        <p:nvPr/>
      </p:nvGrpSpPr>
      <p:grpSpPr>
        <a:xfrm>
          <a:off x="0" y="0"/>
          <a:ext cx="0" cy="0"/>
          <a:chOff x="0" y="0"/>
          <a:chExt cx="0" cy="0"/>
        </a:xfrm>
      </p:grpSpPr>
      <p:pic>
        <p:nvPicPr>
          <p:cNvPr id="457" name="Google Shape;457;p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8" name="Google Shape;458;p9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59" name="Google Shape;459;p9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60" name="Google Shape;460;p96"/>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61" name="Google Shape;461;p96"/>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462" name="Google Shape;462;p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3" name="Google Shape;463;p9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464" name="Shape 464"/>
        <p:cNvGrpSpPr/>
        <p:nvPr/>
      </p:nvGrpSpPr>
      <p:grpSpPr>
        <a:xfrm>
          <a:off x="0" y="0"/>
          <a:ext cx="0" cy="0"/>
          <a:chOff x="0" y="0"/>
          <a:chExt cx="0" cy="0"/>
        </a:xfrm>
      </p:grpSpPr>
      <p:pic>
        <p:nvPicPr>
          <p:cNvPr id="465" name="Google Shape;465;p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6" name="Google Shape;466;p97"/>
          <p:cNvSpPr txBox="1"/>
          <p:nvPr>
            <p:ph type="title"/>
          </p:nvPr>
        </p:nvSpPr>
        <p:spPr>
          <a:xfrm>
            <a:off x="292396" y="173477"/>
            <a:ext cx="6858000"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67" name="Google Shape;467;p97"/>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68" name="Google Shape;468;p97"/>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69" name="Google Shape;469;p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0" name="Google Shape;470;p97"/>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471" name="Shape 471"/>
        <p:cNvGrpSpPr/>
        <p:nvPr/>
      </p:nvGrpSpPr>
      <p:grpSpPr>
        <a:xfrm>
          <a:off x="0" y="0"/>
          <a:ext cx="0" cy="0"/>
          <a:chOff x="0" y="0"/>
          <a:chExt cx="0" cy="0"/>
        </a:xfrm>
      </p:grpSpPr>
      <p:pic>
        <p:nvPicPr>
          <p:cNvPr descr="Background pattern&#10;&#10;Description automatically generated with low confidence" id="472" name="Google Shape;472;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3" name="Google Shape;473;p98"/>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4" name="Google Shape;474;p98"/>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75" name="Google Shape;475;p98"/>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76" name="Google Shape;476;p98"/>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descr="Background pattern&#10;&#10;Description automatically generated with low confidence" id="477" name="Google Shape;477;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8" name="Google Shape;478;p98"/>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79" name="Google Shape;479;p98"/>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480" name="Shape 480"/>
        <p:cNvGrpSpPr/>
        <p:nvPr/>
      </p:nvGrpSpPr>
      <p:grpSpPr>
        <a:xfrm>
          <a:off x="0" y="0"/>
          <a:ext cx="0" cy="0"/>
          <a:chOff x="0" y="0"/>
          <a:chExt cx="0" cy="0"/>
        </a:xfrm>
      </p:grpSpPr>
      <p:pic>
        <p:nvPicPr>
          <p:cNvPr id="481" name="Google Shape;481;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2" name="Google Shape;482;p99"/>
          <p:cNvSpPr txBox="1"/>
          <p:nvPr>
            <p:ph type="title"/>
          </p:nvPr>
        </p:nvSpPr>
        <p:spPr>
          <a:xfrm>
            <a:off x="707065" y="217192"/>
            <a:ext cx="7644811"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83" name="Google Shape;483;p99"/>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84" name="Google Shape;484;p99"/>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85" name="Google Shape;485;p99"/>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86" name="Google Shape;486;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7" name="Google Shape;487;p99"/>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88" name="Google Shape;488;p99"/>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489" name="Shape 489"/>
        <p:cNvGrpSpPr/>
        <p:nvPr/>
      </p:nvGrpSpPr>
      <p:grpSpPr>
        <a:xfrm>
          <a:off x="0" y="0"/>
          <a:ext cx="0" cy="0"/>
          <a:chOff x="0" y="0"/>
          <a:chExt cx="0" cy="0"/>
        </a:xfrm>
      </p:grpSpPr>
      <p:pic>
        <p:nvPicPr>
          <p:cNvPr id="490" name="Google Shape;490;p10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1" name="Google Shape;491;p100"/>
          <p:cNvSpPr txBox="1"/>
          <p:nvPr>
            <p:ph type="title"/>
          </p:nvPr>
        </p:nvSpPr>
        <p:spPr>
          <a:xfrm>
            <a:off x="707065" y="220847"/>
            <a:ext cx="7650125"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92" name="Google Shape;492;p100"/>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93" name="Google Shape;493;p100"/>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94" name="Google Shape;494;p100"/>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95" name="Google Shape;495;p10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6" name="Google Shape;496;p100"/>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97" name="Google Shape;497;p100"/>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498" name="Shape 498"/>
        <p:cNvGrpSpPr/>
        <p:nvPr/>
      </p:nvGrpSpPr>
      <p:grpSpPr>
        <a:xfrm>
          <a:off x="0" y="0"/>
          <a:ext cx="0" cy="0"/>
          <a:chOff x="0" y="0"/>
          <a:chExt cx="0" cy="0"/>
        </a:xfrm>
      </p:grpSpPr>
      <p:pic>
        <p:nvPicPr>
          <p:cNvPr id="499" name="Google Shape;499;p101"/>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500" name="Google Shape;500;p10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501" name="Shape 501"/>
        <p:cNvGrpSpPr/>
        <p:nvPr/>
      </p:nvGrpSpPr>
      <p:grpSpPr>
        <a:xfrm>
          <a:off x="0" y="0"/>
          <a:ext cx="0" cy="0"/>
          <a:chOff x="0" y="0"/>
          <a:chExt cx="0" cy="0"/>
        </a:xfrm>
      </p:grpSpPr>
      <p:pic>
        <p:nvPicPr>
          <p:cNvPr id="502" name="Google Shape;502;p102"/>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503" name="Google Shape;503;p10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504" name="Shape 504"/>
        <p:cNvGrpSpPr/>
        <p:nvPr/>
      </p:nvGrpSpPr>
      <p:grpSpPr>
        <a:xfrm>
          <a:off x="0" y="0"/>
          <a:ext cx="0" cy="0"/>
          <a:chOff x="0" y="0"/>
          <a:chExt cx="0" cy="0"/>
        </a:xfrm>
      </p:grpSpPr>
      <p:pic>
        <p:nvPicPr>
          <p:cNvPr id="505" name="Google Shape;505;p103"/>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506" name="Google Shape;506;p10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2">
  <p:cSld name="2_TITLE Slide 2">
    <p:spTree>
      <p:nvGrpSpPr>
        <p:cNvPr id="507" name="Shape 507"/>
        <p:cNvGrpSpPr/>
        <p:nvPr/>
      </p:nvGrpSpPr>
      <p:grpSpPr>
        <a:xfrm>
          <a:off x="0" y="0"/>
          <a:ext cx="0" cy="0"/>
          <a:chOff x="0" y="0"/>
          <a:chExt cx="0" cy="0"/>
        </a:xfrm>
      </p:grpSpPr>
      <p:pic>
        <p:nvPicPr>
          <p:cNvPr id="508" name="Google Shape;508;p10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9" name="Google Shape;509;p104"/>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10" name="Google Shape;510;p104"/>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1">
  <p:cSld name="2_BODY Slide TOP 1">
    <p:spTree>
      <p:nvGrpSpPr>
        <p:cNvPr id="511" name="Shape 511"/>
        <p:cNvGrpSpPr/>
        <p:nvPr/>
      </p:nvGrpSpPr>
      <p:grpSpPr>
        <a:xfrm>
          <a:off x="0" y="0"/>
          <a:ext cx="0" cy="0"/>
          <a:chOff x="0" y="0"/>
          <a:chExt cx="0" cy="0"/>
        </a:xfrm>
      </p:grpSpPr>
      <p:pic>
        <p:nvPicPr>
          <p:cNvPr id="512" name="Google Shape;512;p10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3" name="Google Shape;513;p105"/>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14" name="Google Shape;514;p105"/>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15" name="Google Shape;515;p105"/>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16" name="Google Shape;516;p10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2">
  <p:cSld name="3_BODY Slide TOP 2">
    <p:spTree>
      <p:nvGrpSpPr>
        <p:cNvPr id="517" name="Shape 517"/>
        <p:cNvGrpSpPr/>
        <p:nvPr/>
      </p:nvGrpSpPr>
      <p:grpSpPr>
        <a:xfrm>
          <a:off x="0" y="0"/>
          <a:ext cx="0" cy="0"/>
          <a:chOff x="0" y="0"/>
          <a:chExt cx="0" cy="0"/>
        </a:xfrm>
      </p:grpSpPr>
      <p:pic>
        <p:nvPicPr>
          <p:cNvPr id="518" name="Google Shape;518;p10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9" name="Google Shape;519;p10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20" name="Google Shape;520;p10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21" name="Google Shape;521;p106"/>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Open Sans"/>
              <a:buNone/>
              <a:defRPr sz="2400">
                <a:latin typeface="Open Sans"/>
                <a:ea typeface="Open Sans"/>
                <a:cs typeface="Open Sans"/>
                <a:sym typeface="Open San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22" name="Google Shape;522;p106"/>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7.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5" Type="http://schemas.openxmlformats.org/officeDocument/2006/relationships/slideLayout" Target="../slideLayouts/slideLayout156.xml"/><Relationship Id="rId14" Type="http://schemas.openxmlformats.org/officeDocument/2006/relationships/slideLayout" Target="../slideLayouts/slideLayout155.xml"/><Relationship Id="rId17" Type="http://schemas.openxmlformats.org/officeDocument/2006/relationships/theme" Target="../theme/theme11.xml"/><Relationship Id="rId16" Type="http://schemas.openxmlformats.org/officeDocument/2006/relationships/slideLayout" Target="../slideLayouts/slideLayout157.xml"/></Relationships>
</file>

<file path=ppt/slideMasters/_rels/slideMaster11.xml.rels><?xml version="1.0" encoding="UTF-8" standalone="yes"?><Relationships xmlns="http://schemas.openxmlformats.org/package/2006/relationships"><Relationship Id="rId20" Type="http://schemas.openxmlformats.org/officeDocument/2006/relationships/slideLayout" Target="../slideLayouts/slideLayout177.xml"/><Relationship Id="rId22" Type="http://schemas.openxmlformats.org/officeDocument/2006/relationships/slideLayout" Target="../slideLayouts/slideLayout179.xml"/><Relationship Id="rId21" Type="http://schemas.openxmlformats.org/officeDocument/2006/relationships/slideLayout" Target="../slideLayouts/slideLayout178.xml"/><Relationship Id="rId24" Type="http://schemas.openxmlformats.org/officeDocument/2006/relationships/slideLayout" Target="../slideLayouts/slideLayout181.xml"/><Relationship Id="rId23" Type="http://schemas.openxmlformats.org/officeDocument/2006/relationships/slideLayout" Target="../slideLayouts/slideLayout180.xml"/><Relationship Id="rId1" Type="http://schemas.openxmlformats.org/officeDocument/2006/relationships/slideLayout" Target="../slideLayouts/slideLayout158.xml"/><Relationship Id="rId2" Type="http://schemas.openxmlformats.org/officeDocument/2006/relationships/slideLayout" Target="../slideLayouts/slideLayout159.xml"/><Relationship Id="rId3" Type="http://schemas.openxmlformats.org/officeDocument/2006/relationships/slideLayout" Target="../slideLayouts/slideLayout160.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26" Type="http://schemas.openxmlformats.org/officeDocument/2006/relationships/slideLayout" Target="../slideLayouts/slideLayout183.xml"/><Relationship Id="rId25" Type="http://schemas.openxmlformats.org/officeDocument/2006/relationships/slideLayout" Target="../slideLayouts/slideLayout182.xml"/><Relationship Id="rId28" Type="http://schemas.openxmlformats.org/officeDocument/2006/relationships/slideLayout" Target="../slideLayouts/slideLayout185.xml"/><Relationship Id="rId27" Type="http://schemas.openxmlformats.org/officeDocument/2006/relationships/slideLayout" Target="../slideLayouts/slideLayout184.xml"/><Relationship Id="rId5" Type="http://schemas.openxmlformats.org/officeDocument/2006/relationships/slideLayout" Target="../slideLayouts/slideLayout162.xml"/><Relationship Id="rId6" Type="http://schemas.openxmlformats.org/officeDocument/2006/relationships/slideLayout" Target="../slideLayouts/slideLayout163.xml"/><Relationship Id="rId29" Type="http://schemas.openxmlformats.org/officeDocument/2006/relationships/slideLayout" Target="../slideLayouts/slideLayout186.xml"/><Relationship Id="rId7" Type="http://schemas.openxmlformats.org/officeDocument/2006/relationships/slideLayout" Target="../slideLayouts/slideLayout164.xml"/><Relationship Id="rId8" Type="http://schemas.openxmlformats.org/officeDocument/2006/relationships/slideLayout" Target="../slideLayouts/slideLayout165.xml"/><Relationship Id="rId31" Type="http://schemas.openxmlformats.org/officeDocument/2006/relationships/slideLayout" Target="../slideLayouts/slideLayout188.xml"/><Relationship Id="rId30" Type="http://schemas.openxmlformats.org/officeDocument/2006/relationships/slideLayout" Target="../slideLayouts/slideLayout187.xml"/><Relationship Id="rId11" Type="http://schemas.openxmlformats.org/officeDocument/2006/relationships/slideLayout" Target="../slideLayouts/slideLayout168.xml"/><Relationship Id="rId33" Type="http://schemas.openxmlformats.org/officeDocument/2006/relationships/theme" Target="../theme/theme6.xml"/><Relationship Id="rId10" Type="http://schemas.openxmlformats.org/officeDocument/2006/relationships/slideLayout" Target="../slideLayouts/slideLayout167.xml"/><Relationship Id="rId32" Type="http://schemas.openxmlformats.org/officeDocument/2006/relationships/slideLayout" Target="../slideLayouts/slideLayout189.xml"/><Relationship Id="rId13" Type="http://schemas.openxmlformats.org/officeDocument/2006/relationships/slideLayout" Target="../slideLayouts/slideLayout170.xml"/><Relationship Id="rId12" Type="http://schemas.openxmlformats.org/officeDocument/2006/relationships/slideLayout" Target="../slideLayouts/slideLayout169.xml"/><Relationship Id="rId15" Type="http://schemas.openxmlformats.org/officeDocument/2006/relationships/slideLayout" Target="../slideLayouts/slideLayout172.xml"/><Relationship Id="rId14" Type="http://schemas.openxmlformats.org/officeDocument/2006/relationships/slideLayout" Target="../slideLayouts/slideLayout171.xml"/><Relationship Id="rId17" Type="http://schemas.openxmlformats.org/officeDocument/2006/relationships/slideLayout" Target="../slideLayouts/slideLayout174.xml"/><Relationship Id="rId16" Type="http://schemas.openxmlformats.org/officeDocument/2006/relationships/slideLayout" Target="../slideLayouts/slideLayout173.xml"/><Relationship Id="rId19" Type="http://schemas.openxmlformats.org/officeDocument/2006/relationships/slideLayout" Target="../slideLayouts/slideLayout176.xml"/><Relationship Id="rId18" Type="http://schemas.openxmlformats.org/officeDocument/2006/relationships/slideLayout" Target="../slideLayouts/slideLayout175.xml"/></Relationships>
</file>

<file path=ppt/slideMasters/_rels/slideMaster12.xml.rels><?xml version="1.0" encoding="UTF-8" standalone="yes"?><Relationships xmlns="http://schemas.openxmlformats.org/package/2006/relationships"><Relationship Id="rId1" Type="http://schemas.openxmlformats.org/officeDocument/2006/relationships/slideLayout" Target="../slideLayouts/slideLayout190.xml"/><Relationship Id="rId2" Type="http://schemas.openxmlformats.org/officeDocument/2006/relationships/slideLayout" Target="../slideLayouts/slideLayout191.xml"/><Relationship Id="rId3" Type="http://schemas.openxmlformats.org/officeDocument/2006/relationships/slideLayout" Target="../slideLayouts/slideLayout192.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5" Type="http://schemas.openxmlformats.org/officeDocument/2006/relationships/slideLayout" Target="../slideLayouts/slideLayout194.xml"/><Relationship Id="rId6" Type="http://schemas.openxmlformats.org/officeDocument/2006/relationships/slideLayout" Target="../slideLayouts/slideLayout195.xml"/><Relationship Id="rId7" Type="http://schemas.openxmlformats.org/officeDocument/2006/relationships/slideLayout" Target="../slideLayouts/slideLayout196.xml"/><Relationship Id="rId8" Type="http://schemas.openxmlformats.org/officeDocument/2006/relationships/slideLayout" Target="../slideLayouts/slideLayout197.xml"/><Relationship Id="rId11" Type="http://schemas.openxmlformats.org/officeDocument/2006/relationships/slideLayout" Target="../slideLayouts/slideLayout200.xml"/><Relationship Id="rId10" Type="http://schemas.openxmlformats.org/officeDocument/2006/relationships/slideLayout" Target="../slideLayouts/slideLayout199.xml"/><Relationship Id="rId13" Type="http://schemas.openxmlformats.org/officeDocument/2006/relationships/slideLayout" Target="../slideLayouts/slideLayout202.xml"/><Relationship Id="rId12" Type="http://schemas.openxmlformats.org/officeDocument/2006/relationships/slideLayout" Target="../slideLayouts/slideLayout201.xml"/><Relationship Id="rId14" Type="http://schemas.openxmlformats.org/officeDocument/2006/relationships/theme" Target="../theme/theme3.xml"/></Relationships>
</file>

<file path=ppt/slideMasters/_rels/slideMaster13.xml.rels><?xml version="1.0" encoding="UTF-8" standalone="yes"?><Relationships xmlns="http://schemas.openxmlformats.org/package/2006/relationships"><Relationship Id="rId1" Type="http://schemas.openxmlformats.org/officeDocument/2006/relationships/slideLayout" Target="../slideLayouts/slideLayout203.xml"/><Relationship Id="rId2" Type="http://schemas.openxmlformats.org/officeDocument/2006/relationships/slideLayout" Target="../slideLayouts/slideLayout204.xml"/><Relationship Id="rId3" Type="http://schemas.openxmlformats.org/officeDocument/2006/relationships/slideLayout" Target="../slideLayouts/slideLayout205.xml"/><Relationship Id="rId4" Type="http://schemas.openxmlformats.org/officeDocument/2006/relationships/slideLayout" Target="../slideLayouts/slideLayout206.xml"/><Relationship Id="rId9" Type="http://schemas.openxmlformats.org/officeDocument/2006/relationships/slideLayout" Target="../slideLayouts/slideLayout211.xml"/><Relationship Id="rId5" Type="http://schemas.openxmlformats.org/officeDocument/2006/relationships/slideLayout" Target="../slideLayouts/slideLayout207.xml"/><Relationship Id="rId6" Type="http://schemas.openxmlformats.org/officeDocument/2006/relationships/slideLayout" Target="../slideLayouts/slideLayout208.xml"/><Relationship Id="rId7" Type="http://schemas.openxmlformats.org/officeDocument/2006/relationships/slideLayout" Target="../slideLayouts/slideLayout209.xml"/><Relationship Id="rId8" Type="http://schemas.openxmlformats.org/officeDocument/2006/relationships/slideLayout" Target="../slideLayouts/slideLayout210.xml"/><Relationship Id="rId11" Type="http://schemas.openxmlformats.org/officeDocument/2006/relationships/theme" Target="../theme/theme10.xml"/><Relationship Id="rId10" Type="http://schemas.openxmlformats.org/officeDocument/2006/relationships/slideLayout" Target="../slideLayouts/slideLayout212.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11" Type="http://schemas.openxmlformats.org/officeDocument/2006/relationships/slideLayout" Target="../slideLayouts/slideLayout22.xml"/><Relationship Id="rId22" Type="http://schemas.openxmlformats.org/officeDocument/2006/relationships/theme" Target="../theme/theme2.xml"/><Relationship Id="rId10" Type="http://schemas.openxmlformats.org/officeDocument/2006/relationships/slideLayout" Target="../slideLayouts/slideLayout21.xml"/><Relationship Id="rId21" Type="http://schemas.openxmlformats.org/officeDocument/2006/relationships/slideLayout" Target="../slideLayouts/slideLayout32.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6" Type="http://schemas.openxmlformats.org/officeDocument/2006/relationships/slideLayout" Target="../slideLayouts/slideLayout17.xml"/><Relationship Id="rId18" Type="http://schemas.openxmlformats.org/officeDocument/2006/relationships/slideLayout" Target="../slideLayouts/slideLayout29.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3.xml"/><Relationship Id="rId10" Type="http://schemas.openxmlformats.org/officeDocument/2006/relationships/slideLayout" Target="../slideLayouts/slideLayout42.xml"/><Relationship Id="rId13" Type="http://schemas.openxmlformats.org/officeDocument/2006/relationships/theme" Target="../theme/theme1.xml"/><Relationship Id="rId12" Type="http://schemas.openxmlformats.org/officeDocument/2006/relationships/slideLayout" Target="../slideLayouts/slideLayout44.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5.xml"/><Relationship Id="rId10" Type="http://schemas.openxmlformats.org/officeDocument/2006/relationships/slideLayout" Target="../slideLayouts/slideLayout54.xml"/><Relationship Id="rId12" Type="http://schemas.openxmlformats.org/officeDocument/2006/relationships/theme" Target="../theme/theme5.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9" Type="http://schemas.openxmlformats.org/officeDocument/2006/relationships/slideLayout" Target="../slideLayouts/slideLayout53.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6.xml"/><Relationship Id="rId10" Type="http://schemas.openxmlformats.org/officeDocument/2006/relationships/slideLayout" Target="../slideLayouts/slideLayout65.xml"/><Relationship Id="rId13" Type="http://schemas.openxmlformats.org/officeDocument/2006/relationships/slideLayout" Target="../slideLayouts/slideLayout68.xml"/><Relationship Id="rId12" Type="http://schemas.openxmlformats.org/officeDocument/2006/relationships/slideLayout" Target="../slideLayouts/slideLayout67.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5" Type="http://schemas.openxmlformats.org/officeDocument/2006/relationships/theme" Target="../theme/theme9.xml"/><Relationship Id="rId14" Type="http://schemas.openxmlformats.org/officeDocument/2006/relationships/slideLayout" Target="../slideLayouts/slideLayout6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slideLayout" Target="../slideLayouts/slideLayout71.xml"/><Relationship Id="rId3" Type="http://schemas.openxmlformats.org/officeDocument/2006/relationships/slideLayout" Target="../slideLayouts/slideLayout72.xml"/><Relationship Id="rId4" Type="http://schemas.openxmlformats.org/officeDocument/2006/relationships/slideLayout" Target="../slideLayouts/slideLayout73.xml"/><Relationship Id="rId9" Type="http://schemas.openxmlformats.org/officeDocument/2006/relationships/theme" Target="../theme/theme1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s>
</file>

<file path=ppt/slideMasters/_rels/slideMaster7.xml.rels><?xml version="1.0" encoding="UTF-8" standalone="yes"?><Relationships xmlns="http://schemas.openxmlformats.org/package/2006/relationships"><Relationship Id="rId20" Type="http://schemas.openxmlformats.org/officeDocument/2006/relationships/slideLayout" Target="../slideLayouts/slideLayout97.xml"/><Relationship Id="rId22" Type="http://schemas.openxmlformats.org/officeDocument/2006/relationships/slideLayout" Target="../slideLayouts/slideLayout99.xml"/><Relationship Id="rId21" Type="http://schemas.openxmlformats.org/officeDocument/2006/relationships/slideLayout" Target="../slideLayouts/slideLayout98.xml"/><Relationship Id="rId24" Type="http://schemas.openxmlformats.org/officeDocument/2006/relationships/slideLayout" Target="../slideLayouts/slideLayout101.xml"/><Relationship Id="rId23" Type="http://schemas.openxmlformats.org/officeDocument/2006/relationships/slideLayout" Target="../slideLayouts/slideLayout100.xml"/><Relationship Id="rId1" Type="http://schemas.openxmlformats.org/officeDocument/2006/relationships/slideLayout" Target="../slideLayouts/slideLayout78.xml"/><Relationship Id="rId2" Type="http://schemas.openxmlformats.org/officeDocument/2006/relationships/slideLayout" Target="../slideLayouts/slideLayout79.xml"/><Relationship Id="rId3" Type="http://schemas.openxmlformats.org/officeDocument/2006/relationships/slideLayout" Target="../slideLayouts/slideLayout80.xml"/><Relationship Id="rId4" Type="http://schemas.openxmlformats.org/officeDocument/2006/relationships/slideLayout" Target="../slideLayouts/slideLayout81.xml"/><Relationship Id="rId9" Type="http://schemas.openxmlformats.org/officeDocument/2006/relationships/slideLayout" Target="../slideLayouts/slideLayout86.xml"/><Relationship Id="rId26" Type="http://schemas.openxmlformats.org/officeDocument/2006/relationships/slideLayout" Target="../slideLayouts/slideLayout103.xml"/><Relationship Id="rId25" Type="http://schemas.openxmlformats.org/officeDocument/2006/relationships/slideLayout" Target="../slideLayouts/slideLayout102.xml"/><Relationship Id="rId28" Type="http://schemas.openxmlformats.org/officeDocument/2006/relationships/slideLayout" Target="../slideLayouts/slideLayout105.xml"/><Relationship Id="rId27" Type="http://schemas.openxmlformats.org/officeDocument/2006/relationships/slideLayout" Target="../slideLayouts/slideLayout104.xml"/><Relationship Id="rId5" Type="http://schemas.openxmlformats.org/officeDocument/2006/relationships/slideLayout" Target="../slideLayouts/slideLayout82.xml"/><Relationship Id="rId6" Type="http://schemas.openxmlformats.org/officeDocument/2006/relationships/slideLayout" Target="../slideLayouts/slideLayout83.xml"/><Relationship Id="rId29" Type="http://schemas.openxmlformats.org/officeDocument/2006/relationships/slideLayout" Target="../slideLayouts/slideLayout106.xml"/><Relationship Id="rId7" Type="http://schemas.openxmlformats.org/officeDocument/2006/relationships/slideLayout" Target="../slideLayouts/slideLayout84.xml"/><Relationship Id="rId8" Type="http://schemas.openxmlformats.org/officeDocument/2006/relationships/slideLayout" Target="../slideLayouts/slideLayout85.xml"/><Relationship Id="rId31" Type="http://schemas.openxmlformats.org/officeDocument/2006/relationships/slideLayout" Target="../slideLayouts/slideLayout108.xml"/><Relationship Id="rId30" Type="http://schemas.openxmlformats.org/officeDocument/2006/relationships/slideLayout" Target="../slideLayouts/slideLayout107.xml"/><Relationship Id="rId11" Type="http://schemas.openxmlformats.org/officeDocument/2006/relationships/slideLayout" Target="../slideLayouts/slideLayout88.xml"/><Relationship Id="rId33" Type="http://schemas.openxmlformats.org/officeDocument/2006/relationships/slideLayout" Target="../slideLayouts/slideLayout110.xml"/><Relationship Id="rId10" Type="http://schemas.openxmlformats.org/officeDocument/2006/relationships/slideLayout" Target="../slideLayouts/slideLayout87.xml"/><Relationship Id="rId32" Type="http://schemas.openxmlformats.org/officeDocument/2006/relationships/slideLayout" Target="../slideLayouts/slideLayout109.xml"/><Relationship Id="rId13" Type="http://schemas.openxmlformats.org/officeDocument/2006/relationships/slideLayout" Target="../slideLayouts/slideLayout90.xml"/><Relationship Id="rId35" Type="http://schemas.openxmlformats.org/officeDocument/2006/relationships/slideLayout" Target="../slideLayouts/slideLayout112.xml"/><Relationship Id="rId12" Type="http://schemas.openxmlformats.org/officeDocument/2006/relationships/slideLayout" Target="../slideLayouts/slideLayout89.xml"/><Relationship Id="rId34" Type="http://schemas.openxmlformats.org/officeDocument/2006/relationships/slideLayout" Target="../slideLayouts/slideLayout111.xml"/><Relationship Id="rId15" Type="http://schemas.openxmlformats.org/officeDocument/2006/relationships/slideLayout" Target="../slideLayouts/slideLayout92.xml"/><Relationship Id="rId37" Type="http://schemas.openxmlformats.org/officeDocument/2006/relationships/slideLayout" Target="../slideLayouts/slideLayout114.xml"/><Relationship Id="rId14" Type="http://schemas.openxmlformats.org/officeDocument/2006/relationships/slideLayout" Target="../slideLayouts/slideLayout91.xml"/><Relationship Id="rId36" Type="http://schemas.openxmlformats.org/officeDocument/2006/relationships/slideLayout" Target="../slideLayouts/slideLayout113.xml"/><Relationship Id="rId17" Type="http://schemas.openxmlformats.org/officeDocument/2006/relationships/slideLayout" Target="../slideLayouts/slideLayout94.xml"/><Relationship Id="rId16" Type="http://schemas.openxmlformats.org/officeDocument/2006/relationships/slideLayout" Target="../slideLayouts/slideLayout93.xml"/><Relationship Id="rId38" Type="http://schemas.openxmlformats.org/officeDocument/2006/relationships/theme" Target="../theme/theme14.xml"/><Relationship Id="rId19" Type="http://schemas.openxmlformats.org/officeDocument/2006/relationships/slideLayout" Target="../slideLayouts/slideLayout96.xml"/><Relationship Id="rId18" Type="http://schemas.openxmlformats.org/officeDocument/2006/relationships/slideLayout" Target="../slideLayouts/slideLayout95.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3" Type="http://schemas.openxmlformats.org/officeDocument/2006/relationships/slideLayout" Target="../slideLayouts/slideLayout127.xml"/><Relationship Id="rId12" Type="http://schemas.openxmlformats.org/officeDocument/2006/relationships/slideLayout" Target="../slideLayouts/slideLayout126.xml"/><Relationship Id="rId15" Type="http://schemas.openxmlformats.org/officeDocument/2006/relationships/slideLayout" Target="../slideLayouts/slideLayout129.xml"/><Relationship Id="rId14" Type="http://schemas.openxmlformats.org/officeDocument/2006/relationships/slideLayout" Target="../slideLayouts/slideLayout128.xml"/><Relationship Id="rId17" Type="http://schemas.openxmlformats.org/officeDocument/2006/relationships/slideLayout" Target="../slideLayouts/slideLayout131.xml"/><Relationship Id="rId16" Type="http://schemas.openxmlformats.org/officeDocument/2006/relationships/slideLayout" Target="../slideLayouts/slideLayout130.xml"/><Relationship Id="rId18" Type="http://schemas.openxmlformats.org/officeDocument/2006/relationships/theme" Target="../theme/theme4.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slideLayout" Target="../slideLayouts/slideLayout133.xml"/><Relationship Id="rId3" Type="http://schemas.openxmlformats.org/officeDocument/2006/relationships/slideLayout" Target="../slideLayouts/slideLayout134.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5" Type="http://schemas.openxmlformats.org/officeDocument/2006/relationships/slideLayout" Target="../slideLayouts/slideLayout136.xml"/><Relationship Id="rId6" Type="http://schemas.openxmlformats.org/officeDocument/2006/relationships/slideLayout" Target="../slideLayouts/slideLayout137.xml"/><Relationship Id="rId7" Type="http://schemas.openxmlformats.org/officeDocument/2006/relationships/slideLayout" Target="../slideLayouts/slideLayout138.xml"/><Relationship Id="rId8" Type="http://schemas.openxmlformats.org/officeDocument/2006/relationships/slideLayout" Target="../slideLayouts/slideLayout139.xml"/><Relationship Id="rId11" Type="http://schemas.openxmlformats.org/officeDocument/2006/relationships/theme" Target="../theme/theme12.xml"/><Relationship Id="rId10" Type="http://schemas.openxmlformats.org/officeDocument/2006/relationships/slideLayout" Target="../slideLayouts/slideLayout1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16" name="Shape 716"/>
        <p:cNvGrpSpPr/>
        <p:nvPr/>
      </p:nvGrpSpPr>
      <p:grpSpPr>
        <a:xfrm>
          <a:off x="0" y="0"/>
          <a:ext cx="0" cy="0"/>
          <a:chOff x="0" y="0"/>
          <a:chExt cx="0" cy="0"/>
        </a:xfrm>
      </p:grpSpPr>
      <p:sp>
        <p:nvSpPr>
          <p:cNvPr id="717" name="Google Shape;717;p15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18" name="Google Shape;718;p15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719" name="Google Shape;719;p15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720" name="Google Shape;720;p15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721" name="Google Shape;721;p15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757575"/>
                </a:solidFill>
                <a:latin typeface="Arial"/>
                <a:ea typeface="Arial"/>
                <a:cs typeface="Arial"/>
                <a:sym typeface="Arial"/>
              </a:defRPr>
            </a:lvl1pPr>
            <a:lvl2pPr indent="0" lvl="1" marL="0" marR="0" algn="r">
              <a:spcBef>
                <a:spcPts val="0"/>
              </a:spcBef>
              <a:buNone/>
              <a:defRPr b="0" i="0" sz="900" u="none" cap="none" strike="noStrike">
                <a:solidFill>
                  <a:srgbClr val="757575"/>
                </a:solidFill>
                <a:latin typeface="Arial"/>
                <a:ea typeface="Arial"/>
                <a:cs typeface="Arial"/>
                <a:sym typeface="Arial"/>
              </a:defRPr>
            </a:lvl2pPr>
            <a:lvl3pPr indent="0" lvl="2" marL="0" marR="0" algn="r">
              <a:spcBef>
                <a:spcPts val="0"/>
              </a:spcBef>
              <a:buNone/>
              <a:defRPr b="0" i="0" sz="900" u="none" cap="none" strike="noStrike">
                <a:solidFill>
                  <a:srgbClr val="757575"/>
                </a:solidFill>
                <a:latin typeface="Arial"/>
                <a:ea typeface="Arial"/>
                <a:cs typeface="Arial"/>
                <a:sym typeface="Arial"/>
              </a:defRPr>
            </a:lvl3pPr>
            <a:lvl4pPr indent="0" lvl="3" marL="0" marR="0" algn="r">
              <a:spcBef>
                <a:spcPts val="0"/>
              </a:spcBef>
              <a:buNone/>
              <a:defRPr b="0" i="0" sz="900" u="none" cap="none" strike="noStrike">
                <a:solidFill>
                  <a:srgbClr val="757575"/>
                </a:solidFill>
                <a:latin typeface="Arial"/>
                <a:ea typeface="Arial"/>
                <a:cs typeface="Arial"/>
                <a:sym typeface="Arial"/>
              </a:defRPr>
            </a:lvl4pPr>
            <a:lvl5pPr indent="0" lvl="4" marL="0" marR="0" algn="r">
              <a:spcBef>
                <a:spcPts val="0"/>
              </a:spcBef>
              <a:buNone/>
              <a:defRPr b="0" i="0" sz="900" u="none" cap="none" strike="noStrike">
                <a:solidFill>
                  <a:srgbClr val="757575"/>
                </a:solidFill>
                <a:latin typeface="Arial"/>
                <a:ea typeface="Arial"/>
                <a:cs typeface="Arial"/>
                <a:sym typeface="Arial"/>
              </a:defRPr>
            </a:lvl5pPr>
            <a:lvl6pPr indent="0" lvl="5" marL="0" marR="0" algn="r">
              <a:spcBef>
                <a:spcPts val="0"/>
              </a:spcBef>
              <a:buNone/>
              <a:defRPr b="0" i="0" sz="900" u="none" cap="none" strike="noStrike">
                <a:solidFill>
                  <a:srgbClr val="757575"/>
                </a:solidFill>
                <a:latin typeface="Arial"/>
                <a:ea typeface="Arial"/>
                <a:cs typeface="Arial"/>
                <a:sym typeface="Arial"/>
              </a:defRPr>
            </a:lvl6pPr>
            <a:lvl7pPr indent="0" lvl="6" marL="0" marR="0" algn="r">
              <a:spcBef>
                <a:spcPts val="0"/>
              </a:spcBef>
              <a:buNone/>
              <a:defRPr b="0" i="0" sz="900" u="none" cap="none" strike="noStrike">
                <a:solidFill>
                  <a:srgbClr val="757575"/>
                </a:solidFill>
                <a:latin typeface="Arial"/>
                <a:ea typeface="Arial"/>
                <a:cs typeface="Arial"/>
                <a:sym typeface="Arial"/>
              </a:defRPr>
            </a:lvl7pPr>
            <a:lvl8pPr indent="0" lvl="7" marL="0" marR="0" algn="r">
              <a:spcBef>
                <a:spcPts val="0"/>
              </a:spcBef>
              <a:buNone/>
              <a:defRPr b="0" i="0" sz="900" u="none" cap="none" strike="noStrike">
                <a:solidFill>
                  <a:srgbClr val="757575"/>
                </a:solidFill>
                <a:latin typeface="Arial"/>
                <a:ea typeface="Arial"/>
                <a:cs typeface="Arial"/>
                <a:sym typeface="Arial"/>
              </a:defRPr>
            </a:lvl8pPr>
            <a:lvl9pPr indent="0" lvl="8" marL="0" marR="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24" name="Shape 824"/>
        <p:cNvGrpSpPr/>
        <p:nvPr/>
      </p:nvGrpSpPr>
      <p:grpSpPr>
        <a:xfrm>
          <a:off x="0" y="0"/>
          <a:ext cx="0" cy="0"/>
          <a:chOff x="0" y="0"/>
          <a:chExt cx="0" cy="0"/>
        </a:xfrm>
      </p:grpSpPr>
      <p:sp>
        <p:nvSpPr>
          <p:cNvPr id="825" name="Google Shape;825;p16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826" name="Google Shape;826;p16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827" name="Google Shape;827;p1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27" r:id="rId23"/>
    <p:sldLayoutId id="2147483828" r:id="rId24"/>
    <p:sldLayoutId id="2147483829" r:id="rId25"/>
    <p:sldLayoutId id="2147483830" r:id="rId26"/>
    <p:sldLayoutId id="2147483831" r:id="rId27"/>
    <p:sldLayoutId id="2147483832" r:id="rId28"/>
    <p:sldLayoutId id="2147483833" r:id="rId29"/>
    <p:sldLayoutId id="2147483834" r:id="rId30"/>
    <p:sldLayoutId id="2147483835" r:id="rId31"/>
    <p:sldLayoutId id="2147483836"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85" name="Shape 985"/>
        <p:cNvGrpSpPr/>
        <p:nvPr/>
      </p:nvGrpSpPr>
      <p:grpSpPr>
        <a:xfrm>
          <a:off x="0" y="0"/>
          <a:ext cx="0" cy="0"/>
          <a:chOff x="0" y="0"/>
          <a:chExt cx="0" cy="0"/>
        </a:xfrm>
      </p:grpSpPr>
      <p:sp>
        <p:nvSpPr>
          <p:cNvPr id="986" name="Google Shape;986;p20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987" name="Google Shape;987;p20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988" name="Google Shape;988;p20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48" name="Shape 1048"/>
        <p:cNvGrpSpPr/>
        <p:nvPr/>
      </p:nvGrpSpPr>
      <p:grpSpPr>
        <a:xfrm>
          <a:off x="0" y="0"/>
          <a:ext cx="0" cy="0"/>
          <a:chOff x="0" y="0"/>
          <a:chExt cx="0" cy="0"/>
        </a:xfrm>
      </p:grpSpPr>
      <p:sp>
        <p:nvSpPr>
          <p:cNvPr id="1049" name="Google Shape;1049;p2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1050" name="Google Shape;1050;p2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1051" name="Google Shape;1051;p2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525"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sz="1400">
                <a:solidFill>
                  <a:schemeClr val="dk2"/>
                </a:solidFill>
              </a:defRPr>
            </a:lvl2pPr>
            <a:lvl3pPr indent="-317500" lvl="2" marL="1371600" rtl="0">
              <a:lnSpc>
                <a:spcPct val="115000"/>
              </a:lnSpc>
              <a:spcBef>
                <a:spcPts val="0"/>
              </a:spcBef>
              <a:spcAft>
                <a:spcPts val="0"/>
              </a:spcAft>
              <a:buClr>
                <a:schemeClr val="dk2"/>
              </a:buClr>
              <a:buSzPts val="1400"/>
              <a:buChar char="■"/>
              <a:defRPr sz="1400">
                <a:solidFill>
                  <a:schemeClr val="dk2"/>
                </a:solidFill>
              </a:defRPr>
            </a:lvl3pPr>
            <a:lvl4pPr indent="-317500" lvl="3" marL="1828800" rtl="0">
              <a:lnSpc>
                <a:spcPct val="115000"/>
              </a:lnSpc>
              <a:spcBef>
                <a:spcPts val="0"/>
              </a:spcBef>
              <a:spcAft>
                <a:spcPts val="0"/>
              </a:spcAft>
              <a:buClr>
                <a:schemeClr val="dk2"/>
              </a:buClr>
              <a:buSzPts val="1400"/>
              <a:buChar char="●"/>
              <a:defRPr sz="1400">
                <a:solidFill>
                  <a:schemeClr val="dk2"/>
                </a:solidFill>
              </a:defRPr>
            </a:lvl4pPr>
            <a:lvl5pPr indent="-317500" lvl="4" marL="2286000" rtl="0">
              <a:lnSpc>
                <a:spcPct val="115000"/>
              </a:lnSpc>
              <a:spcBef>
                <a:spcPts val="0"/>
              </a:spcBef>
              <a:spcAft>
                <a:spcPts val="0"/>
              </a:spcAft>
              <a:buClr>
                <a:schemeClr val="dk2"/>
              </a:buClr>
              <a:buSzPts val="1400"/>
              <a:buChar char="○"/>
              <a:defRPr sz="1400">
                <a:solidFill>
                  <a:schemeClr val="dk2"/>
                </a:solidFill>
              </a:defRPr>
            </a:lvl5pPr>
            <a:lvl6pPr indent="-317500" lvl="5" marL="2743200" rtl="0">
              <a:lnSpc>
                <a:spcPct val="115000"/>
              </a:lnSpc>
              <a:spcBef>
                <a:spcPts val="0"/>
              </a:spcBef>
              <a:spcAft>
                <a:spcPts val="0"/>
              </a:spcAft>
              <a:buClr>
                <a:schemeClr val="dk2"/>
              </a:buClr>
              <a:buSzPts val="1400"/>
              <a:buChar char="■"/>
              <a:defRPr sz="1400">
                <a:solidFill>
                  <a:schemeClr val="dk2"/>
                </a:solidFill>
              </a:defRPr>
            </a:lvl6pPr>
            <a:lvl7pPr indent="-317500" lvl="6" marL="3200400" rtl="0">
              <a:lnSpc>
                <a:spcPct val="115000"/>
              </a:lnSpc>
              <a:spcBef>
                <a:spcPts val="0"/>
              </a:spcBef>
              <a:spcAft>
                <a:spcPts val="0"/>
              </a:spcAft>
              <a:buClr>
                <a:schemeClr val="dk2"/>
              </a:buClr>
              <a:buSzPts val="1400"/>
              <a:buChar char="●"/>
              <a:defRPr sz="1400">
                <a:solidFill>
                  <a:schemeClr val="dk2"/>
                </a:solidFill>
              </a:defRPr>
            </a:lvl7pPr>
            <a:lvl8pPr indent="-317500" lvl="7" marL="3657600" rtl="0">
              <a:lnSpc>
                <a:spcPct val="115000"/>
              </a:lnSpc>
              <a:spcBef>
                <a:spcPts val="0"/>
              </a:spcBef>
              <a:spcAft>
                <a:spcPts val="0"/>
              </a:spcAft>
              <a:buClr>
                <a:schemeClr val="dk2"/>
              </a:buClr>
              <a:buSzPts val="1400"/>
              <a:buChar char="○"/>
              <a:defRPr sz="1400">
                <a:solidFill>
                  <a:schemeClr val="dk2"/>
                </a:solidFill>
              </a:defRPr>
            </a:lvl8pPr>
            <a:lvl9pPr indent="-317500" lvl="8" marL="4114800" rtl="0">
              <a:lnSpc>
                <a:spcPct val="115000"/>
              </a:lnSpc>
              <a:spcBef>
                <a:spcPts val="0"/>
              </a:spcBef>
              <a:spcAft>
                <a:spcPts val="0"/>
              </a:spcAft>
              <a:buClr>
                <a:schemeClr val="dk2"/>
              </a:buClr>
              <a:buSzPts val="1400"/>
              <a:buChar char="■"/>
              <a:defRPr sz="1400">
                <a:solidFill>
                  <a:schemeClr val="dk2"/>
                </a:solidFill>
              </a:defRPr>
            </a:lvl9pPr>
          </a:lstStyle>
          <a:p/>
        </p:txBody>
      </p:sp>
      <p:sp>
        <p:nvSpPr>
          <p:cNvPr id="53" name="Google Shape;53;p13"/>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49" name="Shape 149"/>
        <p:cNvGrpSpPr/>
        <p:nvPr/>
      </p:nvGrpSpPr>
      <p:grpSpPr>
        <a:xfrm>
          <a:off x="0" y="0"/>
          <a:ext cx="0" cy="0"/>
          <a:chOff x="0" y="0"/>
          <a:chExt cx="0" cy="0"/>
        </a:xfrm>
      </p:grpSpPr>
      <p:sp>
        <p:nvSpPr>
          <p:cNvPr id="150" name="Google Shape;150;p35"/>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151" name="Google Shape;151;p35"/>
          <p:cNvSpPr txBox="1"/>
          <p:nvPr>
            <p:ph idx="1" type="body"/>
          </p:nvPr>
        </p:nvSpPr>
        <p:spPr>
          <a:xfrm>
            <a:off x="311700" y="1152475"/>
            <a:ext cx="8520525"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152" name="Google Shape;152;p35"/>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04" name="Shape 204"/>
        <p:cNvGrpSpPr/>
        <p:nvPr/>
      </p:nvGrpSpPr>
      <p:grpSpPr>
        <a:xfrm>
          <a:off x="0" y="0"/>
          <a:ext cx="0" cy="0"/>
          <a:chOff x="0" y="0"/>
          <a:chExt cx="0" cy="0"/>
        </a:xfrm>
      </p:grpSpPr>
      <p:sp>
        <p:nvSpPr>
          <p:cNvPr id="205" name="Google Shape;205;p48"/>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206" name="Google Shape;206;p48"/>
          <p:cNvSpPr txBox="1"/>
          <p:nvPr>
            <p:ph idx="1" type="body"/>
          </p:nvPr>
        </p:nvSpPr>
        <p:spPr>
          <a:xfrm>
            <a:off x="311700" y="1152475"/>
            <a:ext cx="8520525"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207" name="Google Shape;207;p48"/>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4" name="Shape 254"/>
        <p:cNvGrpSpPr/>
        <p:nvPr/>
      </p:nvGrpSpPr>
      <p:grpSpPr>
        <a:xfrm>
          <a:off x="0" y="0"/>
          <a:ext cx="0" cy="0"/>
          <a:chOff x="0" y="0"/>
          <a:chExt cx="0" cy="0"/>
        </a:xfrm>
      </p:grpSpPr>
      <p:sp>
        <p:nvSpPr>
          <p:cNvPr id="255" name="Google Shape;255;p60"/>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256" name="Google Shape;256;p60"/>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57" name="Google Shape;257;p6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258" name="Google Shape;258;p6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259" name="Google Shape;259;p6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42" name="Shape 342"/>
        <p:cNvGrpSpPr/>
        <p:nvPr/>
      </p:nvGrpSpPr>
      <p:grpSpPr>
        <a:xfrm>
          <a:off x="0" y="0"/>
          <a:ext cx="0" cy="0"/>
          <a:chOff x="0" y="0"/>
          <a:chExt cx="0" cy="0"/>
        </a:xfrm>
      </p:grpSpPr>
      <p:sp>
        <p:nvSpPr>
          <p:cNvPr id="343" name="Google Shape;343;p7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344" name="Google Shape;344;p7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345" name="Google Shape;345;p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7" name="Shape 377"/>
        <p:cNvGrpSpPr/>
        <p:nvPr/>
      </p:nvGrpSpPr>
      <p:grpSpPr>
        <a:xfrm>
          <a:off x="0" y="0"/>
          <a:ext cx="0" cy="0"/>
          <a:chOff x="0" y="0"/>
          <a:chExt cx="0" cy="0"/>
        </a:xfrm>
      </p:grpSpPr>
      <p:sp>
        <p:nvSpPr>
          <p:cNvPr id="378" name="Google Shape;378;p84"/>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Open Sans"/>
              <a:buNone/>
              <a:defRPr b="0" i="0" sz="3300" u="none" cap="none" strike="noStrike">
                <a:solidFill>
                  <a:schemeClr val="dk1"/>
                </a:solidFill>
                <a:latin typeface="Open Sans"/>
                <a:ea typeface="Open Sans"/>
                <a:cs typeface="Open Sans"/>
                <a:sym typeface="Open San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79" name="Google Shape;379;p84"/>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Open Sans"/>
                <a:ea typeface="Open Sans"/>
                <a:cs typeface="Open Sans"/>
                <a:sym typeface="Open Sans"/>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9pPr>
          </a:lstStyle>
          <a:p/>
        </p:txBody>
      </p:sp>
      <p:sp>
        <p:nvSpPr>
          <p:cNvPr id="380" name="Google Shape;380;p8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9pPr>
          </a:lstStyle>
          <a:p/>
        </p:txBody>
      </p:sp>
      <p:sp>
        <p:nvSpPr>
          <p:cNvPr id="381" name="Google Shape;381;p8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9pPr>
          </a:lstStyle>
          <a:p/>
        </p:txBody>
      </p:sp>
      <p:sp>
        <p:nvSpPr>
          <p:cNvPr id="382" name="Google Shape;382;p8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9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9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9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9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9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9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9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9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52" r:id="rId28"/>
    <p:sldLayoutId id="2147483753" r:id="rId29"/>
    <p:sldLayoutId id="2147483754" r:id="rId30"/>
    <p:sldLayoutId id="2147483755" r:id="rId31"/>
    <p:sldLayoutId id="2147483756" r:id="rId32"/>
    <p:sldLayoutId id="2147483757" r:id="rId33"/>
    <p:sldLayoutId id="2147483758" r:id="rId34"/>
    <p:sldLayoutId id="2147483759" r:id="rId35"/>
    <p:sldLayoutId id="2147483760" r:id="rId36"/>
    <p:sldLayoutId id="2147483761"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94" name="Shape 594"/>
        <p:cNvGrpSpPr/>
        <p:nvPr/>
      </p:nvGrpSpPr>
      <p:grpSpPr>
        <a:xfrm>
          <a:off x="0" y="0"/>
          <a:ext cx="0" cy="0"/>
          <a:chOff x="0" y="0"/>
          <a:chExt cx="0" cy="0"/>
        </a:xfrm>
      </p:grpSpPr>
      <p:sp>
        <p:nvSpPr>
          <p:cNvPr id="595" name="Google Shape;595;p1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596" name="Google Shape;596;p1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597" name="Google Shape;597;p1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3" name="Shape 673"/>
        <p:cNvGrpSpPr/>
        <p:nvPr/>
      </p:nvGrpSpPr>
      <p:grpSpPr>
        <a:xfrm>
          <a:off x="0" y="0"/>
          <a:ext cx="0" cy="0"/>
          <a:chOff x="0" y="0"/>
          <a:chExt cx="0" cy="0"/>
        </a:xfrm>
      </p:grpSpPr>
      <p:sp>
        <p:nvSpPr>
          <p:cNvPr id="674" name="Google Shape;674;p14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675" name="Google Shape;675;p14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676" name="Google Shape;676;p1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0.xml"/><Relationship Id="rId3" Type="http://schemas.openxmlformats.org/officeDocument/2006/relationships/image" Target="../media/image16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45.xml"/><Relationship Id="rId2" Type="http://schemas.openxmlformats.org/officeDocument/2006/relationships/notesSlide" Target="../notesSlides/notesSlide100.xml"/><Relationship Id="rId3" Type="http://schemas.openxmlformats.org/officeDocument/2006/relationships/image" Target="../media/image323.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1.xml"/><Relationship Id="rId3" Type="http://schemas.openxmlformats.org/officeDocument/2006/relationships/image" Target="../media/image299.png"/><Relationship Id="rId4" Type="http://schemas.openxmlformats.org/officeDocument/2006/relationships/image" Target="../media/image153.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2.xml"/><Relationship Id="rId3" Type="http://schemas.openxmlformats.org/officeDocument/2006/relationships/image" Target="../media/image297.png"/><Relationship Id="rId4" Type="http://schemas.openxmlformats.org/officeDocument/2006/relationships/image" Target="../media/image303.png"/><Relationship Id="rId5" Type="http://schemas.openxmlformats.org/officeDocument/2006/relationships/image" Target="../media/image305.png"/><Relationship Id="rId6" Type="http://schemas.openxmlformats.org/officeDocument/2006/relationships/image" Target="../media/image22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4.xml"/><Relationship Id="rId3" Type="http://schemas.openxmlformats.org/officeDocument/2006/relationships/image" Target="../media/image355.png"/><Relationship Id="rId4" Type="http://schemas.openxmlformats.org/officeDocument/2006/relationships/image" Target="../media/image153.png"/><Relationship Id="rId5" Type="http://schemas.openxmlformats.org/officeDocument/2006/relationships/image" Target="../media/image30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5.xml"/><Relationship Id="rId3" Type="http://schemas.openxmlformats.org/officeDocument/2006/relationships/image" Target="../media/image308.png"/><Relationship Id="rId4" Type="http://schemas.openxmlformats.org/officeDocument/2006/relationships/image" Target="../media/image310.png"/><Relationship Id="rId9" Type="http://schemas.openxmlformats.org/officeDocument/2006/relationships/image" Target="../media/image223.png"/><Relationship Id="rId5" Type="http://schemas.openxmlformats.org/officeDocument/2006/relationships/image" Target="../media/image306.png"/><Relationship Id="rId6" Type="http://schemas.openxmlformats.org/officeDocument/2006/relationships/image" Target="../media/image312.png"/><Relationship Id="rId7" Type="http://schemas.openxmlformats.org/officeDocument/2006/relationships/image" Target="../media/image311.png"/><Relationship Id="rId8" Type="http://schemas.openxmlformats.org/officeDocument/2006/relationships/image" Target="../media/image324.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6.xml"/><Relationship Id="rId3" Type="http://schemas.openxmlformats.org/officeDocument/2006/relationships/image" Target="../media/image153.png"/><Relationship Id="rId4" Type="http://schemas.openxmlformats.org/officeDocument/2006/relationships/image" Target="../media/image329.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7.xml"/><Relationship Id="rId3" Type="http://schemas.openxmlformats.org/officeDocument/2006/relationships/image" Target="../media/image313.png"/><Relationship Id="rId4" Type="http://schemas.openxmlformats.org/officeDocument/2006/relationships/image" Target="../media/image316.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8.xml"/><Relationship Id="rId3" Type="http://schemas.openxmlformats.org/officeDocument/2006/relationships/image" Target="../media/image326.png"/><Relationship Id="rId4" Type="http://schemas.openxmlformats.org/officeDocument/2006/relationships/image" Target="../media/image153.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09.xml"/><Relationship Id="rId3" Type="http://schemas.openxmlformats.org/officeDocument/2006/relationships/image" Target="../media/image354.jpg"/><Relationship Id="rId4" Type="http://schemas.openxmlformats.org/officeDocument/2006/relationships/image" Target="../media/image345.jpg"/><Relationship Id="rId9" Type="http://schemas.openxmlformats.org/officeDocument/2006/relationships/image" Target="../media/image153.png"/><Relationship Id="rId5" Type="http://schemas.openxmlformats.org/officeDocument/2006/relationships/image" Target="../media/image352.jpg"/><Relationship Id="rId6" Type="http://schemas.openxmlformats.org/officeDocument/2006/relationships/image" Target="../media/image353.jpg"/><Relationship Id="rId7" Type="http://schemas.openxmlformats.org/officeDocument/2006/relationships/image" Target="../media/image351.jpg"/><Relationship Id="rId8" Type="http://schemas.openxmlformats.org/officeDocument/2006/relationships/image" Target="../media/image3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1.xml"/><Relationship Id="rId3" Type="http://schemas.openxmlformats.org/officeDocument/2006/relationships/image" Target="../media/image201.png"/><Relationship Id="rId4" Type="http://schemas.openxmlformats.org/officeDocument/2006/relationships/image" Target="../media/image16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10.xml"/><Relationship Id="rId3" Type="http://schemas.openxmlformats.org/officeDocument/2006/relationships/image" Target="../media/image19.png"/><Relationship Id="rId4" Type="http://schemas.openxmlformats.org/officeDocument/2006/relationships/image" Target="../media/image178.png"/><Relationship Id="rId5" Type="http://schemas.openxmlformats.org/officeDocument/2006/relationships/image" Target="../media/image319.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11.xml"/><Relationship Id="rId3" Type="http://schemas.openxmlformats.org/officeDocument/2006/relationships/image" Target="../media/image19.png"/><Relationship Id="rId4" Type="http://schemas.openxmlformats.org/officeDocument/2006/relationships/image" Target="../media/image338.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12.xml"/><Relationship Id="rId3" Type="http://schemas.openxmlformats.org/officeDocument/2006/relationships/image" Target="../media/image330.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13.xml"/><Relationship Id="rId3" Type="http://schemas.openxmlformats.org/officeDocument/2006/relationships/image" Target="../media/image19.png"/><Relationship Id="rId4" Type="http://schemas.openxmlformats.org/officeDocument/2006/relationships/image" Target="../media/image327.png"/><Relationship Id="rId5" Type="http://schemas.openxmlformats.org/officeDocument/2006/relationships/image" Target="../media/image341.png"/><Relationship Id="rId6" Type="http://schemas.openxmlformats.org/officeDocument/2006/relationships/image" Target="../media/image326.png"/><Relationship Id="rId7" Type="http://schemas.openxmlformats.org/officeDocument/2006/relationships/image" Target="../media/image330.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5.xml"/><Relationship Id="rId3" Type="http://schemas.openxmlformats.org/officeDocument/2006/relationships/image" Target="../media/image337.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116.xml"/><Relationship Id="rId3" Type="http://schemas.openxmlformats.org/officeDocument/2006/relationships/image" Target="../media/image287.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7.xml"/><Relationship Id="rId3" Type="http://schemas.openxmlformats.org/officeDocument/2006/relationships/image" Target="../media/image332.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8.xml"/><Relationship Id="rId3" Type="http://schemas.openxmlformats.org/officeDocument/2006/relationships/image" Target="../media/image328.png"/><Relationship Id="rId4" Type="http://schemas.openxmlformats.org/officeDocument/2006/relationships/image" Target="../media/image336.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19.xml"/><Relationship Id="rId3" Type="http://schemas.openxmlformats.org/officeDocument/2006/relationships/image" Target="../media/image3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2.xml"/><Relationship Id="rId3" Type="http://schemas.openxmlformats.org/officeDocument/2006/relationships/image" Target="../media/image168.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120.xml"/><Relationship Id="rId3" Type="http://schemas.openxmlformats.org/officeDocument/2006/relationships/image" Target="../media/image287.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21.xml"/><Relationship Id="rId3" Type="http://schemas.openxmlformats.org/officeDocument/2006/relationships/image" Target="../media/image342.png"/><Relationship Id="rId4" Type="http://schemas.openxmlformats.org/officeDocument/2006/relationships/hyperlink" Target="http://www.youtube.com/watch?v=hT2pspoIhmA" TargetMode="External"/><Relationship Id="rId5" Type="http://schemas.openxmlformats.org/officeDocument/2006/relationships/image" Target="../media/image340.jpg"/><Relationship Id="rId6" Type="http://schemas.openxmlformats.org/officeDocument/2006/relationships/hyperlink" Target="http://www.youtube.com/watch?v=CXCC9-5DsQk" TargetMode="External"/><Relationship Id="rId7" Type="http://schemas.openxmlformats.org/officeDocument/2006/relationships/image" Target="../media/image335.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22.xml"/><Relationship Id="rId3" Type="http://schemas.openxmlformats.org/officeDocument/2006/relationships/image" Target="../media/image334.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23.xml"/><Relationship Id="rId3" Type="http://schemas.openxmlformats.org/officeDocument/2006/relationships/image" Target="../media/image349.png"/><Relationship Id="rId4" Type="http://schemas.openxmlformats.org/officeDocument/2006/relationships/image" Target="../media/image344.png"/><Relationship Id="rId5" Type="http://schemas.openxmlformats.org/officeDocument/2006/relationships/image" Target="../media/image350.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25.xml"/><Relationship Id="rId3" Type="http://schemas.openxmlformats.org/officeDocument/2006/relationships/image" Target="../media/image346.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26.xml"/><Relationship Id="rId3" Type="http://schemas.openxmlformats.org/officeDocument/2006/relationships/image" Target="../media/image223.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27.xml"/><Relationship Id="rId3" Type="http://schemas.openxmlformats.org/officeDocument/2006/relationships/image" Target="../media/image347.jp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128.xml"/><Relationship Id="rId3" Type="http://schemas.openxmlformats.org/officeDocument/2006/relationships/image" Target="../media/image343.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3.xml"/><Relationship Id="rId3" Type="http://schemas.openxmlformats.org/officeDocument/2006/relationships/image" Target="../media/image159.png"/><Relationship Id="rId4" Type="http://schemas.openxmlformats.org/officeDocument/2006/relationships/image" Target="../media/image15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14.xml"/><Relationship Id="rId3" Type="http://schemas.openxmlformats.org/officeDocument/2006/relationships/image" Target="../media/image15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2.xml"/><Relationship Id="rId2" Type="http://schemas.openxmlformats.org/officeDocument/2006/relationships/notesSlide" Target="../notesSlides/notesSlide15.xml"/><Relationship Id="rId3" Type="http://schemas.openxmlformats.org/officeDocument/2006/relationships/image" Target="../media/image17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6.xml"/><Relationship Id="rId3" Type="http://schemas.openxmlformats.org/officeDocument/2006/relationships/image" Target="../media/image153.png"/><Relationship Id="rId4" Type="http://schemas.openxmlformats.org/officeDocument/2006/relationships/image" Target="../media/image156.png"/><Relationship Id="rId5" Type="http://schemas.openxmlformats.org/officeDocument/2006/relationships/image" Target="../media/image169.png"/><Relationship Id="rId6" Type="http://schemas.openxmlformats.org/officeDocument/2006/relationships/image" Target="../media/image17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7.xml"/><Relationship Id="rId3" Type="http://schemas.openxmlformats.org/officeDocument/2006/relationships/image" Target="../media/image153.png"/><Relationship Id="rId4" Type="http://schemas.openxmlformats.org/officeDocument/2006/relationships/image" Target="../media/image156.png"/><Relationship Id="rId5" Type="http://schemas.openxmlformats.org/officeDocument/2006/relationships/image" Target="../media/image169.png"/><Relationship Id="rId6" Type="http://schemas.openxmlformats.org/officeDocument/2006/relationships/image" Target="../media/image17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8.xml"/><Relationship Id="rId3" Type="http://schemas.openxmlformats.org/officeDocument/2006/relationships/image" Target="../media/image17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9.xml"/><Relationship Id="rId3" Type="http://schemas.openxmlformats.org/officeDocument/2006/relationships/comments" Target="../comments/comment1.xml"/><Relationship Id="rId4" Type="http://schemas.openxmlformats.org/officeDocument/2006/relationships/image" Target="../media/image153.png"/><Relationship Id="rId5" Type="http://schemas.openxmlformats.org/officeDocument/2006/relationships/image" Target="../media/image191.jpg"/><Relationship Id="rId6" Type="http://schemas.openxmlformats.org/officeDocument/2006/relationships/image" Target="../media/image17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2.xml"/><Relationship Id="rId3" Type="http://schemas.openxmlformats.org/officeDocument/2006/relationships/image" Target="../media/image15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0.xml"/><Relationship Id="rId3" Type="http://schemas.openxmlformats.org/officeDocument/2006/relationships/image" Target="../media/image153.png"/><Relationship Id="rId4" Type="http://schemas.openxmlformats.org/officeDocument/2006/relationships/image" Target="../media/image191.jpg"/><Relationship Id="rId5" Type="http://schemas.openxmlformats.org/officeDocument/2006/relationships/image" Target="../media/image17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1.xml"/><Relationship Id="rId3" Type="http://schemas.openxmlformats.org/officeDocument/2006/relationships/image" Target="../media/image17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2.xml"/><Relationship Id="rId3" Type="http://schemas.openxmlformats.org/officeDocument/2006/relationships/image" Target="../media/image15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3.xml"/><Relationship Id="rId3" Type="http://schemas.openxmlformats.org/officeDocument/2006/relationships/image" Target="../media/image184.png"/><Relationship Id="rId4" Type="http://schemas.openxmlformats.org/officeDocument/2006/relationships/image" Target="../media/image153.png"/><Relationship Id="rId5" Type="http://schemas.openxmlformats.org/officeDocument/2006/relationships/image" Target="../media/image156.png"/><Relationship Id="rId6" Type="http://schemas.openxmlformats.org/officeDocument/2006/relationships/image" Target="../media/image169.png"/><Relationship Id="rId7" Type="http://schemas.openxmlformats.org/officeDocument/2006/relationships/image" Target="../media/image17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4.xml"/><Relationship Id="rId3" Type="http://schemas.openxmlformats.org/officeDocument/2006/relationships/image" Target="../media/image181.png"/><Relationship Id="rId4" Type="http://schemas.openxmlformats.org/officeDocument/2006/relationships/image" Target="../media/image15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5.xml"/><Relationship Id="rId3" Type="http://schemas.openxmlformats.org/officeDocument/2006/relationships/image" Target="../media/image188.png"/><Relationship Id="rId4" Type="http://schemas.openxmlformats.org/officeDocument/2006/relationships/image" Target="../media/image15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6.xml"/><Relationship Id="rId3" Type="http://schemas.openxmlformats.org/officeDocument/2006/relationships/image" Target="../media/image190.png"/><Relationship Id="rId4" Type="http://schemas.openxmlformats.org/officeDocument/2006/relationships/image" Target="../media/image17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7.xml"/><Relationship Id="rId3" Type="http://schemas.openxmlformats.org/officeDocument/2006/relationships/image" Target="../media/image153.png"/><Relationship Id="rId4" Type="http://schemas.openxmlformats.org/officeDocument/2006/relationships/image" Target="../media/image19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28.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3.xml"/><Relationship Id="rId3" Type="http://schemas.openxmlformats.org/officeDocument/2006/relationships/image" Target="../media/image16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30.xml"/><Relationship Id="rId3" Type="http://schemas.openxmlformats.org/officeDocument/2006/relationships/image" Target="../media/image181.png"/><Relationship Id="rId4" Type="http://schemas.openxmlformats.org/officeDocument/2006/relationships/image" Target="../media/image17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9.xml"/><Relationship Id="rId2" Type="http://schemas.openxmlformats.org/officeDocument/2006/relationships/notesSlide" Target="../notesSlides/notesSlide31.xml"/><Relationship Id="rId3" Type="http://schemas.openxmlformats.org/officeDocument/2006/relationships/image" Target="../media/image18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34.xml"/><Relationship Id="rId3" Type="http://schemas.openxmlformats.org/officeDocument/2006/relationships/image" Target="../media/image228.png"/><Relationship Id="rId4" Type="http://schemas.openxmlformats.org/officeDocument/2006/relationships/image" Target="../media/image207.jpg"/><Relationship Id="rId9" Type="http://schemas.openxmlformats.org/officeDocument/2006/relationships/image" Target="../media/image193.jpg"/><Relationship Id="rId5" Type="http://schemas.openxmlformats.org/officeDocument/2006/relationships/image" Target="../media/image187.png"/><Relationship Id="rId6" Type="http://schemas.openxmlformats.org/officeDocument/2006/relationships/image" Target="../media/image192.png"/><Relationship Id="rId7" Type="http://schemas.openxmlformats.org/officeDocument/2006/relationships/image" Target="../media/image195.png"/><Relationship Id="rId8" Type="http://schemas.openxmlformats.org/officeDocument/2006/relationships/image" Target="../media/image186.png"/><Relationship Id="rId11" Type="http://schemas.openxmlformats.org/officeDocument/2006/relationships/image" Target="../media/image288.jpg"/><Relationship Id="rId10" Type="http://schemas.openxmlformats.org/officeDocument/2006/relationships/image" Target="../media/image189.jpg"/><Relationship Id="rId13" Type="http://schemas.openxmlformats.org/officeDocument/2006/relationships/image" Target="../media/image198.png"/><Relationship Id="rId12" Type="http://schemas.openxmlformats.org/officeDocument/2006/relationships/image" Target="../media/image197.jpg"/><Relationship Id="rId15" Type="http://schemas.openxmlformats.org/officeDocument/2006/relationships/image" Target="../media/image213.png"/><Relationship Id="rId14" Type="http://schemas.openxmlformats.org/officeDocument/2006/relationships/image" Target="../media/image196.png"/><Relationship Id="rId17" Type="http://schemas.openxmlformats.org/officeDocument/2006/relationships/image" Target="../media/image205.png"/><Relationship Id="rId16" Type="http://schemas.openxmlformats.org/officeDocument/2006/relationships/image" Target="../media/image22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5.xml"/><Relationship Id="rId3" Type="http://schemas.openxmlformats.org/officeDocument/2006/relationships/hyperlink" Target="http://www.youtube.com/watch?v=v77I_bByCDQ" TargetMode="External"/><Relationship Id="rId4" Type="http://schemas.openxmlformats.org/officeDocument/2006/relationships/image" Target="../media/image20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36.xml"/><Relationship Id="rId3" Type="http://schemas.openxmlformats.org/officeDocument/2006/relationships/image" Target="../media/image33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37.xml"/><Relationship Id="rId3" Type="http://schemas.openxmlformats.org/officeDocument/2006/relationships/image" Target="../media/image204.jpg"/><Relationship Id="rId4" Type="http://schemas.openxmlformats.org/officeDocument/2006/relationships/image" Target="../media/image21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38.xml"/><Relationship Id="rId3" Type="http://schemas.openxmlformats.org/officeDocument/2006/relationships/image" Target="../media/image202.jpg"/><Relationship Id="rId4" Type="http://schemas.openxmlformats.org/officeDocument/2006/relationships/image" Target="../media/image20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39.xml"/><Relationship Id="rId3" Type="http://schemas.openxmlformats.org/officeDocument/2006/relationships/image" Target="../media/image199.jpg"/><Relationship Id="rId4" Type="http://schemas.openxmlformats.org/officeDocument/2006/relationships/image" Target="../media/image200.jpg"/><Relationship Id="rId9" Type="http://schemas.openxmlformats.org/officeDocument/2006/relationships/image" Target="../media/image209.jpg"/><Relationship Id="rId5" Type="http://schemas.openxmlformats.org/officeDocument/2006/relationships/image" Target="../media/image203.jpg"/><Relationship Id="rId6" Type="http://schemas.openxmlformats.org/officeDocument/2006/relationships/image" Target="../media/image211.jpg"/><Relationship Id="rId7" Type="http://schemas.openxmlformats.org/officeDocument/2006/relationships/image" Target="../media/image214.jpg"/><Relationship Id="rId8" Type="http://schemas.openxmlformats.org/officeDocument/2006/relationships/image" Target="../media/image2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4.xml"/><Relationship Id="rId3" Type="http://schemas.openxmlformats.org/officeDocument/2006/relationships/image" Target="../media/image170.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0.xml"/><Relationship Id="rId3" Type="http://schemas.openxmlformats.org/officeDocument/2006/relationships/image" Target="../media/image218.jpg"/><Relationship Id="rId4" Type="http://schemas.openxmlformats.org/officeDocument/2006/relationships/image" Target="../media/image222.jpg"/><Relationship Id="rId5" Type="http://schemas.openxmlformats.org/officeDocument/2006/relationships/image" Target="../media/image215.jpg"/><Relationship Id="rId6" Type="http://schemas.openxmlformats.org/officeDocument/2006/relationships/image" Target="../media/image22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41.xml"/><Relationship Id="rId3" Type="http://schemas.openxmlformats.org/officeDocument/2006/relationships/image" Target="../media/image221.jpg"/><Relationship Id="rId4" Type="http://schemas.openxmlformats.org/officeDocument/2006/relationships/image" Target="../media/image21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42.xml"/><Relationship Id="rId3" Type="http://schemas.openxmlformats.org/officeDocument/2006/relationships/image" Target="../media/image22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44.xml"/><Relationship Id="rId3" Type="http://schemas.openxmlformats.org/officeDocument/2006/relationships/image" Target="../media/image226.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48.xml"/><Relationship Id="rId3" Type="http://schemas.openxmlformats.org/officeDocument/2006/relationships/image" Target="../media/image236.gi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49.xml"/><Relationship Id="rId3" Type="http://schemas.openxmlformats.org/officeDocument/2006/relationships/image" Target="../media/image23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50.xml"/><Relationship Id="rId3" Type="http://schemas.openxmlformats.org/officeDocument/2006/relationships/image" Target="../media/image234.jpg"/><Relationship Id="rId4" Type="http://schemas.openxmlformats.org/officeDocument/2006/relationships/image" Target="../media/image22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52.xml"/><Relationship Id="rId3" Type="http://schemas.openxmlformats.org/officeDocument/2006/relationships/hyperlink" Target="http://www.youtube.com/watch?v=nByEaSTxgsw" TargetMode="External"/><Relationship Id="rId4" Type="http://schemas.openxmlformats.org/officeDocument/2006/relationships/image" Target="../media/image233.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53.xml"/><Relationship Id="rId3" Type="http://schemas.openxmlformats.org/officeDocument/2006/relationships/hyperlink" Target="http://www.youtube.com/watch?v=yOkoTPxIMB4" TargetMode="External"/><Relationship Id="rId4" Type="http://schemas.openxmlformats.org/officeDocument/2006/relationships/image" Target="../media/image217.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54.xml"/><Relationship Id="rId3" Type="http://schemas.openxmlformats.org/officeDocument/2006/relationships/image" Target="../media/image22.png"/><Relationship Id="rId4" Type="http://schemas.openxmlformats.org/officeDocument/2006/relationships/image" Target="../media/image230.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55.xml"/><Relationship Id="rId3" Type="http://schemas.openxmlformats.org/officeDocument/2006/relationships/image" Target="../media/image231.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56.xml"/><Relationship Id="rId3" Type="http://schemas.openxmlformats.org/officeDocument/2006/relationships/image" Target="../media/image235.png"/><Relationship Id="rId4" Type="http://schemas.openxmlformats.org/officeDocument/2006/relationships/image" Target="../media/image22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57.xml"/><Relationship Id="rId3" Type="http://schemas.openxmlformats.org/officeDocument/2006/relationships/image" Target="../media/image223.png"/><Relationship Id="rId4" Type="http://schemas.openxmlformats.org/officeDocument/2006/relationships/image" Target="../media/image237.png"/><Relationship Id="rId5" Type="http://schemas.openxmlformats.org/officeDocument/2006/relationships/image" Target="../media/image24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58.xml"/><Relationship Id="rId3" Type="http://schemas.openxmlformats.org/officeDocument/2006/relationships/image" Target="../media/image223.png"/><Relationship Id="rId4" Type="http://schemas.openxmlformats.org/officeDocument/2006/relationships/image" Target="../media/image241.png"/><Relationship Id="rId5" Type="http://schemas.openxmlformats.org/officeDocument/2006/relationships/image" Target="../media/image24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59.xml"/><Relationship Id="rId3" Type="http://schemas.openxmlformats.org/officeDocument/2006/relationships/image" Target="../media/image223.png"/><Relationship Id="rId4" Type="http://schemas.openxmlformats.org/officeDocument/2006/relationships/image" Target="../media/image247.png"/><Relationship Id="rId5" Type="http://schemas.openxmlformats.org/officeDocument/2006/relationships/image" Target="../media/image25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60.xml"/><Relationship Id="rId3" Type="http://schemas.openxmlformats.org/officeDocument/2006/relationships/image" Target="../media/image223.png"/><Relationship Id="rId4" Type="http://schemas.openxmlformats.org/officeDocument/2006/relationships/image" Target="../media/image258.png"/><Relationship Id="rId5" Type="http://schemas.openxmlformats.org/officeDocument/2006/relationships/image" Target="../media/image24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61.xml"/><Relationship Id="rId3" Type="http://schemas.openxmlformats.org/officeDocument/2006/relationships/image" Target="../media/image245.png"/><Relationship Id="rId4" Type="http://schemas.openxmlformats.org/officeDocument/2006/relationships/image" Target="../media/image256.png"/><Relationship Id="rId5" Type="http://schemas.openxmlformats.org/officeDocument/2006/relationships/image" Target="../media/image250.png"/><Relationship Id="rId6" Type="http://schemas.openxmlformats.org/officeDocument/2006/relationships/image" Target="../media/image262.png"/><Relationship Id="rId7" Type="http://schemas.openxmlformats.org/officeDocument/2006/relationships/image" Target="../media/image15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62.xml"/><Relationship Id="rId3" Type="http://schemas.openxmlformats.org/officeDocument/2006/relationships/image" Target="../media/image266.png"/><Relationship Id="rId4" Type="http://schemas.openxmlformats.org/officeDocument/2006/relationships/image" Target="../media/image17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63.xml"/><Relationship Id="rId3" Type="http://schemas.openxmlformats.org/officeDocument/2006/relationships/image" Target="../media/image268.png"/><Relationship Id="rId4" Type="http://schemas.openxmlformats.org/officeDocument/2006/relationships/image" Target="../media/image22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64.xml"/><Relationship Id="rId3" Type="http://schemas.openxmlformats.org/officeDocument/2006/relationships/image" Target="../media/image15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65.xml"/><Relationship Id="rId3" Type="http://schemas.openxmlformats.org/officeDocument/2006/relationships/image" Target="../media/image178.png"/><Relationship Id="rId4" Type="http://schemas.openxmlformats.org/officeDocument/2006/relationships/image" Target="../media/image271.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66.xml"/><Relationship Id="rId3" Type="http://schemas.openxmlformats.org/officeDocument/2006/relationships/image" Target="../media/image272.png"/><Relationship Id="rId4" Type="http://schemas.openxmlformats.org/officeDocument/2006/relationships/image" Target="../media/image22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67.xml"/><Relationship Id="rId3" Type="http://schemas.openxmlformats.org/officeDocument/2006/relationships/image" Target="../media/image270.png"/><Relationship Id="rId4" Type="http://schemas.openxmlformats.org/officeDocument/2006/relationships/image" Target="../media/image17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68.xml"/><Relationship Id="rId3" Type="http://schemas.openxmlformats.org/officeDocument/2006/relationships/image" Target="../media/image15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69.xml"/><Relationship Id="rId3" Type="http://schemas.openxmlformats.org/officeDocument/2006/relationships/image" Target="../media/image278.png"/><Relationship Id="rId4" Type="http://schemas.openxmlformats.org/officeDocument/2006/relationships/image" Target="../media/image2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6.xml"/><Relationship Id="rId2" Type="http://schemas.openxmlformats.org/officeDocument/2006/relationships/notesSlide" Target="../notesSlides/notesSlide70.xml"/><Relationship Id="rId3" Type="http://schemas.openxmlformats.org/officeDocument/2006/relationships/image" Target="../media/image280.png"/><Relationship Id="rId4" Type="http://schemas.openxmlformats.org/officeDocument/2006/relationships/image" Target="../media/image28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71.xml"/><Relationship Id="rId3" Type="http://schemas.openxmlformats.org/officeDocument/2006/relationships/hyperlink" Target="http://drive.google.com/file/d/1BBEO8X3TDqeg8IsDYt93jMTj_Zm-XwPP/view" TargetMode="External"/><Relationship Id="rId4" Type="http://schemas.openxmlformats.org/officeDocument/2006/relationships/image" Target="../media/image274.jpg"/><Relationship Id="rId5" Type="http://schemas.openxmlformats.org/officeDocument/2006/relationships/image" Target="../media/image22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72.xml"/><Relationship Id="rId3" Type="http://schemas.openxmlformats.org/officeDocument/2006/relationships/image" Target="../media/image269.png"/><Relationship Id="rId4" Type="http://schemas.openxmlformats.org/officeDocument/2006/relationships/image" Target="../media/image278.png"/><Relationship Id="rId5" Type="http://schemas.openxmlformats.org/officeDocument/2006/relationships/image" Target="../media/image15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73.xml"/><Relationship Id="rId3" Type="http://schemas.openxmlformats.org/officeDocument/2006/relationships/image" Target="../media/image275.png"/><Relationship Id="rId4" Type="http://schemas.openxmlformats.org/officeDocument/2006/relationships/image" Target="../media/image15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74.xml"/><Relationship Id="rId3" Type="http://schemas.openxmlformats.org/officeDocument/2006/relationships/image" Target="../media/image282.png"/><Relationship Id="rId4" Type="http://schemas.openxmlformats.org/officeDocument/2006/relationships/image" Target="../media/image153.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75.xml"/><Relationship Id="rId3" Type="http://schemas.openxmlformats.org/officeDocument/2006/relationships/image" Target="../media/image282.png"/><Relationship Id="rId4" Type="http://schemas.openxmlformats.org/officeDocument/2006/relationships/image" Target="../media/image15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6.xml"/><Relationship Id="rId2" Type="http://schemas.openxmlformats.org/officeDocument/2006/relationships/notesSlide" Target="../notesSlides/notesSlide76.xml"/><Relationship Id="rId3" Type="http://schemas.openxmlformats.org/officeDocument/2006/relationships/image" Target="../media/image280.png"/><Relationship Id="rId4" Type="http://schemas.openxmlformats.org/officeDocument/2006/relationships/image" Target="../media/image285.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6.xml"/><Relationship Id="rId2" Type="http://schemas.openxmlformats.org/officeDocument/2006/relationships/notesSlide" Target="../notesSlides/notesSlide77.xml"/><Relationship Id="rId3" Type="http://schemas.openxmlformats.org/officeDocument/2006/relationships/image" Target="../media/image28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6.xml"/><Relationship Id="rId2" Type="http://schemas.openxmlformats.org/officeDocument/2006/relationships/notesSlide" Target="../notesSlides/notesSlide78.xml"/><Relationship Id="rId3" Type="http://schemas.openxmlformats.org/officeDocument/2006/relationships/image" Target="../media/image28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6.xml"/><Relationship Id="rId2" Type="http://schemas.openxmlformats.org/officeDocument/2006/relationships/notesSlide" Target="../notesSlides/notesSlide79.xml"/><Relationship Id="rId3" Type="http://schemas.openxmlformats.org/officeDocument/2006/relationships/image" Target="../media/image280.png"/><Relationship Id="rId4" Type="http://schemas.openxmlformats.org/officeDocument/2006/relationships/image" Target="../media/image28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80.xml"/><Relationship Id="rId3" Type="http://schemas.openxmlformats.org/officeDocument/2006/relationships/hyperlink" Target="http://drive.google.com/file/d/1BBEO8X3TDqeg8IsDYt93jMTj_Zm-XwPP/view" TargetMode="External"/><Relationship Id="rId4" Type="http://schemas.openxmlformats.org/officeDocument/2006/relationships/image" Target="../media/image274.jpg"/><Relationship Id="rId5" Type="http://schemas.openxmlformats.org/officeDocument/2006/relationships/image" Target="../media/image22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08.xml"/><Relationship Id="rId2" Type="http://schemas.openxmlformats.org/officeDocument/2006/relationships/notesSlide" Target="../notesSlides/notesSlide81.xml"/><Relationship Id="rId3" Type="http://schemas.openxmlformats.org/officeDocument/2006/relationships/image" Target="../media/image18.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82.xml"/><Relationship Id="rId3" Type="http://schemas.openxmlformats.org/officeDocument/2006/relationships/image" Target="../media/image1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84.xml"/><Relationship Id="rId3" Type="http://schemas.openxmlformats.org/officeDocument/2006/relationships/image" Target="../media/image286.png"/><Relationship Id="rId4" Type="http://schemas.openxmlformats.org/officeDocument/2006/relationships/image" Target="../media/image287.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85.xml"/><Relationship Id="rId3" Type="http://schemas.openxmlformats.org/officeDocument/2006/relationships/image" Target="../media/image18.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86.xml"/><Relationship Id="rId3" Type="http://schemas.openxmlformats.org/officeDocument/2006/relationships/hyperlink" Target="http://www.youtube.com/watch?v=lMVv3qz-rHs" TargetMode="External"/><Relationship Id="rId4" Type="http://schemas.openxmlformats.org/officeDocument/2006/relationships/image" Target="../media/image283.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6.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7.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8.xml"/><Relationship Id="rId2" Type="http://schemas.openxmlformats.org/officeDocument/2006/relationships/notesSlide" Target="../notesSlides/notesSlide89.xml"/><Relationship Id="rId3" Type="http://schemas.openxmlformats.org/officeDocument/2006/relationships/image" Target="../media/image234.jpg"/><Relationship Id="rId4" Type="http://schemas.openxmlformats.org/officeDocument/2006/relationships/image" Target="../media/image2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9.xml"/><Relationship Id="rId3" Type="http://schemas.openxmlformats.org/officeDocument/2006/relationships/image" Target="../media/image180.jpg"/><Relationship Id="rId4" Type="http://schemas.openxmlformats.org/officeDocument/2006/relationships/hyperlink" Target="https://en.wikipedia.org/wiki/Louis_Pasteur" TargetMode="External"/><Relationship Id="rId5" Type="http://schemas.openxmlformats.org/officeDocument/2006/relationships/hyperlink" Target="https://en.wikipedia.org/wiki/San_Rafael_High_School" TargetMode="External"/><Relationship Id="rId6" Type="http://schemas.openxmlformats.org/officeDocument/2006/relationships/image" Target="../media/image17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5.xml"/><Relationship Id="rId2" Type="http://schemas.openxmlformats.org/officeDocument/2006/relationships/notesSlide" Target="../notesSlides/notesSlide90.xml"/><Relationship Id="rId3" Type="http://schemas.openxmlformats.org/officeDocument/2006/relationships/image" Target="../media/image32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45.xml"/><Relationship Id="rId2" Type="http://schemas.openxmlformats.org/officeDocument/2006/relationships/notesSlide" Target="../notesSlides/notesSlide91.xml"/><Relationship Id="rId3" Type="http://schemas.openxmlformats.org/officeDocument/2006/relationships/image" Target="../media/image309.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49.xml"/><Relationship Id="rId2" Type="http://schemas.openxmlformats.org/officeDocument/2006/relationships/notesSlide" Target="../notesSlides/notesSlide92.xml"/><Relationship Id="rId3" Type="http://schemas.openxmlformats.org/officeDocument/2006/relationships/image" Target="../media/image31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94.xml"/><Relationship Id="rId3" Type="http://schemas.openxmlformats.org/officeDocument/2006/relationships/image" Target="../media/image318.png"/><Relationship Id="rId4" Type="http://schemas.openxmlformats.org/officeDocument/2006/relationships/image" Target="../media/image304.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5.xml"/><Relationship Id="rId2" Type="http://schemas.openxmlformats.org/officeDocument/2006/relationships/notesSlide" Target="../notesSlides/notesSlide95.xml"/><Relationship Id="rId3" Type="http://schemas.openxmlformats.org/officeDocument/2006/relationships/image" Target="../media/image307.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96.xml"/><Relationship Id="rId3" Type="http://schemas.openxmlformats.org/officeDocument/2006/relationships/image" Target="../media/image318.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5.xml"/><Relationship Id="rId2" Type="http://schemas.openxmlformats.org/officeDocument/2006/relationships/notesSlide" Target="../notesSlides/notesSlide97.xml"/><Relationship Id="rId3" Type="http://schemas.openxmlformats.org/officeDocument/2006/relationships/image" Target="../media/image318.png"/><Relationship Id="rId4" Type="http://schemas.openxmlformats.org/officeDocument/2006/relationships/image" Target="../media/image292.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8.xml"/><Relationship Id="rId2" Type="http://schemas.openxmlformats.org/officeDocument/2006/relationships/notesSlide" Target="../notesSlides/notesSlide98.xml"/><Relationship Id="rId3" Type="http://schemas.openxmlformats.org/officeDocument/2006/relationships/image" Target="../media/image221.jpg"/><Relationship Id="rId4" Type="http://schemas.openxmlformats.org/officeDocument/2006/relationships/image" Target="../media/image216.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notesSlide" Target="../notesSlides/notesSlide99.xml"/><Relationship Id="rId3" Type="http://schemas.openxmlformats.org/officeDocument/2006/relationships/image" Target="../media/image218.jpg"/><Relationship Id="rId4" Type="http://schemas.openxmlformats.org/officeDocument/2006/relationships/image" Target="../media/image222.jpg"/><Relationship Id="rId5" Type="http://schemas.openxmlformats.org/officeDocument/2006/relationships/image" Target="../media/image215.jpg"/><Relationship Id="rId6" Type="http://schemas.openxmlformats.org/officeDocument/2006/relationships/image" Target="../media/image22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68" name="Shape 1168"/>
        <p:cNvGrpSpPr/>
        <p:nvPr/>
      </p:nvGrpSpPr>
      <p:grpSpPr>
        <a:xfrm>
          <a:off x="0" y="0"/>
          <a:ext cx="0" cy="0"/>
          <a:chOff x="0" y="0"/>
          <a:chExt cx="0" cy="0"/>
        </a:xfrm>
      </p:grpSpPr>
      <p:sp>
        <p:nvSpPr>
          <p:cNvPr id="1169" name="Google Shape;1169;p235"/>
          <p:cNvSpPr txBox="1"/>
          <p:nvPr/>
        </p:nvSpPr>
        <p:spPr>
          <a:xfrm>
            <a:off x="5125290" y="2194325"/>
            <a:ext cx="3815700" cy="654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300"/>
              <a:buFont typeface="Arial"/>
              <a:buNone/>
            </a:pPr>
            <a:r>
              <a:rPr b="1" lang="en" sz="3800">
                <a:solidFill>
                  <a:schemeClr val="accent5"/>
                </a:solidFill>
              </a:rPr>
              <a:t>Photo 51</a:t>
            </a:r>
            <a:endParaRPr b="0" i="0" sz="1600" u="none" cap="none" strike="noStrike">
              <a:solidFill>
                <a:schemeClr val="accent5"/>
              </a:solidFill>
              <a:latin typeface="Arial"/>
              <a:ea typeface="Arial"/>
              <a:cs typeface="Arial"/>
              <a:sym typeface="Arial"/>
            </a:endParaRPr>
          </a:p>
        </p:txBody>
      </p:sp>
      <p:sp>
        <p:nvSpPr>
          <p:cNvPr id="1170" name="Google Shape;1170;p235"/>
          <p:cNvSpPr txBox="1"/>
          <p:nvPr/>
        </p:nvSpPr>
        <p:spPr>
          <a:xfrm>
            <a:off x="2236588" y="3956850"/>
            <a:ext cx="6321000" cy="4386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lang="en" sz="2400">
                <a:solidFill>
                  <a:schemeClr val="dk1"/>
                </a:solidFill>
              </a:rPr>
              <a:t>Using DATA to justify models of DNA.</a:t>
            </a:r>
            <a:endParaRPr b="0" sz="2400" u="none" cap="none" strike="noStrike">
              <a:solidFill>
                <a:srgbClr val="000000"/>
              </a:solidFill>
              <a:latin typeface="Arial"/>
              <a:ea typeface="Arial"/>
              <a:cs typeface="Arial"/>
              <a:sym typeface="Arial"/>
            </a:endParaRPr>
          </a:p>
        </p:txBody>
      </p:sp>
      <p:pic>
        <p:nvPicPr>
          <p:cNvPr id="1171" name="Google Shape;1171;p235"/>
          <p:cNvPicPr preferRelativeResize="0"/>
          <p:nvPr/>
        </p:nvPicPr>
        <p:blipFill rotWithShape="1">
          <a:blip r:embed="rId3">
            <a:alphaModFix/>
          </a:blip>
          <a:srcRect b="0" l="0" r="0" t="0"/>
          <a:stretch/>
        </p:blipFill>
        <p:spPr>
          <a:xfrm>
            <a:off x="3319122" y="1286473"/>
            <a:ext cx="2368175" cy="2469701"/>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7" name="Shape 1967"/>
        <p:cNvGrpSpPr/>
        <p:nvPr/>
      </p:nvGrpSpPr>
      <p:grpSpPr>
        <a:xfrm>
          <a:off x="0" y="0"/>
          <a:ext cx="0" cy="0"/>
          <a:chOff x="0" y="0"/>
          <a:chExt cx="0" cy="0"/>
        </a:xfrm>
      </p:grpSpPr>
      <p:sp>
        <p:nvSpPr>
          <p:cNvPr id="1968" name="Google Shape;1968;p325"/>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p>
            <a:pPr indent="0" lvl="0" marL="0" rtl="0" algn="ctr">
              <a:spcBef>
                <a:spcPts val="0"/>
              </a:spcBef>
              <a:spcAft>
                <a:spcPts val="0"/>
              </a:spcAft>
              <a:buClr>
                <a:schemeClr val="lt1"/>
              </a:buClr>
              <a:buSzPts val="900"/>
              <a:buFont typeface="Arial"/>
              <a:buNone/>
            </a:pPr>
            <a:fld id="{00000000-1234-1234-1234-123412341234}" type="slidenum">
              <a:rPr lang="en"/>
              <a:t>‹#›</a:t>
            </a:fld>
            <a:endParaRPr/>
          </a:p>
        </p:txBody>
      </p:sp>
      <p:pic>
        <p:nvPicPr>
          <p:cNvPr id="1969" name="Google Shape;1969;p325"/>
          <p:cNvPicPr preferRelativeResize="0"/>
          <p:nvPr/>
        </p:nvPicPr>
        <p:blipFill rotWithShape="1">
          <a:blip r:embed="rId3">
            <a:alphaModFix/>
          </a:blip>
          <a:srcRect b="5798" l="13539" r="15759" t="7532"/>
          <a:stretch/>
        </p:blipFill>
        <p:spPr>
          <a:xfrm>
            <a:off x="1844675" y="406399"/>
            <a:ext cx="5454647" cy="4457702"/>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73" name="Shape 1973"/>
        <p:cNvGrpSpPr/>
        <p:nvPr/>
      </p:nvGrpSpPr>
      <p:grpSpPr>
        <a:xfrm>
          <a:off x="0" y="0"/>
          <a:ext cx="0" cy="0"/>
          <a:chOff x="0" y="0"/>
          <a:chExt cx="0" cy="0"/>
        </a:xfrm>
      </p:grpSpPr>
      <p:sp>
        <p:nvSpPr>
          <p:cNvPr id="1974" name="Google Shape;1974;p326"/>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Components of Translation (3DMD)</a:t>
            </a:r>
            <a:endParaRPr/>
          </a:p>
        </p:txBody>
      </p:sp>
      <p:pic>
        <p:nvPicPr>
          <p:cNvPr id="1975" name="Google Shape;1975;p326"/>
          <p:cNvPicPr preferRelativeResize="0"/>
          <p:nvPr/>
        </p:nvPicPr>
        <p:blipFill>
          <a:blip r:embed="rId3">
            <a:alphaModFix/>
          </a:blip>
          <a:stretch>
            <a:fillRect/>
          </a:stretch>
        </p:blipFill>
        <p:spPr>
          <a:xfrm>
            <a:off x="2089225" y="1593243"/>
            <a:ext cx="4965543" cy="3113025"/>
          </a:xfrm>
          <a:prstGeom prst="rect">
            <a:avLst/>
          </a:prstGeom>
          <a:noFill/>
          <a:ln>
            <a:noFill/>
          </a:ln>
        </p:spPr>
      </p:pic>
      <p:pic>
        <p:nvPicPr>
          <p:cNvPr id="1976" name="Google Shape;1976;p326"/>
          <p:cNvPicPr preferRelativeResize="0"/>
          <p:nvPr/>
        </p:nvPicPr>
        <p:blipFill rotWithShape="1">
          <a:blip r:embed="rId4">
            <a:alphaModFix/>
          </a:blip>
          <a:srcRect b="0" l="0" r="0" t="0"/>
          <a:stretch/>
        </p:blipFill>
        <p:spPr>
          <a:xfrm>
            <a:off x="7872362" y="322975"/>
            <a:ext cx="951162" cy="951154"/>
          </a:xfrm>
          <a:prstGeom prst="rect">
            <a:avLst/>
          </a:prstGeom>
          <a:noFill/>
          <a:ln>
            <a:noFill/>
          </a:ln>
        </p:spPr>
      </p:pic>
      <p:sp>
        <p:nvSpPr>
          <p:cNvPr id="1977" name="Google Shape;1977;p326"/>
          <p:cNvSpPr txBox="1"/>
          <p:nvPr>
            <p:ph idx="1" type="body"/>
          </p:nvPr>
        </p:nvSpPr>
        <p:spPr>
          <a:xfrm>
            <a:off x="1729425" y="913725"/>
            <a:ext cx="5781000" cy="3497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en" sz="3400"/>
              <a:t>mRNA  +  tRNA  +  ribosome</a:t>
            </a:r>
            <a:endParaRPr b="1" sz="3400"/>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1" name="Shape 1981"/>
        <p:cNvGrpSpPr/>
        <p:nvPr/>
      </p:nvGrpSpPr>
      <p:grpSpPr>
        <a:xfrm>
          <a:off x="0" y="0"/>
          <a:ext cx="0" cy="0"/>
          <a:chOff x="0" y="0"/>
          <a:chExt cx="0" cy="0"/>
        </a:xfrm>
      </p:grpSpPr>
      <p:sp>
        <p:nvSpPr>
          <p:cNvPr id="1982" name="Google Shape;1982;p327"/>
          <p:cNvSpPr/>
          <p:nvPr/>
        </p:nvSpPr>
        <p:spPr>
          <a:xfrm>
            <a:off x="790575" y="2352675"/>
            <a:ext cx="3791100" cy="1848000"/>
          </a:xfrm>
          <a:prstGeom prst="rect">
            <a:avLst/>
          </a:prstGeom>
          <a:solidFill>
            <a:srgbClr val="FFFFD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983" name="Google Shape;1983;p327"/>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How are tRNAs “charged”?</a:t>
            </a:r>
            <a:endParaRPr/>
          </a:p>
        </p:txBody>
      </p:sp>
      <p:sp>
        <p:nvSpPr>
          <p:cNvPr id="1984" name="Google Shape;1984;p327"/>
          <p:cNvSpPr/>
          <p:nvPr/>
        </p:nvSpPr>
        <p:spPr>
          <a:xfrm>
            <a:off x="5740200" y="954700"/>
            <a:ext cx="847200" cy="346200"/>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985" name="Google Shape;1985;p327"/>
          <p:cNvSpPr txBox="1"/>
          <p:nvPr/>
        </p:nvSpPr>
        <p:spPr>
          <a:xfrm>
            <a:off x="429625" y="1387050"/>
            <a:ext cx="4522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chemeClr val="accent5"/>
                </a:solidFill>
                <a:latin typeface="Calibri"/>
                <a:ea typeface="Calibri"/>
                <a:cs typeface="Calibri"/>
                <a:sym typeface="Calibri"/>
              </a:rPr>
              <a:t>Aminoacyl-tRNA Synthetases</a:t>
            </a:r>
            <a:endParaRPr b="1" sz="2800">
              <a:solidFill>
                <a:schemeClr val="accent5"/>
              </a:solidFill>
              <a:latin typeface="Calibri"/>
              <a:ea typeface="Calibri"/>
              <a:cs typeface="Calibri"/>
              <a:sym typeface="Calibri"/>
            </a:endParaRPr>
          </a:p>
        </p:txBody>
      </p:sp>
      <p:pic>
        <p:nvPicPr>
          <p:cNvPr id="1986" name="Google Shape;1986;p327"/>
          <p:cNvPicPr preferRelativeResize="0"/>
          <p:nvPr/>
        </p:nvPicPr>
        <p:blipFill>
          <a:blip r:embed="rId3">
            <a:alphaModFix/>
          </a:blip>
          <a:stretch>
            <a:fillRect/>
          </a:stretch>
        </p:blipFill>
        <p:spPr>
          <a:xfrm>
            <a:off x="5104825" y="961700"/>
            <a:ext cx="3213041" cy="3537800"/>
          </a:xfrm>
          <a:prstGeom prst="rect">
            <a:avLst/>
          </a:prstGeom>
          <a:noFill/>
          <a:ln>
            <a:noFill/>
          </a:ln>
        </p:spPr>
      </p:pic>
      <p:pic>
        <p:nvPicPr>
          <p:cNvPr id="1987" name="Google Shape;1987;p327"/>
          <p:cNvPicPr preferRelativeResize="0"/>
          <p:nvPr/>
        </p:nvPicPr>
        <p:blipFill>
          <a:blip r:embed="rId4">
            <a:alphaModFix/>
          </a:blip>
          <a:stretch>
            <a:fillRect/>
          </a:stretch>
        </p:blipFill>
        <p:spPr>
          <a:xfrm rot="7474694">
            <a:off x="2760804" y="2405622"/>
            <a:ext cx="1198488" cy="1852455"/>
          </a:xfrm>
          <a:prstGeom prst="rect">
            <a:avLst/>
          </a:prstGeom>
          <a:noFill/>
          <a:ln>
            <a:noFill/>
          </a:ln>
        </p:spPr>
      </p:pic>
      <p:pic>
        <p:nvPicPr>
          <p:cNvPr id="1988" name="Google Shape;1988;p327"/>
          <p:cNvPicPr preferRelativeResize="0"/>
          <p:nvPr/>
        </p:nvPicPr>
        <p:blipFill>
          <a:blip r:embed="rId5">
            <a:alphaModFix/>
          </a:blip>
          <a:stretch>
            <a:fillRect/>
          </a:stretch>
        </p:blipFill>
        <p:spPr>
          <a:xfrm>
            <a:off x="1105479" y="2636642"/>
            <a:ext cx="924132" cy="924132"/>
          </a:xfrm>
          <a:prstGeom prst="rect">
            <a:avLst/>
          </a:prstGeom>
          <a:noFill/>
          <a:ln>
            <a:noFill/>
          </a:ln>
        </p:spPr>
      </p:pic>
      <p:sp>
        <p:nvSpPr>
          <p:cNvPr id="1989" name="Google Shape;1989;p327"/>
          <p:cNvSpPr txBox="1"/>
          <p:nvPr/>
        </p:nvSpPr>
        <p:spPr>
          <a:xfrm>
            <a:off x="990600" y="3696500"/>
            <a:ext cx="2276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800">
                <a:solidFill>
                  <a:schemeClr val="dk2"/>
                </a:solidFill>
                <a:latin typeface="Calibri"/>
                <a:ea typeface="Calibri"/>
                <a:cs typeface="Calibri"/>
                <a:sym typeface="Calibri"/>
              </a:rPr>
              <a:t>Energy is Required!</a:t>
            </a:r>
            <a:endParaRPr b="1" i="1" sz="1800">
              <a:solidFill>
                <a:schemeClr val="dk2"/>
              </a:solidFill>
              <a:latin typeface="Calibri"/>
              <a:ea typeface="Calibri"/>
              <a:cs typeface="Calibri"/>
              <a:sym typeface="Calibri"/>
            </a:endParaRPr>
          </a:p>
        </p:txBody>
      </p:sp>
      <p:sp>
        <p:nvSpPr>
          <p:cNvPr id="1990" name="Google Shape;1990;p327"/>
          <p:cNvSpPr txBox="1"/>
          <p:nvPr/>
        </p:nvSpPr>
        <p:spPr>
          <a:xfrm>
            <a:off x="2790825" y="3327675"/>
            <a:ext cx="571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800">
                <a:solidFill>
                  <a:srgbClr val="980000"/>
                </a:solidFill>
                <a:latin typeface="Calibri"/>
                <a:ea typeface="Calibri"/>
                <a:cs typeface="Calibri"/>
                <a:sym typeface="Calibri"/>
              </a:rPr>
              <a:t>ATP</a:t>
            </a:r>
            <a:endParaRPr b="1" sz="1400">
              <a:solidFill>
                <a:srgbClr val="980000"/>
              </a:solidFill>
            </a:endParaRPr>
          </a:p>
        </p:txBody>
      </p:sp>
      <p:pic>
        <p:nvPicPr>
          <p:cNvPr id="1991" name="Google Shape;1991;p327"/>
          <p:cNvPicPr preferRelativeResize="0"/>
          <p:nvPr/>
        </p:nvPicPr>
        <p:blipFill rotWithShape="1">
          <a:blip r:embed="rId6">
            <a:alphaModFix/>
          </a:blip>
          <a:srcRect b="0" l="0" r="0" t="0"/>
          <a:stretch/>
        </p:blipFill>
        <p:spPr>
          <a:xfrm>
            <a:off x="7857762" y="333025"/>
            <a:ext cx="956583" cy="956575"/>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5" name="Shape 1995"/>
        <p:cNvGrpSpPr/>
        <p:nvPr/>
      </p:nvGrpSpPr>
      <p:grpSpPr>
        <a:xfrm>
          <a:off x="0" y="0"/>
          <a:ext cx="0" cy="0"/>
          <a:chOff x="0" y="0"/>
          <a:chExt cx="0" cy="0"/>
        </a:xfrm>
      </p:grpSpPr>
      <p:sp>
        <p:nvSpPr>
          <p:cNvPr id="1996" name="Google Shape;1996;p328"/>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1997" name="Google Shape;1997;p328"/>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We‘ve got a model for that….</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1" name="Shape 2001"/>
        <p:cNvGrpSpPr/>
        <p:nvPr/>
      </p:nvGrpSpPr>
      <p:grpSpPr>
        <a:xfrm>
          <a:off x="0" y="0"/>
          <a:ext cx="0" cy="0"/>
          <a:chOff x="0" y="0"/>
          <a:chExt cx="0" cy="0"/>
        </a:xfrm>
      </p:grpSpPr>
      <p:sp>
        <p:nvSpPr>
          <p:cNvPr id="2002" name="Google Shape;2002;p329"/>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Now, “charge” the tRNAs!</a:t>
            </a:r>
            <a:endParaRPr/>
          </a:p>
        </p:txBody>
      </p:sp>
      <p:sp>
        <p:nvSpPr>
          <p:cNvPr id="2003" name="Google Shape;2003;p329"/>
          <p:cNvSpPr/>
          <p:nvPr/>
        </p:nvSpPr>
        <p:spPr>
          <a:xfrm>
            <a:off x="5740200" y="954700"/>
            <a:ext cx="847200" cy="346200"/>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2004" name="Google Shape;2004;p329"/>
          <p:cNvSpPr txBox="1"/>
          <p:nvPr/>
        </p:nvSpPr>
        <p:spPr>
          <a:xfrm>
            <a:off x="429625" y="1082250"/>
            <a:ext cx="8142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chemeClr val="accent6"/>
                </a:solidFill>
                <a:latin typeface="Calibri"/>
                <a:ea typeface="Calibri"/>
                <a:cs typeface="Calibri"/>
                <a:sym typeface="Calibri"/>
              </a:rPr>
              <a:t>YOU play the role of the </a:t>
            </a:r>
            <a:r>
              <a:rPr b="1" lang="en" sz="2800">
                <a:solidFill>
                  <a:schemeClr val="accent6"/>
                </a:solidFill>
                <a:latin typeface="Calibri"/>
                <a:ea typeface="Calibri"/>
                <a:cs typeface="Calibri"/>
                <a:sym typeface="Calibri"/>
              </a:rPr>
              <a:t>Aminoacyl-tRNA Synthetases</a:t>
            </a:r>
            <a:endParaRPr b="1" sz="2800">
              <a:solidFill>
                <a:schemeClr val="accent6"/>
              </a:solidFill>
              <a:latin typeface="Calibri"/>
              <a:ea typeface="Calibri"/>
              <a:cs typeface="Calibri"/>
              <a:sym typeface="Calibri"/>
            </a:endParaRPr>
          </a:p>
        </p:txBody>
      </p:sp>
      <p:pic>
        <p:nvPicPr>
          <p:cNvPr id="2005" name="Google Shape;2005;p329" title="Copy of tRNA pair.png"/>
          <p:cNvPicPr preferRelativeResize="0"/>
          <p:nvPr/>
        </p:nvPicPr>
        <p:blipFill rotWithShape="1">
          <a:blip r:embed="rId3">
            <a:alphaModFix/>
          </a:blip>
          <a:srcRect b="26126" l="27040" r="41760" t="28611"/>
          <a:stretch/>
        </p:blipFill>
        <p:spPr>
          <a:xfrm rot="-558497">
            <a:off x="5075047" y="1654227"/>
            <a:ext cx="1726703" cy="2505044"/>
          </a:xfrm>
          <a:prstGeom prst="rect">
            <a:avLst/>
          </a:prstGeom>
          <a:noFill/>
          <a:ln>
            <a:noFill/>
          </a:ln>
        </p:spPr>
      </p:pic>
      <p:sp>
        <p:nvSpPr>
          <p:cNvPr id="2006" name="Google Shape;2006;p329"/>
          <p:cNvSpPr/>
          <p:nvPr/>
        </p:nvSpPr>
        <p:spPr>
          <a:xfrm rot="-442319">
            <a:off x="6516051" y="2416397"/>
            <a:ext cx="448911" cy="1551166"/>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2007" name="Google Shape;2007;p329"/>
          <p:cNvSpPr/>
          <p:nvPr/>
        </p:nvSpPr>
        <p:spPr>
          <a:xfrm rot="923572">
            <a:off x="7040633" y="1702802"/>
            <a:ext cx="448695" cy="721918"/>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pic>
        <p:nvPicPr>
          <p:cNvPr id="2008" name="Google Shape;2008;p329"/>
          <p:cNvPicPr preferRelativeResize="0"/>
          <p:nvPr/>
        </p:nvPicPr>
        <p:blipFill rotWithShape="1">
          <a:blip r:embed="rId4">
            <a:alphaModFix/>
          </a:blip>
          <a:srcRect b="0" l="0" r="0" t="0"/>
          <a:stretch/>
        </p:blipFill>
        <p:spPr>
          <a:xfrm>
            <a:off x="8013927" y="109318"/>
            <a:ext cx="951162" cy="951154"/>
          </a:xfrm>
          <a:prstGeom prst="rect">
            <a:avLst/>
          </a:prstGeom>
          <a:noFill/>
          <a:ln>
            <a:noFill/>
          </a:ln>
        </p:spPr>
      </p:pic>
      <p:pic>
        <p:nvPicPr>
          <p:cNvPr id="2009" name="Google Shape;2009;p329"/>
          <p:cNvPicPr preferRelativeResize="0"/>
          <p:nvPr/>
        </p:nvPicPr>
        <p:blipFill rotWithShape="1">
          <a:blip r:embed="rId5">
            <a:alphaModFix/>
          </a:blip>
          <a:srcRect b="8857" l="0" r="0" t="8444"/>
          <a:stretch/>
        </p:blipFill>
        <p:spPr>
          <a:xfrm>
            <a:off x="460063" y="1900154"/>
            <a:ext cx="4461924" cy="2583632"/>
          </a:xfrm>
          <a:prstGeom prst="rect">
            <a:avLst/>
          </a:prstGeom>
          <a:noFill/>
          <a:ln>
            <a:noFill/>
          </a:ln>
        </p:spPr>
      </p:pic>
      <p:pic>
        <p:nvPicPr>
          <p:cNvPr id="2010" name="Google Shape;2010;p329" title="Copy of tRNA pair.png"/>
          <p:cNvPicPr preferRelativeResize="0"/>
          <p:nvPr/>
        </p:nvPicPr>
        <p:blipFill rotWithShape="1">
          <a:blip r:embed="rId3">
            <a:alphaModFix/>
          </a:blip>
          <a:srcRect b="26126" l="51766" r="17035" t="28611"/>
          <a:stretch/>
        </p:blipFill>
        <p:spPr>
          <a:xfrm rot="586814">
            <a:off x="6893194" y="1782524"/>
            <a:ext cx="1697815" cy="2463147"/>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4" name="Shape 2014"/>
        <p:cNvGrpSpPr/>
        <p:nvPr/>
      </p:nvGrpSpPr>
      <p:grpSpPr>
        <a:xfrm>
          <a:off x="0" y="0"/>
          <a:ext cx="0" cy="0"/>
          <a:chOff x="0" y="0"/>
          <a:chExt cx="0" cy="0"/>
        </a:xfrm>
      </p:grpSpPr>
      <p:sp>
        <p:nvSpPr>
          <p:cNvPr id="2015" name="Google Shape;2015;p330"/>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Ribosome Comparisons</a:t>
            </a:r>
            <a:endParaRPr/>
          </a:p>
        </p:txBody>
      </p:sp>
      <p:pic>
        <p:nvPicPr>
          <p:cNvPr id="2016" name="Google Shape;2016;p330"/>
          <p:cNvPicPr preferRelativeResize="0"/>
          <p:nvPr/>
        </p:nvPicPr>
        <p:blipFill>
          <a:blip r:embed="rId3">
            <a:alphaModFix/>
          </a:blip>
          <a:stretch>
            <a:fillRect/>
          </a:stretch>
        </p:blipFill>
        <p:spPr>
          <a:xfrm>
            <a:off x="3066458" y="1219027"/>
            <a:ext cx="1666997" cy="1720482"/>
          </a:xfrm>
          <a:prstGeom prst="rect">
            <a:avLst/>
          </a:prstGeom>
          <a:noFill/>
          <a:ln>
            <a:noFill/>
          </a:ln>
        </p:spPr>
      </p:pic>
      <p:pic>
        <p:nvPicPr>
          <p:cNvPr id="2017" name="Google Shape;2017;p330"/>
          <p:cNvPicPr preferRelativeResize="0"/>
          <p:nvPr/>
        </p:nvPicPr>
        <p:blipFill rotWithShape="1">
          <a:blip r:embed="rId4">
            <a:alphaModFix/>
          </a:blip>
          <a:srcRect b="0" l="2229" r="0" t="2038"/>
          <a:stretch/>
        </p:blipFill>
        <p:spPr>
          <a:xfrm>
            <a:off x="5140908" y="1168374"/>
            <a:ext cx="1666999" cy="1810551"/>
          </a:xfrm>
          <a:prstGeom prst="rect">
            <a:avLst/>
          </a:prstGeom>
          <a:noFill/>
          <a:ln>
            <a:noFill/>
          </a:ln>
        </p:spPr>
      </p:pic>
      <p:sp>
        <p:nvSpPr>
          <p:cNvPr id="2018" name="Google Shape;2018;p330"/>
          <p:cNvSpPr/>
          <p:nvPr/>
        </p:nvSpPr>
        <p:spPr>
          <a:xfrm>
            <a:off x="3705763" y="4596764"/>
            <a:ext cx="428700" cy="198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pic>
        <p:nvPicPr>
          <p:cNvPr id="2019" name="Google Shape;2019;p330"/>
          <p:cNvPicPr preferRelativeResize="0"/>
          <p:nvPr/>
        </p:nvPicPr>
        <p:blipFill>
          <a:blip r:embed="rId5">
            <a:alphaModFix/>
          </a:blip>
          <a:stretch>
            <a:fillRect/>
          </a:stretch>
        </p:blipFill>
        <p:spPr>
          <a:xfrm>
            <a:off x="3232658" y="2894343"/>
            <a:ext cx="1576380" cy="1776934"/>
          </a:xfrm>
          <a:prstGeom prst="rect">
            <a:avLst/>
          </a:prstGeom>
          <a:noFill/>
          <a:ln>
            <a:noFill/>
          </a:ln>
        </p:spPr>
      </p:pic>
      <p:pic>
        <p:nvPicPr>
          <p:cNvPr id="2020" name="Google Shape;2020;p330"/>
          <p:cNvPicPr preferRelativeResize="0"/>
          <p:nvPr/>
        </p:nvPicPr>
        <p:blipFill>
          <a:blip r:embed="rId6">
            <a:alphaModFix/>
          </a:blip>
          <a:stretch>
            <a:fillRect/>
          </a:stretch>
        </p:blipFill>
        <p:spPr>
          <a:xfrm>
            <a:off x="6909238" y="1105088"/>
            <a:ext cx="1576387" cy="1892467"/>
          </a:xfrm>
          <a:prstGeom prst="rect">
            <a:avLst/>
          </a:prstGeom>
          <a:noFill/>
          <a:ln>
            <a:noFill/>
          </a:ln>
        </p:spPr>
      </p:pic>
      <p:pic>
        <p:nvPicPr>
          <p:cNvPr id="2021" name="Google Shape;2021;p330"/>
          <p:cNvPicPr preferRelativeResize="0"/>
          <p:nvPr/>
        </p:nvPicPr>
        <p:blipFill>
          <a:blip r:embed="rId7">
            <a:alphaModFix/>
          </a:blip>
          <a:stretch>
            <a:fillRect/>
          </a:stretch>
        </p:blipFill>
        <p:spPr>
          <a:xfrm>
            <a:off x="5000483" y="2926191"/>
            <a:ext cx="1576387" cy="1680700"/>
          </a:xfrm>
          <a:prstGeom prst="rect">
            <a:avLst/>
          </a:prstGeom>
          <a:noFill/>
          <a:ln>
            <a:noFill/>
          </a:ln>
        </p:spPr>
      </p:pic>
      <p:pic>
        <p:nvPicPr>
          <p:cNvPr id="2022" name="Google Shape;2022;p330"/>
          <p:cNvPicPr preferRelativeResize="0"/>
          <p:nvPr/>
        </p:nvPicPr>
        <p:blipFill>
          <a:blip r:embed="rId8">
            <a:alphaModFix/>
          </a:blip>
          <a:stretch>
            <a:fillRect/>
          </a:stretch>
        </p:blipFill>
        <p:spPr>
          <a:xfrm>
            <a:off x="6722833" y="2967060"/>
            <a:ext cx="1588261" cy="1704215"/>
          </a:xfrm>
          <a:prstGeom prst="rect">
            <a:avLst/>
          </a:prstGeom>
          <a:noFill/>
          <a:ln>
            <a:noFill/>
          </a:ln>
        </p:spPr>
      </p:pic>
      <p:pic>
        <p:nvPicPr>
          <p:cNvPr id="2023" name="Google Shape;2023;p330"/>
          <p:cNvPicPr preferRelativeResize="0"/>
          <p:nvPr/>
        </p:nvPicPr>
        <p:blipFill rotWithShape="1">
          <a:blip r:embed="rId9">
            <a:alphaModFix/>
          </a:blip>
          <a:srcRect b="0" l="0" r="0" t="0"/>
          <a:stretch/>
        </p:blipFill>
        <p:spPr>
          <a:xfrm>
            <a:off x="7857774" y="325161"/>
            <a:ext cx="956583" cy="956575"/>
          </a:xfrm>
          <a:prstGeom prst="rect">
            <a:avLst/>
          </a:prstGeom>
          <a:noFill/>
          <a:ln>
            <a:noFill/>
          </a:ln>
        </p:spPr>
      </p:pic>
      <p:sp>
        <p:nvSpPr>
          <p:cNvPr id="2024" name="Google Shape;2024;p330"/>
          <p:cNvSpPr/>
          <p:nvPr/>
        </p:nvSpPr>
        <p:spPr>
          <a:xfrm>
            <a:off x="3804225" y="2952225"/>
            <a:ext cx="562800" cy="130800"/>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2025" name="Google Shape;2025;p330"/>
          <p:cNvSpPr/>
          <p:nvPr/>
        </p:nvSpPr>
        <p:spPr>
          <a:xfrm>
            <a:off x="6909250" y="3083025"/>
            <a:ext cx="562800" cy="130800"/>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2026" name="Google Shape;2026;p330"/>
          <p:cNvSpPr txBox="1"/>
          <p:nvPr/>
        </p:nvSpPr>
        <p:spPr>
          <a:xfrm>
            <a:off x="4211577" y="4606901"/>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(Goodsell, 2024)</a:t>
            </a:r>
            <a:endParaRPr sz="900">
              <a:solidFill>
                <a:srgbClr val="A0A0A0"/>
              </a:solidFill>
              <a:latin typeface="Calibri"/>
              <a:ea typeface="Calibri"/>
              <a:cs typeface="Calibri"/>
              <a:sym typeface="Calibri"/>
            </a:endParaRPr>
          </a:p>
        </p:txBody>
      </p:sp>
      <p:sp>
        <p:nvSpPr>
          <p:cNvPr id="2027" name="Google Shape;2027;p330"/>
          <p:cNvSpPr txBox="1"/>
          <p:nvPr/>
        </p:nvSpPr>
        <p:spPr>
          <a:xfrm>
            <a:off x="233200" y="1312125"/>
            <a:ext cx="3000000" cy="341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400">
                <a:solidFill>
                  <a:schemeClr val="accent5"/>
                </a:solidFill>
                <a:latin typeface="Calibri"/>
                <a:ea typeface="Calibri"/>
                <a:cs typeface="Calibri"/>
                <a:sym typeface="Calibri"/>
              </a:rPr>
              <a:t>What aspects of the ribosome structure would you predict are most similar?  Why?  </a:t>
            </a:r>
            <a:endParaRPr b="1" sz="2400">
              <a:solidFill>
                <a:schemeClr val="accent5"/>
              </a:solidFill>
              <a:latin typeface="Calibri"/>
              <a:ea typeface="Calibri"/>
              <a:cs typeface="Calibri"/>
              <a:sym typeface="Calibri"/>
            </a:endParaRPr>
          </a:p>
          <a:p>
            <a:pPr indent="0" lvl="0" marL="0" rtl="0" algn="l">
              <a:lnSpc>
                <a:spcPct val="115000"/>
              </a:lnSpc>
              <a:spcBef>
                <a:spcPts val="1200"/>
              </a:spcBef>
              <a:spcAft>
                <a:spcPts val="0"/>
              </a:spcAft>
              <a:buNone/>
            </a:pPr>
            <a:r>
              <a:t/>
            </a:r>
            <a:endParaRPr b="1" sz="2400">
              <a:solidFill>
                <a:schemeClr val="accent5"/>
              </a:solidFill>
              <a:latin typeface="Calibri"/>
              <a:ea typeface="Calibri"/>
              <a:cs typeface="Calibri"/>
              <a:sym typeface="Calibri"/>
            </a:endParaRPr>
          </a:p>
          <a:p>
            <a:pPr indent="0" lvl="0" marL="0" rtl="0" algn="l">
              <a:lnSpc>
                <a:spcPct val="115000"/>
              </a:lnSpc>
              <a:spcBef>
                <a:spcPts val="1200"/>
              </a:spcBef>
              <a:spcAft>
                <a:spcPts val="1200"/>
              </a:spcAft>
              <a:buNone/>
            </a:pPr>
            <a:r>
              <a:rPr b="1" lang="en" sz="2400">
                <a:solidFill>
                  <a:schemeClr val="accent5"/>
                </a:solidFill>
                <a:latin typeface="Calibri"/>
                <a:ea typeface="Calibri"/>
                <a:cs typeface="Calibri"/>
                <a:sym typeface="Calibri"/>
              </a:rPr>
              <a:t>Which might have more variation? </a:t>
            </a:r>
            <a:endParaRPr sz="2400">
              <a:solidFill>
                <a:schemeClr val="dk1"/>
              </a:solidFill>
              <a:latin typeface="Calibri"/>
              <a:ea typeface="Calibri"/>
              <a:cs typeface="Calibri"/>
              <a:sym typeface="Calibri"/>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1" name="Shape 2031"/>
        <p:cNvGrpSpPr/>
        <p:nvPr/>
      </p:nvGrpSpPr>
      <p:grpSpPr>
        <a:xfrm>
          <a:off x="0" y="0"/>
          <a:ext cx="0" cy="0"/>
          <a:chOff x="0" y="0"/>
          <a:chExt cx="0" cy="0"/>
        </a:xfrm>
      </p:grpSpPr>
      <p:sp>
        <p:nvSpPr>
          <p:cNvPr id="2032" name="Google Shape;2032;p331"/>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Putting it all together</a:t>
            </a:r>
            <a:endParaRPr/>
          </a:p>
        </p:txBody>
      </p:sp>
      <p:sp>
        <p:nvSpPr>
          <p:cNvPr id="2033" name="Google Shape;2033;p331"/>
          <p:cNvSpPr txBox="1"/>
          <p:nvPr>
            <p:ph idx="1" type="body"/>
          </p:nvPr>
        </p:nvSpPr>
        <p:spPr>
          <a:xfrm>
            <a:off x="338175" y="1058775"/>
            <a:ext cx="8481000" cy="3497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en" sz="2800">
                <a:solidFill>
                  <a:schemeClr val="accent5"/>
                </a:solidFill>
              </a:rPr>
              <a:t>Examine this model. What do you notice?</a:t>
            </a:r>
            <a:endParaRPr b="1" sz="2800">
              <a:solidFill>
                <a:schemeClr val="accent5"/>
              </a:solidFill>
            </a:endParaRPr>
          </a:p>
        </p:txBody>
      </p:sp>
      <p:pic>
        <p:nvPicPr>
          <p:cNvPr id="2034" name="Google Shape;2034;p331"/>
          <p:cNvPicPr preferRelativeResize="0"/>
          <p:nvPr/>
        </p:nvPicPr>
        <p:blipFill rotWithShape="1">
          <a:blip r:embed="rId3">
            <a:alphaModFix/>
          </a:blip>
          <a:srcRect b="0" l="0" r="0" t="0"/>
          <a:stretch/>
        </p:blipFill>
        <p:spPr>
          <a:xfrm>
            <a:off x="7868000" y="322947"/>
            <a:ext cx="951162" cy="951154"/>
          </a:xfrm>
          <a:prstGeom prst="rect">
            <a:avLst/>
          </a:prstGeom>
          <a:noFill/>
          <a:ln>
            <a:noFill/>
          </a:ln>
        </p:spPr>
      </p:pic>
      <p:pic>
        <p:nvPicPr>
          <p:cNvPr id="2035" name="Google Shape;2035;p331"/>
          <p:cNvPicPr preferRelativeResize="0"/>
          <p:nvPr/>
        </p:nvPicPr>
        <p:blipFill>
          <a:blip r:embed="rId4">
            <a:alphaModFix/>
          </a:blip>
          <a:stretch>
            <a:fillRect/>
          </a:stretch>
        </p:blipFill>
        <p:spPr>
          <a:xfrm>
            <a:off x="2188338" y="1691200"/>
            <a:ext cx="4767319" cy="3000525"/>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9" name="Shape 2039"/>
        <p:cNvGrpSpPr/>
        <p:nvPr/>
      </p:nvGrpSpPr>
      <p:grpSpPr>
        <a:xfrm>
          <a:off x="0" y="0"/>
          <a:ext cx="0" cy="0"/>
          <a:chOff x="0" y="0"/>
          <a:chExt cx="0" cy="0"/>
        </a:xfrm>
      </p:grpSpPr>
      <p:sp>
        <p:nvSpPr>
          <p:cNvPr id="2040" name="Google Shape;2040;p332"/>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Genetic Codon Circle / Chart</a:t>
            </a:r>
            <a:endParaRPr/>
          </a:p>
        </p:txBody>
      </p:sp>
      <p:pic>
        <p:nvPicPr>
          <p:cNvPr id="2041" name="Google Shape;2041;p332"/>
          <p:cNvPicPr preferRelativeResize="0"/>
          <p:nvPr/>
        </p:nvPicPr>
        <p:blipFill>
          <a:blip r:embed="rId3">
            <a:alphaModFix/>
          </a:blip>
          <a:stretch>
            <a:fillRect/>
          </a:stretch>
        </p:blipFill>
        <p:spPr>
          <a:xfrm>
            <a:off x="5363700" y="1415050"/>
            <a:ext cx="3685051" cy="2819649"/>
          </a:xfrm>
          <a:prstGeom prst="rect">
            <a:avLst/>
          </a:prstGeom>
          <a:noFill/>
          <a:ln>
            <a:noFill/>
          </a:ln>
        </p:spPr>
      </p:pic>
      <p:pic>
        <p:nvPicPr>
          <p:cNvPr id="2042" name="Google Shape;2042;p332"/>
          <p:cNvPicPr preferRelativeResize="0"/>
          <p:nvPr/>
        </p:nvPicPr>
        <p:blipFill>
          <a:blip r:embed="rId4">
            <a:alphaModFix/>
          </a:blip>
          <a:stretch>
            <a:fillRect/>
          </a:stretch>
        </p:blipFill>
        <p:spPr>
          <a:xfrm>
            <a:off x="309400" y="1302450"/>
            <a:ext cx="2628900" cy="3349651"/>
          </a:xfrm>
          <a:prstGeom prst="rect">
            <a:avLst/>
          </a:prstGeom>
          <a:noFill/>
          <a:ln>
            <a:noFill/>
          </a:ln>
        </p:spPr>
      </p:pic>
      <p:sp>
        <p:nvSpPr>
          <p:cNvPr id="2043" name="Google Shape;2043;p332"/>
          <p:cNvSpPr txBox="1"/>
          <p:nvPr>
            <p:ph idx="1" type="body"/>
          </p:nvPr>
        </p:nvSpPr>
        <p:spPr>
          <a:xfrm>
            <a:off x="3009900" y="1885950"/>
            <a:ext cx="2390700" cy="2672700"/>
          </a:xfrm>
          <a:prstGeom prst="rect">
            <a:avLst/>
          </a:prstGeom>
        </p:spPr>
        <p:txBody>
          <a:bodyPr anchorCtr="0" anchor="t" bIns="91425" lIns="91425" spcFirstLastPara="1" rIns="91425" wrap="square" tIns="91425">
            <a:normAutofit/>
          </a:bodyPr>
          <a:lstStyle/>
          <a:p>
            <a:pPr indent="0" lvl="0" marL="0" rtl="0" algn="ctr">
              <a:lnSpc>
                <a:spcPct val="100000"/>
              </a:lnSpc>
              <a:spcBef>
                <a:spcPts val="0"/>
              </a:spcBef>
              <a:spcAft>
                <a:spcPts val="0"/>
              </a:spcAft>
              <a:buClr>
                <a:schemeClr val="dk1"/>
              </a:buClr>
              <a:buSzPts val="1100"/>
              <a:buFont typeface="Arial"/>
              <a:buNone/>
            </a:pPr>
            <a:r>
              <a:rPr b="1" lang="en">
                <a:solidFill>
                  <a:schemeClr val="accent6"/>
                </a:solidFill>
              </a:rPr>
              <a:t>Both versions are located on the back cover of your notebook</a:t>
            </a:r>
            <a:endParaRPr b="1">
              <a:solidFill>
                <a:schemeClr val="accent6"/>
              </a:solidFill>
            </a:endParaRPr>
          </a:p>
          <a:p>
            <a:pPr indent="0" lvl="0" marL="0" rtl="0" algn="ctr">
              <a:spcBef>
                <a:spcPts val="0"/>
              </a:spcBef>
              <a:spcAft>
                <a:spcPts val="1200"/>
              </a:spcAft>
              <a:buNone/>
            </a:pPr>
            <a:r>
              <a:t/>
            </a:r>
            <a:endParaRPr b="1">
              <a:solidFill>
                <a:schemeClr val="accent6"/>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7" name="Shape 2047"/>
        <p:cNvGrpSpPr/>
        <p:nvPr/>
      </p:nvGrpSpPr>
      <p:grpSpPr>
        <a:xfrm>
          <a:off x="0" y="0"/>
          <a:ext cx="0" cy="0"/>
          <a:chOff x="0" y="0"/>
          <a:chExt cx="0" cy="0"/>
        </a:xfrm>
      </p:grpSpPr>
      <p:sp>
        <p:nvSpPr>
          <p:cNvPr id="2048" name="Google Shape;2048;p333"/>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AR: Protein Translation</a:t>
            </a:r>
            <a:endParaRPr/>
          </a:p>
        </p:txBody>
      </p:sp>
      <p:sp>
        <p:nvSpPr>
          <p:cNvPr id="2049" name="Google Shape;2049;p333"/>
          <p:cNvSpPr txBox="1"/>
          <p:nvPr>
            <p:ph idx="1" type="body"/>
          </p:nvPr>
        </p:nvSpPr>
        <p:spPr>
          <a:xfrm>
            <a:off x="706925" y="1211175"/>
            <a:ext cx="39096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600"/>
              <a:t>Using the 3DMD AR EDU app, explore the process of Protein Translation.</a:t>
            </a:r>
            <a:endParaRPr sz="2600"/>
          </a:p>
        </p:txBody>
      </p:sp>
      <p:pic>
        <p:nvPicPr>
          <p:cNvPr id="2050" name="Google Shape;2050;p333"/>
          <p:cNvPicPr preferRelativeResize="0"/>
          <p:nvPr/>
        </p:nvPicPr>
        <p:blipFill rotWithShape="1">
          <a:blip r:embed="rId3">
            <a:alphaModFix/>
          </a:blip>
          <a:srcRect b="0" l="0" r="0" t="0"/>
          <a:stretch/>
        </p:blipFill>
        <p:spPr>
          <a:xfrm>
            <a:off x="5536950" y="1252800"/>
            <a:ext cx="1984476" cy="3414152"/>
          </a:xfrm>
          <a:prstGeom prst="rect">
            <a:avLst/>
          </a:prstGeom>
          <a:noFill/>
          <a:ln>
            <a:noFill/>
          </a:ln>
        </p:spPr>
      </p:pic>
      <p:sp>
        <p:nvSpPr>
          <p:cNvPr id="2051" name="Google Shape;2051;p333"/>
          <p:cNvSpPr/>
          <p:nvPr/>
        </p:nvSpPr>
        <p:spPr>
          <a:xfrm>
            <a:off x="5536938" y="1742350"/>
            <a:ext cx="1984500" cy="1300800"/>
          </a:xfrm>
          <a:prstGeom prst="ellipse">
            <a:avLst/>
          </a:prstGeom>
          <a:noFill/>
          <a:ln cap="flat" cmpd="sng" w="7620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2052" name="Google Shape;2052;p333"/>
          <p:cNvSpPr/>
          <p:nvPr/>
        </p:nvSpPr>
        <p:spPr>
          <a:xfrm>
            <a:off x="4740850" y="2213800"/>
            <a:ext cx="620700" cy="357900"/>
          </a:xfrm>
          <a:prstGeom prst="rightArrow">
            <a:avLst>
              <a:gd fmla="val 50000" name="adj1"/>
              <a:gd fmla="val 50000" name="adj2"/>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pic>
        <p:nvPicPr>
          <p:cNvPr id="2053" name="Google Shape;2053;p333"/>
          <p:cNvPicPr preferRelativeResize="0"/>
          <p:nvPr/>
        </p:nvPicPr>
        <p:blipFill rotWithShape="1">
          <a:blip r:embed="rId4">
            <a:alphaModFix/>
          </a:blip>
          <a:srcRect b="0" l="0" r="0" t="0"/>
          <a:stretch/>
        </p:blipFill>
        <p:spPr>
          <a:xfrm>
            <a:off x="7861236" y="324589"/>
            <a:ext cx="951162" cy="951154"/>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7" name="Shape 2057"/>
        <p:cNvGrpSpPr/>
        <p:nvPr/>
      </p:nvGrpSpPr>
      <p:grpSpPr>
        <a:xfrm>
          <a:off x="0" y="0"/>
          <a:ext cx="0" cy="0"/>
          <a:chOff x="0" y="0"/>
          <a:chExt cx="0" cy="0"/>
        </a:xfrm>
      </p:grpSpPr>
      <p:sp>
        <p:nvSpPr>
          <p:cNvPr id="2058" name="Google Shape;2058;p334"/>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Let’s Model Translation!</a:t>
            </a:r>
            <a:endParaRPr/>
          </a:p>
        </p:txBody>
      </p:sp>
      <p:pic>
        <p:nvPicPr>
          <p:cNvPr id="2059" name="Google Shape;2059;p334" title="IMG_1086.jpg"/>
          <p:cNvPicPr preferRelativeResize="0"/>
          <p:nvPr/>
        </p:nvPicPr>
        <p:blipFill rotWithShape="1">
          <a:blip r:embed="rId3">
            <a:alphaModFix/>
          </a:blip>
          <a:srcRect b="17126" l="4853" r="0" t="9057"/>
          <a:stretch/>
        </p:blipFill>
        <p:spPr>
          <a:xfrm>
            <a:off x="328450" y="1315500"/>
            <a:ext cx="2338550" cy="1209301"/>
          </a:xfrm>
          <a:prstGeom prst="rect">
            <a:avLst/>
          </a:prstGeom>
          <a:noFill/>
          <a:ln>
            <a:noFill/>
          </a:ln>
        </p:spPr>
      </p:pic>
      <p:pic>
        <p:nvPicPr>
          <p:cNvPr id="2060" name="Google Shape;2060;p334" title="IMG_1093.jpg"/>
          <p:cNvPicPr preferRelativeResize="0"/>
          <p:nvPr/>
        </p:nvPicPr>
        <p:blipFill rotWithShape="1">
          <a:blip r:embed="rId4">
            <a:alphaModFix/>
          </a:blip>
          <a:srcRect b="17778" l="0" r="0" t="7772"/>
          <a:stretch/>
        </p:blipFill>
        <p:spPr>
          <a:xfrm>
            <a:off x="2626575" y="2930400"/>
            <a:ext cx="3361490" cy="1685000"/>
          </a:xfrm>
          <a:prstGeom prst="rect">
            <a:avLst/>
          </a:prstGeom>
          <a:noFill/>
          <a:ln>
            <a:noFill/>
          </a:ln>
        </p:spPr>
      </p:pic>
      <p:pic>
        <p:nvPicPr>
          <p:cNvPr id="2061" name="Google Shape;2061;p334" title="IMG_1091.jpg"/>
          <p:cNvPicPr preferRelativeResize="0"/>
          <p:nvPr/>
        </p:nvPicPr>
        <p:blipFill rotWithShape="1">
          <a:blip r:embed="rId5">
            <a:alphaModFix/>
          </a:blip>
          <a:srcRect b="17228" l="10137" r="0" t="17064"/>
          <a:stretch/>
        </p:blipFill>
        <p:spPr>
          <a:xfrm>
            <a:off x="257050" y="3406101"/>
            <a:ext cx="2481357" cy="1209301"/>
          </a:xfrm>
          <a:prstGeom prst="rect">
            <a:avLst/>
          </a:prstGeom>
          <a:noFill/>
          <a:ln>
            <a:noFill/>
          </a:ln>
        </p:spPr>
      </p:pic>
      <p:pic>
        <p:nvPicPr>
          <p:cNvPr id="2062" name="Google Shape;2062;p334" title="IMG_1087.jpg"/>
          <p:cNvPicPr preferRelativeResize="0"/>
          <p:nvPr/>
        </p:nvPicPr>
        <p:blipFill rotWithShape="1">
          <a:blip r:embed="rId6">
            <a:alphaModFix/>
          </a:blip>
          <a:srcRect b="15243" l="6139" r="0" t="10798"/>
          <a:stretch/>
        </p:blipFill>
        <p:spPr>
          <a:xfrm>
            <a:off x="3000375" y="1268545"/>
            <a:ext cx="2481352" cy="1303206"/>
          </a:xfrm>
          <a:prstGeom prst="rect">
            <a:avLst/>
          </a:prstGeom>
          <a:noFill/>
          <a:ln>
            <a:noFill/>
          </a:ln>
        </p:spPr>
      </p:pic>
      <p:pic>
        <p:nvPicPr>
          <p:cNvPr id="2063" name="Google Shape;2063;p334" title="IMG_1089.jpg"/>
          <p:cNvPicPr preferRelativeResize="0"/>
          <p:nvPr/>
        </p:nvPicPr>
        <p:blipFill rotWithShape="1">
          <a:blip r:embed="rId7">
            <a:alphaModFix/>
          </a:blip>
          <a:srcRect b="6271" l="0" r="0" t="0"/>
          <a:stretch/>
        </p:blipFill>
        <p:spPr>
          <a:xfrm>
            <a:off x="5815100" y="1005850"/>
            <a:ext cx="2975273" cy="1618576"/>
          </a:xfrm>
          <a:prstGeom prst="rect">
            <a:avLst/>
          </a:prstGeom>
          <a:noFill/>
          <a:ln>
            <a:noFill/>
          </a:ln>
        </p:spPr>
      </p:pic>
      <p:pic>
        <p:nvPicPr>
          <p:cNvPr id="2064" name="Google Shape;2064;p334"/>
          <p:cNvPicPr preferRelativeResize="0"/>
          <p:nvPr/>
        </p:nvPicPr>
        <p:blipFill rotWithShape="1">
          <a:blip r:embed="rId8">
            <a:alphaModFix/>
          </a:blip>
          <a:srcRect b="0" l="0" r="4379" t="0"/>
          <a:stretch/>
        </p:blipFill>
        <p:spPr>
          <a:xfrm>
            <a:off x="5815100" y="2963600"/>
            <a:ext cx="2975273" cy="1685001"/>
          </a:xfrm>
          <a:prstGeom prst="rect">
            <a:avLst/>
          </a:prstGeom>
          <a:noFill/>
          <a:ln>
            <a:noFill/>
          </a:ln>
        </p:spPr>
      </p:pic>
      <p:pic>
        <p:nvPicPr>
          <p:cNvPr id="2065" name="Google Shape;2065;p334"/>
          <p:cNvPicPr preferRelativeResize="0"/>
          <p:nvPr/>
        </p:nvPicPr>
        <p:blipFill rotWithShape="1">
          <a:blip r:embed="rId9">
            <a:alphaModFix/>
          </a:blip>
          <a:srcRect b="0" l="0" r="0" t="0"/>
          <a:stretch/>
        </p:blipFill>
        <p:spPr>
          <a:xfrm>
            <a:off x="7868000" y="322947"/>
            <a:ext cx="951162" cy="95115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75" name="Shape 1175"/>
        <p:cNvGrpSpPr/>
        <p:nvPr/>
      </p:nvGrpSpPr>
      <p:grpSpPr>
        <a:xfrm>
          <a:off x="0" y="0"/>
          <a:ext cx="0" cy="0"/>
          <a:chOff x="0" y="0"/>
          <a:chExt cx="0" cy="0"/>
        </a:xfrm>
      </p:grpSpPr>
      <p:sp>
        <p:nvSpPr>
          <p:cNvPr id="1176" name="Google Shape;1176;p236"/>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1177" name="Google Shape;1177;p236"/>
          <p:cNvPicPr preferRelativeResize="0"/>
          <p:nvPr/>
        </p:nvPicPr>
        <p:blipFill rotWithShape="1">
          <a:blip r:embed="rId3">
            <a:alphaModFix/>
          </a:blip>
          <a:srcRect b="34559" l="69923" r="15653" t="30804"/>
          <a:stretch/>
        </p:blipFill>
        <p:spPr>
          <a:xfrm>
            <a:off x="1799250" y="538258"/>
            <a:ext cx="2540499" cy="4066985"/>
          </a:xfrm>
          <a:prstGeom prst="rect">
            <a:avLst/>
          </a:prstGeom>
          <a:noFill/>
          <a:ln>
            <a:noFill/>
          </a:ln>
        </p:spPr>
      </p:pic>
      <p:sp>
        <p:nvSpPr>
          <p:cNvPr id="1178" name="Google Shape;1178;p236"/>
          <p:cNvSpPr txBox="1"/>
          <p:nvPr/>
        </p:nvSpPr>
        <p:spPr>
          <a:xfrm>
            <a:off x="303027" y="326150"/>
            <a:ext cx="23241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1800" u="none" cap="none" strike="noStrike">
                <a:solidFill>
                  <a:schemeClr val="dk1"/>
                </a:solidFill>
                <a:latin typeface="Arial"/>
                <a:ea typeface="Arial"/>
                <a:cs typeface="Arial"/>
                <a:sym typeface="Arial"/>
              </a:rPr>
              <a:t>Pauling</a:t>
            </a:r>
            <a:r>
              <a:rPr b="1" lang="en" sz="1800">
                <a:solidFill>
                  <a:schemeClr val="dk1"/>
                </a:solidFill>
              </a:rPr>
              <a:t>/Corey</a:t>
            </a:r>
            <a:r>
              <a:rPr b="1" i="0" lang="en" sz="1800" u="none" cap="none" strike="noStrike">
                <a:solidFill>
                  <a:schemeClr val="dk1"/>
                </a:solidFill>
                <a:latin typeface="Arial"/>
                <a:ea typeface="Arial"/>
                <a:cs typeface="Arial"/>
                <a:sym typeface="Arial"/>
              </a:rPr>
              <a:t> Alpha Helix</a:t>
            </a:r>
            <a:endParaRPr b="0" i="0" sz="1800" u="none" cap="none" strike="noStrike">
              <a:solidFill>
                <a:srgbClr val="000000"/>
              </a:solidFill>
              <a:latin typeface="Arial"/>
              <a:ea typeface="Arial"/>
              <a:cs typeface="Arial"/>
              <a:sym typeface="Arial"/>
            </a:endParaRPr>
          </a:p>
        </p:txBody>
      </p:sp>
      <p:pic>
        <p:nvPicPr>
          <p:cNvPr id="1179" name="Google Shape;1179;p236"/>
          <p:cNvPicPr preferRelativeResize="0"/>
          <p:nvPr/>
        </p:nvPicPr>
        <p:blipFill>
          <a:blip r:embed="rId4">
            <a:alphaModFix/>
          </a:blip>
          <a:stretch>
            <a:fillRect/>
          </a:stretch>
        </p:blipFill>
        <p:spPr>
          <a:xfrm>
            <a:off x="5945525" y="657475"/>
            <a:ext cx="1527000" cy="3932025"/>
          </a:xfrm>
          <a:prstGeom prst="rect">
            <a:avLst/>
          </a:prstGeom>
          <a:noFill/>
          <a:ln>
            <a:noFill/>
          </a:ln>
        </p:spPr>
      </p:pic>
      <p:sp>
        <p:nvSpPr>
          <p:cNvPr id="1180" name="Google Shape;1180;p236"/>
          <p:cNvSpPr txBox="1"/>
          <p:nvPr/>
        </p:nvSpPr>
        <p:spPr>
          <a:xfrm>
            <a:off x="4063102" y="375450"/>
            <a:ext cx="23241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lang="en" sz="1800">
                <a:solidFill>
                  <a:schemeClr val="dk1"/>
                </a:solidFill>
              </a:rPr>
              <a:t>Watson/Crick</a:t>
            </a:r>
            <a:endParaRPr b="1" sz="1800">
              <a:solidFill>
                <a:schemeClr val="dk1"/>
              </a:solidFill>
            </a:endParaRPr>
          </a:p>
          <a:p>
            <a:pPr indent="0" lvl="0" marL="0" marR="0" rtl="0" algn="ctr">
              <a:lnSpc>
                <a:spcPct val="100000"/>
              </a:lnSpc>
              <a:spcBef>
                <a:spcPts val="0"/>
              </a:spcBef>
              <a:spcAft>
                <a:spcPts val="0"/>
              </a:spcAft>
              <a:buClr>
                <a:srgbClr val="000000"/>
              </a:buClr>
              <a:buSzPts val="2700"/>
              <a:buFont typeface="Arial"/>
              <a:buNone/>
            </a:pPr>
            <a:r>
              <a:rPr b="1" i="0" lang="en" sz="1800" u="none" cap="none" strike="noStrike">
                <a:solidFill>
                  <a:schemeClr val="dk1"/>
                </a:solidFill>
                <a:latin typeface="Arial"/>
                <a:ea typeface="Arial"/>
                <a:cs typeface="Arial"/>
                <a:sym typeface="Arial"/>
              </a:rPr>
              <a:t> </a:t>
            </a:r>
            <a:r>
              <a:rPr b="1" lang="en" sz="1800">
                <a:solidFill>
                  <a:schemeClr val="dk1"/>
                </a:solidFill>
              </a:rPr>
              <a:t>Double </a:t>
            </a:r>
            <a:r>
              <a:rPr b="1" i="0" lang="en" sz="1800" u="none" cap="none" strike="noStrike">
                <a:solidFill>
                  <a:schemeClr val="dk1"/>
                </a:solidFill>
                <a:latin typeface="Arial"/>
                <a:ea typeface="Arial"/>
                <a:cs typeface="Arial"/>
                <a:sym typeface="Arial"/>
              </a:rPr>
              <a:t>Helix</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70" name="Shape 2070"/>
        <p:cNvGrpSpPr/>
        <p:nvPr/>
      </p:nvGrpSpPr>
      <p:grpSpPr>
        <a:xfrm>
          <a:off x="0" y="0"/>
          <a:ext cx="0" cy="0"/>
          <a:chOff x="0" y="0"/>
          <a:chExt cx="0" cy="0"/>
        </a:xfrm>
      </p:grpSpPr>
      <p:pic>
        <p:nvPicPr>
          <p:cNvPr descr="Icon&#10;&#10;Description automatically generated" id="2071" name="Google Shape;2071;p335"/>
          <p:cNvPicPr preferRelativeResize="0"/>
          <p:nvPr/>
        </p:nvPicPr>
        <p:blipFill rotWithShape="1">
          <a:blip r:embed="rId4">
            <a:alphaModFix/>
          </a:blip>
          <a:srcRect b="0" l="0" r="0" t="0"/>
          <a:stretch/>
        </p:blipFill>
        <p:spPr>
          <a:xfrm>
            <a:off x="7947431" y="376550"/>
            <a:ext cx="905310" cy="905310"/>
          </a:xfrm>
          <a:prstGeom prst="rect">
            <a:avLst/>
          </a:prstGeom>
          <a:noFill/>
          <a:ln>
            <a:noFill/>
          </a:ln>
        </p:spPr>
      </p:pic>
      <p:pic>
        <p:nvPicPr>
          <p:cNvPr id="2072" name="Google Shape;2072;p335"/>
          <p:cNvPicPr preferRelativeResize="0"/>
          <p:nvPr/>
        </p:nvPicPr>
        <p:blipFill rotWithShape="1">
          <a:blip r:embed="rId5">
            <a:alphaModFix/>
          </a:blip>
          <a:srcRect b="0" l="0" r="0" t="0"/>
          <a:stretch/>
        </p:blipFill>
        <p:spPr>
          <a:xfrm>
            <a:off x="5340973" y="1432800"/>
            <a:ext cx="3428275" cy="2708150"/>
          </a:xfrm>
          <a:prstGeom prst="rect">
            <a:avLst/>
          </a:prstGeom>
          <a:noFill/>
          <a:ln>
            <a:noFill/>
          </a:ln>
        </p:spPr>
      </p:pic>
      <p:sp>
        <p:nvSpPr>
          <p:cNvPr id="2073" name="Google Shape;2073;p335"/>
          <p:cNvSpPr txBox="1"/>
          <p:nvPr>
            <p:ph idx="1" type="body"/>
          </p:nvPr>
        </p:nvSpPr>
        <p:spPr>
          <a:xfrm>
            <a:off x="428625" y="1134975"/>
            <a:ext cx="4515000" cy="349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accent5"/>
                </a:solidFill>
              </a:rPr>
              <a:t>What happens if protein translation stops?</a:t>
            </a:r>
            <a:endParaRPr b="1">
              <a:solidFill>
                <a:schemeClr val="accent5"/>
              </a:solidFill>
            </a:endParaRPr>
          </a:p>
          <a:p>
            <a:pPr indent="0" lvl="0" marL="0" rtl="0" algn="l">
              <a:spcBef>
                <a:spcPts val="1200"/>
              </a:spcBef>
              <a:spcAft>
                <a:spcPts val="0"/>
              </a:spcAft>
              <a:buNone/>
            </a:pPr>
            <a:r>
              <a:rPr lang="en"/>
              <a:t>This is the goal of many different antibiotics.</a:t>
            </a:r>
            <a:endParaRPr/>
          </a:p>
          <a:p>
            <a:pPr indent="0" lvl="0" marL="0" rtl="0" algn="l">
              <a:spcBef>
                <a:spcPts val="1200"/>
              </a:spcBef>
              <a:spcAft>
                <a:spcPts val="0"/>
              </a:spcAft>
              <a:buNone/>
            </a:pPr>
            <a:r>
              <a:rPr lang="en"/>
              <a:t>Make a prediction with your partner about how antibiotics may cause this.</a:t>
            </a:r>
            <a:endParaRPr/>
          </a:p>
          <a:p>
            <a:pPr indent="0" lvl="0" marL="0" rtl="0" algn="l">
              <a:spcBef>
                <a:spcPts val="1200"/>
              </a:spcBef>
              <a:spcAft>
                <a:spcPts val="1200"/>
              </a:spcAft>
              <a:buNone/>
            </a:pPr>
            <a:r>
              <a:t/>
            </a:r>
            <a:endParaRPr/>
          </a:p>
        </p:txBody>
      </p:sp>
      <p:sp>
        <p:nvSpPr>
          <p:cNvPr id="2074" name="Google Shape;2074;p335"/>
          <p:cNvSpPr txBox="1"/>
          <p:nvPr>
            <p:ph type="title"/>
          </p:nvPr>
        </p:nvSpPr>
        <p:spPr>
          <a:xfrm>
            <a:off x="288253" y="3348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1000"/>
              <a:buNone/>
            </a:pPr>
            <a:r>
              <a:rPr lang="en" sz="3300"/>
              <a:t>What Happens if Protein Translation Stops?</a:t>
            </a:r>
            <a:endParaRPr sz="3300"/>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79" name="Shape 2079"/>
        <p:cNvGrpSpPr/>
        <p:nvPr/>
      </p:nvGrpSpPr>
      <p:grpSpPr>
        <a:xfrm>
          <a:off x="0" y="0"/>
          <a:ext cx="0" cy="0"/>
          <a:chOff x="0" y="0"/>
          <a:chExt cx="0" cy="0"/>
        </a:xfrm>
      </p:grpSpPr>
      <p:sp>
        <p:nvSpPr>
          <p:cNvPr id="2080" name="Google Shape;2080;p336"/>
          <p:cNvSpPr txBox="1"/>
          <p:nvPr>
            <p:ph type="title"/>
          </p:nvPr>
        </p:nvSpPr>
        <p:spPr>
          <a:xfrm>
            <a:off x="288253" y="3348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1000"/>
              <a:buNone/>
            </a:pPr>
            <a:r>
              <a:rPr lang="en" sz="3300"/>
              <a:t>Superbugs poster…</a:t>
            </a:r>
            <a:endParaRPr sz="3300"/>
          </a:p>
        </p:txBody>
      </p:sp>
      <p:pic>
        <p:nvPicPr>
          <p:cNvPr id="2081" name="Google Shape;2081;p336"/>
          <p:cNvPicPr preferRelativeResize="0"/>
          <p:nvPr/>
        </p:nvPicPr>
        <p:blipFill rotWithShape="1">
          <a:blip r:embed="rId4">
            <a:alphaModFix/>
          </a:blip>
          <a:srcRect b="7543" l="26661" r="40425" t="27770"/>
          <a:stretch/>
        </p:blipFill>
        <p:spPr>
          <a:xfrm>
            <a:off x="5109375" y="1064425"/>
            <a:ext cx="2891551" cy="3787551"/>
          </a:xfrm>
          <a:prstGeom prst="rect">
            <a:avLst/>
          </a:prstGeom>
          <a:noFill/>
          <a:ln>
            <a:noFill/>
          </a:ln>
        </p:spPr>
      </p:pic>
      <p:pic>
        <p:nvPicPr>
          <p:cNvPr id="2082" name="Google Shape;2082;p336"/>
          <p:cNvPicPr preferRelativeResize="0"/>
          <p:nvPr/>
        </p:nvPicPr>
        <p:blipFill rotWithShape="1">
          <a:blip r:embed="rId4">
            <a:alphaModFix/>
          </a:blip>
          <a:srcRect b="20440" l="28262" r="56116" t="42691"/>
          <a:stretch/>
        </p:blipFill>
        <p:spPr>
          <a:xfrm>
            <a:off x="1178450" y="1304275"/>
            <a:ext cx="2255652" cy="3547700"/>
          </a:xfrm>
          <a:prstGeom prst="rect">
            <a:avLst/>
          </a:prstGeom>
          <a:noFill/>
          <a:ln>
            <a:noFill/>
          </a:ln>
        </p:spPr>
      </p:pic>
      <p:cxnSp>
        <p:nvCxnSpPr>
          <p:cNvPr id="2083" name="Google Shape;2083;p336"/>
          <p:cNvCxnSpPr/>
          <p:nvPr/>
        </p:nvCxnSpPr>
        <p:spPr>
          <a:xfrm flipH="1" rot="10800000">
            <a:off x="3323800" y="4049350"/>
            <a:ext cx="1945500" cy="746100"/>
          </a:xfrm>
          <a:prstGeom prst="straightConnector1">
            <a:avLst/>
          </a:prstGeom>
          <a:noFill/>
          <a:ln cap="flat" cmpd="sng" w="9525">
            <a:solidFill>
              <a:schemeClr val="dk2"/>
            </a:solidFill>
            <a:prstDash val="solid"/>
            <a:round/>
            <a:headEnd len="med" w="med" type="none"/>
            <a:tailEnd len="med" w="med" type="none"/>
          </a:ln>
        </p:spPr>
      </p:cxnSp>
      <p:cxnSp>
        <p:nvCxnSpPr>
          <p:cNvPr id="2084" name="Google Shape;2084;p336"/>
          <p:cNvCxnSpPr/>
          <p:nvPr/>
        </p:nvCxnSpPr>
        <p:spPr>
          <a:xfrm>
            <a:off x="3489525" y="1456675"/>
            <a:ext cx="1985400" cy="5463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8" name="Shape 2088"/>
        <p:cNvGrpSpPr/>
        <p:nvPr/>
      </p:nvGrpSpPr>
      <p:grpSpPr>
        <a:xfrm>
          <a:off x="0" y="0"/>
          <a:ext cx="0" cy="0"/>
          <a:chOff x="0" y="0"/>
          <a:chExt cx="0" cy="0"/>
        </a:xfrm>
      </p:grpSpPr>
      <p:sp>
        <p:nvSpPr>
          <p:cNvPr id="2089" name="Google Shape;2089;p337"/>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AR: Protein Translation</a:t>
            </a:r>
            <a:endParaRPr/>
          </a:p>
        </p:txBody>
      </p:sp>
      <p:sp>
        <p:nvSpPr>
          <p:cNvPr id="2090" name="Google Shape;2090;p337"/>
          <p:cNvSpPr txBox="1"/>
          <p:nvPr>
            <p:ph idx="1" type="body"/>
          </p:nvPr>
        </p:nvSpPr>
        <p:spPr>
          <a:xfrm>
            <a:off x="706925" y="1211175"/>
            <a:ext cx="75417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Using the 3DMD AR EDU app, </a:t>
            </a:r>
            <a:r>
              <a:rPr b="1" lang="en"/>
              <a:t>explore</a:t>
            </a:r>
            <a:r>
              <a:rPr lang="en"/>
              <a:t> the structure and activity of the following compounds:</a:t>
            </a:r>
            <a:endParaRPr/>
          </a:p>
          <a:p>
            <a:pPr indent="-381000" lvl="0" marL="457200" rtl="0" algn="l">
              <a:spcBef>
                <a:spcPts val="1200"/>
              </a:spcBef>
              <a:spcAft>
                <a:spcPts val="0"/>
              </a:spcAft>
              <a:buSzPts val="2400"/>
              <a:buChar char="●"/>
            </a:pPr>
            <a:r>
              <a:rPr lang="en"/>
              <a:t>Chloramphenicol</a:t>
            </a:r>
            <a:endParaRPr/>
          </a:p>
          <a:p>
            <a:pPr indent="-381000" lvl="0" marL="457200" rtl="0" algn="l">
              <a:spcBef>
                <a:spcPts val="0"/>
              </a:spcBef>
              <a:spcAft>
                <a:spcPts val="0"/>
              </a:spcAft>
              <a:buSzPts val="2400"/>
              <a:buChar char="●"/>
            </a:pPr>
            <a:r>
              <a:rPr lang="en"/>
              <a:t>Erythromycin</a:t>
            </a:r>
            <a:endParaRPr/>
          </a:p>
          <a:p>
            <a:pPr indent="-381000" lvl="0" marL="457200" rtl="0" algn="l">
              <a:spcBef>
                <a:spcPts val="0"/>
              </a:spcBef>
              <a:spcAft>
                <a:spcPts val="0"/>
              </a:spcAft>
              <a:buSzPts val="2400"/>
              <a:buChar char="●"/>
            </a:pPr>
            <a:r>
              <a:rPr lang="en"/>
              <a:t>Tetracycline</a:t>
            </a:r>
            <a:endParaRPr/>
          </a:p>
          <a:p>
            <a:pPr indent="-381000" lvl="0" marL="457200" rtl="0" algn="l">
              <a:spcBef>
                <a:spcPts val="0"/>
              </a:spcBef>
              <a:spcAft>
                <a:spcPts val="0"/>
              </a:spcAft>
              <a:buSzPts val="2400"/>
              <a:buChar char="●"/>
            </a:pPr>
            <a:r>
              <a:rPr lang="en"/>
              <a:t>Linezolid</a:t>
            </a:r>
            <a:endParaRPr/>
          </a:p>
          <a:p>
            <a:pPr indent="0" lvl="0" marL="0" rtl="0" algn="l">
              <a:spcBef>
                <a:spcPts val="1200"/>
              </a:spcBef>
              <a:spcAft>
                <a:spcPts val="1200"/>
              </a:spcAft>
              <a:buNone/>
            </a:pPr>
            <a:r>
              <a:rPr b="1" lang="en">
                <a:solidFill>
                  <a:schemeClr val="accent2"/>
                </a:solidFill>
              </a:rPr>
              <a:t>What is the mechanism of action of these compounds?</a:t>
            </a:r>
            <a:endParaRPr b="1">
              <a:solidFill>
                <a:schemeClr val="accent2"/>
              </a:solidFill>
            </a:endParaRPr>
          </a:p>
        </p:txBody>
      </p:sp>
      <p:pic>
        <p:nvPicPr>
          <p:cNvPr descr="Icon&#10;&#10;Description automatically generated" id="2091" name="Google Shape;2091;p337"/>
          <p:cNvPicPr preferRelativeResize="0"/>
          <p:nvPr/>
        </p:nvPicPr>
        <p:blipFill rotWithShape="1">
          <a:blip r:embed="rId3">
            <a:alphaModFix/>
          </a:blip>
          <a:srcRect b="0" l="0" r="0" t="0"/>
          <a:stretch/>
        </p:blipFill>
        <p:spPr>
          <a:xfrm>
            <a:off x="7920350" y="372785"/>
            <a:ext cx="900180" cy="900180"/>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096" name="Shape 2096"/>
        <p:cNvGrpSpPr/>
        <p:nvPr/>
      </p:nvGrpSpPr>
      <p:grpSpPr>
        <a:xfrm>
          <a:off x="0" y="0"/>
          <a:ext cx="0" cy="0"/>
          <a:chOff x="0" y="0"/>
          <a:chExt cx="0" cy="0"/>
        </a:xfrm>
      </p:grpSpPr>
      <p:pic>
        <p:nvPicPr>
          <p:cNvPr id="2097" name="Google Shape;2097;p338"/>
          <p:cNvPicPr preferRelativeResize="0"/>
          <p:nvPr/>
        </p:nvPicPr>
        <p:blipFill rotWithShape="1">
          <a:blip r:embed="rId4">
            <a:alphaModFix/>
          </a:blip>
          <a:srcRect b="0" l="0" r="0" t="0"/>
          <a:stretch/>
        </p:blipFill>
        <p:spPr>
          <a:xfrm>
            <a:off x="6192195" y="2128140"/>
            <a:ext cx="1550071" cy="2666791"/>
          </a:xfrm>
          <a:prstGeom prst="rect">
            <a:avLst/>
          </a:prstGeom>
          <a:noFill/>
          <a:ln>
            <a:noFill/>
          </a:ln>
        </p:spPr>
      </p:pic>
      <p:pic>
        <p:nvPicPr>
          <p:cNvPr id="2098" name="Google Shape;2098;p338"/>
          <p:cNvPicPr preferRelativeResize="0"/>
          <p:nvPr/>
        </p:nvPicPr>
        <p:blipFill rotWithShape="1">
          <a:blip r:embed="rId5">
            <a:alphaModFix/>
          </a:blip>
          <a:srcRect b="0" l="0" r="0" t="0"/>
          <a:stretch/>
        </p:blipFill>
        <p:spPr>
          <a:xfrm>
            <a:off x="3658650" y="2137050"/>
            <a:ext cx="1550071" cy="2666791"/>
          </a:xfrm>
          <a:prstGeom prst="rect">
            <a:avLst/>
          </a:prstGeom>
          <a:noFill/>
          <a:ln>
            <a:noFill/>
          </a:ln>
        </p:spPr>
      </p:pic>
      <p:pic>
        <p:nvPicPr>
          <p:cNvPr id="2099" name="Google Shape;2099;p338"/>
          <p:cNvPicPr preferRelativeResize="0"/>
          <p:nvPr/>
        </p:nvPicPr>
        <p:blipFill rotWithShape="1">
          <a:blip r:embed="rId6">
            <a:alphaModFix/>
          </a:blip>
          <a:srcRect b="0" l="0" r="0" t="0"/>
          <a:stretch/>
        </p:blipFill>
        <p:spPr>
          <a:xfrm>
            <a:off x="1193711" y="2139210"/>
            <a:ext cx="1550071" cy="2666791"/>
          </a:xfrm>
          <a:prstGeom prst="rect">
            <a:avLst/>
          </a:prstGeom>
          <a:noFill/>
          <a:ln>
            <a:noFill/>
          </a:ln>
        </p:spPr>
      </p:pic>
      <p:sp>
        <p:nvSpPr>
          <p:cNvPr id="2100" name="Google Shape;2100;p338"/>
          <p:cNvSpPr txBox="1"/>
          <p:nvPr/>
        </p:nvSpPr>
        <p:spPr>
          <a:xfrm>
            <a:off x="2908590" y="1243980"/>
            <a:ext cx="3049800" cy="715500"/>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None/>
            </a:pPr>
            <a:r>
              <a:rPr i="0" lang="en" sz="2000" u="none" cap="none" strike="noStrike">
                <a:solidFill>
                  <a:srgbClr val="000000"/>
                </a:solidFill>
                <a:latin typeface="Calibri"/>
                <a:ea typeface="Calibri"/>
                <a:cs typeface="Calibri"/>
                <a:sym typeface="Calibri"/>
              </a:rPr>
              <a:t>Scan a </a:t>
            </a:r>
            <a:r>
              <a:rPr b="1" i="0" lang="en" sz="2000" u="none" cap="none" strike="noStrike">
                <a:solidFill>
                  <a:srgbClr val="000000"/>
                </a:solidFill>
                <a:latin typeface="Calibri"/>
                <a:ea typeface="Calibri"/>
                <a:cs typeface="Calibri"/>
                <a:sym typeface="Calibri"/>
              </a:rPr>
              <a:t>purple</a:t>
            </a:r>
            <a:endParaRPr i="0" sz="2000" u="none" cap="none" strike="noStrike">
              <a:latin typeface="Calibri"/>
              <a:ea typeface="Calibri"/>
              <a:cs typeface="Calibri"/>
              <a:sym typeface="Calibri"/>
            </a:endParaRPr>
          </a:p>
          <a:p>
            <a:pPr indent="0" lvl="0" marL="0" marR="0" rtl="0" algn="ctr">
              <a:lnSpc>
                <a:spcPct val="100000"/>
              </a:lnSpc>
              <a:spcBef>
                <a:spcPts val="0"/>
              </a:spcBef>
              <a:spcAft>
                <a:spcPts val="0"/>
              </a:spcAft>
              <a:buNone/>
            </a:pPr>
            <a:r>
              <a:rPr b="1" i="0" lang="en" sz="2000" u="none" cap="none" strike="noStrike">
                <a:solidFill>
                  <a:srgbClr val="000000"/>
                </a:solidFill>
                <a:latin typeface="Calibri"/>
                <a:ea typeface="Calibri"/>
                <a:cs typeface="Calibri"/>
                <a:sym typeface="Calibri"/>
              </a:rPr>
              <a:t>translation mat</a:t>
            </a:r>
            <a:endParaRPr i="0" sz="2000" u="none" cap="none" strike="noStrike">
              <a:latin typeface="Calibri"/>
              <a:ea typeface="Calibri"/>
              <a:cs typeface="Calibri"/>
              <a:sym typeface="Calibri"/>
            </a:endParaRPr>
          </a:p>
        </p:txBody>
      </p:sp>
      <p:pic>
        <p:nvPicPr>
          <p:cNvPr descr="Icon&#10;&#10;Description automatically generated" id="2101" name="Google Shape;2101;p338"/>
          <p:cNvPicPr preferRelativeResize="0"/>
          <p:nvPr/>
        </p:nvPicPr>
        <p:blipFill rotWithShape="1">
          <a:blip r:embed="rId7">
            <a:alphaModFix/>
          </a:blip>
          <a:srcRect b="0" l="0" r="0" t="0"/>
          <a:stretch/>
        </p:blipFill>
        <p:spPr>
          <a:xfrm>
            <a:off x="7936075" y="372771"/>
            <a:ext cx="900180" cy="900180"/>
          </a:xfrm>
          <a:prstGeom prst="rect">
            <a:avLst/>
          </a:prstGeom>
          <a:noFill/>
          <a:ln>
            <a:noFill/>
          </a:ln>
        </p:spPr>
      </p:pic>
      <p:sp>
        <p:nvSpPr>
          <p:cNvPr id="2102" name="Google Shape;2102;p338"/>
          <p:cNvSpPr txBox="1"/>
          <p:nvPr/>
        </p:nvSpPr>
        <p:spPr>
          <a:xfrm>
            <a:off x="883211" y="1243980"/>
            <a:ext cx="2185200" cy="530700"/>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None/>
            </a:pPr>
            <a:r>
              <a:rPr i="0" lang="en" sz="2000" u="none" cap="none" strike="noStrike">
                <a:solidFill>
                  <a:srgbClr val="000000"/>
                </a:solidFill>
                <a:latin typeface="Calibri"/>
                <a:ea typeface="Calibri"/>
                <a:cs typeface="Calibri"/>
                <a:sym typeface="Calibri"/>
              </a:rPr>
              <a:t>Choose</a:t>
            </a:r>
            <a:endParaRPr i="0" sz="2000" u="none" cap="none" strike="noStrike">
              <a:latin typeface="Calibri"/>
              <a:ea typeface="Calibri"/>
              <a:cs typeface="Calibri"/>
              <a:sym typeface="Calibri"/>
            </a:endParaRPr>
          </a:p>
          <a:p>
            <a:pPr indent="0" lvl="0" marL="0" marR="0" rtl="0" algn="ctr">
              <a:lnSpc>
                <a:spcPct val="100000"/>
              </a:lnSpc>
              <a:spcBef>
                <a:spcPts val="0"/>
              </a:spcBef>
              <a:spcAft>
                <a:spcPts val="0"/>
              </a:spcAft>
              <a:buNone/>
            </a:pPr>
            <a:r>
              <a:rPr b="1" i="0" lang="en" sz="2000" u="none" cap="none" strike="noStrike">
                <a:solidFill>
                  <a:srgbClr val="D200B9"/>
                </a:solidFill>
                <a:latin typeface="Calibri"/>
                <a:ea typeface="Calibri"/>
                <a:cs typeface="Calibri"/>
                <a:sym typeface="Calibri"/>
              </a:rPr>
              <a:t>Chloramphenicol</a:t>
            </a:r>
            <a:endParaRPr i="0" sz="2000" u="none" cap="none" strike="noStrike">
              <a:latin typeface="Calibri"/>
              <a:ea typeface="Calibri"/>
              <a:cs typeface="Calibri"/>
              <a:sym typeface="Calibri"/>
            </a:endParaRPr>
          </a:p>
        </p:txBody>
      </p:sp>
      <p:sp>
        <p:nvSpPr>
          <p:cNvPr id="2103" name="Google Shape;2103;p338"/>
          <p:cNvSpPr txBox="1"/>
          <p:nvPr/>
        </p:nvSpPr>
        <p:spPr>
          <a:xfrm>
            <a:off x="6057325" y="1243986"/>
            <a:ext cx="1819800" cy="530700"/>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None/>
            </a:pPr>
            <a:r>
              <a:rPr i="0" lang="en" sz="2000" u="none" cap="none" strike="noStrike">
                <a:solidFill>
                  <a:srgbClr val="000000"/>
                </a:solidFill>
                <a:latin typeface="Calibri"/>
                <a:ea typeface="Calibri"/>
                <a:cs typeface="Calibri"/>
                <a:sym typeface="Calibri"/>
              </a:rPr>
              <a:t>Explore </a:t>
            </a:r>
            <a:r>
              <a:rPr b="1" i="1" lang="en" sz="2000" u="none" cap="none" strike="noStrike">
                <a:solidFill>
                  <a:srgbClr val="D200B9"/>
                </a:solidFill>
                <a:latin typeface="Calibri"/>
                <a:ea typeface="Calibri"/>
                <a:cs typeface="Calibri"/>
                <a:sym typeface="Calibri"/>
              </a:rPr>
              <a:t>only</a:t>
            </a:r>
            <a:r>
              <a:rPr b="1" i="0" lang="en" sz="2000" u="none" cap="none" strike="noStrike">
                <a:solidFill>
                  <a:srgbClr val="D200B9"/>
                </a:solidFill>
                <a:latin typeface="Calibri"/>
                <a:ea typeface="Calibri"/>
                <a:cs typeface="Calibri"/>
                <a:sym typeface="Calibri"/>
              </a:rPr>
              <a:t> the first button</a:t>
            </a:r>
            <a:endParaRPr i="0" sz="2000" u="none" cap="none" strike="noStrike">
              <a:latin typeface="Calibri"/>
              <a:ea typeface="Calibri"/>
              <a:cs typeface="Calibri"/>
              <a:sym typeface="Calibri"/>
            </a:endParaRPr>
          </a:p>
        </p:txBody>
      </p:sp>
      <p:sp>
        <p:nvSpPr>
          <p:cNvPr id="2104" name="Google Shape;2104;p338"/>
          <p:cNvSpPr/>
          <p:nvPr/>
        </p:nvSpPr>
        <p:spPr>
          <a:xfrm>
            <a:off x="809190" y="3447090"/>
            <a:ext cx="771927" cy="588330"/>
          </a:xfrm>
          <a:custGeom>
            <a:rect b="b" l="l" r="r" t="t"/>
            <a:pathLst>
              <a:path extrusionOk="0" h="21600" w="28338">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sp>
        <p:nvSpPr>
          <p:cNvPr id="2105" name="Google Shape;2105;p338"/>
          <p:cNvSpPr/>
          <p:nvPr/>
        </p:nvSpPr>
        <p:spPr>
          <a:xfrm>
            <a:off x="6685470" y="3956040"/>
            <a:ext cx="432534" cy="421470"/>
          </a:xfrm>
          <a:custGeom>
            <a:rect b="b" l="l" r="r" t="t"/>
            <a:pathLst>
              <a:path extrusionOk="0" h="21600" w="22167">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sp>
        <p:nvSpPr>
          <p:cNvPr id="2106" name="Google Shape;2106;p338"/>
          <p:cNvSpPr/>
          <p:nvPr/>
        </p:nvSpPr>
        <p:spPr>
          <a:xfrm>
            <a:off x="1292255" y="3467009"/>
            <a:ext cx="771900" cy="588300"/>
          </a:xfrm>
          <a:prstGeom prst="ellipse">
            <a:avLst/>
          </a:prstGeom>
          <a:noFill/>
          <a:ln cap="flat" cmpd="sng" w="88900">
            <a:solidFill>
              <a:srgbClr val="FE00E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rgbClr val="FFFFFF"/>
                </a:solidFill>
                <a:latin typeface="Calibri"/>
                <a:ea typeface="Calibri"/>
                <a:cs typeface="Calibri"/>
                <a:sym typeface="Calibri"/>
              </a:rPr>
              <a:t> </a:t>
            </a:r>
            <a:endParaRPr sz="1100"/>
          </a:p>
        </p:txBody>
      </p:sp>
      <p:sp>
        <p:nvSpPr>
          <p:cNvPr id="2107" name="Google Shape;2107;p338"/>
          <p:cNvSpPr/>
          <p:nvPr/>
        </p:nvSpPr>
        <p:spPr>
          <a:xfrm>
            <a:off x="6585536" y="3946122"/>
            <a:ext cx="432600" cy="421500"/>
          </a:xfrm>
          <a:prstGeom prst="ellipse">
            <a:avLst/>
          </a:prstGeom>
          <a:noFill/>
          <a:ln cap="flat" cmpd="sng" w="88900">
            <a:solidFill>
              <a:srgbClr val="FE00E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rgbClr val="FFFFFF"/>
                </a:solidFill>
                <a:latin typeface="Calibri"/>
                <a:ea typeface="Calibri"/>
                <a:cs typeface="Calibri"/>
                <a:sym typeface="Calibri"/>
              </a:rPr>
              <a:t> </a:t>
            </a:r>
            <a:endParaRPr sz="1100"/>
          </a:p>
        </p:txBody>
      </p:sp>
      <p:sp>
        <p:nvSpPr>
          <p:cNvPr id="2108" name="Google Shape;2108;p338"/>
          <p:cNvSpPr/>
          <p:nvPr/>
        </p:nvSpPr>
        <p:spPr>
          <a:xfrm rot="851880">
            <a:off x="439129" y="3374747"/>
            <a:ext cx="721643" cy="358057"/>
          </a:xfrm>
          <a:prstGeom prst="rightArrow">
            <a:avLst>
              <a:gd fmla="val 50000" name="adj1"/>
              <a:gd fmla="val 50000" name="adj2"/>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2109" name="Google Shape;2109;p338"/>
          <p:cNvSpPr/>
          <p:nvPr/>
        </p:nvSpPr>
        <p:spPr>
          <a:xfrm rot="2295050">
            <a:off x="5761040" y="3521478"/>
            <a:ext cx="866412" cy="358006"/>
          </a:xfrm>
          <a:prstGeom prst="rightArrow">
            <a:avLst>
              <a:gd fmla="val 50000" name="adj1"/>
              <a:gd fmla="val 50000" name="adj2"/>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2110" name="Google Shape;2110;p338"/>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Exploring Chloramphenicol</a:t>
            </a:r>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4" name="Shape 2114"/>
        <p:cNvGrpSpPr/>
        <p:nvPr/>
      </p:nvGrpSpPr>
      <p:grpSpPr>
        <a:xfrm>
          <a:off x="0" y="0"/>
          <a:ext cx="0" cy="0"/>
          <a:chOff x="0" y="0"/>
          <a:chExt cx="0" cy="0"/>
        </a:xfrm>
      </p:grpSpPr>
      <p:sp>
        <p:nvSpPr>
          <p:cNvPr id="2115" name="Google Shape;2115;p339"/>
          <p:cNvSpPr txBox="1"/>
          <p:nvPr>
            <p:ph idx="4294967295" type="title"/>
          </p:nvPr>
        </p:nvSpPr>
        <p:spPr>
          <a:xfrm>
            <a:off x="233200" y="1438306"/>
            <a:ext cx="8480925"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700"/>
              <a:buNone/>
            </a:pPr>
            <a:r>
              <a:rPr b="1" lang="en" sz="3800">
                <a:solidFill>
                  <a:schemeClr val="accent5"/>
                </a:solidFill>
              </a:rPr>
              <a:t>CCCR Strategy</a:t>
            </a:r>
            <a:endParaRPr b="1" sz="3800">
              <a:solidFill>
                <a:schemeClr val="accent5"/>
              </a:solidFill>
            </a:endParaRPr>
          </a:p>
          <a:p>
            <a:pPr indent="0" lvl="0" marL="0" rtl="0" algn="ctr">
              <a:spcBef>
                <a:spcPts val="800"/>
              </a:spcBef>
              <a:spcAft>
                <a:spcPts val="0"/>
              </a:spcAft>
              <a:buSzPts val="700"/>
              <a:buNone/>
            </a:pPr>
            <a:r>
              <a:rPr b="0" lang="en" sz="2900"/>
              <a:t>Consider - Contribute - Consult - Revise</a:t>
            </a:r>
            <a:endParaRPr b="0" sz="2900"/>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9" name="Shape 2119"/>
        <p:cNvGrpSpPr/>
        <p:nvPr/>
      </p:nvGrpSpPr>
      <p:grpSpPr>
        <a:xfrm>
          <a:off x="0" y="0"/>
          <a:ext cx="0" cy="0"/>
          <a:chOff x="0" y="0"/>
          <a:chExt cx="0" cy="0"/>
        </a:xfrm>
      </p:grpSpPr>
      <p:sp>
        <p:nvSpPr>
          <p:cNvPr id="2120" name="Google Shape;2120;p340"/>
          <p:cNvSpPr txBox="1"/>
          <p:nvPr>
            <p:ph type="title"/>
          </p:nvPr>
        </p:nvSpPr>
        <p:spPr>
          <a:xfrm>
            <a:off x="233200" y="-22788"/>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CCCR Strategy </a:t>
            </a:r>
            <a:r>
              <a:rPr b="0" lang="en" sz="2700"/>
              <a:t>(Consider - Contribute - Consult - Revise)</a:t>
            </a:r>
            <a:endParaRPr b="0" sz="2700"/>
          </a:p>
        </p:txBody>
      </p:sp>
      <p:pic>
        <p:nvPicPr>
          <p:cNvPr id="2121" name="Google Shape;2121;p340"/>
          <p:cNvPicPr preferRelativeResize="0"/>
          <p:nvPr/>
        </p:nvPicPr>
        <p:blipFill>
          <a:blip r:embed="rId3">
            <a:alphaModFix/>
          </a:blip>
          <a:stretch>
            <a:fillRect/>
          </a:stretch>
        </p:blipFill>
        <p:spPr>
          <a:xfrm>
            <a:off x="0" y="1335619"/>
            <a:ext cx="9144000" cy="1558230"/>
          </a:xfrm>
          <a:prstGeom prst="rect">
            <a:avLst/>
          </a:prstGeom>
          <a:noFill/>
          <a:ln>
            <a:noFill/>
          </a:ln>
        </p:spPr>
      </p:pic>
      <p:sp>
        <p:nvSpPr>
          <p:cNvPr id="2122" name="Google Shape;2122;p340"/>
          <p:cNvSpPr/>
          <p:nvPr/>
        </p:nvSpPr>
        <p:spPr>
          <a:xfrm>
            <a:off x="2803170" y="23353"/>
            <a:ext cx="1478025" cy="707175"/>
          </a:xfrm>
          <a:prstGeom prst="ellipse">
            <a:avLst/>
          </a:prstGeom>
          <a:noFill/>
          <a:ln cap="flat" cmpd="sng" w="76200">
            <a:solidFill>
              <a:srgbClr val="00FF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6" name="Shape 2126"/>
        <p:cNvGrpSpPr/>
        <p:nvPr/>
      </p:nvGrpSpPr>
      <p:grpSpPr>
        <a:xfrm>
          <a:off x="0" y="0"/>
          <a:ext cx="0" cy="0"/>
          <a:chOff x="0" y="0"/>
          <a:chExt cx="0" cy="0"/>
        </a:xfrm>
      </p:grpSpPr>
      <p:sp>
        <p:nvSpPr>
          <p:cNvPr id="2127" name="Google Shape;2127;p341"/>
          <p:cNvSpPr txBox="1"/>
          <p:nvPr>
            <p:ph type="title"/>
          </p:nvPr>
        </p:nvSpPr>
        <p:spPr>
          <a:xfrm>
            <a:off x="664925" y="280088"/>
            <a:ext cx="7935975" cy="408375"/>
          </a:xfrm>
          <a:prstGeom prst="rect">
            <a:avLst/>
          </a:prstGeom>
        </p:spPr>
        <p:txBody>
          <a:bodyPr anchorCtr="0" anchor="t" bIns="34275" lIns="68575" spcFirstLastPara="1" rIns="68575" wrap="square" tIns="34275">
            <a:noAutofit/>
          </a:bodyPr>
          <a:lstStyle/>
          <a:p>
            <a:pPr indent="0" lvl="0" marL="0" rtl="0" algn="l">
              <a:lnSpc>
                <a:spcPct val="100000"/>
              </a:lnSpc>
              <a:spcBef>
                <a:spcPts val="0"/>
              </a:spcBef>
              <a:spcAft>
                <a:spcPts val="800"/>
              </a:spcAft>
              <a:buNone/>
            </a:pPr>
            <a:r>
              <a:rPr b="1" lang="en" sz="3800">
                <a:solidFill>
                  <a:schemeClr val="accent6"/>
                </a:solidFill>
                <a:latin typeface="Calibri"/>
                <a:ea typeface="Calibri"/>
                <a:cs typeface="Calibri"/>
                <a:sym typeface="Calibri"/>
              </a:rPr>
              <a:t>In your notebook….</a:t>
            </a:r>
            <a:endParaRPr b="1" sz="3800">
              <a:solidFill>
                <a:schemeClr val="accent2"/>
              </a:solidFill>
              <a:latin typeface="Calibri"/>
              <a:ea typeface="Calibri"/>
              <a:cs typeface="Calibri"/>
              <a:sym typeface="Calibri"/>
            </a:endParaRPr>
          </a:p>
        </p:txBody>
      </p:sp>
      <p:sp>
        <p:nvSpPr>
          <p:cNvPr id="2128" name="Google Shape;2128;p341"/>
          <p:cNvSpPr txBox="1"/>
          <p:nvPr>
            <p:ph idx="1" type="body"/>
          </p:nvPr>
        </p:nvSpPr>
        <p:spPr>
          <a:xfrm>
            <a:off x="717919" y="1412381"/>
            <a:ext cx="7830000" cy="2213550"/>
          </a:xfrm>
          <a:prstGeom prst="rect">
            <a:avLst/>
          </a:prstGeom>
        </p:spPr>
        <p:txBody>
          <a:bodyPr anchorCtr="0" anchor="t" bIns="34275" lIns="68575" spcFirstLastPara="1" rIns="68575" wrap="square" tIns="34275">
            <a:noAutofit/>
          </a:bodyPr>
          <a:lstStyle/>
          <a:p>
            <a:pPr indent="-381000" lvl="0" marL="457200" rtl="0" algn="l">
              <a:spcBef>
                <a:spcPts val="0"/>
              </a:spcBef>
              <a:spcAft>
                <a:spcPts val="0"/>
              </a:spcAft>
              <a:buSzPts val="2400"/>
              <a:buChar char="●"/>
            </a:pPr>
            <a:r>
              <a:rPr b="1" lang="en" sz="2700">
                <a:latin typeface="Calibri"/>
                <a:ea typeface="Calibri"/>
                <a:cs typeface="Calibri"/>
                <a:sym typeface="Calibri"/>
              </a:rPr>
              <a:t>Sketch</a:t>
            </a:r>
            <a:r>
              <a:rPr lang="en" sz="2700">
                <a:latin typeface="Calibri"/>
                <a:ea typeface="Calibri"/>
                <a:cs typeface="Calibri"/>
                <a:sym typeface="Calibri"/>
              </a:rPr>
              <a:t> a model of your understanding of the process of translation</a:t>
            </a:r>
            <a:endParaRPr sz="2700">
              <a:latin typeface="Calibri"/>
              <a:ea typeface="Calibri"/>
              <a:cs typeface="Calibri"/>
              <a:sym typeface="Calibri"/>
            </a:endParaRPr>
          </a:p>
          <a:p>
            <a:pPr indent="-381000" lvl="0" marL="457200" rtl="0" algn="l">
              <a:spcBef>
                <a:spcPts val="800"/>
              </a:spcBef>
              <a:spcAft>
                <a:spcPts val="800"/>
              </a:spcAft>
              <a:buSzPts val="2400"/>
              <a:buChar char="●"/>
            </a:pPr>
            <a:r>
              <a:rPr b="1" lang="en" sz="2700">
                <a:latin typeface="Calibri"/>
                <a:ea typeface="Calibri"/>
                <a:cs typeface="Calibri"/>
                <a:sym typeface="Calibri"/>
              </a:rPr>
              <a:t>Label</a:t>
            </a:r>
            <a:r>
              <a:rPr lang="en" sz="2700">
                <a:latin typeface="Calibri"/>
                <a:ea typeface="Calibri"/>
                <a:cs typeface="Calibri"/>
                <a:sym typeface="Calibri"/>
              </a:rPr>
              <a:t> and </a:t>
            </a:r>
            <a:r>
              <a:rPr b="1" lang="en" sz="2700">
                <a:latin typeface="Calibri"/>
                <a:ea typeface="Calibri"/>
                <a:cs typeface="Calibri"/>
                <a:sym typeface="Calibri"/>
              </a:rPr>
              <a:t>annotate</a:t>
            </a:r>
            <a:r>
              <a:rPr lang="en" sz="2700">
                <a:latin typeface="Calibri"/>
                <a:ea typeface="Calibri"/>
                <a:cs typeface="Calibri"/>
                <a:sym typeface="Calibri"/>
              </a:rPr>
              <a:t> your model to apply important terms and ideas</a:t>
            </a:r>
            <a:endParaRPr sz="2700">
              <a:latin typeface="Calibri"/>
              <a:ea typeface="Calibri"/>
              <a:cs typeface="Calibri"/>
              <a:sym typeface="Calibri"/>
            </a:endParaRPr>
          </a:p>
        </p:txBody>
      </p:sp>
      <p:pic>
        <p:nvPicPr>
          <p:cNvPr id="2129" name="Google Shape;2129;p341"/>
          <p:cNvPicPr preferRelativeResize="0"/>
          <p:nvPr/>
        </p:nvPicPr>
        <p:blipFill rotWithShape="1">
          <a:blip r:embed="rId3">
            <a:alphaModFix/>
          </a:blip>
          <a:srcRect b="0" l="0" r="0" t="0"/>
          <a:stretch/>
        </p:blipFill>
        <p:spPr>
          <a:xfrm>
            <a:off x="7960898" y="123747"/>
            <a:ext cx="956583" cy="951155"/>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3" name="Shape 2133"/>
        <p:cNvGrpSpPr/>
        <p:nvPr/>
      </p:nvGrpSpPr>
      <p:grpSpPr>
        <a:xfrm>
          <a:off x="0" y="0"/>
          <a:ext cx="0" cy="0"/>
          <a:chOff x="0" y="0"/>
          <a:chExt cx="0" cy="0"/>
        </a:xfrm>
      </p:grpSpPr>
      <p:sp>
        <p:nvSpPr>
          <p:cNvPr id="2134" name="Google Shape;2134;p342"/>
          <p:cNvSpPr txBox="1"/>
          <p:nvPr>
            <p:ph type="title"/>
          </p:nvPr>
        </p:nvSpPr>
        <p:spPr>
          <a:xfrm>
            <a:off x="233200" y="-22788"/>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CCCR Strategy </a:t>
            </a:r>
            <a:r>
              <a:rPr b="0" lang="en" sz="2700"/>
              <a:t>(Consider - Contribute - Consult - Revise)</a:t>
            </a:r>
            <a:endParaRPr b="0" sz="2700"/>
          </a:p>
        </p:txBody>
      </p:sp>
      <p:pic>
        <p:nvPicPr>
          <p:cNvPr id="2135" name="Google Shape;2135;p342"/>
          <p:cNvPicPr preferRelativeResize="0"/>
          <p:nvPr/>
        </p:nvPicPr>
        <p:blipFill>
          <a:blip r:embed="rId3">
            <a:alphaModFix/>
          </a:blip>
          <a:stretch>
            <a:fillRect/>
          </a:stretch>
        </p:blipFill>
        <p:spPr>
          <a:xfrm>
            <a:off x="0" y="1125431"/>
            <a:ext cx="9144000" cy="3629923"/>
          </a:xfrm>
          <a:prstGeom prst="rect">
            <a:avLst/>
          </a:prstGeom>
          <a:noFill/>
          <a:ln>
            <a:noFill/>
          </a:ln>
        </p:spPr>
      </p:pic>
      <p:sp>
        <p:nvSpPr>
          <p:cNvPr id="2136" name="Google Shape;2136;p342"/>
          <p:cNvSpPr/>
          <p:nvPr/>
        </p:nvSpPr>
        <p:spPr>
          <a:xfrm>
            <a:off x="4288613" y="0"/>
            <a:ext cx="1750500" cy="707175"/>
          </a:xfrm>
          <a:prstGeom prst="ellipse">
            <a:avLst/>
          </a:prstGeom>
          <a:noFill/>
          <a:ln cap="flat" cmpd="sng" w="76200">
            <a:solidFill>
              <a:srgbClr val="00FF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0" name="Shape 2140"/>
        <p:cNvGrpSpPr/>
        <p:nvPr/>
      </p:nvGrpSpPr>
      <p:grpSpPr>
        <a:xfrm>
          <a:off x="0" y="0"/>
          <a:ext cx="0" cy="0"/>
          <a:chOff x="0" y="0"/>
          <a:chExt cx="0" cy="0"/>
        </a:xfrm>
      </p:grpSpPr>
      <p:sp>
        <p:nvSpPr>
          <p:cNvPr id="2141" name="Google Shape;2141;p343"/>
          <p:cNvSpPr txBox="1"/>
          <p:nvPr>
            <p:ph type="title"/>
          </p:nvPr>
        </p:nvSpPr>
        <p:spPr>
          <a:xfrm>
            <a:off x="233200" y="-22788"/>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CCCR Strategy </a:t>
            </a:r>
            <a:r>
              <a:rPr b="0" lang="en" sz="2700"/>
              <a:t>(Consider - Contribute - Consult - Revise)</a:t>
            </a:r>
            <a:endParaRPr b="0" sz="2700"/>
          </a:p>
        </p:txBody>
      </p:sp>
      <p:pic>
        <p:nvPicPr>
          <p:cNvPr id="2142" name="Google Shape;2142;p343"/>
          <p:cNvPicPr preferRelativeResize="0"/>
          <p:nvPr/>
        </p:nvPicPr>
        <p:blipFill>
          <a:blip r:embed="rId3">
            <a:alphaModFix/>
          </a:blip>
          <a:stretch>
            <a:fillRect/>
          </a:stretch>
        </p:blipFill>
        <p:spPr>
          <a:xfrm>
            <a:off x="0" y="1810013"/>
            <a:ext cx="9144000" cy="2594076"/>
          </a:xfrm>
          <a:prstGeom prst="rect">
            <a:avLst/>
          </a:prstGeom>
          <a:noFill/>
          <a:ln>
            <a:noFill/>
          </a:ln>
        </p:spPr>
      </p:pic>
      <p:pic>
        <p:nvPicPr>
          <p:cNvPr id="2143" name="Google Shape;2143;p343"/>
          <p:cNvPicPr preferRelativeResize="0"/>
          <p:nvPr/>
        </p:nvPicPr>
        <p:blipFill>
          <a:blip r:embed="rId4">
            <a:alphaModFix/>
          </a:blip>
          <a:stretch>
            <a:fillRect/>
          </a:stretch>
        </p:blipFill>
        <p:spPr>
          <a:xfrm>
            <a:off x="0" y="1489894"/>
            <a:ext cx="9178268" cy="354047"/>
          </a:xfrm>
          <a:prstGeom prst="rect">
            <a:avLst/>
          </a:prstGeom>
          <a:noFill/>
          <a:ln>
            <a:noFill/>
          </a:ln>
        </p:spPr>
      </p:pic>
      <p:sp>
        <p:nvSpPr>
          <p:cNvPr id="2144" name="Google Shape;2144;p343"/>
          <p:cNvSpPr/>
          <p:nvPr/>
        </p:nvSpPr>
        <p:spPr>
          <a:xfrm>
            <a:off x="5982038" y="24354"/>
            <a:ext cx="1412325" cy="707175"/>
          </a:xfrm>
          <a:prstGeom prst="ellipse">
            <a:avLst/>
          </a:prstGeom>
          <a:noFill/>
          <a:ln cap="flat" cmpd="sng" w="76200">
            <a:solidFill>
              <a:srgbClr val="00FF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8" name="Shape 2148"/>
        <p:cNvGrpSpPr/>
        <p:nvPr/>
      </p:nvGrpSpPr>
      <p:grpSpPr>
        <a:xfrm>
          <a:off x="0" y="0"/>
          <a:ext cx="0" cy="0"/>
          <a:chOff x="0" y="0"/>
          <a:chExt cx="0" cy="0"/>
        </a:xfrm>
      </p:grpSpPr>
      <p:sp>
        <p:nvSpPr>
          <p:cNvPr id="2149" name="Google Shape;2149;p344"/>
          <p:cNvSpPr txBox="1"/>
          <p:nvPr>
            <p:ph type="title"/>
          </p:nvPr>
        </p:nvSpPr>
        <p:spPr>
          <a:xfrm>
            <a:off x="233200" y="-22788"/>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CCCR Strategy </a:t>
            </a:r>
            <a:r>
              <a:rPr b="0" lang="en" sz="2700"/>
              <a:t>(Consider - Contribute - Consult - Revise)</a:t>
            </a:r>
            <a:endParaRPr b="0" sz="2700"/>
          </a:p>
        </p:txBody>
      </p:sp>
      <p:pic>
        <p:nvPicPr>
          <p:cNvPr id="2150" name="Google Shape;2150;p344"/>
          <p:cNvPicPr preferRelativeResize="0"/>
          <p:nvPr/>
        </p:nvPicPr>
        <p:blipFill>
          <a:blip r:embed="rId3">
            <a:alphaModFix/>
          </a:blip>
          <a:stretch>
            <a:fillRect/>
          </a:stretch>
        </p:blipFill>
        <p:spPr>
          <a:xfrm>
            <a:off x="0" y="675694"/>
            <a:ext cx="9144000" cy="1906481"/>
          </a:xfrm>
          <a:prstGeom prst="rect">
            <a:avLst/>
          </a:prstGeom>
          <a:noFill/>
          <a:ln>
            <a:noFill/>
          </a:ln>
        </p:spPr>
      </p:pic>
      <p:sp>
        <p:nvSpPr>
          <p:cNvPr id="2151" name="Google Shape;2151;p344"/>
          <p:cNvSpPr/>
          <p:nvPr/>
        </p:nvSpPr>
        <p:spPr>
          <a:xfrm>
            <a:off x="7293281" y="0"/>
            <a:ext cx="1203300" cy="707175"/>
          </a:xfrm>
          <a:prstGeom prst="ellipse">
            <a:avLst/>
          </a:prstGeom>
          <a:noFill/>
          <a:ln cap="flat" cmpd="sng" w="76200">
            <a:solidFill>
              <a:srgbClr val="00FF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84" name="Shape 1184"/>
        <p:cNvGrpSpPr/>
        <p:nvPr/>
      </p:nvGrpSpPr>
      <p:grpSpPr>
        <a:xfrm>
          <a:off x="0" y="0"/>
          <a:ext cx="0" cy="0"/>
          <a:chOff x="0" y="0"/>
          <a:chExt cx="0" cy="0"/>
        </a:xfrm>
      </p:grpSpPr>
      <p:sp>
        <p:nvSpPr>
          <p:cNvPr id="1185" name="Google Shape;1185;p237"/>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1186" name="Google Shape;1186;p237"/>
          <p:cNvPicPr preferRelativeResize="0"/>
          <p:nvPr/>
        </p:nvPicPr>
        <p:blipFill>
          <a:blip r:embed="rId3">
            <a:alphaModFix/>
          </a:blip>
          <a:stretch>
            <a:fillRect/>
          </a:stretch>
        </p:blipFill>
        <p:spPr>
          <a:xfrm>
            <a:off x="2677775" y="234875"/>
            <a:ext cx="4693624" cy="4838700"/>
          </a:xfrm>
          <a:prstGeom prst="rect">
            <a:avLst/>
          </a:prstGeom>
          <a:noFill/>
          <a:ln>
            <a:noFill/>
          </a:ln>
        </p:spPr>
      </p:pic>
      <p:sp>
        <p:nvSpPr>
          <p:cNvPr id="1187" name="Google Shape;1187;p237"/>
          <p:cNvSpPr txBox="1"/>
          <p:nvPr/>
        </p:nvSpPr>
        <p:spPr>
          <a:xfrm>
            <a:off x="467952" y="1490925"/>
            <a:ext cx="23241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lang="en" sz="1800">
                <a:solidFill>
                  <a:schemeClr val="dk1"/>
                </a:solidFill>
              </a:rPr>
              <a:t>1981</a:t>
            </a:r>
            <a:endParaRPr b="1" sz="1800">
              <a:solidFill>
                <a:schemeClr val="dk1"/>
              </a:solidFill>
            </a:endParaRPr>
          </a:p>
          <a:p>
            <a:pPr indent="0" lvl="0" marL="0" marR="0" rtl="0" algn="ctr">
              <a:lnSpc>
                <a:spcPct val="100000"/>
              </a:lnSpc>
              <a:spcBef>
                <a:spcPts val="0"/>
              </a:spcBef>
              <a:spcAft>
                <a:spcPts val="0"/>
              </a:spcAft>
              <a:buClr>
                <a:srgbClr val="000000"/>
              </a:buClr>
              <a:buSzPts val="2700"/>
              <a:buFont typeface="Arial"/>
              <a:buNone/>
            </a:pPr>
            <a:r>
              <a:rPr b="1" lang="en" sz="1800">
                <a:solidFill>
                  <a:schemeClr val="dk1"/>
                </a:solidFill>
              </a:rPr>
              <a:t>Confirmation</a:t>
            </a:r>
            <a:endParaRPr b="1" sz="1800">
              <a:solidFill>
                <a:schemeClr val="dk1"/>
              </a:solidFill>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5" name="Shape 2155"/>
        <p:cNvGrpSpPr/>
        <p:nvPr/>
      </p:nvGrpSpPr>
      <p:grpSpPr>
        <a:xfrm>
          <a:off x="0" y="0"/>
          <a:ext cx="0" cy="0"/>
          <a:chOff x="0" y="0"/>
          <a:chExt cx="0" cy="0"/>
        </a:xfrm>
      </p:grpSpPr>
      <p:sp>
        <p:nvSpPr>
          <p:cNvPr id="2156" name="Google Shape;2156;p345"/>
          <p:cNvSpPr txBox="1"/>
          <p:nvPr>
            <p:ph type="title"/>
          </p:nvPr>
        </p:nvSpPr>
        <p:spPr>
          <a:xfrm>
            <a:off x="664925" y="280088"/>
            <a:ext cx="7935975" cy="408375"/>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800">
                <a:solidFill>
                  <a:schemeClr val="accent2"/>
                </a:solidFill>
                <a:latin typeface="Calibri"/>
                <a:ea typeface="Calibri"/>
                <a:cs typeface="Calibri"/>
                <a:sym typeface="Calibri"/>
              </a:rPr>
              <a:t>CCCR Strategy Debriefing</a:t>
            </a:r>
            <a:endParaRPr b="1" sz="3800">
              <a:solidFill>
                <a:schemeClr val="accent2"/>
              </a:solidFill>
              <a:latin typeface="Calibri"/>
              <a:ea typeface="Calibri"/>
              <a:cs typeface="Calibri"/>
              <a:sym typeface="Calibri"/>
            </a:endParaRPr>
          </a:p>
        </p:txBody>
      </p:sp>
      <p:sp>
        <p:nvSpPr>
          <p:cNvPr id="2157" name="Google Shape;2157;p345"/>
          <p:cNvSpPr txBox="1"/>
          <p:nvPr>
            <p:ph idx="1" type="body"/>
          </p:nvPr>
        </p:nvSpPr>
        <p:spPr>
          <a:xfrm>
            <a:off x="1138219" y="1412381"/>
            <a:ext cx="6989400" cy="2213550"/>
          </a:xfrm>
          <a:prstGeom prst="rect">
            <a:avLst/>
          </a:prstGeom>
        </p:spPr>
        <p:txBody>
          <a:bodyPr anchorCtr="0" anchor="t" bIns="34275" lIns="68575" spcFirstLastPara="1" rIns="68575" wrap="square" tIns="34275">
            <a:noAutofit/>
          </a:bodyPr>
          <a:lstStyle/>
          <a:p>
            <a:pPr indent="0" lvl="0" marL="0" rtl="0" algn="ctr">
              <a:lnSpc>
                <a:spcPct val="115000"/>
              </a:lnSpc>
              <a:spcBef>
                <a:spcPts val="0"/>
              </a:spcBef>
              <a:spcAft>
                <a:spcPts val="800"/>
              </a:spcAft>
              <a:buNone/>
            </a:pPr>
            <a:r>
              <a:rPr lang="en" sz="2700">
                <a:latin typeface="Calibri"/>
                <a:ea typeface="Calibri"/>
                <a:cs typeface="Calibri"/>
                <a:sym typeface="Calibri"/>
              </a:rPr>
              <a:t>How might this strategy help students to make sense of what they are learning?</a:t>
            </a:r>
            <a:endParaRPr sz="2700">
              <a:latin typeface="Calibri"/>
              <a:ea typeface="Calibri"/>
              <a:cs typeface="Calibri"/>
              <a:sym typeface="Calibri"/>
            </a:endParaRPr>
          </a:p>
        </p:txBody>
      </p:sp>
      <p:pic>
        <p:nvPicPr>
          <p:cNvPr id="2158" name="Google Shape;2158;p345"/>
          <p:cNvPicPr preferRelativeResize="0"/>
          <p:nvPr/>
        </p:nvPicPr>
        <p:blipFill rotWithShape="1">
          <a:blip r:embed="rId3">
            <a:alphaModFix/>
          </a:blip>
          <a:srcRect b="0" l="0" r="0" t="0"/>
          <a:stretch/>
        </p:blipFill>
        <p:spPr>
          <a:xfrm>
            <a:off x="7960898" y="123747"/>
            <a:ext cx="956583" cy="951155"/>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2" name="Shape 2162"/>
        <p:cNvGrpSpPr/>
        <p:nvPr/>
      </p:nvGrpSpPr>
      <p:grpSpPr>
        <a:xfrm>
          <a:off x="0" y="0"/>
          <a:ext cx="0" cy="0"/>
          <a:chOff x="0" y="0"/>
          <a:chExt cx="0" cy="0"/>
        </a:xfrm>
      </p:grpSpPr>
      <p:pic>
        <p:nvPicPr>
          <p:cNvPr id="2163" name="Google Shape;2163;p346"/>
          <p:cNvPicPr preferRelativeResize="0"/>
          <p:nvPr/>
        </p:nvPicPr>
        <p:blipFill rotWithShape="1">
          <a:blip r:embed="rId3">
            <a:alphaModFix/>
          </a:blip>
          <a:srcRect b="34357" l="0" r="0" t="0"/>
          <a:stretch/>
        </p:blipFill>
        <p:spPr>
          <a:xfrm>
            <a:off x="1690838" y="129131"/>
            <a:ext cx="6547932" cy="2038350"/>
          </a:xfrm>
          <a:prstGeom prst="rect">
            <a:avLst/>
          </a:prstGeom>
          <a:noFill/>
          <a:ln>
            <a:noFill/>
          </a:ln>
        </p:spPr>
      </p:pic>
      <p:pic>
        <p:nvPicPr>
          <p:cNvPr descr="Check out this silent one-minute timer traveling through space with a beautiful harp to signal the end.&#10;&#10;#Instructabeats #Timers #spacetimer #countdown #classroomtimer" id="2164" name="Google Shape;2164;p346" title="10 Minute Silent Timer Through Space">
            <a:hlinkClick r:id="rId4"/>
          </p:cNvPr>
          <p:cNvPicPr preferRelativeResize="0"/>
          <p:nvPr/>
        </p:nvPicPr>
        <p:blipFill>
          <a:blip r:embed="rId5">
            <a:alphaModFix/>
          </a:blip>
          <a:stretch>
            <a:fillRect/>
          </a:stretch>
        </p:blipFill>
        <p:spPr>
          <a:xfrm>
            <a:off x="1631813" y="2803331"/>
            <a:ext cx="3109313" cy="1749000"/>
          </a:xfrm>
          <a:prstGeom prst="rect">
            <a:avLst/>
          </a:prstGeom>
          <a:noFill/>
          <a:ln>
            <a:noFill/>
          </a:ln>
        </p:spPr>
      </p:pic>
      <p:pic>
        <p:nvPicPr>
          <p:cNvPr descr="15 Minute Timer with Alarm, without music&#10;&#10;&#10;,15 minute timer,countdown timer,15 minutes,timer,15 minute countdown,15 minute cycling workout,sleep 15 minutes,countdown,15 min timer,15 minutes timer,15 min,15 min countdown,15 minute timer with alarm,15 minute timer without music,15 minute timer bomb" id="2165" name="Google Shape;2165;p346" title="15 Minute Timer with Alarm, without music">
            <a:hlinkClick r:id="rId6"/>
          </p:cNvPr>
          <p:cNvPicPr preferRelativeResize="0"/>
          <p:nvPr/>
        </p:nvPicPr>
        <p:blipFill>
          <a:blip r:embed="rId7">
            <a:alphaModFix/>
          </a:blip>
          <a:stretch>
            <a:fillRect/>
          </a:stretch>
        </p:blipFill>
        <p:spPr>
          <a:xfrm>
            <a:off x="5330287" y="2803341"/>
            <a:ext cx="3109312" cy="174898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4"/>
                                        </p:tgtEl>
                                        <p:attrNameLst>
                                          <p:attrName>style.visibility</p:attrName>
                                        </p:attrNameLst>
                                      </p:cBhvr>
                                      <p:to>
                                        <p:strVal val="visible"/>
                                      </p:to>
                                    </p:set>
                                    <p:animEffect filter="fade" transition="in">
                                      <p:cBhvr>
                                        <p:cTn dur="1000"/>
                                        <p:tgtEl>
                                          <p:spTgt spid="21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5"/>
                                        </p:tgtEl>
                                        <p:attrNameLst>
                                          <p:attrName>style.visibility</p:attrName>
                                        </p:attrNameLst>
                                      </p:cBhvr>
                                      <p:to>
                                        <p:strVal val="visible"/>
                                      </p:to>
                                    </p:set>
                                    <p:animEffect filter="fade" transition="in">
                                      <p:cBhvr>
                                        <p:cTn dur="1000"/>
                                        <p:tgtEl>
                                          <p:spTgt spid="2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69" name="Shape 2169"/>
        <p:cNvGrpSpPr/>
        <p:nvPr/>
      </p:nvGrpSpPr>
      <p:grpSpPr>
        <a:xfrm>
          <a:off x="0" y="0"/>
          <a:ext cx="0" cy="0"/>
          <a:chOff x="0" y="0"/>
          <a:chExt cx="0" cy="0"/>
        </a:xfrm>
      </p:grpSpPr>
      <p:sp>
        <p:nvSpPr>
          <p:cNvPr id="2170" name="Google Shape;2170;p347"/>
          <p:cNvSpPr txBox="1"/>
          <p:nvPr/>
        </p:nvSpPr>
        <p:spPr>
          <a:xfrm>
            <a:off x="1690810" y="879394"/>
            <a:ext cx="5762475" cy="62325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600">
                <a:solidFill>
                  <a:schemeClr val="accent6"/>
                </a:solidFill>
                <a:latin typeface="Calibri"/>
                <a:ea typeface="Calibri"/>
                <a:cs typeface="Calibri"/>
                <a:sym typeface="Calibri"/>
              </a:rPr>
              <a:t>Sandbox Time</a:t>
            </a:r>
            <a:endParaRPr sz="3600">
              <a:solidFill>
                <a:schemeClr val="accent6"/>
              </a:solidFill>
            </a:endParaRPr>
          </a:p>
        </p:txBody>
      </p:sp>
      <p:pic>
        <p:nvPicPr>
          <p:cNvPr id="2171" name="Google Shape;2171;p347"/>
          <p:cNvPicPr preferRelativeResize="0"/>
          <p:nvPr/>
        </p:nvPicPr>
        <p:blipFill>
          <a:blip r:embed="rId3">
            <a:alphaModFix/>
          </a:blip>
          <a:stretch>
            <a:fillRect/>
          </a:stretch>
        </p:blipFill>
        <p:spPr>
          <a:xfrm>
            <a:off x="894669" y="1633087"/>
            <a:ext cx="3361124" cy="2240749"/>
          </a:xfrm>
          <a:prstGeom prst="rect">
            <a:avLst/>
          </a:prstGeom>
          <a:noFill/>
          <a:ln>
            <a:noFill/>
          </a:ln>
        </p:spPr>
      </p:pic>
      <p:sp>
        <p:nvSpPr>
          <p:cNvPr id="2172" name="Google Shape;2172;p347"/>
          <p:cNvSpPr txBox="1"/>
          <p:nvPr/>
        </p:nvSpPr>
        <p:spPr>
          <a:xfrm>
            <a:off x="4617356" y="1741144"/>
            <a:ext cx="4322475" cy="2207250"/>
          </a:xfrm>
          <a:prstGeom prst="rect">
            <a:avLst/>
          </a:prstGeom>
          <a:noFill/>
          <a:ln>
            <a:noFill/>
          </a:ln>
        </p:spPr>
        <p:txBody>
          <a:bodyPr anchorCtr="0" anchor="t" bIns="68575" lIns="68575" spcFirstLastPara="1" rIns="68575" wrap="square" tIns="68575">
            <a:spAutoFit/>
          </a:bodyPr>
          <a:lstStyle/>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Play with Models!</a:t>
            </a:r>
            <a:endParaRPr sz="2400">
              <a:solidFill>
                <a:schemeClr val="dk2"/>
              </a:solidFill>
              <a:latin typeface="Calibri"/>
              <a:ea typeface="Calibri"/>
              <a:cs typeface="Calibri"/>
              <a:sym typeface="Calibri"/>
            </a:endParaRPr>
          </a:p>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Plan Lessons</a:t>
            </a:r>
            <a:endParaRPr sz="2400">
              <a:solidFill>
                <a:schemeClr val="dk2"/>
              </a:solidFill>
              <a:latin typeface="Calibri"/>
              <a:ea typeface="Calibri"/>
              <a:cs typeface="Calibri"/>
              <a:sym typeface="Calibri"/>
            </a:endParaRPr>
          </a:p>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Ask Questions</a:t>
            </a:r>
            <a:endParaRPr sz="2400">
              <a:solidFill>
                <a:schemeClr val="dk2"/>
              </a:solidFill>
              <a:latin typeface="Calibri"/>
              <a:ea typeface="Calibri"/>
              <a:cs typeface="Calibri"/>
              <a:sym typeface="Calibri"/>
            </a:endParaRPr>
          </a:p>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Tinker with proteins in JUDE</a:t>
            </a:r>
            <a:endParaRPr sz="2400">
              <a:solidFill>
                <a:schemeClr val="dk2"/>
              </a:solidFill>
              <a:latin typeface="Calibri"/>
              <a:ea typeface="Calibri"/>
              <a:cs typeface="Calibri"/>
              <a:sym typeface="Calibri"/>
            </a:endParaRPr>
          </a:p>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Explore Digital Resources</a:t>
            </a:r>
            <a:endParaRPr sz="2400">
              <a:solidFill>
                <a:schemeClr val="dk2"/>
              </a:solidFill>
              <a:latin typeface="Calibri"/>
              <a:ea typeface="Calibri"/>
              <a:cs typeface="Calibri"/>
              <a:sym typeface="Calibri"/>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6" name="Shape 2176"/>
        <p:cNvGrpSpPr/>
        <p:nvPr/>
      </p:nvGrpSpPr>
      <p:grpSpPr>
        <a:xfrm>
          <a:off x="0" y="0"/>
          <a:ext cx="0" cy="0"/>
          <a:chOff x="0" y="0"/>
          <a:chExt cx="0" cy="0"/>
        </a:xfrm>
      </p:grpSpPr>
      <p:sp>
        <p:nvSpPr>
          <p:cNvPr id="2177" name="Google Shape;2177;p348"/>
          <p:cNvSpPr txBox="1"/>
          <p:nvPr>
            <p:ph type="title"/>
          </p:nvPr>
        </p:nvSpPr>
        <p:spPr>
          <a:xfrm>
            <a:off x="233200" y="-43175"/>
            <a:ext cx="8829600" cy="104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Aquaporin: From DNA to the Membrane</a:t>
            </a:r>
            <a:endParaRPr/>
          </a:p>
        </p:txBody>
      </p:sp>
      <p:sp>
        <p:nvSpPr>
          <p:cNvPr id="2178" name="Google Shape;2178;p348"/>
          <p:cNvSpPr txBox="1"/>
          <p:nvPr>
            <p:ph idx="1" type="body"/>
          </p:nvPr>
        </p:nvSpPr>
        <p:spPr>
          <a:xfrm>
            <a:off x="413950" y="1211175"/>
            <a:ext cx="61761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Not much is known about how membrane proteins are </a:t>
            </a:r>
            <a:r>
              <a:rPr lang="en"/>
              <a:t>trafficked</a:t>
            </a:r>
            <a:r>
              <a:rPr lang="en"/>
              <a:t> to the membrane…</a:t>
            </a:r>
            <a:endParaRPr/>
          </a:p>
          <a:p>
            <a:pPr indent="0" lvl="0" marL="0" rtl="0" algn="l">
              <a:spcBef>
                <a:spcPts val="0"/>
              </a:spcBef>
              <a:spcAft>
                <a:spcPts val="0"/>
              </a:spcAft>
              <a:buNone/>
            </a:pPr>
            <a:r>
              <a:t/>
            </a:r>
            <a:endParaRPr/>
          </a:p>
          <a:p>
            <a:pPr indent="-381000" lvl="0" marL="457200" rtl="0" algn="l">
              <a:spcBef>
                <a:spcPts val="0"/>
              </a:spcBef>
              <a:spcAft>
                <a:spcPts val="0"/>
              </a:spcAft>
              <a:buSzPts val="2400"/>
              <a:buChar char="●"/>
            </a:pPr>
            <a:r>
              <a:rPr lang="en"/>
              <a:t>Propose a pathway for this process.</a:t>
            </a:r>
            <a:endParaRPr/>
          </a:p>
          <a:p>
            <a:pPr indent="-381000" lvl="0" marL="457200" rtl="0" algn="l">
              <a:spcBef>
                <a:spcPts val="0"/>
              </a:spcBef>
              <a:spcAft>
                <a:spcPts val="0"/>
              </a:spcAft>
              <a:buSzPts val="2400"/>
              <a:buChar char="●"/>
            </a:pPr>
            <a:r>
              <a:rPr lang="en"/>
              <a:t>Support your </a:t>
            </a:r>
            <a:r>
              <a:rPr lang="en"/>
              <a:t>proposed</a:t>
            </a:r>
            <a:r>
              <a:rPr lang="en"/>
              <a:t> pathway with evidence in your model.</a:t>
            </a:r>
            <a:endParaRPr/>
          </a:p>
        </p:txBody>
      </p:sp>
      <p:pic>
        <p:nvPicPr>
          <p:cNvPr id="2179" name="Google Shape;2179;p348"/>
          <p:cNvPicPr preferRelativeResize="0"/>
          <p:nvPr/>
        </p:nvPicPr>
        <p:blipFill>
          <a:blip r:embed="rId3">
            <a:alphaModFix/>
          </a:blip>
          <a:stretch>
            <a:fillRect/>
          </a:stretch>
        </p:blipFill>
        <p:spPr>
          <a:xfrm>
            <a:off x="7347823" y="3271854"/>
            <a:ext cx="1597349" cy="1719423"/>
          </a:xfrm>
          <a:prstGeom prst="rect">
            <a:avLst/>
          </a:prstGeom>
          <a:noFill/>
          <a:ln>
            <a:noFill/>
          </a:ln>
        </p:spPr>
      </p:pic>
      <p:pic>
        <p:nvPicPr>
          <p:cNvPr id="2180" name="Google Shape;2180;p348"/>
          <p:cNvPicPr preferRelativeResize="0"/>
          <p:nvPr/>
        </p:nvPicPr>
        <p:blipFill>
          <a:blip r:embed="rId4">
            <a:alphaModFix/>
          </a:blip>
          <a:stretch>
            <a:fillRect/>
          </a:stretch>
        </p:blipFill>
        <p:spPr>
          <a:xfrm>
            <a:off x="5750475" y="2224075"/>
            <a:ext cx="1597350" cy="1823817"/>
          </a:xfrm>
          <a:prstGeom prst="rect">
            <a:avLst/>
          </a:prstGeom>
          <a:noFill/>
          <a:ln>
            <a:noFill/>
          </a:ln>
        </p:spPr>
      </p:pic>
      <p:pic>
        <p:nvPicPr>
          <p:cNvPr id="2181" name="Google Shape;2181;p348"/>
          <p:cNvPicPr preferRelativeResize="0"/>
          <p:nvPr/>
        </p:nvPicPr>
        <p:blipFill rotWithShape="1">
          <a:blip r:embed="rId5">
            <a:alphaModFix/>
          </a:blip>
          <a:srcRect b="0" l="18388" r="15918" t="0"/>
          <a:stretch/>
        </p:blipFill>
        <p:spPr>
          <a:xfrm>
            <a:off x="7729225" y="949250"/>
            <a:ext cx="1215950" cy="2178876"/>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5" name="Shape 2185"/>
        <p:cNvGrpSpPr/>
        <p:nvPr/>
      </p:nvGrpSpPr>
      <p:grpSpPr>
        <a:xfrm>
          <a:off x="0" y="0"/>
          <a:ext cx="0" cy="0"/>
          <a:chOff x="0" y="0"/>
          <a:chExt cx="0" cy="0"/>
        </a:xfrm>
      </p:grpSpPr>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9" name="Shape 2189"/>
        <p:cNvGrpSpPr/>
        <p:nvPr/>
      </p:nvGrpSpPr>
      <p:grpSpPr>
        <a:xfrm>
          <a:off x="0" y="0"/>
          <a:ext cx="0" cy="0"/>
          <a:chOff x="0" y="0"/>
          <a:chExt cx="0" cy="0"/>
        </a:xfrm>
      </p:grpSpPr>
      <p:pic>
        <p:nvPicPr>
          <p:cNvPr id="2190" name="Google Shape;2190;p350"/>
          <p:cNvPicPr preferRelativeResize="0"/>
          <p:nvPr/>
        </p:nvPicPr>
        <p:blipFill>
          <a:blip r:embed="rId3">
            <a:alphaModFix/>
          </a:blip>
          <a:stretch>
            <a:fillRect/>
          </a:stretch>
        </p:blipFill>
        <p:spPr>
          <a:xfrm rot="6066456">
            <a:off x="6832207" y="-104783"/>
            <a:ext cx="1248285" cy="3037668"/>
          </a:xfrm>
          <a:prstGeom prst="rect">
            <a:avLst/>
          </a:prstGeom>
          <a:noFill/>
          <a:ln>
            <a:noFill/>
          </a:ln>
        </p:spPr>
      </p:pic>
      <p:sp>
        <p:nvSpPr>
          <p:cNvPr id="2191" name="Google Shape;2191;p350"/>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Neanderthal Poetry</a:t>
            </a:r>
            <a:endParaRPr/>
          </a:p>
        </p:txBody>
      </p:sp>
      <p:sp>
        <p:nvSpPr>
          <p:cNvPr id="2192" name="Google Shape;2192;p350"/>
          <p:cNvSpPr txBox="1"/>
          <p:nvPr>
            <p:ph idx="1" type="body"/>
          </p:nvPr>
        </p:nvSpPr>
        <p:spPr>
          <a:xfrm>
            <a:off x="400775" y="1326352"/>
            <a:ext cx="8402400" cy="2442300"/>
          </a:xfrm>
          <a:prstGeom prst="rect">
            <a:avLst/>
          </a:prstGeom>
        </p:spPr>
        <p:txBody>
          <a:bodyPr anchorCtr="0" anchor="t" bIns="34275" lIns="68575" spcFirstLastPara="1" rIns="68575" wrap="square" tIns="34275">
            <a:normAutofit lnSpcReduction="20000"/>
          </a:bodyPr>
          <a:lstStyle/>
          <a:p>
            <a:pPr indent="0" lvl="0" marL="0" rtl="0" algn="l">
              <a:spcBef>
                <a:spcPts val="0"/>
              </a:spcBef>
              <a:spcAft>
                <a:spcPts val="0"/>
              </a:spcAft>
              <a:buNone/>
            </a:pPr>
            <a:r>
              <a:rPr b="1" lang="en"/>
              <a:t>Rules:</a:t>
            </a:r>
            <a:r>
              <a:rPr lang="en"/>
              <a:t>  You may only use single syllable words</a:t>
            </a:r>
            <a:endParaRPr/>
          </a:p>
          <a:p>
            <a:pPr indent="0" lvl="0" marL="0" rtl="0" algn="l">
              <a:spcBef>
                <a:spcPts val="500"/>
              </a:spcBef>
              <a:spcAft>
                <a:spcPts val="0"/>
              </a:spcAft>
              <a:buNone/>
            </a:pPr>
            <a:r>
              <a:t/>
            </a:r>
            <a:endParaRPr/>
          </a:p>
          <a:p>
            <a:pPr indent="0" lvl="0" marL="0" rtl="0" algn="l">
              <a:spcBef>
                <a:spcPts val="500"/>
              </a:spcBef>
              <a:spcAft>
                <a:spcPts val="0"/>
              </a:spcAft>
              <a:buNone/>
            </a:pPr>
            <a:r>
              <a:rPr b="1" lang="en"/>
              <a:t>Task: </a:t>
            </a:r>
            <a:r>
              <a:rPr lang="en"/>
              <a:t> Use Neanderthal Poetry to describe your most impactful learning from the week thus far.  This could be a model, concept, teacher move, or something that has just blown your mind.</a:t>
            </a:r>
            <a:endParaRPr/>
          </a:p>
          <a:p>
            <a:pPr indent="0" lvl="0" marL="0" rtl="0" algn="l">
              <a:spcBef>
                <a:spcPts val="500"/>
              </a:spcBef>
              <a:spcAft>
                <a:spcPts val="0"/>
              </a:spcAft>
              <a:buNone/>
            </a:pPr>
            <a:r>
              <a:t/>
            </a:r>
            <a:endParaRPr/>
          </a:p>
          <a:p>
            <a:pPr indent="0" lvl="0" marL="0" rtl="0" algn="l">
              <a:spcBef>
                <a:spcPts val="500"/>
              </a:spcBef>
              <a:spcAft>
                <a:spcPts val="0"/>
              </a:spcAft>
              <a:buNone/>
            </a:pPr>
            <a:r>
              <a:t/>
            </a:r>
            <a:endParaRPr b="1" i="1"/>
          </a:p>
          <a:p>
            <a:pPr indent="0" lvl="0" marL="0" rtl="0" algn="ctr">
              <a:spcBef>
                <a:spcPts val="500"/>
              </a:spcBef>
              <a:spcAft>
                <a:spcPts val="0"/>
              </a:spcAft>
              <a:buNone/>
            </a:pPr>
            <a:r>
              <a:rPr b="1" i="1" lang="en"/>
              <a:t>Is hard to make hard thing make sense with small word.</a:t>
            </a:r>
            <a:endParaRPr b="1" i="1"/>
          </a:p>
          <a:p>
            <a:pPr indent="0" lvl="0" marL="0" rtl="0" algn="ctr">
              <a:spcBef>
                <a:spcPts val="500"/>
              </a:spcBef>
              <a:spcAft>
                <a:spcPts val="500"/>
              </a:spcAft>
              <a:buNone/>
            </a:pPr>
            <a:r>
              <a:rPr b="1" i="1" lang="en"/>
              <a:t>Make good use of your words for make learn good and have fun!</a:t>
            </a:r>
            <a:endParaRPr b="1" i="1"/>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6" name="Shape 2196"/>
        <p:cNvGrpSpPr/>
        <p:nvPr/>
      </p:nvGrpSpPr>
      <p:grpSpPr>
        <a:xfrm>
          <a:off x="0" y="0"/>
          <a:ext cx="0" cy="0"/>
          <a:chOff x="0" y="0"/>
          <a:chExt cx="0" cy="0"/>
        </a:xfrm>
      </p:grpSpPr>
      <p:sp>
        <p:nvSpPr>
          <p:cNvPr id="2197" name="Google Shape;2197;p351"/>
          <p:cNvSpPr txBox="1"/>
          <p:nvPr>
            <p:ph type="title"/>
          </p:nvPr>
        </p:nvSpPr>
        <p:spPr>
          <a:xfrm>
            <a:off x="233200" y="-4183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Reflection</a:t>
            </a:r>
            <a:endParaRPr/>
          </a:p>
        </p:txBody>
      </p:sp>
      <p:sp>
        <p:nvSpPr>
          <p:cNvPr id="2198" name="Google Shape;2198;p351"/>
          <p:cNvSpPr txBox="1"/>
          <p:nvPr>
            <p:ph idx="1" type="body"/>
          </p:nvPr>
        </p:nvSpPr>
        <p:spPr>
          <a:xfrm>
            <a:off x="361950" y="1238250"/>
            <a:ext cx="8105700" cy="372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800">
                <a:solidFill>
                  <a:schemeClr val="accent2"/>
                </a:solidFill>
              </a:rPr>
              <a:t>Summarize the </a:t>
            </a:r>
            <a:r>
              <a:rPr b="1" i="1" lang="en" sz="2800">
                <a:solidFill>
                  <a:schemeClr val="accent2"/>
                </a:solidFill>
              </a:rPr>
              <a:t>student experience</a:t>
            </a:r>
            <a:r>
              <a:rPr b="1" lang="en" sz="2800">
                <a:solidFill>
                  <a:schemeClr val="accent2"/>
                </a:solidFill>
              </a:rPr>
              <a:t> of modeling you have experienced in this course so far.</a:t>
            </a:r>
            <a:r>
              <a:rPr b="1" lang="en" sz="2800">
                <a:solidFill>
                  <a:schemeClr val="accent2"/>
                </a:solidFill>
              </a:rPr>
              <a:t>  </a:t>
            </a:r>
            <a:endParaRPr b="1" sz="2800">
              <a:solidFill>
                <a:schemeClr val="accent2"/>
              </a:solidFill>
            </a:endParaRPr>
          </a:p>
          <a:p>
            <a:pPr indent="0" lvl="0" marL="0" rtl="0" algn="l">
              <a:spcBef>
                <a:spcPts val="1200"/>
              </a:spcBef>
              <a:spcAft>
                <a:spcPts val="0"/>
              </a:spcAft>
              <a:buNone/>
            </a:pPr>
            <a:r>
              <a:t/>
            </a:r>
            <a:endParaRPr b="1" sz="1800">
              <a:solidFill>
                <a:schemeClr val="accent5"/>
              </a:solidFill>
            </a:endParaRPr>
          </a:p>
          <a:p>
            <a:pPr indent="0" lvl="0" marL="0" rtl="0" algn="l">
              <a:spcBef>
                <a:spcPts val="1200"/>
              </a:spcBef>
              <a:spcAft>
                <a:spcPts val="1200"/>
              </a:spcAft>
              <a:buNone/>
            </a:pPr>
            <a:r>
              <a:rPr b="1" lang="en" sz="2800">
                <a:solidFill>
                  <a:schemeClr val="accent6"/>
                </a:solidFill>
              </a:rPr>
              <a:t>Be prepared to share 2 things that you hope to “take home” to use in your classroom practice.</a:t>
            </a:r>
            <a:endParaRPr b="1" i="1" sz="2800">
              <a:solidFill>
                <a:schemeClr val="accent6"/>
              </a:solidFill>
            </a:endParaRPr>
          </a:p>
        </p:txBody>
      </p:sp>
      <p:pic>
        <p:nvPicPr>
          <p:cNvPr id="2199" name="Google Shape;2199;p351"/>
          <p:cNvPicPr preferRelativeResize="0"/>
          <p:nvPr/>
        </p:nvPicPr>
        <p:blipFill rotWithShape="1">
          <a:blip r:embed="rId3">
            <a:alphaModFix/>
          </a:blip>
          <a:srcRect b="0" l="0" r="0" t="0"/>
          <a:stretch/>
        </p:blipFill>
        <p:spPr>
          <a:xfrm>
            <a:off x="7995212" y="161010"/>
            <a:ext cx="956583" cy="956575"/>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3" name="Shape 2203"/>
        <p:cNvGrpSpPr/>
        <p:nvPr/>
      </p:nvGrpSpPr>
      <p:grpSpPr>
        <a:xfrm>
          <a:off x="0" y="0"/>
          <a:ext cx="0" cy="0"/>
          <a:chOff x="0" y="0"/>
          <a:chExt cx="0" cy="0"/>
        </a:xfrm>
      </p:grpSpPr>
      <p:sp>
        <p:nvSpPr>
          <p:cNvPr id="2204" name="Google Shape;2204;p352"/>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End of Day Announcements</a:t>
            </a:r>
            <a:endParaRPr/>
          </a:p>
        </p:txBody>
      </p:sp>
      <p:sp>
        <p:nvSpPr>
          <p:cNvPr id="2205" name="Google Shape;2205;p352"/>
          <p:cNvSpPr txBox="1"/>
          <p:nvPr>
            <p:ph idx="1" type="body"/>
          </p:nvPr>
        </p:nvSpPr>
        <p:spPr>
          <a:xfrm>
            <a:off x="1244525" y="906375"/>
            <a:ext cx="6494400" cy="3743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b="1" lang="en"/>
              <a:t>Friday</a:t>
            </a:r>
            <a:r>
              <a:rPr b="1" lang="en"/>
              <a:t> Focus</a:t>
            </a:r>
            <a:endParaRPr b="1"/>
          </a:p>
          <a:p>
            <a:pPr indent="-358140" lvl="0" marL="457200" rtl="0" algn="l">
              <a:lnSpc>
                <a:spcPct val="115000"/>
              </a:lnSpc>
              <a:spcBef>
                <a:spcPts val="1200"/>
              </a:spcBef>
              <a:spcAft>
                <a:spcPts val="0"/>
              </a:spcAft>
              <a:buSzPct val="100000"/>
              <a:buChar char="●"/>
            </a:pPr>
            <a:r>
              <a:rPr lang="en"/>
              <a:t>Replication &amp; Chromosomes</a:t>
            </a:r>
            <a:endParaRPr/>
          </a:p>
          <a:p>
            <a:pPr indent="-358140" lvl="0" marL="457200" rtl="0" algn="l">
              <a:lnSpc>
                <a:spcPct val="115000"/>
              </a:lnSpc>
              <a:spcBef>
                <a:spcPts val="0"/>
              </a:spcBef>
              <a:spcAft>
                <a:spcPts val="0"/>
              </a:spcAft>
              <a:buSzPct val="100000"/>
              <a:buChar char="●"/>
            </a:pPr>
            <a:r>
              <a:rPr lang="en"/>
              <a:t>Implementation</a:t>
            </a:r>
            <a:r>
              <a:rPr lang="en"/>
              <a:t> Planning</a:t>
            </a:r>
            <a:endParaRPr/>
          </a:p>
          <a:p>
            <a:pPr indent="0" lvl="0" marL="0" rtl="0" algn="l">
              <a:spcBef>
                <a:spcPts val="1200"/>
              </a:spcBef>
              <a:spcAft>
                <a:spcPts val="0"/>
              </a:spcAft>
              <a:buNone/>
            </a:pPr>
            <a:r>
              <a:t/>
            </a:r>
            <a:endParaRPr sz="156"/>
          </a:p>
          <a:p>
            <a:pPr indent="0" lvl="0" marL="0" rtl="0" algn="l">
              <a:spcBef>
                <a:spcPts val="1200"/>
              </a:spcBef>
              <a:spcAft>
                <a:spcPts val="0"/>
              </a:spcAft>
              <a:buNone/>
            </a:pPr>
            <a:r>
              <a:rPr b="1" lang="en"/>
              <a:t>Bring Your</a:t>
            </a:r>
            <a:endParaRPr b="1"/>
          </a:p>
          <a:p>
            <a:pPr indent="-358140" lvl="0" marL="457200" rtl="0" algn="l">
              <a:spcBef>
                <a:spcPts val="1200"/>
              </a:spcBef>
              <a:spcAft>
                <a:spcPts val="0"/>
              </a:spcAft>
              <a:buSzPct val="100000"/>
              <a:buChar char="●"/>
            </a:pPr>
            <a:r>
              <a:rPr lang="en"/>
              <a:t>Notebooks</a:t>
            </a:r>
            <a:endParaRPr/>
          </a:p>
          <a:p>
            <a:pPr indent="-358140" lvl="0" marL="457200" rtl="0" algn="l">
              <a:spcBef>
                <a:spcPts val="0"/>
              </a:spcBef>
              <a:spcAft>
                <a:spcPts val="0"/>
              </a:spcAft>
              <a:buSzPct val="100000"/>
              <a:buChar char="●"/>
            </a:pPr>
            <a:r>
              <a:rPr lang="en"/>
              <a:t>Computers</a:t>
            </a:r>
            <a:endParaRPr/>
          </a:p>
          <a:p>
            <a:pPr indent="0" lvl="0" marL="457200" rtl="0" algn="l">
              <a:spcBef>
                <a:spcPts val="1200"/>
              </a:spcBef>
              <a:spcAft>
                <a:spcPts val="0"/>
              </a:spcAft>
              <a:buNone/>
            </a:pPr>
            <a:r>
              <a:t/>
            </a:r>
            <a:endParaRPr sz="100"/>
          </a:p>
          <a:p>
            <a:pPr indent="0" lvl="0" marL="0" rtl="0" algn="l">
              <a:spcBef>
                <a:spcPts val="1200"/>
              </a:spcBef>
              <a:spcAft>
                <a:spcPts val="0"/>
              </a:spcAft>
              <a:buNone/>
            </a:pPr>
            <a:r>
              <a:rPr b="1" lang="en"/>
              <a:t>Evening Plans</a:t>
            </a:r>
            <a:endParaRPr b="1"/>
          </a:p>
          <a:p>
            <a:pPr indent="-358140" lvl="0" marL="457200" rtl="0" algn="l">
              <a:spcBef>
                <a:spcPts val="1200"/>
              </a:spcBef>
              <a:spcAft>
                <a:spcPts val="0"/>
              </a:spcAft>
              <a:buSzPct val="100000"/>
              <a:buChar char="●"/>
            </a:pPr>
            <a:r>
              <a:rPr lang="en"/>
              <a:t>Dinner and/or Happy Hour @5:45 PM</a:t>
            </a:r>
            <a:endParaRPr/>
          </a:p>
        </p:txBody>
      </p:sp>
      <p:pic>
        <p:nvPicPr>
          <p:cNvPr descr="Parking sign (Provided by Getty Images)" id="2206" name="Google Shape;2206;p352"/>
          <p:cNvPicPr preferRelativeResize="0"/>
          <p:nvPr/>
        </p:nvPicPr>
        <p:blipFill>
          <a:blip r:embed="rId3">
            <a:alphaModFix/>
          </a:blip>
          <a:stretch>
            <a:fillRect/>
          </a:stretch>
        </p:blipFill>
        <p:spPr>
          <a:xfrm>
            <a:off x="7028625" y="2494950"/>
            <a:ext cx="2151398" cy="1433898"/>
          </a:xfrm>
          <a:prstGeom prst="rect">
            <a:avLst/>
          </a:prstGeom>
          <a:noFill/>
          <a:ln>
            <a:noFill/>
          </a:ln>
        </p:spPr>
      </p:pic>
      <p:sp>
        <p:nvSpPr>
          <p:cNvPr id="2207" name="Google Shape;2207;p352"/>
          <p:cNvSpPr txBox="1"/>
          <p:nvPr/>
        </p:nvSpPr>
        <p:spPr>
          <a:xfrm>
            <a:off x="7313825" y="1165475"/>
            <a:ext cx="1581000" cy="125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2"/>
                </a:solidFill>
                <a:latin typeface="Calibri"/>
                <a:ea typeface="Calibri"/>
                <a:cs typeface="Calibri"/>
                <a:sym typeface="Calibri"/>
              </a:rPr>
              <a:t>Don’t forget to park some questions!</a:t>
            </a:r>
            <a:endParaRPr b="1" sz="2000">
              <a:solidFill>
                <a:schemeClr val="dk2"/>
              </a:solidFill>
              <a:latin typeface="Calibri"/>
              <a:ea typeface="Calibri"/>
              <a:cs typeface="Calibri"/>
              <a:sym typeface="Calibri"/>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1" name="Shape 2211"/>
        <p:cNvGrpSpPr/>
        <p:nvPr/>
      </p:nvGrpSpPr>
      <p:grpSpPr>
        <a:xfrm>
          <a:off x="0" y="0"/>
          <a:ext cx="0" cy="0"/>
          <a:chOff x="0" y="0"/>
          <a:chExt cx="0" cy="0"/>
        </a:xfrm>
      </p:grpSpPr>
      <p:sp>
        <p:nvSpPr>
          <p:cNvPr id="2212" name="Google Shape;2212;p353"/>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End of Day Survey</a:t>
            </a:r>
            <a:endParaRPr/>
          </a:p>
        </p:txBody>
      </p:sp>
      <p:pic>
        <p:nvPicPr>
          <p:cNvPr id="2213" name="Google Shape;2213;p353" title="MII End of Day Survey QR Code.png"/>
          <p:cNvPicPr preferRelativeResize="0"/>
          <p:nvPr/>
        </p:nvPicPr>
        <p:blipFill>
          <a:blip r:embed="rId3">
            <a:alphaModFix/>
          </a:blip>
          <a:stretch>
            <a:fillRect/>
          </a:stretch>
        </p:blipFill>
        <p:spPr>
          <a:xfrm>
            <a:off x="2659675" y="805975"/>
            <a:ext cx="3824650" cy="3824650"/>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7" name="Shape 2217"/>
        <p:cNvGrpSpPr/>
        <p:nvPr/>
      </p:nvGrpSpPr>
      <p:grpSpPr>
        <a:xfrm>
          <a:off x="0" y="0"/>
          <a:ext cx="0" cy="0"/>
          <a:chOff x="0" y="0"/>
          <a:chExt cx="0" cy="0"/>
        </a:xfrm>
      </p:grpSpPr>
      <p:sp>
        <p:nvSpPr>
          <p:cNvPr id="2218" name="Google Shape;2218;p354"/>
          <p:cNvSpPr txBox="1"/>
          <p:nvPr>
            <p:ph idx="1" type="body"/>
          </p:nvPr>
        </p:nvSpPr>
        <p:spPr>
          <a:xfrm>
            <a:off x="762144" y="924315"/>
            <a:ext cx="7935900" cy="3998700"/>
          </a:xfrm>
          <a:prstGeom prst="rect">
            <a:avLst/>
          </a:prstGeom>
        </p:spPr>
        <p:txBody>
          <a:bodyPr anchorCtr="0" anchor="t" bIns="34275" lIns="68575" spcFirstLastPara="1" rIns="68575" wrap="square" tIns="34275">
            <a:normAutofit/>
          </a:bodyPr>
          <a:lstStyle/>
          <a:p>
            <a:pPr indent="-361950" lvl="0" marL="457200" rtl="0" algn="l">
              <a:spcBef>
                <a:spcPts val="0"/>
              </a:spcBef>
              <a:spcAft>
                <a:spcPts val="0"/>
              </a:spcAft>
              <a:buSzPts val="2100"/>
              <a:buChar char="●"/>
            </a:pPr>
            <a:r>
              <a:rPr lang="en"/>
              <a:t>Bastille Days Opening Night - Storm the Bastille 5k starts at 9PM</a:t>
            </a:r>
            <a:br>
              <a:rPr lang="en"/>
            </a:br>
            <a:r>
              <a:rPr lang="en"/>
              <a:t>(10 minute walk from Drury, hosted in park by 3DMD)</a:t>
            </a:r>
            <a:br>
              <a:rPr lang="en"/>
            </a:br>
            <a:endParaRPr/>
          </a:p>
          <a:p>
            <a:pPr indent="-361950" lvl="0" marL="457200" rtl="0" algn="l">
              <a:spcBef>
                <a:spcPts val="0"/>
              </a:spcBef>
              <a:spcAft>
                <a:spcPts val="0"/>
              </a:spcAft>
              <a:buSzPts val="2100"/>
              <a:buChar char="●"/>
            </a:pPr>
            <a:r>
              <a:rPr lang="en"/>
              <a:t>It’s Alive! Concert Series until 6PM - Marcus Performing Arts Center (7 minute walk from Drury)</a:t>
            </a:r>
            <a:br>
              <a:rPr lang="en"/>
            </a:br>
            <a:endParaRPr/>
          </a:p>
          <a:p>
            <a:pPr indent="-361950" lvl="0" marL="457200" rtl="0" algn="l">
              <a:spcBef>
                <a:spcPts val="0"/>
              </a:spcBef>
              <a:spcAft>
                <a:spcPts val="0"/>
              </a:spcAft>
              <a:buSzPts val="2100"/>
              <a:buChar char="●"/>
            </a:pPr>
            <a:r>
              <a:rPr lang="en"/>
              <a:t>Thursday Nights at MAM - Live music &amp; open-late exhibits, pay-as-you-wish admission</a:t>
            </a:r>
            <a:br>
              <a:rPr lang="en"/>
            </a:br>
            <a:r>
              <a:rPr lang="en"/>
              <a:t>(20 minute walk from Drury)</a:t>
            </a:r>
            <a:endParaRPr/>
          </a:p>
        </p:txBody>
      </p:sp>
      <p:sp>
        <p:nvSpPr>
          <p:cNvPr id="2219" name="Google Shape;2219;p354"/>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Things to Do in Milwaukee Today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91" name="Shape 1191"/>
        <p:cNvGrpSpPr/>
        <p:nvPr/>
      </p:nvGrpSpPr>
      <p:grpSpPr>
        <a:xfrm>
          <a:off x="0" y="0"/>
          <a:ext cx="0" cy="0"/>
          <a:chOff x="0" y="0"/>
          <a:chExt cx="0" cy="0"/>
        </a:xfrm>
      </p:grpSpPr>
      <p:pic>
        <p:nvPicPr>
          <p:cNvPr id="1192" name="Google Shape;1192;p238"/>
          <p:cNvPicPr preferRelativeResize="0"/>
          <p:nvPr/>
        </p:nvPicPr>
        <p:blipFill rotWithShape="1">
          <a:blip r:embed="rId3">
            <a:alphaModFix/>
          </a:blip>
          <a:srcRect b="0" l="0" r="0" t="0"/>
          <a:stretch/>
        </p:blipFill>
        <p:spPr>
          <a:xfrm>
            <a:off x="374842" y="269001"/>
            <a:ext cx="4770872" cy="2302747"/>
          </a:xfrm>
          <a:prstGeom prst="rect">
            <a:avLst/>
          </a:prstGeom>
          <a:noFill/>
          <a:ln cap="flat" cmpd="sng" w="9525">
            <a:solidFill>
              <a:srgbClr val="4472C4"/>
            </a:solidFill>
            <a:prstDash val="solid"/>
            <a:round/>
            <a:headEnd len="sm" w="sm" type="none"/>
            <a:tailEnd len="sm" w="sm" type="none"/>
          </a:ln>
        </p:spPr>
      </p:pic>
      <p:pic>
        <p:nvPicPr>
          <p:cNvPr id="1193" name="Google Shape;1193;p238"/>
          <p:cNvPicPr preferRelativeResize="0"/>
          <p:nvPr/>
        </p:nvPicPr>
        <p:blipFill rotWithShape="1">
          <a:blip r:embed="rId4">
            <a:alphaModFix/>
          </a:blip>
          <a:srcRect b="0" l="0" r="0" t="0"/>
          <a:stretch/>
        </p:blipFill>
        <p:spPr>
          <a:xfrm>
            <a:off x="3467117" y="2737875"/>
            <a:ext cx="4770869" cy="2194362"/>
          </a:xfrm>
          <a:prstGeom prst="rect">
            <a:avLst/>
          </a:prstGeom>
          <a:noFill/>
          <a:ln cap="flat" cmpd="sng" w="9525">
            <a:solidFill>
              <a:srgbClr val="4472C4"/>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7" name="Shape 1197"/>
        <p:cNvGrpSpPr/>
        <p:nvPr/>
      </p:nvGrpSpPr>
      <p:grpSpPr>
        <a:xfrm>
          <a:off x="0" y="0"/>
          <a:ext cx="0" cy="0"/>
          <a:chOff x="0" y="0"/>
          <a:chExt cx="0" cy="0"/>
        </a:xfrm>
      </p:grpSpPr>
      <p:sp>
        <p:nvSpPr>
          <p:cNvPr id="1198" name="Google Shape;1198;p239"/>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chemeClr val="accent1"/>
                </a:solidFill>
                <a:latin typeface="Calibri"/>
                <a:ea typeface="Calibri"/>
                <a:cs typeface="Calibri"/>
                <a:sym typeface="Calibri"/>
              </a:rPr>
              <a:t>Ladders of Life</a:t>
            </a:r>
            <a:endParaRPr b="0" i="0" sz="4800" u="none" cap="none" strike="noStrike">
              <a:solidFill>
                <a:schemeClr val="accen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1199" name="Google Shape;1199;p239"/>
          <p:cNvSpPr txBox="1"/>
          <p:nvPr/>
        </p:nvSpPr>
        <p:spPr>
          <a:xfrm>
            <a:off x="336075" y="2375350"/>
            <a:ext cx="5286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chemeClr val="accent5"/>
                </a:solidFill>
                <a:latin typeface="Calibri"/>
                <a:ea typeface="Calibri"/>
                <a:cs typeface="Calibri"/>
                <a:sym typeface="Calibri"/>
              </a:rPr>
              <a:t>“The greatest history book ever written is the one hidden in our DNA."</a:t>
            </a:r>
            <a:endParaRPr b="0" i="0" sz="2000" u="none" cap="none" strike="noStrike">
              <a:solidFill>
                <a:schemeClr val="accent5"/>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chemeClr val="accent5"/>
                </a:solidFill>
                <a:latin typeface="Calibri"/>
                <a:ea typeface="Calibri"/>
                <a:cs typeface="Calibri"/>
                <a:sym typeface="Calibri"/>
              </a:rPr>
              <a:t>Spencer Wells</a:t>
            </a:r>
            <a:endParaRPr b="0" i="0" sz="1200" u="none" cap="none" strike="noStrike">
              <a:solidFill>
                <a:schemeClr val="accent5"/>
              </a:solidFill>
              <a:latin typeface="Calibri"/>
              <a:ea typeface="Calibri"/>
              <a:cs typeface="Calibri"/>
              <a:sym typeface="Calibri"/>
            </a:endParaRPr>
          </a:p>
        </p:txBody>
      </p:sp>
      <p:sp>
        <p:nvSpPr>
          <p:cNvPr id="1200" name="Google Shape;1200;p239"/>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chemeClr val="accent1"/>
                </a:solidFill>
                <a:latin typeface="Calibri"/>
                <a:ea typeface="Calibri"/>
                <a:cs typeface="Calibri"/>
                <a:sym typeface="Calibri"/>
              </a:rPr>
              <a:t>Dynamic DNA and Tactile DNA </a:t>
            </a:r>
            <a:endParaRPr b="0" i="0" sz="2000" u="none" cap="none" strike="noStrike">
              <a:solidFill>
                <a:schemeClr val="accent1"/>
              </a:solidFill>
              <a:latin typeface="Calibri"/>
              <a:ea typeface="Calibri"/>
              <a:cs typeface="Calibri"/>
              <a:sym typeface="Calibri"/>
            </a:endParaRPr>
          </a:p>
        </p:txBody>
      </p:sp>
      <p:pic>
        <p:nvPicPr>
          <p:cNvPr id="1201" name="Google Shape;1201;p239"/>
          <p:cNvPicPr preferRelativeResize="0"/>
          <p:nvPr/>
        </p:nvPicPr>
        <p:blipFill>
          <a:blip r:embed="rId3">
            <a:alphaModFix/>
          </a:blip>
          <a:stretch>
            <a:fillRect/>
          </a:stretch>
        </p:blipFill>
        <p:spPr>
          <a:xfrm>
            <a:off x="5701888" y="1362650"/>
            <a:ext cx="3217111" cy="321711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5" name="Shape 1205"/>
        <p:cNvGrpSpPr/>
        <p:nvPr/>
      </p:nvGrpSpPr>
      <p:grpSpPr>
        <a:xfrm>
          <a:off x="0" y="0"/>
          <a:ext cx="0" cy="0"/>
          <a:chOff x="0" y="0"/>
          <a:chExt cx="0" cy="0"/>
        </a:xfrm>
      </p:grpSpPr>
      <p:sp>
        <p:nvSpPr>
          <p:cNvPr id="1206" name="Google Shape;1206;p240"/>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Discussion and clarifications</a:t>
            </a:r>
            <a:endParaRPr/>
          </a:p>
        </p:txBody>
      </p:sp>
      <p:pic>
        <p:nvPicPr>
          <p:cNvPr descr="Icon&#10;&#10;Description automatically generated" id="1207" name="Google Shape;1207;p240"/>
          <p:cNvPicPr preferRelativeResize="0"/>
          <p:nvPr/>
        </p:nvPicPr>
        <p:blipFill rotWithShape="1">
          <a:blip r:embed="rId3">
            <a:alphaModFix/>
          </a:blip>
          <a:srcRect b="0" l="0" r="0" t="0"/>
          <a:stretch/>
        </p:blipFill>
        <p:spPr>
          <a:xfrm>
            <a:off x="7845896" y="322701"/>
            <a:ext cx="956583" cy="956575"/>
          </a:xfrm>
          <a:prstGeom prst="rect">
            <a:avLst/>
          </a:prstGeom>
          <a:noFill/>
          <a:ln>
            <a:noFill/>
          </a:ln>
        </p:spPr>
      </p:pic>
      <p:sp>
        <p:nvSpPr>
          <p:cNvPr id="1208" name="Google Shape;1208;p240"/>
          <p:cNvSpPr txBox="1"/>
          <p:nvPr/>
        </p:nvSpPr>
        <p:spPr>
          <a:xfrm>
            <a:off x="430950" y="1344775"/>
            <a:ext cx="86079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Calibri"/>
                <a:ea typeface="Calibri"/>
                <a:cs typeface="Calibri"/>
                <a:sym typeface="Calibri"/>
              </a:rPr>
              <a:t>Through play: </a:t>
            </a:r>
            <a:endParaRPr sz="3600">
              <a:solidFill>
                <a:schemeClr val="dk2"/>
              </a:solidFill>
              <a:latin typeface="Calibri"/>
              <a:ea typeface="Calibri"/>
              <a:cs typeface="Calibri"/>
              <a:sym typeface="Calibri"/>
            </a:endParaRPr>
          </a:p>
          <a:p>
            <a:pPr indent="0" lvl="0" marL="0" rtl="0" algn="l">
              <a:spcBef>
                <a:spcPts val="0"/>
              </a:spcBef>
              <a:spcAft>
                <a:spcPts val="0"/>
              </a:spcAft>
              <a:buNone/>
            </a:pPr>
            <a:r>
              <a:rPr lang="en" sz="3600">
                <a:solidFill>
                  <a:schemeClr val="dk2"/>
                </a:solidFill>
                <a:latin typeface="Calibri"/>
                <a:ea typeface="Calibri"/>
                <a:cs typeface="Calibri"/>
                <a:sym typeface="Calibri"/>
              </a:rPr>
              <a:t>What can learners authentically discover about DNA structure?</a:t>
            </a:r>
            <a:endParaRPr sz="3600">
              <a:solidFill>
                <a:schemeClr val="dk2"/>
              </a:solidFill>
              <a:latin typeface="Calibri"/>
              <a:ea typeface="Calibri"/>
              <a:cs typeface="Calibri"/>
              <a:sym typeface="Calibri"/>
            </a:endParaRPr>
          </a:p>
          <a:p>
            <a:pPr indent="0" lvl="0" marL="0" rtl="0" algn="l">
              <a:spcBef>
                <a:spcPts val="0"/>
              </a:spcBef>
              <a:spcAft>
                <a:spcPts val="0"/>
              </a:spcAft>
              <a:buNone/>
            </a:pPr>
            <a:r>
              <a:t/>
            </a:r>
            <a:endParaRPr sz="3600">
              <a:solidFill>
                <a:schemeClr val="dk2"/>
              </a:solidFill>
              <a:latin typeface="Calibri"/>
              <a:ea typeface="Calibri"/>
              <a:cs typeface="Calibri"/>
              <a:sym typeface="Calibri"/>
            </a:endParaRPr>
          </a:p>
          <a:p>
            <a:pPr indent="0" lvl="0" marL="0" rtl="0" algn="l">
              <a:spcBef>
                <a:spcPts val="0"/>
              </a:spcBef>
              <a:spcAft>
                <a:spcPts val="0"/>
              </a:spcAft>
              <a:buNone/>
            </a:pPr>
            <a:r>
              <a:rPr lang="en" sz="3600">
                <a:solidFill>
                  <a:schemeClr val="dk1"/>
                </a:solidFill>
                <a:latin typeface="Calibri"/>
                <a:ea typeface="Calibri"/>
                <a:cs typeface="Calibri"/>
                <a:sym typeface="Calibri"/>
              </a:rPr>
              <a:t>What might they wonder about?</a:t>
            </a:r>
            <a:endParaRPr sz="3600">
              <a:solidFill>
                <a:schemeClr val="dk2"/>
              </a:solidFill>
              <a:latin typeface="Calibri"/>
              <a:ea typeface="Calibri"/>
              <a:cs typeface="Calibri"/>
              <a:sym typeface="Calibri"/>
            </a:endParaRPr>
          </a:p>
          <a:p>
            <a:pPr indent="0" lvl="0" marL="0" rtl="0" algn="l">
              <a:spcBef>
                <a:spcPts val="0"/>
              </a:spcBef>
              <a:spcAft>
                <a:spcPts val="0"/>
              </a:spcAft>
              <a:buNone/>
            </a:pPr>
            <a:r>
              <a:t/>
            </a:r>
            <a:endParaRPr sz="3600">
              <a:solidFill>
                <a:schemeClr val="dk2"/>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2" name="Shape 1212"/>
        <p:cNvGrpSpPr/>
        <p:nvPr/>
      </p:nvGrpSpPr>
      <p:grpSpPr>
        <a:xfrm>
          <a:off x="0" y="0"/>
          <a:ext cx="0" cy="0"/>
          <a:chOff x="0" y="0"/>
          <a:chExt cx="0" cy="0"/>
        </a:xfrm>
      </p:grpSpPr>
      <p:pic>
        <p:nvPicPr>
          <p:cNvPr id="1213" name="Google Shape;1213;p241"/>
          <p:cNvPicPr preferRelativeResize="0"/>
          <p:nvPr/>
        </p:nvPicPr>
        <p:blipFill rotWithShape="1">
          <a:blip r:embed="rId3">
            <a:alphaModFix/>
          </a:blip>
          <a:srcRect b="0" l="0" r="0" t="0"/>
          <a:stretch/>
        </p:blipFill>
        <p:spPr>
          <a:xfrm>
            <a:off x="7868077" y="319653"/>
            <a:ext cx="951162" cy="951154"/>
          </a:xfrm>
          <a:prstGeom prst="rect">
            <a:avLst/>
          </a:prstGeom>
          <a:noFill/>
          <a:ln>
            <a:noFill/>
          </a:ln>
        </p:spPr>
      </p:pic>
      <p:sp>
        <p:nvSpPr>
          <p:cNvPr id="1214" name="Google Shape;1214;p241"/>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Model a Nucleotide</a:t>
            </a:r>
            <a:endParaRPr/>
          </a:p>
        </p:txBody>
      </p:sp>
      <p:pic>
        <p:nvPicPr>
          <p:cNvPr id="1215" name="Google Shape;1215;p241"/>
          <p:cNvPicPr preferRelativeResize="0"/>
          <p:nvPr/>
        </p:nvPicPr>
        <p:blipFill rotWithShape="1">
          <a:blip r:embed="rId4">
            <a:alphaModFix/>
          </a:blip>
          <a:srcRect b="0" l="0" r="0" t="0"/>
          <a:stretch/>
        </p:blipFill>
        <p:spPr>
          <a:xfrm rot="-306556">
            <a:off x="6558674" y="2652120"/>
            <a:ext cx="1965149" cy="1938050"/>
          </a:xfrm>
          <a:prstGeom prst="rect">
            <a:avLst/>
          </a:prstGeom>
          <a:noFill/>
          <a:ln>
            <a:noFill/>
          </a:ln>
        </p:spPr>
      </p:pic>
      <p:pic>
        <p:nvPicPr>
          <p:cNvPr id="1216" name="Google Shape;1216;p241"/>
          <p:cNvPicPr preferRelativeResize="0"/>
          <p:nvPr/>
        </p:nvPicPr>
        <p:blipFill rotWithShape="1">
          <a:blip r:embed="rId5">
            <a:alphaModFix/>
          </a:blip>
          <a:srcRect b="0" l="0" r="0" t="0"/>
          <a:stretch/>
        </p:blipFill>
        <p:spPr>
          <a:xfrm>
            <a:off x="789453" y="2364422"/>
            <a:ext cx="2666090" cy="2156099"/>
          </a:xfrm>
          <a:prstGeom prst="rect">
            <a:avLst/>
          </a:prstGeom>
          <a:noFill/>
          <a:ln>
            <a:noFill/>
          </a:ln>
        </p:spPr>
      </p:pic>
      <p:pic>
        <p:nvPicPr>
          <p:cNvPr id="1217" name="Google Shape;1217;p241"/>
          <p:cNvPicPr preferRelativeResize="0"/>
          <p:nvPr/>
        </p:nvPicPr>
        <p:blipFill rotWithShape="1">
          <a:blip r:embed="rId6">
            <a:alphaModFix/>
          </a:blip>
          <a:srcRect b="0" l="0" r="0" t="0"/>
          <a:stretch/>
        </p:blipFill>
        <p:spPr>
          <a:xfrm>
            <a:off x="3953520" y="1095391"/>
            <a:ext cx="1539049" cy="14775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1" name="Shape 1221"/>
        <p:cNvGrpSpPr/>
        <p:nvPr/>
      </p:nvGrpSpPr>
      <p:grpSpPr>
        <a:xfrm>
          <a:off x="0" y="0"/>
          <a:ext cx="0" cy="0"/>
          <a:chOff x="0" y="0"/>
          <a:chExt cx="0" cy="0"/>
        </a:xfrm>
      </p:grpSpPr>
      <p:pic>
        <p:nvPicPr>
          <p:cNvPr id="1222" name="Google Shape;1222;p242"/>
          <p:cNvPicPr preferRelativeResize="0"/>
          <p:nvPr/>
        </p:nvPicPr>
        <p:blipFill rotWithShape="1">
          <a:blip r:embed="rId3">
            <a:alphaModFix/>
          </a:blip>
          <a:srcRect b="0" l="0" r="0" t="0"/>
          <a:stretch/>
        </p:blipFill>
        <p:spPr>
          <a:xfrm>
            <a:off x="7857749" y="324939"/>
            <a:ext cx="951162" cy="951154"/>
          </a:xfrm>
          <a:prstGeom prst="rect">
            <a:avLst/>
          </a:prstGeom>
          <a:noFill/>
          <a:ln>
            <a:noFill/>
          </a:ln>
        </p:spPr>
      </p:pic>
      <p:sp>
        <p:nvSpPr>
          <p:cNvPr id="1223" name="Google Shape;1223;p242"/>
          <p:cNvSpPr txBox="1"/>
          <p:nvPr>
            <p:ph idx="1" type="body"/>
          </p:nvPr>
        </p:nvSpPr>
        <p:spPr>
          <a:xfrm>
            <a:off x="706925" y="1211175"/>
            <a:ext cx="38652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lang="en"/>
              <a:t>DO: Use your nucleotides create two base pairs with the nucleotides at your group</a:t>
            </a:r>
            <a:endParaRPr/>
          </a:p>
          <a:p>
            <a:pPr indent="0" lvl="0" marL="0" rtl="0" algn="l">
              <a:lnSpc>
                <a:spcPct val="115000"/>
              </a:lnSpc>
              <a:spcBef>
                <a:spcPts val="1200"/>
              </a:spcBef>
              <a:spcAft>
                <a:spcPts val="0"/>
              </a:spcAft>
              <a:buSzPts val="2400"/>
              <a:buNone/>
            </a:pPr>
            <a:r>
              <a:t/>
            </a:r>
            <a:endParaRPr/>
          </a:p>
          <a:p>
            <a:pPr indent="0" lvl="0" marL="0" rtl="0" algn="l">
              <a:lnSpc>
                <a:spcPct val="115000"/>
              </a:lnSpc>
              <a:spcBef>
                <a:spcPts val="1200"/>
              </a:spcBef>
              <a:spcAft>
                <a:spcPts val="1200"/>
              </a:spcAft>
              <a:buSzPts val="2400"/>
              <a:buNone/>
            </a:pPr>
            <a:r>
              <a:rPr lang="en"/>
              <a:t>EVALUATE: What are some strengths and limitations of this model? </a:t>
            </a:r>
            <a:endParaRPr/>
          </a:p>
        </p:txBody>
      </p:sp>
      <p:sp>
        <p:nvSpPr>
          <p:cNvPr id="1224" name="Google Shape;1224;p242"/>
          <p:cNvSpPr txBox="1"/>
          <p:nvPr>
            <p:ph type="title"/>
          </p:nvPr>
        </p:nvSpPr>
        <p:spPr>
          <a:xfrm>
            <a:off x="233200" y="91500"/>
            <a:ext cx="6212100" cy="973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sz="4000"/>
              <a:t>Base Pairing</a:t>
            </a:r>
            <a:endParaRPr sz="4000"/>
          </a:p>
          <a:p>
            <a:pPr indent="0" lvl="0" marL="0" rtl="0" algn="l">
              <a:lnSpc>
                <a:spcPct val="100000"/>
              </a:lnSpc>
              <a:spcBef>
                <a:spcPts val="0"/>
              </a:spcBef>
              <a:spcAft>
                <a:spcPts val="0"/>
              </a:spcAft>
              <a:buSzPts val="1000"/>
              <a:buNone/>
            </a:pPr>
            <a:r>
              <a:t/>
            </a:r>
            <a:endParaRPr sz="4000"/>
          </a:p>
        </p:txBody>
      </p:sp>
      <p:pic>
        <p:nvPicPr>
          <p:cNvPr id="1225" name="Google Shape;1225;p242"/>
          <p:cNvPicPr preferRelativeResize="0"/>
          <p:nvPr/>
        </p:nvPicPr>
        <p:blipFill rotWithShape="1">
          <a:blip r:embed="rId4">
            <a:alphaModFix/>
          </a:blip>
          <a:srcRect b="0" l="0" r="0" t="0"/>
          <a:stretch/>
        </p:blipFill>
        <p:spPr>
          <a:xfrm rot="-306554">
            <a:off x="5417354" y="3018660"/>
            <a:ext cx="1516240" cy="1495324"/>
          </a:xfrm>
          <a:prstGeom prst="rect">
            <a:avLst/>
          </a:prstGeom>
          <a:noFill/>
          <a:ln>
            <a:noFill/>
          </a:ln>
        </p:spPr>
      </p:pic>
      <p:pic>
        <p:nvPicPr>
          <p:cNvPr id="1226" name="Google Shape;1226;p242"/>
          <p:cNvPicPr preferRelativeResize="0"/>
          <p:nvPr/>
        </p:nvPicPr>
        <p:blipFill rotWithShape="1">
          <a:blip r:embed="rId5">
            <a:alphaModFix/>
          </a:blip>
          <a:srcRect b="0" l="0" r="0" t="0"/>
          <a:stretch/>
        </p:blipFill>
        <p:spPr>
          <a:xfrm>
            <a:off x="6625663" y="1937102"/>
            <a:ext cx="2057061" cy="1663560"/>
          </a:xfrm>
          <a:prstGeom prst="rect">
            <a:avLst/>
          </a:prstGeom>
          <a:noFill/>
          <a:ln>
            <a:noFill/>
          </a:ln>
        </p:spPr>
      </p:pic>
      <p:pic>
        <p:nvPicPr>
          <p:cNvPr id="1227" name="Google Shape;1227;p242"/>
          <p:cNvPicPr preferRelativeResize="0"/>
          <p:nvPr/>
        </p:nvPicPr>
        <p:blipFill rotWithShape="1">
          <a:blip r:embed="rId6">
            <a:alphaModFix/>
          </a:blip>
          <a:srcRect b="0" l="0" r="0" t="0"/>
          <a:stretch/>
        </p:blipFill>
        <p:spPr>
          <a:xfrm>
            <a:off x="4611374" y="2168504"/>
            <a:ext cx="1187475" cy="114003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243"/>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Discussion and clarifications</a:t>
            </a:r>
            <a:endParaRPr/>
          </a:p>
        </p:txBody>
      </p:sp>
      <p:pic>
        <p:nvPicPr>
          <p:cNvPr descr="Icon&#10;&#10;Description automatically generated" id="1233" name="Google Shape;1233;p243"/>
          <p:cNvPicPr preferRelativeResize="0"/>
          <p:nvPr/>
        </p:nvPicPr>
        <p:blipFill rotWithShape="1">
          <a:blip r:embed="rId3">
            <a:alphaModFix/>
          </a:blip>
          <a:srcRect b="0" l="0" r="0" t="0"/>
          <a:stretch/>
        </p:blipFill>
        <p:spPr>
          <a:xfrm>
            <a:off x="7845896" y="322701"/>
            <a:ext cx="956583" cy="956575"/>
          </a:xfrm>
          <a:prstGeom prst="rect">
            <a:avLst/>
          </a:prstGeom>
          <a:noFill/>
          <a:ln>
            <a:noFill/>
          </a:ln>
        </p:spPr>
      </p:pic>
      <p:sp>
        <p:nvSpPr>
          <p:cNvPr id="1234" name="Google Shape;1234;p243"/>
          <p:cNvSpPr txBox="1"/>
          <p:nvPr/>
        </p:nvSpPr>
        <p:spPr>
          <a:xfrm>
            <a:off x="1544080" y="2004906"/>
            <a:ext cx="67800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2800" u="none" cap="none" strike="noStrike">
                <a:solidFill>
                  <a:schemeClr val="accent5"/>
                </a:solidFill>
                <a:latin typeface="Arial"/>
                <a:ea typeface="Arial"/>
                <a:cs typeface="Arial"/>
                <a:sym typeface="Arial"/>
              </a:rPr>
              <a:t>What does this model do well? </a:t>
            </a:r>
            <a:endParaRPr sz="1400"/>
          </a:p>
          <a:p>
            <a:pPr indent="0" lvl="0" marL="0" marR="0" rtl="0" algn="l">
              <a:lnSpc>
                <a:spcPct val="100000"/>
              </a:lnSpc>
              <a:spcBef>
                <a:spcPts val="0"/>
              </a:spcBef>
              <a:spcAft>
                <a:spcPts val="0"/>
              </a:spcAft>
              <a:buNone/>
            </a:pPr>
            <a:r>
              <a:t/>
            </a:r>
            <a:endParaRPr b="0" i="0" sz="2800" u="none" cap="none" strike="noStrike">
              <a:solidFill>
                <a:schemeClr val="accent5"/>
              </a:solidFill>
              <a:latin typeface="Arial"/>
              <a:ea typeface="Arial"/>
              <a:cs typeface="Arial"/>
              <a:sym typeface="Arial"/>
            </a:endParaRPr>
          </a:p>
          <a:p>
            <a:pPr indent="0" lvl="0" marL="0" marR="0" rtl="0" algn="l">
              <a:lnSpc>
                <a:spcPct val="100000"/>
              </a:lnSpc>
              <a:spcBef>
                <a:spcPts val="0"/>
              </a:spcBef>
              <a:spcAft>
                <a:spcPts val="0"/>
              </a:spcAft>
              <a:buNone/>
            </a:pPr>
            <a:r>
              <a:rPr b="0" i="0" lang="en" sz="2800" u="none" cap="none" strike="noStrike">
                <a:solidFill>
                  <a:schemeClr val="accent5"/>
                </a:solidFill>
                <a:latin typeface="Arial"/>
                <a:ea typeface="Arial"/>
                <a:cs typeface="Arial"/>
                <a:sym typeface="Arial"/>
              </a:rPr>
              <a:t>What are some limitations?</a:t>
            </a:r>
            <a:endParaRPr sz="14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pic>
        <p:nvPicPr>
          <p:cNvPr id="1239" name="Google Shape;1239;p244"/>
          <p:cNvPicPr preferRelativeResize="0"/>
          <p:nvPr/>
        </p:nvPicPr>
        <p:blipFill rotWithShape="1">
          <a:blip r:embed="rId4">
            <a:alphaModFix/>
          </a:blip>
          <a:srcRect b="0" l="0" r="0" t="0"/>
          <a:stretch/>
        </p:blipFill>
        <p:spPr>
          <a:xfrm>
            <a:off x="7868077" y="319653"/>
            <a:ext cx="951162" cy="951154"/>
          </a:xfrm>
          <a:prstGeom prst="rect">
            <a:avLst/>
          </a:prstGeom>
          <a:noFill/>
          <a:ln>
            <a:noFill/>
          </a:ln>
        </p:spPr>
      </p:pic>
      <p:sp>
        <p:nvSpPr>
          <p:cNvPr id="1240" name="Google Shape;1240;p244"/>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DNA Starter kit</a:t>
            </a:r>
            <a:endParaRPr/>
          </a:p>
        </p:txBody>
      </p:sp>
      <p:pic>
        <p:nvPicPr>
          <p:cNvPr descr="DNA Starter Kit©" id="1241" name="Google Shape;1241;p244"/>
          <p:cNvPicPr preferRelativeResize="0"/>
          <p:nvPr/>
        </p:nvPicPr>
        <p:blipFill rotWithShape="1">
          <a:blip r:embed="rId5">
            <a:alphaModFix/>
          </a:blip>
          <a:srcRect b="0" l="0" r="0" t="0"/>
          <a:stretch/>
        </p:blipFill>
        <p:spPr>
          <a:xfrm>
            <a:off x="3699798" y="1270807"/>
            <a:ext cx="4643860" cy="3715088"/>
          </a:xfrm>
          <a:prstGeom prst="rect">
            <a:avLst/>
          </a:prstGeom>
          <a:noFill/>
          <a:ln>
            <a:noFill/>
          </a:ln>
        </p:spPr>
      </p:pic>
      <p:pic>
        <p:nvPicPr>
          <p:cNvPr descr="DNA Starter Kit©" id="1242" name="Google Shape;1242;p244"/>
          <p:cNvPicPr preferRelativeResize="0"/>
          <p:nvPr/>
        </p:nvPicPr>
        <p:blipFill rotWithShape="1">
          <a:blip r:embed="rId6">
            <a:alphaModFix/>
          </a:blip>
          <a:srcRect b="0" l="0" r="0" t="0"/>
          <a:stretch/>
        </p:blipFill>
        <p:spPr>
          <a:xfrm>
            <a:off x="377297" y="1270807"/>
            <a:ext cx="3161295" cy="33417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sp>
        <p:nvSpPr>
          <p:cNvPr id="1099" name="Google Shape;1099;p227"/>
          <p:cNvSpPr txBox="1"/>
          <p:nvPr>
            <p:ph type="title"/>
          </p:nvPr>
        </p:nvSpPr>
        <p:spPr>
          <a:xfrm>
            <a:off x="233200" y="-1"/>
            <a:ext cx="8481000" cy="1065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Welcome to the Family!</a:t>
            </a:r>
            <a:endParaRPr/>
          </a:p>
        </p:txBody>
      </p:sp>
      <p:sp>
        <p:nvSpPr>
          <p:cNvPr id="1100" name="Google Shape;1100;p227"/>
          <p:cNvSpPr txBox="1"/>
          <p:nvPr>
            <p:ph idx="1" type="body"/>
          </p:nvPr>
        </p:nvSpPr>
        <p:spPr>
          <a:xfrm>
            <a:off x="706925" y="1295838"/>
            <a:ext cx="3764100" cy="2551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20% Lifetime Discount</a:t>
            </a:r>
            <a:endParaRPr/>
          </a:p>
          <a:p>
            <a:pPr indent="0" lvl="0" marL="0" rtl="0" algn="l">
              <a:spcBef>
                <a:spcPts val="1200"/>
              </a:spcBef>
              <a:spcAft>
                <a:spcPts val="0"/>
              </a:spcAft>
              <a:buNone/>
            </a:pPr>
            <a:r>
              <a:t/>
            </a:r>
            <a:endParaRPr/>
          </a:p>
          <a:p>
            <a:pPr indent="0" lvl="0" marL="0" rtl="0" algn="ctr">
              <a:spcBef>
                <a:spcPts val="1200"/>
              </a:spcBef>
              <a:spcAft>
                <a:spcPts val="0"/>
              </a:spcAft>
              <a:buNone/>
            </a:pPr>
            <a:r>
              <a:rPr lang="en"/>
              <a:t>Welcome to attend </a:t>
            </a:r>
            <a:endParaRPr/>
          </a:p>
          <a:p>
            <a:pPr indent="0" lvl="0" marL="0" rtl="0" algn="ctr">
              <a:spcBef>
                <a:spcPts val="0"/>
              </a:spcBef>
              <a:spcAft>
                <a:spcPts val="1200"/>
              </a:spcAft>
              <a:buNone/>
            </a:pPr>
            <a:r>
              <a:rPr b="1" lang="en" sz="2100">
                <a:solidFill>
                  <a:schemeClr val="accent1"/>
                </a:solidFill>
              </a:rPr>
              <a:t>Modeling the Molecular World</a:t>
            </a:r>
            <a:r>
              <a:rPr lang="en"/>
              <a:t> free of charge</a:t>
            </a:r>
            <a:endParaRPr/>
          </a:p>
        </p:txBody>
      </p:sp>
      <p:pic>
        <p:nvPicPr>
          <p:cNvPr id="1101" name="Google Shape;1101;p227"/>
          <p:cNvPicPr preferRelativeResize="0"/>
          <p:nvPr/>
        </p:nvPicPr>
        <p:blipFill>
          <a:blip r:embed="rId3">
            <a:alphaModFix/>
          </a:blip>
          <a:stretch>
            <a:fillRect/>
          </a:stretch>
        </p:blipFill>
        <p:spPr>
          <a:xfrm>
            <a:off x="4768375" y="1065300"/>
            <a:ext cx="3945825" cy="39458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6" name="Shape 1246"/>
        <p:cNvGrpSpPr/>
        <p:nvPr/>
      </p:nvGrpSpPr>
      <p:grpSpPr>
        <a:xfrm>
          <a:off x="0" y="0"/>
          <a:ext cx="0" cy="0"/>
          <a:chOff x="0" y="0"/>
          <a:chExt cx="0" cy="0"/>
        </a:xfrm>
      </p:grpSpPr>
      <p:pic>
        <p:nvPicPr>
          <p:cNvPr id="1247" name="Google Shape;1247;p245"/>
          <p:cNvPicPr preferRelativeResize="0"/>
          <p:nvPr/>
        </p:nvPicPr>
        <p:blipFill rotWithShape="1">
          <a:blip r:embed="rId3">
            <a:alphaModFix/>
          </a:blip>
          <a:srcRect b="0" l="0" r="0" t="0"/>
          <a:stretch/>
        </p:blipFill>
        <p:spPr>
          <a:xfrm>
            <a:off x="7868077" y="319653"/>
            <a:ext cx="951162" cy="951154"/>
          </a:xfrm>
          <a:prstGeom prst="rect">
            <a:avLst/>
          </a:prstGeom>
          <a:noFill/>
          <a:ln>
            <a:noFill/>
          </a:ln>
        </p:spPr>
      </p:pic>
      <p:sp>
        <p:nvSpPr>
          <p:cNvPr id="1248" name="Google Shape;1248;p245"/>
          <p:cNvSpPr txBox="1"/>
          <p:nvPr>
            <p:ph type="title"/>
          </p:nvPr>
        </p:nvSpPr>
        <p:spPr>
          <a:xfrm>
            <a:off x="233200" y="91512"/>
            <a:ext cx="8480925"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DNA Starter kit</a:t>
            </a:r>
            <a:endParaRPr/>
          </a:p>
        </p:txBody>
      </p:sp>
      <p:pic>
        <p:nvPicPr>
          <p:cNvPr descr="DNA Starter Kit©" id="1249" name="Google Shape;1249;p245"/>
          <p:cNvPicPr preferRelativeResize="0"/>
          <p:nvPr/>
        </p:nvPicPr>
        <p:blipFill rotWithShape="1">
          <a:blip r:embed="rId4">
            <a:alphaModFix/>
          </a:blip>
          <a:srcRect b="0" l="0" r="0" t="0"/>
          <a:stretch/>
        </p:blipFill>
        <p:spPr>
          <a:xfrm>
            <a:off x="3699798" y="1270807"/>
            <a:ext cx="4643861" cy="3715088"/>
          </a:xfrm>
          <a:prstGeom prst="rect">
            <a:avLst/>
          </a:prstGeom>
          <a:noFill/>
          <a:ln>
            <a:noFill/>
          </a:ln>
        </p:spPr>
      </p:pic>
      <p:pic>
        <p:nvPicPr>
          <p:cNvPr descr="DNA Starter Kit©" id="1250" name="Google Shape;1250;p245"/>
          <p:cNvPicPr preferRelativeResize="0"/>
          <p:nvPr/>
        </p:nvPicPr>
        <p:blipFill rotWithShape="1">
          <a:blip r:embed="rId5">
            <a:alphaModFix/>
          </a:blip>
          <a:srcRect b="0" l="0" r="0" t="0"/>
          <a:stretch/>
        </p:blipFill>
        <p:spPr>
          <a:xfrm>
            <a:off x="377297" y="1270807"/>
            <a:ext cx="3161295" cy="334179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sp>
        <p:nvSpPr>
          <p:cNvPr id="1255" name="Google Shape;1255;p246"/>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Discussion and clarifications</a:t>
            </a:r>
            <a:endParaRPr/>
          </a:p>
        </p:txBody>
      </p:sp>
      <p:pic>
        <p:nvPicPr>
          <p:cNvPr descr="Icon&#10;&#10;Description automatically generated" id="1256" name="Google Shape;1256;p246"/>
          <p:cNvPicPr preferRelativeResize="0"/>
          <p:nvPr/>
        </p:nvPicPr>
        <p:blipFill rotWithShape="1">
          <a:blip r:embed="rId3">
            <a:alphaModFix/>
          </a:blip>
          <a:srcRect b="0" l="0" r="0" t="0"/>
          <a:stretch/>
        </p:blipFill>
        <p:spPr>
          <a:xfrm>
            <a:off x="7845896" y="322701"/>
            <a:ext cx="956583" cy="956575"/>
          </a:xfrm>
          <a:prstGeom prst="rect">
            <a:avLst/>
          </a:prstGeom>
          <a:noFill/>
          <a:ln>
            <a:noFill/>
          </a:ln>
        </p:spPr>
      </p:pic>
      <p:sp>
        <p:nvSpPr>
          <p:cNvPr id="1257" name="Google Shape;1257;p246"/>
          <p:cNvSpPr txBox="1"/>
          <p:nvPr/>
        </p:nvSpPr>
        <p:spPr>
          <a:xfrm>
            <a:off x="1544080" y="2004906"/>
            <a:ext cx="6780107"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2800" u="none" cap="none" strike="noStrike">
                <a:solidFill>
                  <a:schemeClr val="accent5"/>
                </a:solidFill>
                <a:latin typeface="Arial"/>
                <a:ea typeface="Arial"/>
                <a:cs typeface="Arial"/>
                <a:sym typeface="Arial"/>
              </a:rPr>
              <a:t>What does this model do well? </a:t>
            </a:r>
            <a:endParaRPr sz="1400"/>
          </a:p>
          <a:p>
            <a:pPr indent="0" lvl="0" marL="0" marR="0" rtl="0" algn="l">
              <a:lnSpc>
                <a:spcPct val="100000"/>
              </a:lnSpc>
              <a:spcBef>
                <a:spcPts val="0"/>
              </a:spcBef>
              <a:spcAft>
                <a:spcPts val="0"/>
              </a:spcAft>
              <a:buNone/>
            </a:pPr>
            <a:r>
              <a:t/>
            </a:r>
            <a:endParaRPr b="0" i="0" sz="2800" u="none" cap="none" strike="noStrike">
              <a:solidFill>
                <a:schemeClr val="accent5"/>
              </a:solidFill>
              <a:latin typeface="Arial"/>
              <a:ea typeface="Arial"/>
              <a:cs typeface="Arial"/>
              <a:sym typeface="Arial"/>
            </a:endParaRPr>
          </a:p>
          <a:p>
            <a:pPr indent="0" lvl="0" marL="0" marR="0" rtl="0" algn="l">
              <a:lnSpc>
                <a:spcPct val="100000"/>
              </a:lnSpc>
              <a:spcBef>
                <a:spcPts val="0"/>
              </a:spcBef>
              <a:spcAft>
                <a:spcPts val="0"/>
              </a:spcAft>
              <a:buNone/>
            </a:pPr>
            <a:r>
              <a:rPr b="0" i="0" lang="en" sz="2800" u="none" cap="none" strike="noStrike">
                <a:solidFill>
                  <a:schemeClr val="accent5"/>
                </a:solidFill>
                <a:latin typeface="Arial"/>
                <a:ea typeface="Arial"/>
                <a:cs typeface="Arial"/>
                <a:sym typeface="Arial"/>
              </a:rPr>
              <a:t>What are some limitations?</a:t>
            </a:r>
            <a:endParaRPr sz="14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61" name="Shape 1261"/>
        <p:cNvGrpSpPr/>
        <p:nvPr/>
      </p:nvGrpSpPr>
      <p:grpSpPr>
        <a:xfrm>
          <a:off x="0" y="0"/>
          <a:ext cx="0" cy="0"/>
          <a:chOff x="0" y="0"/>
          <a:chExt cx="0" cy="0"/>
        </a:xfrm>
      </p:grpSpPr>
      <p:pic>
        <p:nvPicPr>
          <p:cNvPr id="1262" name="Google Shape;1262;p247"/>
          <p:cNvPicPr preferRelativeResize="0"/>
          <p:nvPr/>
        </p:nvPicPr>
        <p:blipFill rotWithShape="1">
          <a:blip r:embed="rId3">
            <a:alphaModFix/>
          </a:blip>
          <a:srcRect b="0" l="0" r="0" t="0"/>
          <a:stretch/>
        </p:blipFill>
        <p:spPr>
          <a:xfrm>
            <a:off x="7868077" y="319653"/>
            <a:ext cx="951162" cy="951154"/>
          </a:xfrm>
          <a:prstGeom prst="rect">
            <a:avLst/>
          </a:prstGeom>
          <a:noFill/>
          <a:ln>
            <a:noFill/>
          </a:ln>
        </p:spPr>
      </p:pic>
      <p:sp>
        <p:nvSpPr>
          <p:cNvPr id="1263" name="Google Shape;1263;p247"/>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DNA Starter kit</a:t>
            </a:r>
            <a:endParaRPr/>
          </a:p>
        </p:txBody>
      </p:sp>
      <p:graphicFrame>
        <p:nvGraphicFramePr>
          <p:cNvPr id="1264" name="Google Shape;1264;p247"/>
          <p:cNvGraphicFramePr/>
          <p:nvPr/>
        </p:nvGraphicFramePr>
        <p:xfrm>
          <a:off x="914400" y="1531802"/>
          <a:ext cx="3000000" cy="3000000"/>
        </p:xfrm>
        <a:graphic>
          <a:graphicData uri="http://schemas.openxmlformats.org/drawingml/2006/table">
            <a:tbl>
              <a:tblPr bandRow="1" firstRow="1">
                <a:noFill/>
                <a:tableStyleId>{E0A02BD3-8A23-44B5-BBE1-86E73CF51926}</a:tableStyleId>
              </a:tblPr>
              <a:tblGrid>
                <a:gridCol w="3295200"/>
                <a:gridCol w="3295200"/>
              </a:tblGrid>
              <a:tr h="639250">
                <a:tc>
                  <a:txBody>
                    <a:bodyPr/>
                    <a:lstStyle/>
                    <a:p>
                      <a:pPr indent="0" lvl="0" marL="0" marR="0" rtl="0" algn="l">
                        <a:lnSpc>
                          <a:spcPct val="100000"/>
                        </a:lnSpc>
                        <a:spcBef>
                          <a:spcPts val="0"/>
                        </a:spcBef>
                        <a:spcAft>
                          <a:spcPts val="0"/>
                        </a:spcAft>
                        <a:buNone/>
                      </a:pPr>
                      <a:r>
                        <a:rPr lang="en" sz="2800" u="none" cap="none" strike="noStrike"/>
                        <a:t>Notice</a:t>
                      </a:r>
                      <a:endParaRPr sz="1400"/>
                    </a:p>
                  </a:txBody>
                  <a:tcPr marT="45725" marB="45725" marR="91450" marL="91450"/>
                </a:tc>
                <a:tc>
                  <a:txBody>
                    <a:bodyPr/>
                    <a:lstStyle/>
                    <a:p>
                      <a:pPr indent="0" lvl="0" marL="0" marR="0" rtl="0" algn="l">
                        <a:lnSpc>
                          <a:spcPct val="100000"/>
                        </a:lnSpc>
                        <a:spcBef>
                          <a:spcPts val="0"/>
                        </a:spcBef>
                        <a:spcAft>
                          <a:spcPts val="0"/>
                        </a:spcAft>
                        <a:buNone/>
                      </a:pPr>
                      <a:r>
                        <a:rPr lang="en" sz="2800" u="none" cap="none" strike="noStrike"/>
                        <a:t>Wonder</a:t>
                      </a:r>
                      <a:endParaRPr sz="1400"/>
                    </a:p>
                  </a:txBody>
                  <a:tcPr marT="45725" marB="45725" marR="91450" marL="91450"/>
                </a:tc>
              </a:tr>
              <a:tr h="1440600">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pic>
        <p:nvPicPr>
          <p:cNvPr id="1269" name="Google Shape;1269;p248"/>
          <p:cNvPicPr preferRelativeResize="0"/>
          <p:nvPr/>
        </p:nvPicPr>
        <p:blipFill rotWithShape="1">
          <a:blip r:embed="rId3">
            <a:alphaModFix/>
          </a:blip>
          <a:srcRect b="0" l="0" r="0" t="0"/>
          <a:stretch/>
        </p:blipFill>
        <p:spPr>
          <a:xfrm>
            <a:off x="4387050" y="1644965"/>
            <a:ext cx="4452150" cy="3047132"/>
          </a:xfrm>
          <a:prstGeom prst="rect">
            <a:avLst/>
          </a:prstGeom>
          <a:noFill/>
          <a:ln>
            <a:noFill/>
          </a:ln>
        </p:spPr>
      </p:pic>
      <p:pic>
        <p:nvPicPr>
          <p:cNvPr id="1270" name="Google Shape;1270;p248"/>
          <p:cNvPicPr preferRelativeResize="0"/>
          <p:nvPr/>
        </p:nvPicPr>
        <p:blipFill rotWithShape="1">
          <a:blip r:embed="rId4">
            <a:alphaModFix/>
          </a:blip>
          <a:srcRect b="0" l="0" r="0" t="0"/>
          <a:stretch/>
        </p:blipFill>
        <p:spPr>
          <a:xfrm>
            <a:off x="7888025" y="318297"/>
            <a:ext cx="951162" cy="951154"/>
          </a:xfrm>
          <a:prstGeom prst="rect">
            <a:avLst/>
          </a:prstGeom>
          <a:noFill/>
          <a:ln>
            <a:noFill/>
          </a:ln>
        </p:spPr>
      </p:pic>
      <p:sp>
        <p:nvSpPr>
          <p:cNvPr id="1271" name="Google Shape;1271;p248"/>
          <p:cNvSpPr txBox="1"/>
          <p:nvPr>
            <p:ph idx="1" type="body"/>
          </p:nvPr>
        </p:nvSpPr>
        <p:spPr>
          <a:xfrm>
            <a:off x="706925" y="1211175"/>
            <a:ext cx="3865200" cy="2094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2400"/>
              <a:buNone/>
            </a:pPr>
            <a:r>
              <a:rPr lang="en"/>
              <a:t>Using the information from the Tactile DNA model assemble a nucleotide of Dynamic DNA</a:t>
            </a:r>
            <a:endParaRPr/>
          </a:p>
        </p:txBody>
      </p:sp>
      <p:sp>
        <p:nvSpPr>
          <p:cNvPr id="1272" name="Google Shape;1272;p248"/>
          <p:cNvSpPr txBox="1"/>
          <p:nvPr>
            <p:ph type="title"/>
          </p:nvPr>
        </p:nvSpPr>
        <p:spPr>
          <a:xfrm>
            <a:off x="233200" y="91500"/>
            <a:ext cx="68334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Model a Nucleotide</a:t>
            </a:r>
            <a:endParaRPr/>
          </a:p>
        </p:txBody>
      </p:sp>
      <p:pic>
        <p:nvPicPr>
          <p:cNvPr id="1273" name="Google Shape;1273;p248"/>
          <p:cNvPicPr preferRelativeResize="0"/>
          <p:nvPr/>
        </p:nvPicPr>
        <p:blipFill rotWithShape="1">
          <a:blip r:embed="rId5">
            <a:alphaModFix/>
          </a:blip>
          <a:srcRect b="0" l="0" r="0" t="0"/>
          <a:stretch/>
        </p:blipFill>
        <p:spPr>
          <a:xfrm rot="-306559">
            <a:off x="1447706" y="3876399"/>
            <a:ext cx="1053037" cy="1038518"/>
          </a:xfrm>
          <a:prstGeom prst="rect">
            <a:avLst/>
          </a:prstGeom>
          <a:noFill/>
          <a:ln>
            <a:noFill/>
          </a:ln>
        </p:spPr>
      </p:pic>
      <p:pic>
        <p:nvPicPr>
          <p:cNvPr id="1274" name="Google Shape;1274;p248"/>
          <p:cNvPicPr preferRelativeResize="0"/>
          <p:nvPr/>
        </p:nvPicPr>
        <p:blipFill rotWithShape="1">
          <a:blip r:embed="rId6">
            <a:alphaModFix/>
          </a:blip>
          <a:srcRect b="0" l="0" r="0" t="0"/>
          <a:stretch/>
        </p:blipFill>
        <p:spPr>
          <a:xfrm>
            <a:off x="2286885" y="3125244"/>
            <a:ext cx="1428639" cy="1155364"/>
          </a:xfrm>
          <a:prstGeom prst="rect">
            <a:avLst/>
          </a:prstGeom>
          <a:noFill/>
          <a:ln>
            <a:noFill/>
          </a:ln>
        </p:spPr>
      </p:pic>
      <p:pic>
        <p:nvPicPr>
          <p:cNvPr id="1275" name="Google Shape;1275;p248"/>
          <p:cNvPicPr preferRelativeResize="0"/>
          <p:nvPr/>
        </p:nvPicPr>
        <p:blipFill rotWithShape="1">
          <a:blip r:embed="rId7">
            <a:alphaModFix/>
          </a:blip>
          <a:srcRect b="0" l="0" r="0" t="0"/>
          <a:stretch/>
        </p:blipFill>
        <p:spPr>
          <a:xfrm>
            <a:off x="887950" y="3285956"/>
            <a:ext cx="824708" cy="79177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pic>
        <p:nvPicPr>
          <p:cNvPr id="1280" name="Google Shape;1280;p249"/>
          <p:cNvPicPr preferRelativeResize="0"/>
          <p:nvPr/>
        </p:nvPicPr>
        <p:blipFill rotWithShape="1">
          <a:blip r:embed="rId3">
            <a:alphaModFix/>
          </a:blip>
          <a:srcRect b="0" l="0" r="0" t="0"/>
          <a:stretch/>
        </p:blipFill>
        <p:spPr>
          <a:xfrm>
            <a:off x="5202775" y="1282725"/>
            <a:ext cx="2961703" cy="2902626"/>
          </a:xfrm>
          <a:prstGeom prst="rect">
            <a:avLst/>
          </a:prstGeom>
          <a:noFill/>
          <a:ln>
            <a:noFill/>
          </a:ln>
        </p:spPr>
      </p:pic>
      <p:pic>
        <p:nvPicPr>
          <p:cNvPr id="1281" name="Google Shape;1281;p249"/>
          <p:cNvPicPr preferRelativeResize="0"/>
          <p:nvPr/>
        </p:nvPicPr>
        <p:blipFill rotWithShape="1">
          <a:blip r:embed="rId4">
            <a:alphaModFix/>
          </a:blip>
          <a:srcRect b="0" l="0" r="0" t="0"/>
          <a:stretch/>
        </p:blipFill>
        <p:spPr>
          <a:xfrm>
            <a:off x="7867025" y="331572"/>
            <a:ext cx="951162" cy="951154"/>
          </a:xfrm>
          <a:prstGeom prst="rect">
            <a:avLst/>
          </a:prstGeom>
          <a:noFill/>
          <a:ln>
            <a:noFill/>
          </a:ln>
        </p:spPr>
      </p:pic>
      <p:sp>
        <p:nvSpPr>
          <p:cNvPr id="1282" name="Google Shape;1282;p249"/>
          <p:cNvSpPr txBox="1"/>
          <p:nvPr>
            <p:ph idx="1" type="body"/>
          </p:nvPr>
        </p:nvSpPr>
        <p:spPr>
          <a:xfrm>
            <a:off x="706925" y="1211175"/>
            <a:ext cx="3901800" cy="34974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SzPts val="2400"/>
              <a:buNone/>
            </a:pPr>
            <a:r>
              <a:rPr lang="en"/>
              <a:t>DO: Use your nucleotides create two base pairs with the nucleotides at your group</a:t>
            </a:r>
            <a:endParaRPr/>
          </a:p>
          <a:p>
            <a:pPr indent="0" lvl="0" marL="0" rtl="0" algn="l">
              <a:lnSpc>
                <a:spcPct val="115000"/>
              </a:lnSpc>
              <a:spcBef>
                <a:spcPts val="1200"/>
              </a:spcBef>
              <a:spcAft>
                <a:spcPts val="0"/>
              </a:spcAft>
              <a:buSzPts val="2400"/>
              <a:buNone/>
            </a:pPr>
            <a:r>
              <a:t/>
            </a:r>
            <a:endParaRPr/>
          </a:p>
          <a:p>
            <a:pPr indent="0" lvl="0" marL="0" rtl="0" algn="l">
              <a:lnSpc>
                <a:spcPct val="115000"/>
              </a:lnSpc>
              <a:spcBef>
                <a:spcPts val="1200"/>
              </a:spcBef>
              <a:spcAft>
                <a:spcPts val="1200"/>
              </a:spcAft>
              <a:buSzPts val="2400"/>
              <a:buNone/>
            </a:pPr>
            <a:r>
              <a:rPr lang="en"/>
              <a:t>EVALUATE: What are some strengths and limitations of this model? </a:t>
            </a:r>
            <a:endParaRPr/>
          </a:p>
        </p:txBody>
      </p:sp>
      <p:sp>
        <p:nvSpPr>
          <p:cNvPr id="1283" name="Google Shape;1283;p249"/>
          <p:cNvSpPr txBox="1"/>
          <p:nvPr>
            <p:ph type="title"/>
          </p:nvPr>
        </p:nvSpPr>
        <p:spPr>
          <a:xfrm>
            <a:off x="233200" y="91500"/>
            <a:ext cx="66642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Base Pairing</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7" name="Shape 1287"/>
        <p:cNvGrpSpPr/>
        <p:nvPr/>
      </p:nvGrpSpPr>
      <p:grpSpPr>
        <a:xfrm>
          <a:off x="0" y="0"/>
          <a:ext cx="0" cy="0"/>
          <a:chOff x="0" y="0"/>
          <a:chExt cx="0" cy="0"/>
        </a:xfrm>
      </p:grpSpPr>
      <p:pic>
        <p:nvPicPr>
          <p:cNvPr id="1288" name="Google Shape;1288;p250"/>
          <p:cNvPicPr preferRelativeResize="0"/>
          <p:nvPr/>
        </p:nvPicPr>
        <p:blipFill rotWithShape="1">
          <a:blip r:embed="rId3">
            <a:alphaModFix/>
          </a:blip>
          <a:srcRect b="0" l="0" r="0" t="0"/>
          <a:stretch/>
        </p:blipFill>
        <p:spPr>
          <a:xfrm>
            <a:off x="673750" y="1760700"/>
            <a:ext cx="7796500" cy="3031975"/>
          </a:xfrm>
          <a:prstGeom prst="rect">
            <a:avLst/>
          </a:prstGeom>
          <a:noFill/>
          <a:ln>
            <a:noFill/>
          </a:ln>
        </p:spPr>
      </p:pic>
      <p:pic>
        <p:nvPicPr>
          <p:cNvPr id="1289" name="Google Shape;1289;p250"/>
          <p:cNvPicPr preferRelativeResize="0"/>
          <p:nvPr/>
        </p:nvPicPr>
        <p:blipFill rotWithShape="1">
          <a:blip r:embed="rId4">
            <a:alphaModFix/>
          </a:blip>
          <a:srcRect b="0" l="0" r="0" t="0"/>
          <a:stretch/>
        </p:blipFill>
        <p:spPr>
          <a:xfrm>
            <a:off x="7867025" y="315858"/>
            <a:ext cx="951162" cy="951154"/>
          </a:xfrm>
          <a:prstGeom prst="rect">
            <a:avLst/>
          </a:prstGeom>
          <a:noFill/>
          <a:ln>
            <a:noFill/>
          </a:ln>
        </p:spPr>
      </p:pic>
      <p:sp>
        <p:nvSpPr>
          <p:cNvPr id="1290" name="Google Shape;1290;p250"/>
          <p:cNvSpPr txBox="1"/>
          <p:nvPr>
            <p:ph idx="1" type="body"/>
          </p:nvPr>
        </p:nvSpPr>
        <p:spPr>
          <a:xfrm>
            <a:off x="2397000" y="1267000"/>
            <a:ext cx="4350000" cy="9513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1200"/>
              </a:spcAft>
              <a:buSzPts val="2400"/>
              <a:buNone/>
            </a:pPr>
            <a:r>
              <a:rPr lang="en"/>
              <a:t>Assemble your base pairs!</a:t>
            </a:r>
            <a:endParaRPr/>
          </a:p>
        </p:txBody>
      </p:sp>
      <p:sp>
        <p:nvSpPr>
          <p:cNvPr id="1291" name="Google Shape;1291;p250"/>
          <p:cNvSpPr txBox="1"/>
          <p:nvPr>
            <p:ph type="title"/>
          </p:nvPr>
        </p:nvSpPr>
        <p:spPr>
          <a:xfrm>
            <a:off x="233200" y="91500"/>
            <a:ext cx="64281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Base Pairs…Assemble!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5" name="Shape 1295"/>
        <p:cNvGrpSpPr/>
        <p:nvPr/>
      </p:nvGrpSpPr>
      <p:grpSpPr>
        <a:xfrm>
          <a:off x="0" y="0"/>
          <a:ext cx="0" cy="0"/>
          <a:chOff x="0" y="0"/>
          <a:chExt cx="0" cy="0"/>
        </a:xfrm>
      </p:grpSpPr>
      <p:pic>
        <p:nvPicPr>
          <p:cNvPr id="1296" name="Google Shape;1296;p251"/>
          <p:cNvPicPr preferRelativeResize="0"/>
          <p:nvPr/>
        </p:nvPicPr>
        <p:blipFill rotWithShape="1">
          <a:blip r:embed="rId3">
            <a:alphaModFix/>
          </a:blip>
          <a:srcRect b="0" l="0" r="0" t="0"/>
          <a:stretch/>
        </p:blipFill>
        <p:spPr>
          <a:xfrm>
            <a:off x="2252925" y="1847043"/>
            <a:ext cx="4647701" cy="2934142"/>
          </a:xfrm>
          <a:prstGeom prst="rect">
            <a:avLst/>
          </a:prstGeom>
          <a:noFill/>
          <a:ln>
            <a:noFill/>
          </a:ln>
        </p:spPr>
      </p:pic>
      <p:pic>
        <p:nvPicPr>
          <p:cNvPr descr="Icon&#10;&#10;Description automatically generated" id="1297" name="Google Shape;1297;p251"/>
          <p:cNvPicPr preferRelativeResize="0"/>
          <p:nvPr/>
        </p:nvPicPr>
        <p:blipFill rotWithShape="1">
          <a:blip r:embed="rId4">
            <a:alphaModFix/>
          </a:blip>
          <a:srcRect b="0" l="0" r="0" t="0"/>
          <a:stretch/>
        </p:blipFill>
        <p:spPr>
          <a:xfrm>
            <a:off x="7845896" y="322701"/>
            <a:ext cx="956583" cy="956575"/>
          </a:xfrm>
          <a:prstGeom prst="rect">
            <a:avLst/>
          </a:prstGeom>
          <a:noFill/>
          <a:ln>
            <a:noFill/>
          </a:ln>
        </p:spPr>
      </p:pic>
      <p:sp>
        <p:nvSpPr>
          <p:cNvPr id="1298" name="Google Shape;1298;p251"/>
          <p:cNvSpPr txBox="1"/>
          <p:nvPr>
            <p:ph idx="1" type="body"/>
          </p:nvPr>
        </p:nvSpPr>
        <p:spPr>
          <a:xfrm>
            <a:off x="706925" y="1211175"/>
            <a:ext cx="7739700" cy="1793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2400"/>
              <a:buNone/>
            </a:pPr>
            <a:r>
              <a:rPr lang="en"/>
              <a:t>Using the additional pieces how might we modify or extend this model? </a:t>
            </a:r>
            <a:endParaRPr/>
          </a:p>
        </p:txBody>
      </p:sp>
      <p:sp>
        <p:nvSpPr>
          <p:cNvPr id="1299" name="Google Shape;1299;p251"/>
          <p:cNvSpPr txBox="1"/>
          <p:nvPr>
            <p:ph type="title"/>
          </p:nvPr>
        </p:nvSpPr>
        <p:spPr>
          <a:xfrm>
            <a:off x="233200" y="91500"/>
            <a:ext cx="65856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Extensions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pic>
        <p:nvPicPr>
          <p:cNvPr id="1304" name="Google Shape;1304;p252"/>
          <p:cNvPicPr preferRelativeResize="0"/>
          <p:nvPr/>
        </p:nvPicPr>
        <p:blipFill rotWithShape="1">
          <a:blip r:embed="rId3">
            <a:alphaModFix/>
          </a:blip>
          <a:srcRect b="0" l="0" r="0" t="0"/>
          <a:stretch/>
        </p:blipFill>
        <p:spPr>
          <a:xfrm>
            <a:off x="7867011" y="323731"/>
            <a:ext cx="951162" cy="951154"/>
          </a:xfrm>
          <a:prstGeom prst="rect">
            <a:avLst/>
          </a:prstGeom>
          <a:noFill/>
          <a:ln>
            <a:noFill/>
          </a:ln>
        </p:spPr>
      </p:pic>
      <p:pic>
        <p:nvPicPr>
          <p:cNvPr id="1305" name="Google Shape;1305;p252"/>
          <p:cNvPicPr preferRelativeResize="0"/>
          <p:nvPr/>
        </p:nvPicPr>
        <p:blipFill rotWithShape="1">
          <a:blip r:embed="rId4">
            <a:alphaModFix/>
          </a:blip>
          <a:srcRect b="0" l="0" r="0" t="0"/>
          <a:stretch/>
        </p:blipFill>
        <p:spPr>
          <a:xfrm>
            <a:off x="4206150" y="1448650"/>
            <a:ext cx="3946800" cy="2943800"/>
          </a:xfrm>
          <a:prstGeom prst="rect">
            <a:avLst/>
          </a:prstGeom>
          <a:noFill/>
          <a:ln>
            <a:noFill/>
          </a:ln>
        </p:spPr>
      </p:pic>
      <p:sp>
        <p:nvSpPr>
          <p:cNvPr id="1306" name="Google Shape;1306;p252"/>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lang="en"/>
              <a:t>Oh the places you will go!</a:t>
            </a:r>
            <a:endParaRPr/>
          </a:p>
          <a:p>
            <a:pPr indent="-381000" lvl="0" marL="457200" rtl="0" algn="l">
              <a:lnSpc>
                <a:spcPct val="115000"/>
              </a:lnSpc>
              <a:spcBef>
                <a:spcPts val="1200"/>
              </a:spcBef>
              <a:spcAft>
                <a:spcPts val="0"/>
              </a:spcAft>
              <a:buSzPts val="2400"/>
              <a:buChar char="●"/>
            </a:pPr>
            <a:r>
              <a:rPr lang="en"/>
              <a:t>ATP </a:t>
            </a:r>
            <a:endParaRPr/>
          </a:p>
          <a:p>
            <a:pPr indent="-381000" lvl="0" marL="457200" rtl="0" algn="l">
              <a:lnSpc>
                <a:spcPct val="115000"/>
              </a:lnSpc>
              <a:spcBef>
                <a:spcPts val="0"/>
              </a:spcBef>
              <a:spcAft>
                <a:spcPts val="0"/>
              </a:spcAft>
              <a:buSzPts val="2400"/>
              <a:buChar char="●"/>
            </a:pPr>
            <a:r>
              <a:rPr lang="en"/>
              <a:t>RNA</a:t>
            </a:r>
            <a:endParaRPr/>
          </a:p>
          <a:p>
            <a:pPr indent="-381000" lvl="0" marL="457200" rtl="0" algn="l">
              <a:lnSpc>
                <a:spcPct val="115000"/>
              </a:lnSpc>
              <a:spcBef>
                <a:spcPts val="0"/>
              </a:spcBef>
              <a:spcAft>
                <a:spcPts val="0"/>
              </a:spcAft>
              <a:buSzPts val="2400"/>
              <a:buChar char="●"/>
            </a:pPr>
            <a:r>
              <a:rPr lang="en"/>
              <a:t>Replication</a:t>
            </a:r>
            <a:endParaRPr/>
          </a:p>
          <a:p>
            <a:pPr indent="-381000" lvl="0" marL="457200" rtl="0" algn="l">
              <a:lnSpc>
                <a:spcPct val="115000"/>
              </a:lnSpc>
              <a:spcBef>
                <a:spcPts val="0"/>
              </a:spcBef>
              <a:spcAft>
                <a:spcPts val="0"/>
              </a:spcAft>
              <a:buSzPts val="2400"/>
              <a:buChar char="●"/>
            </a:pPr>
            <a:r>
              <a:rPr lang="en"/>
              <a:t>Methylation</a:t>
            </a:r>
            <a:endParaRPr/>
          </a:p>
          <a:p>
            <a:pPr indent="0" lvl="0" marL="0" rtl="0" algn="l">
              <a:lnSpc>
                <a:spcPct val="115000"/>
              </a:lnSpc>
              <a:spcBef>
                <a:spcPts val="1200"/>
              </a:spcBef>
              <a:spcAft>
                <a:spcPts val="1200"/>
              </a:spcAft>
              <a:buSzPts val="2400"/>
              <a:buNone/>
            </a:pPr>
            <a:r>
              <a:t/>
            </a:r>
            <a:endParaRPr/>
          </a:p>
        </p:txBody>
      </p:sp>
      <p:sp>
        <p:nvSpPr>
          <p:cNvPr id="1307" name="Google Shape;1307;p252"/>
          <p:cNvSpPr txBox="1"/>
          <p:nvPr>
            <p:ph type="title"/>
          </p:nvPr>
        </p:nvSpPr>
        <p:spPr>
          <a:xfrm>
            <a:off x="233200" y="91500"/>
            <a:ext cx="56811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Extensions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11" name="Shape 1311"/>
        <p:cNvGrpSpPr/>
        <p:nvPr/>
      </p:nvGrpSpPr>
      <p:grpSpPr>
        <a:xfrm>
          <a:off x="0" y="0"/>
          <a:ext cx="0" cy="0"/>
          <a:chOff x="0" y="0"/>
          <a:chExt cx="0" cy="0"/>
        </a:xfrm>
      </p:grpSpPr>
      <p:sp>
        <p:nvSpPr>
          <p:cNvPr id="1312" name="Google Shape;1312;p253"/>
          <p:cNvSpPr txBox="1"/>
          <p:nvPr/>
        </p:nvSpPr>
        <p:spPr>
          <a:xfrm>
            <a:off x="661730" y="1326575"/>
            <a:ext cx="3870600" cy="9978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1" i="0" lang="en" sz="4000" u="none" cap="none" strike="noStrike">
                <a:solidFill>
                  <a:srgbClr val="000000"/>
                </a:solidFill>
                <a:latin typeface="Calibri"/>
                <a:ea typeface="Calibri"/>
                <a:cs typeface="Calibri"/>
                <a:sym typeface="Calibri"/>
              </a:rPr>
              <a:t>Conclusion Slide</a:t>
            </a:r>
            <a:endParaRPr b="0" i="0" sz="4000" u="none" cap="none" strike="noStrike">
              <a:solidFill>
                <a:srgbClr val="000000"/>
              </a:solidFill>
              <a:latin typeface="Arial"/>
              <a:ea typeface="Arial"/>
              <a:cs typeface="Arial"/>
              <a:sym typeface="Arial"/>
            </a:endParaRPr>
          </a:p>
        </p:txBody>
      </p:sp>
      <p:sp>
        <p:nvSpPr>
          <p:cNvPr id="1313" name="Google Shape;1313;p253"/>
          <p:cNvSpPr txBox="1"/>
          <p:nvPr/>
        </p:nvSpPr>
        <p:spPr>
          <a:xfrm>
            <a:off x="661725" y="2324375"/>
            <a:ext cx="6462900" cy="142890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600"/>
              </a:spcBef>
              <a:spcAft>
                <a:spcPts val="0"/>
              </a:spcAft>
              <a:buClr>
                <a:srgbClr val="000000"/>
              </a:buClr>
              <a:buSzPts val="2200"/>
              <a:buFont typeface="Arial"/>
              <a:buNone/>
            </a:pPr>
            <a:r>
              <a:rPr b="0" i="0" lang="en" sz="2200" u="none" cap="none" strike="noStrike">
                <a:solidFill>
                  <a:schemeClr val="dk1"/>
                </a:solidFill>
                <a:latin typeface="Calibri"/>
                <a:ea typeface="Calibri"/>
                <a:cs typeface="Calibri"/>
                <a:sym typeface="Calibri"/>
              </a:rPr>
              <a:t>Tactile DNA &amp; Dynamic DNA</a:t>
            </a:r>
            <a:endParaRPr b="0" i="0" sz="2200" u="none" cap="none" strike="noStrike">
              <a:solidFill>
                <a:schemeClr val="dk1"/>
              </a:solidFill>
              <a:latin typeface="Calibri"/>
              <a:ea typeface="Calibri"/>
              <a:cs typeface="Calibri"/>
              <a:sym typeface="Calibri"/>
            </a:endParaRPr>
          </a:p>
          <a:p>
            <a:pPr indent="-381000" lvl="1" marL="914400" marR="0" rtl="0" algn="l">
              <a:lnSpc>
                <a:spcPct val="107000"/>
              </a:lnSpc>
              <a:spcBef>
                <a:spcPts val="600"/>
              </a:spcBef>
              <a:spcAft>
                <a:spcPts val="0"/>
              </a:spcAft>
              <a:buClr>
                <a:schemeClr val="dk1"/>
              </a:buClr>
              <a:buSzPts val="2400"/>
              <a:buFont typeface="Calibri"/>
              <a:buChar char="○"/>
            </a:pPr>
            <a:r>
              <a:rPr b="0" i="0" lang="en" sz="2200" u="none" cap="none" strike="noStrike">
                <a:solidFill>
                  <a:schemeClr val="dk1"/>
                </a:solidFill>
                <a:latin typeface="Calibri"/>
                <a:ea typeface="Calibri"/>
                <a:cs typeface="Calibri"/>
                <a:sym typeface="Calibri"/>
              </a:rPr>
              <a:t>DNA is made out of nucleotides</a:t>
            </a:r>
            <a:endParaRPr b="0" i="0" sz="2200" u="none" cap="none" strike="noStrike">
              <a:solidFill>
                <a:schemeClr val="dk1"/>
              </a:solidFill>
              <a:latin typeface="Calibri"/>
              <a:ea typeface="Calibri"/>
              <a:cs typeface="Calibri"/>
              <a:sym typeface="Calibri"/>
            </a:endParaRPr>
          </a:p>
          <a:p>
            <a:pPr indent="-368300" lvl="1" marL="914400" marR="0" rtl="0" algn="l">
              <a:lnSpc>
                <a:spcPct val="107000"/>
              </a:lnSpc>
              <a:spcBef>
                <a:spcPts val="600"/>
              </a:spcBef>
              <a:spcAft>
                <a:spcPts val="0"/>
              </a:spcAft>
              <a:buClr>
                <a:schemeClr val="dk1"/>
              </a:buClr>
              <a:buSzPts val="2200"/>
              <a:buFont typeface="Calibri"/>
              <a:buChar char="○"/>
            </a:pPr>
            <a:r>
              <a:rPr b="0" i="0" lang="en" sz="2200" u="none" cap="none" strike="noStrike">
                <a:solidFill>
                  <a:schemeClr val="dk1"/>
                </a:solidFill>
                <a:latin typeface="Calibri"/>
                <a:ea typeface="Calibri"/>
                <a:cs typeface="Calibri"/>
                <a:sym typeface="Calibri"/>
              </a:rPr>
              <a:t>Nucleotides form base pairs</a:t>
            </a:r>
            <a:endParaRPr b="0" i="0" sz="2200" u="none" cap="none" strike="noStrike">
              <a:solidFill>
                <a:schemeClr val="dk1"/>
              </a:solidFill>
              <a:latin typeface="Calibri"/>
              <a:ea typeface="Calibri"/>
              <a:cs typeface="Calibri"/>
              <a:sym typeface="Calibri"/>
            </a:endParaRPr>
          </a:p>
          <a:p>
            <a:pPr indent="-368300" lvl="1" marL="914400" marR="0" rtl="0" algn="l">
              <a:lnSpc>
                <a:spcPct val="107000"/>
              </a:lnSpc>
              <a:spcBef>
                <a:spcPts val="600"/>
              </a:spcBef>
              <a:spcAft>
                <a:spcPts val="0"/>
              </a:spcAft>
              <a:buClr>
                <a:schemeClr val="dk1"/>
              </a:buClr>
              <a:buSzPts val="2200"/>
              <a:buFont typeface="Calibri"/>
              <a:buChar char="○"/>
            </a:pPr>
            <a:r>
              <a:rPr b="0" i="0" lang="en" sz="2200" u="none" cap="none" strike="noStrike">
                <a:solidFill>
                  <a:schemeClr val="dk1"/>
                </a:solidFill>
                <a:latin typeface="Calibri"/>
                <a:ea typeface="Calibri"/>
                <a:cs typeface="Calibri"/>
                <a:sym typeface="Calibri"/>
              </a:rPr>
              <a:t>The chemical structure of base pairs create the double helical structure</a:t>
            </a:r>
            <a:endParaRPr b="0" i="0" sz="22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7" name="Shape 131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5" name="Shape 1105"/>
        <p:cNvGrpSpPr/>
        <p:nvPr/>
      </p:nvGrpSpPr>
      <p:grpSpPr>
        <a:xfrm>
          <a:off x="0" y="0"/>
          <a:ext cx="0" cy="0"/>
          <a:chOff x="0" y="0"/>
          <a:chExt cx="0" cy="0"/>
        </a:xfrm>
      </p:grpSpPr>
      <p:sp>
        <p:nvSpPr>
          <p:cNvPr id="1106" name="Google Shape;1106;p228"/>
          <p:cNvSpPr txBox="1"/>
          <p:nvPr>
            <p:ph type="title"/>
          </p:nvPr>
        </p:nvSpPr>
        <p:spPr>
          <a:xfrm>
            <a:off x="233200" y="46899"/>
            <a:ext cx="8481000" cy="882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Wednesday</a:t>
            </a:r>
            <a:r>
              <a:rPr b="1" lang="en"/>
              <a:t>’s Joy</a:t>
            </a:r>
            <a:endParaRPr b="1"/>
          </a:p>
        </p:txBody>
      </p:sp>
      <p:pic>
        <p:nvPicPr>
          <p:cNvPr id="1107" name="Google Shape;1107;p228" title="Untitled (1).jpeg"/>
          <p:cNvPicPr preferRelativeResize="0"/>
          <p:nvPr/>
        </p:nvPicPr>
        <p:blipFill>
          <a:blip r:embed="rId3">
            <a:alphaModFix/>
          </a:blip>
          <a:stretch>
            <a:fillRect/>
          </a:stretch>
        </p:blipFill>
        <p:spPr>
          <a:xfrm>
            <a:off x="733088" y="1109224"/>
            <a:ext cx="7481223" cy="390890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1" name="Shape 1321"/>
        <p:cNvGrpSpPr/>
        <p:nvPr/>
      </p:nvGrpSpPr>
      <p:grpSpPr>
        <a:xfrm>
          <a:off x="0" y="0"/>
          <a:ext cx="0" cy="0"/>
          <a:chOff x="0" y="0"/>
          <a:chExt cx="0" cy="0"/>
        </a:xfrm>
      </p:grpSpPr>
      <p:pic>
        <p:nvPicPr>
          <p:cNvPr id="1322" name="Google Shape;1322;p255"/>
          <p:cNvPicPr preferRelativeResize="0"/>
          <p:nvPr/>
        </p:nvPicPr>
        <p:blipFill rotWithShape="1">
          <a:blip r:embed="rId3">
            <a:alphaModFix/>
          </a:blip>
          <a:srcRect b="0" l="0" r="0" t="0"/>
          <a:stretch/>
        </p:blipFill>
        <p:spPr>
          <a:xfrm>
            <a:off x="5404238" y="1444810"/>
            <a:ext cx="3091819" cy="3030131"/>
          </a:xfrm>
          <a:prstGeom prst="rect">
            <a:avLst/>
          </a:prstGeom>
          <a:noFill/>
          <a:ln cap="flat" cmpd="sng" w="9525">
            <a:solidFill>
              <a:srgbClr val="000000"/>
            </a:solidFill>
            <a:prstDash val="solid"/>
            <a:round/>
            <a:headEnd len="sm" w="sm" type="none"/>
            <a:tailEnd len="sm" w="sm" type="none"/>
          </a:ln>
        </p:spPr>
      </p:pic>
      <p:sp>
        <p:nvSpPr>
          <p:cNvPr id="1323" name="Google Shape;1323;p255"/>
          <p:cNvSpPr txBox="1"/>
          <p:nvPr>
            <p:ph idx="1" type="body"/>
          </p:nvPr>
        </p:nvSpPr>
        <p:spPr>
          <a:xfrm>
            <a:off x="353100" y="1211175"/>
            <a:ext cx="4836000" cy="3497400"/>
          </a:xfrm>
          <a:prstGeom prst="rect">
            <a:avLst/>
          </a:prstGeom>
          <a:noFill/>
          <a:ln>
            <a:noFill/>
          </a:ln>
        </p:spPr>
        <p:txBody>
          <a:bodyPr anchorCtr="0" anchor="t" bIns="91425" lIns="91425" spcFirstLastPara="1" rIns="91425" wrap="square" tIns="91425">
            <a:normAutofit/>
          </a:bodyPr>
          <a:lstStyle/>
          <a:p>
            <a:pPr indent="-381000" lvl="0" marL="457200" rtl="0" algn="l">
              <a:lnSpc>
                <a:spcPct val="115000"/>
              </a:lnSpc>
              <a:spcBef>
                <a:spcPts val="0"/>
              </a:spcBef>
              <a:spcAft>
                <a:spcPts val="0"/>
              </a:spcAft>
              <a:buSzPts val="2400"/>
              <a:buChar char="●"/>
            </a:pPr>
            <a:r>
              <a:rPr lang="en"/>
              <a:t>How might you use this in your practice?  </a:t>
            </a:r>
            <a:endParaRPr/>
          </a:p>
          <a:p>
            <a:pPr indent="-381000" lvl="0" marL="457200" rtl="0" algn="l">
              <a:lnSpc>
                <a:spcPct val="115000"/>
              </a:lnSpc>
              <a:spcBef>
                <a:spcPts val="0"/>
              </a:spcBef>
              <a:spcAft>
                <a:spcPts val="0"/>
              </a:spcAft>
              <a:buSzPts val="2400"/>
              <a:buChar char="●"/>
            </a:pPr>
            <a:r>
              <a:rPr lang="en"/>
              <a:t>What topics or content could you connect using these models?</a:t>
            </a:r>
            <a:endParaRPr/>
          </a:p>
          <a:p>
            <a:pPr indent="-381000" lvl="0" marL="457200" rtl="0" algn="l">
              <a:lnSpc>
                <a:spcPct val="115000"/>
              </a:lnSpc>
              <a:spcBef>
                <a:spcPts val="0"/>
              </a:spcBef>
              <a:spcAft>
                <a:spcPts val="0"/>
              </a:spcAft>
              <a:buSzPts val="2400"/>
              <a:buChar char="●"/>
            </a:pPr>
            <a:r>
              <a:rPr lang="en"/>
              <a:t>What teaching strategies might you use with these models?</a:t>
            </a:r>
            <a:endParaRPr/>
          </a:p>
          <a:p>
            <a:pPr indent="-381000" lvl="0" marL="457200" rtl="0" algn="l">
              <a:lnSpc>
                <a:spcPct val="115000"/>
              </a:lnSpc>
              <a:spcBef>
                <a:spcPts val="0"/>
              </a:spcBef>
              <a:spcAft>
                <a:spcPts val="0"/>
              </a:spcAft>
              <a:buSzPts val="2400"/>
              <a:buChar char="●"/>
            </a:pPr>
            <a:r>
              <a:rPr lang="en"/>
              <a:t>What other models might you connect to?</a:t>
            </a:r>
            <a:endParaRPr/>
          </a:p>
        </p:txBody>
      </p:sp>
      <p:sp>
        <p:nvSpPr>
          <p:cNvPr id="1324" name="Google Shape;1324;p255"/>
          <p:cNvSpPr txBox="1"/>
          <p:nvPr>
            <p:ph type="title"/>
          </p:nvPr>
        </p:nvSpPr>
        <p:spPr>
          <a:xfrm>
            <a:off x="233200" y="91500"/>
            <a:ext cx="64911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Reflection</a:t>
            </a:r>
            <a:endParaRPr/>
          </a:p>
        </p:txBody>
      </p:sp>
      <p:pic>
        <p:nvPicPr>
          <p:cNvPr descr="Icon&#10;&#10;Description automatically generated" id="1325" name="Google Shape;1325;p255"/>
          <p:cNvPicPr preferRelativeResize="0"/>
          <p:nvPr/>
        </p:nvPicPr>
        <p:blipFill rotWithShape="1">
          <a:blip r:embed="rId4">
            <a:alphaModFix/>
          </a:blip>
          <a:srcRect b="0" l="0" r="0" t="0"/>
          <a:stretch/>
        </p:blipFill>
        <p:spPr>
          <a:xfrm>
            <a:off x="7845896" y="322701"/>
            <a:ext cx="956583" cy="9565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9" name="Shape 1329"/>
        <p:cNvGrpSpPr/>
        <p:nvPr/>
      </p:nvGrpSpPr>
      <p:grpSpPr>
        <a:xfrm>
          <a:off x="0" y="0"/>
          <a:ext cx="0" cy="0"/>
          <a:chOff x="0" y="0"/>
          <a:chExt cx="0" cy="0"/>
        </a:xfrm>
      </p:grpSpPr>
      <p:pic>
        <p:nvPicPr>
          <p:cNvPr id="1330" name="Google Shape;1330;p256"/>
          <p:cNvPicPr preferRelativeResize="0"/>
          <p:nvPr/>
        </p:nvPicPr>
        <p:blipFill rotWithShape="1">
          <a:blip r:embed="rId3">
            <a:alphaModFix/>
          </a:blip>
          <a:srcRect b="0" l="0" r="0" t="0"/>
          <a:stretch/>
        </p:blipFill>
        <p:spPr>
          <a:xfrm>
            <a:off x="1143000" y="1776776"/>
            <a:ext cx="6857999" cy="158994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sp>
        <p:nvSpPr>
          <p:cNvPr id="1335" name="Google Shape;1335;p257"/>
          <p:cNvSpPr txBox="1"/>
          <p:nvPr>
            <p:ph type="title"/>
          </p:nvPr>
        </p:nvSpPr>
        <p:spPr>
          <a:xfrm>
            <a:off x="796775" y="0"/>
            <a:ext cx="83472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700">
                <a:latin typeface="Arial"/>
                <a:ea typeface="Arial"/>
                <a:cs typeface="Arial"/>
                <a:sym typeface="Arial"/>
              </a:rPr>
              <a:t>How do our best models vary from traditional?</a:t>
            </a:r>
            <a:endParaRPr sz="2700">
              <a:latin typeface="Arial"/>
              <a:ea typeface="Arial"/>
              <a:cs typeface="Arial"/>
              <a:sym typeface="Arial"/>
            </a:endParaRPr>
          </a:p>
        </p:txBody>
      </p:sp>
      <p:graphicFrame>
        <p:nvGraphicFramePr>
          <p:cNvPr id="1336" name="Google Shape;1336;p257"/>
          <p:cNvGraphicFramePr/>
          <p:nvPr/>
        </p:nvGraphicFramePr>
        <p:xfrm>
          <a:off x="1949638" y="635575"/>
          <a:ext cx="3000000" cy="3000000"/>
        </p:xfrm>
        <a:graphic>
          <a:graphicData uri="http://schemas.openxmlformats.org/drawingml/2006/table">
            <a:tbl>
              <a:tblPr bandRow="1">
                <a:noFill/>
                <a:tableStyleId>{7B52103E-52A1-4539-ADA5-CA93A01029D2}</a:tableStyleId>
              </a:tblPr>
              <a:tblGrid>
                <a:gridCol w="5912525"/>
              </a:tblGrid>
              <a:tr h="344450">
                <a:tc>
                  <a:txBody>
                    <a:bodyPr/>
                    <a:lstStyle/>
                    <a:p>
                      <a:pPr indent="0" lvl="0" marL="0" rtl="0" algn="ctr">
                        <a:spcBef>
                          <a:spcPts val="0"/>
                        </a:spcBef>
                        <a:spcAft>
                          <a:spcPts val="0"/>
                        </a:spcAft>
                        <a:buNone/>
                      </a:pPr>
                      <a:r>
                        <a:rPr b="1" lang="en" sz="1700">
                          <a:latin typeface="Calibri"/>
                          <a:ea typeface="Calibri"/>
                          <a:cs typeface="Calibri"/>
                          <a:sym typeface="Calibri"/>
                        </a:rPr>
                        <a:t>Traditional Models</a:t>
                      </a:r>
                      <a:endParaRPr b="1" sz="1700">
                        <a:latin typeface="Calibri"/>
                        <a:ea typeface="Calibri"/>
                        <a:cs typeface="Calibri"/>
                        <a:sym typeface="Calibri"/>
                      </a:endParaRPr>
                    </a:p>
                  </a:txBody>
                  <a:tcPr marT="27300" marB="27300" marR="91450" marL="91450" anchor="ctr">
                    <a:solidFill>
                      <a:srgbClr val="C2E0C2"/>
                    </a:solidFill>
                  </a:tcPr>
                </a:tc>
              </a:tr>
              <a:tr h="5476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representational models designed to communicate specific information with limited opportunities for learner engagement or discovery</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used to inform or as an end-product of the learning cycle</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simplified representations created to provide information about a singular narrative or learning pathway</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designed to inform learners of specific features and ideas; generally have limited opportunities for discovery</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designed for prescribed learning, fitting in a specific context or learning arc</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5476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often vocabulary-dependent and require significant conceptual background to engage with the model, creating a high cognitive load on the learner.</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Limits student accessibility with required conceptual background (high threshold for entry to learning)</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5476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Limits mindsets for authentic model development with simple visual schematics and information already applied to the given model</a:t>
                      </a:r>
                      <a:endParaRPr>
                        <a:solidFill>
                          <a:srgbClr val="244824"/>
                        </a:solidFill>
                        <a:latin typeface="Calibri"/>
                        <a:ea typeface="Calibri"/>
                        <a:cs typeface="Calibri"/>
                        <a:sym typeface="Calibri"/>
                      </a:endParaRPr>
                    </a:p>
                  </a:txBody>
                  <a:tcPr marT="9125" marB="9125" marR="91450" marL="91450" anchor="ctr">
                    <a:solidFill>
                      <a:srgbClr val="E5F2E5"/>
                    </a:solidFill>
                  </a:tcPr>
                </a:tc>
              </a:tr>
              <a:tr h="348325">
                <a:tc>
                  <a:txBody>
                    <a:bodyPr/>
                    <a:lstStyle/>
                    <a:p>
                      <a:pPr indent="0" lvl="0" marL="0" rtl="0" algn="l">
                        <a:spcBef>
                          <a:spcPts val="0"/>
                        </a:spcBef>
                        <a:spcAft>
                          <a:spcPts val="0"/>
                        </a:spcAft>
                        <a:buNone/>
                      </a:pPr>
                      <a:r>
                        <a:rPr lang="en">
                          <a:solidFill>
                            <a:srgbClr val="244824"/>
                          </a:solidFill>
                          <a:latin typeface="Calibri"/>
                          <a:ea typeface="Calibri"/>
                          <a:cs typeface="Calibri"/>
                          <a:sym typeface="Calibri"/>
                        </a:rPr>
                        <a:t>Are grounded in convergent thinking, expecting students to learn a particular set of features</a:t>
                      </a:r>
                      <a:endParaRPr>
                        <a:solidFill>
                          <a:srgbClr val="244824"/>
                        </a:solidFill>
                        <a:latin typeface="Calibri"/>
                        <a:ea typeface="Calibri"/>
                        <a:cs typeface="Calibri"/>
                        <a:sym typeface="Calibri"/>
                      </a:endParaRPr>
                    </a:p>
                  </a:txBody>
                  <a:tcPr marT="9125" marB="9125" marR="91450" marL="91450" anchor="ctr">
                    <a:solidFill>
                      <a:srgbClr val="E5F2E5"/>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sp>
        <p:nvSpPr>
          <p:cNvPr id="1341" name="Google Shape;1341;p258"/>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700">
                <a:latin typeface="Arial"/>
                <a:ea typeface="Arial"/>
                <a:cs typeface="Arial"/>
                <a:sym typeface="Arial"/>
              </a:rPr>
              <a:t>Traditional vs. Foundational Models</a:t>
            </a:r>
            <a:endParaRPr/>
          </a:p>
        </p:txBody>
      </p:sp>
      <p:graphicFrame>
        <p:nvGraphicFramePr>
          <p:cNvPr id="1342" name="Google Shape;1342;p258"/>
          <p:cNvGraphicFramePr/>
          <p:nvPr/>
        </p:nvGraphicFramePr>
        <p:xfrm>
          <a:off x="1502700" y="834300"/>
          <a:ext cx="3000000" cy="3000000"/>
        </p:xfrm>
        <a:graphic>
          <a:graphicData uri="http://schemas.openxmlformats.org/drawingml/2006/table">
            <a:tbl>
              <a:tblPr bandRow="1">
                <a:noFill/>
                <a:tableStyleId>{7B52103E-52A1-4539-ADA5-CA93A01029D2}</a:tableStyleId>
              </a:tblPr>
              <a:tblGrid>
                <a:gridCol w="3522400"/>
                <a:gridCol w="3462775"/>
              </a:tblGrid>
              <a:tr h="222425">
                <a:tc>
                  <a:txBody>
                    <a:bodyPr/>
                    <a:lstStyle/>
                    <a:p>
                      <a:pPr indent="0" lvl="0" marL="0" rtl="0" algn="ctr">
                        <a:spcBef>
                          <a:spcPts val="0"/>
                        </a:spcBef>
                        <a:spcAft>
                          <a:spcPts val="0"/>
                        </a:spcAft>
                        <a:buNone/>
                      </a:pPr>
                      <a:r>
                        <a:rPr b="1" lang="en" sz="1100">
                          <a:latin typeface="Calibri"/>
                          <a:ea typeface="Calibri"/>
                          <a:cs typeface="Calibri"/>
                          <a:sym typeface="Calibri"/>
                        </a:rPr>
                        <a:t>Traditional Models</a:t>
                      </a:r>
                      <a:endParaRPr b="1" sz="1100">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C2E0C2"/>
                    </a:solidFill>
                  </a:tcPr>
                </a:tc>
                <a:tc>
                  <a:txBody>
                    <a:bodyPr/>
                    <a:lstStyle/>
                    <a:p>
                      <a:pPr indent="0" lvl="0" marL="0" rtl="0" algn="ctr">
                        <a:spcBef>
                          <a:spcPts val="0"/>
                        </a:spcBef>
                        <a:spcAft>
                          <a:spcPts val="0"/>
                        </a:spcAft>
                        <a:buNone/>
                      </a:pPr>
                      <a:r>
                        <a:rPr b="1" lang="en" sz="1100">
                          <a:latin typeface="Calibri"/>
                          <a:ea typeface="Calibri"/>
                          <a:cs typeface="Calibri"/>
                          <a:sym typeface="Calibri"/>
                        </a:rPr>
                        <a:t>Foundational Models</a:t>
                      </a:r>
                      <a:endParaRPr b="1" sz="1100">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538135"/>
                      </a:solidFill>
                      <a:prstDash val="solid"/>
                      <a:round/>
                      <a:headEnd len="sm" w="sm" type="none"/>
                      <a:tailEnd len="sm" w="sm" type="none"/>
                    </a:lnT>
                    <a:lnB cap="flat" cmpd="sng" w="12700">
                      <a:solidFill>
                        <a:srgbClr val="FFFFFF"/>
                      </a:solidFill>
                      <a:prstDash val="solid"/>
                      <a:round/>
                      <a:headEnd len="sm" w="sm" type="none"/>
                      <a:tailEnd len="sm" w="sm" type="none"/>
                    </a:lnB>
                    <a:solidFill>
                      <a:srgbClr val="C2E0C2"/>
                    </a:solidFill>
                  </a:tcPr>
                </a:tc>
              </a:tr>
              <a:tr h="4812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representational models designed to communicate specific information with limited opportunities for learner engagement or discovery</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interactive models that learners at various levels can actively engage with and discover features of throughout the learning cycle</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2149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used to inform or as an end-product of the learning cycle</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integral to every phase of the learning cycle and sensemaking process</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simplified representations created to provide information about a singular narrative or learning pathway</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appropriate to use for a variety of learning objectives and at various levels.</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to inform learners of specific features and ideas; generally have limited opportunities for discovery</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for learners to make observations, uncover understanding, and generate questions through play</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for prescribed learning, fitting in a specific context or learning arc</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designed for just-in-time learning, allowing educators and learners to interact at just the appropriate level for any given storyline, phenomenon, or health concern</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503625">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often vocabulary-dependent and require significant conceptual background to engage with the model, creating a high cognitive load on the learner.</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Encourage the exploration and engagement of new concepts and vocabulary within the model's context, thereby lowering the learner's cognitive load</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Limits student accessibility with required conceptual background (high threshold for entry to learning)</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Allow all learners to accessibly enter the learning cycle confidently (low threshold for entering learning)</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4812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Limits mindsets for authentic model development with simple visual schematics and information already applied to the given model</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Promote mindsets that allow learners to develop dynamic conceptual models that are open to learner revision and modification</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5F2E5"/>
                    </a:solidFill>
                  </a:tcPr>
                </a:tc>
              </a:tr>
              <a:tr h="353650">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Are grounded in convergent thinking, expecting students to learn a particular set of features</a:t>
                      </a:r>
                      <a:endParaRPr sz="1000">
                        <a:solidFill>
                          <a:srgbClr val="244824"/>
                        </a:solidFill>
                        <a:latin typeface="Calibri"/>
                        <a:ea typeface="Calibri"/>
                        <a:cs typeface="Calibri"/>
                        <a:sym typeface="Calibri"/>
                      </a:endParaRPr>
                    </a:p>
                  </a:txBody>
                  <a:tcPr marT="27300" marB="27300" marR="91450" marL="91450" anchor="ctr">
                    <a:lnR cap="flat" cmpd="sng" w="12700">
                      <a:solidFill>
                        <a:srgbClr val="538135"/>
                      </a:solidFill>
                      <a:prstDash val="solid"/>
                      <a:round/>
                      <a:headEnd len="sm" w="sm" type="none"/>
                      <a:tailEnd len="sm" w="sm" type="none"/>
                    </a:lnR>
                    <a:solidFill>
                      <a:srgbClr val="E5F2E5"/>
                    </a:solidFill>
                  </a:tcPr>
                </a:tc>
                <a:tc>
                  <a:txBody>
                    <a:bodyPr/>
                    <a:lstStyle/>
                    <a:p>
                      <a:pPr indent="0" lvl="0" marL="0" rtl="0" algn="l">
                        <a:spcBef>
                          <a:spcPts val="0"/>
                        </a:spcBef>
                        <a:spcAft>
                          <a:spcPts val="0"/>
                        </a:spcAft>
                        <a:buNone/>
                      </a:pPr>
                      <a:r>
                        <a:rPr lang="en" sz="1000">
                          <a:solidFill>
                            <a:srgbClr val="244824"/>
                          </a:solidFill>
                          <a:latin typeface="Calibri"/>
                          <a:ea typeface="Calibri"/>
                          <a:cs typeface="Calibri"/>
                          <a:sym typeface="Calibri"/>
                        </a:rPr>
                        <a:t>Promote divergent thinking led by learner wondering and questioning</a:t>
                      </a:r>
                      <a:endParaRPr sz="1000">
                        <a:solidFill>
                          <a:srgbClr val="244824"/>
                        </a:solidFill>
                        <a:latin typeface="Calibri"/>
                        <a:ea typeface="Calibri"/>
                        <a:cs typeface="Calibri"/>
                        <a:sym typeface="Calibri"/>
                      </a:endParaRPr>
                    </a:p>
                  </a:txBody>
                  <a:tcPr marT="27300" marB="27300" marR="91450" marL="91450" anchor="ctr">
                    <a:lnL cap="flat" cmpd="sng" w="12700">
                      <a:solidFill>
                        <a:srgbClr val="538135"/>
                      </a:solidFill>
                      <a:prstDash val="solid"/>
                      <a:round/>
                      <a:headEnd len="sm" w="sm" type="none"/>
                      <a:tailEnd len="sm" w="sm" type="none"/>
                    </a:lnL>
                    <a:lnR cap="flat" cmpd="sng" w="12700">
                      <a:solidFill>
                        <a:srgbClr val="538135"/>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538135"/>
                      </a:solidFill>
                      <a:prstDash val="solid"/>
                      <a:round/>
                      <a:headEnd len="sm" w="sm" type="none"/>
                      <a:tailEnd len="sm" w="sm" type="none"/>
                    </a:lnB>
                    <a:solidFill>
                      <a:srgbClr val="E5F2E5"/>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6" name="Shape 1346"/>
        <p:cNvGrpSpPr/>
        <p:nvPr/>
      </p:nvGrpSpPr>
      <p:grpSpPr>
        <a:xfrm>
          <a:off x="0" y="0"/>
          <a:ext cx="0" cy="0"/>
          <a:chOff x="0" y="0"/>
          <a:chExt cx="0" cy="0"/>
        </a:xfrm>
      </p:grpSpPr>
      <p:sp>
        <p:nvSpPr>
          <p:cNvPr id="1347" name="Google Shape;1347;p259"/>
          <p:cNvSpPr txBox="1"/>
          <p:nvPr>
            <p:ph type="title"/>
          </p:nvPr>
        </p:nvSpPr>
        <p:spPr>
          <a:xfrm>
            <a:off x="233200" y="-1"/>
            <a:ext cx="8481000" cy="1065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Foundational Models</a:t>
            </a:r>
            <a:endParaRPr/>
          </a:p>
        </p:txBody>
      </p:sp>
      <p:sp>
        <p:nvSpPr>
          <p:cNvPr id="1348" name="Google Shape;1348;p259"/>
          <p:cNvSpPr txBox="1"/>
          <p:nvPr>
            <p:ph idx="1" type="body"/>
          </p:nvPr>
        </p:nvSpPr>
        <p:spPr>
          <a:xfrm>
            <a:off x="706925" y="1211175"/>
            <a:ext cx="7032000" cy="17394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1200"/>
              </a:spcAft>
              <a:buNone/>
            </a:pPr>
            <a:r>
              <a:rPr lang="en" sz="2600">
                <a:solidFill>
                  <a:srgbClr val="000000"/>
                </a:solidFill>
                <a:latin typeface="Arial"/>
                <a:ea typeface="Arial"/>
                <a:cs typeface="Arial"/>
                <a:sym typeface="Arial"/>
              </a:rPr>
              <a:t>A </a:t>
            </a:r>
            <a:r>
              <a:rPr b="1" lang="en" sz="2600">
                <a:solidFill>
                  <a:srgbClr val="000000"/>
                </a:solidFill>
                <a:latin typeface="Arial"/>
                <a:ea typeface="Arial"/>
                <a:cs typeface="Arial"/>
                <a:sym typeface="Arial"/>
              </a:rPr>
              <a:t>foundational model</a:t>
            </a:r>
            <a:r>
              <a:rPr lang="en" sz="2600">
                <a:solidFill>
                  <a:srgbClr val="000000"/>
                </a:solidFill>
                <a:latin typeface="Arial"/>
                <a:ea typeface="Arial"/>
                <a:cs typeface="Arial"/>
                <a:sym typeface="Arial"/>
              </a:rPr>
              <a:t> is an interactive model with a low threshold and high ceiling that students can use throughout the learning cycle for multiple learning objectives.</a:t>
            </a:r>
            <a:endParaRPr/>
          </a:p>
        </p:txBody>
      </p:sp>
      <p:pic>
        <p:nvPicPr>
          <p:cNvPr id="1349" name="Google Shape;1349;p259"/>
          <p:cNvPicPr preferRelativeResize="0"/>
          <p:nvPr/>
        </p:nvPicPr>
        <p:blipFill rotWithShape="1">
          <a:blip r:embed="rId3">
            <a:alphaModFix/>
          </a:blip>
          <a:srcRect b="12501" l="9711" r="51321" t="35475"/>
          <a:stretch/>
        </p:blipFill>
        <p:spPr>
          <a:xfrm>
            <a:off x="233207" y="2950580"/>
            <a:ext cx="1019424" cy="907299"/>
          </a:xfrm>
          <a:prstGeom prst="rect">
            <a:avLst/>
          </a:prstGeom>
          <a:noFill/>
          <a:ln>
            <a:noFill/>
          </a:ln>
        </p:spPr>
      </p:pic>
      <p:pic>
        <p:nvPicPr>
          <p:cNvPr id="1350" name="Google Shape;1350;p259"/>
          <p:cNvPicPr preferRelativeResize="0"/>
          <p:nvPr/>
        </p:nvPicPr>
        <p:blipFill rotWithShape="1">
          <a:blip r:embed="rId4">
            <a:alphaModFix/>
          </a:blip>
          <a:srcRect b="0" l="35111" r="24419" t="0"/>
          <a:stretch/>
        </p:blipFill>
        <p:spPr>
          <a:xfrm>
            <a:off x="1411850" y="2989850"/>
            <a:ext cx="536028" cy="858225"/>
          </a:xfrm>
          <a:prstGeom prst="rect">
            <a:avLst/>
          </a:prstGeom>
          <a:noFill/>
          <a:ln>
            <a:noFill/>
          </a:ln>
        </p:spPr>
      </p:pic>
      <p:pic>
        <p:nvPicPr>
          <p:cNvPr id="1351" name="Google Shape;1351;p259"/>
          <p:cNvPicPr preferRelativeResize="0"/>
          <p:nvPr/>
        </p:nvPicPr>
        <p:blipFill>
          <a:blip r:embed="rId5">
            <a:alphaModFix/>
          </a:blip>
          <a:stretch>
            <a:fillRect/>
          </a:stretch>
        </p:blipFill>
        <p:spPr>
          <a:xfrm>
            <a:off x="3383948" y="2950575"/>
            <a:ext cx="1174811" cy="907300"/>
          </a:xfrm>
          <a:prstGeom prst="rect">
            <a:avLst/>
          </a:prstGeom>
          <a:noFill/>
          <a:ln>
            <a:noFill/>
          </a:ln>
        </p:spPr>
      </p:pic>
      <p:pic>
        <p:nvPicPr>
          <p:cNvPr id="1352" name="Google Shape;1352;p259"/>
          <p:cNvPicPr preferRelativeResize="0"/>
          <p:nvPr/>
        </p:nvPicPr>
        <p:blipFill>
          <a:blip r:embed="rId6">
            <a:alphaModFix/>
          </a:blip>
          <a:stretch>
            <a:fillRect/>
          </a:stretch>
        </p:blipFill>
        <p:spPr>
          <a:xfrm>
            <a:off x="7409700" y="4031151"/>
            <a:ext cx="645375" cy="903525"/>
          </a:xfrm>
          <a:prstGeom prst="rect">
            <a:avLst/>
          </a:prstGeom>
          <a:noFill/>
          <a:ln>
            <a:noFill/>
          </a:ln>
        </p:spPr>
      </p:pic>
      <p:pic>
        <p:nvPicPr>
          <p:cNvPr id="1353" name="Google Shape;1353;p259"/>
          <p:cNvPicPr preferRelativeResize="0"/>
          <p:nvPr/>
        </p:nvPicPr>
        <p:blipFill rotWithShape="1">
          <a:blip r:embed="rId7">
            <a:alphaModFix/>
          </a:blip>
          <a:srcRect b="9156" l="0" r="0" t="15921"/>
          <a:stretch/>
        </p:blipFill>
        <p:spPr>
          <a:xfrm>
            <a:off x="1947875" y="2950575"/>
            <a:ext cx="1507425" cy="903518"/>
          </a:xfrm>
          <a:prstGeom prst="rect">
            <a:avLst/>
          </a:prstGeom>
          <a:noFill/>
          <a:ln>
            <a:noFill/>
          </a:ln>
        </p:spPr>
      </p:pic>
      <p:pic>
        <p:nvPicPr>
          <p:cNvPr id="1354" name="Google Shape;1354;p259"/>
          <p:cNvPicPr preferRelativeResize="0"/>
          <p:nvPr/>
        </p:nvPicPr>
        <p:blipFill>
          <a:blip r:embed="rId8">
            <a:alphaModFix/>
          </a:blip>
          <a:stretch>
            <a:fillRect/>
          </a:stretch>
        </p:blipFill>
        <p:spPr>
          <a:xfrm rot="5400000">
            <a:off x="7337831" y="2178773"/>
            <a:ext cx="2521922" cy="907300"/>
          </a:xfrm>
          <a:prstGeom prst="rect">
            <a:avLst/>
          </a:prstGeom>
          <a:noFill/>
          <a:ln>
            <a:noFill/>
          </a:ln>
        </p:spPr>
      </p:pic>
      <p:pic>
        <p:nvPicPr>
          <p:cNvPr id="1355" name="Google Shape;1355;p259"/>
          <p:cNvPicPr preferRelativeResize="0"/>
          <p:nvPr/>
        </p:nvPicPr>
        <p:blipFill rotWithShape="1">
          <a:blip r:embed="rId9">
            <a:alphaModFix/>
          </a:blip>
          <a:srcRect b="0" l="0" r="0" t="0"/>
          <a:stretch/>
        </p:blipFill>
        <p:spPr>
          <a:xfrm>
            <a:off x="233212" y="4031151"/>
            <a:ext cx="677112" cy="907300"/>
          </a:xfrm>
          <a:prstGeom prst="rect">
            <a:avLst/>
          </a:prstGeom>
          <a:noFill/>
          <a:ln cap="flat" cmpd="sng" w="3250">
            <a:solidFill>
              <a:srgbClr val="000000"/>
            </a:solidFill>
            <a:prstDash val="solid"/>
            <a:round/>
            <a:headEnd len="sm" w="sm" type="none"/>
            <a:tailEnd len="sm" w="sm" type="none"/>
          </a:ln>
        </p:spPr>
      </p:pic>
      <p:pic>
        <p:nvPicPr>
          <p:cNvPr descr="Shape, arrow&#10;&#10;Description automatically generated" id="1356" name="Google Shape;1356;p259"/>
          <p:cNvPicPr preferRelativeResize="0"/>
          <p:nvPr/>
        </p:nvPicPr>
        <p:blipFill rotWithShape="1">
          <a:blip r:embed="rId10">
            <a:alphaModFix/>
          </a:blip>
          <a:srcRect b="0" l="0" r="0" t="0"/>
          <a:stretch/>
        </p:blipFill>
        <p:spPr>
          <a:xfrm>
            <a:off x="8255575" y="4019675"/>
            <a:ext cx="725706" cy="903524"/>
          </a:xfrm>
          <a:prstGeom prst="rect">
            <a:avLst/>
          </a:prstGeom>
          <a:noFill/>
          <a:ln cap="flat" cmpd="sng" w="3250">
            <a:solidFill>
              <a:srgbClr val="000000"/>
            </a:solidFill>
            <a:prstDash val="solid"/>
            <a:round/>
            <a:headEnd len="sm" w="sm" type="none"/>
            <a:tailEnd len="sm" w="sm" type="none"/>
          </a:ln>
        </p:spPr>
      </p:pic>
      <p:pic>
        <p:nvPicPr>
          <p:cNvPr id="1357" name="Google Shape;1357;p259"/>
          <p:cNvPicPr preferRelativeResize="0"/>
          <p:nvPr/>
        </p:nvPicPr>
        <p:blipFill rotWithShape="1">
          <a:blip r:embed="rId11">
            <a:alphaModFix/>
          </a:blip>
          <a:srcRect b="0" l="0" r="0" t="16234"/>
          <a:stretch/>
        </p:blipFill>
        <p:spPr>
          <a:xfrm>
            <a:off x="5576175" y="4031150"/>
            <a:ext cx="1624630" cy="907299"/>
          </a:xfrm>
          <a:prstGeom prst="rect">
            <a:avLst/>
          </a:prstGeom>
          <a:noFill/>
          <a:ln>
            <a:noFill/>
          </a:ln>
        </p:spPr>
      </p:pic>
      <p:pic>
        <p:nvPicPr>
          <p:cNvPr id="1358" name="Google Shape;1358;p259"/>
          <p:cNvPicPr preferRelativeResize="0"/>
          <p:nvPr/>
        </p:nvPicPr>
        <p:blipFill rotWithShape="1">
          <a:blip r:embed="rId12">
            <a:alphaModFix/>
          </a:blip>
          <a:srcRect b="15985" l="0" r="0" t="15992"/>
          <a:stretch/>
        </p:blipFill>
        <p:spPr>
          <a:xfrm>
            <a:off x="2355800" y="4031150"/>
            <a:ext cx="938574" cy="858225"/>
          </a:xfrm>
          <a:prstGeom prst="rect">
            <a:avLst/>
          </a:prstGeom>
          <a:noFill/>
          <a:ln cap="flat" cmpd="sng" w="9525">
            <a:solidFill>
              <a:srgbClr val="000000"/>
            </a:solidFill>
            <a:prstDash val="solid"/>
            <a:round/>
            <a:headEnd len="sm" w="sm" type="none"/>
            <a:tailEnd len="sm" w="sm" type="none"/>
          </a:ln>
        </p:spPr>
      </p:pic>
      <p:pic>
        <p:nvPicPr>
          <p:cNvPr id="1359" name="Google Shape;1359;p259"/>
          <p:cNvPicPr preferRelativeResize="0"/>
          <p:nvPr/>
        </p:nvPicPr>
        <p:blipFill>
          <a:blip r:embed="rId13">
            <a:alphaModFix/>
          </a:blip>
          <a:stretch>
            <a:fillRect/>
          </a:stretch>
        </p:blipFill>
        <p:spPr>
          <a:xfrm>
            <a:off x="6184325" y="3012497"/>
            <a:ext cx="2071262" cy="858225"/>
          </a:xfrm>
          <a:prstGeom prst="rect">
            <a:avLst/>
          </a:prstGeom>
          <a:noFill/>
          <a:ln>
            <a:noFill/>
          </a:ln>
        </p:spPr>
      </p:pic>
      <p:pic>
        <p:nvPicPr>
          <p:cNvPr id="1360" name="Google Shape;1360;p259"/>
          <p:cNvPicPr preferRelativeResize="0"/>
          <p:nvPr/>
        </p:nvPicPr>
        <p:blipFill>
          <a:blip r:embed="rId14">
            <a:alphaModFix/>
          </a:blip>
          <a:stretch>
            <a:fillRect/>
          </a:stretch>
        </p:blipFill>
        <p:spPr>
          <a:xfrm>
            <a:off x="4571999" y="4031150"/>
            <a:ext cx="1072775" cy="858224"/>
          </a:xfrm>
          <a:prstGeom prst="rect">
            <a:avLst/>
          </a:prstGeom>
          <a:noFill/>
          <a:ln>
            <a:noFill/>
          </a:ln>
        </p:spPr>
      </p:pic>
      <p:pic>
        <p:nvPicPr>
          <p:cNvPr id="1361" name="Google Shape;1361;p259"/>
          <p:cNvPicPr preferRelativeResize="0"/>
          <p:nvPr/>
        </p:nvPicPr>
        <p:blipFill>
          <a:blip r:embed="rId15">
            <a:alphaModFix/>
          </a:blip>
          <a:stretch>
            <a:fillRect/>
          </a:stretch>
        </p:blipFill>
        <p:spPr>
          <a:xfrm>
            <a:off x="3386849" y="4031151"/>
            <a:ext cx="1072773" cy="858225"/>
          </a:xfrm>
          <a:prstGeom prst="rect">
            <a:avLst/>
          </a:prstGeom>
          <a:noFill/>
          <a:ln>
            <a:noFill/>
          </a:ln>
        </p:spPr>
      </p:pic>
      <p:pic>
        <p:nvPicPr>
          <p:cNvPr id="1362" name="Google Shape;1362;p259"/>
          <p:cNvPicPr preferRelativeResize="0"/>
          <p:nvPr/>
        </p:nvPicPr>
        <p:blipFill rotWithShape="1">
          <a:blip r:embed="rId16">
            <a:alphaModFix/>
          </a:blip>
          <a:srcRect b="10402" l="13088" r="9835" t="11333"/>
          <a:stretch/>
        </p:blipFill>
        <p:spPr>
          <a:xfrm>
            <a:off x="4739850" y="2989850"/>
            <a:ext cx="1333647" cy="903525"/>
          </a:xfrm>
          <a:prstGeom prst="rect">
            <a:avLst/>
          </a:prstGeom>
          <a:noFill/>
          <a:ln>
            <a:noFill/>
          </a:ln>
        </p:spPr>
      </p:pic>
      <p:pic>
        <p:nvPicPr>
          <p:cNvPr id="1363" name="Google Shape;1363;p259"/>
          <p:cNvPicPr preferRelativeResize="0"/>
          <p:nvPr/>
        </p:nvPicPr>
        <p:blipFill rotWithShape="1">
          <a:blip r:embed="rId17">
            <a:alphaModFix/>
          </a:blip>
          <a:srcRect b="16528" l="10794" r="14249" t="13912"/>
          <a:stretch/>
        </p:blipFill>
        <p:spPr>
          <a:xfrm>
            <a:off x="962450" y="4074988"/>
            <a:ext cx="1244675" cy="77054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7" name="Shape 1367"/>
        <p:cNvGrpSpPr/>
        <p:nvPr/>
      </p:nvGrpSpPr>
      <p:grpSpPr>
        <a:xfrm>
          <a:off x="0" y="0"/>
          <a:ext cx="0" cy="0"/>
          <a:chOff x="0" y="0"/>
          <a:chExt cx="0" cy="0"/>
        </a:xfrm>
      </p:grpSpPr>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 id="1368" name="Google Shape;1368;p260" title="10 Minute Timer">
            <a:hlinkClick r:id="rId3"/>
          </p:cNvPr>
          <p:cNvPicPr preferRelativeResize="0"/>
          <p:nvPr/>
        </p:nvPicPr>
        <p:blipFill>
          <a:blip r:embed="rId4">
            <a:alphaModFix/>
          </a:blip>
          <a:stretch>
            <a:fillRect/>
          </a:stretch>
        </p:blipFill>
        <p:spPr>
          <a:xfrm>
            <a:off x="3048000" y="647837"/>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8"/>
                                        </p:tgtEl>
                                        <p:attrNameLst>
                                          <p:attrName>style.visibility</p:attrName>
                                        </p:attrNameLst>
                                      </p:cBhvr>
                                      <p:to>
                                        <p:strVal val="visible"/>
                                      </p:to>
                                    </p:set>
                                    <p:animEffect filter="fade" transition="in">
                                      <p:cBhvr>
                                        <p:cTn dur="1000"/>
                                        <p:tgtEl>
                                          <p:spTgt spid="1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261"/>
          <p:cNvSpPr txBox="1"/>
          <p:nvPr>
            <p:ph type="title"/>
          </p:nvPr>
        </p:nvSpPr>
        <p:spPr>
          <a:xfrm>
            <a:off x="3165890" y="1691081"/>
            <a:ext cx="4938995" cy="1771859"/>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600"/>
              <a:buFont typeface="Open Sans"/>
              <a:buNone/>
            </a:pPr>
            <a:r>
              <a:rPr lang="en"/>
              <a:t>Why T?</a:t>
            </a:r>
            <a:endParaRPr/>
          </a:p>
        </p:txBody>
      </p:sp>
      <p:pic>
        <p:nvPicPr>
          <p:cNvPr descr="3D rendering of DNA" id="1374" name="Google Shape;1374;p261"/>
          <p:cNvPicPr preferRelativeResize="0"/>
          <p:nvPr>
            <p:ph idx="2" type="pic"/>
          </p:nvPr>
        </p:nvPicPr>
        <p:blipFill rotWithShape="1">
          <a:blip r:embed="rId3">
            <a:alphaModFix/>
          </a:blip>
          <a:srcRect b="0" l="0" r="0" t="0"/>
          <a:stretch/>
        </p:blipFill>
        <p:spPr>
          <a:xfrm>
            <a:off x="5636444" y="914468"/>
            <a:ext cx="3503692" cy="3503692"/>
          </a:xfrm>
          <a:prstGeom prst="rect">
            <a:avLst/>
          </a:prstGeom>
          <a:noFill/>
          <a:ln>
            <a:noFill/>
          </a:ln>
        </p:spPr>
      </p:pic>
      <p:sp>
        <p:nvSpPr>
          <p:cNvPr id="1375" name="Google Shape;1375;p261"/>
          <p:cNvSpPr txBox="1"/>
          <p:nvPr>
            <p:ph idx="1" type="subTitle"/>
          </p:nvPr>
        </p:nvSpPr>
        <p:spPr>
          <a:xfrm>
            <a:off x="2369539" y="2794884"/>
            <a:ext cx="3270398" cy="1049200"/>
          </a:xfrm>
          <a:prstGeom prst="rect">
            <a:avLst/>
          </a:prstGeom>
          <a:noFill/>
          <a:ln>
            <a:noFill/>
          </a:ln>
        </p:spPr>
        <p:txBody>
          <a:bodyPr anchorCtr="0" anchor="t" bIns="34275" lIns="68575" spcFirstLastPara="1" rIns="68575" wrap="square" tIns="34275">
            <a:normAutofit lnSpcReduction="10000"/>
          </a:bodyPr>
          <a:lstStyle/>
          <a:p>
            <a:pPr indent="0" lvl="0" marL="0" rtl="0" algn="l">
              <a:lnSpc>
                <a:spcPct val="90000"/>
              </a:lnSpc>
              <a:spcBef>
                <a:spcPts val="0"/>
              </a:spcBef>
              <a:spcAft>
                <a:spcPts val="0"/>
              </a:spcAft>
              <a:buClr>
                <a:srgbClr val="7030A0"/>
              </a:buClr>
              <a:buSzPts val="1800"/>
              <a:buNone/>
            </a:pPr>
            <a:r>
              <a:rPr lang="en">
                <a:solidFill>
                  <a:srgbClr val="7030A0"/>
                </a:solidFill>
              </a:rPr>
              <a:t>"Genes are like the story, and DNA is the language that story is written in."</a:t>
            </a:r>
            <a:endParaRPr/>
          </a:p>
          <a:p>
            <a:pPr indent="0" lvl="0" marL="0" rtl="0" algn="l">
              <a:lnSpc>
                <a:spcPct val="90000"/>
              </a:lnSpc>
              <a:spcBef>
                <a:spcPts val="0"/>
              </a:spcBef>
              <a:spcAft>
                <a:spcPts val="0"/>
              </a:spcAft>
              <a:buClr>
                <a:srgbClr val="7030A0"/>
              </a:buClr>
              <a:buSzPts val="1800"/>
              <a:buNone/>
            </a:pPr>
            <a:r>
              <a:rPr lang="en">
                <a:solidFill>
                  <a:srgbClr val="7030A0"/>
                </a:solidFill>
              </a:rPr>
              <a:t>Sam Kean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9" name="Shape 1379"/>
        <p:cNvGrpSpPr/>
        <p:nvPr/>
      </p:nvGrpSpPr>
      <p:grpSpPr>
        <a:xfrm>
          <a:off x="0" y="0"/>
          <a:ext cx="0" cy="0"/>
          <a:chOff x="0" y="0"/>
          <a:chExt cx="0" cy="0"/>
        </a:xfrm>
      </p:grpSpPr>
      <p:pic>
        <p:nvPicPr>
          <p:cNvPr id="1380" name="Google Shape;1380;p262"/>
          <p:cNvPicPr preferRelativeResize="0"/>
          <p:nvPr/>
        </p:nvPicPr>
        <p:blipFill rotWithShape="1">
          <a:blip r:embed="rId3">
            <a:alphaModFix/>
          </a:blip>
          <a:srcRect b="0" l="0" r="0" t="0"/>
          <a:stretch/>
        </p:blipFill>
        <p:spPr>
          <a:xfrm>
            <a:off x="5311834" y="1161643"/>
            <a:ext cx="2850207" cy="2118653"/>
          </a:xfrm>
          <a:prstGeom prst="rect">
            <a:avLst/>
          </a:prstGeom>
          <a:noFill/>
          <a:ln>
            <a:noFill/>
          </a:ln>
        </p:spPr>
      </p:pic>
      <p:sp>
        <p:nvSpPr>
          <p:cNvPr id="1381" name="Google Shape;1381;p262"/>
          <p:cNvSpPr txBox="1"/>
          <p:nvPr/>
        </p:nvSpPr>
        <p:spPr>
          <a:xfrm>
            <a:off x="404825" y="1376425"/>
            <a:ext cx="3402000" cy="1824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1900" u="none" cap="none" strike="noStrike">
                <a:solidFill>
                  <a:schemeClr val="dk1"/>
                </a:solidFill>
                <a:latin typeface="Open Sans"/>
                <a:ea typeface="Open Sans"/>
                <a:cs typeface="Open Sans"/>
                <a:sym typeface="Open Sans"/>
              </a:rPr>
              <a:t>For the first generation of “molecular biologists,” </a:t>
            </a:r>
            <a:endParaRPr b="1" i="0" sz="1900" u="none" cap="none" strike="noStrike">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b="1" sz="1900">
              <a:solidFill>
                <a:schemeClr val="dk1"/>
              </a:solidFill>
              <a:latin typeface="Open Sans"/>
              <a:ea typeface="Open Sans"/>
              <a:cs typeface="Open Sans"/>
              <a:sym typeface="Open Sans"/>
            </a:endParaRPr>
          </a:p>
          <a:p>
            <a:pPr indent="0" lvl="0" marL="0" marR="0" rtl="0" algn="l">
              <a:spcBef>
                <a:spcPts val="0"/>
              </a:spcBef>
              <a:spcAft>
                <a:spcPts val="0"/>
              </a:spcAft>
              <a:buNone/>
            </a:pPr>
            <a:r>
              <a:rPr b="1" i="0" lang="en" sz="1900" u="none" cap="none" strike="noStrike">
                <a:solidFill>
                  <a:schemeClr val="dk1"/>
                </a:solidFill>
                <a:latin typeface="Open Sans"/>
                <a:ea typeface="Open Sans"/>
                <a:cs typeface="Open Sans"/>
                <a:sym typeface="Open Sans"/>
              </a:rPr>
              <a:t>life began in 1953</a:t>
            </a:r>
            <a:r>
              <a:rPr b="1" lang="en" sz="1900">
                <a:solidFill>
                  <a:schemeClr val="dk1"/>
                </a:solidFill>
                <a:latin typeface="Open Sans"/>
                <a:ea typeface="Open Sans"/>
                <a:cs typeface="Open Sans"/>
                <a:sym typeface="Open Sans"/>
              </a:rPr>
              <a:t>, </a:t>
            </a:r>
            <a:endParaRPr b="1" sz="19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b="1" sz="19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900">
                <a:solidFill>
                  <a:schemeClr val="dk1"/>
                </a:solidFill>
                <a:latin typeface="Open Sans"/>
                <a:ea typeface="Open Sans"/>
                <a:cs typeface="Open Sans"/>
                <a:sym typeface="Open Sans"/>
              </a:rPr>
              <a:t>W</a:t>
            </a:r>
            <a:r>
              <a:rPr b="1" i="0" lang="en" sz="1900" u="none" cap="none" strike="noStrike">
                <a:solidFill>
                  <a:schemeClr val="dk1"/>
                </a:solidFill>
                <a:latin typeface="Open Sans"/>
                <a:ea typeface="Open Sans"/>
                <a:cs typeface="Open Sans"/>
                <a:sym typeface="Open Sans"/>
              </a:rPr>
              <a:t>ith these guys…</a:t>
            </a:r>
            <a:endParaRPr sz="1500"/>
          </a:p>
        </p:txBody>
      </p:sp>
      <p:pic>
        <p:nvPicPr>
          <p:cNvPr id="1382" name="Google Shape;1382;p262"/>
          <p:cNvPicPr preferRelativeResize="0"/>
          <p:nvPr/>
        </p:nvPicPr>
        <p:blipFill rotWithShape="1">
          <a:blip r:embed="rId4">
            <a:alphaModFix/>
          </a:blip>
          <a:srcRect b="8272" l="7111" r="75778" t="16469"/>
          <a:stretch/>
        </p:blipFill>
        <p:spPr>
          <a:xfrm>
            <a:off x="3899346" y="1161644"/>
            <a:ext cx="1230276" cy="3043734"/>
          </a:xfrm>
          <a:prstGeom prst="rect">
            <a:avLst/>
          </a:prstGeom>
          <a:noFill/>
          <a:ln>
            <a:noFill/>
          </a:ln>
        </p:spPr>
      </p:pic>
      <p:sp>
        <p:nvSpPr>
          <p:cNvPr id="1383" name="Google Shape;1383;p262"/>
          <p:cNvSpPr/>
          <p:nvPr/>
        </p:nvSpPr>
        <p:spPr>
          <a:xfrm>
            <a:off x="5442553" y="3838910"/>
            <a:ext cx="2949600" cy="9003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i="1" lang="en" sz="1400">
                <a:solidFill>
                  <a:schemeClr val="dk1"/>
                </a:solidFill>
                <a:latin typeface="Open Sans"/>
                <a:ea typeface="Open Sans"/>
                <a:cs typeface="Open Sans"/>
                <a:sym typeface="Open Sans"/>
              </a:rPr>
              <a:t>“It has not escaped our notice that the specific pairing we have postulated immediately suggests a possible copying mechanism for the genetic material”</a:t>
            </a:r>
            <a:endParaRPr sz="1100"/>
          </a:p>
        </p:txBody>
      </p:sp>
      <p:sp>
        <p:nvSpPr>
          <p:cNvPr id="1384" name="Google Shape;1384;p262"/>
          <p:cNvSpPr txBox="1"/>
          <p:nvPr/>
        </p:nvSpPr>
        <p:spPr>
          <a:xfrm>
            <a:off x="5311850" y="3396650"/>
            <a:ext cx="30804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Francis Crick and James Watson</a:t>
            </a:r>
            <a:endParaRPr sz="1100"/>
          </a:p>
        </p:txBody>
      </p:sp>
      <p:sp>
        <p:nvSpPr>
          <p:cNvPr id="1385" name="Google Shape;1385;p262"/>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9" name="Shape 1389"/>
        <p:cNvGrpSpPr/>
        <p:nvPr/>
      </p:nvGrpSpPr>
      <p:grpSpPr>
        <a:xfrm>
          <a:off x="0" y="0"/>
          <a:ext cx="0" cy="0"/>
          <a:chOff x="0" y="0"/>
          <a:chExt cx="0" cy="0"/>
        </a:xfrm>
      </p:grpSpPr>
      <p:pic>
        <p:nvPicPr>
          <p:cNvPr id="1390" name="Google Shape;1390;p263"/>
          <p:cNvPicPr preferRelativeResize="0"/>
          <p:nvPr/>
        </p:nvPicPr>
        <p:blipFill rotWithShape="1">
          <a:blip r:embed="rId3">
            <a:alphaModFix/>
          </a:blip>
          <a:srcRect b="0" l="0" r="0" t="0"/>
          <a:stretch/>
        </p:blipFill>
        <p:spPr>
          <a:xfrm>
            <a:off x="927901" y="1102653"/>
            <a:ext cx="4493258" cy="3450935"/>
          </a:xfrm>
          <a:prstGeom prst="rect">
            <a:avLst/>
          </a:prstGeom>
          <a:noFill/>
          <a:ln>
            <a:noFill/>
          </a:ln>
        </p:spPr>
      </p:pic>
      <p:sp>
        <p:nvSpPr>
          <p:cNvPr id="1391" name="Google Shape;1391;p263"/>
          <p:cNvSpPr txBox="1"/>
          <p:nvPr/>
        </p:nvSpPr>
        <p:spPr>
          <a:xfrm>
            <a:off x="686075" y="272103"/>
            <a:ext cx="72264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Open Sans"/>
                <a:ea typeface="Open Sans"/>
                <a:cs typeface="Open Sans"/>
                <a:sym typeface="Open Sans"/>
              </a:rPr>
              <a:t>1962 was a very good year… </a:t>
            </a:r>
            <a:endParaRPr b="1" sz="18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800">
                <a:solidFill>
                  <a:schemeClr val="dk1"/>
                </a:solidFill>
                <a:latin typeface="Open Sans"/>
                <a:ea typeface="Open Sans"/>
                <a:cs typeface="Open Sans"/>
                <a:sym typeface="Open Sans"/>
              </a:rPr>
              <a:t>for the </a:t>
            </a:r>
            <a:r>
              <a:rPr b="1" lang="en" sz="1800">
                <a:solidFill>
                  <a:srgbClr val="FF0000"/>
                </a:solidFill>
                <a:latin typeface="Open Sans"/>
                <a:ea typeface="Open Sans"/>
                <a:cs typeface="Open Sans"/>
                <a:sym typeface="Open Sans"/>
              </a:rPr>
              <a:t>MRC Laboratory of Molecular Biology</a:t>
            </a:r>
            <a:endParaRPr sz="1100"/>
          </a:p>
        </p:txBody>
      </p:sp>
      <p:pic>
        <p:nvPicPr>
          <p:cNvPr id="1392" name="Google Shape;1392;p263"/>
          <p:cNvPicPr preferRelativeResize="0"/>
          <p:nvPr/>
        </p:nvPicPr>
        <p:blipFill rotWithShape="1">
          <a:blip r:embed="rId4">
            <a:alphaModFix/>
          </a:blip>
          <a:srcRect b="27560" l="2224" r="76784" t="22905"/>
          <a:stretch/>
        </p:blipFill>
        <p:spPr>
          <a:xfrm>
            <a:off x="6113971" y="1526876"/>
            <a:ext cx="1798609" cy="2387361"/>
          </a:xfrm>
          <a:prstGeom prst="rect">
            <a:avLst/>
          </a:prstGeom>
          <a:noFill/>
          <a:ln>
            <a:noFill/>
          </a:ln>
        </p:spPr>
      </p:pic>
      <p:sp>
        <p:nvSpPr>
          <p:cNvPr id="1393" name="Google Shape;1393;p263"/>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7" name="Shape 1397"/>
        <p:cNvGrpSpPr/>
        <p:nvPr/>
      </p:nvGrpSpPr>
      <p:grpSpPr>
        <a:xfrm>
          <a:off x="0" y="0"/>
          <a:ext cx="0" cy="0"/>
          <a:chOff x="0" y="0"/>
          <a:chExt cx="0" cy="0"/>
        </a:xfrm>
      </p:grpSpPr>
      <p:sp>
        <p:nvSpPr>
          <p:cNvPr id="1398" name="Google Shape;1398;p264"/>
          <p:cNvSpPr/>
          <p:nvPr/>
        </p:nvSpPr>
        <p:spPr>
          <a:xfrm>
            <a:off x="1715939" y="360528"/>
            <a:ext cx="4572000" cy="3831818"/>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100">
                <a:solidFill>
                  <a:schemeClr val="dk1"/>
                </a:solidFill>
                <a:latin typeface="Open Sans"/>
                <a:ea typeface="Open Sans"/>
                <a:cs typeface="Open Sans"/>
                <a:sym typeface="Open Sans"/>
              </a:rPr>
              <a:t>The 1962 Nobel Prizes…</a:t>
            </a:r>
            <a:endParaRPr sz="1100"/>
          </a:p>
          <a:p>
            <a:pPr indent="0" lvl="0" marL="0" marR="0" rtl="0" algn="l">
              <a:spcBef>
                <a:spcPts val="0"/>
              </a:spcBef>
              <a:spcAft>
                <a:spcPts val="0"/>
              </a:spcAft>
              <a:buNone/>
            </a:pPr>
            <a:r>
              <a:t/>
            </a:r>
            <a:endParaRPr b="1" sz="21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in Chemistry –  </a:t>
            </a:r>
            <a:r>
              <a:rPr b="1" lang="en" sz="1400">
                <a:solidFill>
                  <a:srgbClr val="FF0000"/>
                </a:solidFill>
                <a:latin typeface="Open Sans"/>
                <a:ea typeface="Open Sans"/>
                <a:cs typeface="Open Sans"/>
                <a:sym typeface="Open Sans"/>
              </a:rPr>
              <a:t>Max Perutz </a:t>
            </a:r>
            <a:r>
              <a:rPr b="0" lang="en" sz="1400">
                <a:solidFill>
                  <a:schemeClr val="dk1"/>
                </a:solidFill>
                <a:latin typeface="Open Sans"/>
                <a:ea typeface="Open Sans"/>
                <a:cs typeface="Open Sans"/>
                <a:sym typeface="Open Sans"/>
              </a:rPr>
              <a:t>and</a:t>
            </a:r>
            <a:r>
              <a:rPr b="1" lang="en" sz="1400">
                <a:solidFill>
                  <a:schemeClr val="dk1"/>
                </a:solidFill>
                <a:latin typeface="Open Sans"/>
                <a:ea typeface="Open Sans"/>
                <a:cs typeface="Open Sans"/>
                <a:sym typeface="Open Sans"/>
              </a:rPr>
              <a:t> </a:t>
            </a:r>
            <a:r>
              <a:rPr b="1" lang="en" sz="1400">
                <a:solidFill>
                  <a:srgbClr val="FF0000"/>
                </a:solidFill>
                <a:latin typeface="Open Sans"/>
                <a:ea typeface="Open Sans"/>
                <a:cs typeface="Open Sans"/>
                <a:sym typeface="Open Sans"/>
              </a:rPr>
              <a:t>John Kendrew</a:t>
            </a:r>
            <a:endParaRPr sz="1100"/>
          </a:p>
          <a:p>
            <a:pPr indent="0" lvl="0" marL="0" marR="0" rtl="0" algn="l">
              <a:spcBef>
                <a:spcPts val="0"/>
              </a:spcBef>
              <a:spcAft>
                <a:spcPts val="0"/>
              </a:spcAft>
              <a:buNone/>
            </a:pPr>
            <a:r>
              <a:rPr lang="en" sz="1400">
                <a:solidFill>
                  <a:schemeClr val="dk1"/>
                </a:solidFill>
                <a:latin typeface="Open Sans"/>
                <a:ea typeface="Open Sans"/>
                <a:cs typeface="Open Sans"/>
                <a:sym typeface="Open Sans"/>
              </a:rPr>
              <a:t>"for their studies of the structures of globular proteins“</a:t>
            </a:r>
            <a:endParaRPr sz="1100"/>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in Physiology or Medicine – </a:t>
            </a:r>
            <a:r>
              <a:rPr b="1" lang="en" sz="1400">
                <a:solidFill>
                  <a:srgbClr val="FF0000"/>
                </a:solidFill>
                <a:latin typeface="Open Sans"/>
                <a:ea typeface="Open Sans"/>
                <a:cs typeface="Open Sans"/>
                <a:sym typeface="Open Sans"/>
              </a:rPr>
              <a:t>Francis Crick</a:t>
            </a:r>
            <a:r>
              <a:rPr b="1" lang="en" sz="1400">
                <a:solidFill>
                  <a:schemeClr val="dk1"/>
                </a:solidFill>
                <a:latin typeface="Open Sans"/>
                <a:ea typeface="Open Sans"/>
                <a:cs typeface="Open Sans"/>
                <a:sym typeface="Open Sans"/>
              </a:rPr>
              <a:t>, </a:t>
            </a:r>
            <a:r>
              <a:rPr b="1" lang="en" sz="1400">
                <a:solidFill>
                  <a:srgbClr val="FF0000"/>
                </a:solidFill>
                <a:latin typeface="Open Sans"/>
                <a:ea typeface="Open Sans"/>
                <a:cs typeface="Open Sans"/>
                <a:sym typeface="Open Sans"/>
              </a:rPr>
              <a:t>James Watson </a:t>
            </a:r>
            <a:r>
              <a:rPr b="0" lang="en" sz="1400">
                <a:solidFill>
                  <a:schemeClr val="dk1"/>
                </a:solidFill>
                <a:latin typeface="Open Sans"/>
                <a:ea typeface="Open Sans"/>
                <a:cs typeface="Open Sans"/>
                <a:sym typeface="Open Sans"/>
              </a:rPr>
              <a:t>and</a:t>
            </a:r>
            <a:r>
              <a:rPr b="1" lang="en" sz="1400">
                <a:solidFill>
                  <a:schemeClr val="dk1"/>
                </a:solidFill>
                <a:latin typeface="Open Sans"/>
                <a:ea typeface="Open Sans"/>
                <a:cs typeface="Open Sans"/>
                <a:sym typeface="Open Sans"/>
              </a:rPr>
              <a:t> </a:t>
            </a:r>
            <a:r>
              <a:rPr b="1" lang="en" sz="1400">
                <a:solidFill>
                  <a:srgbClr val="FF0000"/>
                </a:solidFill>
                <a:latin typeface="Open Sans"/>
                <a:ea typeface="Open Sans"/>
                <a:cs typeface="Open Sans"/>
                <a:sym typeface="Open Sans"/>
              </a:rPr>
              <a:t>Maurice Wilkins</a:t>
            </a:r>
            <a:endParaRPr sz="1100"/>
          </a:p>
          <a:p>
            <a:pPr indent="0" lvl="0" marL="0" marR="0" rtl="0" algn="l">
              <a:spcBef>
                <a:spcPts val="0"/>
              </a:spcBef>
              <a:spcAft>
                <a:spcPts val="0"/>
              </a:spcAft>
              <a:buNone/>
            </a:pPr>
            <a:r>
              <a:rPr lang="en" sz="1400">
                <a:solidFill>
                  <a:schemeClr val="dk1"/>
                </a:solidFill>
                <a:latin typeface="Open Sans"/>
                <a:ea typeface="Open Sans"/>
                <a:cs typeface="Open Sans"/>
                <a:sym typeface="Open Sans"/>
              </a:rPr>
              <a:t>"for their discoveries concerning </a:t>
            </a:r>
            <a:r>
              <a:rPr lang="en" sz="1400">
                <a:solidFill>
                  <a:schemeClr val="dk1"/>
                </a:solidFill>
                <a:latin typeface="Open Sans"/>
                <a:ea typeface="Open Sans"/>
                <a:cs typeface="Open Sans"/>
                <a:sym typeface="Open Sans"/>
              </a:rPr>
              <a:t>the molecular structure of nucleic acids and its signific</a:t>
            </a:r>
            <a:r>
              <a:rPr lang="en" sz="1400">
                <a:solidFill>
                  <a:schemeClr val="dk1"/>
                </a:solidFill>
                <a:latin typeface="Open Sans"/>
                <a:ea typeface="Open Sans"/>
                <a:cs typeface="Open Sans"/>
                <a:sym typeface="Open Sans"/>
              </a:rPr>
              <a:t>an</a:t>
            </a:r>
            <a:r>
              <a:rPr lang="en" sz="1400">
                <a:solidFill>
                  <a:schemeClr val="dk1"/>
                </a:solidFill>
                <a:latin typeface="Open Sans"/>
                <a:ea typeface="Open Sans"/>
                <a:cs typeface="Open Sans"/>
                <a:sym typeface="Open Sans"/>
              </a:rPr>
              <a:t>ce for information transfer in living material“</a:t>
            </a:r>
            <a:endParaRPr sz="1100"/>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in Literature </a:t>
            </a:r>
            <a:r>
              <a:rPr b="1" lang="en" sz="1400">
                <a:solidFill>
                  <a:srgbClr val="FF0000"/>
                </a:solidFill>
                <a:latin typeface="Open Sans"/>
                <a:ea typeface="Open Sans"/>
                <a:cs typeface="Open Sans"/>
                <a:sym typeface="Open Sans"/>
              </a:rPr>
              <a:t>– John Steinbeck</a:t>
            </a:r>
            <a:endParaRPr sz="1100"/>
          </a:p>
          <a:p>
            <a:pPr indent="0" lvl="0" marL="0" marR="0" rtl="0" algn="l">
              <a:spcBef>
                <a:spcPts val="0"/>
              </a:spcBef>
              <a:spcAft>
                <a:spcPts val="0"/>
              </a:spcAft>
              <a:buNone/>
            </a:pPr>
            <a:r>
              <a:rPr lang="en" sz="1400">
                <a:solidFill>
                  <a:schemeClr val="dk1"/>
                </a:solidFill>
                <a:latin typeface="Open Sans"/>
                <a:ea typeface="Open Sans"/>
                <a:cs typeface="Open Sans"/>
                <a:sym typeface="Open Sans"/>
              </a:rPr>
              <a:t>"for his realistic and imaginative writings, combining as they do sympathetic humour and keen social perception“</a:t>
            </a:r>
            <a:endParaRPr sz="1100"/>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The Nobel Peace Prize – </a:t>
            </a:r>
            <a:r>
              <a:rPr b="1" lang="en" sz="1400">
                <a:solidFill>
                  <a:srgbClr val="FF0000"/>
                </a:solidFill>
                <a:latin typeface="Open Sans"/>
                <a:ea typeface="Open Sans"/>
                <a:cs typeface="Open Sans"/>
                <a:sym typeface="Open Sans"/>
              </a:rPr>
              <a:t>Linus Pauling</a:t>
            </a:r>
            <a:endParaRPr sz="1100"/>
          </a:p>
        </p:txBody>
      </p:sp>
      <p:pic>
        <p:nvPicPr>
          <p:cNvPr id="1399" name="Google Shape;1399;p264"/>
          <p:cNvPicPr preferRelativeResize="0"/>
          <p:nvPr/>
        </p:nvPicPr>
        <p:blipFill rotWithShape="1">
          <a:blip r:embed="rId3">
            <a:alphaModFix/>
          </a:blip>
          <a:srcRect b="0" l="0" r="0" t="0"/>
          <a:stretch/>
        </p:blipFill>
        <p:spPr>
          <a:xfrm>
            <a:off x="573517" y="850843"/>
            <a:ext cx="1058367" cy="1483021"/>
          </a:xfrm>
          <a:prstGeom prst="rect">
            <a:avLst/>
          </a:prstGeom>
          <a:noFill/>
          <a:ln>
            <a:noFill/>
          </a:ln>
        </p:spPr>
      </p:pic>
      <p:pic>
        <p:nvPicPr>
          <p:cNvPr id="1400" name="Google Shape;1400;p264"/>
          <p:cNvPicPr preferRelativeResize="0"/>
          <p:nvPr/>
        </p:nvPicPr>
        <p:blipFill rotWithShape="1">
          <a:blip r:embed="rId4">
            <a:alphaModFix/>
          </a:blip>
          <a:srcRect b="0" l="0" r="0" t="0"/>
          <a:stretch/>
        </p:blipFill>
        <p:spPr>
          <a:xfrm>
            <a:off x="572039" y="2522714"/>
            <a:ext cx="1059845" cy="1485092"/>
          </a:xfrm>
          <a:prstGeom prst="rect">
            <a:avLst/>
          </a:prstGeom>
          <a:noFill/>
          <a:ln>
            <a:noFill/>
          </a:ln>
        </p:spPr>
      </p:pic>
      <p:pic>
        <p:nvPicPr>
          <p:cNvPr id="1401" name="Google Shape;1401;p264"/>
          <p:cNvPicPr preferRelativeResize="0"/>
          <p:nvPr/>
        </p:nvPicPr>
        <p:blipFill rotWithShape="1">
          <a:blip r:embed="rId5">
            <a:alphaModFix/>
          </a:blip>
          <a:srcRect b="0" l="0" r="0" t="0"/>
          <a:stretch/>
        </p:blipFill>
        <p:spPr>
          <a:xfrm>
            <a:off x="6462097" y="867158"/>
            <a:ext cx="1005740" cy="1409279"/>
          </a:xfrm>
          <a:prstGeom prst="rect">
            <a:avLst/>
          </a:prstGeom>
          <a:noFill/>
          <a:ln>
            <a:noFill/>
          </a:ln>
        </p:spPr>
      </p:pic>
      <p:pic>
        <p:nvPicPr>
          <p:cNvPr id="1402" name="Google Shape;1402;p264"/>
          <p:cNvPicPr preferRelativeResize="0"/>
          <p:nvPr/>
        </p:nvPicPr>
        <p:blipFill rotWithShape="1">
          <a:blip r:embed="rId6">
            <a:alphaModFix/>
          </a:blip>
          <a:srcRect b="0" l="0" r="0" t="0"/>
          <a:stretch/>
        </p:blipFill>
        <p:spPr>
          <a:xfrm>
            <a:off x="7777385" y="463767"/>
            <a:ext cx="1005740" cy="1409279"/>
          </a:xfrm>
          <a:prstGeom prst="rect">
            <a:avLst/>
          </a:prstGeom>
          <a:noFill/>
          <a:ln>
            <a:noFill/>
          </a:ln>
        </p:spPr>
      </p:pic>
      <p:pic>
        <p:nvPicPr>
          <p:cNvPr id="1403" name="Google Shape;1403;p264"/>
          <p:cNvPicPr preferRelativeResize="0"/>
          <p:nvPr/>
        </p:nvPicPr>
        <p:blipFill rotWithShape="1">
          <a:blip r:embed="rId7">
            <a:alphaModFix/>
          </a:blip>
          <a:srcRect b="0" l="0" r="0" t="0"/>
          <a:stretch/>
        </p:blipFill>
        <p:spPr>
          <a:xfrm>
            <a:off x="7777385" y="2040227"/>
            <a:ext cx="1005740" cy="1409279"/>
          </a:xfrm>
          <a:prstGeom prst="rect">
            <a:avLst/>
          </a:prstGeom>
          <a:noFill/>
          <a:ln>
            <a:noFill/>
          </a:ln>
        </p:spPr>
      </p:pic>
      <p:pic>
        <p:nvPicPr>
          <p:cNvPr id="1404" name="Google Shape;1404;p264"/>
          <p:cNvPicPr preferRelativeResize="0"/>
          <p:nvPr/>
        </p:nvPicPr>
        <p:blipFill rotWithShape="1">
          <a:blip r:embed="rId8">
            <a:alphaModFix/>
          </a:blip>
          <a:srcRect b="0" l="0" r="0" t="0"/>
          <a:stretch/>
        </p:blipFill>
        <p:spPr>
          <a:xfrm>
            <a:off x="6395879" y="2571750"/>
            <a:ext cx="943004" cy="1321369"/>
          </a:xfrm>
          <a:prstGeom prst="rect">
            <a:avLst/>
          </a:prstGeom>
          <a:noFill/>
          <a:ln>
            <a:noFill/>
          </a:ln>
        </p:spPr>
      </p:pic>
      <p:pic>
        <p:nvPicPr>
          <p:cNvPr id="1405" name="Google Shape;1405;p264"/>
          <p:cNvPicPr preferRelativeResize="0"/>
          <p:nvPr/>
        </p:nvPicPr>
        <p:blipFill rotWithShape="1">
          <a:blip r:embed="rId9">
            <a:alphaModFix/>
          </a:blip>
          <a:srcRect b="0" l="0" r="0" t="0"/>
          <a:stretch/>
        </p:blipFill>
        <p:spPr>
          <a:xfrm>
            <a:off x="5441193" y="4133805"/>
            <a:ext cx="954676" cy="1337725"/>
          </a:xfrm>
          <a:prstGeom prst="rect">
            <a:avLst/>
          </a:prstGeom>
          <a:noFill/>
          <a:ln>
            <a:noFill/>
          </a:ln>
        </p:spPr>
      </p:pic>
      <p:sp>
        <p:nvSpPr>
          <p:cNvPr id="1406" name="Google Shape;1406;p264"/>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229"/>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Thursday</a:t>
            </a:r>
            <a:r>
              <a:rPr b="1" lang="en"/>
              <a:t>’s Wants</a:t>
            </a:r>
            <a:endParaRPr b="1"/>
          </a:p>
        </p:txBody>
      </p:sp>
      <p:pic>
        <p:nvPicPr>
          <p:cNvPr id="1113" name="Google Shape;1113;p229" title="Untitled (2).jpeg"/>
          <p:cNvPicPr preferRelativeResize="0"/>
          <p:nvPr/>
        </p:nvPicPr>
        <p:blipFill>
          <a:blip r:embed="rId3">
            <a:alphaModFix/>
          </a:blip>
          <a:stretch>
            <a:fillRect/>
          </a:stretch>
        </p:blipFill>
        <p:spPr>
          <a:xfrm>
            <a:off x="2404075" y="1010126"/>
            <a:ext cx="4139243" cy="413337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0" name="Shape 1410"/>
        <p:cNvGrpSpPr/>
        <p:nvPr/>
      </p:nvGrpSpPr>
      <p:grpSpPr>
        <a:xfrm>
          <a:off x="0" y="0"/>
          <a:ext cx="0" cy="0"/>
          <a:chOff x="0" y="0"/>
          <a:chExt cx="0" cy="0"/>
        </a:xfrm>
      </p:grpSpPr>
      <p:pic>
        <p:nvPicPr>
          <p:cNvPr id="1411" name="Google Shape;1411;p265"/>
          <p:cNvPicPr preferRelativeResize="0"/>
          <p:nvPr/>
        </p:nvPicPr>
        <p:blipFill rotWithShape="1">
          <a:blip r:embed="rId3">
            <a:alphaModFix/>
          </a:blip>
          <a:srcRect b="0" l="0" r="0" t="0"/>
          <a:stretch/>
        </p:blipFill>
        <p:spPr>
          <a:xfrm>
            <a:off x="334409" y="574646"/>
            <a:ext cx="2615050" cy="3102668"/>
          </a:xfrm>
          <a:prstGeom prst="rect">
            <a:avLst/>
          </a:prstGeom>
          <a:noFill/>
          <a:ln>
            <a:noFill/>
          </a:ln>
        </p:spPr>
      </p:pic>
      <p:pic>
        <p:nvPicPr>
          <p:cNvPr id="1412" name="Google Shape;1412;p265"/>
          <p:cNvPicPr preferRelativeResize="0"/>
          <p:nvPr/>
        </p:nvPicPr>
        <p:blipFill rotWithShape="1">
          <a:blip r:embed="rId4">
            <a:alphaModFix/>
          </a:blip>
          <a:srcRect b="0" l="0" r="0" t="0"/>
          <a:stretch/>
        </p:blipFill>
        <p:spPr>
          <a:xfrm>
            <a:off x="5510357" y="957533"/>
            <a:ext cx="3080246" cy="2781233"/>
          </a:xfrm>
          <a:prstGeom prst="rect">
            <a:avLst/>
          </a:prstGeom>
          <a:noFill/>
          <a:ln>
            <a:noFill/>
          </a:ln>
        </p:spPr>
      </p:pic>
      <p:pic>
        <p:nvPicPr>
          <p:cNvPr id="1413" name="Google Shape;1413;p265"/>
          <p:cNvPicPr preferRelativeResize="0"/>
          <p:nvPr/>
        </p:nvPicPr>
        <p:blipFill rotWithShape="1">
          <a:blip r:embed="rId5">
            <a:alphaModFix/>
          </a:blip>
          <a:srcRect b="12751" l="0" r="0" t="16998"/>
          <a:stretch/>
        </p:blipFill>
        <p:spPr>
          <a:xfrm>
            <a:off x="3281792" y="1133497"/>
            <a:ext cx="1940943" cy="1818018"/>
          </a:xfrm>
          <a:prstGeom prst="rect">
            <a:avLst/>
          </a:prstGeom>
          <a:noFill/>
          <a:ln>
            <a:noFill/>
          </a:ln>
        </p:spPr>
      </p:pic>
      <p:pic>
        <p:nvPicPr>
          <p:cNvPr descr="C:\Users\herman\Desktop\IMG_4787.jpg" id="1414" name="Google Shape;1414;p265"/>
          <p:cNvPicPr preferRelativeResize="0"/>
          <p:nvPr/>
        </p:nvPicPr>
        <p:blipFill rotWithShape="1">
          <a:blip r:embed="rId6">
            <a:alphaModFix/>
          </a:blip>
          <a:srcRect b="0" l="0" r="0" t="0"/>
          <a:stretch/>
        </p:blipFill>
        <p:spPr>
          <a:xfrm>
            <a:off x="3524704" y="3220787"/>
            <a:ext cx="1410410" cy="1416889"/>
          </a:xfrm>
          <a:prstGeom prst="rect">
            <a:avLst/>
          </a:prstGeom>
          <a:noFill/>
          <a:ln>
            <a:noFill/>
          </a:ln>
        </p:spPr>
      </p:pic>
      <p:sp>
        <p:nvSpPr>
          <p:cNvPr id="1415" name="Google Shape;1415;p265"/>
          <p:cNvSpPr txBox="1"/>
          <p:nvPr/>
        </p:nvSpPr>
        <p:spPr>
          <a:xfrm>
            <a:off x="4229908" y="517979"/>
            <a:ext cx="2005651" cy="34624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800">
                <a:solidFill>
                  <a:schemeClr val="dk1"/>
                </a:solidFill>
                <a:latin typeface="Open Sans"/>
                <a:ea typeface="Open Sans"/>
                <a:cs typeface="Open Sans"/>
                <a:sym typeface="Open Sans"/>
              </a:rPr>
              <a:t>…at the LMB</a:t>
            </a:r>
            <a:endParaRPr sz="1100"/>
          </a:p>
        </p:txBody>
      </p:sp>
      <p:sp>
        <p:nvSpPr>
          <p:cNvPr id="1416" name="Google Shape;1416;p26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pic>
        <p:nvPicPr>
          <p:cNvPr descr="C:\Users\herman\Desktop\Venki.jpg" id="1421" name="Google Shape;1421;p266"/>
          <p:cNvPicPr preferRelativeResize="0"/>
          <p:nvPr/>
        </p:nvPicPr>
        <p:blipFill rotWithShape="1">
          <a:blip r:embed="rId3">
            <a:alphaModFix/>
          </a:blip>
          <a:srcRect b="0" l="0" r="0" t="0"/>
          <a:stretch/>
        </p:blipFill>
        <p:spPr>
          <a:xfrm>
            <a:off x="2909495" y="624447"/>
            <a:ext cx="4970735" cy="3525314"/>
          </a:xfrm>
          <a:prstGeom prst="rect">
            <a:avLst/>
          </a:prstGeom>
          <a:noFill/>
          <a:ln>
            <a:noFill/>
          </a:ln>
        </p:spPr>
      </p:pic>
      <p:sp>
        <p:nvSpPr>
          <p:cNvPr id="1422" name="Google Shape;1422;p266"/>
          <p:cNvSpPr txBox="1"/>
          <p:nvPr/>
        </p:nvSpPr>
        <p:spPr>
          <a:xfrm>
            <a:off x="3309977" y="4249298"/>
            <a:ext cx="4369689" cy="530914"/>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Open Sans"/>
                <a:ea typeface="Open Sans"/>
                <a:cs typeface="Open Sans"/>
                <a:sym typeface="Open Sans"/>
              </a:rPr>
              <a:t>Mark with another reMARKable model.  And oh yes, that’s Venki Ramakrishnan standing next to him.</a:t>
            </a:r>
            <a:endParaRPr sz="1100"/>
          </a:p>
        </p:txBody>
      </p:sp>
      <p:pic>
        <p:nvPicPr>
          <p:cNvPr descr="Gene Machine: The Race to Decipher the Secrets of the Ribosome" id="1423" name="Google Shape;1423;p266"/>
          <p:cNvPicPr preferRelativeResize="0"/>
          <p:nvPr/>
        </p:nvPicPr>
        <p:blipFill rotWithShape="1">
          <a:blip r:embed="rId4">
            <a:alphaModFix/>
          </a:blip>
          <a:srcRect b="0" l="0" r="0" t="0"/>
          <a:stretch/>
        </p:blipFill>
        <p:spPr>
          <a:xfrm>
            <a:off x="603922" y="986757"/>
            <a:ext cx="1736231" cy="2690495"/>
          </a:xfrm>
          <a:prstGeom prst="rect">
            <a:avLst/>
          </a:prstGeom>
          <a:noFill/>
          <a:ln>
            <a:noFill/>
          </a:ln>
        </p:spPr>
      </p:pic>
      <p:sp>
        <p:nvSpPr>
          <p:cNvPr id="1424" name="Google Shape;1424;p26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8" name="Shape 1428"/>
        <p:cNvGrpSpPr/>
        <p:nvPr/>
      </p:nvGrpSpPr>
      <p:grpSpPr>
        <a:xfrm>
          <a:off x="0" y="0"/>
          <a:ext cx="0" cy="0"/>
          <a:chOff x="0" y="0"/>
          <a:chExt cx="0" cy="0"/>
        </a:xfrm>
      </p:grpSpPr>
      <p:sp>
        <p:nvSpPr>
          <p:cNvPr id="1429" name="Google Shape;1429;p267"/>
          <p:cNvSpPr txBox="1"/>
          <p:nvPr/>
        </p:nvSpPr>
        <p:spPr>
          <a:xfrm>
            <a:off x="491320" y="970742"/>
            <a:ext cx="8015944" cy="1361912"/>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Open Sans"/>
                <a:ea typeface="Open Sans"/>
                <a:cs typeface="Open Sans"/>
                <a:sym typeface="Open Sans"/>
              </a:rPr>
              <a:t>As you reflect on your teaching, you may notice that you ask your students a lot of ”</a:t>
            </a:r>
            <a:r>
              <a:rPr b="1" lang="en" sz="2100">
                <a:solidFill>
                  <a:srgbClr val="FF0000"/>
                </a:solidFill>
                <a:latin typeface="Open Sans"/>
                <a:ea typeface="Open Sans"/>
                <a:cs typeface="Open Sans"/>
                <a:sym typeface="Open Sans"/>
              </a:rPr>
              <a:t>what</a:t>
            </a:r>
            <a:r>
              <a:rPr b="1" lang="en" sz="2100">
                <a:solidFill>
                  <a:schemeClr val="dk1"/>
                </a:solidFill>
                <a:latin typeface="Open Sans"/>
                <a:ea typeface="Open Sans"/>
                <a:cs typeface="Open Sans"/>
                <a:sym typeface="Open Sans"/>
              </a:rPr>
              <a:t>” questions like:</a:t>
            </a:r>
            <a:endParaRPr sz="1100"/>
          </a:p>
          <a:p>
            <a:pPr indent="0" lvl="0" marL="0" marR="0" rtl="0" algn="ctr">
              <a:spcBef>
                <a:spcPts val="0"/>
              </a:spcBef>
              <a:spcAft>
                <a:spcPts val="0"/>
              </a:spcAft>
              <a:buNone/>
            </a:pPr>
            <a:r>
              <a:t/>
            </a:r>
            <a:endParaRPr b="1" sz="21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 sz="2100">
                <a:solidFill>
                  <a:srgbClr val="FF0000"/>
                </a:solidFill>
                <a:latin typeface="Open Sans"/>
                <a:ea typeface="Open Sans"/>
                <a:cs typeface="Open Sans"/>
                <a:sym typeface="Open Sans"/>
              </a:rPr>
              <a:t>What</a:t>
            </a:r>
            <a:r>
              <a:rPr b="1" lang="en" sz="2100">
                <a:solidFill>
                  <a:srgbClr val="0070C0"/>
                </a:solidFill>
                <a:latin typeface="Open Sans"/>
                <a:ea typeface="Open Sans"/>
                <a:cs typeface="Open Sans"/>
                <a:sym typeface="Open Sans"/>
              </a:rPr>
              <a:t> is the difference between DNA and RNA?</a:t>
            </a:r>
            <a:endParaRPr sz="1100"/>
          </a:p>
        </p:txBody>
      </p:sp>
      <p:sp>
        <p:nvSpPr>
          <p:cNvPr id="1430" name="Google Shape;1430;p267"/>
          <p:cNvSpPr txBox="1"/>
          <p:nvPr/>
        </p:nvSpPr>
        <p:spPr>
          <a:xfrm>
            <a:off x="900752" y="2843810"/>
            <a:ext cx="4621088" cy="392415"/>
          </a:xfrm>
          <a:prstGeom prst="rect">
            <a:avLst/>
          </a:prstGeom>
          <a:noFill/>
          <a:ln>
            <a:noFill/>
          </a:ln>
        </p:spPr>
        <p:txBody>
          <a:bodyPr anchorCtr="0" anchor="t" bIns="34275" lIns="68575" spcFirstLastPara="1" rIns="68575" wrap="square" tIns="34275">
            <a:spAutoFit/>
          </a:bodyPr>
          <a:lstStyle/>
          <a:p>
            <a:pPr indent="-336550" lvl="0" marL="342900" marR="0" rtl="0" algn="l">
              <a:spcBef>
                <a:spcPts val="0"/>
              </a:spcBef>
              <a:spcAft>
                <a:spcPts val="0"/>
              </a:spcAft>
              <a:buClr>
                <a:schemeClr val="dk1"/>
              </a:buClr>
              <a:buSzPts val="2100"/>
              <a:buFont typeface="Arial"/>
              <a:buChar char="•"/>
            </a:pPr>
            <a:r>
              <a:rPr b="1" lang="en" sz="2100">
                <a:solidFill>
                  <a:schemeClr val="dk1"/>
                </a:solidFill>
                <a:latin typeface="Open Sans"/>
                <a:ea typeface="Open Sans"/>
                <a:cs typeface="Open Sans"/>
                <a:sym typeface="Open Sans"/>
              </a:rPr>
              <a:t>RNA has U’s and DNA has T’s</a:t>
            </a:r>
            <a:endParaRPr sz="1100"/>
          </a:p>
        </p:txBody>
      </p:sp>
      <p:sp>
        <p:nvSpPr>
          <p:cNvPr id="1431" name="Google Shape;1431;p267"/>
          <p:cNvSpPr txBox="1"/>
          <p:nvPr/>
        </p:nvSpPr>
        <p:spPr>
          <a:xfrm>
            <a:off x="900752" y="326577"/>
            <a:ext cx="7001302" cy="484748"/>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Open Sans"/>
                <a:ea typeface="Open Sans"/>
                <a:cs typeface="Open Sans"/>
                <a:sym typeface="Open Sans"/>
              </a:rPr>
              <a:t>Teaching your kids to think…</a:t>
            </a:r>
            <a:endParaRPr sz="1100"/>
          </a:p>
        </p:txBody>
      </p:sp>
      <p:sp>
        <p:nvSpPr>
          <p:cNvPr id="1432" name="Google Shape;1432;p267"/>
          <p:cNvSpPr txBox="1"/>
          <p:nvPr/>
        </p:nvSpPr>
        <p:spPr>
          <a:xfrm>
            <a:off x="900752" y="3416620"/>
            <a:ext cx="5198807" cy="392415"/>
          </a:xfrm>
          <a:prstGeom prst="rect">
            <a:avLst/>
          </a:prstGeom>
          <a:noFill/>
          <a:ln>
            <a:noFill/>
          </a:ln>
        </p:spPr>
        <p:txBody>
          <a:bodyPr anchorCtr="0" anchor="t" bIns="34275" lIns="68575" spcFirstLastPara="1" rIns="68575" wrap="square" tIns="34275">
            <a:spAutoFit/>
          </a:bodyPr>
          <a:lstStyle/>
          <a:p>
            <a:pPr indent="-336550" lvl="0" marL="342900" marR="0" rtl="0" algn="l">
              <a:spcBef>
                <a:spcPts val="0"/>
              </a:spcBef>
              <a:spcAft>
                <a:spcPts val="0"/>
              </a:spcAft>
              <a:buClr>
                <a:schemeClr val="dk1"/>
              </a:buClr>
              <a:buSzPts val="2100"/>
              <a:buFont typeface="Arial"/>
              <a:buChar char="•"/>
            </a:pPr>
            <a:r>
              <a:rPr b="1" lang="en" sz="2100">
                <a:solidFill>
                  <a:schemeClr val="dk1"/>
                </a:solidFill>
                <a:latin typeface="Open Sans"/>
                <a:ea typeface="Open Sans"/>
                <a:cs typeface="Open Sans"/>
                <a:sym typeface="Open Sans"/>
              </a:rPr>
              <a:t>DNA has deoxyribose; RNA has ribose</a:t>
            </a:r>
            <a:endParaRPr sz="1100"/>
          </a:p>
        </p:txBody>
      </p:sp>
      <p:grpSp>
        <p:nvGrpSpPr>
          <p:cNvPr id="1433" name="Google Shape;1433;p267"/>
          <p:cNvGrpSpPr/>
          <p:nvPr/>
        </p:nvGrpSpPr>
        <p:grpSpPr>
          <a:xfrm>
            <a:off x="301438" y="2411874"/>
            <a:ext cx="8541113" cy="2075615"/>
            <a:chOff x="-45133" y="3723432"/>
            <a:chExt cx="11388151" cy="2767486"/>
          </a:xfrm>
        </p:grpSpPr>
        <p:sp>
          <p:nvSpPr>
            <p:cNvPr id="1434" name="Google Shape;1434;p267"/>
            <p:cNvSpPr txBox="1"/>
            <p:nvPr/>
          </p:nvSpPr>
          <p:spPr>
            <a:xfrm>
              <a:off x="-45133" y="5967718"/>
              <a:ext cx="10058400" cy="523200"/>
            </a:xfrm>
            <a:prstGeom prst="rect">
              <a:avLst/>
            </a:prstGeom>
            <a:noFill/>
            <a:ln>
              <a:noFill/>
            </a:ln>
          </p:spPr>
          <p:txBody>
            <a:bodyPr anchorCtr="0" anchor="t" bIns="34275" lIns="68575" spcFirstLastPara="1" rIns="68575" wrap="square" tIns="34275">
              <a:spAutoFit/>
            </a:bodyPr>
            <a:lstStyle/>
            <a:p>
              <a:pPr indent="-336550" lvl="0" marL="342900" marR="0" rtl="0" algn="ctr">
                <a:spcBef>
                  <a:spcPts val="0"/>
                </a:spcBef>
                <a:spcAft>
                  <a:spcPts val="0"/>
                </a:spcAft>
                <a:buClr>
                  <a:schemeClr val="dk1"/>
                </a:buClr>
                <a:buSzPts val="2100"/>
                <a:buFont typeface="Arial"/>
                <a:buChar char="•"/>
              </a:pPr>
              <a:r>
                <a:rPr b="1" lang="en" sz="2100">
                  <a:solidFill>
                    <a:schemeClr val="dk1"/>
                  </a:solidFill>
                  <a:latin typeface="Open Sans"/>
                  <a:ea typeface="Open Sans"/>
                  <a:cs typeface="Open Sans"/>
                  <a:sym typeface="Open Sans"/>
                </a:rPr>
                <a:t>RNA is single-stranded; DNA is double-stranded</a:t>
              </a:r>
              <a:endParaRPr sz="1100"/>
            </a:p>
          </p:txBody>
        </p:sp>
        <p:pic>
          <p:nvPicPr>
            <p:cNvPr id="1435" name="Google Shape;1435;p267"/>
            <p:cNvPicPr preferRelativeResize="0"/>
            <p:nvPr/>
          </p:nvPicPr>
          <p:blipFill rotWithShape="1">
            <a:blip r:embed="rId3">
              <a:alphaModFix/>
            </a:blip>
            <a:srcRect b="0" l="0" r="0" t="0"/>
            <a:stretch/>
          </p:blipFill>
          <p:spPr>
            <a:xfrm>
              <a:off x="9122900" y="3723432"/>
              <a:ext cx="2220118" cy="1998646"/>
            </a:xfrm>
            <a:prstGeom prst="rect">
              <a:avLst/>
            </a:prstGeom>
            <a:noFill/>
            <a:ln>
              <a:noFill/>
            </a:ln>
          </p:spPr>
        </p:pic>
      </p:grpSp>
      <p:sp>
        <p:nvSpPr>
          <p:cNvPr id="1436" name="Google Shape;1436;p267"/>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0"/>
                                        </p:tgtEl>
                                        <p:attrNameLst>
                                          <p:attrName>style.visibility</p:attrName>
                                        </p:attrNameLst>
                                      </p:cBhvr>
                                      <p:to>
                                        <p:strVal val="visible"/>
                                      </p:to>
                                    </p:set>
                                    <p:animEffect filter="fade" transition="in">
                                      <p:cBhvr>
                                        <p:cTn dur="500"/>
                                        <p:tgtEl>
                                          <p:spTgt spid="14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2"/>
                                        </p:tgtEl>
                                        <p:attrNameLst>
                                          <p:attrName>style.visibility</p:attrName>
                                        </p:attrNameLst>
                                      </p:cBhvr>
                                      <p:to>
                                        <p:strVal val="visible"/>
                                      </p:to>
                                    </p:set>
                                    <p:animEffect filter="fade" transition="in">
                                      <p:cBhvr>
                                        <p:cTn dur="500"/>
                                        <p:tgtEl>
                                          <p:spTgt spid="14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3"/>
                                        </p:tgtEl>
                                        <p:attrNameLst>
                                          <p:attrName>style.visibility</p:attrName>
                                        </p:attrNameLst>
                                      </p:cBhvr>
                                      <p:to>
                                        <p:strVal val="visible"/>
                                      </p:to>
                                    </p:set>
                                    <p:animEffect filter="fade" transition="in">
                                      <p:cBhvr>
                                        <p:cTn dur="500"/>
                                        <p:tgtEl>
                                          <p:spTgt spid="14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0" name="Shape 1440"/>
        <p:cNvGrpSpPr/>
        <p:nvPr/>
      </p:nvGrpSpPr>
      <p:grpSpPr>
        <a:xfrm>
          <a:off x="0" y="0"/>
          <a:ext cx="0" cy="0"/>
          <a:chOff x="0" y="0"/>
          <a:chExt cx="0" cy="0"/>
        </a:xfrm>
      </p:grpSpPr>
      <p:sp>
        <p:nvSpPr>
          <p:cNvPr id="1441" name="Google Shape;1441;p268"/>
          <p:cNvSpPr txBox="1"/>
          <p:nvPr/>
        </p:nvSpPr>
        <p:spPr>
          <a:xfrm>
            <a:off x="406347" y="1790996"/>
            <a:ext cx="7687101" cy="1038746"/>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Open Sans"/>
                <a:ea typeface="Open Sans"/>
                <a:cs typeface="Open Sans"/>
                <a:sym typeface="Open Sans"/>
              </a:rPr>
              <a:t>Let’s think about teaching the “</a:t>
            </a:r>
            <a:r>
              <a:rPr b="1" i="1" lang="en" sz="2100">
                <a:solidFill>
                  <a:schemeClr val="dk1"/>
                </a:solidFill>
                <a:latin typeface="Open Sans"/>
                <a:ea typeface="Open Sans"/>
                <a:cs typeface="Open Sans"/>
                <a:sym typeface="Open Sans"/>
              </a:rPr>
              <a:t>why”</a:t>
            </a:r>
            <a:r>
              <a:rPr b="1" lang="en" sz="2100">
                <a:solidFill>
                  <a:schemeClr val="dk1"/>
                </a:solidFill>
                <a:latin typeface="Open Sans"/>
                <a:ea typeface="Open Sans"/>
                <a:cs typeface="Open Sans"/>
                <a:sym typeface="Open Sans"/>
              </a:rPr>
              <a:t> of these subjects, such as:</a:t>
            </a:r>
            <a:endParaRPr sz="1100"/>
          </a:p>
          <a:p>
            <a:pPr indent="0" lvl="0" marL="0" marR="0" rtl="0" algn="ctr">
              <a:spcBef>
                <a:spcPts val="0"/>
              </a:spcBef>
              <a:spcAft>
                <a:spcPts val="0"/>
              </a:spcAft>
              <a:buNone/>
            </a:pPr>
            <a:r>
              <a:t/>
            </a:r>
            <a:endParaRPr b="1" sz="2100">
              <a:solidFill>
                <a:schemeClr val="dk1"/>
              </a:solidFill>
              <a:latin typeface="Open Sans"/>
              <a:ea typeface="Open Sans"/>
              <a:cs typeface="Open Sans"/>
              <a:sym typeface="Open Sans"/>
            </a:endParaRPr>
          </a:p>
          <a:p>
            <a:pPr indent="0" lvl="0" marL="0" marR="0" rtl="0" algn="ctr">
              <a:spcBef>
                <a:spcPts val="0"/>
              </a:spcBef>
              <a:spcAft>
                <a:spcPts val="0"/>
              </a:spcAft>
              <a:buNone/>
            </a:pPr>
            <a:r>
              <a:rPr b="1" i="1" lang="en" sz="2100">
                <a:solidFill>
                  <a:srgbClr val="FF0000"/>
                </a:solidFill>
                <a:latin typeface="Open Sans"/>
                <a:ea typeface="Open Sans"/>
                <a:cs typeface="Open Sans"/>
                <a:sym typeface="Open Sans"/>
              </a:rPr>
              <a:t>Why</a:t>
            </a:r>
            <a:r>
              <a:rPr b="1" i="1" lang="en" sz="2100">
                <a:solidFill>
                  <a:srgbClr val="0070C0"/>
                </a:solidFill>
                <a:latin typeface="Open Sans"/>
                <a:ea typeface="Open Sans"/>
                <a:cs typeface="Open Sans"/>
                <a:sym typeface="Open Sans"/>
              </a:rPr>
              <a:t> does T replace U in DNA?</a:t>
            </a:r>
            <a:endParaRPr sz="1100"/>
          </a:p>
        </p:txBody>
      </p:sp>
      <p:sp>
        <p:nvSpPr>
          <p:cNvPr id="1442" name="Google Shape;1442;p26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pic>
        <p:nvPicPr>
          <p:cNvPr id="1447" name="Google Shape;1447;p269"/>
          <p:cNvPicPr preferRelativeResize="0"/>
          <p:nvPr/>
        </p:nvPicPr>
        <p:blipFill rotWithShape="1">
          <a:blip r:embed="rId3">
            <a:alphaModFix/>
          </a:blip>
          <a:srcRect b="0" l="0" r="0" t="0"/>
          <a:stretch/>
        </p:blipFill>
        <p:spPr>
          <a:xfrm>
            <a:off x="148806" y="418386"/>
            <a:ext cx="8423694" cy="4446173"/>
          </a:xfrm>
          <a:prstGeom prst="rect">
            <a:avLst/>
          </a:prstGeom>
          <a:noFill/>
          <a:ln>
            <a:noFill/>
          </a:ln>
        </p:spPr>
      </p:pic>
      <p:sp>
        <p:nvSpPr>
          <p:cNvPr id="1448" name="Google Shape;1448;p269"/>
          <p:cNvSpPr txBox="1"/>
          <p:nvPr>
            <p:ph idx="12" type="sldNum"/>
          </p:nvPr>
        </p:nvSpPr>
        <p:spPr>
          <a:xfrm>
            <a:off x="8773745" y="4717633"/>
            <a:ext cx="317402" cy="263486"/>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2" name="Shape 1452"/>
        <p:cNvGrpSpPr/>
        <p:nvPr/>
      </p:nvGrpSpPr>
      <p:grpSpPr>
        <a:xfrm>
          <a:off x="0" y="0"/>
          <a:ext cx="0" cy="0"/>
          <a:chOff x="0" y="0"/>
          <a:chExt cx="0" cy="0"/>
        </a:xfrm>
      </p:grpSpPr>
      <p:grpSp>
        <p:nvGrpSpPr>
          <p:cNvPr id="1453" name="Google Shape;1453;p270"/>
          <p:cNvGrpSpPr/>
          <p:nvPr/>
        </p:nvGrpSpPr>
        <p:grpSpPr>
          <a:xfrm>
            <a:off x="2250489" y="1670280"/>
            <a:ext cx="4493795" cy="676546"/>
            <a:chOff x="1199147" y="862264"/>
            <a:chExt cx="5991726" cy="902061"/>
          </a:xfrm>
        </p:grpSpPr>
        <p:sp>
          <p:nvSpPr>
            <p:cNvPr id="1454" name="Google Shape;1454;p270"/>
            <p:cNvSpPr txBox="1"/>
            <p:nvPr/>
          </p:nvSpPr>
          <p:spPr>
            <a:xfrm>
              <a:off x="1199147" y="862264"/>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a:t>
              </a:r>
              <a:r>
                <a:rPr b="1" lang="en" sz="2100">
                  <a:solidFill>
                    <a:srgbClr val="0070C0"/>
                  </a:solidFill>
                  <a:latin typeface="Courier New"/>
                  <a:ea typeface="Courier New"/>
                  <a:cs typeface="Courier New"/>
                  <a:sym typeface="Courier New"/>
                </a:rPr>
                <a:t>CC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endParaRPr sz="1100"/>
            </a:p>
          </p:txBody>
        </p:sp>
        <p:sp>
          <p:nvSpPr>
            <p:cNvPr id="1455" name="Google Shape;1455;p270"/>
            <p:cNvSpPr txBox="1"/>
            <p:nvPr/>
          </p:nvSpPr>
          <p:spPr>
            <a:xfrm>
              <a:off x="1199147" y="1241105"/>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UUC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UU</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CC</a:t>
              </a:r>
              <a:r>
                <a:rPr b="1" lang="en" sz="2100">
                  <a:solidFill>
                    <a:schemeClr val="dk1"/>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chemeClr val="dk1"/>
                  </a:solidFill>
                  <a:latin typeface="Courier New"/>
                  <a:ea typeface="Courier New"/>
                  <a:cs typeface="Courier New"/>
                  <a:sym typeface="Courier New"/>
                </a:rPr>
                <a:t>U</a:t>
              </a:r>
              <a:r>
                <a:rPr b="1" lang="en" sz="2100">
                  <a:solidFill>
                    <a:srgbClr val="00B050"/>
                  </a:solidFill>
                  <a:latin typeface="Courier New"/>
                  <a:ea typeface="Courier New"/>
                  <a:cs typeface="Courier New"/>
                  <a:sym typeface="Courier New"/>
                </a:rPr>
                <a:t>G</a:t>
              </a:r>
              <a:endParaRPr sz="1100"/>
            </a:p>
          </p:txBody>
        </p:sp>
      </p:grpSp>
      <p:grpSp>
        <p:nvGrpSpPr>
          <p:cNvPr id="1456" name="Google Shape;1456;p270"/>
          <p:cNvGrpSpPr/>
          <p:nvPr/>
        </p:nvGrpSpPr>
        <p:grpSpPr>
          <a:xfrm>
            <a:off x="2184315" y="2714249"/>
            <a:ext cx="4493795" cy="676546"/>
            <a:chOff x="1199147" y="862264"/>
            <a:chExt cx="5991726" cy="902061"/>
          </a:xfrm>
        </p:grpSpPr>
        <p:sp>
          <p:nvSpPr>
            <p:cNvPr id="1457" name="Google Shape;1457;p270"/>
            <p:cNvSpPr txBox="1"/>
            <p:nvPr/>
          </p:nvSpPr>
          <p:spPr>
            <a:xfrm>
              <a:off x="1199147" y="862264"/>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 </a:t>
              </a:r>
              <a:r>
                <a:rPr b="1" lang="en" sz="2100">
                  <a:solidFill>
                    <a:srgbClr val="FF0000"/>
                  </a:solidFill>
                  <a:latin typeface="Courier New"/>
                  <a:ea typeface="Courier New"/>
                  <a:cs typeface="Courier New"/>
                  <a:sym typeface="Courier New"/>
                </a:rPr>
                <a:t>AA</a:t>
              </a:r>
              <a:r>
                <a:rPr b="1" lang="en" sz="2100">
                  <a:solidFill>
                    <a:srgbClr val="0070C0"/>
                  </a:solidFill>
                  <a:latin typeface="Courier New"/>
                  <a:ea typeface="Courier New"/>
                  <a:cs typeface="Courier New"/>
                  <a:sym typeface="Courier New"/>
                </a:rPr>
                <a:t>CC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endParaRPr sz="1100"/>
            </a:p>
          </p:txBody>
        </p:sp>
        <p:sp>
          <p:nvSpPr>
            <p:cNvPr id="1458" name="Google Shape;1458;p270"/>
            <p:cNvSpPr txBox="1"/>
            <p:nvPr/>
          </p:nvSpPr>
          <p:spPr>
            <a:xfrm>
              <a:off x="1199147" y="1241105"/>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UUC</a:t>
              </a:r>
              <a:r>
                <a:rPr b="1" lang="en" sz="2100">
                  <a:solidFill>
                    <a:srgbClr val="FF0000"/>
                  </a:solidFill>
                  <a:latin typeface="Courier New"/>
                  <a:ea typeface="Courier New"/>
                  <a:cs typeface="Courier New"/>
                  <a:sym typeface="Courier New"/>
                </a:rPr>
                <a:t>A </a:t>
              </a:r>
              <a:r>
                <a:rPr b="1" lang="en" sz="2100">
                  <a:solidFill>
                    <a:schemeClr val="dk1"/>
                  </a:solidFill>
                  <a:latin typeface="Courier New"/>
                  <a:ea typeface="Courier New"/>
                  <a:cs typeface="Courier New"/>
                  <a:sym typeface="Courier New"/>
                </a:rPr>
                <a:t>UU</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CC</a:t>
              </a:r>
              <a:r>
                <a:rPr b="1" lang="en" sz="2100">
                  <a:solidFill>
                    <a:schemeClr val="dk1"/>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chemeClr val="dk1"/>
                  </a:solidFill>
                  <a:latin typeface="Courier New"/>
                  <a:ea typeface="Courier New"/>
                  <a:cs typeface="Courier New"/>
                  <a:sym typeface="Courier New"/>
                </a:rPr>
                <a:t>U</a:t>
              </a:r>
              <a:r>
                <a:rPr b="1" lang="en" sz="2100">
                  <a:solidFill>
                    <a:srgbClr val="00B050"/>
                  </a:solidFill>
                  <a:latin typeface="Courier New"/>
                  <a:ea typeface="Courier New"/>
                  <a:cs typeface="Courier New"/>
                  <a:sym typeface="Courier New"/>
                </a:rPr>
                <a:t>G</a:t>
              </a:r>
              <a:endParaRPr sz="1100"/>
            </a:p>
          </p:txBody>
        </p:sp>
      </p:grpSp>
      <p:sp>
        <p:nvSpPr>
          <p:cNvPr id="1459" name="Google Shape;1459;p270"/>
          <p:cNvSpPr txBox="1"/>
          <p:nvPr/>
        </p:nvSpPr>
        <p:spPr>
          <a:xfrm>
            <a:off x="4056212" y="987568"/>
            <a:ext cx="2392669" cy="530914"/>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500">
                <a:solidFill>
                  <a:schemeClr val="dk1"/>
                </a:solidFill>
                <a:latin typeface="Open Sans"/>
                <a:ea typeface="Open Sans"/>
                <a:cs typeface="Open Sans"/>
                <a:sym typeface="Open Sans"/>
              </a:rPr>
              <a:t>spontaneous oxidative deamination of C  </a:t>
            </a:r>
            <a:endParaRPr sz="1100"/>
          </a:p>
        </p:txBody>
      </p:sp>
      <p:sp>
        <p:nvSpPr>
          <p:cNvPr id="1460" name="Google Shape;1460;p270"/>
          <p:cNvSpPr txBox="1"/>
          <p:nvPr/>
        </p:nvSpPr>
        <p:spPr>
          <a:xfrm>
            <a:off x="3679239" y="2864370"/>
            <a:ext cx="234616"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x</a:t>
            </a:r>
            <a:endParaRPr sz="1100"/>
          </a:p>
        </p:txBody>
      </p:sp>
      <p:sp>
        <p:nvSpPr>
          <p:cNvPr id="1461" name="Google Shape;1461;p270"/>
          <p:cNvSpPr txBox="1"/>
          <p:nvPr/>
        </p:nvSpPr>
        <p:spPr>
          <a:xfrm>
            <a:off x="3622088" y="2605964"/>
            <a:ext cx="351924" cy="39241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0070C0"/>
                </a:solidFill>
                <a:latin typeface="Courier New"/>
                <a:ea typeface="Courier New"/>
                <a:cs typeface="Courier New"/>
                <a:sym typeface="Courier New"/>
              </a:rPr>
              <a:t>U</a:t>
            </a:r>
            <a:endParaRPr sz="1100"/>
          </a:p>
        </p:txBody>
      </p:sp>
      <p:sp>
        <p:nvSpPr>
          <p:cNvPr id="1462" name="Google Shape;1462;p270"/>
          <p:cNvSpPr/>
          <p:nvPr/>
        </p:nvSpPr>
        <p:spPr>
          <a:xfrm>
            <a:off x="3614254" y="3069875"/>
            <a:ext cx="299601"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100">
                <a:solidFill>
                  <a:srgbClr val="00B050"/>
                </a:solidFill>
                <a:latin typeface="Courier New"/>
                <a:ea typeface="Courier New"/>
                <a:cs typeface="Courier New"/>
                <a:sym typeface="Courier New"/>
              </a:rPr>
              <a:t>G</a:t>
            </a:r>
            <a:endParaRPr sz="2100">
              <a:solidFill>
                <a:schemeClr val="dk1"/>
              </a:solidFill>
              <a:latin typeface="Open Sans"/>
              <a:ea typeface="Open Sans"/>
              <a:cs typeface="Open Sans"/>
              <a:sym typeface="Open Sans"/>
            </a:endParaRPr>
          </a:p>
        </p:txBody>
      </p:sp>
      <p:cxnSp>
        <p:nvCxnSpPr>
          <p:cNvPr id="1463" name="Google Shape;1463;p270"/>
          <p:cNvCxnSpPr/>
          <p:nvPr/>
        </p:nvCxnSpPr>
        <p:spPr>
          <a:xfrm flipH="1">
            <a:off x="3838462" y="1299140"/>
            <a:ext cx="482625" cy="369225"/>
          </a:xfrm>
          <a:prstGeom prst="curvedConnector3">
            <a:avLst>
              <a:gd fmla="val 99843" name="adj1"/>
            </a:avLst>
          </a:prstGeom>
          <a:noFill/>
          <a:ln cap="flat" cmpd="sng" w="31750">
            <a:solidFill>
              <a:schemeClr val="dk1"/>
            </a:solidFill>
            <a:prstDash val="solid"/>
            <a:miter lim="800000"/>
            <a:headEnd len="sm" w="sm" type="none"/>
            <a:tailEnd len="med" w="med" type="triangle"/>
          </a:ln>
        </p:spPr>
      </p:cxnSp>
      <p:sp>
        <p:nvSpPr>
          <p:cNvPr id="1464" name="Google Shape;1464;p270"/>
          <p:cNvSpPr/>
          <p:nvPr/>
        </p:nvSpPr>
        <p:spPr>
          <a:xfrm>
            <a:off x="4170737" y="2367934"/>
            <a:ext cx="300699" cy="257401"/>
          </a:xfrm>
          <a:prstGeom prst="downArrow">
            <a:avLst>
              <a:gd fmla="val 50000" name="adj1"/>
              <a:gd fmla="val 50000" name="adj2"/>
            </a:avLst>
          </a:prstGeom>
          <a:noFill/>
          <a:ln cap="flat" cmpd="sng" w="3175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65" name="Google Shape;1465;p270"/>
          <p:cNvSpPr txBox="1"/>
          <p:nvPr/>
        </p:nvSpPr>
        <p:spPr>
          <a:xfrm>
            <a:off x="1726778" y="3510380"/>
            <a:ext cx="5707503" cy="900247"/>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Open Sans"/>
                <a:ea typeface="Open Sans"/>
                <a:cs typeface="Open Sans"/>
                <a:sym typeface="Open Sans"/>
              </a:rPr>
              <a:t>A DNA repair system can remove “U” from DNA.  </a:t>
            </a:r>
            <a:br>
              <a:rPr lang="en" sz="1800">
                <a:solidFill>
                  <a:schemeClr val="dk1"/>
                </a:solidFill>
                <a:latin typeface="Open Sans"/>
                <a:ea typeface="Open Sans"/>
                <a:cs typeface="Open Sans"/>
                <a:sym typeface="Open Sans"/>
              </a:rPr>
            </a:br>
            <a:r>
              <a:rPr lang="en" sz="1800">
                <a:solidFill>
                  <a:schemeClr val="dk1"/>
                </a:solidFill>
                <a:latin typeface="Open Sans"/>
                <a:ea typeface="Open Sans"/>
                <a:cs typeface="Open Sans"/>
                <a:sym typeface="Open Sans"/>
              </a:rPr>
              <a:t>But,…how can we distinguish between a </a:t>
            </a:r>
            <a:br>
              <a:rPr lang="en" sz="1800">
                <a:solidFill>
                  <a:schemeClr val="dk1"/>
                </a:solidFill>
                <a:latin typeface="Open Sans"/>
                <a:ea typeface="Open Sans"/>
                <a:cs typeface="Open Sans"/>
                <a:sym typeface="Open Sans"/>
              </a:rPr>
            </a:br>
            <a:r>
              <a:rPr lang="en" sz="1800">
                <a:solidFill>
                  <a:schemeClr val="dk1"/>
                </a:solidFill>
                <a:latin typeface="Open Sans"/>
                <a:ea typeface="Open Sans"/>
                <a:cs typeface="Open Sans"/>
                <a:sym typeface="Open Sans"/>
              </a:rPr>
              <a:t>“deaminated C” and a normal U?</a:t>
            </a:r>
            <a:endParaRPr sz="1100"/>
          </a:p>
        </p:txBody>
      </p:sp>
      <p:sp>
        <p:nvSpPr>
          <p:cNvPr id="1466" name="Google Shape;1466;p270"/>
          <p:cNvSpPr txBox="1"/>
          <p:nvPr/>
        </p:nvSpPr>
        <p:spPr>
          <a:xfrm>
            <a:off x="3974012" y="4597443"/>
            <a:ext cx="1617259"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Open Sans"/>
                <a:ea typeface="Open Sans"/>
                <a:cs typeface="Open Sans"/>
                <a:sym typeface="Open Sans"/>
              </a:rPr>
              <a:t>ANSWER:  We can’t.</a:t>
            </a:r>
            <a:endParaRPr sz="1100"/>
          </a:p>
        </p:txBody>
      </p:sp>
      <p:sp>
        <p:nvSpPr>
          <p:cNvPr id="1467" name="Google Shape;1467;p270"/>
          <p:cNvSpPr txBox="1"/>
          <p:nvPr/>
        </p:nvSpPr>
        <p:spPr>
          <a:xfrm>
            <a:off x="1269242" y="510446"/>
            <a:ext cx="6622576" cy="438581"/>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chemeClr val="dk1"/>
                </a:solidFill>
                <a:latin typeface="Open Sans"/>
                <a:ea typeface="Open Sans"/>
                <a:cs typeface="Open Sans"/>
                <a:sym typeface="Open Sans"/>
              </a:rPr>
              <a:t>WHY…did T replace U in DNA?</a:t>
            </a:r>
            <a:endParaRPr sz="1100"/>
          </a:p>
        </p:txBody>
      </p:sp>
      <p:sp>
        <p:nvSpPr>
          <p:cNvPr id="1468" name="Google Shape;1468;p270"/>
          <p:cNvSpPr txBox="1"/>
          <p:nvPr/>
        </p:nvSpPr>
        <p:spPr>
          <a:xfrm>
            <a:off x="603914" y="1310384"/>
            <a:ext cx="2303059" cy="30008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Open Sans"/>
                <a:ea typeface="Open Sans"/>
                <a:cs typeface="Open Sans"/>
                <a:sym typeface="Open Sans"/>
              </a:rPr>
              <a:t>…if we had not switched…</a:t>
            </a:r>
            <a:endParaRPr sz="1100"/>
          </a:p>
        </p:txBody>
      </p:sp>
      <p:sp>
        <p:nvSpPr>
          <p:cNvPr id="1469" name="Google Shape;1469;p27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3" name="Shape 1473"/>
        <p:cNvGrpSpPr/>
        <p:nvPr/>
      </p:nvGrpSpPr>
      <p:grpSpPr>
        <a:xfrm>
          <a:off x="0" y="0"/>
          <a:ext cx="0" cy="0"/>
          <a:chOff x="0" y="0"/>
          <a:chExt cx="0" cy="0"/>
        </a:xfrm>
      </p:grpSpPr>
      <p:grpSp>
        <p:nvGrpSpPr>
          <p:cNvPr id="1474" name="Google Shape;1474;p271"/>
          <p:cNvGrpSpPr/>
          <p:nvPr/>
        </p:nvGrpSpPr>
        <p:grpSpPr>
          <a:xfrm>
            <a:off x="2250489" y="2233477"/>
            <a:ext cx="4493795" cy="676546"/>
            <a:chOff x="1199147" y="862264"/>
            <a:chExt cx="5991726" cy="902061"/>
          </a:xfrm>
        </p:grpSpPr>
        <p:sp>
          <p:nvSpPr>
            <p:cNvPr id="1475" name="Google Shape;1475;p271"/>
            <p:cNvSpPr txBox="1"/>
            <p:nvPr/>
          </p:nvSpPr>
          <p:spPr>
            <a:xfrm>
              <a:off x="1199147" y="862264"/>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a:t>
              </a:r>
              <a:r>
                <a:rPr b="1" lang="en" sz="2100">
                  <a:solidFill>
                    <a:srgbClr val="0070C0"/>
                  </a:solidFill>
                  <a:latin typeface="Courier New"/>
                  <a:ea typeface="Courier New"/>
                  <a:cs typeface="Courier New"/>
                  <a:sym typeface="Courier New"/>
                </a:rPr>
                <a:t>CC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endParaRPr sz="1100"/>
            </a:p>
          </p:txBody>
        </p:sp>
        <p:sp>
          <p:nvSpPr>
            <p:cNvPr id="1476" name="Google Shape;1476;p271"/>
            <p:cNvSpPr txBox="1"/>
            <p:nvPr/>
          </p:nvSpPr>
          <p:spPr>
            <a:xfrm>
              <a:off x="1199147" y="1241105"/>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TT</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CC</a:t>
              </a:r>
              <a:r>
                <a:rPr b="1" lang="en" sz="2100">
                  <a:solidFill>
                    <a:schemeClr val="dk1"/>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chemeClr val="dk1"/>
                  </a:solidFill>
                  <a:latin typeface="Courier New"/>
                  <a:ea typeface="Courier New"/>
                  <a:cs typeface="Courier New"/>
                  <a:sym typeface="Courier New"/>
                </a:rPr>
                <a:t>T</a:t>
              </a:r>
              <a:r>
                <a:rPr b="1" lang="en" sz="2100">
                  <a:solidFill>
                    <a:srgbClr val="00B050"/>
                  </a:solidFill>
                  <a:latin typeface="Courier New"/>
                  <a:ea typeface="Courier New"/>
                  <a:cs typeface="Courier New"/>
                  <a:sym typeface="Courier New"/>
                </a:rPr>
                <a:t>G</a:t>
              </a:r>
              <a:endParaRPr sz="1100"/>
            </a:p>
          </p:txBody>
        </p:sp>
      </p:grpSp>
      <p:grpSp>
        <p:nvGrpSpPr>
          <p:cNvPr id="1477" name="Google Shape;1477;p271"/>
          <p:cNvGrpSpPr/>
          <p:nvPr/>
        </p:nvGrpSpPr>
        <p:grpSpPr>
          <a:xfrm>
            <a:off x="2184315" y="3277445"/>
            <a:ext cx="4493795" cy="676546"/>
            <a:chOff x="1199147" y="862264"/>
            <a:chExt cx="5991726" cy="902061"/>
          </a:xfrm>
        </p:grpSpPr>
        <p:sp>
          <p:nvSpPr>
            <p:cNvPr id="1478" name="Google Shape;1478;p271"/>
            <p:cNvSpPr txBox="1"/>
            <p:nvPr/>
          </p:nvSpPr>
          <p:spPr>
            <a:xfrm>
              <a:off x="1199147" y="862264"/>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 </a:t>
              </a:r>
              <a:r>
                <a:rPr b="1" lang="en" sz="2100">
                  <a:solidFill>
                    <a:srgbClr val="FF0000"/>
                  </a:solidFill>
                  <a:latin typeface="Courier New"/>
                  <a:ea typeface="Courier New"/>
                  <a:cs typeface="Courier New"/>
                  <a:sym typeface="Courier New"/>
                </a:rPr>
                <a:t>AA</a:t>
              </a:r>
              <a:r>
                <a:rPr b="1" lang="en" sz="2100">
                  <a:solidFill>
                    <a:srgbClr val="0070C0"/>
                  </a:solidFill>
                  <a:latin typeface="Courier New"/>
                  <a:ea typeface="Courier New"/>
                  <a:cs typeface="Courier New"/>
                  <a:sym typeface="Courier New"/>
                </a:rPr>
                <a:t>CC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endParaRPr sz="1100"/>
            </a:p>
          </p:txBody>
        </p:sp>
        <p:sp>
          <p:nvSpPr>
            <p:cNvPr id="1479" name="Google Shape;1479;p271"/>
            <p:cNvSpPr txBox="1"/>
            <p:nvPr/>
          </p:nvSpPr>
          <p:spPr>
            <a:xfrm>
              <a:off x="1199147" y="1241105"/>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TTC</a:t>
              </a:r>
              <a:r>
                <a:rPr b="1" lang="en" sz="2100">
                  <a:solidFill>
                    <a:srgbClr val="FF0000"/>
                  </a:solidFill>
                  <a:latin typeface="Courier New"/>
                  <a:ea typeface="Courier New"/>
                  <a:cs typeface="Courier New"/>
                  <a:sym typeface="Courier New"/>
                </a:rPr>
                <a:t>A </a:t>
              </a:r>
              <a:r>
                <a:rPr b="1" lang="en" sz="2100">
                  <a:solidFill>
                    <a:schemeClr val="dk1"/>
                  </a:solidFill>
                  <a:latin typeface="Courier New"/>
                  <a:ea typeface="Courier New"/>
                  <a:cs typeface="Courier New"/>
                  <a:sym typeface="Courier New"/>
                </a:rPr>
                <a:t>TT</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CC</a:t>
              </a:r>
              <a:r>
                <a:rPr b="1" lang="en" sz="2100">
                  <a:solidFill>
                    <a:schemeClr val="dk1"/>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chemeClr val="dk1"/>
                  </a:solidFill>
                  <a:latin typeface="Courier New"/>
                  <a:ea typeface="Courier New"/>
                  <a:cs typeface="Courier New"/>
                  <a:sym typeface="Courier New"/>
                </a:rPr>
                <a:t>T</a:t>
              </a:r>
              <a:r>
                <a:rPr b="1" lang="en" sz="2100">
                  <a:solidFill>
                    <a:srgbClr val="00B050"/>
                  </a:solidFill>
                  <a:latin typeface="Courier New"/>
                  <a:ea typeface="Courier New"/>
                  <a:cs typeface="Courier New"/>
                  <a:sym typeface="Courier New"/>
                </a:rPr>
                <a:t>G</a:t>
              </a:r>
              <a:endParaRPr sz="1100"/>
            </a:p>
          </p:txBody>
        </p:sp>
      </p:grpSp>
      <p:sp>
        <p:nvSpPr>
          <p:cNvPr id="1480" name="Google Shape;1480;p271"/>
          <p:cNvSpPr txBox="1"/>
          <p:nvPr/>
        </p:nvSpPr>
        <p:spPr>
          <a:xfrm>
            <a:off x="4056212" y="1550764"/>
            <a:ext cx="2392669" cy="53091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500">
                <a:solidFill>
                  <a:schemeClr val="dk1"/>
                </a:solidFill>
                <a:latin typeface="Open Sans"/>
                <a:ea typeface="Open Sans"/>
                <a:cs typeface="Open Sans"/>
                <a:sym typeface="Open Sans"/>
              </a:rPr>
              <a:t>spontaneous oxidative deamination of C  </a:t>
            </a:r>
            <a:endParaRPr sz="1100"/>
          </a:p>
        </p:txBody>
      </p:sp>
      <p:sp>
        <p:nvSpPr>
          <p:cNvPr id="1481" name="Google Shape;1481;p271"/>
          <p:cNvSpPr txBox="1"/>
          <p:nvPr/>
        </p:nvSpPr>
        <p:spPr>
          <a:xfrm>
            <a:off x="3679239" y="3427567"/>
            <a:ext cx="234616"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x</a:t>
            </a:r>
            <a:endParaRPr sz="1100"/>
          </a:p>
        </p:txBody>
      </p:sp>
      <p:sp>
        <p:nvSpPr>
          <p:cNvPr id="1482" name="Google Shape;1482;p271"/>
          <p:cNvSpPr txBox="1"/>
          <p:nvPr/>
        </p:nvSpPr>
        <p:spPr>
          <a:xfrm>
            <a:off x="3622088" y="3169161"/>
            <a:ext cx="351924" cy="39241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0070C0"/>
                </a:solidFill>
                <a:latin typeface="Courier New"/>
                <a:ea typeface="Courier New"/>
                <a:cs typeface="Courier New"/>
                <a:sym typeface="Courier New"/>
              </a:rPr>
              <a:t>U</a:t>
            </a:r>
            <a:endParaRPr sz="1100"/>
          </a:p>
        </p:txBody>
      </p:sp>
      <p:sp>
        <p:nvSpPr>
          <p:cNvPr id="1483" name="Google Shape;1483;p271"/>
          <p:cNvSpPr/>
          <p:nvPr/>
        </p:nvSpPr>
        <p:spPr>
          <a:xfrm>
            <a:off x="3614254" y="3633071"/>
            <a:ext cx="299601"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100">
                <a:solidFill>
                  <a:srgbClr val="00B050"/>
                </a:solidFill>
                <a:latin typeface="Courier New"/>
                <a:ea typeface="Courier New"/>
                <a:cs typeface="Courier New"/>
                <a:sym typeface="Courier New"/>
              </a:rPr>
              <a:t>G</a:t>
            </a:r>
            <a:endParaRPr sz="2100">
              <a:solidFill>
                <a:schemeClr val="dk1"/>
              </a:solidFill>
              <a:latin typeface="Open Sans"/>
              <a:ea typeface="Open Sans"/>
              <a:cs typeface="Open Sans"/>
              <a:sym typeface="Open Sans"/>
            </a:endParaRPr>
          </a:p>
        </p:txBody>
      </p:sp>
      <p:cxnSp>
        <p:nvCxnSpPr>
          <p:cNvPr id="1484" name="Google Shape;1484;p271"/>
          <p:cNvCxnSpPr/>
          <p:nvPr/>
        </p:nvCxnSpPr>
        <p:spPr>
          <a:xfrm flipH="1">
            <a:off x="3838462" y="1862337"/>
            <a:ext cx="482625" cy="369225"/>
          </a:xfrm>
          <a:prstGeom prst="curvedConnector3">
            <a:avLst>
              <a:gd fmla="val 99843" name="adj1"/>
            </a:avLst>
          </a:prstGeom>
          <a:noFill/>
          <a:ln cap="flat" cmpd="sng" w="31750">
            <a:solidFill>
              <a:schemeClr val="dk1"/>
            </a:solidFill>
            <a:prstDash val="solid"/>
            <a:miter lim="800000"/>
            <a:headEnd len="sm" w="sm" type="none"/>
            <a:tailEnd len="med" w="med" type="triangle"/>
          </a:ln>
        </p:spPr>
      </p:cxnSp>
      <p:sp>
        <p:nvSpPr>
          <p:cNvPr id="1485" name="Google Shape;1485;p271"/>
          <p:cNvSpPr/>
          <p:nvPr/>
        </p:nvSpPr>
        <p:spPr>
          <a:xfrm>
            <a:off x="4170737" y="2931131"/>
            <a:ext cx="300699" cy="257401"/>
          </a:xfrm>
          <a:prstGeom prst="downArrow">
            <a:avLst>
              <a:gd fmla="val 50000" name="adj1"/>
              <a:gd fmla="val 50000" name="adj2"/>
            </a:avLst>
          </a:prstGeom>
          <a:noFill/>
          <a:ln cap="flat" cmpd="sng" w="3175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86" name="Google Shape;1486;p271"/>
          <p:cNvSpPr txBox="1"/>
          <p:nvPr/>
        </p:nvSpPr>
        <p:spPr>
          <a:xfrm>
            <a:off x="1605486" y="4213130"/>
            <a:ext cx="5950088" cy="623248"/>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Open Sans"/>
                <a:ea typeface="Open Sans"/>
                <a:cs typeface="Open Sans"/>
                <a:sym typeface="Open Sans"/>
              </a:rPr>
              <a:t>Uracil glycosidase constantly scans the DNA…looking for U’s. </a:t>
            </a:r>
            <a:endParaRPr sz="1100"/>
          </a:p>
          <a:p>
            <a:pPr indent="0" lvl="0" marL="0" marR="0" rtl="0" algn="ctr">
              <a:spcBef>
                <a:spcPts val="0"/>
              </a:spcBef>
              <a:spcAft>
                <a:spcPts val="0"/>
              </a:spcAft>
              <a:buNone/>
            </a:pPr>
            <a:r>
              <a:rPr lang="en" sz="1800">
                <a:solidFill>
                  <a:schemeClr val="dk1"/>
                </a:solidFill>
                <a:latin typeface="Open Sans"/>
                <a:ea typeface="Open Sans"/>
                <a:cs typeface="Open Sans"/>
                <a:sym typeface="Open Sans"/>
              </a:rPr>
              <a:t>Any U is a bad U and should be repaired. </a:t>
            </a:r>
            <a:endParaRPr sz="1100"/>
          </a:p>
        </p:txBody>
      </p:sp>
      <p:sp>
        <p:nvSpPr>
          <p:cNvPr id="1487" name="Google Shape;1487;p271"/>
          <p:cNvSpPr txBox="1"/>
          <p:nvPr/>
        </p:nvSpPr>
        <p:spPr>
          <a:xfrm>
            <a:off x="1269242" y="878688"/>
            <a:ext cx="6622576" cy="438581"/>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chemeClr val="dk1"/>
                </a:solidFill>
                <a:latin typeface="Open Sans"/>
                <a:ea typeface="Open Sans"/>
                <a:cs typeface="Open Sans"/>
                <a:sym typeface="Open Sans"/>
              </a:rPr>
              <a:t>WHY…did T replace U in DNA?</a:t>
            </a:r>
            <a:endParaRPr sz="1100"/>
          </a:p>
        </p:txBody>
      </p:sp>
      <p:sp>
        <p:nvSpPr>
          <p:cNvPr id="1488" name="Google Shape;1488;p271"/>
          <p:cNvSpPr txBox="1"/>
          <p:nvPr/>
        </p:nvSpPr>
        <p:spPr>
          <a:xfrm>
            <a:off x="603914" y="1873580"/>
            <a:ext cx="2303059" cy="30008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Open Sans"/>
                <a:ea typeface="Open Sans"/>
                <a:cs typeface="Open Sans"/>
                <a:sym typeface="Open Sans"/>
              </a:rPr>
              <a:t>…but after we switched…</a:t>
            </a:r>
            <a:endParaRPr sz="1100"/>
          </a:p>
        </p:txBody>
      </p:sp>
      <p:sp>
        <p:nvSpPr>
          <p:cNvPr id="1489" name="Google Shape;1489;p271"/>
          <p:cNvSpPr/>
          <p:nvPr/>
        </p:nvSpPr>
        <p:spPr>
          <a:xfrm>
            <a:off x="-192809" y="1326266"/>
            <a:ext cx="3525120" cy="1394712"/>
          </a:xfrm>
          <a:prstGeom prst="irregularSeal2">
            <a:avLst/>
          </a:prstGeom>
          <a:solidFill>
            <a:srgbClr val="FFFF00">
              <a:alpha val="20000"/>
            </a:srgbClr>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90" name="Google Shape;1490;p271"/>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4" name="Shape 1494"/>
        <p:cNvGrpSpPr/>
        <p:nvPr/>
      </p:nvGrpSpPr>
      <p:grpSpPr>
        <a:xfrm>
          <a:off x="0" y="0"/>
          <a:ext cx="0" cy="0"/>
          <a:chOff x="0" y="0"/>
          <a:chExt cx="0" cy="0"/>
        </a:xfrm>
      </p:grpSpPr>
      <p:sp>
        <p:nvSpPr>
          <p:cNvPr id="1495" name="Google Shape;1495;p272"/>
          <p:cNvSpPr txBox="1"/>
          <p:nvPr/>
        </p:nvSpPr>
        <p:spPr>
          <a:xfrm>
            <a:off x="458105" y="1254002"/>
            <a:ext cx="7687101" cy="1038746"/>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Open Sans"/>
                <a:ea typeface="Open Sans"/>
                <a:cs typeface="Open Sans"/>
                <a:sym typeface="Open Sans"/>
              </a:rPr>
              <a:t>Let’s think about teaching the “why” of these subjects, such as:</a:t>
            </a:r>
            <a:endParaRPr sz="1100"/>
          </a:p>
          <a:p>
            <a:pPr indent="0" lvl="0" marL="0" marR="0" rtl="0" algn="ctr">
              <a:spcBef>
                <a:spcPts val="0"/>
              </a:spcBef>
              <a:spcAft>
                <a:spcPts val="0"/>
              </a:spcAft>
              <a:buNone/>
            </a:pPr>
            <a:r>
              <a:t/>
            </a:r>
            <a:endParaRPr b="1" sz="21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 sz="2100">
                <a:solidFill>
                  <a:srgbClr val="FF0000"/>
                </a:solidFill>
                <a:latin typeface="Open Sans"/>
                <a:ea typeface="Open Sans"/>
                <a:cs typeface="Open Sans"/>
                <a:sym typeface="Open Sans"/>
              </a:rPr>
              <a:t>Why</a:t>
            </a:r>
            <a:r>
              <a:rPr b="1" lang="en" sz="2100">
                <a:solidFill>
                  <a:srgbClr val="0070C0"/>
                </a:solidFill>
                <a:latin typeface="Open Sans"/>
                <a:ea typeface="Open Sans"/>
                <a:cs typeface="Open Sans"/>
                <a:sym typeface="Open Sans"/>
              </a:rPr>
              <a:t> does T replace U in DNA?</a:t>
            </a:r>
            <a:endParaRPr sz="1100"/>
          </a:p>
        </p:txBody>
      </p:sp>
      <p:sp>
        <p:nvSpPr>
          <p:cNvPr id="1496" name="Google Shape;1496;p272"/>
          <p:cNvSpPr txBox="1"/>
          <p:nvPr/>
        </p:nvSpPr>
        <p:spPr>
          <a:xfrm>
            <a:off x="398539" y="2590849"/>
            <a:ext cx="76872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rgbClr val="FF0000"/>
                </a:solidFill>
                <a:latin typeface="Open Sans"/>
                <a:ea typeface="Open Sans"/>
                <a:cs typeface="Open Sans"/>
                <a:sym typeface="Open Sans"/>
              </a:rPr>
              <a:t>Why</a:t>
            </a:r>
            <a:r>
              <a:rPr b="1" lang="en" sz="2100">
                <a:solidFill>
                  <a:srgbClr val="0070C0"/>
                </a:solidFill>
                <a:latin typeface="Open Sans"/>
                <a:ea typeface="Open Sans"/>
                <a:cs typeface="Open Sans"/>
                <a:sym typeface="Open Sans"/>
              </a:rPr>
              <a:t> is RNA single-stranded?</a:t>
            </a:r>
            <a:endParaRPr sz="1100"/>
          </a:p>
        </p:txBody>
      </p:sp>
      <p:sp>
        <p:nvSpPr>
          <p:cNvPr id="1497" name="Google Shape;1497;p272"/>
          <p:cNvSpPr txBox="1"/>
          <p:nvPr/>
        </p:nvSpPr>
        <p:spPr>
          <a:xfrm>
            <a:off x="441264" y="3281324"/>
            <a:ext cx="7687200" cy="71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Open Sans"/>
                <a:ea typeface="Open Sans"/>
                <a:cs typeface="Open Sans"/>
                <a:sym typeface="Open Sans"/>
              </a:rPr>
              <a:t>..</a:t>
            </a:r>
            <a:r>
              <a:rPr b="1" lang="en" sz="2100">
                <a:solidFill>
                  <a:schemeClr val="dk1"/>
                </a:solidFill>
                <a:latin typeface="Open Sans"/>
                <a:ea typeface="Open Sans"/>
                <a:cs typeface="Open Sans"/>
                <a:sym typeface="Open Sans"/>
              </a:rPr>
              <a:t>.but wait, RNA is </a:t>
            </a:r>
            <a:r>
              <a:rPr b="1" lang="en" sz="2100">
                <a:solidFill>
                  <a:srgbClr val="FF0000"/>
                </a:solidFill>
                <a:latin typeface="Open Sans"/>
                <a:ea typeface="Open Sans"/>
                <a:cs typeface="Open Sans"/>
                <a:sym typeface="Open Sans"/>
              </a:rPr>
              <a:t>not</a:t>
            </a:r>
            <a:r>
              <a:rPr b="1" lang="en" sz="2100">
                <a:solidFill>
                  <a:schemeClr val="dk1"/>
                </a:solidFill>
                <a:latin typeface="Open Sans"/>
                <a:ea typeface="Open Sans"/>
                <a:cs typeface="Open Sans"/>
                <a:sym typeface="Open Sans"/>
              </a:rPr>
              <a:t> single-stranded…</a:t>
            </a:r>
            <a:endParaRPr sz="1100"/>
          </a:p>
          <a:p>
            <a:pPr indent="0" lvl="0" marL="0" marR="0" rtl="0" algn="ctr">
              <a:spcBef>
                <a:spcPts val="0"/>
              </a:spcBef>
              <a:spcAft>
                <a:spcPts val="0"/>
              </a:spcAft>
              <a:buNone/>
            </a:pPr>
            <a:r>
              <a:t/>
            </a:r>
            <a:endParaRPr b="1" sz="2100">
              <a:solidFill>
                <a:schemeClr val="dk1"/>
              </a:solidFill>
              <a:latin typeface="Open Sans"/>
              <a:ea typeface="Open Sans"/>
              <a:cs typeface="Open Sans"/>
              <a:sym typeface="Open Sans"/>
            </a:endParaRPr>
          </a:p>
        </p:txBody>
      </p:sp>
      <p:sp>
        <p:nvSpPr>
          <p:cNvPr id="1498" name="Google Shape;1498;p272"/>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6"/>
                                        </p:tgtEl>
                                        <p:attrNameLst>
                                          <p:attrName>style.visibility</p:attrName>
                                        </p:attrNameLst>
                                      </p:cBhvr>
                                      <p:to>
                                        <p:strVal val="visible"/>
                                      </p:to>
                                    </p:set>
                                    <p:animEffect filter="fade" transition="in">
                                      <p:cBhvr>
                                        <p:cTn dur="500"/>
                                        <p:tgtEl>
                                          <p:spTgt spid="14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7"/>
                                        </p:tgtEl>
                                        <p:attrNameLst>
                                          <p:attrName>style.visibility</p:attrName>
                                        </p:attrNameLst>
                                      </p:cBhvr>
                                      <p:to>
                                        <p:strVal val="visible"/>
                                      </p:to>
                                    </p:set>
                                    <p:animEffect filter="fade" transition="in">
                                      <p:cBhvr>
                                        <p:cTn dur="500"/>
                                        <p:tgtEl>
                                          <p:spTgt spid="14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2" name="Shape 1502"/>
        <p:cNvGrpSpPr/>
        <p:nvPr/>
      </p:nvGrpSpPr>
      <p:grpSpPr>
        <a:xfrm>
          <a:off x="0" y="0"/>
          <a:ext cx="0" cy="0"/>
          <a:chOff x="0" y="0"/>
          <a:chExt cx="0" cy="0"/>
        </a:xfrm>
      </p:grpSpPr>
      <p:grpSp>
        <p:nvGrpSpPr>
          <p:cNvPr id="1503" name="Google Shape;1503;p273"/>
          <p:cNvGrpSpPr/>
          <p:nvPr/>
        </p:nvGrpSpPr>
        <p:grpSpPr>
          <a:xfrm>
            <a:off x="2460058" y="1033595"/>
            <a:ext cx="4793098" cy="3253925"/>
            <a:chOff x="2720912" y="1135985"/>
            <a:chExt cx="6390797" cy="4338567"/>
          </a:xfrm>
        </p:grpSpPr>
        <p:pic>
          <p:nvPicPr>
            <p:cNvPr descr="File:Ribose.gif" id="1504" name="Google Shape;1504;p273"/>
            <p:cNvPicPr preferRelativeResize="0"/>
            <p:nvPr/>
          </p:nvPicPr>
          <p:blipFill rotWithShape="1">
            <a:blip r:embed="rId3">
              <a:alphaModFix/>
            </a:blip>
            <a:srcRect b="0" l="0" r="0" t="0"/>
            <a:stretch/>
          </p:blipFill>
          <p:spPr>
            <a:xfrm>
              <a:off x="2720912" y="1135985"/>
              <a:ext cx="4780218" cy="4338567"/>
            </a:xfrm>
            <a:prstGeom prst="rect">
              <a:avLst/>
            </a:prstGeom>
            <a:noFill/>
            <a:ln>
              <a:noFill/>
            </a:ln>
          </p:spPr>
        </p:pic>
        <p:grpSp>
          <p:nvGrpSpPr>
            <p:cNvPr id="1505" name="Google Shape;1505;p273"/>
            <p:cNvGrpSpPr/>
            <p:nvPr/>
          </p:nvGrpSpPr>
          <p:grpSpPr>
            <a:xfrm>
              <a:off x="3128968" y="1605525"/>
              <a:ext cx="3863099" cy="3230567"/>
              <a:chOff x="4002298" y="1547765"/>
              <a:chExt cx="3863099" cy="3230567"/>
            </a:xfrm>
          </p:grpSpPr>
          <p:sp>
            <p:nvSpPr>
              <p:cNvPr id="1506" name="Google Shape;1506;p273"/>
              <p:cNvSpPr txBox="1"/>
              <p:nvPr/>
            </p:nvSpPr>
            <p:spPr>
              <a:xfrm>
                <a:off x="7317298" y="1563998"/>
                <a:ext cx="5481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FF0000"/>
                    </a:solidFill>
                    <a:latin typeface="Open Sans"/>
                    <a:ea typeface="Open Sans"/>
                    <a:cs typeface="Open Sans"/>
                    <a:sym typeface="Open Sans"/>
                  </a:rPr>
                  <a:t>O</a:t>
                </a:r>
                <a:endParaRPr sz="1100"/>
              </a:p>
            </p:txBody>
          </p:sp>
          <p:sp>
            <p:nvSpPr>
              <p:cNvPr id="1507" name="Google Shape;1507;p273"/>
              <p:cNvSpPr txBox="1"/>
              <p:nvPr/>
            </p:nvSpPr>
            <p:spPr>
              <a:xfrm>
                <a:off x="4002298" y="1547765"/>
                <a:ext cx="6789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FF0000"/>
                    </a:solidFill>
                    <a:latin typeface="Open Sans"/>
                    <a:ea typeface="Open Sans"/>
                    <a:cs typeface="Open Sans"/>
                    <a:sym typeface="Open Sans"/>
                  </a:rPr>
                  <a:t>O</a:t>
                </a:r>
                <a:endParaRPr sz="1100"/>
              </a:p>
            </p:txBody>
          </p:sp>
          <p:sp>
            <p:nvSpPr>
              <p:cNvPr id="1508" name="Google Shape;1508;p273"/>
              <p:cNvSpPr txBox="1"/>
              <p:nvPr/>
            </p:nvSpPr>
            <p:spPr>
              <a:xfrm>
                <a:off x="5177365" y="4008831"/>
                <a:ext cx="6789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FF0000"/>
                    </a:solidFill>
                    <a:latin typeface="Open Sans"/>
                    <a:ea typeface="Open Sans"/>
                    <a:cs typeface="Open Sans"/>
                    <a:sym typeface="Open Sans"/>
                  </a:rPr>
                  <a:t>O</a:t>
                </a:r>
                <a:endParaRPr sz="1100"/>
              </a:p>
            </p:txBody>
          </p:sp>
          <p:sp>
            <p:nvSpPr>
              <p:cNvPr id="1509" name="Google Shape;1509;p273"/>
              <p:cNvSpPr txBox="1"/>
              <p:nvPr/>
            </p:nvSpPr>
            <p:spPr>
              <a:xfrm>
                <a:off x="6517285" y="4008763"/>
                <a:ext cx="548157" cy="769441"/>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FF0000"/>
                    </a:solidFill>
                    <a:latin typeface="Open Sans"/>
                    <a:ea typeface="Open Sans"/>
                    <a:cs typeface="Open Sans"/>
                    <a:sym typeface="Open Sans"/>
                  </a:rPr>
                  <a:t>O</a:t>
                </a:r>
                <a:endParaRPr sz="1100"/>
              </a:p>
            </p:txBody>
          </p:sp>
        </p:grpSp>
        <p:grpSp>
          <p:nvGrpSpPr>
            <p:cNvPr id="1510" name="Google Shape;1510;p273"/>
            <p:cNvGrpSpPr/>
            <p:nvPr/>
          </p:nvGrpSpPr>
          <p:grpSpPr>
            <a:xfrm>
              <a:off x="4526798" y="4121052"/>
              <a:ext cx="4584911" cy="1186954"/>
              <a:chOff x="5449824" y="4043414"/>
              <a:chExt cx="4584911" cy="1186954"/>
            </a:xfrm>
          </p:grpSpPr>
          <p:grpSp>
            <p:nvGrpSpPr>
              <p:cNvPr id="1511" name="Google Shape;1511;p273"/>
              <p:cNvGrpSpPr/>
              <p:nvPr/>
            </p:nvGrpSpPr>
            <p:grpSpPr>
              <a:xfrm>
                <a:off x="6628726" y="4043414"/>
                <a:ext cx="3406009" cy="1115431"/>
                <a:chOff x="8153948" y="2873688"/>
                <a:chExt cx="3406009" cy="1115431"/>
              </a:xfrm>
            </p:grpSpPr>
            <p:sp>
              <p:nvSpPr>
                <p:cNvPr id="1512" name="Google Shape;1512;p273"/>
                <p:cNvSpPr txBox="1"/>
                <p:nvPr/>
              </p:nvSpPr>
              <p:spPr>
                <a:xfrm>
                  <a:off x="8845857" y="3404119"/>
                  <a:ext cx="2714100" cy="585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Open Sans"/>
                      <a:ea typeface="Open Sans"/>
                      <a:cs typeface="Open Sans"/>
                      <a:sym typeface="Open Sans"/>
                    </a:rPr>
                    <a:t>Deoxyribose</a:t>
                  </a:r>
                  <a:endParaRPr sz="1100"/>
                </a:p>
              </p:txBody>
            </p:sp>
            <p:sp>
              <p:nvSpPr>
                <p:cNvPr id="1513" name="Google Shape;1513;p273"/>
                <p:cNvSpPr txBox="1"/>
                <p:nvPr/>
              </p:nvSpPr>
              <p:spPr>
                <a:xfrm>
                  <a:off x="8153948" y="2873688"/>
                  <a:ext cx="776378" cy="707886"/>
                </a:xfrm>
                <a:prstGeom prst="rect">
                  <a:avLst/>
                </a:prstGeom>
                <a:solidFill>
                  <a:schemeClr val="lt1"/>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3000">
                      <a:solidFill>
                        <a:schemeClr val="dk1"/>
                      </a:solidFill>
                      <a:latin typeface="Open Sans"/>
                      <a:ea typeface="Open Sans"/>
                      <a:cs typeface="Open Sans"/>
                      <a:sym typeface="Open Sans"/>
                    </a:rPr>
                    <a:t>H</a:t>
                  </a:r>
                  <a:endParaRPr sz="1100"/>
                </a:p>
              </p:txBody>
            </p:sp>
          </p:grpSp>
          <p:sp>
            <p:nvSpPr>
              <p:cNvPr id="1514" name="Google Shape;1514;p273"/>
              <p:cNvSpPr/>
              <p:nvPr/>
            </p:nvSpPr>
            <p:spPr>
              <a:xfrm>
                <a:off x="5449824" y="4751300"/>
                <a:ext cx="1567091" cy="479068"/>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grpSp>
      </p:grpSp>
      <p:sp>
        <p:nvSpPr>
          <p:cNvPr id="1515" name="Google Shape;1515;p273"/>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
        <p:nvSpPr>
          <p:cNvPr id="1516" name="Google Shape;1516;p273"/>
          <p:cNvSpPr txBox="1"/>
          <p:nvPr/>
        </p:nvSpPr>
        <p:spPr>
          <a:xfrm>
            <a:off x="710476" y="2260125"/>
            <a:ext cx="18804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latin typeface="Open Sans"/>
                <a:ea typeface="Open Sans"/>
                <a:cs typeface="Open Sans"/>
                <a:sym typeface="Open Sans"/>
              </a:rPr>
              <a:t>3 </a:t>
            </a:r>
            <a:r>
              <a:rPr lang="en" sz="1800">
                <a:solidFill>
                  <a:srgbClr val="FF0000"/>
                </a:solidFill>
                <a:latin typeface="Open Sans"/>
                <a:ea typeface="Open Sans"/>
                <a:cs typeface="Open Sans"/>
                <a:sym typeface="Open Sans"/>
              </a:rPr>
              <a:t>–OH groups </a:t>
            </a:r>
            <a:r>
              <a:rPr lang="en" sz="1800">
                <a:solidFill>
                  <a:schemeClr val="dk1"/>
                </a:solidFill>
                <a:latin typeface="Open Sans"/>
                <a:ea typeface="Open Sans"/>
                <a:cs typeface="Open Sans"/>
                <a:sym typeface="Open Sans"/>
              </a:rPr>
              <a:t>on deoxyribose</a:t>
            </a:r>
            <a:endParaRPr sz="11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0" name="Shape 1520"/>
        <p:cNvGrpSpPr/>
        <p:nvPr/>
      </p:nvGrpSpPr>
      <p:grpSpPr>
        <a:xfrm>
          <a:off x="0" y="0"/>
          <a:ext cx="0" cy="0"/>
          <a:chOff x="0" y="0"/>
          <a:chExt cx="0" cy="0"/>
        </a:xfrm>
      </p:grpSpPr>
      <p:pic>
        <p:nvPicPr>
          <p:cNvPr id="1521" name="Google Shape;1521;p274"/>
          <p:cNvPicPr preferRelativeResize="0"/>
          <p:nvPr/>
        </p:nvPicPr>
        <p:blipFill rotWithShape="1">
          <a:blip r:embed="rId3">
            <a:alphaModFix/>
          </a:blip>
          <a:srcRect b="10404" l="0" r="0" t="0"/>
          <a:stretch/>
        </p:blipFill>
        <p:spPr>
          <a:xfrm>
            <a:off x="1560439" y="643377"/>
            <a:ext cx="5501251" cy="3432216"/>
          </a:xfrm>
          <a:prstGeom prst="rect">
            <a:avLst/>
          </a:prstGeom>
          <a:noFill/>
          <a:ln>
            <a:noFill/>
          </a:ln>
        </p:spPr>
      </p:pic>
      <p:pic>
        <p:nvPicPr>
          <p:cNvPr id="1522" name="Google Shape;1522;p274"/>
          <p:cNvPicPr preferRelativeResize="0"/>
          <p:nvPr/>
        </p:nvPicPr>
        <p:blipFill rotWithShape="1">
          <a:blip r:embed="rId3">
            <a:alphaModFix/>
          </a:blip>
          <a:srcRect b="33654" l="6154" r="73265" t="34426"/>
          <a:stretch/>
        </p:blipFill>
        <p:spPr>
          <a:xfrm>
            <a:off x="3066691" y="3791310"/>
            <a:ext cx="1132217" cy="1222794"/>
          </a:xfrm>
          <a:prstGeom prst="rect">
            <a:avLst/>
          </a:prstGeom>
          <a:noFill/>
          <a:ln>
            <a:noFill/>
          </a:ln>
        </p:spPr>
      </p:pic>
      <p:sp>
        <p:nvSpPr>
          <p:cNvPr id="1523" name="Google Shape;1523;p274"/>
          <p:cNvSpPr txBox="1"/>
          <p:nvPr/>
        </p:nvSpPr>
        <p:spPr>
          <a:xfrm>
            <a:off x="5601224" y="4161010"/>
            <a:ext cx="2920931" cy="530914"/>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rgbClr val="FF0000"/>
                </a:solidFill>
                <a:latin typeface="Open Sans"/>
                <a:ea typeface="Open Sans"/>
                <a:cs typeface="Open Sans"/>
                <a:sym typeface="Open Sans"/>
              </a:rPr>
              <a:t>The 2’ –OH group in RNA affords additional H-bonding opportunities</a:t>
            </a:r>
            <a:endParaRPr sz="1100"/>
          </a:p>
        </p:txBody>
      </p:sp>
      <p:sp>
        <p:nvSpPr>
          <p:cNvPr id="1524" name="Google Shape;1524;p274"/>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
        <p:nvSpPr>
          <p:cNvPr id="1525" name="Google Shape;1525;p274"/>
          <p:cNvSpPr txBox="1"/>
          <p:nvPr/>
        </p:nvSpPr>
        <p:spPr>
          <a:xfrm>
            <a:off x="1095307" y="557960"/>
            <a:ext cx="1652828" cy="900247"/>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Open Sans"/>
                <a:ea typeface="Open Sans"/>
                <a:cs typeface="Open Sans"/>
                <a:sym typeface="Open Sans"/>
              </a:rPr>
              <a:t>0 </a:t>
            </a:r>
            <a:r>
              <a:rPr lang="en" sz="1800">
                <a:solidFill>
                  <a:srgbClr val="FF0000"/>
                </a:solidFill>
                <a:latin typeface="Open Sans"/>
                <a:ea typeface="Open Sans"/>
                <a:cs typeface="Open Sans"/>
                <a:sym typeface="Open Sans"/>
              </a:rPr>
              <a:t>–OH groups </a:t>
            </a:r>
            <a:r>
              <a:rPr lang="en" sz="1800">
                <a:solidFill>
                  <a:schemeClr val="dk1"/>
                </a:solidFill>
                <a:latin typeface="Open Sans"/>
                <a:ea typeface="Open Sans"/>
                <a:cs typeface="Open Sans"/>
                <a:sym typeface="Open Sans"/>
              </a:rPr>
              <a:t>on deoxyribose in DNA</a:t>
            </a:r>
            <a:endParaRPr sz="1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7" name="Shape 1117"/>
        <p:cNvGrpSpPr/>
        <p:nvPr/>
      </p:nvGrpSpPr>
      <p:grpSpPr>
        <a:xfrm>
          <a:off x="0" y="0"/>
          <a:ext cx="0" cy="0"/>
          <a:chOff x="0" y="0"/>
          <a:chExt cx="0" cy="0"/>
        </a:xfrm>
      </p:grpSpPr>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9" name="Shape 1529"/>
        <p:cNvGrpSpPr/>
        <p:nvPr/>
      </p:nvGrpSpPr>
      <p:grpSpPr>
        <a:xfrm>
          <a:off x="0" y="0"/>
          <a:ext cx="0" cy="0"/>
          <a:chOff x="0" y="0"/>
          <a:chExt cx="0" cy="0"/>
        </a:xfrm>
      </p:grpSpPr>
      <p:sp>
        <p:nvSpPr>
          <p:cNvPr id="1530" name="Google Shape;1530;p275"/>
          <p:cNvSpPr txBox="1"/>
          <p:nvPr/>
        </p:nvSpPr>
        <p:spPr>
          <a:xfrm>
            <a:off x="718149" y="530524"/>
            <a:ext cx="7485600" cy="623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Open Sans"/>
                <a:ea typeface="Open Sans"/>
                <a:cs typeface="Open Sans"/>
                <a:sym typeface="Open Sans"/>
              </a:rPr>
              <a:t>RNA folds up into a compact 3D shape… following the same </a:t>
            </a:r>
            <a:br>
              <a:rPr lang="en" sz="1800">
                <a:solidFill>
                  <a:schemeClr val="dk1"/>
                </a:solidFill>
                <a:latin typeface="Open Sans"/>
                <a:ea typeface="Open Sans"/>
                <a:cs typeface="Open Sans"/>
                <a:sym typeface="Open Sans"/>
              </a:rPr>
            </a:br>
            <a:r>
              <a:rPr lang="en" sz="1800">
                <a:solidFill>
                  <a:schemeClr val="dk1"/>
                </a:solidFill>
                <a:latin typeface="Open Sans"/>
                <a:ea typeface="Open Sans"/>
                <a:cs typeface="Open Sans"/>
                <a:sym typeface="Open Sans"/>
              </a:rPr>
              <a:t>principles of chemistry that drive protein folding.</a:t>
            </a:r>
            <a:endParaRPr sz="1100"/>
          </a:p>
        </p:txBody>
      </p:sp>
      <p:pic>
        <p:nvPicPr>
          <p:cNvPr id="1531" name="Google Shape;1531;p275"/>
          <p:cNvPicPr preferRelativeResize="0"/>
          <p:nvPr/>
        </p:nvPicPr>
        <p:blipFill rotWithShape="1">
          <a:blip r:embed="rId3">
            <a:alphaModFix/>
          </a:blip>
          <a:srcRect b="0" l="0" r="0" t="0"/>
          <a:stretch/>
        </p:blipFill>
        <p:spPr>
          <a:xfrm>
            <a:off x="4263511" y="1482254"/>
            <a:ext cx="3713723" cy="3053083"/>
          </a:xfrm>
          <a:prstGeom prst="rect">
            <a:avLst/>
          </a:prstGeom>
          <a:noFill/>
          <a:ln>
            <a:noFill/>
          </a:ln>
        </p:spPr>
      </p:pic>
      <p:pic>
        <p:nvPicPr>
          <p:cNvPr id="1532" name="Google Shape;1532;p275"/>
          <p:cNvPicPr preferRelativeResize="0"/>
          <p:nvPr/>
        </p:nvPicPr>
        <p:blipFill rotWithShape="1">
          <a:blip r:embed="rId4">
            <a:alphaModFix/>
          </a:blip>
          <a:srcRect b="0" l="0" r="0" t="0"/>
          <a:stretch/>
        </p:blipFill>
        <p:spPr>
          <a:xfrm>
            <a:off x="1098101" y="1541017"/>
            <a:ext cx="2746829" cy="2717321"/>
          </a:xfrm>
          <a:prstGeom prst="rect">
            <a:avLst/>
          </a:prstGeom>
          <a:noFill/>
          <a:ln>
            <a:noFill/>
          </a:ln>
        </p:spPr>
      </p:pic>
      <p:sp>
        <p:nvSpPr>
          <p:cNvPr id="1533" name="Google Shape;1533;p275"/>
          <p:cNvSpPr/>
          <p:nvPr/>
        </p:nvSpPr>
        <p:spPr>
          <a:xfrm>
            <a:off x="2620274" y="2879066"/>
            <a:ext cx="1345721" cy="1656271"/>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534" name="Google Shape;1534;p275"/>
          <p:cNvSpPr txBox="1"/>
          <p:nvPr/>
        </p:nvSpPr>
        <p:spPr>
          <a:xfrm>
            <a:off x="1219166" y="4465860"/>
            <a:ext cx="1585104" cy="27699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Open Sans"/>
                <a:ea typeface="Open Sans"/>
                <a:cs typeface="Open Sans"/>
                <a:sym typeface="Open Sans"/>
              </a:rPr>
              <a:t>tRNA</a:t>
            </a:r>
            <a:endParaRPr sz="1400">
              <a:solidFill>
                <a:schemeClr val="dk1"/>
              </a:solidFill>
              <a:latin typeface="Open Sans"/>
              <a:ea typeface="Open Sans"/>
              <a:cs typeface="Open Sans"/>
              <a:sym typeface="Open Sans"/>
            </a:endParaRPr>
          </a:p>
        </p:txBody>
      </p:sp>
      <p:sp>
        <p:nvSpPr>
          <p:cNvPr id="1535" name="Google Shape;1535;p275"/>
          <p:cNvSpPr txBox="1"/>
          <p:nvPr/>
        </p:nvSpPr>
        <p:spPr>
          <a:xfrm>
            <a:off x="5457680" y="4535337"/>
            <a:ext cx="1585104" cy="27699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Open Sans"/>
                <a:ea typeface="Open Sans"/>
                <a:cs typeface="Open Sans"/>
                <a:sym typeface="Open Sans"/>
              </a:rPr>
              <a:t>ribosome</a:t>
            </a:r>
            <a:endParaRPr sz="1100"/>
          </a:p>
        </p:txBody>
      </p:sp>
      <p:sp>
        <p:nvSpPr>
          <p:cNvPr id="1536" name="Google Shape;1536;p27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0" name="Shape 1540"/>
        <p:cNvGrpSpPr/>
        <p:nvPr/>
      </p:nvGrpSpPr>
      <p:grpSpPr>
        <a:xfrm>
          <a:off x="0" y="0"/>
          <a:ext cx="0" cy="0"/>
          <a:chOff x="0" y="0"/>
          <a:chExt cx="0" cy="0"/>
        </a:xfrm>
      </p:grpSpPr>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4" name="Shape 1544"/>
        <p:cNvGrpSpPr/>
        <p:nvPr/>
      </p:nvGrpSpPr>
      <p:grpSpPr>
        <a:xfrm>
          <a:off x="0" y="0"/>
          <a:ext cx="0" cy="0"/>
          <a:chOff x="0" y="0"/>
          <a:chExt cx="0" cy="0"/>
        </a:xfrm>
      </p:grpSpPr>
      <p:sp>
        <p:nvSpPr>
          <p:cNvPr id="1545" name="Google Shape;1545;p277"/>
          <p:cNvSpPr txBox="1"/>
          <p:nvPr>
            <p:ph type="title"/>
          </p:nvPr>
        </p:nvSpPr>
        <p:spPr>
          <a:xfrm>
            <a:off x="233200" y="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800"/>
              <a:t>Lunch Options</a:t>
            </a:r>
            <a:endParaRPr sz="3800"/>
          </a:p>
        </p:txBody>
      </p:sp>
      <p:sp>
        <p:nvSpPr>
          <p:cNvPr id="1546" name="Google Shape;1546;p277"/>
          <p:cNvSpPr txBox="1"/>
          <p:nvPr/>
        </p:nvSpPr>
        <p:spPr>
          <a:xfrm>
            <a:off x="157625" y="3690350"/>
            <a:ext cx="43950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2"/>
                </a:solidFill>
                <a:latin typeface="Calibri"/>
                <a:ea typeface="Calibri"/>
                <a:cs typeface="Calibri"/>
                <a:sym typeface="Calibri"/>
              </a:rPr>
              <a:t>330 Eats</a:t>
            </a:r>
            <a:r>
              <a:rPr lang="en" sz="1600">
                <a:solidFill>
                  <a:schemeClr val="dk2"/>
                </a:solidFill>
                <a:latin typeface="Calibri"/>
                <a:ea typeface="Calibri"/>
                <a:cs typeface="Calibri"/>
                <a:sym typeface="Calibri"/>
              </a:rPr>
              <a:t> - Cafe with salads &amp; sandwiches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Cubanitas</a:t>
            </a:r>
            <a:r>
              <a:rPr lang="en" sz="1600">
                <a:solidFill>
                  <a:schemeClr val="dk2"/>
                </a:solidFill>
                <a:latin typeface="Calibri"/>
                <a:ea typeface="Calibri"/>
                <a:cs typeface="Calibri"/>
                <a:sym typeface="Calibri"/>
              </a:rPr>
              <a:t> - Cuban sandwiches &amp; bowls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Fiddleheads</a:t>
            </a:r>
            <a:r>
              <a:rPr lang="en" sz="1600">
                <a:solidFill>
                  <a:schemeClr val="dk2"/>
                </a:solidFill>
                <a:latin typeface="Calibri"/>
                <a:ea typeface="Calibri"/>
                <a:cs typeface="Calibri"/>
                <a:sym typeface="Calibri"/>
              </a:rPr>
              <a:t> - Coffee shop with sandwiches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Mediterranean Cuisine</a:t>
            </a:r>
            <a:r>
              <a:rPr lang="en" sz="1600">
                <a:solidFill>
                  <a:schemeClr val="dk2"/>
                </a:solidFill>
                <a:latin typeface="Calibri"/>
                <a:ea typeface="Calibri"/>
                <a:cs typeface="Calibri"/>
                <a:sym typeface="Calibri"/>
              </a:rPr>
              <a:t> - Cafe with gyros &amp; kebabs</a:t>
            </a:r>
            <a:endParaRPr sz="1600">
              <a:solidFill>
                <a:schemeClr val="dk2"/>
              </a:solidFill>
              <a:latin typeface="Calibri"/>
              <a:ea typeface="Calibri"/>
              <a:cs typeface="Calibri"/>
              <a:sym typeface="Calibri"/>
            </a:endParaRPr>
          </a:p>
        </p:txBody>
      </p:sp>
      <p:sp>
        <p:nvSpPr>
          <p:cNvPr id="1547" name="Google Shape;1547;p277"/>
          <p:cNvSpPr txBox="1"/>
          <p:nvPr/>
        </p:nvSpPr>
        <p:spPr>
          <a:xfrm>
            <a:off x="4995100" y="3690350"/>
            <a:ext cx="41490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2"/>
                </a:solidFill>
                <a:latin typeface="Calibri"/>
                <a:ea typeface="Calibri"/>
                <a:cs typeface="Calibri"/>
                <a:sym typeface="Calibri"/>
              </a:rPr>
              <a:t>Red Arrow Food Trucks</a:t>
            </a:r>
            <a:r>
              <a:rPr lang="en" sz="1600">
                <a:solidFill>
                  <a:schemeClr val="dk2"/>
                </a:solidFill>
                <a:latin typeface="Calibri"/>
                <a:ea typeface="Calibri"/>
                <a:cs typeface="Calibri"/>
                <a:sym typeface="Calibri"/>
              </a:rPr>
              <a:t> - Rotating food trucks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600 East Cafe</a:t>
            </a:r>
            <a:r>
              <a:rPr lang="en" sz="1600">
                <a:solidFill>
                  <a:schemeClr val="dk2"/>
                </a:solidFill>
                <a:latin typeface="Calibri"/>
                <a:ea typeface="Calibri"/>
                <a:cs typeface="Calibri"/>
                <a:sym typeface="Calibri"/>
              </a:rPr>
              <a:t> - Cafe and bakery</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Loaded Spuds </a:t>
            </a:r>
            <a:r>
              <a:rPr lang="en" sz="1600">
                <a:solidFill>
                  <a:schemeClr val="dk2"/>
                </a:solidFill>
                <a:latin typeface="Calibri"/>
                <a:ea typeface="Calibri"/>
                <a:cs typeface="Calibri"/>
                <a:sym typeface="Calibri"/>
              </a:rPr>
              <a:t>- Baked potatoes with toppings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Your Office</a:t>
            </a:r>
            <a:r>
              <a:rPr lang="en" sz="1600">
                <a:solidFill>
                  <a:schemeClr val="dk2"/>
                </a:solidFill>
                <a:latin typeface="Calibri"/>
                <a:ea typeface="Calibri"/>
                <a:cs typeface="Calibri"/>
                <a:sym typeface="Calibri"/>
              </a:rPr>
              <a:t> - (Elevated) Dive bar for lunch </a:t>
            </a:r>
            <a:endParaRPr sz="1600">
              <a:solidFill>
                <a:schemeClr val="dk2"/>
              </a:solidFill>
              <a:latin typeface="Calibri"/>
              <a:ea typeface="Calibri"/>
              <a:cs typeface="Calibri"/>
              <a:sym typeface="Calibri"/>
            </a:endParaRPr>
          </a:p>
        </p:txBody>
      </p:sp>
      <p:graphicFrame>
        <p:nvGraphicFramePr>
          <p:cNvPr id="1548" name="Google Shape;1548;p277"/>
          <p:cNvGraphicFramePr/>
          <p:nvPr/>
        </p:nvGraphicFramePr>
        <p:xfrm>
          <a:off x="903113" y="1129175"/>
          <a:ext cx="3000000" cy="3000000"/>
        </p:xfrm>
        <a:graphic>
          <a:graphicData uri="http://schemas.openxmlformats.org/drawingml/2006/table">
            <a:tbl>
              <a:tblPr>
                <a:noFill/>
                <a:tableStyleId>{4DBBA826-24BA-4C00-A585-09B29D405140}</a:tableStyleId>
              </a:tblPr>
              <a:tblGrid>
                <a:gridCol w="2192050"/>
                <a:gridCol w="1096950"/>
                <a:gridCol w="954025"/>
                <a:gridCol w="1045400"/>
                <a:gridCol w="943225"/>
                <a:gridCol w="909525"/>
              </a:tblGrid>
              <a:tr h="190500">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Monday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Tuesday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Wednesday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Thursday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Friday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r>
              <a:tr h="190500">
                <a:tc>
                  <a:txBody>
                    <a:bodyPr/>
                    <a:lstStyle/>
                    <a:p>
                      <a:pPr indent="0" lvl="0" marL="0" rtl="0" algn="l">
                        <a:lnSpc>
                          <a:spcPct val="115000"/>
                        </a:lnSpc>
                        <a:spcBef>
                          <a:spcPts val="0"/>
                        </a:spcBef>
                        <a:spcAft>
                          <a:spcPts val="0"/>
                        </a:spcAft>
                        <a:buNone/>
                      </a:pPr>
                      <a:r>
                        <a:rPr b="1" lang="en" sz="1100"/>
                        <a:t>330 Eats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Cubanitas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Fiddleheads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Med Cuisine</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71475">
                <a:tc>
                  <a:txBody>
                    <a:bodyPr/>
                    <a:lstStyle/>
                    <a:p>
                      <a:pPr indent="0" lvl="0" marL="0" rtl="0" algn="l">
                        <a:lnSpc>
                          <a:spcPct val="115000"/>
                        </a:lnSpc>
                        <a:spcBef>
                          <a:spcPts val="0"/>
                        </a:spcBef>
                        <a:spcAft>
                          <a:spcPts val="0"/>
                        </a:spcAft>
                        <a:buNone/>
                      </a:pPr>
                      <a:r>
                        <a:rPr b="1" lang="en" sz="1100"/>
                        <a:t>Waterfront Deli</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34175">
                <a:tc>
                  <a:txBody>
                    <a:bodyPr/>
                    <a:lstStyle/>
                    <a:p>
                      <a:pPr indent="0" lvl="0" marL="0" rtl="0" algn="l">
                        <a:lnSpc>
                          <a:spcPct val="115000"/>
                        </a:lnSpc>
                        <a:spcBef>
                          <a:spcPts val="0"/>
                        </a:spcBef>
                        <a:spcAft>
                          <a:spcPts val="0"/>
                        </a:spcAft>
                        <a:buNone/>
                      </a:pPr>
                      <a:r>
                        <a:rPr b="1" lang="en" sz="1100"/>
                        <a:t>Red Arrow Food Trucks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bl>
          </a:graphicData>
        </a:graphic>
      </p:graphicFrame>
      <p:pic>
        <p:nvPicPr>
          <p:cNvPr descr="Welcome to our Timer YouTube channel, where every second counts and every moment is an opportunity for growth! Watch as the timer silently counts down to 0:00, guiding you towards greater productivity and focus. Be part of our vibrant community of time enthusiasts by subscribing today! Don't miss out on more thrilling timer videos; hit the like button and stay tuned for regular updates. Together, let's make the most of our precious time and achieve success like never before!&#10;&#10;If you're ready to maximize your productivity, click on the links below to purchase a timer and begin your journey toward a more organized and accomplished life.&#10;https://amzn.to/3q0Xz6u&#10;https://amzn.to/3KaqRX4" id="1549" name="Google Shape;1549;p277" title="1 HOUR TIMER-YouTube">
            <a:hlinkClick r:id="rId3"/>
          </p:cNvPr>
          <p:cNvPicPr preferRelativeResize="0"/>
          <p:nvPr/>
        </p:nvPicPr>
        <p:blipFill>
          <a:blip r:embed="rId4">
            <a:alphaModFix/>
          </a:blip>
          <a:stretch>
            <a:fillRect/>
          </a:stretch>
        </p:blipFill>
        <p:spPr>
          <a:xfrm>
            <a:off x="7136625" y="0"/>
            <a:ext cx="2007474" cy="11292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3" name="Shape 1553"/>
        <p:cNvGrpSpPr/>
        <p:nvPr/>
      </p:nvGrpSpPr>
      <p:grpSpPr>
        <a:xfrm>
          <a:off x="0" y="0"/>
          <a:ext cx="0" cy="0"/>
          <a:chOff x="0" y="0"/>
          <a:chExt cx="0" cy="0"/>
        </a:xfrm>
      </p:grpSpPr>
      <p:pic>
        <p:nvPicPr>
          <p:cNvPr id="1554" name="Google Shape;1554;p278" title="1 hour lunch Break Clock /Timer">
            <a:hlinkClick r:id="rId3"/>
          </p:cNvPr>
          <p:cNvPicPr preferRelativeResize="0"/>
          <p:nvPr/>
        </p:nvPicPr>
        <p:blipFill>
          <a:blip r:embed="rId4">
            <a:alphaModFix/>
          </a:blip>
          <a:stretch>
            <a:fillRect/>
          </a:stretch>
        </p:blipFill>
        <p:spPr>
          <a:xfrm>
            <a:off x="2388938" y="256150"/>
            <a:ext cx="4366125" cy="2455950"/>
          </a:xfrm>
          <a:prstGeom prst="rect">
            <a:avLst/>
          </a:prstGeom>
          <a:noFill/>
          <a:ln>
            <a:noFill/>
          </a:ln>
        </p:spPr>
      </p:pic>
      <p:sp>
        <p:nvSpPr>
          <p:cNvPr id="1555" name="Google Shape;1555;p278"/>
          <p:cNvSpPr txBox="1"/>
          <p:nvPr/>
        </p:nvSpPr>
        <p:spPr>
          <a:xfrm>
            <a:off x="902550" y="2839125"/>
            <a:ext cx="7338900" cy="77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lt1"/>
                </a:solidFill>
                <a:highlight>
                  <a:srgbClr val="1EAC4C"/>
                </a:highlight>
              </a:rPr>
              <a:t>Lunch at Bastille Days in Cathedral Square Park</a:t>
            </a:r>
            <a:endParaRPr b="1" sz="2400">
              <a:solidFill>
                <a:schemeClr val="lt1"/>
              </a:solidFill>
              <a:highlight>
                <a:srgbClr val="1EAC4C"/>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4"/>
                                        </p:tgtEl>
                                        <p:attrNameLst>
                                          <p:attrName>style.visibility</p:attrName>
                                        </p:attrNameLst>
                                      </p:cBhvr>
                                      <p:to>
                                        <p:strVal val="visible"/>
                                      </p:to>
                                    </p:set>
                                    <p:animEffect filter="fade" transition="in">
                                      <p:cBhvr>
                                        <p:cTn dur="1000"/>
                                        <p:tgtEl>
                                          <p:spTgt spid="15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59" name="Shape 1559"/>
        <p:cNvGrpSpPr/>
        <p:nvPr/>
      </p:nvGrpSpPr>
      <p:grpSpPr>
        <a:xfrm>
          <a:off x="0" y="0"/>
          <a:ext cx="0" cy="0"/>
          <a:chOff x="0" y="0"/>
          <a:chExt cx="0" cy="0"/>
        </a:xfrm>
      </p:grpSpPr>
      <p:sp>
        <p:nvSpPr>
          <p:cNvPr id="1560" name="Google Shape;1560;p279"/>
          <p:cNvSpPr txBox="1"/>
          <p:nvPr/>
        </p:nvSpPr>
        <p:spPr>
          <a:xfrm>
            <a:off x="-5286037" y="500775"/>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t/>
            </a:r>
            <a:endParaRPr b="1" i="0" sz="4200" u="none" cap="none" strike="noStrike">
              <a:solidFill>
                <a:schemeClr val="accent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100"/>
              <a:buFont typeface="Arial"/>
              <a:buNone/>
            </a:pPr>
            <a:r>
              <a:t/>
            </a:r>
            <a:endParaRPr b="1" i="0" sz="4200" u="none" cap="none" strike="noStrike">
              <a:solidFill>
                <a:schemeClr val="accen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200"/>
              <a:buFont typeface="Arial"/>
              <a:buNone/>
            </a:pPr>
            <a:r>
              <a:t/>
            </a:r>
            <a:endParaRPr b="1" i="0" sz="4200" u="none" cap="none" strike="noStrike">
              <a:solidFill>
                <a:schemeClr val="accen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200"/>
              <a:buFont typeface="Arial"/>
              <a:buNone/>
            </a:pPr>
            <a:r>
              <a:t/>
            </a:r>
            <a:endParaRPr b="0" i="0" sz="4200" u="none" cap="none" strike="noStrike">
              <a:solidFill>
                <a:srgbClr val="000000"/>
              </a:solidFill>
              <a:latin typeface="Calibri"/>
              <a:ea typeface="Calibri"/>
              <a:cs typeface="Calibri"/>
              <a:sym typeface="Calibri"/>
            </a:endParaRPr>
          </a:p>
        </p:txBody>
      </p:sp>
      <p:pic>
        <p:nvPicPr>
          <p:cNvPr id="1561" name="Google Shape;1561;p279"/>
          <p:cNvPicPr preferRelativeResize="0"/>
          <p:nvPr/>
        </p:nvPicPr>
        <p:blipFill rotWithShape="1">
          <a:blip r:embed="rId4">
            <a:alphaModFix/>
          </a:blip>
          <a:srcRect b="0" l="26198" r="26193" t="0"/>
          <a:stretch/>
        </p:blipFill>
        <p:spPr>
          <a:xfrm>
            <a:off x="5622025" y="704574"/>
            <a:ext cx="2938900" cy="4114451"/>
          </a:xfrm>
          <a:prstGeom prst="rect">
            <a:avLst/>
          </a:prstGeom>
          <a:noFill/>
          <a:ln>
            <a:noFill/>
          </a:ln>
        </p:spPr>
      </p:pic>
      <p:sp>
        <p:nvSpPr>
          <p:cNvPr id="1562" name="Google Shape;1562;p279"/>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 sz="3600" u="none" cap="none" strike="noStrike">
                <a:solidFill>
                  <a:srgbClr val="0B672E"/>
                </a:solidFill>
                <a:latin typeface="Calibri"/>
                <a:ea typeface="Calibri"/>
                <a:cs typeface="Calibri"/>
                <a:sym typeface="Calibri"/>
              </a:rPr>
              <a:t>Transcription Action: Decoding Life's Blueprint</a:t>
            </a:r>
            <a:endParaRPr b="0" i="0" sz="3600" u="none" cap="none" strike="noStrike">
              <a:solidFill>
                <a:srgbClr val="000000"/>
              </a:solidFill>
              <a:latin typeface="Calibri"/>
              <a:ea typeface="Calibri"/>
              <a:cs typeface="Calibri"/>
              <a:sym typeface="Calibri"/>
            </a:endParaRPr>
          </a:p>
        </p:txBody>
      </p:sp>
      <p:sp>
        <p:nvSpPr>
          <p:cNvPr id="1563" name="Google Shape;1563;p279"/>
          <p:cNvSpPr txBox="1"/>
          <p:nvPr/>
        </p:nvSpPr>
        <p:spPr>
          <a:xfrm>
            <a:off x="336075" y="2557452"/>
            <a:ext cx="5286000" cy="12525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rgbClr val="6C3078"/>
                </a:solidFill>
                <a:latin typeface="Calibri"/>
                <a:ea typeface="Calibri"/>
                <a:cs typeface="Calibri"/>
                <a:sym typeface="Calibri"/>
              </a:rPr>
              <a:t>"If the secret of life could be likened to a machine, transcription would be a central cog in the machinery that drives all others."</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rgbClr val="6C3078"/>
                </a:solidFill>
                <a:latin typeface="Calibri"/>
                <a:ea typeface="Calibri"/>
                <a:cs typeface="Calibri"/>
                <a:sym typeface="Calibri"/>
              </a:rPr>
              <a:t>-Roger Kornberg</a:t>
            </a:r>
            <a:endParaRPr b="0" i="0" sz="1200" u="none" cap="none" strike="noStrike">
              <a:solidFill>
                <a:srgbClr val="6C3078"/>
              </a:solidFill>
              <a:latin typeface="Calibri"/>
              <a:ea typeface="Calibri"/>
              <a:cs typeface="Calibri"/>
              <a:sym typeface="Calibri"/>
            </a:endParaRPr>
          </a:p>
        </p:txBody>
      </p:sp>
      <p:sp>
        <p:nvSpPr>
          <p:cNvPr id="1564" name="Google Shape;1564;p279"/>
          <p:cNvSpPr txBox="1"/>
          <p:nvPr/>
        </p:nvSpPr>
        <p:spPr>
          <a:xfrm>
            <a:off x="336038" y="2058856"/>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Flow of Genetic Information Kit</a:t>
            </a:r>
            <a:endParaRPr b="0" i="1" sz="2000" u="none" cap="none" strike="noStrike">
              <a:solidFill>
                <a:srgbClr val="0B672E"/>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68" name="Shape 1568"/>
        <p:cNvGrpSpPr/>
        <p:nvPr/>
      </p:nvGrpSpPr>
      <p:grpSpPr>
        <a:xfrm>
          <a:off x="0" y="0"/>
          <a:ext cx="0" cy="0"/>
          <a:chOff x="0" y="0"/>
          <a:chExt cx="0" cy="0"/>
        </a:xfrm>
      </p:grpSpPr>
      <p:sp>
        <p:nvSpPr>
          <p:cNvPr id="1569" name="Google Shape;1569;p280"/>
          <p:cNvSpPr txBox="1"/>
          <p:nvPr>
            <p:ph type="title"/>
          </p:nvPr>
        </p:nvSpPr>
        <p:spPr>
          <a:xfrm>
            <a:off x="233200" y="-22788"/>
            <a:ext cx="8480925"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How are proteins made in the cell?</a:t>
            </a:r>
            <a:endParaRPr/>
          </a:p>
        </p:txBody>
      </p:sp>
      <p:pic>
        <p:nvPicPr>
          <p:cNvPr id="1570" name="Google Shape;1570;p280"/>
          <p:cNvPicPr preferRelativeResize="0"/>
          <p:nvPr/>
        </p:nvPicPr>
        <p:blipFill>
          <a:blip r:embed="rId3">
            <a:alphaModFix/>
          </a:blip>
          <a:stretch>
            <a:fillRect/>
          </a:stretch>
        </p:blipFill>
        <p:spPr>
          <a:xfrm>
            <a:off x="469425" y="1167912"/>
            <a:ext cx="4643082" cy="3849587"/>
          </a:xfrm>
          <a:prstGeom prst="rect">
            <a:avLst/>
          </a:prstGeom>
          <a:noFill/>
          <a:ln>
            <a:noFill/>
          </a:ln>
        </p:spPr>
      </p:pic>
      <p:sp>
        <p:nvSpPr>
          <p:cNvPr id="1571" name="Google Shape;1571;p280"/>
          <p:cNvSpPr txBox="1"/>
          <p:nvPr/>
        </p:nvSpPr>
        <p:spPr>
          <a:xfrm>
            <a:off x="5412319" y="1362431"/>
            <a:ext cx="3740625" cy="877275"/>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2400">
                <a:solidFill>
                  <a:schemeClr val="dk2"/>
                </a:solidFill>
                <a:latin typeface="Calibri"/>
                <a:ea typeface="Calibri"/>
                <a:cs typeface="Calibri"/>
                <a:sym typeface="Calibri"/>
              </a:rPr>
              <a:t>Tim’s thoughts about the Central Dogma </a:t>
            </a:r>
            <a:endParaRPr sz="2400">
              <a:solidFill>
                <a:schemeClr val="dk2"/>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5" name="Shape 1575"/>
        <p:cNvGrpSpPr/>
        <p:nvPr/>
      </p:nvGrpSpPr>
      <p:grpSpPr>
        <a:xfrm>
          <a:off x="0" y="0"/>
          <a:ext cx="0" cy="0"/>
          <a:chOff x="0" y="0"/>
          <a:chExt cx="0" cy="0"/>
        </a:xfrm>
      </p:grpSpPr>
      <p:pic>
        <p:nvPicPr>
          <p:cNvPr id="1576" name="Google Shape;1576;p281"/>
          <p:cNvPicPr preferRelativeResize="0"/>
          <p:nvPr/>
        </p:nvPicPr>
        <p:blipFill rotWithShape="1">
          <a:blip r:embed="rId3">
            <a:alphaModFix/>
          </a:blip>
          <a:srcRect b="0" l="0" r="0" t="0"/>
          <a:stretch/>
        </p:blipFill>
        <p:spPr>
          <a:xfrm>
            <a:off x="3179238" y="1421125"/>
            <a:ext cx="3453324" cy="3146682"/>
          </a:xfrm>
          <a:prstGeom prst="rect">
            <a:avLst/>
          </a:prstGeom>
          <a:noFill/>
          <a:ln>
            <a:noFill/>
          </a:ln>
        </p:spPr>
      </p:pic>
      <p:pic>
        <p:nvPicPr>
          <p:cNvPr id="1577" name="Google Shape;1577;p281"/>
          <p:cNvPicPr preferRelativeResize="0"/>
          <p:nvPr/>
        </p:nvPicPr>
        <p:blipFill rotWithShape="1">
          <a:blip r:embed="rId4">
            <a:alphaModFix/>
          </a:blip>
          <a:srcRect b="0" l="0" r="0" t="0"/>
          <a:stretch/>
        </p:blipFill>
        <p:spPr>
          <a:xfrm>
            <a:off x="7874962" y="324675"/>
            <a:ext cx="956583" cy="956575"/>
          </a:xfrm>
          <a:prstGeom prst="rect">
            <a:avLst/>
          </a:prstGeom>
          <a:noFill/>
          <a:ln>
            <a:noFill/>
          </a:ln>
        </p:spPr>
      </p:pic>
      <p:sp>
        <p:nvSpPr>
          <p:cNvPr id="1578" name="Google Shape;1578;p281"/>
          <p:cNvSpPr txBox="1"/>
          <p:nvPr>
            <p:ph idx="1" type="body"/>
          </p:nvPr>
        </p:nvSpPr>
        <p:spPr>
          <a:xfrm>
            <a:off x="1030775" y="862975"/>
            <a:ext cx="8040900" cy="3767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2400"/>
              <a:buNone/>
            </a:pPr>
            <a:r>
              <a:rPr lang="en"/>
              <a:t>Locate the sugar, phosphate, and the nitrogenous base </a:t>
            </a:r>
            <a:endParaRPr/>
          </a:p>
        </p:txBody>
      </p:sp>
      <p:sp>
        <p:nvSpPr>
          <p:cNvPr id="1579" name="Google Shape;1579;p281"/>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3" name="Shape 1583"/>
        <p:cNvGrpSpPr/>
        <p:nvPr/>
      </p:nvGrpSpPr>
      <p:grpSpPr>
        <a:xfrm>
          <a:off x="0" y="0"/>
          <a:ext cx="0" cy="0"/>
          <a:chOff x="0" y="0"/>
          <a:chExt cx="0" cy="0"/>
        </a:xfrm>
      </p:grpSpPr>
      <p:pic>
        <p:nvPicPr>
          <p:cNvPr id="1584" name="Google Shape;1584;p282"/>
          <p:cNvPicPr preferRelativeResize="0"/>
          <p:nvPr/>
        </p:nvPicPr>
        <p:blipFill rotWithShape="1">
          <a:blip r:embed="rId3">
            <a:alphaModFix/>
          </a:blip>
          <a:srcRect b="0" l="0" r="0" t="0"/>
          <a:stretch/>
        </p:blipFill>
        <p:spPr>
          <a:xfrm>
            <a:off x="7874962" y="324675"/>
            <a:ext cx="956583" cy="956575"/>
          </a:xfrm>
          <a:prstGeom prst="rect">
            <a:avLst/>
          </a:prstGeom>
          <a:noFill/>
          <a:ln>
            <a:noFill/>
          </a:ln>
        </p:spPr>
      </p:pic>
      <p:sp>
        <p:nvSpPr>
          <p:cNvPr id="1585" name="Google Shape;1585;p282"/>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Sugar</a:t>
            </a:r>
            <a:endParaRPr/>
          </a:p>
        </p:txBody>
      </p:sp>
      <p:sp>
        <p:nvSpPr>
          <p:cNvPr id="1586" name="Google Shape;1586;p282"/>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587" name="Google Shape;1587;p282"/>
          <p:cNvPicPr preferRelativeResize="0"/>
          <p:nvPr/>
        </p:nvPicPr>
        <p:blipFill rotWithShape="1">
          <a:blip r:embed="rId4">
            <a:alphaModFix/>
          </a:blip>
          <a:srcRect b="0" l="0" r="0" t="0"/>
          <a:stretch/>
        </p:blipFill>
        <p:spPr>
          <a:xfrm>
            <a:off x="4982650" y="1357375"/>
            <a:ext cx="3228975" cy="2533650"/>
          </a:xfrm>
          <a:prstGeom prst="rect">
            <a:avLst/>
          </a:prstGeom>
          <a:noFill/>
          <a:ln>
            <a:noFill/>
          </a:ln>
        </p:spPr>
      </p:pic>
      <p:pic>
        <p:nvPicPr>
          <p:cNvPr id="1588" name="Google Shape;1588;p282"/>
          <p:cNvPicPr preferRelativeResize="0"/>
          <p:nvPr/>
        </p:nvPicPr>
        <p:blipFill rotWithShape="1">
          <a:blip r:embed="rId5">
            <a:alphaModFix/>
          </a:blip>
          <a:srcRect b="0" l="0" r="0" t="0"/>
          <a:stretch/>
        </p:blipFill>
        <p:spPr>
          <a:xfrm>
            <a:off x="1678250" y="1512836"/>
            <a:ext cx="3181350" cy="199072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2" name="Shape 1592"/>
        <p:cNvGrpSpPr/>
        <p:nvPr/>
      </p:nvGrpSpPr>
      <p:grpSpPr>
        <a:xfrm>
          <a:off x="0" y="0"/>
          <a:ext cx="0" cy="0"/>
          <a:chOff x="0" y="0"/>
          <a:chExt cx="0" cy="0"/>
        </a:xfrm>
      </p:grpSpPr>
      <p:pic>
        <p:nvPicPr>
          <p:cNvPr id="1593" name="Google Shape;1593;p283"/>
          <p:cNvPicPr preferRelativeResize="0"/>
          <p:nvPr/>
        </p:nvPicPr>
        <p:blipFill rotWithShape="1">
          <a:blip r:embed="rId3">
            <a:alphaModFix/>
          </a:blip>
          <a:srcRect b="0" l="0" r="0" t="0"/>
          <a:stretch/>
        </p:blipFill>
        <p:spPr>
          <a:xfrm>
            <a:off x="7874962" y="324675"/>
            <a:ext cx="956583" cy="956575"/>
          </a:xfrm>
          <a:prstGeom prst="rect">
            <a:avLst/>
          </a:prstGeom>
          <a:noFill/>
          <a:ln>
            <a:noFill/>
          </a:ln>
        </p:spPr>
      </p:pic>
      <p:sp>
        <p:nvSpPr>
          <p:cNvPr id="1594" name="Google Shape;1594;p283"/>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Phosphate</a:t>
            </a:r>
            <a:endParaRPr/>
          </a:p>
        </p:txBody>
      </p:sp>
      <p:sp>
        <p:nvSpPr>
          <p:cNvPr id="1595" name="Google Shape;1595;p283"/>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596" name="Google Shape;1596;p283"/>
          <p:cNvPicPr preferRelativeResize="0"/>
          <p:nvPr/>
        </p:nvPicPr>
        <p:blipFill rotWithShape="1">
          <a:blip r:embed="rId4">
            <a:alphaModFix/>
          </a:blip>
          <a:srcRect b="0" l="0" r="0" t="0"/>
          <a:stretch/>
        </p:blipFill>
        <p:spPr>
          <a:xfrm>
            <a:off x="5264375" y="2213052"/>
            <a:ext cx="1544125" cy="1741625"/>
          </a:xfrm>
          <a:prstGeom prst="rect">
            <a:avLst/>
          </a:prstGeom>
          <a:noFill/>
          <a:ln>
            <a:noFill/>
          </a:ln>
        </p:spPr>
      </p:pic>
      <p:pic>
        <p:nvPicPr>
          <p:cNvPr id="1597" name="Google Shape;1597;p283"/>
          <p:cNvPicPr preferRelativeResize="0"/>
          <p:nvPr/>
        </p:nvPicPr>
        <p:blipFill rotWithShape="1">
          <a:blip r:embed="rId5">
            <a:alphaModFix/>
          </a:blip>
          <a:srcRect b="0" l="0" r="0" t="0"/>
          <a:stretch/>
        </p:blipFill>
        <p:spPr>
          <a:xfrm>
            <a:off x="1778225" y="2221850"/>
            <a:ext cx="2219325" cy="172402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1" name="Shape 1601"/>
        <p:cNvGrpSpPr/>
        <p:nvPr/>
      </p:nvGrpSpPr>
      <p:grpSpPr>
        <a:xfrm>
          <a:off x="0" y="0"/>
          <a:ext cx="0" cy="0"/>
          <a:chOff x="0" y="0"/>
          <a:chExt cx="0" cy="0"/>
        </a:xfrm>
      </p:grpSpPr>
      <p:pic>
        <p:nvPicPr>
          <p:cNvPr id="1602" name="Google Shape;1602;p284"/>
          <p:cNvPicPr preferRelativeResize="0"/>
          <p:nvPr/>
        </p:nvPicPr>
        <p:blipFill rotWithShape="1">
          <a:blip r:embed="rId3">
            <a:alphaModFix/>
          </a:blip>
          <a:srcRect b="0" l="0" r="0" t="0"/>
          <a:stretch/>
        </p:blipFill>
        <p:spPr>
          <a:xfrm>
            <a:off x="7874962" y="324675"/>
            <a:ext cx="956583" cy="956575"/>
          </a:xfrm>
          <a:prstGeom prst="rect">
            <a:avLst/>
          </a:prstGeom>
          <a:noFill/>
          <a:ln>
            <a:noFill/>
          </a:ln>
        </p:spPr>
      </p:pic>
      <p:sp>
        <p:nvSpPr>
          <p:cNvPr id="1603" name="Google Shape;1603;p284"/>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Nitrogenous Base</a:t>
            </a:r>
            <a:endParaRPr/>
          </a:p>
        </p:txBody>
      </p:sp>
      <p:sp>
        <p:nvSpPr>
          <p:cNvPr id="1604" name="Google Shape;1604;p284"/>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605" name="Google Shape;1605;p284"/>
          <p:cNvPicPr preferRelativeResize="0"/>
          <p:nvPr/>
        </p:nvPicPr>
        <p:blipFill rotWithShape="1">
          <a:blip r:embed="rId4">
            <a:alphaModFix/>
          </a:blip>
          <a:srcRect b="0" l="0" r="0" t="0"/>
          <a:stretch/>
        </p:blipFill>
        <p:spPr>
          <a:xfrm>
            <a:off x="5023075" y="1635750"/>
            <a:ext cx="2714625" cy="2276475"/>
          </a:xfrm>
          <a:prstGeom prst="rect">
            <a:avLst/>
          </a:prstGeom>
          <a:noFill/>
          <a:ln>
            <a:noFill/>
          </a:ln>
        </p:spPr>
      </p:pic>
      <p:pic>
        <p:nvPicPr>
          <p:cNvPr id="1606" name="Google Shape;1606;p284"/>
          <p:cNvPicPr preferRelativeResize="0"/>
          <p:nvPr/>
        </p:nvPicPr>
        <p:blipFill rotWithShape="1">
          <a:blip r:embed="rId5">
            <a:alphaModFix/>
          </a:blip>
          <a:srcRect b="0" l="0" r="0" t="0"/>
          <a:stretch/>
        </p:blipFill>
        <p:spPr>
          <a:xfrm>
            <a:off x="2021850" y="1247848"/>
            <a:ext cx="3276600" cy="2752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23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
        <p:nvSpPr>
          <p:cNvPr id="1123" name="Google Shape;1123;p231"/>
          <p:cNvSpPr txBox="1"/>
          <p:nvPr/>
        </p:nvSpPr>
        <p:spPr>
          <a:xfrm>
            <a:off x="2715181" y="1134243"/>
            <a:ext cx="3530400" cy="456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F0000"/>
                </a:solidFill>
                <a:latin typeface="Calibri"/>
                <a:ea typeface="Calibri"/>
                <a:cs typeface="Calibri"/>
                <a:sym typeface="Calibri"/>
              </a:rPr>
              <a:t>What is a protein?</a:t>
            </a:r>
            <a:endParaRPr b="1" i="0" sz="3200" u="none"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baseline="30000" i="0" sz="3200" u="none" cap="none" strike="noStrike">
              <a:solidFill>
                <a:schemeClr val="dk1"/>
              </a:solidFill>
              <a:latin typeface="Calibri"/>
              <a:ea typeface="Calibri"/>
              <a:cs typeface="Calibri"/>
              <a:sym typeface="Calibri"/>
            </a:endParaRPr>
          </a:p>
        </p:txBody>
      </p:sp>
      <p:sp>
        <p:nvSpPr>
          <p:cNvPr id="1124" name="Google Shape;1124;p231"/>
          <p:cNvSpPr txBox="1"/>
          <p:nvPr/>
        </p:nvSpPr>
        <p:spPr>
          <a:xfrm>
            <a:off x="494851" y="2203988"/>
            <a:ext cx="8154300" cy="116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Answer….  </a:t>
            </a:r>
            <a:r>
              <a:rPr b="1" i="1" lang="en" sz="2400" u="none" cap="none" strike="noStrike">
                <a:solidFill>
                  <a:schemeClr val="dk1"/>
                </a:solidFill>
                <a:latin typeface="Calibri"/>
                <a:ea typeface="Calibri"/>
                <a:cs typeface="Calibri"/>
                <a:sym typeface="Calibri"/>
              </a:rPr>
              <a:t>A protein is simply a linear polymer of amino acids… </a:t>
            </a:r>
            <a:endParaRPr/>
          </a:p>
          <a:p>
            <a:pPr indent="0" lvl="0" marL="0" marR="0" rtl="0" algn="ctr">
              <a:lnSpc>
                <a:spcPct val="100000"/>
              </a:lnSpc>
              <a:spcBef>
                <a:spcPts val="0"/>
              </a:spcBef>
              <a:spcAft>
                <a:spcPts val="0"/>
              </a:spcAft>
              <a:buClr>
                <a:srgbClr val="000000"/>
              </a:buClr>
              <a:buSzPts val="2400"/>
              <a:buFont typeface="Arial"/>
              <a:buNone/>
            </a:pPr>
            <a:r>
              <a:rPr b="1" i="1" lang="en" sz="2400" u="none" cap="none" strike="noStrike">
                <a:solidFill>
                  <a:schemeClr val="dk1"/>
                </a:solidFill>
                <a:latin typeface="Calibri"/>
                <a:ea typeface="Calibri"/>
                <a:cs typeface="Calibri"/>
                <a:sym typeface="Calibri"/>
              </a:rPr>
              <a:t>      that spontaneously folds up into a complex 3D shape…</a:t>
            </a:r>
            <a:endParaRPr/>
          </a:p>
          <a:p>
            <a:pPr indent="0" lvl="0" marL="0" marR="0" rtl="0" algn="ctr">
              <a:lnSpc>
                <a:spcPct val="100000"/>
              </a:lnSpc>
              <a:spcBef>
                <a:spcPts val="0"/>
              </a:spcBef>
              <a:spcAft>
                <a:spcPts val="0"/>
              </a:spcAft>
              <a:buClr>
                <a:srgbClr val="000000"/>
              </a:buClr>
              <a:buSzPts val="2400"/>
              <a:buFont typeface="Arial"/>
              <a:buNone/>
            </a:pPr>
            <a:r>
              <a:rPr b="1" i="1" lang="en" sz="2400" u="none" cap="none" strike="noStrike">
                <a:solidFill>
                  <a:schemeClr val="dk1"/>
                </a:solidFill>
                <a:latin typeface="Calibri"/>
                <a:ea typeface="Calibri"/>
                <a:cs typeface="Calibri"/>
                <a:sym typeface="Calibri"/>
              </a:rPr>
              <a:t>     following basic principles of chemistry… and physics.</a:t>
            </a:r>
            <a:endParaRPr b="1" i="1" sz="2400" u="none" cap="none" strike="noStrike">
              <a:solidFill>
                <a:schemeClr val="dk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0" name="Shape 1610"/>
        <p:cNvGrpSpPr/>
        <p:nvPr/>
      </p:nvGrpSpPr>
      <p:grpSpPr>
        <a:xfrm>
          <a:off x="0" y="0"/>
          <a:ext cx="0" cy="0"/>
          <a:chOff x="0" y="0"/>
          <a:chExt cx="0" cy="0"/>
        </a:xfrm>
      </p:grpSpPr>
      <p:pic>
        <p:nvPicPr>
          <p:cNvPr id="1611" name="Google Shape;1611;p285"/>
          <p:cNvPicPr preferRelativeResize="0"/>
          <p:nvPr/>
        </p:nvPicPr>
        <p:blipFill rotWithShape="1">
          <a:blip r:embed="rId3">
            <a:alphaModFix/>
          </a:blip>
          <a:srcRect b="0" l="0" r="0" t="0"/>
          <a:stretch/>
        </p:blipFill>
        <p:spPr>
          <a:xfrm>
            <a:off x="7874962" y="324675"/>
            <a:ext cx="956583" cy="956575"/>
          </a:xfrm>
          <a:prstGeom prst="rect">
            <a:avLst/>
          </a:prstGeom>
          <a:noFill/>
          <a:ln>
            <a:noFill/>
          </a:ln>
        </p:spPr>
      </p:pic>
      <p:sp>
        <p:nvSpPr>
          <p:cNvPr id="1612" name="Google Shape;1612;p285"/>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Nucleotide</a:t>
            </a:r>
            <a:endParaRPr/>
          </a:p>
        </p:txBody>
      </p:sp>
      <p:sp>
        <p:nvSpPr>
          <p:cNvPr id="1613" name="Google Shape;1613;p285"/>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614" name="Google Shape;1614;p285"/>
          <p:cNvPicPr preferRelativeResize="0"/>
          <p:nvPr/>
        </p:nvPicPr>
        <p:blipFill rotWithShape="1">
          <a:blip r:embed="rId4">
            <a:alphaModFix/>
          </a:blip>
          <a:srcRect b="1960" l="7214" r="3825" t="-1960"/>
          <a:stretch/>
        </p:blipFill>
        <p:spPr>
          <a:xfrm>
            <a:off x="1103475" y="1176250"/>
            <a:ext cx="3754275" cy="3612750"/>
          </a:xfrm>
          <a:prstGeom prst="rect">
            <a:avLst/>
          </a:prstGeom>
          <a:noFill/>
          <a:ln>
            <a:noFill/>
          </a:ln>
        </p:spPr>
      </p:pic>
      <p:pic>
        <p:nvPicPr>
          <p:cNvPr id="1615" name="Google Shape;1615;p285"/>
          <p:cNvPicPr preferRelativeResize="0"/>
          <p:nvPr/>
        </p:nvPicPr>
        <p:blipFill rotWithShape="1">
          <a:blip r:embed="rId5">
            <a:alphaModFix/>
          </a:blip>
          <a:srcRect b="0" l="0" r="0" t="0"/>
          <a:stretch/>
        </p:blipFill>
        <p:spPr>
          <a:xfrm>
            <a:off x="5192049" y="1378350"/>
            <a:ext cx="3951950" cy="30982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9" name="Shape 1619"/>
        <p:cNvGrpSpPr/>
        <p:nvPr/>
      </p:nvGrpSpPr>
      <p:grpSpPr>
        <a:xfrm>
          <a:off x="0" y="0"/>
          <a:ext cx="0" cy="0"/>
          <a:chOff x="0" y="0"/>
          <a:chExt cx="0" cy="0"/>
        </a:xfrm>
      </p:grpSpPr>
      <p:grpSp>
        <p:nvGrpSpPr>
          <p:cNvPr id="1620" name="Google Shape;1620;p286"/>
          <p:cNvGrpSpPr/>
          <p:nvPr/>
        </p:nvGrpSpPr>
        <p:grpSpPr>
          <a:xfrm>
            <a:off x="763080" y="1707262"/>
            <a:ext cx="7794579" cy="2691358"/>
            <a:chOff x="166251" y="1951993"/>
            <a:chExt cx="11440744" cy="4359887"/>
          </a:xfrm>
        </p:grpSpPr>
        <p:pic>
          <p:nvPicPr>
            <p:cNvPr id="1621" name="Google Shape;1621;p286"/>
            <p:cNvPicPr preferRelativeResize="0"/>
            <p:nvPr/>
          </p:nvPicPr>
          <p:blipFill rotWithShape="1">
            <a:blip r:embed="rId3">
              <a:alphaModFix/>
            </a:blip>
            <a:srcRect b="0" l="0" r="0" t="0"/>
            <a:stretch/>
          </p:blipFill>
          <p:spPr>
            <a:xfrm>
              <a:off x="2147450" y="3047417"/>
              <a:ext cx="1076325" cy="1057275"/>
            </a:xfrm>
            <a:prstGeom prst="rect">
              <a:avLst/>
            </a:prstGeom>
            <a:noFill/>
            <a:ln>
              <a:noFill/>
            </a:ln>
          </p:spPr>
        </p:pic>
        <p:pic>
          <p:nvPicPr>
            <p:cNvPr id="1622" name="Google Shape;1622;p286"/>
            <p:cNvPicPr preferRelativeResize="0"/>
            <p:nvPr/>
          </p:nvPicPr>
          <p:blipFill rotWithShape="1">
            <a:blip r:embed="rId3">
              <a:alphaModFix/>
            </a:blip>
            <a:srcRect b="0" l="0" r="0" t="0"/>
            <a:stretch/>
          </p:blipFill>
          <p:spPr>
            <a:xfrm>
              <a:off x="5412775" y="3532317"/>
              <a:ext cx="1076325" cy="1057275"/>
            </a:xfrm>
            <a:prstGeom prst="rect">
              <a:avLst/>
            </a:prstGeom>
            <a:noFill/>
            <a:ln>
              <a:noFill/>
            </a:ln>
          </p:spPr>
        </p:pic>
        <p:pic>
          <p:nvPicPr>
            <p:cNvPr id="1623" name="Google Shape;1623;p286"/>
            <p:cNvPicPr preferRelativeResize="0"/>
            <p:nvPr/>
          </p:nvPicPr>
          <p:blipFill rotWithShape="1">
            <a:blip r:embed="rId3">
              <a:alphaModFix/>
            </a:blip>
            <a:srcRect b="0" l="0" r="0" t="0"/>
            <a:stretch/>
          </p:blipFill>
          <p:spPr>
            <a:xfrm>
              <a:off x="8345600" y="3047417"/>
              <a:ext cx="1076325" cy="1057275"/>
            </a:xfrm>
            <a:prstGeom prst="rect">
              <a:avLst/>
            </a:prstGeom>
            <a:noFill/>
            <a:ln>
              <a:noFill/>
            </a:ln>
          </p:spPr>
        </p:pic>
        <p:pic>
          <p:nvPicPr>
            <p:cNvPr id="1624" name="Google Shape;1624;p286"/>
            <p:cNvPicPr preferRelativeResize="0"/>
            <p:nvPr/>
          </p:nvPicPr>
          <p:blipFill rotWithShape="1">
            <a:blip r:embed="rId3">
              <a:alphaModFix/>
            </a:blip>
            <a:srcRect b="0" l="0" r="0" t="0"/>
            <a:stretch/>
          </p:blipFill>
          <p:spPr>
            <a:xfrm>
              <a:off x="3574475" y="5254592"/>
              <a:ext cx="1076325" cy="1057275"/>
            </a:xfrm>
            <a:prstGeom prst="rect">
              <a:avLst/>
            </a:prstGeom>
            <a:noFill/>
            <a:ln>
              <a:noFill/>
            </a:ln>
          </p:spPr>
        </p:pic>
        <p:pic>
          <p:nvPicPr>
            <p:cNvPr id="1625" name="Google Shape;1625;p286"/>
            <p:cNvPicPr preferRelativeResize="0"/>
            <p:nvPr/>
          </p:nvPicPr>
          <p:blipFill rotWithShape="1">
            <a:blip r:embed="rId3">
              <a:alphaModFix/>
            </a:blip>
            <a:srcRect b="0" l="0" r="0" t="0"/>
            <a:stretch/>
          </p:blipFill>
          <p:spPr>
            <a:xfrm>
              <a:off x="7730850" y="4931642"/>
              <a:ext cx="1076325" cy="1057275"/>
            </a:xfrm>
            <a:prstGeom prst="rect">
              <a:avLst/>
            </a:prstGeom>
            <a:noFill/>
            <a:ln>
              <a:noFill/>
            </a:ln>
          </p:spPr>
        </p:pic>
        <p:pic>
          <p:nvPicPr>
            <p:cNvPr id="1626" name="Google Shape;1626;p286"/>
            <p:cNvPicPr preferRelativeResize="0"/>
            <p:nvPr/>
          </p:nvPicPr>
          <p:blipFill rotWithShape="1">
            <a:blip r:embed="rId4">
              <a:alphaModFix/>
            </a:blip>
            <a:srcRect b="0" l="0" r="0" t="0"/>
            <a:stretch/>
          </p:blipFill>
          <p:spPr>
            <a:xfrm rot="-1805468">
              <a:off x="678875" y="2157092"/>
              <a:ext cx="1104900" cy="1066800"/>
            </a:xfrm>
            <a:prstGeom prst="rect">
              <a:avLst/>
            </a:prstGeom>
            <a:noFill/>
            <a:ln>
              <a:noFill/>
            </a:ln>
          </p:spPr>
        </p:pic>
        <p:pic>
          <p:nvPicPr>
            <p:cNvPr id="1627" name="Google Shape;1627;p286"/>
            <p:cNvPicPr preferRelativeResize="0"/>
            <p:nvPr/>
          </p:nvPicPr>
          <p:blipFill rotWithShape="1">
            <a:blip r:embed="rId4">
              <a:alphaModFix/>
            </a:blip>
            <a:srcRect b="0" l="0" r="0" t="0"/>
            <a:stretch/>
          </p:blipFill>
          <p:spPr>
            <a:xfrm rot="-1921110">
              <a:off x="10303330" y="2534817"/>
              <a:ext cx="1104900" cy="1066800"/>
            </a:xfrm>
            <a:prstGeom prst="rect">
              <a:avLst/>
            </a:prstGeom>
            <a:noFill/>
            <a:ln>
              <a:noFill/>
            </a:ln>
          </p:spPr>
        </p:pic>
        <p:pic>
          <p:nvPicPr>
            <p:cNvPr id="1628" name="Google Shape;1628;p286"/>
            <p:cNvPicPr preferRelativeResize="0"/>
            <p:nvPr/>
          </p:nvPicPr>
          <p:blipFill rotWithShape="1">
            <a:blip r:embed="rId4">
              <a:alphaModFix/>
            </a:blip>
            <a:srcRect b="0" l="0" r="0" t="0"/>
            <a:stretch/>
          </p:blipFill>
          <p:spPr>
            <a:xfrm rot="-1921110">
              <a:off x="6521055" y="2534817"/>
              <a:ext cx="1104900" cy="1066800"/>
            </a:xfrm>
            <a:prstGeom prst="rect">
              <a:avLst/>
            </a:prstGeom>
            <a:noFill/>
            <a:ln>
              <a:noFill/>
            </a:ln>
          </p:spPr>
        </p:pic>
        <p:pic>
          <p:nvPicPr>
            <p:cNvPr id="1629" name="Google Shape;1629;p286"/>
            <p:cNvPicPr preferRelativeResize="0"/>
            <p:nvPr/>
          </p:nvPicPr>
          <p:blipFill rotWithShape="1">
            <a:blip r:embed="rId4">
              <a:alphaModFix/>
            </a:blip>
            <a:srcRect b="0" l="0" r="0" t="0"/>
            <a:stretch/>
          </p:blipFill>
          <p:spPr>
            <a:xfrm rot="-1921110">
              <a:off x="1630380" y="4710367"/>
              <a:ext cx="1104900" cy="1066800"/>
            </a:xfrm>
            <a:prstGeom prst="rect">
              <a:avLst/>
            </a:prstGeom>
            <a:noFill/>
            <a:ln>
              <a:noFill/>
            </a:ln>
          </p:spPr>
        </p:pic>
        <p:pic>
          <p:nvPicPr>
            <p:cNvPr id="1630" name="Google Shape;1630;p286"/>
            <p:cNvPicPr preferRelativeResize="0"/>
            <p:nvPr/>
          </p:nvPicPr>
          <p:blipFill rotWithShape="1">
            <a:blip r:embed="rId4">
              <a:alphaModFix/>
            </a:blip>
            <a:srcRect b="0" l="0" r="0" t="0"/>
            <a:stretch/>
          </p:blipFill>
          <p:spPr>
            <a:xfrm rot="-1921110">
              <a:off x="5731330" y="5033317"/>
              <a:ext cx="1104900" cy="1066800"/>
            </a:xfrm>
            <a:prstGeom prst="rect">
              <a:avLst/>
            </a:prstGeom>
            <a:noFill/>
            <a:ln>
              <a:noFill/>
            </a:ln>
          </p:spPr>
        </p:pic>
        <p:pic>
          <p:nvPicPr>
            <p:cNvPr id="1631" name="Google Shape;1631;p286"/>
            <p:cNvPicPr preferRelativeResize="0"/>
            <p:nvPr/>
          </p:nvPicPr>
          <p:blipFill rotWithShape="1">
            <a:blip r:embed="rId5">
              <a:alphaModFix/>
            </a:blip>
            <a:srcRect b="0" l="0" r="0" t="0"/>
            <a:stretch/>
          </p:blipFill>
          <p:spPr>
            <a:xfrm rot="8225199">
              <a:off x="10220350" y="4686554"/>
              <a:ext cx="1047750" cy="1114425"/>
            </a:xfrm>
            <a:prstGeom prst="rect">
              <a:avLst/>
            </a:prstGeom>
            <a:noFill/>
            <a:ln>
              <a:noFill/>
            </a:ln>
          </p:spPr>
        </p:pic>
        <p:pic>
          <p:nvPicPr>
            <p:cNvPr id="1632" name="Google Shape;1632;p286"/>
            <p:cNvPicPr preferRelativeResize="0"/>
            <p:nvPr/>
          </p:nvPicPr>
          <p:blipFill rotWithShape="1">
            <a:blip r:embed="rId5">
              <a:alphaModFix/>
            </a:blip>
            <a:srcRect b="0" l="0" r="0" t="0"/>
            <a:stretch/>
          </p:blipFill>
          <p:spPr>
            <a:xfrm rot="-8487258">
              <a:off x="3807550" y="2871792"/>
              <a:ext cx="1047750" cy="1114425"/>
            </a:xfrm>
            <a:prstGeom prst="rect">
              <a:avLst/>
            </a:prstGeom>
            <a:noFill/>
            <a:ln>
              <a:noFill/>
            </a:ln>
          </p:spPr>
        </p:pic>
        <p:pic>
          <p:nvPicPr>
            <p:cNvPr id="1633" name="Google Shape;1633;p286"/>
            <p:cNvPicPr preferRelativeResize="0"/>
            <p:nvPr/>
          </p:nvPicPr>
          <p:blipFill rotWithShape="1">
            <a:blip r:embed="rId5">
              <a:alphaModFix/>
            </a:blip>
            <a:srcRect b="0" l="0" r="0" t="0"/>
            <a:stretch/>
          </p:blipFill>
          <p:spPr>
            <a:xfrm rot="-8487258">
              <a:off x="399325" y="4309742"/>
              <a:ext cx="1047750" cy="1114425"/>
            </a:xfrm>
            <a:prstGeom prst="rect">
              <a:avLst/>
            </a:prstGeom>
            <a:noFill/>
            <a:ln>
              <a:noFill/>
            </a:ln>
          </p:spPr>
        </p:pic>
        <p:pic>
          <p:nvPicPr>
            <p:cNvPr id="1634" name="Google Shape;1634;p286"/>
            <p:cNvPicPr preferRelativeResize="0"/>
            <p:nvPr/>
          </p:nvPicPr>
          <p:blipFill rotWithShape="1">
            <a:blip r:embed="rId5">
              <a:alphaModFix/>
            </a:blip>
            <a:srcRect b="0" l="0" r="0" t="0"/>
            <a:stretch/>
          </p:blipFill>
          <p:spPr>
            <a:xfrm rot="-8487258">
              <a:off x="6952525" y="3935142"/>
              <a:ext cx="1047750" cy="1114425"/>
            </a:xfrm>
            <a:prstGeom prst="rect">
              <a:avLst/>
            </a:prstGeom>
            <a:noFill/>
            <a:ln>
              <a:noFill/>
            </a:ln>
          </p:spPr>
        </p:pic>
        <p:pic>
          <p:nvPicPr>
            <p:cNvPr id="1635" name="Google Shape;1635;p286"/>
            <p:cNvPicPr preferRelativeResize="0"/>
            <p:nvPr/>
          </p:nvPicPr>
          <p:blipFill rotWithShape="1">
            <a:blip r:embed="rId6">
              <a:alphaModFix/>
            </a:blip>
            <a:srcRect b="0" l="0" r="0" t="0"/>
            <a:stretch/>
          </p:blipFill>
          <p:spPr>
            <a:xfrm rot="7626343">
              <a:off x="2960405" y="2425492"/>
              <a:ext cx="1041326" cy="1004789"/>
            </a:xfrm>
            <a:prstGeom prst="rect">
              <a:avLst/>
            </a:prstGeom>
            <a:noFill/>
            <a:ln>
              <a:noFill/>
            </a:ln>
          </p:spPr>
        </p:pic>
        <p:pic>
          <p:nvPicPr>
            <p:cNvPr id="1636" name="Google Shape;1636;p286"/>
            <p:cNvPicPr preferRelativeResize="0"/>
            <p:nvPr/>
          </p:nvPicPr>
          <p:blipFill rotWithShape="1">
            <a:blip r:embed="rId6">
              <a:alphaModFix/>
            </a:blip>
            <a:srcRect b="0" l="0" r="0" t="0"/>
            <a:stretch/>
          </p:blipFill>
          <p:spPr>
            <a:xfrm rot="7626343">
              <a:off x="3025805" y="4364554"/>
              <a:ext cx="1041326" cy="1004789"/>
            </a:xfrm>
            <a:prstGeom prst="rect">
              <a:avLst/>
            </a:prstGeom>
            <a:noFill/>
            <a:ln>
              <a:noFill/>
            </a:ln>
          </p:spPr>
        </p:pic>
        <p:pic>
          <p:nvPicPr>
            <p:cNvPr id="1637" name="Google Shape;1637;p286"/>
            <p:cNvPicPr preferRelativeResize="0"/>
            <p:nvPr/>
          </p:nvPicPr>
          <p:blipFill rotWithShape="1">
            <a:blip r:embed="rId6">
              <a:alphaModFix/>
            </a:blip>
            <a:srcRect b="0" l="0" r="0" t="0"/>
            <a:stretch/>
          </p:blipFill>
          <p:spPr>
            <a:xfrm rot="7626343">
              <a:off x="9616055" y="3558567"/>
              <a:ext cx="1041326" cy="1004789"/>
            </a:xfrm>
            <a:prstGeom prst="rect">
              <a:avLst/>
            </a:prstGeom>
            <a:noFill/>
            <a:ln>
              <a:noFill/>
            </a:ln>
          </p:spPr>
        </p:pic>
        <p:pic>
          <p:nvPicPr>
            <p:cNvPr id="1638" name="Google Shape;1638;p286"/>
            <p:cNvPicPr preferRelativeResize="0"/>
            <p:nvPr/>
          </p:nvPicPr>
          <p:blipFill rotWithShape="1">
            <a:blip r:embed="rId6">
              <a:alphaModFix/>
            </a:blip>
            <a:srcRect b="0" l="0" r="0" t="0"/>
            <a:stretch/>
          </p:blipFill>
          <p:spPr>
            <a:xfrm rot="7626343">
              <a:off x="8931730" y="5064317"/>
              <a:ext cx="1041326" cy="1004789"/>
            </a:xfrm>
            <a:prstGeom prst="rect">
              <a:avLst/>
            </a:prstGeom>
            <a:noFill/>
            <a:ln>
              <a:noFill/>
            </a:ln>
          </p:spPr>
        </p:pic>
      </p:grpSp>
      <p:pic>
        <p:nvPicPr>
          <p:cNvPr id="1639" name="Google Shape;1639;p286"/>
          <p:cNvPicPr preferRelativeResize="0"/>
          <p:nvPr/>
        </p:nvPicPr>
        <p:blipFill rotWithShape="1">
          <a:blip r:embed="rId7">
            <a:alphaModFix/>
          </a:blip>
          <a:srcRect b="0" l="0" r="0" t="0"/>
          <a:stretch/>
        </p:blipFill>
        <p:spPr>
          <a:xfrm>
            <a:off x="7851489" y="318566"/>
            <a:ext cx="951162" cy="951154"/>
          </a:xfrm>
          <a:prstGeom prst="rect">
            <a:avLst/>
          </a:prstGeom>
          <a:noFill/>
          <a:ln>
            <a:noFill/>
          </a:ln>
        </p:spPr>
      </p:pic>
      <p:sp>
        <p:nvSpPr>
          <p:cNvPr id="1640" name="Google Shape;1640;p286"/>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641" name="Google Shape;1641;p286"/>
          <p:cNvSpPr txBox="1"/>
          <p:nvPr>
            <p:ph type="title"/>
          </p:nvPr>
        </p:nvSpPr>
        <p:spPr>
          <a:xfrm>
            <a:off x="233200" y="91500"/>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Build a segment of DNA!</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5" name="Shape 1645"/>
        <p:cNvGrpSpPr/>
        <p:nvPr/>
      </p:nvGrpSpPr>
      <p:grpSpPr>
        <a:xfrm>
          <a:off x="0" y="0"/>
          <a:ext cx="0" cy="0"/>
          <a:chOff x="0" y="0"/>
          <a:chExt cx="0" cy="0"/>
        </a:xfrm>
      </p:grpSpPr>
      <p:pic>
        <p:nvPicPr>
          <p:cNvPr id="1646" name="Google Shape;1646;p287"/>
          <p:cNvPicPr preferRelativeResize="0"/>
          <p:nvPr/>
        </p:nvPicPr>
        <p:blipFill rotWithShape="1">
          <a:blip r:embed="rId3">
            <a:alphaModFix/>
          </a:blip>
          <a:srcRect b="0" l="0" r="0" t="0"/>
          <a:stretch/>
        </p:blipFill>
        <p:spPr>
          <a:xfrm rot="-969789">
            <a:off x="1120836" y="2976217"/>
            <a:ext cx="7780050" cy="657191"/>
          </a:xfrm>
          <a:prstGeom prst="rect">
            <a:avLst/>
          </a:prstGeom>
          <a:noFill/>
          <a:ln>
            <a:noFill/>
          </a:ln>
        </p:spPr>
      </p:pic>
      <p:sp>
        <p:nvSpPr>
          <p:cNvPr id="1647" name="Google Shape;1647;p287"/>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Discuss and investigate</a:t>
            </a:r>
            <a:endParaRPr/>
          </a:p>
        </p:txBody>
      </p:sp>
      <p:pic>
        <p:nvPicPr>
          <p:cNvPr descr="Icon&#10;&#10;Description automatically generated" id="1648" name="Google Shape;1648;p287"/>
          <p:cNvPicPr preferRelativeResize="0"/>
          <p:nvPr/>
        </p:nvPicPr>
        <p:blipFill rotWithShape="1">
          <a:blip r:embed="rId4">
            <a:alphaModFix/>
          </a:blip>
          <a:srcRect b="0" l="0" r="0" t="0"/>
          <a:stretch/>
        </p:blipFill>
        <p:spPr>
          <a:xfrm>
            <a:off x="7861087" y="314013"/>
            <a:ext cx="956583" cy="956575"/>
          </a:xfrm>
          <a:prstGeom prst="rect">
            <a:avLst/>
          </a:prstGeom>
          <a:noFill/>
          <a:ln>
            <a:noFill/>
          </a:ln>
        </p:spPr>
      </p:pic>
      <p:sp>
        <p:nvSpPr>
          <p:cNvPr id="1649" name="Google Shape;1649;p287"/>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650" name="Google Shape;1650;p287"/>
          <p:cNvSpPr txBox="1"/>
          <p:nvPr>
            <p:ph idx="1" type="body"/>
          </p:nvPr>
        </p:nvSpPr>
        <p:spPr>
          <a:xfrm>
            <a:off x="980250" y="906375"/>
            <a:ext cx="47451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b="1" lang="en">
                <a:solidFill>
                  <a:schemeClr val="accent5"/>
                </a:solidFill>
              </a:rPr>
              <a:t>What is the code of DNA?</a:t>
            </a:r>
            <a:endParaRPr b="1">
              <a:solidFill>
                <a:schemeClr val="accent5"/>
              </a:solidFill>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Do all groups in the class have the same code?</a:t>
            </a:r>
            <a:endParaRPr b="1">
              <a:solidFill>
                <a:schemeClr val="accent5"/>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4" name="Shape 1654"/>
        <p:cNvGrpSpPr/>
        <p:nvPr/>
      </p:nvGrpSpPr>
      <p:grpSpPr>
        <a:xfrm>
          <a:off x="0" y="0"/>
          <a:ext cx="0" cy="0"/>
          <a:chOff x="0" y="0"/>
          <a:chExt cx="0" cy="0"/>
        </a:xfrm>
      </p:grpSpPr>
      <p:pic>
        <p:nvPicPr>
          <p:cNvPr id="1655" name="Google Shape;1655;p288"/>
          <p:cNvPicPr preferRelativeResize="0"/>
          <p:nvPr/>
        </p:nvPicPr>
        <p:blipFill rotWithShape="1">
          <a:blip r:embed="rId3">
            <a:alphaModFix/>
          </a:blip>
          <a:srcRect b="0" l="0" r="0" t="0"/>
          <a:stretch/>
        </p:blipFill>
        <p:spPr>
          <a:xfrm>
            <a:off x="2053562" y="2946044"/>
            <a:ext cx="4840275" cy="1136350"/>
          </a:xfrm>
          <a:prstGeom prst="rect">
            <a:avLst/>
          </a:prstGeom>
          <a:noFill/>
          <a:ln>
            <a:noFill/>
          </a:ln>
        </p:spPr>
      </p:pic>
      <p:pic>
        <p:nvPicPr>
          <p:cNvPr id="1656" name="Google Shape;1656;p288"/>
          <p:cNvPicPr preferRelativeResize="0"/>
          <p:nvPr/>
        </p:nvPicPr>
        <p:blipFill rotWithShape="1">
          <a:blip r:embed="rId4">
            <a:alphaModFix/>
          </a:blip>
          <a:srcRect b="0" l="0" r="0" t="0"/>
          <a:stretch/>
        </p:blipFill>
        <p:spPr>
          <a:xfrm>
            <a:off x="7874962" y="330775"/>
            <a:ext cx="956583" cy="956575"/>
          </a:xfrm>
          <a:prstGeom prst="rect">
            <a:avLst/>
          </a:prstGeom>
          <a:noFill/>
          <a:ln>
            <a:noFill/>
          </a:ln>
        </p:spPr>
      </p:pic>
      <p:sp>
        <p:nvSpPr>
          <p:cNvPr id="1657" name="Google Shape;1657;p288"/>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658" name="Google Shape;1658;p288"/>
          <p:cNvSpPr txBox="1"/>
          <p:nvPr>
            <p:ph idx="1" type="body"/>
          </p:nvPr>
        </p:nvSpPr>
        <p:spPr>
          <a:xfrm>
            <a:off x="647306" y="1363575"/>
            <a:ext cx="7312950" cy="1628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b="1" lang="en">
                <a:solidFill>
                  <a:schemeClr val="accent5"/>
                </a:solidFill>
              </a:rPr>
              <a:t>How are they different from the DNA nucleotides?</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WHY is this model different from the DNA nucleotides?</a:t>
            </a:r>
            <a:endParaRPr b="1">
              <a:solidFill>
                <a:schemeClr val="accent5"/>
              </a:solidFill>
            </a:endParaRPr>
          </a:p>
        </p:txBody>
      </p:sp>
      <p:sp>
        <p:nvSpPr>
          <p:cNvPr id="1659" name="Google Shape;1659;p288"/>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0000"/>
              <a:buNone/>
            </a:pPr>
            <a:r>
              <a:rPr lang="en"/>
              <a:t>These are RNA nucleotides…</a:t>
            </a:r>
            <a:endParaRPr/>
          </a:p>
          <a:p>
            <a:pPr indent="0" lvl="0" marL="0" rtl="0" algn="l">
              <a:lnSpc>
                <a:spcPct val="100000"/>
              </a:lnSpc>
              <a:spcBef>
                <a:spcPts val="0"/>
              </a:spcBef>
              <a:spcAft>
                <a:spcPts val="0"/>
              </a:spcAft>
              <a:buSzPct val="110000"/>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3" name="Shape 1663"/>
        <p:cNvGrpSpPr/>
        <p:nvPr/>
      </p:nvGrpSpPr>
      <p:grpSpPr>
        <a:xfrm>
          <a:off x="0" y="0"/>
          <a:ext cx="0" cy="0"/>
          <a:chOff x="0" y="0"/>
          <a:chExt cx="0" cy="0"/>
        </a:xfrm>
      </p:grpSpPr>
      <p:pic>
        <p:nvPicPr>
          <p:cNvPr id="1664" name="Google Shape;1664;p289"/>
          <p:cNvPicPr preferRelativeResize="0"/>
          <p:nvPr/>
        </p:nvPicPr>
        <p:blipFill rotWithShape="1">
          <a:blip r:embed="rId3">
            <a:alphaModFix/>
          </a:blip>
          <a:srcRect b="0" l="0" r="0" t="0"/>
          <a:stretch/>
        </p:blipFill>
        <p:spPr>
          <a:xfrm>
            <a:off x="7912025" y="340799"/>
            <a:ext cx="951162" cy="951154"/>
          </a:xfrm>
          <a:prstGeom prst="rect">
            <a:avLst/>
          </a:prstGeom>
          <a:noFill/>
          <a:ln>
            <a:noFill/>
          </a:ln>
        </p:spPr>
      </p:pic>
      <p:sp>
        <p:nvSpPr>
          <p:cNvPr id="1665" name="Google Shape;1665;p289"/>
          <p:cNvSpPr txBox="1"/>
          <p:nvPr>
            <p:ph idx="1" type="body"/>
          </p:nvPr>
        </p:nvSpPr>
        <p:spPr>
          <a:xfrm>
            <a:off x="1169850" y="906375"/>
            <a:ext cx="78513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t/>
            </a:r>
            <a:endParaRPr/>
          </a:p>
          <a:p>
            <a:pPr indent="0" lvl="0" marL="0" rtl="0" algn="l">
              <a:lnSpc>
                <a:spcPct val="115000"/>
              </a:lnSpc>
              <a:spcBef>
                <a:spcPts val="1200"/>
              </a:spcBef>
              <a:spcAft>
                <a:spcPts val="0"/>
              </a:spcAft>
              <a:buSzPts val="2400"/>
              <a:buNone/>
            </a:pPr>
            <a:r>
              <a:rPr b="1" lang="en"/>
              <a:t>Use your RNA nucleotides and the DNA molecule you made.</a:t>
            </a:r>
            <a:endParaRPr b="1"/>
          </a:p>
          <a:p>
            <a:pPr indent="0" lvl="0" marL="0" rtl="0" algn="l">
              <a:lnSpc>
                <a:spcPct val="115000"/>
              </a:lnSpc>
              <a:spcBef>
                <a:spcPts val="1200"/>
              </a:spcBef>
              <a:spcAft>
                <a:spcPts val="0"/>
              </a:spcAft>
              <a:buSzPts val="2400"/>
              <a:buNone/>
            </a:pPr>
            <a:r>
              <a:rPr b="1" lang="en"/>
              <a:t>Make a complementary piece of RNA from DNA.  </a:t>
            </a:r>
            <a:r>
              <a:rPr lang="en"/>
              <a:t> </a:t>
            </a:r>
            <a:endParaRPr/>
          </a:p>
          <a:p>
            <a:pPr indent="0" lvl="0" marL="0" rtl="0" algn="l">
              <a:lnSpc>
                <a:spcPct val="115000"/>
              </a:lnSpc>
              <a:spcBef>
                <a:spcPts val="1200"/>
              </a:spcBef>
              <a:spcAft>
                <a:spcPts val="1200"/>
              </a:spcAft>
              <a:buSzPts val="2400"/>
              <a:buNone/>
            </a:pPr>
            <a:r>
              <a:t/>
            </a:r>
            <a:endParaRPr/>
          </a:p>
        </p:txBody>
      </p:sp>
      <p:sp>
        <p:nvSpPr>
          <p:cNvPr id="1666" name="Google Shape;1666;p289"/>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667" name="Google Shape;1667;p289"/>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Transcription Challenge</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1" name="Shape 1671"/>
        <p:cNvGrpSpPr/>
        <p:nvPr/>
      </p:nvGrpSpPr>
      <p:grpSpPr>
        <a:xfrm>
          <a:off x="0" y="0"/>
          <a:ext cx="0" cy="0"/>
          <a:chOff x="0" y="0"/>
          <a:chExt cx="0" cy="0"/>
        </a:xfrm>
      </p:grpSpPr>
      <p:pic>
        <p:nvPicPr>
          <p:cNvPr descr="Icon&#10;&#10;Description automatically generated" id="1672" name="Google Shape;1672;p290"/>
          <p:cNvPicPr preferRelativeResize="0"/>
          <p:nvPr/>
        </p:nvPicPr>
        <p:blipFill rotWithShape="1">
          <a:blip r:embed="rId3">
            <a:alphaModFix/>
          </a:blip>
          <a:srcRect b="0" l="0" r="0" t="0"/>
          <a:stretch/>
        </p:blipFill>
        <p:spPr>
          <a:xfrm>
            <a:off x="7880796" y="322475"/>
            <a:ext cx="956583" cy="956575"/>
          </a:xfrm>
          <a:prstGeom prst="rect">
            <a:avLst/>
          </a:prstGeom>
          <a:noFill/>
          <a:ln>
            <a:noFill/>
          </a:ln>
        </p:spPr>
      </p:pic>
      <p:sp>
        <p:nvSpPr>
          <p:cNvPr id="1673" name="Google Shape;1673;p290"/>
          <p:cNvSpPr txBox="1"/>
          <p:nvPr>
            <p:ph idx="1" type="body"/>
          </p:nvPr>
        </p:nvSpPr>
        <p:spPr>
          <a:xfrm>
            <a:off x="1327450" y="160150"/>
            <a:ext cx="7068300" cy="42435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400"/>
              <a:buNone/>
            </a:pPr>
            <a:r>
              <a:rPr b="1" lang="en" sz="2800">
                <a:solidFill>
                  <a:schemeClr val="accent5"/>
                </a:solidFill>
              </a:rPr>
              <a:t>What questions do you have?</a:t>
            </a:r>
            <a:endParaRPr b="1" sz="2800">
              <a:solidFill>
                <a:schemeClr val="accent5"/>
              </a:solidFill>
            </a:endParaRPr>
          </a:p>
          <a:p>
            <a:pPr indent="0" lvl="0" marL="0" rtl="0" algn="ctr">
              <a:lnSpc>
                <a:spcPct val="100000"/>
              </a:lnSpc>
              <a:spcBef>
                <a:spcPts val="1200"/>
              </a:spcBef>
              <a:spcAft>
                <a:spcPts val="0"/>
              </a:spcAft>
              <a:buSzPts val="2400"/>
              <a:buNone/>
            </a:pPr>
            <a:r>
              <a:t/>
            </a:r>
            <a:endParaRPr b="1" sz="2800">
              <a:solidFill>
                <a:schemeClr val="accent5"/>
              </a:solidFill>
            </a:endParaRPr>
          </a:p>
          <a:p>
            <a:pPr indent="0" lvl="0" marL="0" rtl="0" algn="ctr">
              <a:lnSpc>
                <a:spcPct val="100000"/>
              </a:lnSpc>
              <a:spcBef>
                <a:spcPts val="1200"/>
              </a:spcBef>
              <a:spcAft>
                <a:spcPts val="0"/>
              </a:spcAft>
              <a:buSzPts val="2400"/>
              <a:buNone/>
            </a:pPr>
            <a:r>
              <a:rPr b="1" lang="en" sz="2800">
                <a:solidFill>
                  <a:schemeClr val="accent5"/>
                </a:solidFill>
              </a:rPr>
              <a:t>What challenges did you have?</a:t>
            </a:r>
            <a:endParaRPr b="1" sz="2800">
              <a:solidFill>
                <a:schemeClr val="accent5"/>
              </a:solidFill>
            </a:endParaRPr>
          </a:p>
          <a:p>
            <a:pPr indent="0" lvl="0" marL="0" rtl="0" algn="ctr">
              <a:lnSpc>
                <a:spcPct val="100000"/>
              </a:lnSpc>
              <a:spcBef>
                <a:spcPts val="1200"/>
              </a:spcBef>
              <a:spcAft>
                <a:spcPts val="1200"/>
              </a:spcAft>
              <a:buSzPts val="2400"/>
              <a:buNone/>
            </a:pPr>
            <a:r>
              <a:t/>
            </a:r>
            <a:endParaRPr sz="2800"/>
          </a:p>
        </p:txBody>
      </p:sp>
      <p:sp>
        <p:nvSpPr>
          <p:cNvPr id="1674" name="Google Shape;1674;p290"/>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675" name="Google Shape;1675;p290"/>
          <p:cNvPicPr preferRelativeResize="0"/>
          <p:nvPr/>
        </p:nvPicPr>
        <p:blipFill rotWithShape="1">
          <a:blip r:embed="rId4">
            <a:alphaModFix/>
          </a:blip>
          <a:srcRect b="0" l="0" r="0" t="0"/>
          <a:stretch/>
        </p:blipFill>
        <p:spPr>
          <a:xfrm>
            <a:off x="2846862" y="1977575"/>
            <a:ext cx="4029476" cy="2685651"/>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79" name="Shape 1679"/>
        <p:cNvGrpSpPr/>
        <p:nvPr/>
      </p:nvGrpSpPr>
      <p:grpSpPr>
        <a:xfrm>
          <a:off x="0" y="0"/>
          <a:ext cx="0" cy="0"/>
          <a:chOff x="0" y="0"/>
          <a:chExt cx="0" cy="0"/>
        </a:xfrm>
      </p:grpSpPr>
      <p:pic>
        <p:nvPicPr>
          <p:cNvPr id="1680" name="Google Shape;1680;p291"/>
          <p:cNvPicPr preferRelativeResize="0"/>
          <p:nvPr/>
        </p:nvPicPr>
        <p:blipFill rotWithShape="1">
          <a:blip r:embed="rId3">
            <a:alphaModFix/>
          </a:blip>
          <a:srcRect b="0" l="0" r="0" t="0"/>
          <a:stretch/>
        </p:blipFill>
        <p:spPr>
          <a:xfrm>
            <a:off x="1004825" y="1802241"/>
            <a:ext cx="7467625" cy="1204459"/>
          </a:xfrm>
          <a:prstGeom prst="rect">
            <a:avLst/>
          </a:prstGeom>
          <a:noFill/>
          <a:ln>
            <a:noFill/>
          </a:ln>
        </p:spPr>
      </p:pic>
      <p:pic>
        <p:nvPicPr>
          <p:cNvPr id="1681" name="Google Shape;1681;p291"/>
          <p:cNvPicPr preferRelativeResize="0"/>
          <p:nvPr/>
        </p:nvPicPr>
        <p:blipFill rotWithShape="1">
          <a:blip r:embed="rId4">
            <a:alphaModFix/>
          </a:blip>
          <a:srcRect b="0" l="0" r="0" t="0"/>
          <a:stretch/>
        </p:blipFill>
        <p:spPr>
          <a:xfrm>
            <a:off x="7844162" y="336650"/>
            <a:ext cx="956583" cy="956575"/>
          </a:xfrm>
          <a:prstGeom prst="rect">
            <a:avLst/>
          </a:prstGeom>
          <a:noFill/>
          <a:ln>
            <a:noFill/>
          </a:ln>
        </p:spPr>
      </p:pic>
      <p:sp>
        <p:nvSpPr>
          <p:cNvPr id="1682" name="Google Shape;1682;p291"/>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86" name="Shape 1686"/>
        <p:cNvGrpSpPr/>
        <p:nvPr/>
      </p:nvGrpSpPr>
      <p:grpSpPr>
        <a:xfrm>
          <a:off x="0" y="0"/>
          <a:ext cx="0" cy="0"/>
          <a:chOff x="0" y="0"/>
          <a:chExt cx="0" cy="0"/>
        </a:xfrm>
      </p:grpSpPr>
      <p:pic>
        <p:nvPicPr>
          <p:cNvPr id="1687" name="Google Shape;1687;p292"/>
          <p:cNvPicPr preferRelativeResize="0"/>
          <p:nvPr/>
        </p:nvPicPr>
        <p:blipFill rotWithShape="1">
          <a:blip r:embed="rId3">
            <a:alphaModFix/>
          </a:blip>
          <a:srcRect b="0" l="0" r="0" t="0"/>
          <a:stretch/>
        </p:blipFill>
        <p:spPr>
          <a:xfrm>
            <a:off x="1252338" y="1981125"/>
            <a:ext cx="7422124" cy="2567275"/>
          </a:xfrm>
          <a:prstGeom prst="rect">
            <a:avLst/>
          </a:prstGeom>
          <a:noFill/>
          <a:ln>
            <a:noFill/>
          </a:ln>
        </p:spPr>
      </p:pic>
      <p:pic>
        <p:nvPicPr>
          <p:cNvPr descr="Icon&#10;&#10;Description automatically generated" id="1688" name="Google Shape;1688;p292"/>
          <p:cNvPicPr preferRelativeResize="0"/>
          <p:nvPr/>
        </p:nvPicPr>
        <p:blipFill rotWithShape="1">
          <a:blip r:embed="rId4">
            <a:alphaModFix/>
          </a:blip>
          <a:srcRect b="0" l="0" r="0" t="0"/>
          <a:stretch/>
        </p:blipFill>
        <p:spPr>
          <a:xfrm>
            <a:off x="7865318" y="326491"/>
            <a:ext cx="956583" cy="956575"/>
          </a:xfrm>
          <a:prstGeom prst="rect">
            <a:avLst/>
          </a:prstGeom>
          <a:noFill/>
          <a:ln>
            <a:noFill/>
          </a:ln>
        </p:spPr>
      </p:pic>
      <p:sp>
        <p:nvSpPr>
          <p:cNvPr id="1689" name="Google Shape;1689;p292"/>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b="1" lang="en">
                <a:solidFill>
                  <a:schemeClr val="accent5"/>
                </a:solidFill>
              </a:rPr>
              <a:t>What 2 things must happen for the RNA to be produced?</a:t>
            </a:r>
            <a:endParaRPr b="1">
              <a:solidFill>
                <a:schemeClr val="accent5"/>
              </a:solidFill>
            </a:endParaRPr>
          </a:p>
          <a:p>
            <a:pPr indent="0" lvl="0" marL="0" rtl="0" algn="l">
              <a:lnSpc>
                <a:spcPct val="115000"/>
              </a:lnSpc>
              <a:spcBef>
                <a:spcPts val="1200"/>
              </a:spcBef>
              <a:spcAft>
                <a:spcPts val="1200"/>
              </a:spcAft>
              <a:buSzPts val="2400"/>
              <a:buNone/>
            </a:pPr>
            <a:r>
              <a:t/>
            </a:r>
            <a:endParaRPr/>
          </a:p>
        </p:txBody>
      </p:sp>
      <p:sp>
        <p:nvSpPr>
          <p:cNvPr id="1690" name="Google Shape;1690;p292"/>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4" name="Shape 1694"/>
        <p:cNvGrpSpPr/>
        <p:nvPr/>
      </p:nvGrpSpPr>
      <p:grpSpPr>
        <a:xfrm>
          <a:off x="0" y="0"/>
          <a:ext cx="0" cy="0"/>
          <a:chOff x="0" y="0"/>
          <a:chExt cx="0" cy="0"/>
        </a:xfrm>
      </p:grpSpPr>
      <p:pic>
        <p:nvPicPr>
          <p:cNvPr id="1695" name="Google Shape;1695;p293"/>
          <p:cNvPicPr preferRelativeResize="0"/>
          <p:nvPr/>
        </p:nvPicPr>
        <p:blipFill rotWithShape="1">
          <a:blip r:embed="rId3">
            <a:alphaModFix/>
          </a:blip>
          <a:srcRect b="0" l="0" r="0" t="0"/>
          <a:stretch/>
        </p:blipFill>
        <p:spPr>
          <a:xfrm>
            <a:off x="7857650" y="326297"/>
            <a:ext cx="951162" cy="951154"/>
          </a:xfrm>
          <a:prstGeom prst="rect">
            <a:avLst/>
          </a:prstGeom>
          <a:noFill/>
          <a:ln>
            <a:noFill/>
          </a:ln>
        </p:spPr>
      </p:pic>
      <p:sp>
        <p:nvSpPr>
          <p:cNvPr id="1696" name="Google Shape;1696;p293"/>
          <p:cNvSpPr txBox="1"/>
          <p:nvPr>
            <p:ph idx="1" type="body"/>
          </p:nvPr>
        </p:nvSpPr>
        <p:spPr>
          <a:xfrm>
            <a:off x="1619250" y="906375"/>
            <a:ext cx="7212375"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1200"/>
              </a:spcBef>
              <a:spcAft>
                <a:spcPts val="1200"/>
              </a:spcAft>
              <a:buSzPts val="2400"/>
              <a:buNone/>
            </a:pPr>
            <a:r>
              <a:rPr b="1" lang="en"/>
              <a:t>Design a model of an enzyme that would assist in transcription.</a:t>
            </a:r>
            <a:endParaRPr b="1"/>
          </a:p>
        </p:txBody>
      </p:sp>
      <p:sp>
        <p:nvSpPr>
          <p:cNvPr id="1697" name="Google Shape;1697;p293"/>
          <p:cNvSpPr txBox="1"/>
          <p:nvPr>
            <p:ph type="title"/>
          </p:nvPr>
        </p:nvSpPr>
        <p:spPr>
          <a:xfrm>
            <a:off x="980250" y="113811"/>
            <a:ext cx="7851375"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Engineering Challenge</a:t>
            </a:r>
            <a:endParaRPr/>
          </a:p>
        </p:txBody>
      </p:sp>
      <p:sp>
        <p:nvSpPr>
          <p:cNvPr id="1698" name="Google Shape;1698;p293"/>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2" name="Shape 1702"/>
        <p:cNvGrpSpPr/>
        <p:nvPr/>
      </p:nvGrpSpPr>
      <p:grpSpPr>
        <a:xfrm>
          <a:off x="0" y="0"/>
          <a:ext cx="0" cy="0"/>
          <a:chOff x="0" y="0"/>
          <a:chExt cx="0" cy="0"/>
        </a:xfrm>
      </p:grpSpPr>
      <p:sp>
        <p:nvSpPr>
          <p:cNvPr id="1703" name="Google Shape;1703;p294"/>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And here it is!</a:t>
            </a:r>
            <a:endParaRPr/>
          </a:p>
        </p:txBody>
      </p:sp>
      <p:pic>
        <p:nvPicPr>
          <p:cNvPr id="1704" name="Google Shape;1704;p294"/>
          <p:cNvPicPr preferRelativeResize="0"/>
          <p:nvPr/>
        </p:nvPicPr>
        <p:blipFill rotWithShape="1">
          <a:blip r:embed="rId3">
            <a:alphaModFix/>
          </a:blip>
          <a:srcRect b="0" l="0" r="0" t="0"/>
          <a:stretch/>
        </p:blipFill>
        <p:spPr>
          <a:xfrm>
            <a:off x="489088" y="1147800"/>
            <a:ext cx="7969219" cy="3832852"/>
          </a:xfrm>
          <a:prstGeom prst="rect">
            <a:avLst/>
          </a:prstGeom>
          <a:noFill/>
          <a:ln>
            <a:noFill/>
          </a:ln>
        </p:spPr>
      </p:pic>
      <p:pic>
        <p:nvPicPr>
          <p:cNvPr id="1705" name="Google Shape;1705;p294"/>
          <p:cNvPicPr preferRelativeResize="0"/>
          <p:nvPr/>
        </p:nvPicPr>
        <p:blipFill rotWithShape="1">
          <a:blip r:embed="rId4">
            <a:alphaModFix/>
          </a:blip>
          <a:srcRect b="0" l="0" r="0" t="0"/>
          <a:stretch/>
        </p:blipFill>
        <p:spPr>
          <a:xfrm>
            <a:off x="7857512" y="317000"/>
            <a:ext cx="956583" cy="956575"/>
          </a:xfrm>
          <a:prstGeom prst="rect">
            <a:avLst/>
          </a:prstGeom>
          <a:noFill/>
          <a:ln>
            <a:noFill/>
          </a:ln>
        </p:spPr>
      </p:pic>
      <p:sp>
        <p:nvSpPr>
          <p:cNvPr id="1706" name="Google Shape;1706;p294"/>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23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
        <p:nvSpPr>
          <p:cNvPr id="1130" name="Google Shape;1130;p232"/>
          <p:cNvSpPr txBox="1"/>
          <p:nvPr/>
        </p:nvSpPr>
        <p:spPr>
          <a:xfrm>
            <a:off x="759425" y="1491275"/>
            <a:ext cx="7752600" cy="158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rPr b="1" lang="en" sz="3200">
                <a:solidFill>
                  <a:srgbClr val="FF0000"/>
                </a:solidFill>
                <a:latin typeface="Calibri"/>
                <a:ea typeface="Calibri"/>
                <a:cs typeface="Calibri"/>
                <a:sym typeface="Calibri"/>
              </a:rPr>
              <a:t> </a:t>
            </a:r>
            <a:r>
              <a:rPr b="1" lang="en" sz="3200">
                <a:solidFill>
                  <a:schemeClr val="dk1"/>
                </a:solidFill>
                <a:latin typeface="Calibri"/>
                <a:ea typeface="Calibri"/>
                <a:cs typeface="Calibri"/>
                <a:sym typeface="Calibri"/>
              </a:rPr>
              <a:t>We encode in a</a:t>
            </a:r>
            <a:r>
              <a:rPr b="1" lang="en" sz="3200">
                <a:solidFill>
                  <a:srgbClr val="FF0000"/>
                </a:solidFill>
                <a:latin typeface="Calibri"/>
                <a:ea typeface="Calibri"/>
                <a:cs typeface="Calibri"/>
                <a:sym typeface="Calibri"/>
              </a:rPr>
              <a:t> sequence of nucleotides</a:t>
            </a:r>
            <a:r>
              <a:rPr b="1" lang="en" sz="3200">
                <a:solidFill>
                  <a:schemeClr val="dk1"/>
                </a:solidFill>
                <a:latin typeface="Calibri"/>
                <a:ea typeface="Calibri"/>
                <a:cs typeface="Calibri"/>
                <a:sym typeface="Calibri"/>
              </a:rPr>
              <a:t>….  … the</a:t>
            </a:r>
            <a:r>
              <a:rPr b="1" lang="en" sz="3200">
                <a:solidFill>
                  <a:srgbClr val="FF0000"/>
                </a:solidFill>
                <a:latin typeface="Calibri"/>
                <a:ea typeface="Calibri"/>
                <a:cs typeface="Calibri"/>
                <a:sym typeface="Calibri"/>
              </a:rPr>
              <a:t> </a:t>
            </a:r>
            <a:r>
              <a:rPr b="1" lang="en" sz="3200">
                <a:solidFill>
                  <a:schemeClr val="accent2"/>
                </a:solidFill>
                <a:latin typeface="Calibri"/>
                <a:ea typeface="Calibri"/>
                <a:cs typeface="Calibri"/>
                <a:sym typeface="Calibri"/>
              </a:rPr>
              <a:t>sequence of amino acids</a:t>
            </a:r>
            <a:r>
              <a:rPr b="1" lang="en" sz="3200">
                <a:solidFill>
                  <a:srgbClr val="FF0000"/>
                </a:solidFill>
                <a:latin typeface="Calibri"/>
                <a:ea typeface="Calibri"/>
                <a:cs typeface="Calibri"/>
                <a:sym typeface="Calibri"/>
              </a:rPr>
              <a:t> </a:t>
            </a:r>
            <a:r>
              <a:rPr b="1" lang="en" sz="3200">
                <a:solidFill>
                  <a:schemeClr val="dk1"/>
                </a:solidFill>
                <a:latin typeface="Calibri"/>
                <a:ea typeface="Calibri"/>
                <a:cs typeface="Calibri"/>
                <a:sym typeface="Calibri"/>
              </a:rPr>
              <a:t>in a protein.</a:t>
            </a:r>
            <a:endParaRPr b="1" sz="3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Arial"/>
              <a:buNone/>
            </a:pPr>
            <a:r>
              <a:rPr b="1" baseline="30000" i="0" lang="en" sz="2700" u="none" cap="none" strike="noStrike">
                <a:solidFill>
                  <a:schemeClr val="dk1"/>
                </a:solidFill>
                <a:latin typeface="Courier New"/>
                <a:ea typeface="Courier New"/>
                <a:cs typeface="Courier New"/>
                <a:sym typeface="Courier New"/>
              </a:rPr>
              <a:t>                              </a:t>
            </a:r>
            <a:endParaRPr b="1" baseline="30000" i="0" sz="3200" u="none" cap="none" strike="noStrike">
              <a:solidFill>
                <a:schemeClr val="dk1"/>
              </a:solidFill>
              <a:latin typeface="Courier New"/>
              <a:ea typeface="Courier New"/>
              <a:cs typeface="Courier New"/>
              <a:sym typeface="Courier New"/>
            </a:endParaRPr>
          </a:p>
        </p:txBody>
      </p:sp>
      <p:grpSp>
        <p:nvGrpSpPr>
          <p:cNvPr id="1131" name="Google Shape;1131;p232"/>
          <p:cNvGrpSpPr/>
          <p:nvPr/>
        </p:nvGrpSpPr>
        <p:grpSpPr>
          <a:xfrm>
            <a:off x="5248200" y="875975"/>
            <a:ext cx="1183325" cy="743100"/>
            <a:chOff x="5248200" y="875975"/>
            <a:chExt cx="1183325" cy="743100"/>
          </a:xfrm>
        </p:grpSpPr>
        <p:sp>
          <p:nvSpPr>
            <p:cNvPr id="1132" name="Google Shape;1132;p232"/>
            <p:cNvSpPr/>
            <p:nvPr/>
          </p:nvSpPr>
          <p:spPr>
            <a:xfrm>
              <a:off x="5248200" y="961175"/>
              <a:ext cx="922800" cy="657900"/>
            </a:xfrm>
            <a:prstGeom prst="ellipse">
              <a:avLst/>
            </a:prstGeom>
            <a:solidFill>
              <a:schemeClr val="lt2"/>
            </a:solid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00">
                <a:solidFill>
                  <a:srgbClr val="FF0000"/>
                </a:solidFill>
                <a:latin typeface="Calibri"/>
                <a:ea typeface="Calibri"/>
                <a:cs typeface="Calibri"/>
                <a:sym typeface="Calibri"/>
              </a:endParaRPr>
            </a:p>
          </p:txBody>
        </p:sp>
        <p:sp>
          <p:nvSpPr>
            <p:cNvPr id="1133" name="Google Shape;1133;p232"/>
            <p:cNvSpPr txBox="1"/>
            <p:nvPr/>
          </p:nvSpPr>
          <p:spPr>
            <a:xfrm>
              <a:off x="5466125" y="875975"/>
              <a:ext cx="965400" cy="61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000">
                  <a:solidFill>
                    <a:srgbClr val="FF0000"/>
                  </a:solidFill>
                  <a:latin typeface="Calibri"/>
                  <a:ea typeface="Calibri"/>
                  <a:cs typeface="Calibri"/>
                  <a:sym typeface="Calibri"/>
                </a:rPr>
                <a:t>4</a:t>
              </a:r>
              <a:endParaRPr b="1" sz="4000">
                <a:solidFill>
                  <a:srgbClr val="FF0000"/>
                </a:solidFill>
                <a:latin typeface="Calibri"/>
                <a:ea typeface="Calibri"/>
                <a:cs typeface="Calibri"/>
                <a:sym typeface="Calibri"/>
              </a:endParaRPr>
            </a:p>
          </p:txBody>
        </p:sp>
      </p:grpSp>
      <p:grpSp>
        <p:nvGrpSpPr>
          <p:cNvPr id="1134" name="Google Shape;1134;p232"/>
          <p:cNvGrpSpPr/>
          <p:nvPr/>
        </p:nvGrpSpPr>
        <p:grpSpPr>
          <a:xfrm>
            <a:off x="2965700" y="2608775"/>
            <a:ext cx="1050700" cy="768975"/>
            <a:chOff x="2965700" y="2608775"/>
            <a:chExt cx="1050700" cy="768975"/>
          </a:xfrm>
        </p:grpSpPr>
        <p:sp>
          <p:nvSpPr>
            <p:cNvPr id="1135" name="Google Shape;1135;p232"/>
            <p:cNvSpPr/>
            <p:nvPr/>
          </p:nvSpPr>
          <p:spPr>
            <a:xfrm>
              <a:off x="2965700" y="2719850"/>
              <a:ext cx="922800" cy="657900"/>
            </a:xfrm>
            <a:prstGeom prst="ellipse">
              <a:avLst/>
            </a:prstGeom>
            <a:solidFill>
              <a:schemeClr val="lt2"/>
            </a:solid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00">
                <a:solidFill>
                  <a:srgbClr val="FF0000"/>
                </a:solidFill>
                <a:latin typeface="Calibri"/>
                <a:ea typeface="Calibri"/>
                <a:cs typeface="Calibri"/>
                <a:sym typeface="Calibri"/>
              </a:endParaRPr>
            </a:p>
          </p:txBody>
        </p:sp>
        <p:sp>
          <p:nvSpPr>
            <p:cNvPr id="1136" name="Google Shape;1136;p232"/>
            <p:cNvSpPr txBox="1"/>
            <p:nvPr/>
          </p:nvSpPr>
          <p:spPr>
            <a:xfrm>
              <a:off x="3051000" y="2608775"/>
              <a:ext cx="965400" cy="61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000">
                  <a:solidFill>
                    <a:schemeClr val="accent2"/>
                  </a:solidFill>
                  <a:latin typeface="Calibri"/>
                  <a:ea typeface="Calibri"/>
                  <a:cs typeface="Calibri"/>
                  <a:sym typeface="Calibri"/>
                </a:rPr>
                <a:t>20</a:t>
              </a:r>
              <a:endParaRPr b="1" sz="4000">
                <a:solidFill>
                  <a:schemeClr val="accent2"/>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11" name="Shape 1711"/>
        <p:cNvGrpSpPr/>
        <p:nvPr/>
      </p:nvGrpSpPr>
      <p:grpSpPr>
        <a:xfrm>
          <a:off x="0" y="0"/>
          <a:ext cx="0" cy="0"/>
          <a:chOff x="0" y="0"/>
          <a:chExt cx="0" cy="0"/>
        </a:xfrm>
      </p:grpSpPr>
      <p:sp>
        <p:nvSpPr>
          <p:cNvPr id="1712" name="Google Shape;1712;p29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
        <p:nvSpPr>
          <p:cNvPr id="1713" name="Google Shape;1713;p295"/>
          <p:cNvSpPr txBox="1"/>
          <p:nvPr>
            <p:ph idx="4294967295" type="title"/>
          </p:nvPr>
        </p:nvSpPr>
        <p:spPr>
          <a:xfrm>
            <a:off x="15875" y="19295"/>
            <a:ext cx="9128125" cy="100610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i="0" lang="en" sz="4000" u="none" cap="none" strike="noStrike">
                <a:solidFill>
                  <a:schemeClr val="dk1"/>
                </a:solidFill>
                <a:latin typeface="Arial"/>
                <a:ea typeface="Arial"/>
                <a:cs typeface="Arial"/>
                <a:sym typeface="Arial"/>
              </a:rPr>
              <a:t>A brief tour through the cell</a:t>
            </a:r>
            <a:endParaRPr/>
          </a:p>
        </p:txBody>
      </p:sp>
      <p:pic>
        <p:nvPicPr>
          <p:cNvPr id="1714" name="Google Shape;1714;p295"/>
          <p:cNvPicPr preferRelativeResize="0"/>
          <p:nvPr>
            <p:ph idx="4294967295" type="body"/>
          </p:nvPr>
        </p:nvPicPr>
        <p:blipFill rotWithShape="1">
          <a:blip r:embed="rId3">
            <a:alphaModFix/>
          </a:blip>
          <a:srcRect b="0" l="0" r="0" t="0"/>
          <a:stretch/>
        </p:blipFill>
        <p:spPr>
          <a:xfrm>
            <a:off x="0" y="1739900"/>
            <a:ext cx="7329488" cy="2930525"/>
          </a:xfrm>
          <a:prstGeom prst="rect">
            <a:avLst/>
          </a:prstGeom>
          <a:noFill/>
          <a:ln>
            <a:noFill/>
          </a:ln>
        </p:spPr>
      </p:pic>
      <p:sp>
        <p:nvSpPr>
          <p:cNvPr id="1715" name="Google Shape;1715;p295"/>
          <p:cNvSpPr txBox="1"/>
          <p:nvPr/>
        </p:nvSpPr>
        <p:spPr>
          <a:xfrm>
            <a:off x="2287243" y="4737959"/>
            <a:ext cx="4569515"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pic>
        <p:nvPicPr>
          <p:cNvPr descr="A qr code on a white background&#10;&#10;Description automatically generated" id="1716" name="Google Shape;1716;p295"/>
          <p:cNvPicPr preferRelativeResize="0"/>
          <p:nvPr/>
        </p:nvPicPr>
        <p:blipFill rotWithShape="1">
          <a:blip r:embed="rId4">
            <a:alphaModFix/>
          </a:blip>
          <a:srcRect b="0" l="0" r="0" t="0"/>
          <a:stretch/>
        </p:blipFill>
        <p:spPr>
          <a:xfrm>
            <a:off x="6856758" y="1"/>
            <a:ext cx="2129605" cy="2080406"/>
          </a:xfrm>
          <a:prstGeom prst="rect">
            <a:avLst/>
          </a:prstGeom>
          <a:noFill/>
          <a:ln>
            <a:noFill/>
          </a:ln>
        </p:spPr>
      </p:pic>
      <p:sp>
        <p:nvSpPr>
          <p:cNvPr id="1717" name="Google Shape;1717;p295"/>
          <p:cNvSpPr/>
          <p:nvPr/>
        </p:nvSpPr>
        <p:spPr>
          <a:xfrm>
            <a:off x="-156500" y="1675916"/>
            <a:ext cx="3060300" cy="3058500"/>
          </a:xfrm>
          <a:prstGeom prst="ellipse">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21" name="Shape 1721"/>
        <p:cNvGrpSpPr/>
        <p:nvPr/>
      </p:nvGrpSpPr>
      <p:grpSpPr>
        <a:xfrm>
          <a:off x="0" y="0"/>
          <a:ext cx="0" cy="0"/>
          <a:chOff x="0" y="0"/>
          <a:chExt cx="0" cy="0"/>
        </a:xfrm>
      </p:grpSpPr>
      <p:pic>
        <p:nvPicPr>
          <p:cNvPr id="1722" name="Google Shape;1722;p296" title="Drew Berry from E O Wilson Life on Earth iBook.mov">
            <a:hlinkClick r:id="rId3"/>
          </p:cNvPr>
          <p:cNvPicPr preferRelativeResize="0"/>
          <p:nvPr/>
        </p:nvPicPr>
        <p:blipFill rotWithShape="1">
          <a:blip r:embed="rId4">
            <a:alphaModFix/>
          </a:blip>
          <a:srcRect b="0" l="0" r="0" t="0"/>
          <a:stretch/>
        </p:blipFill>
        <p:spPr>
          <a:xfrm>
            <a:off x="2338650" y="1150789"/>
            <a:ext cx="4466702" cy="3350027"/>
          </a:xfrm>
          <a:prstGeom prst="rect">
            <a:avLst/>
          </a:prstGeom>
          <a:noFill/>
          <a:ln>
            <a:noFill/>
          </a:ln>
        </p:spPr>
      </p:pic>
      <p:sp>
        <p:nvSpPr>
          <p:cNvPr id="1723" name="Google Shape;1723;p296"/>
          <p:cNvSpPr txBox="1"/>
          <p:nvPr>
            <p:ph type="title"/>
          </p:nvPr>
        </p:nvSpPr>
        <p:spPr>
          <a:xfrm>
            <a:off x="233200" y="40015"/>
            <a:ext cx="8480925" cy="973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0000"/>
              <a:buNone/>
            </a:pPr>
            <a:r>
              <a:rPr lang="en">
                <a:latin typeface="Calibri"/>
                <a:ea typeface="Calibri"/>
                <a:cs typeface="Calibri"/>
                <a:sym typeface="Calibri"/>
              </a:rPr>
              <a:t>Transcription looks something like this…</a:t>
            </a:r>
            <a:endParaRPr>
              <a:latin typeface="Calibri"/>
              <a:ea typeface="Calibri"/>
              <a:cs typeface="Calibri"/>
              <a:sym typeface="Calibri"/>
            </a:endParaRPr>
          </a:p>
        </p:txBody>
      </p:sp>
      <p:pic>
        <p:nvPicPr>
          <p:cNvPr id="1724" name="Google Shape;1724;p296"/>
          <p:cNvPicPr preferRelativeResize="0"/>
          <p:nvPr/>
        </p:nvPicPr>
        <p:blipFill rotWithShape="1">
          <a:blip r:embed="rId5">
            <a:alphaModFix/>
          </a:blip>
          <a:srcRect b="0" l="0" r="0" t="0"/>
          <a:stretch/>
        </p:blipFill>
        <p:spPr>
          <a:xfrm>
            <a:off x="7851262" y="331900"/>
            <a:ext cx="956583" cy="956575"/>
          </a:xfrm>
          <a:prstGeom prst="rect">
            <a:avLst/>
          </a:prstGeom>
          <a:noFill/>
          <a:ln>
            <a:noFill/>
          </a:ln>
        </p:spPr>
      </p:pic>
      <p:sp>
        <p:nvSpPr>
          <p:cNvPr id="1725" name="Google Shape;1725;p296"/>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726" name="Google Shape;1726;p296"/>
          <p:cNvSpPr txBox="1"/>
          <p:nvPr/>
        </p:nvSpPr>
        <p:spPr>
          <a:xfrm>
            <a:off x="2037975" y="4500814"/>
            <a:ext cx="5068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Arial"/>
                <a:ea typeface="Arial"/>
                <a:cs typeface="Arial"/>
                <a:sym typeface="Arial"/>
              </a:rPr>
              <a:t>( Drew Berry from E. O.  Wilson Life on Earth ibook.mov)</a:t>
            </a:r>
            <a:endParaRPr b="0" i="0" sz="9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2"/>
                                        </p:tgtEl>
                                        <p:attrNameLst>
                                          <p:attrName>style.visibility</p:attrName>
                                        </p:attrNameLst>
                                      </p:cBhvr>
                                      <p:to>
                                        <p:strVal val="visible"/>
                                      </p:to>
                                    </p:set>
                                    <p:animEffect filter="fade" transition="in">
                                      <p:cBhvr>
                                        <p:cTn dur="1000"/>
                                        <p:tgtEl>
                                          <p:spTgt spid="17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0" name="Shape 1730"/>
        <p:cNvGrpSpPr/>
        <p:nvPr/>
      </p:nvGrpSpPr>
      <p:grpSpPr>
        <a:xfrm>
          <a:off x="0" y="0"/>
          <a:ext cx="0" cy="0"/>
          <a:chOff x="0" y="0"/>
          <a:chExt cx="0" cy="0"/>
        </a:xfrm>
      </p:grpSpPr>
      <p:pic>
        <p:nvPicPr>
          <p:cNvPr id="1731" name="Google Shape;1731;p297"/>
          <p:cNvPicPr preferRelativeResize="0"/>
          <p:nvPr/>
        </p:nvPicPr>
        <p:blipFill rotWithShape="1">
          <a:blip r:embed="rId3">
            <a:alphaModFix/>
          </a:blip>
          <a:srcRect b="0" l="0" r="0" t="0"/>
          <a:stretch/>
        </p:blipFill>
        <p:spPr>
          <a:xfrm>
            <a:off x="1382462" y="1364634"/>
            <a:ext cx="7587814" cy="563150"/>
          </a:xfrm>
          <a:prstGeom prst="rect">
            <a:avLst/>
          </a:prstGeom>
          <a:noFill/>
          <a:ln>
            <a:noFill/>
          </a:ln>
        </p:spPr>
      </p:pic>
      <p:pic>
        <p:nvPicPr>
          <p:cNvPr id="1732" name="Google Shape;1732;p297"/>
          <p:cNvPicPr preferRelativeResize="0"/>
          <p:nvPr/>
        </p:nvPicPr>
        <p:blipFill rotWithShape="1">
          <a:blip r:embed="rId4">
            <a:alphaModFix/>
          </a:blip>
          <a:srcRect b="0" l="0" r="0" t="0"/>
          <a:stretch/>
        </p:blipFill>
        <p:spPr>
          <a:xfrm>
            <a:off x="1538013" y="1927775"/>
            <a:ext cx="6067973" cy="2918449"/>
          </a:xfrm>
          <a:prstGeom prst="rect">
            <a:avLst/>
          </a:prstGeom>
          <a:noFill/>
          <a:ln>
            <a:noFill/>
          </a:ln>
        </p:spPr>
      </p:pic>
      <p:pic>
        <p:nvPicPr>
          <p:cNvPr id="1733" name="Google Shape;1733;p297"/>
          <p:cNvPicPr preferRelativeResize="0"/>
          <p:nvPr/>
        </p:nvPicPr>
        <p:blipFill rotWithShape="1">
          <a:blip r:embed="rId5">
            <a:alphaModFix/>
          </a:blip>
          <a:srcRect b="0" l="0" r="0" t="0"/>
          <a:stretch/>
        </p:blipFill>
        <p:spPr>
          <a:xfrm>
            <a:off x="7856625" y="327772"/>
            <a:ext cx="951162" cy="951154"/>
          </a:xfrm>
          <a:prstGeom prst="rect">
            <a:avLst/>
          </a:prstGeom>
          <a:noFill/>
          <a:ln>
            <a:noFill/>
          </a:ln>
        </p:spPr>
      </p:pic>
      <p:sp>
        <p:nvSpPr>
          <p:cNvPr id="1734" name="Google Shape;1734;p297"/>
          <p:cNvSpPr txBox="1"/>
          <p:nvPr/>
        </p:nvSpPr>
        <p:spPr>
          <a:xfrm>
            <a:off x="48350" y="995183"/>
            <a:ext cx="10731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Calibri"/>
                <a:ea typeface="Calibri"/>
                <a:cs typeface="Calibri"/>
                <a:sym typeface="Calibri"/>
              </a:rPr>
              <a:t>Template </a:t>
            </a:r>
            <a:endParaRPr b="0" i="0" sz="1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Calibri"/>
                <a:ea typeface="Calibri"/>
                <a:cs typeface="Calibri"/>
                <a:sym typeface="Calibri"/>
              </a:rPr>
              <a:t>Strand</a:t>
            </a:r>
            <a:endParaRPr b="0" i="0" sz="1800" u="none" cap="none" strike="noStrike">
              <a:solidFill>
                <a:schemeClr val="dk2"/>
              </a:solidFill>
              <a:latin typeface="Calibri"/>
              <a:ea typeface="Calibri"/>
              <a:cs typeface="Calibri"/>
              <a:sym typeface="Calibri"/>
            </a:endParaRPr>
          </a:p>
        </p:txBody>
      </p:sp>
      <p:cxnSp>
        <p:nvCxnSpPr>
          <p:cNvPr id="1735" name="Google Shape;1735;p297"/>
          <p:cNvCxnSpPr>
            <a:stCxn id="1734" idx="3"/>
          </p:cNvCxnSpPr>
          <p:nvPr/>
        </p:nvCxnSpPr>
        <p:spPr>
          <a:xfrm>
            <a:off x="1121450" y="1364633"/>
            <a:ext cx="261000" cy="94800"/>
          </a:xfrm>
          <a:prstGeom prst="straightConnector1">
            <a:avLst/>
          </a:prstGeom>
          <a:noFill/>
          <a:ln cap="flat" cmpd="sng" w="28575">
            <a:solidFill>
              <a:schemeClr val="accent6"/>
            </a:solidFill>
            <a:prstDash val="solid"/>
            <a:round/>
            <a:headEnd len="sm" w="sm" type="none"/>
            <a:tailEnd len="med" w="med" type="triangle"/>
          </a:ln>
        </p:spPr>
      </p:cxnSp>
      <p:sp>
        <p:nvSpPr>
          <p:cNvPr id="1736" name="Google Shape;1736;p297"/>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737" name="Google Shape;1737;p297"/>
          <p:cNvSpPr txBox="1"/>
          <p:nvPr>
            <p:ph type="title"/>
          </p:nvPr>
        </p:nvSpPr>
        <p:spPr>
          <a:xfrm>
            <a:off x="233200" y="-22788"/>
            <a:ext cx="8480925"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Now play!</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41" name="Shape 1741"/>
        <p:cNvGrpSpPr/>
        <p:nvPr/>
      </p:nvGrpSpPr>
      <p:grpSpPr>
        <a:xfrm>
          <a:off x="0" y="0"/>
          <a:ext cx="0" cy="0"/>
          <a:chOff x="0" y="0"/>
          <a:chExt cx="0" cy="0"/>
        </a:xfrm>
      </p:grpSpPr>
      <p:pic>
        <p:nvPicPr>
          <p:cNvPr id="1742" name="Google Shape;1742;p298"/>
          <p:cNvPicPr preferRelativeResize="0"/>
          <p:nvPr/>
        </p:nvPicPr>
        <p:blipFill rotWithShape="1">
          <a:blip r:embed="rId3">
            <a:alphaModFix/>
          </a:blip>
          <a:srcRect b="0" l="0" r="0" t="0"/>
          <a:stretch/>
        </p:blipFill>
        <p:spPr>
          <a:xfrm>
            <a:off x="313675" y="1119412"/>
            <a:ext cx="8320051" cy="3489703"/>
          </a:xfrm>
          <a:prstGeom prst="rect">
            <a:avLst/>
          </a:prstGeom>
          <a:noFill/>
          <a:ln>
            <a:noFill/>
          </a:ln>
        </p:spPr>
      </p:pic>
      <p:sp>
        <p:nvSpPr>
          <p:cNvPr id="1743" name="Google Shape;1743;p298"/>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744" name="Google Shape;1744;p298"/>
          <p:cNvPicPr preferRelativeResize="0"/>
          <p:nvPr/>
        </p:nvPicPr>
        <p:blipFill rotWithShape="1">
          <a:blip r:embed="rId4">
            <a:alphaModFix/>
          </a:blip>
          <a:srcRect b="0" l="0" r="0" t="0"/>
          <a:stretch/>
        </p:blipFill>
        <p:spPr>
          <a:xfrm>
            <a:off x="7856625" y="327772"/>
            <a:ext cx="951162" cy="951154"/>
          </a:xfrm>
          <a:prstGeom prst="rect">
            <a:avLst/>
          </a:prstGeom>
          <a:noFill/>
          <a:ln>
            <a:noFill/>
          </a:ln>
        </p:spPr>
      </p:pic>
      <p:sp>
        <p:nvSpPr>
          <p:cNvPr id="1745" name="Google Shape;1745;p298"/>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Now play!</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49" name="Shape 1749"/>
        <p:cNvGrpSpPr/>
        <p:nvPr/>
      </p:nvGrpSpPr>
      <p:grpSpPr>
        <a:xfrm>
          <a:off x="0" y="0"/>
          <a:ext cx="0" cy="0"/>
          <a:chOff x="0" y="0"/>
          <a:chExt cx="0" cy="0"/>
        </a:xfrm>
      </p:grpSpPr>
      <p:pic>
        <p:nvPicPr>
          <p:cNvPr id="1750" name="Google Shape;1750;p299"/>
          <p:cNvPicPr preferRelativeResize="0"/>
          <p:nvPr/>
        </p:nvPicPr>
        <p:blipFill rotWithShape="1">
          <a:blip r:embed="rId3">
            <a:alphaModFix/>
          </a:blip>
          <a:srcRect b="0" l="0" r="0" t="0"/>
          <a:stretch/>
        </p:blipFill>
        <p:spPr>
          <a:xfrm>
            <a:off x="54100" y="1158250"/>
            <a:ext cx="8839204" cy="3711775"/>
          </a:xfrm>
          <a:prstGeom prst="rect">
            <a:avLst/>
          </a:prstGeom>
          <a:noFill/>
          <a:ln>
            <a:noFill/>
          </a:ln>
        </p:spPr>
      </p:pic>
      <p:sp>
        <p:nvSpPr>
          <p:cNvPr id="1751" name="Google Shape;1751;p299"/>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752" name="Google Shape;1752;p299"/>
          <p:cNvPicPr preferRelativeResize="0"/>
          <p:nvPr/>
        </p:nvPicPr>
        <p:blipFill rotWithShape="1">
          <a:blip r:embed="rId4">
            <a:alphaModFix/>
          </a:blip>
          <a:srcRect b="0" l="0" r="0" t="0"/>
          <a:stretch/>
        </p:blipFill>
        <p:spPr>
          <a:xfrm>
            <a:off x="7856625" y="327772"/>
            <a:ext cx="951162" cy="951154"/>
          </a:xfrm>
          <a:prstGeom prst="rect">
            <a:avLst/>
          </a:prstGeom>
          <a:noFill/>
          <a:ln>
            <a:noFill/>
          </a:ln>
        </p:spPr>
      </p:pic>
      <p:sp>
        <p:nvSpPr>
          <p:cNvPr id="1753" name="Google Shape;1753;p299"/>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Now play!</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7" name="Shape 1757"/>
        <p:cNvGrpSpPr/>
        <p:nvPr/>
      </p:nvGrpSpPr>
      <p:grpSpPr>
        <a:xfrm>
          <a:off x="0" y="0"/>
          <a:ext cx="0" cy="0"/>
          <a:chOff x="0" y="0"/>
          <a:chExt cx="0" cy="0"/>
        </a:xfrm>
      </p:grpSpPr>
      <p:pic>
        <p:nvPicPr>
          <p:cNvPr id="1758" name="Google Shape;1758;p300"/>
          <p:cNvPicPr preferRelativeResize="0"/>
          <p:nvPr/>
        </p:nvPicPr>
        <p:blipFill rotWithShape="1">
          <a:blip r:embed="rId3">
            <a:alphaModFix/>
          </a:blip>
          <a:srcRect b="0" l="0" r="0" t="0"/>
          <a:stretch/>
        </p:blipFill>
        <p:spPr>
          <a:xfrm>
            <a:off x="54100" y="1158250"/>
            <a:ext cx="8839204" cy="3711775"/>
          </a:xfrm>
          <a:prstGeom prst="rect">
            <a:avLst/>
          </a:prstGeom>
          <a:noFill/>
          <a:ln>
            <a:noFill/>
          </a:ln>
        </p:spPr>
      </p:pic>
      <p:sp>
        <p:nvSpPr>
          <p:cNvPr id="1759" name="Google Shape;1759;p300"/>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760" name="Google Shape;1760;p300"/>
          <p:cNvPicPr preferRelativeResize="0"/>
          <p:nvPr/>
        </p:nvPicPr>
        <p:blipFill rotWithShape="1">
          <a:blip r:embed="rId4">
            <a:alphaModFix/>
          </a:blip>
          <a:srcRect b="0" l="0" r="0" t="0"/>
          <a:stretch/>
        </p:blipFill>
        <p:spPr>
          <a:xfrm>
            <a:off x="7856625" y="327772"/>
            <a:ext cx="951162" cy="951154"/>
          </a:xfrm>
          <a:prstGeom prst="rect">
            <a:avLst/>
          </a:prstGeom>
          <a:noFill/>
          <a:ln>
            <a:noFill/>
          </a:ln>
        </p:spPr>
      </p:pic>
      <p:sp>
        <p:nvSpPr>
          <p:cNvPr id="1761" name="Google Shape;1761;p300"/>
          <p:cNvSpPr txBox="1"/>
          <p:nvPr>
            <p:ph type="title"/>
          </p:nvPr>
        </p:nvSpPr>
        <p:spPr>
          <a:xfrm>
            <a:off x="233200" y="-22788"/>
            <a:ext cx="8480925"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Let’s talk about model limitations.</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66" name="Shape 1766"/>
        <p:cNvGrpSpPr/>
        <p:nvPr/>
      </p:nvGrpSpPr>
      <p:grpSpPr>
        <a:xfrm>
          <a:off x="0" y="0"/>
          <a:ext cx="0" cy="0"/>
          <a:chOff x="0" y="0"/>
          <a:chExt cx="0" cy="0"/>
        </a:xfrm>
      </p:grpSpPr>
      <p:sp>
        <p:nvSpPr>
          <p:cNvPr id="1767" name="Google Shape;1767;p30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
        <p:nvSpPr>
          <p:cNvPr id="1768" name="Google Shape;1768;p301"/>
          <p:cNvSpPr txBox="1"/>
          <p:nvPr>
            <p:ph idx="4294967295" type="title"/>
          </p:nvPr>
        </p:nvSpPr>
        <p:spPr>
          <a:xfrm>
            <a:off x="1062038" y="311150"/>
            <a:ext cx="8081962" cy="407988"/>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0000"/>
              <a:buNone/>
            </a:pPr>
            <a:r>
              <a:rPr b="1" i="0" lang="en" sz="4000" u="none" cap="none" strike="noStrike">
                <a:solidFill>
                  <a:srgbClr val="000000"/>
                </a:solidFill>
                <a:latin typeface="Calibri"/>
                <a:ea typeface="Calibri"/>
                <a:cs typeface="Calibri"/>
                <a:sym typeface="Calibri"/>
              </a:rPr>
              <a:t>A brief tour through the cell</a:t>
            </a:r>
            <a:endParaRPr b="0" i="0" sz="1400" u="none" cap="none" strike="noStrike">
              <a:solidFill>
                <a:schemeClr val="dk1"/>
              </a:solidFill>
              <a:latin typeface="Arial"/>
              <a:ea typeface="Arial"/>
              <a:cs typeface="Arial"/>
              <a:sym typeface="Arial"/>
            </a:endParaRPr>
          </a:p>
        </p:txBody>
      </p:sp>
      <p:pic>
        <p:nvPicPr>
          <p:cNvPr id="1769" name="Google Shape;1769;p301"/>
          <p:cNvPicPr preferRelativeResize="0"/>
          <p:nvPr>
            <p:ph idx="4294967295" type="body"/>
          </p:nvPr>
        </p:nvPicPr>
        <p:blipFill rotWithShape="1">
          <a:blip r:embed="rId3">
            <a:alphaModFix/>
          </a:blip>
          <a:srcRect b="0" l="0" r="0" t="0"/>
          <a:stretch/>
        </p:blipFill>
        <p:spPr>
          <a:xfrm>
            <a:off x="0" y="1739900"/>
            <a:ext cx="7329488" cy="2930525"/>
          </a:xfrm>
          <a:prstGeom prst="rect">
            <a:avLst/>
          </a:prstGeom>
          <a:noFill/>
          <a:ln>
            <a:noFill/>
          </a:ln>
        </p:spPr>
      </p:pic>
      <p:sp>
        <p:nvSpPr>
          <p:cNvPr id="1770" name="Google Shape;1770;p301"/>
          <p:cNvSpPr txBox="1"/>
          <p:nvPr/>
        </p:nvSpPr>
        <p:spPr>
          <a:xfrm>
            <a:off x="2287243" y="4737959"/>
            <a:ext cx="4569515"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pic>
        <p:nvPicPr>
          <p:cNvPr descr="A qr code on a white background&#10;&#10;Description automatically generated" id="1771" name="Google Shape;1771;p301"/>
          <p:cNvPicPr preferRelativeResize="0"/>
          <p:nvPr/>
        </p:nvPicPr>
        <p:blipFill rotWithShape="1">
          <a:blip r:embed="rId4">
            <a:alphaModFix/>
          </a:blip>
          <a:srcRect b="0" l="0" r="0" t="0"/>
          <a:stretch/>
        </p:blipFill>
        <p:spPr>
          <a:xfrm>
            <a:off x="6856758" y="1"/>
            <a:ext cx="2129605" cy="2080406"/>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76" name="Shape 1776"/>
        <p:cNvGrpSpPr/>
        <p:nvPr/>
      </p:nvGrpSpPr>
      <p:grpSpPr>
        <a:xfrm>
          <a:off x="0" y="0"/>
          <a:ext cx="0" cy="0"/>
          <a:chOff x="0" y="0"/>
          <a:chExt cx="0" cy="0"/>
        </a:xfrm>
      </p:grpSpPr>
      <p:sp>
        <p:nvSpPr>
          <p:cNvPr id="1777" name="Google Shape;1777;p30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pic>
        <p:nvPicPr>
          <p:cNvPr id="1778" name="Google Shape;1778;p302"/>
          <p:cNvPicPr preferRelativeResize="0"/>
          <p:nvPr>
            <p:ph idx="4294967295" type="body"/>
          </p:nvPr>
        </p:nvPicPr>
        <p:blipFill rotWithShape="1">
          <a:blip r:embed="rId3">
            <a:alphaModFix/>
          </a:blip>
          <a:srcRect b="0" l="0" r="0" t="0"/>
          <a:stretch/>
        </p:blipFill>
        <p:spPr>
          <a:xfrm>
            <a:off x="1113394" y="1331913"/>
            <a:ext cx="7329487" cy="2930525"/>
          </a:xfrm>
          <a:prstGeom prst="rect">
            <a:avLst/>
          </a:prstGeom>
          <a:noFill/>
          <a:ln>
            <a:noFill/>
          </a:ln>
        </p:spPr>
      </p:pic>
      <p:sp>
        <p:nvSpPr>
          <p:cNvPr id="1779" name="Google Shape;1779;p302"/>
          <p:cNvSpPr/>
          <p:nvPr/>
        </p:nvSpPr>
        <p:spPr>
          <a:xfrm flipH="1" rot="-5400000">
            <a:off x="2532106" y="-1045724"/>
            <a:ext cx="1001034" cy="3699548"/>
          </a:xfrm>
          <a:prstGeom prst="leftBracket">
            <a:avLst>
              <a:gd fmla="val 0" name="adj"/>
            </a:avLst>
          </a:prstGeom>
          <a:noFill/>
          <a:ln cap="flat" cmpd="sng" w="762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780" name="Google Shape;1780;p302"/>
          <p:cNvSpPr/>
          <p:nvPr/>
        </p:nvSpPr>
        <p:spPr>
          <a:xfrm flipH="1" rot="-5400000">
            <a:off x="7076653" y="-63890"/>
            <a:ext cx="294131" cy="2442786"/>
          </a:xfrm>
          <a:prstGeom prst="leftBracket">
            <a:avLst>
              <a:gd fmla="val 0" name="adj"/>
            </a:avLst>
          </a:prstGeom>
          <a:noFill/>
          <a:ln cap="flat" cmpd="sng" w="762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781" name="Google Shape;1781;p302"/>
          <p:cNvSpPr/>
          <p:nvPr/>
        </p:nvSpPr>
        <p:spPr>
          <a:xfrm flipH="1" rot="-5400000">
            <a:off x="4246678" y="798306"/>
            <a:ext cx="294131" cy="773887"/>
          </a:xfrm>
          <a:prstGeom prst="leftBracket">
            <a:avLst>
              <a:gd fmla="val 0" name="adj"/>
            </a:avLst>
          </a:prstGeom>
          <a:noFill/>
          <a:ln cap="flat" cmpd="sng" w="762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782" name="Google Shape;1782;p302"/>
          <p:cNvSpPr txBox="1"/>
          <p:nvPr/>
        </p:nvSpPr>
        <p:spPr>
          <a:xfrm>
            <a:off x="2629949" y="0"/>
            <a:ext cx="767593"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Nucleus</a:t>
            </a:r>
            <a:endParaRPr sz="1400"/>
          </a:p>
        </p:txBody>
      </p:sp>
      <p:sp>
        <p:nvSpPr>
          <p:cNvPr id="1783" name="Google Shape;1783;p302"/>
          <p:cNvSpPr txBox="1"/>
          <p:nvPr/>
        </p:nvSpPr>
        <p:spPr>
          <a:xfrm>
            <a:off x="3899839" y="486355"/>
            <a:ext cx="1044434" cy="40408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Nuclear Membrane</a:t>
            </a:r>
            <a:endParaRPr sz="1400"/>
          </a:p>
        </p:txBody>
      </p:sp>
      <p:sp>
        <p:nvSpPr>
          <p:cNvPr id="1784" name="Google Shape;1784;p302"/>
          <p:cNvSpPr txBox="1"/>
          <p:nvPr/>
        </p:nvSpPr>
        <p:spPr>
          <a:xfrm>
            <a:off x="6694415" y="596300"/>
            <a:ext cx="976809"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Cytoplasm</a:t>
            </a:r>
            <a:endParaRPr sz="1400"/>
          </a:p>
        </p:txBody>
      </p:sp>
      <p:sp>
        <p:nvSpPr>
          <p:cNvPr id="1785" name="Google Shape;1785;p302"/>
          <p:cNvSpPr txBox="1"/>
          <p:nvPr/>
        </p:nvSpPr>
        <p:spPr>
          <a:xfrm>
            <a:off x="2277925" y="4586030"/>
            <a:ext cx="4588151"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90" name="Shape 1790"/>
        <p:cNvGrpSpPr/>
        <p:nvPr/>
      </p:nvGrpSpPr>
      <p:grpSpPr>
        <a:xfrm>
          <a:off x="0" y="0"/>
          <a:ext cx="0" cy="0"/>
          <a:chOff x="0" y="0"/>
          <a:chExt cx="0" cy="0"/>
        </a:xfrm>
      </p:grpSpPr>
      <p:sp>
        <p:nvSpPr>
          <p:cNvPr id="1791" name="Google Shape;1791;p30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pic>
        <p:nvPicPr>
          <p:cNvPr id="1792" name="Google Shape;1792;p303"/>
          <p:cNvPicPr preferRelativeResize="0"/>
          <p:nvPr>
            <p:ph idx="4294967295" type="body"/>
          </p:nvPr>
        </p:nvPicPr>
        <p:blipFill rotWithShape="1">
          <a:blip r:embed="rId3">
            <a:alphaModFix/>
          </a:blip>
          <a:srcRect b="0" l="0" r="0" t="0"/>
          <a:stretch/>
        </p:blipFill>
        <p:spPr>
          <a:xfrm>
            <a:off x="908770" y="1286579"/>
            <a:ext cx="7327900" cy="2930525"/>
          </a:xfrm>
          <a:prstGeom prst="rect">
            <a:avLst/>
          </a:prstGeom>
          <a:noFill/>
          <a:ln>
            <a:noFill/>
          </a:ln>
        </p:spPr>
      </p:pic>
      <p:cxnSp>
        <p:nvCxnSpPr>
          <p:cNvPr id="1793" name="Google Shape;1793;p303"/>
          <p:cNvCxnSpPr/>
          <p:nvPr/>
        </p:nvCxnSpPr>
        <p:spPr>
          <a:xfrm flipH="1">
            <a:off x="1302391" y="956346"/>
            <a:ext cx="402672" cy="2598490"/>
          </a:xfrm>
          <a:prstGeom prst="straightConnector1">
            <a:avLst/>
          </a:prstGeom>
          <a:noFill/>
          <a:ln cap="flat" cmpd="sng" w="57150">
            <a:solidFill>
              <a:schemeClr val="dk1"/>
            </a:solidFill>
            <a:prstDash val="solid"/>
            <a:round/>
            <a:headEnd len="sm" w="sm" type="none"/>
            <a:tailEnd len="med" w="med" type="triangle"/>
          </a:ln>
        </p:spPr>
      </p:cxnSp>
      <p:cxnSp>
        <p:nvCxnSpPr>
          <p:cNvPr id="1794" name="Google Shape;1794;p303"/>
          <p:cNvCxnSpPr/>
          <p:nvPr/>
        </p:nvCxnSpPr>
        <p:spPr>
          <a:xfrm flipH="1">
            <a:off x="3038913" y="600862"/>
            <a:ext cx="226502" cy="685033"/>
          </a:xfrm>
          <a:prstGeom prst="straightConnector1">
            <a:avLst/>
          </a:prstGeom>
          <a:noFill/>
          <a:ln cap="flat" cmpd="sng" w="57150">
            <a:solidFill>
              <a:schemeClr val="dk1"/>
            </a:solidFill>
            <a:prstDash val="solid"/>
            <a:round/>
            <a:headEnd len="sm" w="sm" type="none"/>
            <a:tailEnd len="med" w="med" type="triangle"/>
          </a:ln>
        </p:spPr>
      </p:cxnSp>
      <p:cxnSp>
        <p:nvCxnSpPr>
          <p:cNvPr id="1795" name="Google Shape;1795;p303"/>
          <p:cNvCxnSpPr/>
          <p:nvPr/>
        </p:nvCxnSpPr>
        <p:spPr>
          <a:xfrm flipH="1">
            <a:off x="4031970" y="805344"/>
            <a:ext cx="63955" cy="1975607"/>
          </a:xfrm>
          <a:prstGeom prst="straightConnector1">
            <a:avLst/>
          </a:prstGeom>
          <a:noFill/>
          <a:ln cap="flat" cmpd="sng" w="57150">
            <a:solidFill>
              <a:schemeClr val="dk1"/>
            </a:solidFill>
            <a:prstDash val="solid"/>
            <a:round/>
            <a:headEnd len="sm" w="sm" type="none"/>
            <a:tailEnd len="med" w="med" type="triangle"/>
          </a:ln>
        </p:spPr>
      </p:cxnSp>
      <p:cxnSp>
        <p:nvCxnSpPr>
          <p:cNvPr id="1796" name="Google Shape;1796;p303"/>
          <p:cNvCxnSpPr/>
          <p:nvPr/>
        </p:nvCxnSpPr>
        <p:spPr>
          <a:xfrm>
            <a:off x="6914626" y="725930"/>
            <a:ext cx="144710" cy="1438430"/>
          </a:xfrm>
          <a:prstGeom prst="straightConnector1">
            <a:avLst/>
          </a:prstGeom>
          <a:noFill/>
          <a:ln cap="flat" cmpd="sng" w="57150">
            <a:solidFill>
              <a:schemeClr val="dk1"/>
            </a:solidFill>
            <a:prstDash val="solid"/>
            <a:round/>
            <a:headEnd len="sm" w="sm" type="none"/>
            <a:tailEnd len="med" w="med" type="triangle"/>
          </a:ln>
        </p:spPr>
      </p:cxnSp>
      <p:sp>
        <p:nvSpPr>
          <p:cNvPr id="1797" name="Google Shape;1797;p303"/>
          <p:cNvSpPr/>
          <p:nvPr/>
        </p:nvSpPr>
        <p:spPr>
          <a:xfrm>
            <a:off x="4272094" y="956346"/>
            <a:ext cx="3215081" cy="3461225"/>
          </a:xfrm>
          <a:prstGeom prst="ellipse">
            <a:avLst/>
          </a:prstGeom>
          <a:noFill/>
          <a:ln cap="flat" cmpd="sng" w="762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798" name="Google Shape;1798;p303"/>
          <p:cNvSpPr txBox="1"/>
          <p:nvPr/>
        </p:nvSpPr>
        <p:spPr>
          <a:xfrm>
            <a:off x="1245766" y="725930"/>
            <a:ext cx="1325747"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RNA Polymerase</a:t>
            </a:r>
            <a:endParaRPr sz="1400"/>
          </a:p>
        </p:txBody>
      </p:sp>
      <p:sp>
        <p:nvSpPr>
          <p:cNvPr id="1799" name="Google Shape;1799;p303"/>
          <p:cNvSpPr txBox="1"/>
          <p:nvPr/>
        </p:nvSpPr>
        <p:spPr>
          <a:xfrm>
            <a:off x="3038912" y="264253"/>
            <a:ext cx="685800"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DNA</a:t>
            </a:r>
            <a:endParaRPr sz="1400"/>
          </a:p>
        </p:txBody>
      </p:sp>
      <p:sp>
        <p:nvSpPr>
          <p:cNvPr id="1800" name="Google Shape;1800;p303"/>
          <p:cNvSpPr txBox="1"/>
          <p:nvPr/>
        </p:nvSpPr>
        <p:spPr>
          <a:xfrm>
            <a:off x="3812801" y="600850"/>
            <a:ext cx="8619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mRNA</a:t>
            </a:r>
            <a:endParaRPr sz="1400"/>
          </a:p>
        </p:txBody>
      </p:sp>
      <p:sp>
        <p:nvSpPr>
          <p:cNvPr id="1801" name="Google Shape;1801;p303"/>
          <p:cNvSpPr txBox="1"/>
          <p:nvPr/>
        </p:nvSpPr>
        <p:spPr>
          <a:xfrm>
            <a:off x="6625198" y="333475"/>
            <a:ext cx="8619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mRNA</a:t>
            </a:r>
            <a:endParaRPr sz="1400"/>
          </a:p>
        </p:txBody>
      </p:sp>
      <p:sp>
        <p:nvSpPr>
          <p:cNvPr id="1802" name="Google Shape;1802;p303"/>
          <p:cNvSpPr txBox="1"/>
          <p:nvPr/>
        </p:nvSpPr>
        <p:spPr>
          <a:xfrm>
            <a:off x="5337146" y="581301"/>
            <a:ext cx="1141602"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Nuclear Pore</a:t>
            </a:r>
            <a:endParaRPr sz="1400"/>
          </a:p>
        </p:txBody>
      </p:sp>
      <p:sp>
        <p:nvSpPr>
          <p:cNvPr id="1803" name="Google Shape;1803;p303"/>
          <p:cNvSpPr txBox="1"/>
          <p:nvPr/>
        </p:nvSpPr>
        <p:spPr>
          <a:xfrm>
            <a:off x="2325757" y="4807833"/>
            <a:ext cx="4891673"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08" name="Shape 1808"/>
        <p:cNvGrpSpPr/>
        <p:nvPr/>
      </p:nvGrpSpPr>
      <p:grpSpPr>
        <a:xfrm>
          <a:off x="0" y="0"/>
          <a:ext cx="0" cy="0"/>
          <a:chOff x="0" y="0"/>
          <a:chExt cx="0" cy="0"/>
        </a:xfrm>
      </p:grpSpPr>
      <p:sp>
        <p:nvSpPr>
          <p:cNvPr id="1809" name="Google Shape;1809;p30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
        <p:nvSpPr>
          <p:cNvPr id="1810" name="Google Shape;1810;p304"/>
          <p:cNvSpPr txBox="1"/>
          <p:nvPr>
            <p:ph idx="4294967295" type="title"/>
          </p:nvPr>
        </p:nvSpPr>
        <p:spPr>
          <a:xfrm>
            <a:off x="28942" y="311150"/>
            <a:ext cx="9115058" cy="40798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i="0" lang="en" sz="4000" u="none" cap="none" strike="noStrike">
                <a:solidFill>
                  <a:schemeClr val="dk1"/>
                </a:solidFill>
                <a:latin typeface="Arial"/>
                <a:ea typeface="Arial"/>
                <a:cs typeface="Arial"/>
                <a:sym typeface="Arial"/>
              </a:rPr>
              <a:t>A brief tour through the cell</a:t>
            </a:r>
            <a:endParaRPr/>
          </a:p>
        </p:txBody>
      </p:sp>
      <p:pic>
        <p:nvPicPr>
          <p:cNvPr id="1811" name="Google Shape;1811;p304"/>
          <p:cNvPicPr preferRelativeResize="0"/>
          <p:nvPr>
            <p:ph idx="4294967295" type="body"/>
          </p:nvPr>
        </p:nvPicPr>
        <p:blipFill rotWithShape="1">
          <a:blip r:embed="rId3">
            <a:alphaModFix/>
          </a:blip>
          <a:srcRect b="0" l="0" r="0" t="0"/>
          <a:stretch/>
        </p:blipFill>
        <p:spPr>
          <a:xfrm>
            <a:off x="0" y="1739900"/>
            <a:ext cx="7329488" cy="2930525"/>
          </a:xfrm>
          <a:prstGeom prst="rect">
            <a:avLst/>
          </a:prstGeom>
          <a:noFill/>
          <a:ln>
            <a:noFill/>
          </a:ln>
        </p:spPr>
      </p:pic>
      <p:sp>
        <p:nvSpPr>
          <p:cNvPr id="1812" name="Google Shape;1812;p304"/>
          <p:cNvSpPr txBox="1"/>
          <p:nvPr/>
        </p:nvSpPr>
        <p:spPr>
          <a:xfrm>
            <a:off x="2287243" y="4737959"/>
            <a:ext cx="4569515"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pic>
        <p:nvPicPr>
          <p:cNvPr descr="A qr code on a white background&#10;&#10;Description automatically generated" id="1813" name="Google Shape;1813;p304"/>
          <p:cNvPicPr preferRelativeResize="0"/>
          <p:nvPr/>
        </p:nvPicPr>
        <p:blipFill rotWithShape="1">
          <a:blip r:embed="rId4">
            <a:alphaModFix/>
          </a:blip>
          <a:srcRect b="0" l="0" r="0" t="0"/>
          <a:stretch/>
        </p:blipFill>
        <p:spPr>
          <a:xfrm>
            <a:off x="6856758" y="1"/>
            <a:ext cx="2129605" cy="208040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0" name="Shape 1140"/>
        <p:cNvGrpSpPr/>
        <p:nvPr/>
      </p:nvGrpSpPr>
      <p:grpSpPr>
        <a:xfrm>
          <a:off x="0" y="0"/>
          <a:ext cx="0" cy="0"/>
          <a:chOff x="0" y="0"/>
          <a:chExt cx="0" cy="0"/>
        </a:xfrm>
      </p:grpSpPr>
      <p:sp>
        <p:nvSpPr>
          <p:cNvPr id="1141" name="Google Shape;1141;p23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
        <p:nvSpPr>
          <p:cNvPr id="1142" name="Google Shape;1142;p233"/>
          <p:cNvSpPr txBox="1"/>
          <p:nvPr/>
        </p:nvSpPr>
        <p:spPr>
          <a:xfrm>
            <a:off x="708151" y="679626"/>
            <a:ext cx="7467600" cy="75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Calibri"/>
                <a:ea typeface="Calibri"/>
                <a:cs typeface="Calibri"/>
                <a:sym typeface="Calibri"/>
              </a:rPr>
              <a:t>How many different proteins are found in the human body?</a:t>
            </a:r>
            <a:endParaRPr b="1" i="0" sz="2100" u="none"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Calibri"/>
                <a:ea typeface="Calibri"/>
                <a:cs typeface="Calibri"/>
                <a:sym typeface="Calibri"/>
              </a:rPr>
              <a:t>	Answer….  ~25,000   or   2.5 X 10</a:t>
            </a:r>
            <a:r>
              <a:rPr b="0" baseline="30000" i="0" lang="en" sz="2100" u="none" cap="none" strike="noStrike">
                <a:solidFill>
                  <a:schemeClr val="dk1"/>
                </a:solidFill>
                <a:latin typeface="Calibri"/>
                <a:ea typeface="Calibri"/>
                <a:cs typeface="Calibri"/>
                <a:sym typeface="Calibri"/>
              </a:rPr>
              <a:t>4</a:t>
            </a:r>
            <a:endParaRPr b="0" baseline="30000" i="0" sz="2100" u="none" cap="none" strike="noStrike">
              <a:solidFill>
                <a:schemeClr val="dk1"/>
              </a:solidFill>
              <a:latin typeface="Calibri"/>
              <a:ea typeface="Calibri"/>
              <a:cs typeface="Calibri"/>
              <a:sym typeface="Calibri"/>
            </a:endParaRPr>
          </a:p>
        </p:txBody>
      </p:sp>
      <p:sp>
        <p:nvSpPr>
          <p:cNvPr id="1143" name="Google Shape;1143;p233"/>
          <p:cNvSpPr txBox="1"/>
          <p:nvPr/>
        </p:nvSpPr>
        <p:spPr>
          <a:xfrm>
            <a:off x="671988" y="2389762"/>
            <a:ext cx="8069100" cy="169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 sz="2000" u="none" cap="none" strike="noStrike">
                <a:solidFill>
                  <a:schemeClr val="dk1"/>
                </a:solidFill>
                <a:latin typeface="Calibri"/>
                <a:ea typeface="Calibri"/>
                <a:cs typeface="Calibri"/>
                <a:sym typeface="Calibri"/>
              </a:rPr>
              <a:t>                    20 x 20 x 20 = …………..………………….……8,000 tri-peptides</a:t>
            </a:r>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Calibri"/>
                <a:ea typeface="Calibri"/>
                <a:cs typeface="Calibri"/>
                <a:sym typeface="Calibri"/>
              </a:rPr>
              <a:t>                    20 x 20 x 20 x 20 = ...........................160,000 tetra-peptides</a:t>
            </a:r>
            <a:endParaRPr/>
          </a:p>
          <a:p>
            <a:pPr indent="0" lvl="0" marL="0" marR="0" rtl="0" algn="l">
              <a:lnSpc>
                <a:spcPct val="100000"/>
              </a:lnSpc>
              <a:spcBef>
                <a:spcPts val="0"/>
              </a:spcBef>
              <a:spcAft>
                <a:spcPts val="0"/>
              </a:spcAft>
              <a:buNone/>
            </a:pPr>
            <a:r>
              <a:rPr b="0" i="0" lang="en" sz="2000" u="none" cap="none" strike="noStrike">
                <a:solidFill>
                  <a:schemeClr val="dk1"/>
                </a:solidFill>
                <a:latin typeface="Calibri"/>
                <a:ea typeface="Calibri"/>
                <a:cs typeface="Calibri"/>
                <a:sym typeface="Calibri"/>
              </a:rPr>
              <a:t>                    20 x 20 x 20 x 20 x 20 = ………………3,200,000 pepta-peptides</a:t>
            </a:r>
            <a:endParaRPr/>
          </a:p>
          <a:p>
            <a:pPr indent="0" lvl="0" marL="0" marR="0" rtl="0" algn="l">
              <a:lnSpc>
                <a:spcPct val="100000"/>
              </a:lnSpc>
              <a:spcBef>
                <a:spcPts val="0"/>
              </a:spcBef>
              <a:spcAft>
                <a:spcPts val="0"/>
              </a:spcAft>
              <a:buNone/>
            </a:pPr>
            <a:r>
              <a:rPr b="0" i="0" lang="en" sz="2000" u="none" cap="none" strike="noStrike">
                <a:solidFill>
                  <a:schemeClr val="dk1"/>
                </a:solidFill>
                <a:latin typeface="Calibri"/>
                <a:ea typeface="Calibri"/>
                <a:cs typeface="Calibri"/>
                <a:sym typeface="Calibri"/>
              </a:rPr>
              <a:t>                    20</a:t>
            </a:r>
            <a:r>
              <a:rPr b="0" baseline="30000" i="0" lang="en" sz="2000" u="none" cap="none" strike="noStrike">
                <a:solidFill>
                  <a:schemeClr val="dk1"/>
                </a:solidFill>
                <a:latin typeface="Calibri"/>
                <a:ea typeface="Calibri"/>
                <a:cs typeface="Calibri"/>
                <a:sym typeface="Calibri"/>
              </a:rPr>
              <a:t>10  </a:t>
            </a:r>
            <a:r>
              <a:rPr b="0" i="0" lang="en" sz="2000" u="none" cap="none" strike="noStrike">
                <a:solidFill>
                  <a:schemeClr val="dk1"/>
                </a:solidFill>
                <a:latin typeface="Calibri"/>
                <a:ea typeface="Calibri"/>
                <a:cs typeface="Calibri"/>
                <a:sym typeface="Calibri"/>
              </a:rPr>
              <a:t>= ………………..……………10,240,000,000,000 deca-peptides</a:t>
            </a:r>
            <a:endParaRPr/>
          </a:p>
          <a:p>
            <a:pPr indent="0" lvl="0" marL="0" marR="0" rtl="0" algn="l">
              <a:lnSpc>
                <a:spcPct val="100000"/>
              </a:lnSpc>
              <a:spcBef>
                <a:spcPts val="0"/>
              </a:spcBef>
              <a:spcAft>
                <a:spcPts val="0"/>
              </a:spcAft>
              <a:buNone/>
            </a:pPr>
            <a:r>
              <a:rPr b="0" i="0" lang="en" sz="2000" u="none" cap="none" strike="noStrike">
                <a:solidFill>
                  <a:schemeClr val="dk1"/>
                </a:solidFill>
                <a:latin typeface="Calibri"/>
                <a:ea typeface="Calibri"/>
                <a:cs typeface="Calibri"/>
                <a:sym typeface="Calibri"/>
              </a:rPr>
              <a:t>                    20</a:t>
            </a:r>
            <a:r>
              <a:rPr b="0" baseline="30000" i="0" lang="en" sz="2000" u="none" cap="none" strike="noStrike">
                <a:solidFill>
                  <a:schemeClr val="dk1"/>
                </a:solidFill>
                <a:latin typeface="Calibri"/>
                <a:ea typeface="Calibri"/>
                <a:cs typeface="Calibri"/>
                <a:sym typeface="Calibri"/>
              </a:rPr>
              <a:t>100</a:t>
            </a:r>
            <a:r>
              <a:rPr b="0" i="0" lang="en" sz="2000" u="none" cap="none" strike="noStrike">
                <a:solidFill>
                  <a:schemeClr val="dk1"/>
                </a:solidFill>
                <a:latin typeface="Calibri"/>
                <a:ea typeface="Calibri"/>
                <a:cs typeface="Calibri"/>
                <a:sym typeface="Calibri"/>
              </a:rPr>
              <a:t> = ………………………….1.267,000,000,000,000…… x 10</a:t>
            </a:r>
            <a:r>
              <a:rPr b="0" baseline="30000" i="0" lang="en" sz="2000" u="none" cap="none" strike="noStrike">
                <a:solidFill>
                  <a:schemeClr val="dk1"/>
                </a:solidFill>
                <a:latin typeface="Calibri"/>
                <a:ea typeface="Calibri"/>
                <a:cs typeface="Calibri"/>
                <a:sym typeface="Calibri"/>
              </a:rPr>
              <a:t>130</a:t>
            </a:r>
            <a:endParaRPr/>
          </a:p>
          <a:p>
            <a:pPr indent="0" lvl="0" marL="0" marR="0" rtl="0" algn="l">
              <a:lnSpc>
                <a:spcPct val="100000"/>
              </a:lnSpc>
              <a:spcBef>
                <a:spcPts val="0"/>
              </a:spcBef>
              <a:spcAft>
                <a:spcPts val="0"/>
              </a:spcAft>
              <a:buClr>
                <a:srgbClr val="000000"/>
              </a:buClr>
              <a:buSzPts val="1600"/>
              <a:buFont typeface="Arial"/>
              <a:buNone/>
            </a:pPr>
            <a:r>
              <a:rPr b="1" baseline="30000" i="0" lang="en" sz="1600" u="none" cap="none" strike="noStrike">
                <a:solidFill>
                  <a:schemeClr val="dk1"/>
                </a:solidFill>
                <a:latin typeface="Courier New"/>
                <a:ea typeface="Courier New"/>
                <a:cs typeface="Courier New"/>
                <a:sym typeface="Courier New"/>
              </a:rPr>
              <a:t>                                                     </a:t>
            </a:r>
            <a:endParaRPr b="1" baseline="30000" i="0" sz="2100" u="none" cap="none" strike="noStrike">
              <a:solidFill>
                <a:schemeClr val="dk1"/>
              </a:solidFill>
              <a:latin typeface="Courier New"/>
              <a:ea typeface="Courier New"/>
              <a:cs typeface="Courier New"/>
              <a:sym typeface="Courier New"/>
            </a:endParaRPr>
          </a:p>
        </p:txBody>
      </p:sp>
      <p:sp>
        <p:nvSpPr>
          <p:cNvPr id="1144" name="Google Shape;1144;p233"/>
          <p:cNvSpPr txBox="1"/>
          <p:nvPr/>
        </p:nvSpPr>
        <p:spPr>
          <a:xfrm>
            <a:off x="708151" y="1568170"/>
            <a:ext cx="8069100" cy="503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Calibri"/>
                <a:ea typeface="Calibri"/>
                <a:cs typeface="Calibri"/>
                <a:sym typeface="Calibri"/>
              </a:rPr>
              <a:t>How many different proteins could nature make?</a:t>
            </a:r>
            <a:r>
              <a:rPr b="1" baseline="30000" i="0" lang="en" sz="1600" u="none" cap="none" strike="noStrike">
                <a:solidFill>
                  <a:schemeClr val="dk1"/>
                </a:solidFill>
                <a:latin typeface="Courier New"/>
                <a:ea typeface="Courier New"/>
                <a:cs typeface="Courier New"/>
                <a:sym typeface="Courier New"/>
              </a:rPr>
              <a:t>                                            </a:t>
            </a:r>
            <a:endParaRPr b="1" baseline="30000" i="0" sz="2100" u="none" cap="none" strike="noStrike">
              <a:solidFill>
                <a:schemeClr val="dk1"/>
              </a:solidFill>
              <a:latin typeface="Courier New"/>
              <a:ea typeface="Courier New"/>
              <a:cs typeface="Courier New"/>
              <a:sym typeface="Courier New"/>
            </a:endParaRPr>
          </a:p>
        </p:txBody>
      </p:sp>
      <p:sp>
        <p:nvSpPr>
          <p:cNvPr id="1145" name="Google Shape;1145;p233"/>
          <p:cNvSpPr txBox="1"/>
          <p:nvPr/>
        </p:nvSpPr>
        <p:spPr>
          <a:xfrm>
            <a:off x="708151" y="2145810"/>
            <a:ext cx="76041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2000" u="none" cap="none" strike="noStrike">
                <a:solidFill>
                  <a:schemeClr val="dk1"/>
                </a:solidFill>
                <a:latin typeface="Calibri"/>
                <a:ea typeface="Calibri"/>
                <a:cs typeface="Calibri"/>
                <a:sym typeface="Calibri"/>
              </a:rPr>
              <a:t>Answer….  20 x 20 = …………………………………….……… 400 di-peptides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17" name="Shape 1817"/>
        <p:cNvGrpSpPr/>
        <p:nvPr/>
      </p:nvGrpSpPr>
      <p:grpSpPr>
        <a:xfrm>
          <a:off x="0" y="0"/>
          <a:ext cx="0" cy="0"/>
          <a:chOff x="0" y="0"/>
          <a:chExt cx="0" cy="0"/>
        </a:xfrm>
      </p:grpSpPr>
      <p:pic>
        <p:nvPicPr>
          <p:cNvPr id="1818" name="Google Shape;1818;p305" title="Drew Berry from E O Wilson Life on Earth iBook.mov">
            <a:hlinkClick r:id="rId3"/>
          </p:cNvPr>
          <p:cNvPicPr preferRelativeResize="0"/>
          <p:nvPr/>
        </p:nvPicPr>
        <p:blipFill rotWithShape="1">
          <a:blip r:embed="rId4">
            <a:alphaModFix/>
          </a:blip>
          <a:srcRect b="0" l="0" r="0" t="0"/>
          <a:stretch/>
        </p:blipFill>
        <p:spPr>
          <a:xfrm>
            <a:off x="2338650" y="1150789"/>
            <a:ext cx="4466702" cy="3350027"/>
          </a:xfrm>
          <a:prstGeom prst="rect">
            <a:avLst/>
          </a:prstGeom>
          <a:noFill/>
          <a:ln>
            <a:noFill/>
          </a:ln>
        </p:spPr>
      </p:pic>
      <p:sp>
        <p:nvSpPr>
          <p:cNvPr id="1819" name="Google Shape;1819;p305"/>
          <p:cNvSpPr txBox="1"/>
          <p:nvPr>
            <p:ph type="title"/>
          </p:nvPr>
        </p:nvSpPr>
        <p:spPr>
          <a:xfrm>
            <a:off x="233200" y="-17135"/>
            <a:ext cx="8480925"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Let’s re-visit transcription</a:t>
            </a:r>
            <a:r>
              <a:rPr lang="en">
                <a:latin typeface="Calibri"/>
                <a:ea typeface="Calibri"/>
                <a:cs typeface="Calibri"/>
                <a:sym typeface="Calibri"/>
              </a:rPr>
              <a:t>…</a:t>
            </a:r>
            <a:endParaRPr>
              <a:latin typeface="Calibri"/>
              <a:ea typeface="Calibri"/>
              <a:cs typeface="Calibri"/>
              <a:sym typeface="Calibri"/>
            </a:endParaRPr>
          </a:p>
        </p:txBody>
      </p:sp>
      <p:pic>
        <p:nvPicPr>
          <p:cNvPr id="1820" name="Google Shape;1820;p305"/>
          <p:cNvPicPr preferRelativeResize="0"/>
          <p:nvPr/>
        </p:nvPicPr>
        <p:blipFill rotWithShape="1">
          <a:blip r:embed="rId5">
            <a:alphaModFix/>
          </a:blip>
          <a:srcRect b="0" l="0" r="0" t="0"/>
          <a:stretch/>
        </p:blipFill>
        <p:spPr>
          <a:xfrm>
            <a:off x="7851262" y="331900"/>
            <a:ext cx="956583" cy="956575"/>
          </a:xfrm>
          <a:prstGeom prst="rect">
            <a:avLst/>
          </a:prstGeom>
          <a:noFill/>
          <a:ln>
            <a:noFill/>
          </a:ln>
        </p:spPr>
      </p:pic>
      <p:sp>
        <p:nvSpPr>
          <p:cNvPr id="1821" name="Google Shape;1821;p305"/>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822" name="Google Shape;1822;p305"/>
          <p:cNvSpPr txBox="1"/>
          <p:nvPr/>
        </p:nvSpPr>
        <p:spPr>
          <a:xfrm>
            <a:off x="2114175" y="4500814"/>
            <a:ext cx="5068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Arial"/>
                <a:ea typeface="Arial"/>
                <a:cs typeface="Arial"/>
                <a:sym typeface="Arial"/>
              </a:rPr>
              <a:t>(Drew Berry from E. O.  Wilson Life on Earth ibook.mov)</a:t>
            </a:r>
            <a:endParaRPr b="0" i="0" sz="9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8"/>
                                        </p:tgtEl>
                                        <p:attrNameLst>
                                          <p:attrName>style.visibility</p:attrName>
                                        </p:attrNameLst>
                                      </p:cBhvr>
                                      <p:to>
                                        <p:strVal val="visible"/>
                                      </p:to>
                                    </p:set>
                                    <p:animEffect filter="fade" transition="in">
                                      <p:cBhvr>
                                        <p:cTn dur="1000"/>
                                        <p:tgtEl>
                                          <p:spTgt spid="18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826" name="Shape 1826"/>
        <p:cNvGrpSpPr/>
        <p:nvPr/>
      </p:nvGrpSpPr>
      <p:grpSpPr>
        <a:xfrm>
          <a:off x="0" y="0"/>
          <a:ext cx="0" cy="0"/>
          <a:chOff x="0" y="0"/>
          <a:chExt cx="0" cy="0"/>
        </a:xfrm>
      </p:grpSpPr>
      <p:sp>
        <p:nvSpPr>
          <p:cNvPr id="1827" name="Google Shape;1827;p306"/>
          <p:cNvSpPr txBox="1"/>
          <p:nvPr/>
        </p:nvSpPr>
        <p:spPr>
          <a:xfrm>
            <a:off x="326560" y="1573955"/>
            <a:ext cx="8490900" cy="9978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1" i="0" lang="en" sz="4000" u="none" cap="none" strike="noStrike">
                <a:solidFill>
                  <a:srgbClr val="000000"/>
                </a:solidFill>
                <a:latin typeface="Calibri"/>
                <a:ea typeface="Calibri"/>
                <a:cs typeface="Calibri"/>
                <a:sym typeface="Calibri"/>
              </a:rPr>
              <a:t>Reflection</a:t>
            </a:r>
            <a:r>
              <a:rPr b="1" lang="en" sz="4000">
                <a:latin typeface="Calibri"/>
                <a:ea typeface="Calibri"/>
                <a:cs typeface="Calibri"/>
                <a:sym typeface="Calibri"/>
              </a:rPr>
              <a:t>–Share Out</a:t>
            </a:r>
            <a:endParaRPr b="0" i="0" sz="4000" u="none" cap="none" strike="noStrike">
              <a:solidFill>
                <a:srgbClr val="000000"/>
              </a:solidFill>
              <a:latin typeface="Arial"/>
              <a:ea typeface="Arial"/>
              <a:cs typeface="Arial"/>
              <a:sym typeface="Arial"/>
            </a:endParaRPr>
          </a:p>
        </p:txBody>
      </p:sp>
      <p:sp>
        <p:nvSpPr>
          <p:cNvPr id="1828" name="Google Shape;1828;p306"/>
          <p:cNvSpPr txBox="1"/>
          <p:nvPr/>
        </p:nvSpPr>
        <p:spPr>
          <a:xfrm>
            <a:off x="408206" y="2628825"/>
            <a:ext cx="7375200" cy="1428900"/>
          </a:xfrm>
          <a:prstGeom prst="rect">
            <a:avLst/>
          </a:prstGeom>
          <a:noFill/>
          <a:ln>
            <a:noFill/>
          </a:ln>
        </p:spPr>
        <p:txBody>
          <a:bodyPr anchorCtr="0" anchor="t" bIns="45700" lIns="91425" spcFirstLastPara="1" rIns="91425" wrap="square" tIns="45700">
            <a:noAutofit/>
          </a:bodyPr>
          <a:lstStyle/>
          <a:p>
            <a:pPr indent="-311150" lvl="0" marL="342900" rtl="0" algn="l">
              <a:lnSpc>
                <a:spcPct val="115000"/>
              </a:lnSpc>
              <a:spcBef>
                <a:spcPts val="0"/>
              </a:spcBef>
              <a:spcAft>
                <a:spcPts val="0"/>
              </a:spcAft>
              <a:buSzPts val="2300"/>
              <a:buFont typeface="Calibri"/>
              <a:buChar char="•"/>
            </a:pPr>
            <a:r>
              <a:rPr lang="en" sz="2300">
                <a:latin typeface="Calibri"/>
                <a:ea typeface="Calibri"/>
                <a:cs typeface="Calibri"/>
                <a:sym typeface="Calibri"/>
              </a:rPr>
              <a:t>What challenges did you have in making an enzyme model to make mRNA? How was it the same as RNA polymerase?</a:t>
            </a:r>
            <a:endParaRPr sz="2300">
              <a:latin typeface="Calibri"/>
              <a:ea typeface="Calibri"/>
              <a:cs typeface="Calibri"/>
              <a:sym typeface="Calibri"/>
            </a:endParaRPr>
          </a:p>
          <a:p>
            <a:pPr indent="0" lvl="0" marL="0" rtl="0" algn="l">
              <a:lnSpc>
                <a:spcPct val="115000"/>
              </a:lnSpc>
              <a:spcBef>
                <a:spcPts val="0"/>
              </a:spcBef>
              <a:spcAft>
                <a:spcPts val="0"/>
              </a:spcAft>
              <a:buNone/>
            </a:pPr>
            <a:r>
              <a:t/>
            </a:r>
            <a:endParaRPr sz="2300">
              <a:latin typeface="Calibri"/>
              <a:ea typeface="Calibri"/>
              <a:cs typeface="Calibri"/>
              <a:sym typeface="Calibri"/>
            </a:endParaRPr>
          </a:p>
          <a:p>
            <a:pPr indent="-311150" lvl="0" marL="342900" rtl="0" algn="l">
              <a:lnSpc>
                <a:spcPct val="115000"/>
              </a:lnSpc>
              <a:spcBef>
                <a:spcPts val="0"/>
              </a:spcBef>
              <a:spcAft>
                <a:spcPts val="0"/>
              </a:spcAft>
              <a:buSzPts val="2300"/>
              <a:buFont typeface="Calibri"/>
              <a:buChar char="•"/>
            </a:pPr>
            <a:r>
              <a:rPr lang="en" sz="2300">
                <a:latin typeface="Calibri"/>
                <a:ea typeface="Calibri"/>
                <a:cs typeface="Calibri"/>
                <a:sym typeface="Calibri"/>
              </a:rPr>
              <a:t>How could you adapt this activity for your students? </a:t>
            </a:r>
            <a:endParaRPr sz="2300">
              <a:latin typeface="Calibri"/>
              <a:ea typeface="Calibri"/>
              <a:cs typeface="Calibri"/>
              <a:sym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832" name="Shape 1832"/>
        <p:cNvGrpSpPr/>
        <p:nvPr/>
      </p:nvGrpSpPr>
      <p:grpSpPr>
        <a:xfrm>
          <a:off x="0" y="0"/>
          <a:ext cx="0" cy="0"/>
          <a:chOff x="0" y="0"/>
          <a:chExt cx="0" cy="0"/>
        </a:xfrm>
      </p:grpSpPr>
      <p:sp>
        <p:nvSpPr>
          <p:cNvPr id="1833" name="Google Shape;1833;p307"/>
          <p:cNvSpPr txBox="1"/>
          <p:nvPr/>
        </p:nvSpPr>
        <p:spPr>
          <a:xfrm>
            <a:off x="326560" y="1573955"/>
            <a:ext cx="8490900" cy="9978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1" i="0" lang="en" sz="4000" u="none" cap="none" strike="noStrike">
                <a:solidFill>
                  <a:srgbClr val="000000"/>
                </a:solidFill>
                <a:latin typeface="Calibri"/>
                <a:ea typeface="Calibri"/>
                <a:cs typeface="Calibri"/>
                <a:sym typeface="Calibri"/>
              </a:rPr>
              <a:t>Conclusion</a:t>
            </a:r>
            <a:endParaRPr b="0" i="0" sz="4000" u="none" cap="none" strike="noStrike">
              <a:solidFill>
                <a:srgbClr val="000000"/>
              </a:solidFill>
              <a:latin typeface="Arial"/>
              <a:ea typeface="Arial"/>
              <a:cs typeface="Arial"/>
              <a:sym typeface="Arial"/>
            </a:endParaRPr>
          </a:p>
        </p:txBody>
      </p:sp>
      <p:sp>
        <p:nvSpPr>
          <p:cNvPr id="1834" name="Google Shape;1834;p307"/>
          <p:cNvSpPr txBox="1"/>
          <p:nvPr/>
        </p:nvSpPr>
        <p:spPr>
          <a:xfrm>
            <a:off x="694307" y="2628825"/>
            <a:ext cx="8123100" cy="1428900"/>
          </a:xfrm>
          <a:prstGeom prst="rect">
            <a:avLst/>
          </a:prstGeom>
          <a:noFill/>
          <a:ln>
            <a:noFill/>
          </a:ln>
        </p:spPr>
        <p:txBody>
          <a:bodyPr anchorCtr="0" anchor="t" bIns="45700" lIns="91425" spcFirstLastPara="1" rIns="91425" wrap="square" tIns="45700">
            <a:noAutofit/>
          </a:bodyPr>
          <a:lstStyle/>
          <a:p>
            <a:pPr indent="-298450" lvl="0" marL="342900" rtl="0" algn="l">
              <a:spcBef>
                <a:spcPts val="0"/>
              </a:spcBef>
              <a:spcAft>
                <a:spcPts val="0"/>
              </a:spcAft>
              <a:buSzPts val="2100"/>
              <a:buFont typeface="Calibri"/>
              <a:buChar char="•"/>
            </a:pPr>
            <a:r>
              <a:rPr lang="en" sz="2100">
                <a:latin typeface="Calibri"/>
                <a:ea typeface="Calibri"/>
                <a:cs typeface="Calibri"/>
                <a:sym typeface="Calibri"/>
              </a:rPr>
              <a:t>There are three types of RNA: messenger RNA, transfer RNA, and ribosomal RNA.</a:t>
            </a:r>
            <a:endParaRPr sz="2100">
              <a:latin typeface="Calibri"/>
              <a:ea typeface="Calibri"/>
              <a:cs typeface="Calibri"/>
              <a:sym typeface="Calibri"/>
            </a:endParaRPr>
          </a:p>
          <a:p>
            <a:pPr indent="-298450" lvl="0" marL="342900" rtl="0" algn="l">
              <a:spcBef>
                <a:spcPts val="800"/>
              </a:spcBef>
              <a:spcAft>
                <a:spcPts val="0"/>
              </a:spcAft>
              <a:buSzPts val="2100"/>
              <a:buFont typeface="Calibri"/>
              <a:buChar char="•"/>
            </a:pPr>
            <a:r>
              <a:rPr lang="en" sz="2100">
                <a:latin typeface="Calibri"/>
                <a:ea typeface="Calibri"/>
                <a:cs typeface="Calibri"/>
                <a:sym typeface="Calibri"/>
              </a:rPr>
              <a:t>RNA is made of four nucleotides: adenine, uracil, guanine, and cytosine. </a:t>
            </a:r>
            <a:endParaRPr sz="2100">
              <a:latin typeface="Calibri"/>
              <a:ea typeface="Calibri"/>
              <a:cs typeface="Calibri"/>
              <a:sym typeface="Calibri"/>
            </a:endParaRPr>
          </a:p>
          <a:p>
            <a:pPr indent="-298450" lvl="0" marL="342900" rtl="0" algn="l">
              <a:spcBef>
                <a:spcPts val="800"/>
              </a:spcBef>
              <a:spcAft>
                <a:spcPts val="800"/>
              </a:spcAft>
              <a:buSzPts val="2100"/>
              <a:buFont typeface="Calibri"/>
              <a:buChar char="•"/>
            </a:pPr>
            <a:r>
              <a:rPr lang="en" sz="2100">
                <a:latin typeface="Calibri"/>
                <a:ea typeface="Calibri"/>
                <a:cs typeface="Calibri"/>
                <a:sym typeface="Calibri"/>
              </a:rPr>
              <a:t>Once transcribed from DNA, RNA leaves the nucleus and moves to a ribosome. </a:t>
            </a:r>
            <a:endParaRPr sz="2100">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8" name="Shape 1838"/>
        <p:cNvGrpSpPr/>
        <p:nvPr/>
      </p:nvGrpSpPr>
      <p:grpSpPr>
        <a:xfrm>
          <a:off x="0" y="0"/>
          <a:ext cx="0" cy="0"/>
          <a:chOff x="0" y="0"/>
          <a:chExt cx="0" cy="0"/>
        </a:xfrm>
      </p:grpSpPr>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2" name="Shape 1842"/>
        <p:cNvGrpSpPr/>
        <p:nvPr/>
      </p:nvGrpSpPr>
      <p:grpSpPr>
        <a:xfrm>
          <a:off x="0" y="0"/>
          <a:ext cx="0" cy="0"/>
          <a:chOff x="0" y="0"/>
          <a:chExt cx="0" cy="0"/>
        </a:xfrm>
      </p:grpSpPr>
      <p:sp>
        <p:nvSpPr>
          <p:cNvPr id="1843" name="Google Shape;1843;p309"/>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Reflection…</a:t>
            </a:r>
            <a:endParaRPr/>
          </a:p>
        </p:txBody>
      </p:sp>
      <p:sp>
        <p:nvSpPr>
          <p:cNvPr id="1844" name="Google Shape;1844;p309"/>
          <p:cNvSpPr txBox="1"/>
          <p:nvPr/>
        </p:nvSpPr>
        <p:spPr>
          <a:xfrm>
            <a:off x="24150" y="1361958"/>
            <a:ext cx="90957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40B5E6"/>
                </a:solidFill>
                <a:latin typeface="Calibri"/>
                <a:ea typeface="Calibri"/>
                <a:cs typeface="Calibri"/>
                <a:sym typeface="Calibri"/>
              </a:rPr>
              <a:t>“Models give meaning to words.”</a:t>
            </a:r>
            <a:r>
              <a:rPr b="0" i="0" lang="en" sz="2400" u="none" cap="none" strike="noStrike">
                <a:solidFill>
                  <a:schemeClr val="dk2"/>
                </a:solidFill>
                <a:latin typeface="Calibri"/>
                <a:ea typeface="Calibri"/>
                <a:cs typeface="Calibri"/>
                <a:sym typeface="Calibri"/>
              </a:rPr>
              <a:t> </a:t>
            </a:r>
            <a:r>
              <a:rPr b="0" i="1" lang="en" sz="1400" u="none" cap="none" strike="noStrike">
                <a:solidFill>
                  <a:schemeClr val="dk2"/>
                </a:solidFill>
                <a:latin typeface="Calibri"/>
                <a:ea typeface="Calibri"/>
                <a:cs typeface="Calibri"/>
                <a:sym typeface="Calibri"/>
              </a:rPr>
              <a:t>- Tim Herman</a:t>
            </a:r>
            <a:endParaRPr b="0" i="1" sz="1400" u="none" cap="none" strike="noStrike">
              <a:solidFill>
                <a:schemeClr val="dk2"/>
              </a:solidFill>
              <a:latin typeface="Calibri"/>
              <a:ea typeface="Calibri"/>
              <a:cs typeface="Calibri"/>
              <a:sym typeface="Calibri"/>
            </a:endParaRPr>
          </a:p>
        </p:txBody>
      </p:sp>
      <p:pic>
        <p:nvPicPr>
          <p:cNvPr id="1845" name="Google Shape;1845;p309"/>
          <p:cNvPicPr preferRelativeResize="0"/>
          <p:nvPr/>
        </p:nvPicPr>
        <p:blipFill rotWithShape="1">
          <a:blip r:embed="rId3">
            <a:alphaModFix/>
          </a:blip>
          <a:srcRect b="0" l="0" r="0" t="0"/>
          <a:stretch/>
        </p:blipFill>
        <p:spPr>
          <a:xfrm>
            <a:off x="0" y="2121443"/>
            <a:ext cx="4818326" cy="1900195"/>
          </a:xfrm>
          <a:prstGeom prst="rect">
            <a:avLst/>
          </a:prstGeom>
          <a:noFill/>
          <a:ln>
            <a:noFill/>
          </a:ln>
        </p:spPr>
      </p:pic>
      <p:pic>
        <p:nvPicPr>
          <p:cNvPr id="1846" name="Google Shape;1846;p309"/>
          <p:cNvPicPr preferRelativeResize="0"/>
          <p:nvPr/>
        </p:nvPicPr>
        <p:blipFill rotWithShape="1">
          <a:blip r:embed="rId4">
            <a:alphaModFix/>
          </a:blip>
          <a:srcRect b="0" l="0" r="0" t="0"/>
          <a:stretch/>
        </p:blipFill>
        <p:spPr>
          <a:xfrm>
            <a:off x="7839229" y="318997"/>
            <a:ext cx="956583" cy="951155"/>
          </a:xfrm>
          <a:prstGeom prst="rect">
            <a:avLst/>
          </a:prstGeom>
          <a:noFill/>
          <a:ln>
            <a:noFill/>
          </a:ln>
        </p:spPr>
      </p:pic>
      <p:sp>
        <p:nvSpPr>
          <p:cNvPr id="1847" name="Google Shape;1847;p309"/>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848" name="Google Shape;1848;p309"/>
          <p:cNvSpPr txBox="1"/>
          <p:nvPr>
            <p:ph idx="1" type="body"/>
          </p:nvPr>
        </p:nvSpPr>
        <p:spPr>
          <a:xfrm>
            <a:off x="4930600" y="1894570"/>
            <a:ext cx="3865200" cy="23790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SzPts val="2400"/>
              <a:buNone/>
            </a:pPr>
            <a:r>
              <a:rPr lang="en"/>
              <a:t>In your notebook reflect:</a:t>
            </a:r>
            <a:endParaRPr/>
          </a:p>
          <a:p>
            <a:pPr indent="0" lvl="0" marL="0" rtl="0" algn="l">
              <a:lnSpc>
                <a:spcPct val="115000"/>
              </a:lnSpc>
              <a:spcBef>
                <a:spcPts val="1200"/>
              </a:spcBef>
              <a:spcAft>
                <a:spcPts val="0"/>
              </a:spcAft>
              <a:buSzPts val="2400"/>
              <a:buNone/>
            </a:pPr>
            <a:r>
              <a:rPr b="1" lang="en">
                <a:solidFill>
                  <a:schemeClr val="accent5"/>
                </a:solidFill>
              </a:rPr>
              <a:t>How can using a model like this give meaning to words?</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How might this improve student learning?</a:t>
            </a:r>
            <a:endParaRPr b="1">
              <a:solidFill>
                <a:schemeClr val="accent5"/>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52" name="Shape 1852"/>
        <p:cNvGrpSpPr/>
        <p:nvPr/>
      </p:nvGrpSpPr>
      <p:grpSpPr>
        <a:xfrm>
          <a:off x="0" y="0"/>
          <a:ext cx="0" cy="0"/>
          <a:chOff x="0" y="0"/>
          <a:chExt cx="0" cy="0"/>
        </a:xfrm>
      </p:grpSpPr>
      <p:sp>
        <p:nvSpPr>
          <p:cNvPr id="1853" name="Google Shape;1853;p310"/>
          <p:cNvSpPr txBox="1"/>
          <p:nvPr/>
        </p:nvSpPr>
        <p:spPr>
          <a:xfrm>
            <a:off x="326560" y="1573955"/>
            <a:ext cx="8490900" cy="9978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1" i="0" lang="en" sz="4000" u="none" cap="none" strike="noStrike">
                <a:solidFill>
                  <a:srgbClr val="000000"/>
                </a:solidFill>
                <a:latin typeface="Calibri"/>
                <a:ea typeface="Calibri"/>
                <a:cs typeface="Calibri"/>
                <a:sym typeface="Calibri"/>
              </a:rPr>
              <a:t>Reflection</a:t>
            </a:r>
            <a:r>
              <a:rPr b="1" lang="en" sz="4000">
                <a:latin typeface="Calibri"/>
                <a:ea typeface="Calibri"/>
                <a:cs typeface="Calibri"/>
                <a:sym typeface="Calibri"/>
              </a:rPr>
              <a:t>–</a:t>
            </a:r>
            <a:r>
              <a:rPr b="1" lang="en" sz="4000">
                <a:latin typeface="Calibri"/>
                <a:ea typeface="Calibri"/>
                <a:cs typeface="Calibri"/>
                <a:sym typeface="Calibri"/>
              </a:rPr>
              <a:t>Share Out</a:t>
            </a:r>
            <a:endParaRPr b="0" i="0" sz="4000" u="none" cap="none" strike="noStrike">
              <a:solidFill>
                <a:srgbClr val="000000"/>
              </a:solidFill>
              <a:latin typeface="Arial"/>
              <a:ea typeface="Arial"/>
              <a:cs typeface="Arial"/>
              <a:sym typeface="Arial"/>
            </a:endParaRPr>
          </a:p>
        </p:txBody>
      </p:sp>
      <p:sp>
        <p:nvSpPr>
          <p:cNvPr id="1854" name="Google Shape;1854;p310"/>
          <p:cNvSpPr txBox="1"/>
          <p:nvPr/>
        </p:nvSpPr>
        <p:spPr>
          <a:xfrm>
            <a:off x="408206" y="2628825"/>
            <a:ext cx="7375050" cy="1428975"/>
          </a:xfrm>
          <a:prstGeom prst="rect">
            <a:avLst/>
          </a:prstGeom>
          <a:noFill/>
          <a:ln>
            <a:noFill/>
          </a:ln>
        </p:spPr>
        <p:txBody>
          <a:bodyPr anchorCtr="0" anchor="t" bIns="45700" lIns="91425" spcFirstLastPara="1" rIns="91425" wrap="square" tIns="45700">
            <a:noAutofit/>
          </a:bodyPr>
          <a:lstStyle/>
          <a:p>
            <a:pPr indent="-311150" lvl="0" marL="342900" rtl="0" algn="l">
              <a:lnSpc>
                <a:spcPct val="115000"/>
              </a:lnSpc>
              <a:spcBef>
                <a:spcPts val="0"/>
              </a:spcBef>
              <a:spcAft>
                <a:spcPts val="0"/>
              </a:spcAft>
              <a:buSzPts val="2300"/>
              <a:buFont typeface="Calibri"/>
              <a:buChar char="•"/>
            </a:pPr>
            <a:r>
              <a:rPr lang="en" sz="2300">
                <a:latin typeface="Calibri"/>
                <a:ea typeface="Calibri"/>
                <a:cs typeface="Calibri"/>
                <a:sym typeface="Calibri"/>
              </a:rPr>
              <a:t>What challenges did you have in making an enzyme model to make mRNA? How was it the same as RNA polymerase?</a:t>
            </a:r>
            <a:endParaRPr sz="2300">
              <a:latin typeface="Calibri"/>
              <a:ea typeface="Calibri"/>
              <a:cs typeface="Calibri"/>
              <a:sym typeface="Calibri"/>
            </a:endParaRPr>
          </a:p>
          <a:p>
            <a:pPr indent="0" lvl="0" marL="0" rtl="0" algn="l">
              <a:lnSpc>
                <a:spcPct val="115000"/>
              </a:lnSpc>
              <a:spcBef>
                <a:spcPts val="0"/>
              </a:spcBef>
              <a:spcAft>
                <a:spcPts val="0"/>
              </a:spcAft>
              <a:buNone/>
            </a:pPr>
            <a:r>
              <a:t/>
            </a:r>
            <a:endParaRPr sz="2300">
              <a:latin typeface="Calibri"/>
              <a:ea typeface="Calibri"/>
              <a:cs typeface="Calibri"/>
              <a:sym typeface="Calibri"/>
            </a:endParaRPr>
          </a:p>
          <a:p>
            <a:pPr indent="-311150" lvl="0" marL="342900" rtl="0" algn="l">
              <a:lnSpc>
                <a:spcPct val="115000"/>
              </a:lnSpc>
              <a:spcBef>
                <a:spcPts val="0"/>
              </a:spcBef>
              <a:spcAft>
                <a:spcPts val="0"/>
              </a:spcAft>
              <a:buSzPts val="2300"/>
              <a:buFont typeface="Calibri"/>
              <a:buChar char="•"/>
            </a:pPr>
            <a:r>
              <a:rPr lang="en" sz="2300">
                <a:latin typeface="Calibri"/>
                <a:ea typeface="Calibri"/>
                <a:cs typeface="Calibri"/>
                <a:sym typeface="Calibri"/>
              </a:rPr>
              <a:t>How could you adapt this activity for your students? </a:t>
            </a:r>
            <a:endParaRPr sz="2300">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9" name="Shape 1859"/>
        <p:cNvGrpSpPr/>
        <p:nvPr/>
      </p:nvGrpSpPr>
      <p:grpSpPr>
        <a:xfrm>
          <a:off x="0" y="0"/>
          <a:ext cx="0" cy="0"/>
          <a:chOff x="0" y="0"/>
          <a:chExt cx="0" cy="0"/>
        </a:xfrm>
      </p:grpSpPr>
      <p:sp>
        <p:nvSpPr>
          <p:cNvPr id="1860" name="Google Shape;1860;p311"/>
          <p:cNvSpPr txBox="1"/>
          <p:nvPr>
            <p:ph type="title"/>
          </p:nvPr>
        </p:nvSpPr>
        <p:spPr>
          <a:xfrm>
            <a:off x="233200" y="91512"/>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Take a break!</a:t>
            </a:r>
            <a:endParaRPr/>
          </a:p>
        </p:txBody>
      </p:sp>
      <p:pic>
        <p:nvPicPr>
          <p:cNvPr descr="Set a timer for 10 minutes. This 10 minute timer with alarm silently counts down to 00:00 and then alerts you with a gentle alarm sound.&#10;&#10;What Is the 10 Minute Timer?&#10;If you're looking for a timer to help you stay on track with your work, a 10 minute countdown is a great option. You can use it to break up your work time into manageable chunks, and it can also help you avoid getting bogged down with one task for too long.&#10;&#10;How to Set a 10 Minute Timer&#10;There are a few different ways to set a 10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0 Minute Alarm?&#10;This timer is perfect for work or study sessions. It's also great for any activity where you want to be sure to take a break every 10 minutes, such as cooking, laundry, or working out.&#10;&#10;Online Timer - https://timer.onlinealarmkur.com/en/" id="1861" name="Google Shape;1861;p311" title="10 Minute Timer">
            <a:hlinkClick r:id="rId3"/>
          </p:cNvPr>
          <p:cNvPicPr preferRelativeResize="0"/>
          <p:nvPr/>
        </p:nvPicPr>
        <p:blipFill>
          <a:blip r:embed="rId4">
            <a:alphaModFix/>
          </a:blip>
          <a:stretch>
            <a:fillRect/>
          </a:stretch>
        </p:blipFill>
        <p:spPr>
          <a:xfrm>
            <a:off x="1378475" y="1065310"/>
            <a:ext cx="6734251" cy="3788025"/>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sp>
        <p:nvSpPr>
          <p:cNvPr id="1866" name="Google Shape;1866;p312"/>
          <p:cNvSpPr txBox="1"/>
          <p:nvPr/>
        </p:nvSpPr>
        <p:spPr>
          <a:xfrm>
            <a:off x="3239815" y="1899745"/>
            <a:ext cx="4713900" cy="992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000">
                <a:solidFill>
                  <a:schemeClr val="dk1"/>
                </a:solidFill>
                <a:latin typeface="Arial"/>
                <a:ea typeface="Arial"/>
                <a:cs typeface="Arial"/>
                <a:sym typeface="Arial"/>
              </a:rPr>
              <a:t>RNA is not…</a:t>
            </a:r>
            <a:endParaRPr sz="1100"/>
          </a:p>
          <a:p>
            <a:pPr indent="0" lvl="0" marL="0" marR="0" rtl="0" algn="ctr">
              <a:spcBef>
                <a:spcPts val="0"/>
              </a:spcBef>
              <a:spcAft>
                <a:spcPts val="0"/>
              </a:spcAft>
              <a:buNone/>
            </a:pPr>
            <a:r>
              <a:rPr b="1" i="1" lang="en" sz="3000">
                <a:solidFill>
                  <a:schemeClr val="dk1"/>
                </a:solidFill>
                <a:latin typeface="Arial"/>
                <a:ea typeface="Arial"/>
                <a:cs typeface="Arial"/>
                <a:sym typeface="Arial"/>
              </a:rPr>
              <a:t>a limp noodle</a:t>
            </a:r>
            <a:endParaRPr sz="1100"/>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0" name="Shape 1870"/>
        <p:cNvGrpSpPr/>
        <p:nvPr/>
      </p:nvGrpSpPr>
      <p:grpSpPr>
        <a:xfrm>
          <a:off x="0" y="0"/>
          <a:ext cx="0" cy="0"/>
          <a:chOff x="0" y="0"/>
          <a:chExt cx="0" cy="0"/>
        </a:xfrm>
      </p:grpSpPr>
      <p:sp>
        <p:nvSpPr>
          <p:cNvPr id="1871" name="Google Shape;1871;p31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
        <p:nvSpPr>
          <p:cNvPr id="1872" name="Google Shape;1872;p313"/>
          <p:cNvSpPr txBox="1"/>
          <p:nvPr/>
        </p:nvSpPr>
        <p:spPr>
          <a:xfrm>
            <a:off x="1024759" y="804041"/>
            <a:ext cx="6527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RNA is </a:t>
            </a:r>
            <a:r>
              <a:rPr lang="en" sz="2400" u="sng">
                <a:solidFill>
                  <a:schemeClr val="dk1"/>
                </a:solidFill>
                <a:latin typeface="Arial"/>
                <a:ea typeface="Arial"/>
                <a:cs typeface="Arial"/>
                <a:sym typeface="Arial"/>
              </a:rPr>
              <a:t>not</a:t>
            </a:r>
            <a:r>
              <a:rPr lang="en" sz="2400">
                <a:solidFill>
                  <a:schemeClr val="dk1"/>
                </a:solidFill>
                <a:latin typeface="Arial"/>
                <a:ea typeface="Arial"/>
                <a:cs typeface="Arial"/>
                <a:sym typeface="Arial"/>
              </a:rPr>
              <a:t> </a:t>
            </a:r>
            <a:r>
              <a:rPr i="1" lang="en" sz="2400">
                <a:solidFill>
                  <a:srgbClr val="FF0000"/>
                </a:solidFill>
                <a:latin typeface="Arial"/>
                <a:ea typeface="Arial"/>
                <a:cs typeface="Arial"/>
                <a:sym typeface="Arial"/>
              </a:rPr>
              <a:t>single-stranded.</a:t>
            </a:r>
            <a:endParaRPr sz="1100"/>
          </a:p>
        </p:txBody>
      </p:sp>
      <p:sp>
        <p:nvSpPr>
          <p:cNvPr id="1873" name="Google Shape;1873;p313"/>
          <p:cNvSpPr txBox="1"/>
          <p:nvPr/>
        </p:nvSpPr>
        <p:spPr>
          <a:xfrm>
            <a:off x="1024759" y="1580493"/>
            <a:ext cx="6527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But it is </a:t>
            </a:r>
            <a:r>
              <a:rPr lang="en" sz="2400" u="sng">
                <a:solidFill>
                  <a:schemeClr val="dk1"/>
                </a:solidFill>
                <a:latin typeface="Arial"/>
                <a:ea typeface="Arial"/>
                <a:cs typeface="Arial"/>
                <a:sym typeface="Arial"/>
              </a:rPr>
              <a:t>not</a:t>
            </a:r>
            <a:r>
              <a:rPr lang="en" sz="2400">
                <a:solidFill>
                  <a:schemeClr val="dk1"/>
                </a:solidFill>
                <a:latin typeface="Arial"/>
                <a:ea typeface="Arial"/>
                <a:cs typeface="Arial"/>
                <a:sym typeface="Arial"/>
              </a:rPr>
              <a:t> exactly </a:t>
            </a:r>
            <a:r>
              <a:rPr i="1" lang="en" sz="2400">
                <a:solidFill>
                  <a:srgbClr val="FF0000"/>
                </a:solidFill>
                <a:latin typeface="Arial"/>
                <a:ea typeface="Arial"/>
                <a:cs typeface="Arial"/>
                <a:sym typeface="Arial"/>
              </a:rPr>
              <a:t>double-stranded.</a:t>
            </a:r>
            <a:endParaRPr sz="1100"/>
          </a:p>
        </p:txBody>
      </p:sp>
      <p:sp>
        <p:nvSpPr>
          <p:cNvPr id="1874" name="Google Shape;1874;p313"/>
          <p:cNvSpPr txBox="1"/>
          <p:nvPr/>
        </p:nvSpPr>
        <p:spPr>
          <a:xfrm>
            <a:off x="1024759" y="2322560"/>
            <a:ext cx="64638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RNA is </a:t>
            </a:r>
            <a:r>
              <a:rPr b="1" i="1" lang="en" sz="2400">
                <a:solidFill>
                  <a:srgbClr val="FF0000"/>
                </a:solidFill>
              </a:rPr>
              <a:t>structured</a:t>
            </a:r>
            <a:r>
              <a:rPr lang="en" sz="2400">
                <a:solidFill>
                  <a:schemeClr val="dk1"/>
                </a:solidFill>
                <a:latin typeface="Arial"/>
                <a:ea typeface="Arial"/>
                <a:cs typeface="Arial"/>
                <a:sym typeface="Arial"/>
              </a:rPr>
              <a:t>. </a:t>
            </a:r>
            <a:endParaRPr sz="1100"/>
          </a:p>
        </p:txBody>
      </p:sp>
      <p:sp>
        <p:nvSpPr>
          <p:cNvPr id="1875" name="Google Shape;1875;p313"/>
          <p:cNvSpPr txBox="1"/>
          <p:nvPr/>
        </p:nvSpPr>
        <p:spPr>
          <a:xfrm>
            <a:off x="1114051" y="3261125"/>
            <a:ext cx="7587900" cy="71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Arial"/>
                <a:ea typeface="Arial"/>
                <a:cs typeface="Arial"/>
                <a:sym typeface="Arial"/>
              </a:rPr>
              <a:t>RNA folds up into a compact 3D shape… following the same </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principles of chemistry that drive protein folding.</a:t>
            </a:r>
            <a:endParaRPr sz="1100"/>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9" name="Shape 1879"/>
        <p:cNvGrpSpPr/>
        <p:nvPr/>
      </p:nvGrpSpPr>
      <p:grpSpPr>
        <a:xfrm>
          <a:off x="0" y="0"/>
          <a:ext cx="0" cy="0"/>
          <a:chOff x="0" y="0"/>
          <a:chExt cx="0" cy="0"/>
        </a:xfrm>
      </p:grpSpPr>
      <p:sp>
        <p:nvSpPr>
          <p:cNvPr id="1880" name="Google Shape;1880;p314"/>
          <p:cNvSpPr txBox="1"/>
          <p:nvPr/>
        </p:nvSpPr>
        <p:spPr>
          <a:xfrm>
            <a:off x="599300" y="429779"/>
            <a:ext cx="8102700" cy="71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Arial"/>
                <a:ea typeface="Arial"/>
                <a:cs typeface="Arial"/>
                <a:sym typeface="Arial"/>
              </a:rPr>
              <a:t>RNA folds up into a compact 3D shape… following the same </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principles of chemistry that drive protein folding.</a:t>
            </a:r>
            <a:endParaRPr sz="1100"/>
          </a:p>
        </p:txBody>
      </p:sp>
      <p:pic>
        <p:nvPicPr>
          <p:cNvPr id="1881" name="Google Shape;1881;p314"/>
          <p:cNvPicPr preferRelativeResize="0"/>
          <p:nvPr/>
        </p:nvPicPr>
        <p:blipFill rotWithShape="1">
          <a:blip r:embed="rId3">
            <a:alphaModFix/>
          </a:blip>
          <a:srcRect b="0" l="0" r="0" t="0"/>
          <a:stretch/>
        </p:blipFill>
        <p:spPr>
          <a:xfrm>
            <a:off x="4393370" y="1541017"/>
            <a:ext cx="3713723" cy="3053085"/>
          </a:xfrm>
          <a:prstGeom prst="rect">
            <a:avLst/>
          </a:prstGeom>
          <a:noFill/>
          <a:ln>
            <a:noFill/>
          </a:ln>
        </p:spPr>
      </p:pic>
      <p:pic>
        <p:nvPicPr>
          <p:cNvPr id="1882" name="Google Shape;1882;p314"/>
          <p:cNvPicPr preferRelativeResize="0"/>
          <p:nvPr/>
        </p:nvPicPr>
        <p:blipFill rotWithShape="1">
          <a:blip r:embed="rId4">
            <a:alphaModFix/>
          </a:blip>
          <a:srcRect b="0" l="0" r="0" t="0"/>
          <a:stretch/>
        </p:blipFill>
        <p:spPr>
          <a:xfrm>
            <a:off x="1098101" y="1541017"/>
            <a:ext cx="2746830" cy="2717322"/>
          </a:xfrm>
          <a:prstGeom prst="rect">
            <a:avLst/>
          </a:prstGeom>
          <a:noFill/>
          <a:ln>
            <a:noFill/>
          </a:ln>
        </p:spPr>
      </p:pic>
      <p:sp>
        <p:nvSpPr>
          <p:cNvPr id="1883" name="Google Shape;1883;p314"/>
          <p:cNvSpPr/>
          <p:nvPr/>
        </p:nvSpPr>
        <p:spPr>
          <a:xfrm>
            <a:off x="2620274" y="2879066"/>
            <a:ext cx="1345800" cy="1656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884" name="Google Shape;1884;p314"/>
          <p:cNvSpPr txBox="1"/>
          <p:nvPr/>
        </p:nvSpPr>
        <p:spPr>
          <a:xfrm>
            <a:off x="1219165" y="4465860"/>
            <a:ext cx="15852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Arial"/>
                <a:ea typeface="Arial"/>
                <a:cs typeface="Arial"/>
                <a:sym typeface="Arial"/>
              </a:rPr>
              <a:t>tRNA</a:t>
            </a:r>
            <a:endParaRPr sz="1400">
              <a:solidFill>
                <a:schemeClr val="dk1"/>
              </a:solidFill>
              <a:latin typeface="Arial"/>
              <a:ea typeface="Arial"/>
              <a:cs typeface="Arial"/>
              <a:sym typeface="Arial"/>
            </a:endParaRPr>
          </a:p>
        </p:txBody>
      </p:sp>
      <p:sp>
        <p:nvSpPr>
          <p:cNvPr id="1885" name="Google Shape;1885;p314"/>
          <p:cNvSpPr txBox="1"/>
          <p:nvPr/>
        </p:nvSpPr>
        <p:spPr>
          <a:xfrm>
            <a:off x="5457680" y="4535337"/>
            <a:ext cx="15852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Arial"/>
                <a:ea typeface="Arial"/>
                <a:cs typeface="Arial"/>
                <a:sym typeface="Arial"/>
              </a:rPr>
              <a:t>ribosome</a:t>
            </a:r>
            <a:endParaRPr sz="1100"/>
          </a:p>
        </p:txBody>
      </p:sp>
      <p:sp>
        <p:nvSpPr>
          <p:cNvPr id="1886" name="Google Shape;1886;p31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sp>
        <p:nvSpPr>
          <p:cNvPr id="1150" name="Google Shape;1150;p234"/>
          <p:cNvSpPr/>
          <p:nvPr/>
        </p:nvSpPr>
        <p:spPr>
          <a:xfrm>
            <a:off x="2419531" y="2389752"/>
            <a:ext cx="907200" cy="166500"/>
          </a:xfrm>
          <a:prstGeom prst="rightArrow">
            <a:avLst>
              <a:gd fmla="val 50000" name="adj1"/>
              <a:gd fmla="val 50000" name="adj2"/>
            </a:avLst>
          </a:prstGeom>
          <a:solidFill>
            <a:schemeClr val="accent1"/>
          </a:solidFill>
          <a:ln cap="flat" cmpd="sng" w="25400">
            <a:solidFill>
              <a:srgbClr val="042B1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51" name="Google Shape;1151;p23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
        <p:nvSpPr>
          <p:cNvPr id="1152" name="Google Shape;1152;p234"/>
          <p:cNvSpPr txBox="1"/>
          <p:nvPr/>
        </p:nvSpPr>
        <p:spPr>
          <a:xfrm>
            <a:off x="594252" y="767781"/>
            <a:ext cx="7467600" cy="75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Calibri"/>
                <a:ea typeface="Calibri"/>
                <a:cs typeface="Calibri"/>
                <a:sym typeface="Calibri"/>
              </a:rPr>
              <a:t>What does </a:t>
            </a:r>
            <a:r>
              <a:rPr b="1" i="0" lang="en" sz="2800" u="none" cap="none" strike="noStrike">
                <a:solidFill>
                  <a:schemeClr val="dk1"/>
                </a:solidFill>
                <a:latin typeface="Calibri"/>
                <a:ea typeface="Calibri"/>
                <a:cs typeface="Calibri"/>
                <a:sym typeface="Calibri"/>
              </a:rPr>
              <a:t>4:20</a:t>
            </a:r>
            <a:r>
              <a:rPr b="1" i="0" lang="en" sz="2100" u="none" cap="none" strike="noStrike">
                <a:solidFill>
                  <a:schemeClr val="dk1"/>
                </a:solidFill>
                <a:latin typeface="Calibri"/>
                <a:ea typeface="Calibri"/>
                <a:cs typeface="Calibri"/>
                <a:sym typeface="Calibri"/>
              </a:rPr>
              <a:t> </a:t>
            </a:r>
            <a:r>
              <a:rPr b="1" i="0" lang="en" sz="2400" u="none" cap="none" strike="noStrike">
                <a:solidFill>
                  <a:schemeClr val="dk1"/>
                </a:solidFill>
                <a:latin typeface="Calibri"/>
                <a:ea typeface="Calibri"/>
                <a:cs typeface="Calibri"/>
                <a:sym typeface="Calibri"/>
              </a:rPr>
              <a:t>mean to you?</a:t>
            </a:r>
            <a:endParaRPr b="1" baseline="30000" i="0" sz="2100" u="none" cap="none" strike="noStrike">
              <a:solidFill>
                <a:schemeClr val="dk1"/>
              </a:solidFill>
              <a:latin typeface="Calibri"/>
              <a:ea typeface="Calibri"/>
              <a:cs typeface="Calibri"/>
              <a:sym typeface="Calibri"/>
            </a:endParaRPr>
          </a:p>
        </p:txBody>
      </p:sp>
      <p:pic>
        <p:nvPicPr>
          <p:cNvPr id="1153" name="Google Shape;1153;p234"/>
          <p:cNvPicPr preferRelativeResize="0"/>
          <p:nvPr/>
        </p:nvPicPr>
        <p:blipFill rotWithShape="1">
          <a:blip r:embed="rId3">
            <a:alphaModFix/>
          </a:blip>
          <a:srcRect b="0" l="0" r="0" t="0"/>
          <a:stretch/>
        </p:blipFill>
        <p:spPr>
          <a:xfrm>
            <a:off x="6464151" y="839539"/>
            <a:ext cx="2099348" cy="2779473"/>
          </a:xfrm>
          <a:prstGeom prst="rect">
            <a:avLst/>
          </a:prstGeom>
          <a:noFill/>
          <a:ln>
            <a:noFill/>
          </a:ln>
        </p:spPr>
      </p:pic>
      <p:sp>
        <p:nvSpPr>
          <p:cNvPr id="1154" name="Google Shape;1154;p234"/>
          <p:cNvSpPr txBox="1"/>
          <p:nvPr/>
        </p:nvSpPr>
        <p:spPr>
          <a:xfrm>
            <a:off x="103375" y="1993915"/>
            <a:ext cx="2389800" cy="75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Calibri"/>
                <a:ea typeface="Calibri"/>
                <a:cs typeface="Calibri"/>
                <a:sym typeface="Calibri"/>
              </a:rPr>
              <a:t>4 Nucleotides</a:t>
            </a:r>
            <a:endParaRPr/>
          </a:p>
          <a:p>
            <a:pPr indent="0" lvl="0" marL="0" marR="0" rtl="0" algn="ctr">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Calibri"/>
                <a:ea typeface="Calibri"/>
                <a:cs typeface="Calibri"/>
                <a:sym typeface="Calibri"/>
              </a:rPr>
              <a:t>A</a:t>
            </a:r>
            <a:r>
              <a:rPr b="1" i="0" lang="en" sz="2100" u="none" cap="none" strike="noStrike">
                <a:solidFill>
                  <a:schemeClr val="dk1"/>
                </a:solidFill>
                <a:latin typeface="Calibri"/>
                <a:ea typeface="Calibri"/>
                <a:cs typeface="Calibri"/>
                <a:sym typeface="Calibri"/>
              </a:rPr>
              <a:t>  T  </a:t>
            </a:r>
            <a:r>
              <a:rPr b="1" i="0" lang="en" sz="2100" u="none" cap="none" strike="noStrike">
                <a:solidFill>
                  <a:schemeClr val="accent2"/>
                </a:solidFill>
                <a:latin typeface="Calibri"/>
                <a:ea typeface="Calibri"/>
                <a:cs typeface="Calibri"/>
                <a:sym typeface="Calibri"/>
              </a:rPr>
              <a:t>G</a:t>
            </a:r>
            <a:r>
              <a:rPr b="1" i="0" lang="en" sz="2100" u="none" cap="none" strike="noStrike">
                <a:solidFill>
                  <a:schemeClr val="dk1"/>
                </a:solidFill>
                <a:latin typeface="Calibri"/>
                <a:ea typeface="Calibri"/>
                <a:cs typeface="Calibri"/>
                <a:sym typeface="Calibri"/>
              </a:rPr>
              <a:t>  </a:t>
            </a:r>
            <a:r>
              <a:rPr b="1" i="0" lang="en" sz="2100" u="none" cap="none" strike="noStrike">
                <a:solidFill>
                  <a:schemeClr val="accent1"/>
                </a:solidFill>
                <a:latin typeface="Calibri"/>
                <a:ea typeface="Calibri"/>
                <a:cs typeface="Calibri"/>
                <a:sym typeface="Calibri"/>
              </a:rPr>
              <a:t>C</a:t>
            </a:r>
            <a:endParaRPr/>
          </a:p>
        </p:txBody>
      </p:sp>
      <p:sp>
        <p:nvSpPr>
          <p:cNvPr id="1155" name="Google Shape;1155;p234"/>
          <p:cNvSpPr txBox="1"/>
          <p:nvPr/>
        </p:nvSpPr>
        <p:spPr>
          <a:xfrm>
            <a:off x="3736448" y="1993915"/>
            <a:ext cx="2207100" cy="47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Calibri"/>
                <a:ea typeface="Calibri"/>
                <a:cs typeface="Calibri"/>
                <a:sym typeface="Calibri"/>
              </a:rPr>
              <a:t>20 Amino Acids</a:t>
            </a:r>
            <a:endParaRPr/>
          </a:p>
          <a:p>
            <a:pPr indent="0" lvl="0" marL="0" marR="0" rtl="0" algn="l">
              <a:lnSpc>
                <a:spcPct val="100000"/>
              </a:lnSpc>
              <a:spcBef>
                <a:spcPts val="0"/>
              </a:spcBef>
              <a:spcAft>
                <a:spcPts val="0"/>
              </a:spcAft>
              <a:buClr>
                <a:srgbClr val="000000"/>
              </a:buClr>
              <a:buSzPts val="2100"/>
              <a:buFont typeface="Arial"/>
              <a:buNone/>
            </a:pPr>
            <a:r>
              <a:t/>
            </a:r>
            <a:endParaRPr b="1" baseline="30000" i="0" sz="2100" u="none" cap="none" strike="noStrike">
              <a:solidFill>
                <a:schemeClr val="dk1"/>
              </a:solidFill>
              <a:latin typeface="Calibri"/>
              <a:ea typeface="Calibri"/>
              <a:cs typeface="Calibri"/>
              <a:sym typeface="Calibri"/>
            </a:endParaRPr>
          </a:p>
        </p:txBody>
      </p:sp>
      <p:sp>
        <p:nvSpPr>
          <p:cNvPr id="1156" name="Google Shape;1156;p234"/>
          <p:cNvSpPr txBox="1"/>
          <p:nvPr/>
        </p:nvSpPr>
        <p:spPr>
          <a:xfrm>
            <a:off x="2290933" y="2556103"/>
            <a:ext cx="1128900" cy="751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baseline="30000" i="0" lang="en" sz="2100" u="none" cap="none" strike="noStrike">
                <a:solidFill>
                  <a:schemeClr val="dk1"/>
                </a:solidFill>
                <a:latin typeface="Calibri"/>
                <a:ea typeface="Calibri"/>
                <a:cs typeface="Calibri"/>
                <a:sym typeface="Calibri"/>
              </a:rPr>
              <a:t>Triplet </a:t>
            </a:r>
            <a:endParaRPr/>
          </a:p>
          <a:p>
            <a:pPr indent="0" lvl="0" marL="0" marR="0" rtl="0" algn="ctr">
              <a:lnSpc>
                <a:spcPct val="100000"/>
              </a:lnSpc>
              <a:spcBef>
                <a:spcPts val="0"/>
              </a:spcBef>
              <a:spcAft>
                <a:spcPts val="0"/>
              </a:spcAft>
              <a:buClr>
                <a:srgbClr val="000000"/>
              </a:buClr>
              <a:buSzPts val="2100"/>
              <a:buFont typeface="Arial"/>
              <a:buNone/>
            </a:pPr>
            <a:r>
              <a:rPr b="1" baseline="30000" i="0" lang="en" sz="2100" u="none" cap="none" strike="noStrike">
                <a:solidFill>
                  <a:schemeClr val="dk1"/>
                </a:solidFill>
                <a:latin typeface="Calibri"/>
                <a:ea typeface="Calibri"/>
                <a:cs typeface="Calibri"/>
                <a:sym typeface="Calibri"/>
              </a:rPr>
              <a:t>Genetic Code</a:t>
            </a:r>
            <a:endParaRPr b="1" baseline="30000" i="0" sz="2100" u="none" cap="none" strike="noStrike">
              <a:solidFill>
                <a:schemeClr val="dk1"/>
              </a:solidFill>
              <a:latin typeface="Calibri"/>
              <a:ea typeface="Calibri"/>
              <a:cs typeface="Calibri"/>
              <a:sym typeface="Calibri"/>
            </a:endParaRPr>
          </a:p>
        </p:txBody>
      </p:sp>
      <p:sp>
        <p:nvSpPr>
          <p:cNvPr id="1157" name="Google Shape;1157;p234"/>
          <p:cNvSpPr txBox="1"/>
          <p:nvPr/>
        </p:nvSpPr>
        <p:spPr>
          <a:xfrm>
            <a:off x="6336499" y="3689387"/>
            <a:ext cx="24681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Statue of </a:t>
            </a:r>
            <a:r>
              <a:rPr b="0" i="0" lang="en" sz="1400" u="sng" cap="none" strike="noStrike">
                <a:solidFill>
                  <a:srgbClr val="3366CC"/>
                </a:solidFill>
                <a:latin typeface="Arial"/>
                <a:ea typeface="Arial"/>
                <a:cs typeface="Arial"/>
                <a:sym typeface="Arial"/>
                <a:hlinkClick r:id="rId4">
                  <a:extLst>
                    <a:ext uri="{A12FA001-AC4F-418D-AE19-62706E023703}">
                      <ahyp:hlinkClr val="tx"/>
                    </a:ext>
                  </a:extLst>
                </a:hlinkClick>
              </a:rPr>
              <a:t>Louis Pasteur</a:t>
            </a:r>
            <a:r>
              <a:rPr b="0" i="0" lang="en" sz="1400" u="none" cap="none" strike="noStrike">
                <a:solidFill>
                  <a:srgbClr val="000000"/>
                </a:solidFill>
                <a:latin typeface="Arial"/>
                <a:ea typeface="Arial"/>
                <a:cs typeface="Arial"/>
                <a:sym typeface="Arial"/>
              </a:rPr>
              <a:t> at </a:t>
            </a:r>
            <a:br>
              <a:rPr b="0" i="0" lang="en" sz="1400" u="none" cap="none" strike="noStrike">
                <a:solidFill>
                  <a:srgbClr val="000000"/>
                </a:solidFill>
                <a:latin typeface="Arial"/>
                <a:ea typeface="Arial"/>
                <a:cs typeface="Arial"/>
                <a:sym typeface="Arial"/>
              </a:rPr>
            </a:br>
            <a:r>
              <a:rPr b="0" i="0" lang="en" sz="1400" u="sng" cap="none" strike="noStrike">
                <a:solidFill>
                  <a:srgbClr val="3366CC"/>
                </a:solidFill>
                <a:latin typeface="Arial"/>
                <a:ea typeface="Arial"/>
                <a:cs typeface="Arial"/>
                <a:sym typeface="Arial"/>
                <a:hlinkClick r:id="rId5">
                  <a:extLst>
                    <a:ext uri="{A12FA001-AC4F-418D-AE19-62706E023703}">
                      <ahyp:hlinkClr val="tx"/>
                    </a:ext>
                  </a:extLst>
                </a:hlinkClick>
              </a:rPr>
              <a:t>San Rafael High School</a:t>
            </a:r>
            <a:endParaRPr b="0" i="0" sz="1400" u="none" cap="none" strike="noStrike">
              <a:solidFill>
                <a:srgbClr val="000000"/>
              </a:solidFill>
              <a:latin typeface="Arial"/>
              <a:ea typeface="Arial"/>
              <a:cs typeface="Arial"/>
              <a:sym typeface="Arial"/>
            </a:endParaRPr>
          </a:p>
        </p:txBody>
      </p:sp>
      <p:pic>
        <p:nvPicPr>
          <p:cNvPr id="1158" name="Google Shape;1158;p234"/>
          <p:cNvPicPr preferRelativeResize="0"/>
          <p:nvPr/>
        </p:nvPicPr>
        <p:blipFill rotWithShape="1">
          <a:blip r:embed="rId6">
            <a:alphaModFix/>
          </a:blip>
          <a:srcRect b="55104" l="9021" r="75244" t="21958"/>
          <a:stretch/>
        </p:blipFill>
        <p:spPr>
          <a:xfrm>
            <a:off x="4893945" y="725065"/>
            <a:ext cx="773608" cy="751799"/>
          </a:xfrm>
          <a:prstGeom prst="rect">
            <a:avLst/>
          </a:prstGeom>
          <a:noFill/>
          <a:ln>
            <a:noFill/>
          </a:ln>
        </p:spPr>
      </p:pic>
      <p:cxnSp>
        <p:nvCxnSpPr>
          <p:cNvPr id="1159" name="Google Shape;1159;p234"/>
          <p:cNvCxnSpPr/>
          <p:nvPr/>
        </p:nvCxnSpPr>
        <p:spPr>
          <a:xfrm flipH="1">
            <a:off x="1390768" y="1278924"/>
            <a:ext cx="770100" cy="701100"/>
          </a:xfrm>
          <a:prstGeom prst="straightConnector1">
            <a:avLst/>
          </a:prstGeom>
          <a:noFill/>
          <a:ln cap="flat" cmpd="sng" w="47625">
            <a:solidFill>
              <a:srgbClr val="07662B"/>
            </a:solidFill>
            <a:prstDash val="solid"/>
            <a:round/>
            <a:headEnd len="sm" w="sm" type="none"/>
            <a:tailEnd len="med" w="med" type="triangle"/>
          </a:ln>
        </p:spPr>
      </p:cxnSp>
      <p:cxnSp>
        <p:nvCxnSpPr>
          <p:cNvPr id="1160" name="Google Shape;1160;p234"/>
          <p:cNvCxnSpPr/>
          <p:nvPr/>
        </p:nvCxnSpPr>
        <p:spPr>
          <a:xfrm>
            <a:off x="2688108" y="1278924"/>
            <a:ext cx="1048200" cy="790800"/>
          </a:xfrm>
          <a:prstGeom prst="straightConnector1">
            <a:avLst/>
          </a:prstGeom>
          <a:noFill/>
          <a:ln cap="flat" cmpd="sng" w="47625">
            <a:solidFill>
              <a:srgbClr val="07662B"/>
            </a:solidFill>
            <a:prstDash val="solid"/>
            <a:round/>
            <a:headEnd len="sm" w="sm" type="none"/>
            <a:tailEnd len="med" w="med" type="triangle"/>
          </a:ln>
        </p:spPr>
      </p:cxnSp>
      <p:sp>
        <p:nvSpPr>
          <p:cNvPr id="1161" name="Google Shape;1161;p234"/>
          <p:cNvSpPr txBox="1"/>
          <p:nvPr/>
        </p:nvSpPr>
        <p:spPr>
          <a:xfrm>
            <a:off x="319912" y="3972730"/>
            <a:ext cx="5318100" cy="75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0" i="1" lang="en" sz="2100" u="none" cap="none" strike="noStrike">
                <a:solidFill>
                  <a:schemeClr val="dk1"/>
                </a:solidFill>
                <a:latin typeface="Calibri"/>
                <a:ea typeface="Calibri"/>
                <a:cs typeface="Calibri"/>
                <a:sym typeface="Calibri"/>
              </a:rPr>
              <a:t>That a string of letters could make a person…. that just blows my mind.</a:t>
            </a:r>
            <a:endParaRPr b="0" baseline="30000" i="1" sz="2100" u="none" cap="none" strike="noStrike">
              <a:solidFill>
                <a:schemeClr val="dk1"/>
              </a:solidFill>
              <a:latin typeface="Calibri"/>
              <a:ea typeface="Calibri"/>
              <a:cs typeface="Calibri"/>
              <a:sym typeface="Calibri"/>
            </a:endParaRPr>
          </a:p>
        </p:txBody>
      </p:sp>
      <p:sp>
        <p:nvSpPr>
          <p:cNvPr id="1162" name="Google Shape;1162;p234"/>
          <p:cNvSpPr txBox="1"/>
          <p:nvPr/>
        </p:nvSpPr>
        <p:spPr>
          <a:xfrm>
            <a:off x="319895" y="3307903"/>
            <a:ext cx="7467600" cy="47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Calibri"/>
                <a:ea typeface="Calibri"/>
                <a:cs typeface="Calibri"/>
                <a:sym typeface="Calibri"/>
              </a:rPr>
              <a:t>3.2 billion of these  …. make up a human genome.</a:t>
            </a:r>
            <a:endParaRPr b="0" baseline="30000" i="0" sz="1800" u="none" cap="none" strike="noStrike">
              <a:solidFill>
                <a:schemeClr val="dk1"/>
              </a:solidFill>
              <a:latin typeface="Calibri"/>
              <a:ea typeface="Calibri"/>
              <a:cs typeface="Calibri"/>
              <a:sym typeface="Calibri"/>
            </a:endParaRPr>
          </a:p>
        </p:txBody>
      </p:sp>
      <p:sp>
        <p:nvSpPr>
          <p:cNvPr id="1163" name="Google Shape;1163;p234"/>
          <p:cNvSpPr txBox="1"/>
          <p:nvPr/>
        </p:nvSpPr>
        <p:spPr>
          <a:xfrm>
            <a:off x="3585319" y="2484105"/>
            <a:ext cx="24144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 sz="1400" u="none" cap="none" strike="noStrike">
                <a:solidFill>
                  <a:schemeClr val="dk1"/>
                </a:solidFill>
                <a:latin typeface="Arial"/>
                <a:ea typeface="Arial"/>
                <a:cs typeface="Arial"/>
                <a:sym typeface="Arial"/>
              </a:rPr>
              <a:t>A</a:t>
            </a:r>
            <a:r>
              <a:rPr b="1" i="0" lang="en" sz="1400" u="none" cap="none" strike="noStrike">
                <a:solidFill>
                  <a:srgbClr val="000000"/>
                </a:solidFill>
                <a:latin typeface="Arial"/>
                <a:ea typeface="Arial"/>
                <a:cs typeface="Arial"/>
                <a:sym typeface="Arial"/>
              </a:rPr>
              <a:t>,R,N,D,C,Q,E,G,H,I,</a:t>
            </a:r>
            <a:endParaRPr/>
          </a:p>
          <a:p>
            <a:pPr indent="0" lvl="0" marL="0" marR="0" rtl="0" algn="ctr">
              <a:lnSpc>
                <a:spcPct val="100000"/>
              </a:lnSpc>
              <a:spcBef>
                <a:spcPts val="0"/>
              </a:spcBef>
              <a:spcAft>
                <a:spcPts val="0"/>
              </a:spcAft>
              <a:buNone/>
            </a:pPr>
            <a:r>
              <a:rPr b="1" i="0" lang="en" sz="1400" u="none" cap="none" strike="noStrike">
                <a:solidFill>
                  <a:srgbClr val="000000"/>
                </a:solidFill>
                <a:latin typeface="Arial"/>
                <a:ea typeface="Arial"/>
                <a:cs typeface="Arial"/>
                <a:sym typeface="Arial"/>
              </a:rPr>
              <a:t>L,K,M,F,P,S,T,W,Y,V</a:t>
            </a:r>
            <a:endParaRPr/>
          </a:p>
        </p:txBody>
      </p:sp>
      <p:cxnSp>
        <p:nvCxnSpPr>
          <p:cNvPr id="1164" name="Google Shape;1164;p234"/>
          <p:cNvCxnSpPr/>
          <p:nvPr/>
        </p:nvCxnSpPr>
        <p:spPr>
          <a:xfrm rot="10800000">
            <a:off x="1505825" y="2917700"/>
            <a:ext cx="333300" cy="5127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0" name="Shape 1890"/>
        <p:cNvGrpSpPr/>
        <p:nvPr/>
      </p:nvGrpSpPr>
      <p:grpSpPr>
        <a:xfrm>
          <a:off x="0" y="0"/>
          <a:ext cx="0" cy="0"/>
          <a:chOff x="0" y="0"/>
          <a:chExt cx="0" cy="0"/>
        </a:xfrm>
      </p:grpSpPr>
      <p:pic>
        <p:nvPicPr>
          <p:cNvPr id="1891" name="Google Shape;1891;p315"/>
          <p:cNvPicPr preferRelativeResize="0"/>
          <p:nvPr/>
        </p:nvPicPr>
        <p:blipFill rotWithShape="1">
          <a:blip r:embed="rId3">
            <a:alphaModFix/>
          </a:blip>
          <a:srcRect b="23158" l="67233" r="9141" t="27019"/>
          <a:stretch/>
        </p:blipFill>
        <p:spPr>
          <a:xfrm>
            <a:off x="4895607" y="517910"/>
            <a:ext cx="2968794" cy="4173946"/>
          </a:xfrm>
          <a:prstGeom prst="rect">
            <a:avLst/>
          </a:prstGeom>
          <a:noFill/>
          <a:ln>
            <a:noFill/>
          </a:ln>
        </p:spPr>
      </p:pic>
      <p:sp>
        <p:nvSpPr>
          <p:cNvPr id="1892" name="Google Shape;1892;p315"/>
          <p:cNvSpPr txBox="1"/>
          <p:nvPr/>
        </p:nvSpPr>
        <p:spPr>
          <a:xfrm>
            <a:off x="496613" y="1016876"/>
            <a:ext cx="32004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Arial"/>
                <a:ea typeface="Arial"/>
                <a:cs typeface="Arial"/>
                <a:sym typeface="Arial"/>
              </a:rPr>
              <a:t>Alexander Rich</a:t>
            </a:r>
            <a:endParaRPr sz="1100"/>
          </a:p>
        </p:txBody>
      </p:sp>
      <p:sp>
        <p:nvSpPr>
          <p:cNvPr id="1893" name="Google Shape;1893;p315"/>
          <p:cNvSpPr txBox="1"/>
          <p:nvPr/>
        </p:nvSpPr>
        <p:spPr>
          <a:xfrm>
            <a:off x="677916" y="2167793"/>
            <a:ext cx="3499800" cy="1177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Rich’s lab determined the structure of tRNA in 1973</a:t>
            </a:r>
            <a:endParaRPr sz="1100"/>
          </a:p>
        </p:txBody>
      </p:sp>
      <p:sp>
        <p:nvSpPr>
          <p:cNvPr id="1894" name="Google Shape;1894;p315"/>
          <p:cNvSpPr txBox="1"/>
          <p:nvPr/>
        </p:nvSpPr>
        <p:spPr>
          <a:xfrm>
            <a:off x="615269" y="3676501"/>
            <a:ext cx="3681000" cy="931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Kim, S.H. et al. (1973) Three-dimensional structure of yeast phenylalanine transfer RNA: folding of the polynucleotide chain. Science 179, 285–288</a:t>
            </a:r>
            <a:endParaRPr sz="1100"/>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8" name="Shape 1898"/>
        <p:cNvGrpSpPr/>
        <p:nvPr/>
      </p:nvGrpSpPr>
      <p:grpSpPr>
        <a:xfrm>
          <a:off x="0" y="0"/>
          <a:ext cx="0" cy="0"/>
          <a:chOff x="0" y="0"/>
          <a:chExt cx="0" cy="0"/>
        </a:xfrm>
      </p:grpSpPr>
      <p:sp>
        <p:nvSpPr>
          <p:cNvPr id="1899" name="Google Shape;1899;p316"/>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p>
            <a:pPr indent="0" lvl="0" marL="0" rtl="0" algn="ctr">
              <a:spcBef>
                <a:spcPts val="0"/>
              </a:spcBef>
              <a:spcAft>
                <a:spcPts val="0"/>
              </a:spcAft>
              <a:buClr>
                <a:schemeClr val="lt1"/>
              </a:buClr>
              <a:buSzPts val="900"/>
              <a:buFont typeface="Arial"/>
              <a:buNone/>
            </a:pPr>
            <a:fld id="{00000000-1234-1234-1234-123412341234}" type="slidenum">
              <a:rPr lang="en"/>
              <a:t>‹#›</a:t>
            </a:fld>
            <a:endParaRPr/>
          </a:p>
        </p:txBody>
      </p:sp>
      <p:pic>
        <p:nvPicPr>
          <p:cNvPr id="1900" name="Google Shape;1900;p316"/>
          <p:cNvPicPr preferRelativeResize="0"/>
          <p:nvPr/>
        </p:nvPicPr>
        <p:blipFill rotWithShape="1">
          <a:blip r:embed="rId3">
            <a:alphaModFix/>
          </a:blip>
          <a:srcRect b="24372" l="20387" r="36448" t="30014"/>
          <a:stretch/>
        </p:blipFill>
        <p:spPr>
          <a:xfrm>
            <a:off x="1920775" y="1400838"/>
            <a:ext cx="4960121" cy="3494356"/>
          </a:xfrm>
          <a:prstGeom prst="rect">
            <a:avLst/>
          </a:prstGeom>
          <a:noFill/>
          <a:ln>
            <a:noFill/>
          </a:ln>
        </p:spPr>
      </p:pic>
      <p:sp>
        <p:nvSpPr>
          <p:cNvPr id="1901" name="Google Shape;1901;p316"/>
          <p:cNvSpPr txBox="1"/>
          <p:nvPr/>
        </p:nvSpPr>
        <p:spPr>
          <a:xfrm>
            <a:off x="712442" y="502510"/>
            <a:ext cx="7375200" cy="1038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The structure of tRNA is stabilized by Watson-Crick base pairs, Hoogsteen base pairs, and lots of modified nitrogenous bases.</a:t>
            </a:r>
            <a:endParaRPr sz="1100"/>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5" name="Shape 1905"/>
        <p:cNvGrpSpPr/>
        <p:nvPr/>
      </p:nvGrpSpPr>
      <p:grpSpPr>
        <a:xfrm>
          <a:off x="0" y="0"/>
          <a:ext cx="0" cy="0"/>
          <a:chOff x="0" y="0"/>
          <a:chExt cx="0" cy="0"/>
        </a:xfrm>
      </p:grpSpPr>
      <p:pic>
        <p:nvPicPr>
          <p:cNvPr id="1906" name="Google Shape;1906;p317"/>
          <p:cNvPicPr preferRelativeResize="0"/>
          <p:nvPr/>
        </p:nvPicPr>
        <p:blipFill rotWithShape="1">
          <a:blip r:embed="rId3">
            <a:alphaModFix/>
          </a:blip>
          <a:srcRect b="18867" l="20094" r="18605" t="28681"/>
          <a:stretch/>
        </p:blipFill>
        <p:spPr>
          <a:xfrm>
            <a:off x="1199335" y="511115"/>
            <a:ext cx="6997745" cy="3991875"/>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0" name="Shape 1910"/>
        <p:cNvGrpSpPr/>
        <p:nvPr/>
      </p:nvGrpSpPr>
      <p:grpSpPr>
        <a:xfrm>
          <a:off x="0" y="0"/>
          <a:ext cx="0" cy="0"/>
          <a:chOff x="0" y="0"/>
          <a:chExt cx="0" cy="0"/>
        </a:xfrm>
      </p:grpSpPr>
      <p:sp>
        <p:nvSpPr>
          <p:cNvPr id="1911" name="Google Shape;1911;p318"/>
          <p:cNvSpPr txBox="1"/>
          <p:nvPr/>
        </p:nvSpPr>
        <p:spPr>
          <a:xfrm>
            <a:off x="1458756" y="563509"/>
            <a:ext cx="6226500" cy="838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5000">
                <a:solidFill>
                  <a:schemeClr val="dk1"/>
                </a:solidFill>
                <a:latin typeface="Arial"/>
                <a:ea typeface="Arial"/>
                <a:cs typeface="Arial"/>
                <a:sym typeface="Arial"/>
              </a:rPr>
              <a:t>Ribosomes ….</a:t>
            </a:r>
            <a:endParaRPr sz="1100">
              <a:solidFill>
                <a:schemeClr val="dk1"/>
              </a:solidFill>
              <a:latin typeface="Arial"/>
              <a:ea typeface="Arial"/>
              <a:cs typeface="Arial"/>
              <a:sym typeface="Arial"/>
            </a:endParaRPr>
          </a:p>
        </p:txBody>
      </p:sp>
      <p:sp>
        <p:nvSpPr>
          <p:cNvPr id="1912" name="Google Shape;1912;p318"/>
          <p:cNvSpPr txBox="1"/>
          <p:nvPr/>
        </p:nvSpPr>
        <p:spPr>
          <a:xfrm>
            <a:off x="2648609" y="2453510"/>
            <a:ext cx="5384100" cy="1593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3300">
                <a:solidFill>
                  <a:schemeClr val="accent1"/>
                </a:solidFill>
                <a:latin typeface="Arial"/>
                <a:ea typeface="Arial"/>
                <a:cs typeface="Arial"/>
                <a:sym typeface="Arial"/>
              </a:rPr>
              <a:t>The 3D Translation Tea</a:t>
            </a:r>
            <a:r>
              <a:rPr i="1" lang="en" sz="3300">
                <a:solidFill>
                  <a:schemeClr val="accent1"/>
                </a:solidFill>
              </a:rPr>
              <a:t>m…</a:t>
            </a:r>
            <a:r>
              <a:rPr i="1" lang="en" sz="3300">
                <a:solidFill>
                  <a:schemeClr val="accent1"/>
                </a:solidFill>
                <a:latin typeface="Arial"/>
                <a:ea typeface="Arial"/>
                <a:cs typeface="Arial"/>
                <a:sym typeface="Arial"/>
              </a:rPr>
              <a:t> Tom Steitz… </a:t>
            </a:r>
            <a:endParaRPr sz="1100">
              <a:solidFill>
                <a:schemeClr val="dk1"/>
              </a:solidFill>
              <a:latin typeface="Arial"/>
              <a:ea typeface="Arial"/>
              <a:cs typeface="Arial"/>
              <a:sym typeface="Arial"/>
            </a:endParaRPr>
          </a:p>
          <a:p>
            <a:pPr indent="0" lvl="0" marL="0" marR="0" rtl="0" algn="l">
              <a:spcBef>
                <a:spcPts val="0"/>
              </a:spcBef>
              <a:spcAft>
                <a:spcPts val="0"/>
              </a:spcAft>
              <a:buNone/>
            </a:pPr>
            <a:r>
              <a:rPr i="1" lang="en" sz="3300">
                <a:solidFill>
                  <a:schemeClr val="accent1"/>
                </a:solidFill>
                <a:latin typeface="Arial"/>
                <a:ea typeface="Arial"/>
                <a:cs typeface="Arial"/>
                <a:sym typeface="Arial"/>
              </a:rPr>
              <a:t>and the exit channel.</a:t>
            </a:r>
            <a:endParaRPr sz="1100">
              <a:solidFill>
                <a:schemeClr val="dk1"/>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6" name="Shape 1916"/>
        <p:cNvGrpSpPr/>
        <p:nvPr/>
      </p:nvGrpSpPr>
      <p:grpSpPr>
        <a:xfrm>
          <a:off x="0" y="0"/>
          <a:ext cx="0" cy="0"/>
          <a:chOff x="0" y="0"/>
          <a:chExt cx="0" cy="0"/>
        </a:xfrm>
      </p:grpSpPr>
      <p:pic>
        <p:nvPicPr>
          <p:cNvPr id="1917" name="Google Shape;1917;p319"/>
          <p:cNvPicPr preferRelativeResize="0"/>
          <p:nvPr/>
        </p:nvPicPr>
        <p:blipFill rotWithShape="1">
          <a:blip r:embed="rId3">
            <a:alphaModFix/>
          </a:blip>
          <a:srcRect b="16493" l="9104" r="51247" t="14384"/>
          <a:stretch/>
        </p:blipFill>
        <p:spPr>
          <a:xfrm>
            <a:off x="821157" y="541420"/>
            <a:ext cx="3493811" cy="4060661"/>
          </a:xfrm>
          <a:prstGeom prst="rect">
            <a:avLst/>
          </a:prstGeom>
          <a:noFill/>
          <a:ln>
            <a:noFill/>
          </a:ln>
        </p:spPr>
      </p:pic>
      <p:sp>
        <p:nvSpPr>
          <p:cNvPr id="1918" name="Google Shape;1918;p319"/>
          <p:cNvSpPr txBox="1"/>
          <p:nvPr/>
        </p:nvSpPr>
        <p:spPr>
          <a:xfrm>
            <a:off x="4671519" y="3915977"/>
            <a:ext cx="3493800" cy="1038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rgbClr val="000000"/>
                </a:solidFill>
                <a:latin typeface="Arial"/>
                <a:ea typeface="Arial"/>
                <a:cs typeface="Arial"/>
                <a:sym typeface="Arial"/>
              </a:rPr>
              <a:t>2 subunits composed of </a:t>
            </a:r>
            <a:endParaRPr sz="1100">
              <a:solidFill>
                <a:schemeClr val="dk1"/>
              </a:solidFill>
              <a:latin typeface="Arial"/>
              <a:ea typeface="Arial"/>
              <a:cs typeface="Arial"/>
              <a:sym typeface="Arial"/>
            </a:endParaRPr>
          </a:p>
          <a:p>
            <a:pPr indent="0" lvl="0" marL="0" marR="0" rtl="0" algn="ctr">
              <a:spcBef>
                <a:spcPts val="0"/>
              </a:spcBef>
              <a:spcAft>
                <a:spcPts val="0"/>
              </a:spcAft>
              <a:buNone/>
            </a:pPr>
            <a:r>
              <a:rPr lang="en" sz="2100">
                <a:solidFill>
                  <a:srgbClr val="000000"/>
                </a:solidFill>
                <a:latin typeface="Arial"/>
                <a:ea typeface="Arial"/>
                <a:cs typeface="Arial"/>
                <a:sym typeface="Arial"/>
              </a:rPr>
              <a:t>60 proteins and</a:t>
            </a:r>
            <a:br>
              <a:rPr lang="en" sz="2100">
                <a:solidFill>
                  <a:srgbClr val="000000"/>
                </a:solidFill>
                <a:latin typeface="Arial"/>
                <a:ea typeface="Arial"/>
                <a:cs typeface="Arial"/>
                <a:sym typeface="Arial"/>
              </a:rPr>
            </a:br>
            <a:r>
              <a:rPr lang="en" sz="2100">
                <a:solidFill>
                  <a:srgbClr val="000000"/>
                </a:solidFill>
                <a:latin typeface="Arial"/>
                <a:ea typeface="Arial"/>
                <a:cs typeface="Arial"/>
                <a:sym typeface="Arial"/>
              </a:rPr>
              <a:t>3 rRNAs (4,500 nucleotides)</a:t>
            </a:r>
            <a:endParaRPr sz="1100">
              <a:solidFill>
                <a:schemeClr val="dk1"/>
              </a:solidFill>
              <a:latin typeface="Arial"/>
              <a:ea typeface="Arial"/>
              <a:cs typeface="Arial"/>
              <a:sym typeface="Arial"/>
            </a:endParaRPr>
          </a:p>
        </p:txBody>
      </p:sp>
      <p:sp>
        <p:nvSpPr>
          <p:cNvPr id="1919" name="Google Shape;1919;p319"/>
          <p:cNvSpPr/>
          <p:nvPr/>
        </p:nvSpPr>
        <p:spPr>
          <a:xfrm>
            <a:off x="1579218" y="1427480"/>
            <a:ext cx="694200" cy="299700"/>
          </a:xfrm>
          <a:prstGeom prst="ellipse">
            <a:avLst/>
          </a:prstGeom>
          <a:noFill/>
          <a:ln cap="flat" cmpd="sng" w="508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Arial"/>
              <a:ea typeface="Arial"/>
              <a:cs typeface="Arial"/>
              <a:sym typeface="Arial"/>
            </a:endParaRPr>
          </a:p>
        </p:txBody>
      </p:sp>
      <p:pic>
        <p:nvPicPr>
          <p:cNvPr descr="A sculpture of colorful objects&#10;&#10;Description automatically generated with medium confidence" id="1920" name="Google Shape;1920;p319"/>
          <p:cNvPicPr preferRelativeResize="0"/>
          <p:nvPr/>
        </p:nvPicPr>
        <p:blipFill rotWithShape="1">
          <a:blip r:embed="rId4">
            <a:alphaModFix/>
          </a:blip>
          <a:srcRect b="16392" l="0" r="0" t="7545"/>
          <a:stretch/>
        </p:blipFill>
        <p:spPr>
          <a:xfrm>
            <a:off x="4742073" y="630620"/>
            <a:ext cx="3241810" cy="3082163"/>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4" name="Shape 1924"/>
        <p:cNvGrpSpPr/>
        <p:nvPr/>
      </p:nvGrpSpPr>
      <p:grpSpPr>
        <a:xfrm>
          <a:off x="0" y="0"/>
          <a:ext cx="0" cy="0"/>
          <a:chOff x="0" y="0"/>
          <a:chExt cx="0" cy="0"/>
        </a:xfrm>
      </p:grpSpPr>
      <p:sp>
        <p:nvSpPr>
          <p:cNvPr id="1925" name="Google Shape;1925;p320"/>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p>
            <a:pPr indent="0" lvl="0" marL="0" rtl="0" algn="ctr">
              <a:spcBef>
                <a:spcPts val="0"/>
              </a:spcBef>
              <a:spcAft>
                <a:spcPts val="0"/>
              </a:spcAft>
              <a:buClr>
                <a:schemeClr val="lt1"/>
              </a:buClr>
              <a:buSzPts val="900"/>
              <a:buFont typeface="Arial"/>
              <a:buNone/>
            </a:pPr>
            <a:fld id="{00000000-1234-1234-1234-123412341234}" type="slidenum">
              <a:rPr lang="en"/>
              <a:t>‹#›</a:t>
            </a:fld>
            <a:endParaRPr/>
          </a:p>
        </p:txBody>
      </p:sp>
      <p:sp>
        <p:nvSpPr>
          <p:cNvPr id="1926" name="Google Shape;1926;p320"/>
          <p:cNvSpPr txBox="1"/>
          <p:nvPr/>
        </p:nvSpPr>
        <p:spPr>
          <a:xfrm>
            <a:off x="509002" y="755737"/>
            <a:ext cx="3550800" cy="2008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Before the 3D structure of the ribosome was determined in late 1990s, we knew the </a:t>
            </a:r>
            <a:r>
              <a:rPr lang="en" sz="2100">
                <a:solidFill>
                  <a:srgbClr val="FF0000"/>
                </a:solidFill>
                <a:latin typeface="Arial"/>
                <a:ea typeface="Arial"/>
                <a:cs typeface="Arial"/>
                <a:sym typeface="Arial"/>
              </a:rPr>
              <a:t>secondary structure of the ribosomal RNAs</a:t>
            </a:r>
            <a:r>
              <a:rPr lang="en" sz="2100">
                <a:solidFill>
                  <a:schemeClr val="dk1"/>
                </a:solidFill>
                <a:latin typeface="Arial"/>
                <a:ea typeface="Arial"/>
                <a:cs typeface="Arial"/>
                <a:sym typeface="Arial"/>
              </a:rPr>
              <a:t>.</a:t>
            </a:r>
            <a:endParaRPr sz="1100"/>
          </a:p>
        </p:txBody>
      </p:sp>
      <p:grpSp>
        <p:nvGrpSpPr>
          <p:cNvPr id="1927" name="Google Shape;1927;p320"/>
          <p:cNvGrpSpPr/>
          <p:nvPr/>
        </p:nvGrpSpPr>
        <p:grpSpPr>
          <a:xfrm>
            <a:off x="3972421" y="514634"/>
            <a:ext cx="4074185" cy="4114231"/>
            <a:chOff x="4957894" y="813732"/>
            <a:chExt cx="5432246" cy="5485641"/>
          </a:xfrm>
        </p:grpSpPr>
        <p:pic>
          <p:nvPicPr>
            <p:cNvPr id="1928" name="Google Shape;1928;p320"/>
            <p:cNvPicPr preferRelativeResize="0"/>
            <p:nvPr/>
          </p:nvPicPr>
          <p:blipFill rotWithShape="1">
            <a:blip r:embed="rId3">
              <a:alphaModFix/>
            </a:blip>
            <a:srcRect b="8148" l="1616" r="50002" t="15557"/>
            <a:stretch/>
          </p:blipFill>
          <p:spPr>
            <a:xfrm>
              <a:off x="5413077" y="1066916"/>
              <a:ext cx="4977063" cy="5232457"/>
            </a:xfrm>
            <a:prstGeom prst="rect">
              <a:avLst/>
            </a:prstGeom>
            <a:noFill/>
            <a:ln>
              <a:noFill/>
            </a:ln>
          </p:spPr>
        </p:pic>
        <p:sp>
          <p:nvSpPr>
            <p:cNvPr id="1929" name="Google Shape;1929;p320"/>
            <p:cNvSpPr/>
            <p:nvPr/>
          </p:nvSpPr>
          <p:spPr>
            <a:xfrm>
              <a:off x="4957894" y="813732"/>
              <a:ext cx="1661100" cy="9144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34" name="Shape 1934"/>
        <p:cNvGrpSpPr/>
        <p:nvPr/>
      </p:nvGrpSpPr>
      <p:grpSpPr>
        <a:xfrm>
          <a:off x="0" y="0"/>
          <a:ext cx="0" cy="0"/>
          <a:chOff x="0" y="0"/>
          <a:chExt cx="0" cy="0"/>
        </a:xfrm>
      </p:grpSpPr>
      <p:sp>
        <p:nvSpPr>
          <p:cNvPr id="1935" name="Google Shape;1935;p321"/>
          <p:cNvSpPr txBox="1"/>
          <p:nvPr/>
        </p:nvSpPr>
        <p:spPr>
          <a:xfrm>
            <a:off x="1458740" y="361094"/>
            <a:ext cx="6226500" cy="90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Arial"/>
                <a:ea typeface="Arial"/>
                <a:cs typeface="Arial"/>
                <a:sym typeface="Arial"/>
              </a:rPr>
              <a:t>Ribosomes and Tom Steitz</a:t>
            </a:r>
            <a:endParaRPr b="1" sz="2700">
              <a:solidFill>
                <a:schemeClr val="dk1"/>
              </a:solidFill>
              <a:latin typeface="Arial"/>
              <a:ea typeface="Arial"/>
              <a:cs typeface="Arial"/>
              <a:sym typeface="Arial"/>
            </a:endParaRPr>
          </a:p>
          <a:p>
            <a:pPr indent="0" lvl="0" marL="0" marR="0" rtl="0" algn="l">
              <a:spcBef>
                <a:spcPts val="0"/>
              </a:spcBef>
              <a:spcAft>
                <a:spcPts val="0"/>
              </a:spcAft>
              <a:buNone/>
            </a:pPr>
            <a:r>
              <a:t/>
            </a:r>
            <a:endParaRPr b="1" sz="2700">
              <a:solidFill>
                <a:schemeClr val="dk1"/>
              </a:solidFill>
              <a:latin typeface="Arial"/>
              <a:ea typeface="Arial"/>
              <a:cs typeface="Arial"/>
              <a:sym typeface="Arial"/>
            </a:endParaRPr>
          </a:p>
        </p:txBody>
      </p:sp>
      <p:pic>
        <p:nvPicPr>
          <p:cNvPr id="1936" name="Google Shape;1936;p321"/>
          <p:cNvPicPr preferRelativeResize="0"/>
          <p:nvPr/>
        </p:nvPicPr>
        <p:blipFill rotWithShape="1">
          <a:blip r:embed="rId3">
            <a:alphaModFix/>
          </a:blip>
          <a:srcRect b="36877" l="29892" r="55259" t="42804"/>
          <a:stretch/>
        </p:blipFill>
        <p:spPr>
          <a:xfrm>
            <a:off x="4337384" y="1450692"/>
            <a:ext cx="3916281" cy="3572744"/>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40" name="Shape 1940"/>
        <p:cNvGrpSpPr/>
        <p:nvPr/>
      </p:nvGrpSpPr>
      <p:grpSpPr>
        <a:xfrm>
          <a:off x="0" y="0"/>
          <a:ext cx="0" cy="0"/>
          <a:chOff x="0" y="0"/>
          <a:chExt cx="0" cy="0"/>
        </a:xfrm>
      </p:grpSpPr>
      <p:sp>
        <p:nvSpPr>
          <p:cNvPr id="1941" name="Google Shape;1941;p322"/>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p>
            <a:pPr indent="0" lvl="0" marL="0" rtl="0" algn="ctr">
              <a:spcBef>
                <a:spcPts val="0"/>
              </a:spcBef>
              <a:spcAft>
                <a:spcPts val="0"/>
              </a:spcAft>
              <a:buClr>
                <a:schemeClr val="lt1"/>
              </a:buClr>
              <a:buSzPts val="900"/>
              <a:buFont typeface="Arial"/>
              <a:buNone/>
            </a:pPr>
            <a:fld id="{00000000-1234-1234-1234-123412341234}" type="slidenum">
              <a:rPr lang="en"/>
              <a:t>‹#›</a:t>
            </a:fld>
            <a:endParaRPr/>
          </a:p>
        </p:txBody>
      </p:sp>
      <p:pic>
        <p:nvPicPr>
          <p:cNvPr id="1942" name="Google Shape;1942;p322"/>
          <p:cNvPicPr preferRelativeResize="0"/>
          <p:nvPr/>
        </p:nvPicPr>
        <p:blipFill rotWithShape="1">
          <a:blip r:embed="rId3">
            <a:alphaModFix/>
          </a:blip>
          <a:srcRect b="16493" l="9104" r="51247" t="14384"/>
          <a:stretch/>
        </p:blipFill>
        <p:spPr>
          <a:xfrm>
            <a:off x="821156" y="541421"/>
            <a:ext cx="3493816" cy="4060661"/>
          </a:xfrm>
          <a:prstGeom prst="rect">
            <a:avLst/>
          </a:prstGeom>
          <a:noFill/>
          <a:ln>
            <a:noFill/>
          </a:ln>
        </p:spPr>
      </p:pic>
      <p:sp>
        <p:nvSpPr>
          <p:cNvPr id="1943" name="Google Shape;1943;p322"/>
          <p:cNvSpPr txBox="1"/>
          <p:nvPr/>
        </p:nvSpPr>
        <p:spPr>
          <a:xfrm>
            <a:off x="4671518" y="3915976"/>
            <a:ext cx="3493800" cy="1038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Arial"/>
                <a:ea typeface="Arial"/>
                <a:cs typeface="Arial"/>
                <a:sym typeface="Arial"/>
              </a:rPr>
              <a:t>2 subunits composed of </a:t>
            </a:r>
            <a:endParaRPr sz="1100"/>
          </a:p>
          <a:p>
            <a:pPr indent="0" lvl="0" marL="0" marR="0" rtl="0" algn="ctr">
              <a:spcBef>
                <a:spcPts val="0"/>
              </a:spcBef>
              <a:spcAft>
                <a:spcPts val="0"/>
              </a:spcAft>
              <a:buNone/>
            </a:pPr>
            <a:r>
              <a:rPr lang="en" sz="2100">
                <a:solidFill>
                  <a:schemeClr val="dk1"/>
                </a:solidFill>
                <a:latin typeface="Arial"/>
                <a:ea typeface="Arial"/>
                <a:cs typeface="Arial"/>
                <a:sym typeface="Arial"/>
              </a:rPr>
              <a:t>60 proteins and</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3 rRNAs (4,500 nucleotides)</a:t>
            </a:r>
            <a:endParaRPr sz="1100"/>
          </a:p>
        </p:txBody>
      </p:sp>
      <p:pic>
        <p:nvPicPr>
          <p:cNvPr descr="Ribosome model hi-res stock photography and images - Alamy" id="1944" name="Google Shape;1944;p322"/>
          <p:cNvPicPr preferRelativeResize="0"/>
          <p:nvPr/>
        </p:nvPicPr>
        <p:blipFill rotWithShape="1">
          <a:blip r:embed="rId4">
            <a:alphaModFix/>
          </a:blip>
          <a:srcRect b="8147" l="5712" r="9037" t="0"/>
          <a:stretch/>
        </p:blipFill>
        <p:spPr>
          <a:xfrm>
            <a:off x="4572000" y="639462"/>
            <a:ext cx="3531437" cy="3114392"/>
          </a:xfrm>
          <a:prstGeom prst="rect">
            <a:avLst/>
          </a:prstGeom>
          <a:noFill/>
          <a:ln>
            <a:noFill/>
          </a:ln>
        </p:spPr>
      </p:pic>
      <p:sp>
        <p:nvSpPr>
          <p:cNvPr id="1945" name="Google Shape;1945;p322"/>
          <p:cNvSpPr/>
          <p:nvPr/>
        </p:nvSpPr>
        <p:spPr>
          <a:xfrm>
            <a:off x="1579218" y="1427480"/>
            <a:ext cx="694200" cy="299700"/>
          </a:xfrm>
          <a:prstGeom prst="ellipse">
            <a:avLst/>
          </a:prstGeom>
          <a:noFill/>
          <a:ln cap="flat" cmpd="sng" w="508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9" name="Shape 1949"/>
        <p:cNvGrpSpPr/>
        <p:nvPr/>
      </p:nvGrpSpPr>
      <p:grpSpPr>
        <a:xfrm>
          <a:off x="0" y="0"/>
          <a:ext cx="0" cy="0"/>
          <a:chOff x="0" y="0"/>
          <a:chExt cx="0" cy="0"/>
        </a:xfrm>
      </p:grpSpPr>
      <p:pic>
        <p:nvPicPr>
          <p:cNvPr descr="C:\Users\herman\Desktop\Venki.jpg" id="1950" name="Google Shape;1950;p323"/>
          <p:cNvPicPr preferRelativeResize="0"/>
          <p:nvPr/>
        </p:nvPicPr>
        <p:blipFill rotWithShape="1">
          <a:blip r:embed="rId3">
            <a:alphaModFix/>
          </a:blip>
          <a:srcRect b="0" l="0" r="0" t="0"/>
          <a:stretch/>
        </p:blipFill>
        <p:spPr>
          <a:xfrm>
            <a:off x="2909495" y="624447"/>
            <a:ext cx="4970734" cy="3525314"/>
          </a:xfrm>
          <a:prstGeom prst="rect">
            <a:avLst/>
          </a:prstGeom>
          <a:noFill/>
          <a:ln>
            <a:noFill/>
          </a:ln>
        </p:spPr>
      </p:pic>
      <p:sp>
        <p:nvSpPr>
          <p:cNvPr id="1951" name="Google Shape;1951;p323"/>
          <p:cNvSpPr txBox="1"/>
          <p:nvPr/>
        </p:nvSpPr>
        <p:spPr>
          <a:xfrm>
            <a:off x="3309977" y="4249298"/>
            <a:ext cx="4369800" cy="762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Arial"/>
                <a:ea typeface="Arial"/>
                <a:cs typeface="Arial"/>
                <a:sym typeface="Arial"/>
              </a:rPr>
              <a:t>Mark with another reMARKable model.  And oh yes, that’s Venki Ramakrishnan standing next to him.</a:t>
            </a:r>
            <a:endParaRPr sz="1100"/>
          </a:p>
        </p:txBody>
      </p:sp>
      <p:pic>
        <p:nvPicPr>
          <p:cNvPr descr="Gene Machine: The Race to Decipher the Secrets of the Ribosome" id="1952" name="Google Shape;1952;p323"/>
          <p:cNvPicPr preferRelativeResize="0"/>
          <p:nvPr/>
        </p:nvPicPr>
        <p:blipFill rotWithShape="1">
          <a:blip r:embed="rId4">
            <a:alphaModFix/>
          </a:blip>
          <a:srcRect b="0" l="0" r="0" t="0"/>
          <a:stretch/>
        </p:blipFill>
        <p:spPr>
          <a:xfrm>
            <a:off x="603922" y="986757"/>
            <a:ext cx="1736230" cy="2690495"/>
          </a:xfrm>
          <a:prstGeom prst="rect">
            <a:avLst/>
          </a:prstGeom>
          <a:noFill/>
          <a:ln>
            <a:noFill/>
          </a:ln>
        </p:spPr>
      </p:pic>
      <p:sp>
        <p:nvSpPr>
          <p:cNvPr id="1953" name="Google Shape;1953;p32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7" name="Shape 1957"/>
        <p:cNvGrpSpPr/>
        <p:nvPr/>
      </p:nvGrpSpPr>
      <p:grpSpPr>
        <a:xfrm>
          <a:off x="0" y="0"/>
          <a:ext cx="0" cy="0"/>
          <a:chOff x="0" y="0"/>
          <a:chExt cx="0" cy="0"/>
        </a:xfrm>
      </p:grpSpPr>
      <p:pic>
        <p:nvPicPr>
          <p:cNvPr id="1958" name="Google Shape;1958;p324"/>
          <p:cNvPicPr preferRelativeResize="0"/>
          <p:nvPr/>
        </p:nvPicPr>
        <p:blipFill rotWithShape="1">
          <a:blip r:embed="rId3">
            <a:alphaModFix/>
          </a:blip>
          <a:srcRect b="0" l="0" r="0" t="0"/>
          <a:stretch/>
        </p:blipFill>
        <p:spPr>
          <a:xfrm>
            <a:off x="334409" y="574646"/>
            <a:ext cx="2615051" cy="3102668"/>
          </a:xfrm>
          <a:prstGeom prst="rect">
            <a:avLst/>
          </a:prstGeom>
          <a:noFill/>
          <a:ln>
            <a:noFill/>
          </a:ln>
        </p:spPr>
      </p:pic>
      <p:pic>
        <p:nvPicPr>
          <p:cNvPr id="1959" name="Google Shape;1959;p324"/>
          <p:cNvPicPr preferRelativeResize="0"/>
          <p:nvPr/>
        </p:nvPicPr>
        <p:blipFill rotWithShape="1">
          <a:blip r:embed="rId4">
            <a:alphaModFix/>
          </a:blip>
          <a:srcRect b="0" l="0" r="0" t="0"/>
          <a:stretch/>
        </p:blipFill>
        <p:spPr>
          <a:xfrm>
            <a:off x="5510357" y="957533"/>
            <a:ext cx="3080247" cy="2781232"/>
          </a:xfrm>
          <a:prstGeom prst="rect">
            <a:avLst/>
          </a:prstGeom>
          <a:noFill/>
          <a:ln>
            <a:noFill/>
          </a:ln>
        </p:spPr>
      </p:pic>
      <p:pic>
        <p:nvPicPr>
          <p:cNvPr id="1960" name="Google Shape;1960;p324"/>
          <p:cNvPicPr preferRelativeResize="0"/>
          <p:nvPr/>
        </p:nvPicPr>
        <p:blipFill rotWithShape="1">
          <a:blip r:embed="rId5">
            <a:alphaModFix/>
          </a:blip>
          <a:srcRect b="12750" l="0" r="0" t="17000"/>
          <a:stretch/>
        </p:blipFill>
        <p:spPr>
          <a:xfrm>
            <a:off x="3281792" y="1133497"/>
            <a:ext cx="1940944" cy="1818017"/>
          </a:xfrm>
          <a:prstGeom prst="rect">
            <a:avLst/>
          </a:prstGeom>
          <a:noFill/>
          <a:ln>
            <a:noFill/>
          </a:ln>
        </p:spPr>
      </p:pic>
      <p:pic>
        <p:nvPicPr>
          <p:cNvPr descr="C:\Users\herman\Desktop\IMG_4787.jpg" id="1961" name="Google Shape;1961;p324"/>
          <p:cNvPicPr preferRelativeResize="0"/>
          <p:nvPr/>
        </p:nvPicPr>
        <p:blipFill rotWithShape="1">
          <a:blip r:embed="rId6">
            <a:alphaModFix/>
          </a:blip>
          <a:srcRect b="0" l="0" r="0" t="0"/>
          <a:stretch/>
        </p:blipFill>
        <p:spPr>
          <a:xfrm>
            <a:off x="3524704" y="3220787"/>
            <a:ext cx="1410410" cy="1416889"/>
          </a:xfrm>
          <a:prstGeom prst="rect">
            <a:avLst/>
          </a:prstGeom>
          <a:noFill/>
          <a:ln>
            <a:noFill/>
          </a:ln>
        </p:spPr>
      </p:pic>
      <p:sp>
        <p:nvSpPr>
          <p:cNvPr id="1962" name="Google Shape;1962;p324"/>
          <p:cNvSpPr txBox="1"/>
          <p:nvPr/>
        </p:nvSpPr>
        <p:spPr>
          <a:xfrm>
            <a:off x="4229909" y="517979"/>
            <a:ext cx="2005800" cy="346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800">
                <a:solidFill>
                  <a:schemeClr val="dk1"/>
                </a:solidFill>
                <a:latin typeface="Arial"/>
                <a:ea typeface="Arial"/>
                <a:cs typeface="Arial"/>
                <a:sym typeface="Arial"/>
              </a:rPr>
              <a:t>…at the LMB</a:t>
            </a:r>
            <a:endParaRPr sz="1100"/>
          </a:p>
        </p:txBody>
      </p:sp>
      <p:sp>
        <p:nvSpPr>
          <p:cNvPr id="1963" name="Google Shape;1963;p32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4.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